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"/>
  </p:notesMasterIdLst>
  <p:sldIdLst>
    <p:sldId id="256" r:id="rId5"/>
  </p:sldIdLst>
  <p:sldSz cx="42794238" cy="30267275"/>
  <p:notesSz cx="7010400" cy="92964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  <p:embeddedFont>
      <p:font typeface="Open Sans Semibold" panose="020B060603050402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34889" algn="l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869777" algn="l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04666" algn="l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739555" algn="l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174443" algn="l" defTabSz="869777" rtl="0" eaLnBrk="1" latinLnBrk="0" hangingPunct="1">
      <a:defRPr sz="8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609332" algn="l" defTabSz="869777" rtl="0" eaLnBrk="1" latinLnBrk="0" hangingPunct="1">
      <a:defRPr sz="8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044220" algn="l" defTabSz="869777" rtl="0" eaLnBrk="1" latinLnBrk="0" hangingPunct="1">
      <a:defRPr sz="8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479109" algn="l" defTabSz="869777" rtl="0" eaLnBrk="1" latinLnBrk="0" hangingPunct="1">
      <a:defRPr sz="8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34" userDrawn="1">
          <p15:clr>
            <a:srgbClr val="A4A3A4"/>
          </p15:clr>
        </p15:guide>
        <p15:guide id="2" pos="13818" userDrawn="1">
          <p15:clr>
            <a:srgbClr val="A4A3A4"/>
          </p15:clr>
        </p15:guide>
        <p15:guide id="3" pos="15175" userDrawn="1">
          <p15:clr>
            <a:srgbClr val="A4A3A4"/>
          </p15:clr>
        </p15:guide>
        <p15:guide id="4" pos="788" userDrawn="1">
          <p15:clr>
            <a:srgbClr val="A4A3A4"/>
          </p15:clr>
        </p15:guide>
        <p15:guide id="5" pos="26034" userDrawn="1">
          <p15:clr>
            <a:srgbClr val="A4A3A4"/>
          </p15:clr>
        </p15:guide>
        <p15:guide id="6" orient="horz" pos="12317" userDrawn="1">
          <p15:clr>
            <a:srgbClr val="A4A3A4"/>
          </p15:clr>
        </p15:guide>
        <p15:guide id="7" orient="horz" pos="7904" userDrawn="1">
          <p15:clr>
            <a:srgbClr val="A4A3A4"/>
          </p15:clr>
        </p15:guide>
        <p15:guide id="8" orient="horz" pos="15542" userDrawn="1">
          <p15:clr>
            <a:srgbClr val="A4A3A4"/>
          </p15:clr>
        </p15:guide>
        <p15:guide id="9" orient="horz" pos="5493" userDrawn="1">
          <p15:clr>
            <a:srgbClr val="A4A3A4"/>
          </p15:clr>
        </p15:guide>
        <p15:guide id="10" orient="horz" pos="17036" userDrawn="1">
          <p15:clr>
            <a:srgbClr val="A4A3A4"/>
          </p15:clr>
        </p15:guide>
        <p15:guide id="11" orient="horz" pos="3185" userDrawn="1">
          <p15:clr>
            <a:srgbClr val="A4A3A4"/>
          </p15:clr>
        </p15:guide>
        <p15:guide id="12" orient="horz" pos="16425" userDrawn="1">
          <p15:clr>
            <a:srgbClr val="A4A3A4"/>
          </p15:clr>
        </p15:guide>
        <p15:guide id="13" orient="horz" pos="3796" userDrawn="1">
          <p15:clr>
            <a:srgbClr val="A4A3A4"/>
          </p15:clr>
        </p15:guide>
        <p15:guide id="14" pos="13479" userDrawn="1">
          <p15:clr>
            <a:srgbClr val="A4A3A4"/>
          </p15:clr>
        </p15:guide>
        <p15:guide id="15" orient="horz" pos="4679" userDrawn="1">
          <p15:clr>
            <a:srgbClr val="A4A3A4"/>
          </p15:clr>
        </p15:guide>
        <p15:guide id="16" orient="horz" pos="8719" userDrawn="1">
          <p15:clr>
            <a:srgbClr val="A4A3A4"/>
          </p15:clr>
        </p15:guide>
        <p15:guide id="17" orient="horz" pos="96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2C2C"/>
    <a:srgbClr val="B66442"/>
    <a:srgbClr val="E08959"/>
    <a:srgbClr val="7A432C"/>
    <a:srgbClr val="F2B350"/>
    <a:srgbClr val="CA2C38"/>
    <a:srgbClr val="231E20"/>
    <a:srgbClr val="6A5A61"/>
    <a:srgbClr val="3F93C6"/>
    <a:srgbClr val="FF9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015"/>
    <p:restoredTop sz="50000" autoAdjust="0"/>
  </p:normalViewPr>
  <p:slideViewPr>
    <p:cSldViewPr>
      <p:cViewPr>
        <p:scale>
          <a:sx n="31" d="100"/>
          <a:sy n="31" d="100"/>
        </p:scale>
        <p:origin x="2184" y="-344"/>
      </p:cViewPr>
      <p:guideLst>
        <p:guide orient="horz" pos="13234"/>
        <p:guide pos="13818"/>
        <p:guide pos="15175"/>
        <p:guide pos="788"/>
        <p:guide pos="26034"/>
        <p:guide orient="horz" pos="12317"/>
        <p:guide orient="horz" pos="7904"/>
        <p:guide orient="horz" pos="15542"/>
        <p:guide orient="horz" pos="5493"/>
        <p:guide orient="horz" pos="17036"/>
        <p:guide orient="horz" pos="3185"/>
        <p:guide orient="horz" pos="16425"/>
        <p:guide orient="horz" pos="3796"/>
        <p:guide pos="13479"/>
        <p:guide orient="horz" pos="4679"/>
        <p:guide orient="horz" pos="8719"/>
        <p:guide orient="horz" pos="960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B20194F-D6EE-43B7-B66C-E32932A0666B}" type="datetimeFigureOut">
              <a:rPr lang="en-US"/>
              <a:pPr>
                <a:defRPr/>
              </a:pPr>
              <a:t>5/23/19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1400" y="696913"/>
            <a:ext cx="492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44CA8A6-C401-4290-9EB9-44EF6D3A7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98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4889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69777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04666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3955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74443" algn="l" defTabSz="8697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09332" algn="l" defTabSz="8697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44220" algn="l" defTabSz="8697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79109" algn="l" defTabSz="8697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41400" y="696913"/>
            <a:ext cx="492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B184BF-8572-468F-AC04-DD979D83C474}" type="slidenum">
              <a:rPr lang="en-U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189" y="9402887"/>
            <a:ext cx="36373864" cy="64880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8827" y="17152076"/>
            <a:ext cx="29956585" cy="7733734"/>
          </a:xfrm>
        </p:spPr>
        <p:txBody>
          <a:bodyPr/>
          <a:lstStyle>
            <a:lvl1pPr marL="0" indent="0" algn="ctr">
              <a:buNone/>
              <a:defRPr/>
            </a:lvl1pPr>
            <a:lvl2pPr marL="614922" indent="0" algn="ctr">
              <a:buNone/>
              <a:defRPr/>
            </a:lvl2pPr>
            <a:lvl3pPr marL="1229841" indent="0" algn="ctr">
              <a:buNone/>
              <a:defRPr/>
            </a:lvl3pPr>
            <a:lvl4pPr marL="1844762" indent="0" algn="ctr">
              <a:buNone/>
              <a:defRPr/>
            </a:lvl4pPr>
            <a:lvl5pPr marL="2459684" indent="0" algn="ctr">
              <a:buNone/>
              <a:defRPr/>
            </a:lvl5pPr>
            <a:lvl6pPr marL="3074603" indent="0" algn="ctr">
              <a:buNone/>
              <a:defRPr/>
            </a:lvl6pPr>
            <a:lvl7pPr marL="3689525" indent="0" algn="ctr">
              <a:buNone/>
              <a:defRPr/>
            </a:lvl7pPr>
            <a:lvl8pPr marL="4304445" indent="0" algn="ctr">
              <a:buNone/>
              <a:defRPr/>
            </a:lvl8pPr>
            <a:lvl9pPr marL="491936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B4A67-81DD-4A5D-911D-F9A4A49FE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2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58ECB-B870-436C-999F-4F65F7D70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9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026133" y="1211682"/>
            <a:ext cx="9629013" cy="258254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9099" y="1211682"/>
            <a:ext cx="28738449" cy="2582547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FFC80-31AD-4D79-84FA-A223A2161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3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52E46-3303-473D-8512-11D16FF69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95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0449" y="19450251"/>
            <a:ext cx="36375412" cy="6010490"/>
          </a:xfrm>
        </p:spPr>
        <p:txBody>
          <a:bodyPr anchor="t"/>
          <a:lstStyle>
            <a:lvl1pPr algn="l">
              <a:defRPr sz="537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0449" y="12829282"/>
            <a:ext cx="36375412" cy="6620967"/>
          </a:xfrm>
        </p:spPr>
        <p:txBody>
          <a:bodyPr anchor="b"/>
          <a:lstStyle>
            <a:lvl1pPr marL="0" indent="0">
              <a:buNone/>
              <a:defRPr sz="2686"/>
            </a:lvl1pPr>
            <a:lvl2pPr marL="614922" indent="0">
              <a:buNone/>
              <a:defRPr sz="2404"/>
            </a:lvl2pPr>
            <a:lvl3pPr marL="1229841" indent="0">
              <a:buNone/>
              <a:defRPr sz="2121"/>
            </a:lvl3pPr>
            <a:lvl4pPr marL="1844762" indent="0">
              <a:buNone/>
              <a:defRPr sz="1838"/>
            </a:lvl4pPr>
            <a:lvl5pPr marL="2459684" indent="0">
              <a:buNone/>
              <a:defRPr sz="1838"/>
            </a:lvl5pPr>
            <a:lvl6pPr marL="3074603" indent="0">
              <a:buNone/>
              <a:defRPr sz="1838"/>
            </a:lvl6pPr>
            <a:lvl7pPr marL="3689525" indent="0">
              <a:buNone/>
              <a:defRPr sz="1838"/>
            </a:lvl7pPr>
            <a:lvl8pPr marL="4304445" indent="0">
              <a:buNone/>
              <a:defRPr sz="1838"/>
            </a:lvl8pPr>
            <a:lvl9pPr marL="4919365" indent="0">
              <a:buNone/>
              <a:defRPr sz="18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C724D-B8E7-47AC-83CD-D6A620468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95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9095" y="7062983"/>
            <a:ext cx="19183730" cy="19974176"/>
          </a:xfrm>
        </p:spPr>
        <p:txBody>
          <a:bodyPr/>
          <a:lstStyle>
            <a:lvl1pPr>
              <a:defRPr sz="3818"/>
            </a:lvl1pPr>
            <a:lvl2pPr>
              <a:defRPr sz="3252"/>
            </a:lvl2pPr>
            <a:lvl3pPr>
              <a:defRPr sz="2686"/>
            </a:lvl3pPr>
            <a:lvl4pPr>
              <a:defRPr sz="2404"/>
            </a:lvl4pPr>
            <a:lvl5pPr>
              <a:defRPr sz="2404"/>
            </a:lvl5pPr>
            <a:lvl6pPr>
              <a:defRPr sz="2404"/>
            </a:lvl6pPr>
            <a:lvl7pPr>
              <a:defRPr sz="2404"/>
            </a:lvl7pPr>
            <a:lvl8pPr>
              <a:defRPr sz="2404"/>
            </a:lvl8pPr>
            <a:lvl9pPr>
              <a:defRPr sz="240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471418" y="7062983"/>
            <a:ext cx="19183730" cy="19974176"/>
          </a:xfrm>
        </p:spPr>
        <p:txBody>
          <a:bodyPr/>
          <a:lstStyle>
            <a:lvl1pPr>
              <a:defRPr sz="3818"/>
            </a:lvl1pPr>
            <a:lvl2pPr>
              <a:defRPr sz="3252"/>
            </a:lvl2pPr>
            <a:lvl3pPr>
              <a:defRPr sz="2686"/>
            </a:lvl3pPr>
            <a:lvl4pPr>
              <a:defRPr sz="2404"/>
            </a:lvl4pPr>
            <a:lvl5pPr>
              <a:defRPr sz="2404"/>
            </a:lvl5pPr>
            <a:lvl6pPr>
              <a:defRPr sz="2404"/>
            </a:lvl6pPr>
            <a:lvl7pPr>
              <a:defRPr sz="2404"/>
            </a:lvl7pPr>
            <a:lvl8pPr>
              <a:defRPr sz="2404"/>
            </a:lvl8pPr>
            <a:lvl9pPr>
              <a:defRPr sz="240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FCFBE-56BA-47D1-8E5F-06EA83582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84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9093" y="6775517"/>
            <a:ext cx="18908219" cy="2823648"/>
          </a:xfrm>
        </p:spPr>
        <p:txBody>
          <a:bodyPr anchor="b"/>
          <a:lstStyle>
            <a:lvl1pPr marL="0" indent="0">
              <a:buNone/>
              <a:defRPr sz="3252" b="1"/>
            </a:lvl1pPr>
            <a:lvl2pPr marL="614922" indent="0">
              <a:buNone/>
              <a:defRPr sz="2686" b="1"/>
            </a:lvl2pPr>
            <a:lvl3pPr marL="1229841" indent="0">
              <a:buNone/>
              <a:defRPr sz="2404" b="1"/>
            </a:lvl3pPr>
            <a:lvl4pPr marL="1844762" indent="0">
              <a:buNone/>
              <a:defRPr sz="2121" b="1"/>
            </a:lvl4pPr>
            <a:lvl5pPr marL="2459684" indent="0">
              <a:buNone/>
              <a:defRPr sz="2121" b="1"/>
            </a:lvl5pPr>
            <a:lvl6pPr marL="3074603" indent="0">
              <a:buNone/>
              <a:defRPr sz="2121" b="1"/>
            </a:lvl6pPr>
            <a:lvl7pPr marL="3689525" indent="0">
              <a:buNone/>
              <a:defRPr sz="2121" b="1"/>
            </a:lvl7pPr>
            <a:lvl8pPr marL="4304445" indent="0">
              <a:buNone/>
              <a:defRPr sz="2121" b="1"/>
            </a:lvl8pPr>
            <a:lvl9pPr marL="4919365" indent="0">
              <a:buNone/>
              <a:defRPr sz="212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9093" y="9599167"/>
            <a:ext cx="18908219" cy="17437992"/>
          </a:xfrm>
        </p:spPr>
        <p:txBody>
          <a:bodyPr/>
          <a:lstStyle>
            <a:lvl1pPr>
              <a:defRPr sz="3252"/>
            </a:lvl1pPr>
            <a:lvl2pPr>
              <a:defRPr sz="2686"/>
            </a:lvl2pPr>
            <a:lvl3pPr>
              <a:defRPr sz="2404"/>
            </a:lvl3pPr>
            <a:lvl4pPr>
              <a:defRPr sz="2121"/>
            </a:lvl4pPr>
            <a:lvl5pPr>
              <a:defRPr sz="2121"/>
            </a:lvl5pPr>
            <a:lvl6pPr>
              <a:defRPr sz="2121"/>
            </a:lvl6pPr>
            <a:lvl7pPr>
              <a:defRPr sz="2121"/>
            </a:lvl7pPr>
            <a:lvl8pPr>
              <a:defRPr sz="2121"/>
            </a:lvl8pPr>
            <a:lvl9pPr>
              <a:defRPr sz="21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739190" y="6775517"/>
            <a:ext cx="18915957" cy="2823648"/>
          </a:xfrm>
        </p:spPr>
        <p:txBody>
          <a:bodyPr anchor="b"/>
          <a:lstStyle>
            <a:lvl1pPr marL="0" indent="0">
              <a:buNone/>
              <a:defRPr sz="3252" b="1"/>
            </a:lvl1pPr>
            <a:lvl2pPr marL="614922" indent="0">
              <a:buNone/>
              <a:defRPr sz="2686" b="1"/>
            </a:lvl2pPr>
            <a:lvl3pPr marL="1229841" indent="0">
              <a:buNone/>
              <a:defRPr sz="2404" b="1"/>
            </a:lvl3pPr>
            <a:lvl4pPr marL="1844762" indent="0">
              <a:buNone/>
              <a:defRPr sz="2121" b="1"/>
            </a:lvl4pPr>
            <a:lvl5pPr marL="2459684" indent="0">
              <a:buNone/>
              <a:defRPr sz="2121" b="1"/>
            </a:lvl5pPr>
            <a:lvl6pPr marL="3074603" indent="0">
              <a:buNone/>
              <a:defRPr sz="2121" b="1"/>
            </a:lvl6pPr>
            <a:lvl7pPr marL="3689525" indent="0">
              <a:buNone/>
              <a:defRPr sz="2121" b="1"/>
            </a:lvl7pPr>
            <a:lvl8pPr marL="4304445" indent="0">
              <a:buNone/>
              <a:defRPr sz="2121" b="1"/>
            </a:lvl8pPr>
            <a:lvl9pPr marL="4919365" indent="0">
              <a:buNone/>
              <a:defRPr sz="212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739190" y="9599167"/>
            <a:ext cx="18915957" cy="17437992"/>
          </a:xfrm>
        </p:spPr>
        <p:txBody>
          <a:bodyPr/>
          <a:lstStyle>
            <a:lvl1pPr>
              <a:defRPr sz="3252"/>
            </a:lvl1pPr>
            <a:lvl2pPr>
              <a:defRPr sz="2686"/>
            </a:lvl2pPr>
            <a:lvl3pPr>
              <a:defRPr sz="2404"/>
            </a:lvl3pPr>
            <a:lvl4pPr>
              <a:defRPr sz="2121"/>
            </a:lvl4pPr>
            <a:lvl5pPr>
              <a:defRPr sz="2121"/>
            </a:lvl5pPr>
            <a:lvl6pPr>
              <a:defRPr sz="2121"/>
            </a:lvl6pPr>
            <a:lvl7pPr>
              <a:defRPr sz="2121"/>
            </a:lvl7pPr>
            <a:lvl8pPr>
              <a:defRPr sz="2121"/>
            </a:lvl8pPr>
            <a:lvl9pPr>
              <a:defRPr sz="21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80975-B53B-4CF9-A09E-86CEDA166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9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DD9C4-545C-418A-8D63-08BFD9C91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3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489DF-C068-4FCE-9412-1D43BD73C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03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9094" y="1205498"/>
            <a:ext cx="14079008" cy="5128004"/>
          </a:xfrm>
        </p:spPr>
        <p:txBody>
          <a:bodyPr anchor="b"/>
          <a:lstStyle>
            <a:lvl1pPr algn="l">
              <a:defRPr sz="268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31980" y="1205498"/>
            <a:ext cx="23923167" cy="25831661"/>
          </a:xfrm>
        </p:spPr>
        <p:txBody>
          <a:bodyPr/>
          <a:lstStyle>
            <a:lvl1pPr>
              <a:defRPr sz="4242"/>
            </a:lvl1pPr>
            <a:lvl2pPr>
              <a:defRPr sz="3818"/>
            </a:lvl2pPr>
            <a:lvl3pPr>
              <a:defRPr sz="3252"/>
            </a:lvl3pPr>
            <a:lvl4pPr>
              <a:defRPr sz="2686"/>
            </a:lvl4pPr>
            <a:lvl5pPr>
              <a:defRPr sz="2686"/>
            </a:lvl5pPr>
            <a:lvl6pPr>
              <a:defRPr sz="2686"/>
            </a:lvl6pPr>
            <a:lvl7pPr>
              <a:defRPr sz="2686"/>
            </a:lvl7pPr>
            <a:lvl8pPr>
              <a:defRPr sz="2686"/>
            </a:lvl8pPr>
            <a:lvl9pPr>
              <a:defRPr sz="26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9094" y="6333501"/>
            <a:ext cx="14079008" cy="20703657"/>
          </a:xfrm>
        </p:spPr>
        <p:txBody>
          <a:bodyPr/>
          <a:lstStyle>
            <a:lvl1pPr marL="0" indent="0">
              <a:buNone/>
              <a:defRPr sz="1838"/>
            </a:lvl1pPr>
            <a:lvl2pPr marL="614922" indent="0">
              <a:buNone/>
              <a:defRPr sz="1555"/>
            </a:lvl2pPr>
            <a:lvl3pPr marL="1229841" indent="0">
              <a:buNone/>
              <a:defRPr sz="1414"/>
            </a:lvl3pPr>
            <a:lvl4pPr marL="1844762" indent="0">
              <a:buNone/>
              <a:defRPr sz="1273"/>
            </a:lvl4pPr>
            <a:lvl5pPr marL="2459684" indent="0">
              <a:buNone/>
              <a:defRPr sz="1273"/>
            </a:lvl5pPr>
            <a:lvl6pPr marL="3074603" indent="0">
              <a:buNone/>
              <a:defRPr sz="1273"/>
            </a:lvl6pPr>
            <a:lvl7pPr marL="3689525" indent="0">
              <a:buNone/>
              <a:defRPr sz="1273"/>
            </a:lvl7pPr>
            <a:lvl8pPr marL="4304445" indent="0">
              <a:buNone/>
              <a:defRPr sz="1273"/>
            </a:lvl8pPr>
            <a:lvl9pPr marL="4919365" indent="0">
              <a:buNone/>
              <a:defRPr sz="12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418DB-CDDC-4BD4-B3B2-8B57D87F9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59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7661" y="21187402"/>
            <a:ext cx="25676852" cy="2500636"/>
          </a:xfrm>
        </p:spPr>
        <p:txBody>
          <a:bodyPr anchor="b"/>
          <a:lstStyle>
            <a:lvl1pPr algn="l">
              <a:defRPr sz="268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7661" y="2704645"/>
            <a:ext cx="25676852" cy="18159747"/>
          </a:xfrm>
        </p:spPr>
        <p:txBody>
          <a:bodyPr/>
          <a:lstStyle>
            <a:lvl1pPr marL="0" indent="0">
              <a:buNone/>
              <a:defRPr sz="4242"/>
            </a:lvl1pPr>
            <a:lvl2pPr marL="614922" indent="0">
              <a:buNone/>
              <a:defRPr sz="3818"/>
            </a:lvl2pPr>
            <a:lvl3pPr marL="1229841" indent="0">
              <a:buNone/>
              <a:defRPr sz="3252"/>
            </a:lvl3pPr>
            <a:lvl4pPr marL="1844762" indent="0">
              <a:buNone/>
              <a:defRPr sz="2686"/>
            </a:lvl4pPr>
            <a:lvl5pPr marL="2459684" indent="0">
              <a:buNone/>
              <a:defRPr sz="2686"/>
            </a:lvl5pPr>
            <a:lvl6pPr marL="3074603" indent="0">
              <a:buNone/>
              <a:defRPr sz="2686"/>
            </a:lvl6pPr>
            <a:lvl7pPr marL="3689525" indent="0">
              <a:buNone/>
              <a:defRPr sz="2686"/>
            </a:lvl7pPr>
            <a:lvl8pPr marL="4304445" indent="0">
              <a:buNone/>
              <a:defRPr sz="2686"/>
            </a:lvl8pPr>
            <a:lvl9pPr marL="4919365" indent="0">
              <a:buNone/>
              <a:defRPr sz="2686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7661" y="23688037"/>
            <a:ext cx="25676852" cy="3553128"/>
          </a:xfrm>
        </p:spPr>
        <p:txBody>
          <a:bodyPr/>
          <a:lstStyle>
            <a:lvl1pPr marL="0" indent="0">
              <a:buNone/>
              <a:defRPr sz="1838"/>
            </a:lvl1pPr>
            <a:lvl2pPr marL="614922" indent="0">
              <a:buNone/>
              <a:defRPr sz="1555"/>
            </a:lvl2pPr>
            <a:lvl3pPr marL="1229841" indent="0">
              <a:buNone/>
              <a:defRPr sz="1414"/>
            </a:lvl3pPr>
            <a:lvl4pPr marL="1844762" indent="0">
              <a:buNone/>
              <a:defRPr sz="1273"/>
            </a:lvl4pPr>
            <a:lvl5pPr marL="2459684" indent="0">
              <a:buNone/>
              <a:defRPr sz="1273"/>
            </a:lvl5pPr>
            <a:lvl6pPr marL="3074603" indent="0">
              <a:buNone/>
              <a:defRPr sz="1273"/>
            </a:lvl6pPr>
            <a:lvl7pPr marL="3689525" indent="0">
              <a:buNone/>
              <a:defRPr sz="1273"/>
            </a:lvl7pPr>
            <a:lvl8pPr marL="4304445" indent="0">
              <a:buNone/>
              <a:defRPr sz="1273"/>
            </a:lvl8pPr>
            <a:lvl9pPr marL="4919365" indent="0">
              <a:buNone/>
              <a:defRPr sz="12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F2597-6B47-48BC-8781-63EEF303B9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1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40127" y="1211874"/>
            <a:ext cx="38516052" cy="504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7551" tIns="203776" rIns="407551" bIns="2037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40127" y="7063241"/>
            <a:ext cx="38516052" cy="1997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7551" tIns="203776" rIns="407551" bIns="2037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Haga clic para modificar el estilo de texto del patrón</a:t>
            </a:r>
          </a:p>
          <a:p>
            <a:pPr lvl="1"/>
            <a:r>
              <a:rPr lang="en-US" altLang="en-US"/>
              <a:t>Segundo nivel</a:t>
            </a:r>
          </a:p>
          <a:p>
            <a:pPr lvl="2"/>
            <a:r>
              <a:rPr lang="en-US" altLang="en-US"/>
              <a:t>Tercer nivel</a:t>
            </a:r>
          </a:p>
          <a:p>
            <a:pPr lvl="3"/>
            <a:r>
              <a:rPr lang="en-US" altLang="en-US"/>
              <a:t>Cuarto nivel</a:t>
            </a:r>
          </a:p>
          <a:p>
            <a:pPr lvl="4"/>
            <a:r>
              <a:rPr lang="en-U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38062" y="27562181"/>
            <a:ext cx="9986561" cy="210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551" tIns="203776" rIns="407551" bIns="203776" numCol="1" anchor="t" anchorCtr="0" compatLnSpc="1">
            <a:prstTxWarp prst="textNoShape">
              <a:avLst/>
            </a:prstTxWarp>
          </a:bodyPr>
          <a:lstStyle>
            <a:lvl1pPr>
              <a:defRPr sz="8909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21779" y="27562181"/>
            <a:ext cx="13552746" cy="210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551" tIns="203776" rIns="407551" bIns="203776" numCol="1" anchor="t" anchorCtr="0" compatLnSpc="1">
            <a:prstTxWarp prst="textNoShape">
              <a:avLst/>
            </a:prstTxWarp>
          </a:bodyPr>
          <a:lstStyle>
            <a:lvl1pPr algn="ctr">
              <a:defRPr sz="8909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669620" y="27562181"/>
            <a:ext cx="9986559" cy="210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551" tIns="203776" rIns="407551" bIns="203776" numCol="1" anchor="t" anchorCtr="0" compatLnSpc="1">
            <a:prstTxWarp prst="textNoShape">
              <a:avLst/>
            </a:prstTxWarp>
          </a:bodyPr>
          <a:lstStyle>
            <a:lvl1pPr algn="r">
              <a:defRPr sz="8909">
                <a:latin typeface="Arial" charset="0"/>
              </a:defRPr>
            </a:lvl1pPr>
          </a:lstStyle>
          <a:p>
            <a:pPr>
              <a:defRPr/>
            </a:pPr>
            <a:fld id="{EA87993C-095E-4035-A203-15B6AF780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762747" rtl="0" eaLnBrk="0" fontAlgn="base" hangingPunct="0">
        <a:spcBef>
          <a:spcPct val="0"/>
        </a:spcBef>
        <a:spcAft>
          <a:spcPct val="0"/>
        </a:spcAft>
        <a:defRPr sz="27714">
          <a:solidFill>
            <a:schemeClr val="tx2"/>
          </a:solidFill>
          <a:latin typeface="+mj-lt"/>
          <a:ea typeface="+mj-ea"/>
          <a:cs typeface="+mj-cs"/>
        </a:defRPr>
      </a:lvl1pPr>
      <a:lvl2pPr algn="ctr" defTabSz="5762747" rtl="0" eaLnBrk="0" fontAlgn="base" hangingPunct="0">
        <a:spcBef>
          <a:spcPct val="0"/>
        </a:spcBef>
        <a:spcAft>
          <a:spcPct val="0"/>
        </a:spcAft>
        <a:defRPr sz="27714">
          <a:solidFill>
            <a:schemeClr val="tx2"/>
          </a:solidFill>
          <a:latin typeface="Arial" charset="0"/>
        </a:defRPr>
      </a:lvl2pPr>
      <a:lvl3pPr algn="ctr" defTabSz="5762747" rtl="0" eaLnBrk="0" fontAlgn="base" hangingPunct="0">
        <a:spcBef>
          <a:spcPct val="0"/>
        </a:spcBef>
        <a:spcAft>
          <a:spcPct val="0"/>
        </a:spcAft>
        <a:defRPr sz="27714">
          <a:solidFill>
            <a:schemeClr val="tx2"/>
          </a:solidFill>
          <a:latin typeface="Arial" charset="0"/>
        </a:defRPr>
      </a:lvl3pPr>
      <a:lvl4pPr algn="ctr" defTabSz="5762747" rtl="0" eaLnBrk="0" fontAlgn="base" hangingPunct="0">
        <a:spcBef>
          <a:spcPct val="0"/>
        </a:spcBef>
        <a:spcAft>
          <a:spcPct val="0"/>
        </a:spcAft>
        <a:defRPr sz="27714">
          <a:solidFill>
            <a:schemeClr val="tx2"/>
          </a:solidFill>
          <a:latin typeface="Arial" charset="0"/>
        </a:defRPr>
      </a:lvl4pPr>
      <a:lvl5pPr algn="ctr" defTabSz="5762747" rtl="0" eaLnBrk="0" fontAlgn="base" hangingPunct="0">
        <a:spcBef>
          <a:spcPct val="0"/>
        </a:spcBef>
        <a:spcAft>
          <a:spcPct val="0"/>
        </a:spcAft>
        <a:defRPr sz="27714">
          <a:solidFill>
            <a:schemeClr val="tx2"/>
          </a:solidFill>
          <a:latin typeface="Arial" charset="0"/>
        </a:defRPr>
      </a:lvl5pPr>
      <a:lvl6pPr marL="614922" algn="ctr" defTabSz="5762747" rtl="0" fontAlgn="base">
        <a:spcBef>
          <a:spcPct val="0"/>
        </a:spcBef>
        <a:spcAft>
          <a:spcPct val="0"/>
        </a:spcAft>
        <a:defRPr sz="27714">
          <a:solidFill>
            <a:schemeClr val="tx2"/>
          </a:solidFill>
          <a:latin typeface="Arial" charset="0"/>
        </a:defRPr>
      </a:lvl6pPr>
      <a:lvl7pPr marL="1229841" algn="ctr" defTabSz="5762747" rtl="0" fontAlgn="base">
        <a:spcBef>
          <a:spcPct val="0"/>
        </a:spcBef>
        <a:spcAft>
          <a:spcPct val="0"/>
        </a:spcAft>
        <a:defRPr sz="27714">
          <a:solidFill>
            <a:schemeClr val="tx2"/>
          </a:solidFill>
          <a:latin typeface="Arial" charset="0"/>
        </a:defRPr>
      </a:lvl7pPr>
      <a:lvl8pPr marL="1844762" algn="ctr" defTabSz="5762747" rtl="0" fontAlgn="base">
        <a:spcBef>
          <a:spcPct val="0"/>
        </a:spcBef>
        <a:spcAft>
          <a:spcPct val="0"/>
        </a:spcAft>
        <a:defRPr sz="27714">
          <a:solidFill>
            <a:schemeClr val="tx2"/>
          </a:solidFill>
          <a:latin typeface="Arial" charset="0"/>
        </a:defRPr>
      </a:lvl8pPr>
      <a:lvl9pPr marL="2459684" algn="ctr" defTabSz="5762747" rtl="0" fontAlgn="base">
        <a:spcBef>
          <a:spcPct val="0"/>
        </a:spcBef>
        <a:spcAft>
          <a:spcPct val="0"/>
        </a:spcAft>
        <a:defRPr sz="27714">
          <a:solidFill>
            <a:schemeClr val="tx2"/>
          </a:solidFill>
          <a:latin typeface="Arial" charset="0"/>
        </a:defRPr>
      </a:lvl9pPr>
    </p:titleStyle>
    <p:bodyStyle>
      <a:lvl1pPr marL="2160762" indent="-2160762" algn="l" defTabSz="5762747" rtl="0" eaLnBrk="0" fontAlgn="base" hangingPunct="0">
        <a:spcBef>
          <a:spcPct val="20000"/>
        </a:spcBef>
        <a:spcAft>
          <a:spcPct val="0"/>
        </a:spcAft>
        <a:buChar char="•"/>
        <a:defRPr sz="20220">
          <a:solidFill>
            <a:schemeClr val="tx1"/>
          </a:solidFill>
          <a:latin typeface="+mn-lt"/>
          <a:ea typeface="+mn-ea"/>
          <a:cs typeface="+mn-cs"/>
        </a:defRPr>
      </a:lvl1pPr>
      <a:lvl2pPr marL="4682365" indent="-1802059" algn="l" defTabSz="5762747" rtl="0" eaLnBrk="0" fontAlgn="base" hangingPunct="0">
        <a:spcBef>
          <a:spcPct val="20000"/>
        </a:spcBef>
        <a:spcAft>
          <a:spcPct val="0"/>
        </a:spcAft>
        <a:buChar char="–"/>
        <a:defRPr sz="17675">
          <a:solidFill>
            <a:schemeClr val="tx1"/>
          </a:solidFill>
          <a:latin typeface="+mn-lt"/>
        </a:defRPr>
      </a:lvl2pPr>
      <a:lvl3pPr marL="7203966" indent="-1441221" algn="l" defTabSz="5762747" rtl="0" eaLnBrk="0" fontAlgn="base" hangingPunct="0">
        <a:spcBef>
          <a:spcPct val="20000"/>
        </a:spcBef>
        <a:spcAft>
          <a:spcPct val="0"/>
        </a:spcAft>
        <a:buChar char="•"/>
        <a:defRPr sz="15130">
          <a:solidFill>
            <a:schemeClr val="tx1"/>
          </a:solidFill>
          <a:latin typeface="+mn-lt"/>
        </a:defRPr>
      </a:lvl3pPr>
      <a:lvl4pPr marL="10084273" indent="-1441221" algn="l" defTabSz="5762747" rtl="0" eaLnBrk="0" fontAlgn="base" hangingPunct="0">
        <a:spcBef>
          <a:spcPct val="20000"/>
        </a:spcBef>
        <a:spcAft>
          <a:spcPct val="0"/>
        </a:spcAft>
        <a:buChar char="–"/>
        <a:defRPr sz="12585">
          <a:solidFill>
            <a:schemeClr val="tx1"/>
          </a:solidFill>
          <a:latin typeface="+mn-lt"/>
        </a:defRPr>
      </a:lvl4pPr>
      <a:lvl5pPr marL="12966714" indent="-1441221" algn="l" defTabSz="5762747" rtl="0" eaLnBrk="0" fontAlgn="base" hangingPunct="0">
        <a:spcBef>
          <a:spcPct val="20000"/>
        </a:spcBef>
        <a:spcAft>
          <a:spcPct val="0"/>
        </a:spcAft>
        <a:buChar char="»"/>
        <a:defRPr sz="12585">
          <a:solidFill>
            <a:schemeClr val="tx1"/>
          </a:solidFill>
          <a:latin typeface="+mn-lt"/>
        </a:defRPr>
      </a:lvl5pPr>
      <a:lvl6pPr marL="13581634" indent="-1441221" algn="l" defTabSz="5762747" rtl="0" fontAlgn="base">
        <a:spcBef>
          <a:spcPct val="20000"/>
        </a:spcBef>
        <a:spcAft>
          <a:spcPct val="0"/>
        </a:spcAft>
        <a:buChar char="»"/>
        <a:defRPr sz="12585">
          <a:solidFill>
            <a:schemeClr val="tx1"/>
          </a:solidFill>
          <a:latin typeface="+mn-lt"/>
        </a:defRPr>
      </a:lvl6pPr>
      <a:lvl7pPr marL="14196556" indent="-1441221" algn="l" defTabSz="5762747" rtl="0" fontAlgn="base">
        <a:spcBef>
          <a:spcPct val="20000"/>
        </a:spcBef>
        <a:spcAft>
          <a:spcPct val="0"/>
        </a:spcAft>
        <a:buChar char="»"/>
        <a:defRPr sz="12585">
          <a:solidFill>
            <a:schemeClr val="tx1"/>
          </a:solidFill>
          <a:latin typeface="+mn-lt"/>
        </a:defRPr>
      </a:lvl7pPr>
      <a:lvl8pPr marL="14811476" indent="-1441221" algn="l" defTabSz="5762747" rtl="0" fontAlgn="base">
        <a:spcBef>
          <a:spcPct val="20000"/>
        </a:spcBef>
        <a:spcAft>
          <a:spcPct val="0"/>
        </a:spcAft>
        <a:buChar char="»"/>
        <a:defRPr sz="12585">
          <a:solidFill>
            <a:schemeClr val="tx1"/>
          </a:solidFill>
          <a:latin typeface="+mn-lt"/>
        </a:defRPr>
      </a:lvl8pPr>
      <a:lvl9pPr marL="15426396" indent="-1441221" algn="l" defTabSz="5762747" rtl="0" fontAlgn="base">
        <a:spcBef>
          <a:spcPct val="20000"/>
        </a:spcBef>
        <a:spcAft>
          <a:spcPct val="0"/>
        </a:spcAft>
        <a:buChar char="»"/>
        <a:defRPr sz="1258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29841" rtl="0" eaLnBrk="1" latinLnBrk="0" hangingPunct="1">
        <a:defRPr sz="2404" kern="1200">
          <a:solidFill>
            <a:schemeClr val="tx1"/>
          </a:solidFill>
          <a:latin typeface="+mn-lt"/>
          <a:ea typeface="+mn-ea"/>
          <a:cs typeface="+mn-cs"/>
        </a:defRPr>
      </a:lvl1pPr>
      <a:lvl2pPr marL="614922" algn="l" defTabSz="1229841" rtl="0" eaLnBrk="1" latinLnBrk="0" hangingPunct="1">
        <a:defRPr sz="2404" kern="1200">
          <a:solidFill>
            <a:schemeClr val="tx1"/>
          </a:solidFill>
          <a:latin typeface="+mn-lt"/>
          <a:ea typeface="+mn-ea"/>
          <a:cs typeface="+mn-cs"/>
        </a:defRPr>
      </a:lvl2pPr>
      <a:lvl3pPr marL="1229841" algn="l" defTabSz="1229841" rtl="0" eaLnBrk="1" latinLnBrk="0" hangingPunct="1">
        <a:defRPr sz="2404" kern="1200">
          <a:solidFill>
            <a:schemeClr val="tx1"/>
          </a:solidFill>
          <a:latin typeface="+mn-lt"/>
          <a:ea typeface="+mn-ea"/>
          <a:cs typeface="+mn-cs"/>
        </a:defRPr>
      </a:lvl3pPr>
      <a:lvl4pPr marL="1844762" algn="l" defTabSz="1229841" rtl="0" eaLnBrk="1" latinLnBrk="0" hangingPunct="1">
        <a:defRPr sz="2404" kern="1200">
          <a:solidFill>
            <a:schemeClr val="tx1"/>
          </a:solidFill>
          <a:latin typeface="+mn-lt"/>
          <a:ea typeface="+mn-ea"/>
          <a:cs typeface="+mn-cs"/>
        </a:defRPr>
      </a:lvl4pPr>
      <a:lvl5pPr marL="2459684" algn="l" defTabSz="1229841" rtl="0" eaLnBrk="1" latinLnBrk="0" hangingPunct="1">
        <a:defRPr sz="2404" kern="1200">
          <a:solidFill>
            <a:schemeClr val="tx1"/>
          </a:solidFill>
          <a:latin typeface="+mn-lt"/>
          <a:ea typeface="+mn-ea"/>
          <a:cs typeface="+mn-cs"/>
        </a:defRPr>
      </a:lvl5pPr>
      <a:lvl6pPr marL="3074603" algn="l" defTabSz="1229841" rtl="0" eaLnBrk="1" latinLnBrk="0" hangingPunct="1">
        <a:defRPr sz="2404" kern="1200">
          <a:solidFill>
            <a:schemeClr val="tx1"/>
          </a:solidFill>
          <a:latin typeface="+mn-lt"/>
          <a:ea typeface="+mn-ea"/>
          <a:cs typeface="+mn-cs"/>
        </a:defRPr>
      </a:lvl6pPr>
      <a:lvl7pPr marL="3689525" algn="l" defTabSz="1229841" rtl="0" eaLnBrk="1" latinLnBrk="0" hangingPunct="1">
        <a:defRPr sz="2404" kern="1200">
          <a:solidFill>
            <a:schemeClr val="tx1"/>
          </a:solidFill>
          <a:latin typeface="+mn-lt"/>
          <a:ea typeface="+mn-ea"/>
          <a:cs typeface="+mn-cs"/>
        </a:defRPr>
      </a:lvl7pPr>
      <a:lvl8pPr marL="4304445" algn="l" defTabSz="1229841" rtl="0" eaLnBrk="1" latinLnBrk="0" hangingPunct="1">
        <a:defRPr sz="2404" kern="1200">
          <a:solidFill>
            <a:schemeClr val="tx1"/>
          </a:solidFill>
          <a:latin typeface="+mn-lt"/>
          <a:ea typeface="+mn-ea"/>
          <a:cs typeface="+mn-cs"/>
        </a:defRPr>
      </a:lvl8pPr>
      <a:lvl9pPr marL="4919365" algn="l" defTabSz="1229841" rtl="0" eaLnBrk="1" latinLnBrk="0" hangingPunct="1">
        <a:defRPr sz="24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43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ectangle 185">
            <a:extLst>
              <a:ext uri="{FF2B5EF4-FFF2-40B4-BE49-F238E27FC236}">
                <a16:creationId xmlns:a16="http://schemas.microsoft.com/office/drawing/2014/main" id="{2520AA0E-317E-6047-BCA4-0ED877D90C8D}"/>
              </a:ext>
            </a:extLst>
          </p:cNvPr>
          <p:cNvSpPr/>
          <p:nvPr/>
        </p:nvSpPr>
        <p:spPr bwMode="auto">
          <a:xfrm>
            <a:off x="-32947" y="9190037"/>
            <a:ext cx="42889237" cy="21077239"/>
          </a:xfrm>
          <a:prstGeom prst="rect">
            <a:avLst/>
          </a:prstGeom>
          <a:solidFill>
            <a:srgbClr val="ED85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285" tIns="64643" rIns="129285" bIns="64643" numCol="1" rtlCol="0" anchor="t" anchorCtr="0" compatLnSpc="1">
            <a:prstTxWarp prst="textNoShape">
              <a:avLst/>
            </a:prstTxWarp>
          </a:bodyPr>
          <a:lstStyle/>
          <a:p>
            <a:pPr defTabSz="6058397"/>
            <a:endParaRPr lang="en-US" sz="11878">
              <a:latin typeface="Arial" charset="0"/>
            </a:endParaRPr>
          </a:p>
        </p:txBody>
      </p:sp>
      <p:sp>
        <p:nvSpPr>
          <p:cNvPr id="124" name="Rounded Rectangle 123">
            <a:extLst>
              <a:ext uri="{FF2B5EF4-FFF2-40B4-BE49-F238E27FC236}">
                <a16:creationId xmlns:a16="http://schemas.microsoft.com/office/drawing/2014/main" id="{25D6B378-BCEA-F74A-B835-03DF39905B9F}"/>
              </a:ext>
            </a:extLst>
          </p:cNvPr>
          <p:cNvSpPr/>
          <p:nvPr/>
        </p:nvSpPr>
        <p:spPr bwMode="auto">
          <a:xfrm>
            <a:off x="-32947" y="4534986"/>
            <a:ext cx="42822990" cy="5281225"/>
          </a:xfrm>
          <a:prstGeom prst="roundRect">
            <a:avLst>
              <a:gd name="adj" fmla="val 0"/>
            </a:avLst>
          </a:prstGeom>
          <a:solidFill>
            <a:srgbClr val="231E20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9285" tIns="64643" rIns="129285" bIns="64643" numCol="1" rtlCol="0" anchor="t" anchorCtr="0" compatLnSpc="1">
            <a:prstTxWarp prst="textNoShape">
              <a:avLst/>
            </a:prstTxWarp>
          </a:bodyPr>
          <a:lstStyle/>
          <a:p>
            <a:pPr defTabSz="6058397"/>
            <a:endParaRPr lang="en-US" sz="11878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6" name="Rectangle 19">
            <a:extLst>
              <a:ext uri="{FF2B5EF4-FFF2-40B4-BE49-F238E27FC236}">
                <a16:creationId xmlns:a16="http://schemas.microsoft.com/office/drawing/2014/main" id="{9D7693BB-5620-6D47-BDD1-81F5A5E5B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323" y="6954174"/>
            <a:ext cx="40995589" cy="353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2976" tIns="61488" rIns="122976" bIns="61488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Arial" pitchFamily="34" charset="0"/>
              </a:defRPr>
            </a:lvl1pPr>
            <a:lvl2pPr marL="749300" indent="-461963" eaLnBrk="0" hangingPunct="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just">
              <a:buNone/>
            </a:pP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Nam non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lacinia,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gravida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lobortis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libero, id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lobortis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Nulla id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pharetra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Fusce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Ut fermentum lorem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placerat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hac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habitasse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platea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dictumst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Suspendisse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tempus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maximus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at.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Nulla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maximus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vehicula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et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Suspendisse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vitae.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maximus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hac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habitasse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platea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dictumst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Suspendisse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tempus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maximus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at.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Nulla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maximus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vehicula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et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Suspendisse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vitae.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maximus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Nulla id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pharetra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Fusce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Ut fermentum lorem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placerat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hac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habitasse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platea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dictumst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.</a:t>
            </a:r>
          </a:p>
          <a:p>
            <a:pPr marL="0" indent="0" algn="just">
              <a:buNone/>
            </a:pPr>
            <a:b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27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05A848-DB0F-FF48-BDC1-347E32DECEBA}"/>
              </a:ext>
            </a:extLst>
          </p:cNvPr>
          <p:cNvSpPr txBox="1"/>
          <p:nvPr/>
        </p:nvSpPr>
        <p:spPr>
          <a:xfrm>
            <a:off x="899324" y="4727262"/>
            <a:ext cx="40752448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83"/>
              </a:spcAft>
            </a:pPr>
            <a:r>
              <a:rPr lang="en-US" sz="88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POSTER TITLE</a:t>
            </a:r>
          </a:p>
          <a:p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Author 1, Author 2, Author 3 and Author 4 • Company Name</a:t>
            </a:r>
          </a:p>
        </p:txBody>
      </p:sp>
      <p:pic>
        <p:nvPicPr>
          <p:cNvPr id="5" name="Picture 4" descr="A black sign with white text&#10;&#10;Description automatically generated">
            <a:extLst>
              <a:ext uri="{FF2B5EF4-FFF2-40B4-BE49-F238E27FC236}">
                <a16:creationId xmlns:a16="http://schemas.microsoft.com/office/drawing/2014/main" id="{0B64E124-6059-D04C-A8C7-33585BFE8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306"/>
            <a:ext cx="42856290" cy="4605291"/>
          </a:xfrm>
          <a:prstGeom prst="rect">
            <a:avLst/>
          </a:prstGeom>
        </p:spPr>
      </p:pic>
      <p:sp>
        <p:nvSpPr>
          <p:cNvPr id="144" name="Rounded Rectangle 143">
            <a:extLst>
              <a:ext uri="{FF2B5EF4-FFF2-40B4-BE49-F238E27FC236}">
                <a16:creationId xmlns:a16="http://schemas.microsoft.com/office/drawing/2014/main" id="{4AFCEC71-4701-1849-8D6C-758F2B90DF60}"/>
              </a:ext>
            </a:extLst>
          </p:cNvPr>
          <p:cNvSpPr/>
          <p:nvPr/>
        </p:nvSpPr>
        <p:spPr bwMode="auto">
          <a:xfrm>
            <a:off x="899324" y="11351890"/>
            <a:ext cx="19512949" cy="1615223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284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5" name="Rounded Rectangle 144">
            <a:extLst>
              <a:ext uri="{FF2B5EF4-FFF2-40B4-BE49-F238E27FC236}">
                <a16:creationId xmlns:a16="http://schemas.microsoft.com/office/drawing/2014/main" id="{7830FD08-456A-024D-BA52-CBC5BD814851}"/>
              </a:ext>
            </a:extLst>
          </p:cNvPr>
          <p:cNvSpPr/>
          <p:nvPr/>
        </p:nvSpPr>
        <p:spPr bwMode="auto">
          <a:xfrm>
            <a:off x="21144860" y="11351890"/>
            <a:ext cx="20750053" cy="161656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284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AD7DA22B-F93F-DA48-876E-EF6662826532}"/>
              </a:ext>
            </a:extLst>
          </p:cNvPr>
          <p:cNvSpPr txBox="1"/>
          <p:nvPr/>
        </p:nvSpPr>
        <p:spPr>
          <a:xfrm>
            <a:off x="921199" y="10102267"/>
            <a:ext cx="10282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I.  INTRODUCTION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BD3EC028-4378-714F-9367-92B2E1AEB9AA}"/>
              </a:ext>
            </a:extLst>
          </p:cNvPr>
          <p:cNvSpPr txBox="1"/>
          <p:nvPr/>
        </p:nvSpPr>
        <p:spPr>
          <a:xfrm>
            <a:off x="21173169" y="9952037"/>
            <a:ext cx="10282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II.  APPROACH</a:t>
            </a:r>
          </a:p>
        </p:txBody>
      </p:sp>
      <p:sp>
        <p:nvSpPr>
          <p:cNvPr id="149" name="Rounded Rectangle 148">
            <a:extLst>
              <a:ext uri="{FF2B5EF4-FFF2-40B4-BE49-F238E27FC236}">
                <a16:creationId xmlns:a16="http://schemas.microsoft.com/office/drawing/2014/main" id="{C3C5CAB7-296F-5B40-819C-ACBF60C9900B}"/>
              </a:ext>
            </a:extLst>
          </p:cNvPr>
          <p:cNvSpPr/>
          <p:nvPr/>
        </p:nvSpPr>
        <p:spPr bwMode="auto">
          <a:xfrm>
            <a:off x="-32947" y="27504124"/>
            <a:ext cx="42889237" cy="2867136"/>
          </a:xfrm>
          <a:prstGeom prst="roundRect">
            <a:avLst>
              <a:gd name="adj" fmla="val 0"/>
            </a:avLst>
          </a:prstGeom>
          <a:solidFill>
            <a:srgbClr val="312C2C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9285" tIns="64643" rIns="129285" bIns="64643" numCol="1" rtlCol="0" anchor="t" anchorCtr="0" compatLnSpc="1">
            <a:prstTxWarp prst="textNoShape">
              <a:avLst/>
            </a:prstTxWarp>
          </a:bodyPr>
          <a:lstStyle/>
          <a:p>
            <a:pPr defTabSz="6058397"/>
            <a:endParaRPr lang="en-US" sz="11878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25D0F40F-4D19-864B-A3AD-3BD58674BB99}"/>
              </a:ext>
            </a:extLst>
          </p:cNvPr>
          <p:cNvSpPr txBox="1"/>
          <p:nvPr/>
        </p:nvSpPr>
        <p:spPr>
          <a:xfrm>
            <a:off x="940753" y="27738084"/>
            <a:ext cx="14817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III.  CONCLUSION</a:t>
            </a:r>
          </a:p>
        </p:txBody>
      </p:sp>
      <p:sp>
        <p:nvSpPr>
          <p:cNvPr id="152" name="Rectangle 19">
            <a:extLst>
              <a:ext uri="{FF2B5EF4-FFF2-40B4-BE49-F238E27FC236}">
                <a16:creationId xmlns:a16="http://schemas.microsoft.com/office/drawing/2014/main" id="{89E664EB-DCCD-7D42-93E0-B31795750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754" y="28806444"/>
            <a:ext cx="40752448" cy="186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2976" tIns="61488" rIns="122976" bIns="61488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Arial" pitchFamily="34" charset="0"/>
              </a:defRPr>
            </a:lvl1pPr>
            <a:lvl2pPr marL="749300" indent="-461963" eaLnBrk="0" hangingPunct="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just">
              <a:buNone/>
            </a:pP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Nam non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lacinia,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gravida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lobortis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libero, id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lobortis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Nulla id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pharetra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Fusce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Ut fermentum lorem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placerat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hac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habitasse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platea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dictumst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Suspendisse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tempus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maximus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at.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eul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indent="0" algn="just">
              <a:buNone/>
            </a:pPr>
            <a:endParaRPr lang="en-US" sz="27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E6133005-BCD7-C74D-B4E0-1E03402CD797}"/>
              </a:ext>
            </a:extLst>
          </p:cNvPr>
          <p:cNvSpPr txBox="1"/>
          <p:nvPr/>
        </p:nvSpPr>
        <p:spPr>
          <a:xfrm>
            <a:off x="1604616" y="12316002"/>
            <a:ext cx="8576331" cy="76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231F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  <a:r>
              <a:rPr lang="en-US" sz="4400" dirty="0" err="1">
                <a:solidFill>
                  <a:srgbClr val="231F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4400" dirty="0">
                <a:solidFill>
                  <a:srgbClr val="231F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MOTIVATION</a:t>
            </a:r>
          </a:p>
        </p:txBody>
      </p:sp>
      <p:sp>
        <p:nvSpPr>
          <p:cNvPr id="154" name="Rounded Rectangle 153">
            <a:extLst>
              <a:ext uri="{FF2B5EF4-FFF2-40B4-BE49-F238E27FC236}">
                <a16:creationId xmlns:a16="http://schemas.microsoft.com/office/drawing/2014/main" id="{CE6F8B70-17D7-9A48-9FF7-7466EA67FBD4}"/>
              </a:ext>
            </a:extLst>
          </p:cNvPr>
          <p:cNvSpPr/>
          <p:nvPr/>
        </p:nvSpPr>
        <p:spPr bwMode="auto">
          <a:xfrm>
            <a:off x="1604616" y="12080849"/>
            <a:ext cx="18071610" cy="6747685"/>
          </a:xfrm>
          <a:prstGeom prst="roundRect">
            <a:avLst>
              <a:gd name="adj" fmla="val 0"/>
            </a:avLst>
          </a:prstGeom>
          <a:noFill/>
          <a:ln w="3175">
            <a:solidFill>
              <a:srgbClr val="231F1F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284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400" b="0" i="0" u="none" strike="noStrike" cap="none" normalizeH="0" baseline="0" dirty="0">
              <a:ln>
                <a:noFill/>
              </a:ln>
              <a:solidFill>
                <a:srgbClr val="231F1F"/>
              </a:solidFill>
              <a:effectLst/>
              <a:latin typeface="Arial" charset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DD765CCC-219A-3A44-B806-8D0A31371FFA}"/>
              </a:ext>
            </a:extLst>
          </p:cNvPr>
          <p:cNvSpPr txBox="1"/>
          <p:nvPr/>
        </p:nvSpPr>
        <p:spPr>
          <a:xfrm>
            <a:off x="1604775" y="19858037"/>
            <a:ext cx="8576331" cy="76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231F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ii. BACKGROUND </a:t>
            </a:r>
          </a:p>
        </p:txBody>
      </p:sp>
      <p:sp>
        <p:nvSpPr>
          <p:cNvPr id="180" name="Rounded Rectangle 179">
            <a:extLst>
              <a:ext uri="{FF2B5EF4-FFF2-40B4-BE49-F238E27FC236}">
                <a16:creationId xmlns:a16="http://schemas.microsoft.com/office/drawing/2014/main" id="{1EB2C242-99D1-B246-BEB6-1DA52575B405}"/>
              </a:ext>
            </a:extLst>
          </p:cNvPr>
          <p:cNvSpPr/>
          <p:nvPr/>
        </p:nvSpPr>
        <p:spPr bwMode="auto">
          <a:xfrm>
            <a:off x="1556767" y="19557494"/>
            <a:ext cx="18117159" cy="7310944"/>
          </a:xfrm>
          <a:prstGeom prst="roundRect">
            <a:avLst>
              <a:gd name="adj" fmla="val 0"/>
            </a:avLst>
          </a:prstGeom>
          <a:noFill/>
          <a:ln w="3175">
            <a:solidFill>
              <a:srgbClr val="231F1F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284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400" b="0" i="0" u="none" strike="noStrike" cap="none" normalizeH="0" baseline="0" dirty="0">
              <a:ln>
                <a:noFill/>
              </a:ln>
              <a:solidFill>
                <a:srgbClr val="231F1F"/>
              </a:solidFill>
              <a:effectLst/>
              <a:latin typeface="Arial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E77A6434-911B-6B43-87E8-9C27259A78DD}"/>
              </a:ext>
            </a:extLst>
          </p:cNvPr>
          <p:cNvSpPr txBox="1"/>
          <p:nvPr/>
        </p:nvSpPr>
        <p:spPr>
          <a:xfrm>
            <a:off x="21797616" y="12316002"/>
            <a:ext cx="8576331" cy="76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231F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I. SUB-SECTION</a:t>
            </a:r>
          </a:p>
        </p:txBody>
      </p:sp>
      <p:sp>
        <p:nvSpPr>
          <p:cNvPr id="184" name="Rounded Rectangle 183">
            <a:extLst>
              <a:ext uri="{FF2B5EF4-FFF2-40B4-BE49-F238E27FC236}">
                <a16:creationId xmlns:a16="http://schemas.microsoft.com/office/drawing/2014/main" id="{940495C4-F25B-4B49-8CB4-AAB228C99AE9}"/>
              </a:ext>
            </a:extLst>
          </p:cNvPr>
          <p:cNvSpPr/>
          <p:nvPr/>
        </p:nvSpPr>
        <p:spPr bwMode="auto">
          <a:xfrm>
            <a:off x="21797616" y="12080849"/>
            <a:ext cx="19437568" cy="3070849"/>
          </a:xfrm>
          <a:prstGeom prst="roundRect">
            <a:avLst>
              <a:gd name="adj" fmla="val 0"/>
            </a:avLst>
          </a:prstGeom>
          <a:noFill/>
          <a:ln w="3175">
            <a:solidFill>
              <a:srgbClr val="231F1F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284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400" b="0" i="0" u="none" strike="noStrike" cap="none" normalizeH="0" baseline="0" dirty="0">
              <a:ln>
                <a:noFill/>
              </a:ln>
              <a:solidFill>
                <a:srgbClr val="231F1F"/>
              </a:solidFill>
              <a:effectLst/>
              <a:latin typeface="Arial" charset="0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BA3E4E62-CD8F-5846-82AB-880639596A40}"/>
              </a:ext>
            </a:extLst>
          </p:cNvPr>
          <p:cNvSpPr txBox="1"/>
          <p:nvPr/>
        </p:nvSpPr>
        <p:spPr>
          <a:xfrm>
            <a:off x="21749767" y="16336541"/>
            <a:ext cx="8576331" cy="76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231F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ii. SUB-SECTION</a:t>
            </a:r>
          </a:p>
        </p:txBody>
      </p:sp>
      <p:sp>
        <p:nvSpPr>
          <p:cNvPr id="196" name="Rounded Rectangle 195">
            <a:extLst>
              <a:ext uri="{FF2B5EF4-FFF2-40B4-BE49-F238E27FC236}">
                <a16:creationId xmlns:a16="http://schemas.microsoft.com/office/drawing/2014/main" id="{BAD31C18-A0ED-7546-9EA5-7A790B07606B}"/>
              </a:ext>
            </a:extLst>
          </p:cNvPr>
          <p:cNvSpPr/>
          <p:nvPr/>
        </p:nvSpPr>
        <p:spPr bwMode="auto">
          <a:xfrm>
            <a:off x="21797615" y="16101388"/>
            <a:ext cx="19437568" cy="3070849"/>
          </a:xfrm>
          <a:prstGeom prst="roundRect">
            <a:avLst>
              <a:gd name="adj" fmla="val 0"/>
            </a:avLst>
          </a:prstGeom>
          <a:noFill/>
          <a:ln w="3175">
            <a:solidFill>
              <a:srgbClr val="231F1F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284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400" b="0" i="0" u="none" strike="noStrike" cap="none" normalizeH="0" baseline="0" dirty="0">
              <a:ln>
                <a:noFill/>
              </a:ln>
              <a:solidFill>
                <a:srgbClr val="231F1F"/>
              </a:solidFill>
              <a:effectLst/>
              <a:latin typeface="Arial" charset="0"/>
            </a:endParaRP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179A7524-C914-D640-821F-4C90F9ED20CD}"/>
              </a:ext>
            </a:extLst>
          </p:cNvPr>
          <p:cNvSpPr txBox="1"/>
          <p:nvPr/>
        </p:nvSpPr>
        <p:spPr>
          <a:xfrm>
            <a:off x="21797775" y="20252765"/>
            <a:ext cx="8576331" cy="76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231F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iii. SUB-SECTION</a:t>
            </a:r>
          </a:p>
        </p:txBody>
      </p:sp>
      <p:sp>
        <p:nvSpPr>
          <p:cNvPr id="204" name="Rounded Rectangle 203">
            <a:extLst>
              <a:ext uri="{FF2B5EF4-FFF2-40B4-BE49-F238E27FC236}">
                <a16:creationId xmlns:a16="http://schemas.microsoft.com/office/drawing/2014/main" id="{88D8122B-AFDE-7A4D-BB75-A28F7E5B52C1}"/>
              </a:ext>
            </a:extLst>
          </p:cNvPr>
          <p:cNvSpPr/>
          <p:nvPr/>
        </p:nvSpPr>
        <p:spPr bwMode="auto">
          <a:xfrm>
            <a:off x="21749767" y="20017612"/>
            <a:ext cx="19486560" cy="3070849"/>
          </a:xfrm>
          <a:prstGeom prst="roundRect">
            <a:avLst>
              <a:gd name="adj" fmla="val 0"/>
            </a:avLst>
          </a:prstGeom>
          <a:noFill/>
          <a:ln w="3175">
            <a:solidFill>
              <a:srgbClr val="231F1F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284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400" b="0" i="0" u="none" strike="noStrike" cap="none" normalizeH="0" baseline="0" dirty="0">
              <a:ln>
                <a:noFill/>
              </a:ln>
              <a:solidFill>
                <a:srgbClr val="231F1F"/>
              </a:solidFill>
              <a:effectLst/>
              <a:latin typeface="Arial" charset="0"/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FCE73A9B-0F87-8141-86FE-2BAB676F31C1}"/>
              </a:ext>
            </a:extLst>
          </p:cNvPr>
          <p:cNvSpPr txBox="1"/>
          <p:nvPr/>
        </p:nvSpPr>
        <p:spPr>
          <a:xfrm>
            <a:off x="21749767" y="24032741"/>
            <a:ext cx="8576331" cy="76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231F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iv. SUB-SECTION</a:t>
            </a:r>
          </a:p>
        </p:txBody>
      </p:sp>
      <p:sp>
        <p:nvSpPr>
          <p:cNvPr id="207" name="Rounded Rectangle 206">
            <a:extLst>
              <a:ext uri="{FF2B5EF4-FFF2-40B4-BE49-F238E27FC236}">
                <a16:creationId xmlns:a16="http://schemas.microsoft.com/office/drawing/2014/main" id="{4DE7217A-5E28-6E49-A3F6-2CBD3066CA7A}"/>
              </a:ext>
            </a:extLst>
          </p:cNvPr>
          <p:cNvSpPr/>
          <p:nvPr/>
        </p:nvSpPr>
        <p:spPr bwMode="auto">
          <a:xfrm>
            <a:off x="21701919" y="23797588"/>
            <a:ext cx="19535552" cy="3070849"/>
          </a:xfrm>
          <a:prstGeom prst="roundRect">
            <a:avLst>
              <a:gd name="adj" fmla="val 0"/>
            </a:avLst>
          </a:prstGeom>
          <a:noFill/>
          <a:ln w="3175">
            <a:solidFill>
              <a:srgbClr val="231F1F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284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400" b="0" i="0" u="none" strike="noStrike" cap="none" normalizeH="0" baseline="0" dirty="0">
              <a:ln>
                <a:noFill/>
              </a:ln>
              <a:solidFill>
                <a:srgbClr val="231F1F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2846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2846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D8DF2F116F7D4586D3BDA67D3E6CA9" ma:contentTypeVersion="0" ma:contentTypeDescription="Create a new document." ma:contentTypeScope="" ma:versionID="72d52a904508459ebccc4177ce14bd7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6961DD-1808-4CB0-882E-E2741F955C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C7D7B5-F7C7-49E4-A818-304F471ABD97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3CC5C1E-D9D4-4DEA-B6DB-8CEAC79A3A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24067</TotalTime>
  <Words>370</Words>
  <Application>Microsoft Macintosh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Arial</vt:lpstr>
      <vt:lpstr>Open Sans</vt:lpstr>
      <vt:lpstr>Open Sans Semibold</vt:lpstr>
      <vt:lpstr>Diseño predeterminado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Me</dc:creator>
  <cp:lastModifiedBy>Tariq King</cp:lastModifiedBy>
  <cp:revision>494</cp:revision>
  <cp:lastPrinted>2014-07-15T21:35:03Z</cp:lastPrinted>
  <dcterms:created xsi:type="dcterms:W3CDTF">2007-09-19T14:12:32Z</dcterms:created>
  <dcterms:modified xsi:type="dcterms:W3CDTF">2019-05-23T16:21:07Z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0x010100B1D8DF2F116F7D4586D3BDA67D3E6CA9</vt:lpwstr>
  </property>
</Properties>
</file>