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6" r:id="rId5"/>
  </p:sldIdLst>
  <p:sldSz cx="30267275" cy="42794238"/>
  <p:notesSz cx="7010400" cy="9296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Semibold" panose="020B0606030504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4889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69777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04666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39555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174443" algn="l" defTabSz="869777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609332" algn="l" defTabSz="869777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044220" algn="l" defTabSz="869777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479109" algn="l" defTabSz="869777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11" userDrawn="1">
          <p15:clr>
            <a:srgbClr val="A4A3A4"/>
          </p15:clr>
        </p15:guide>
        <p15:guide id="2" pos="9773" userDrawn="1">
          <p15:clr>
            <a:srgbClr val="A4A3A4"/>
          </p15:clr>
        </p15:guide>
        <p15:guide id="3" pos="10733" userDrawn="1">
          <p15:clr>
            <a:srgbClr val="A4A3A4"/>
          </p15:clr>
        </p15:guide>
        <p15:guide id="4" pos="557" userDrawn="1">
          <p15:clr>
            <a:srgbClr val="A4A3A4"/>
          </p15:clr>
        </p15:guide>
        <p15:guide id="5" pos="18413" userDrawn="1">
          <p15:clr>
            <a:srgbClr val="A4A3A4"/>
          </p15:clr>
        </p15:guide>
        <p15:guide id="6" orient="horz" pos="17415" userDrawn="1">
          <p15:clr>
            <a:srgbClr val="A4A3A4"/>
          </p15:clr>
        </p15:guide>
        <p15:guide id="7" orient="horz" pos="11175" userDrawn="1">
          <p15:clr>
            <a:srgbClr val="A4A3A4"/>
          </p15:clr>
        </p15:guide>
        <p15:guide id="8" orient="horz" pos="21975" userDrawn="1">
          <p15:clr>
            <a:srgbClr val="A4A3A4"/>
          </p15:clr>
        </p15:guide>
        <p15:guide id="9" orient="horz" pos="7767" userDrawn="1">
          <p15:clr>
            <a:srgbClr val="A4A3A4"/>
          </p15:clr>
        </p15:guide>
        <p15:guide id="10" orient="horz" pos="24087" userDrawn="1">
          <p15:clr>
            <a:srgbClr val="A4A3A4"/>
          </p15:clr>
        </p15:guide>
        <p15:guide id="11" orient="horz" pos="4503" userDrawn="1">
          <p15:clr>
            <a:srgbClr val="A4A3A4"/>
          </p15:clr>
        </p15:guide>
        <p15:guide id="12" orient="horz" pos="23223" userDrawn="1">
          <p15:clr>
            <a:srgbClr val="A4A3A4"/>
          </p15:clr>
        </p15:guide>
        <p15:guide id="13" orient="horz" pos="5367" userDrawn="1">
          <p15:clr>
            <a:srgbClr val="A4A3A4"/>
          </p15:clr>
        </p15:guide>
        <p15:guide id="14" pos="9533" userDrawn="1">
          <p15:clr>
            <a:srgbClr val="A4A3A4"/>
          </p15:clr>
        </p15:guide>
        <p15:guide id="15" orient="horz" pos="6615" userDrawn="1">
          <p15:clr>
            <a:srgbClr val="A4A3A4"/>
          </p15:clr>
        </p15:guide>
        <p15:guide id="16" orient="horz" pos="12327" userDrawn="1">
          <p15:clr>
            <a:srgbClr val="A4A3A4"/>
          </p15:clr>
        </p15:guide>
        <p15:guide id="17" orient="horz" pos="13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8959"/>
    <a:srgbClr val="312C2C"/>
    <a:srgbClr val="B66442"/>
    <a:srgbClr val="7A432C"/>
    <a:srgbClr val="F2B350"/>
    <a:srgbClr val="CA2C38"/>
    <a:srgbClr val="231E20"/>
    <a:srgbClr val="6A5A61"/>
    <a:srgbClr val="3F93C6"/>
    <a:srgbClr val="FF9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15"/>
    <p:restoredTop sz="50000" autoAdjust="0"/>
  </p:normalViewPr>
  <p:slideViewPr>
    <p:cSldViewPr>
      <p:cViewPr>
        <p:scale>
          <a:sx n="10" d="100"/>
          <a:sy n="10" d="100"/>
        </p:scale>
        <p:origin x="3480" y="1528"/>
      </p:cViewPr>
      <p:guideLst>
        <p:guide orient="horz" pos="18711"/>
        <p:guide pos="9773"/>
        <p:guide pos="10733"/>
        <p:guide pos="557"/>
        <p:guide pos="18413"/>
        <p:guide orient="horz" pos="17415"/>
        <p:guide orient="horz" pos="11175"/>
        <p:guide orient="horz" pos="21975"/>
        <p:guide orient="horz" pos="7767"/>
        <p:guide orient="horz" pos="24087"/>
        <p:guide orient="horz" pos="4503"/>
        <p:guide orient="horz" pos="23223"/>
        <p:guide orient="horz" pos="5367"/>
        <p:guide pos="9533"/>
        <p:guide orient="horz" pos="6615"/>
        <p:guide orient="horz" pos="12327"/>
        <p:guide orient="horz" pos="135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20194F-D6EE-43B7-B66C-E32932A0666B}" type="datetimeFigureOut">
              <a:rPr lang="en-US"/>
              <a:pPr>
                <a:defRPr/>
              </a:pPr>
              <a:t>5/23/19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696913"/>
            <a:ext cx="24669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4CA8A6-C401-4290-9EB9-44EF6D3A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98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488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977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466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3955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74443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332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220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109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71713" y="696913"/>
            <a:ext cx="2466975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B184BF-8572-468F-AC04-DD979D83C474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485" y="13294537"/>
            <a:ext cx="25726308" cy="91733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9873" y="24250945"/>
            <a:ext cx="21187530" cy="10934557"/>
          </a:xfrm>
        </p:spPr>
        <p:txBody>
          <a:bodyPr/>
          <a:lstStyle>
            <a:lvl1pPr marL="0" indent="0" algn="ctr">
              <a:buNone/>
              <a:defRPr/>
            </a:lvl1pPr>
            <a:lvl2pPr marL="434889" indent="0" algn="ctr">
              <a:buNone/>
              <a:defRPr/>
            </a:lvl2pPr>
            <a:lvl3pPr marL="869777" indent="0" algn="ctr">
              <a:buNone/>
              <a:defRPr/>
            </a:lvl3pPr>
            <a:lvl4pPr marL="1304666" indent="0" algn="ctr">
              <a:buNone/>
              <a:defRPr/>
            </a:lvl4pPr>
            <a:lvl5pPr marL="1739555" indent="0" algn="ctr">
              <a:buNone/>
              <a:defRPr/>
            </a:lvl5pPr>
            <a:lvl6pPr marL="2174443" indent="0" algn="ctr">
              <a:buNone/>
              <a:defRPr/>
            </a:lvl6pPr>
            <a:lvl7pPr marL="2609332" indent="0" algn="ctr">
              <a:buNone/>
              <a:defRPr/>
            </a:lvl7pPr>
            <a:lvl8pPr marL="3044220" indent="0" algn="ctr">
              <a:buNone/>
              <a:defRPr/>
            </a:lvl8pPr>
            <a:lvl9pPr marL="34791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4A67-81DD-4A5D-911D-F9A4A49F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58ECB-B870-436C-999F-4F65F7D70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3994" y="1713170"/>
            <a:ext cx="6810356" cy="365140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929" y="1713170"/>
            <a:ext cx="20325973" cy="365140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FFC80-31AD-4D79-84FA-A223A2161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3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52E46-3303-473D-8512-11D16FF69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9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5" y="27500284"/>
            <a:ext cx="25727403" cy="8498100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5" y="18139041"/>
            <a:ext cx="25727403" cy="9361240"/>
          </a:xfrm>
        </p:spPr>
        <p:txBody>
          <a:bodyPr anchor="b"/>
          <a:lstStyle>
            <a:lvl1pPr marL="0" indent="0">
              <a:buNone/>
              <a:defRPr sz="1900"/>
            </a:lvl1pPr>
            <a:lvl2pPr marL="434889" indent="0">
              <a:buNone/>
              <a:defRPr sz="1700"/>
            </a:lvl2pPr>
            <a:lvl3pPr marL="869777" indent="0">
              <a:buNone/>
              <a:defRPr sz="1500"/>
            </a:lvl3pPr>
            <a:lvl4pPr marL="1304666" indent="0">
              <a:buNone/>
              <a:defRPr sz="1300"/>
            </a:lvl4pPr>
            <a:lvl5pPr marL="1739555" indent="0">
              <a:buNone/>
              <a:defRPr sz="1300"/>
            </a:lvl5pPr>
            <a:lvl6pPr marL="2174443" indent="0">
              <a:buNone/>
              <a:defRPr sz="1300"/>
            </a:lvl6pPr>
            <a:lvl7pPr marL="2609332" indent="0">
              <a:buNone/>
              <a:defRPr sz="1300"/>
            </a:lvl7pPr>
            <a:lvl8pPr marL="3044220" indent="0">
              <a:buNone/>
              <a:defRPr sz="1300"/>
            </a:lvl8pPr>
            <a:lvl9pPr marL="347910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724D-B8E7-47AC-83CD-D6A620468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9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927" y="9986197"/>
            <a:ext cx="13568164" cy="2824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86187" y="9986197"/>
            <a:ext cx="13568164" cy="2824105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FCFBE-56BA-47D1-8E5F-06EA83582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8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926" y="9579756"/>
            <a:ext cx="13373302" cy="399229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889" indent="0">
              <a:buNone/>
              <a:defRPr sz="1900" b="1"/>
            </a:lvl2pPr>
            <a:lvl3pPr marL="869777" indent="0">
              <a:buNone/>
              <a:defRPr sz="1700" b="1"/>
            </a:lvl3pPr>
            <a:lvl4pPr marL="1304666" indent="0">
              <a:buNone/>
              <a:defRPr sz="1500" b="1"/>
            </a:lvl4pPr>
            <a:lvl5pPr marL="1739555" indent="0">
              <a:buNone/>
              <a:defRPr sz="1500" b="1"/>
            </a:lvl5pPr>
            <a:lvl6pPr marL="2174443" indent="0">
              <a:buNone/>
              <a:defRPr sz="1500" b="1"/>
            </a:lvl6pPr>
            <a:lvl7pPr marL="2609332" indent="0">
              <a:buNone/>
              <a:defRPr sz="1500" b="1"/>
            </a:lvl7pPr>
            <a:lvl8pPr marL="3044220" indent="0">
              <a:buNone/>
              <a:defRPr sz="1500" b="1"/>
            </a:lvl8pPr>
            <a:lvl9pPr marL="34791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926" y="13572052"/>
            <a:ext cx="13373302" cy="246551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574" y="9579756"/>
            <a:ext cx="13378775" cy="399229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889" indent="0">
              <a:buNone/>
              <a:defRPr sz="1900" b="1"/>
            </a:lvl2pPr>
            <a:lvl3pPr marL="869777" indent="0">
              <a:buNone/>
              <a:defRPr sz="1700" b="1"/>
            </a:lvl3pPr>
            <a:lvl4pPr marL="1304666" indent="0">
              <a:buNone/>
              <a:defRPr sz="1500" b="1"/>
            </a:lvl4pPr>
            <a:lvl5pPr marL="1739555" indent="0">
              <a:buNone/>
              <a:defRPr sz="1500" b="1"/>
            </a:lvl5pPr>
            <a:lvl6pPr marL="2174443" indent="0">
              <a:buNone/>
              <a:defRPr sz="1500" b="1"/>
            </a:lvl6pPr>
            <a:lvl7pPr marL="2609332" indent="0">
              <a:buNone/>
              <a:defRPr sz="1500" b="1"/>
            </a:lvl7pPr>
            <a:lvl8pPr marL="3044220" indent="0">
              <a:buNone/>
              <a:defRPr sz="1500" b="1"/>
            </a:lvl8pPr>
            <a:lvl9pPr marL="34791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574" y="13572052"/>
            <a:ext cx="13378775" cy="246551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80975-B53B-4CF9-A09E-86CEDA166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D9C4-545C-418A-8D63-08BFD9C91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489DF-C068-4FCE-9412-1D43BD73C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0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927" y="1704428"/>
            <a:ext cx="9957724" cy="725037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4102" y="1704428"/>
            <a:ext cx="16920247" cy="3652282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927" y="8954799"/>
            <a:ext cx="9957724" cy="29272448"/>
          </a:xfrm>
        </p:spPr>
        <p:txBody>
          <a:bodyPr/>
          <a:lstStyle>
            <a:lvl1pPr marL="0" indent="0">
              <a:buNone/>
              <a:defRPr sz="1300"/>
            </a:lvl1pPr>
            <a:lvl2pPr marL="434889" indent="0">
              <a:buNone/>
              <a:defRPr sz="1100"/>
            </a:lvl2pPr>
            <a:lvl3pPr marL="869777" indent="0">
              <a:buNone/>
              <a:defRPr sz="1000"/>
            </a:lvl3pPr>
            <a:lvl4pPr marL="1304666" indent="0">
              <a:buNone/>
              <a:defRPr sz="900"/>
            </a:lvl4pPr>
            <a:lvl5pPr marL="1739555" indent="0">
              <a:buNone/>
              <a:defRPr sz="900"/>
            </a:lvl5pPr>
            <a:lvl6pPr marL="2174443" indent="0">
              <a:buNone/>
              <a:defRPr sz="900"/>
            </a:lvl6pPr>
            <a:lvl7pPr marL="2609332" indent="0">
              <a:buNone/>
              <a:defRPr sz="900"/>
            </a:lvl7pPr>
            <a:lvl8pPr marL="3044220" indent="0">
              <a:buNone/>
              <a:defRPr sz="900"/>
            </a:lvl8pPr>
            <a:lvl9pPr marL="34791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418DB-CDDC-4BD4-B3B2-8B57D87F9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5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379" y="29956404"/>
            <a:ext cx="18160584" cy="353559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379" y="3824036"/>
            <a:ext cx="18160584" cy="25675669"/>
          </a:xfrm>
        </p:spPr>
        <p:txBody>
          <a:bodyPr/>
          <a:lstStyle>
            <a:lvl1pPr marL="0" indent="0">
              <a:buNone/>
              <a:defRPr sz="3000"/>
            </a:lvl1pPr>
            <a:lvl2pPr marL="434889" indent="0">
              <a:buNone/>
              <a:defRPr sz="2700"/>
            </a:lvl2pPr>
            <a:lvl3pPr marL="869777" indent="0">
              <a:buNone/>
              <a:defRPr sz="2300"/>
            </a:lvl3pPr>
            <a:lvl4pPr marL="1304666" indent="0">
              <a:buNone/>
              <a:defRPr sz="1900"/>
            </a:lvl4pPr>
            <a:lvl5pPr marL="1739555" indent="0">
              <a:buNone/>
              <a:defRPr sz="1900"/>
            </a:lvl5pPr>
            <a:lvl6pPr marL="2174443" indent="0">
              <a:buNone/>
              <a:defRPr sz="1900"/>
            </a:lvl6pPr>
            <a:lvl7pPr marL="2609332" indent="0">
              <a:buNone/>
              <a:defRPr sz="1900"/>
            </a:lvl7pPr>
            <a:lvl8pPr marL="3044220" indent="0">
              <a:buNone/>
              <a:defRPr sz="1900"/>
            </a:lvl8pPr>
            <a:lvl9pPr marL="3479109" indent="0">
              <a:buNone/>
              <a:defRPr sz="1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379" y="33491998"/>
            <a:ext cx="18160584" cy="5023690"/>
          </a:xfrm>
        </p:spPr>
        <p:txBody>
          <a:bodyPr/>
          <a:lstStyle>
            <a:lvl1pPr marL="0" indent="0">
              <a:buNone/>
              <a:defRPr sz="1300"/>
            </a:lvl1pPr>
            <a:lvl2pPr marL="434889" indent="0">
              <a:buNone/>
              <a:defRPr sz="1100"/>
            </a:lvl2pPr>
            <a:lvl3pPr marL="869777" indent="0">
              <a:buNone/>
              <a:defRPr sz="1000"/>
            </a:lvl3pPr>
            <a:lvl4pPr marL="1304666" indent="0">
              <a:buNone/>
              <a:defRPr sz="900"/>
            </a:lvl4pPr>
            <a:lvl5pPr marL="1739555" indent="0">
              <a:buNone/>
              <a:defRPr sz="900"/>
            </a:lvl5pPr>
            <a:lvl6pPr marL="2174443" indent="0">
              <a:buNone/>
              <a:defRPr sz="900"/>
            </a:lvl6pPr>
            <a:lvl7pPr marL="2609332" indent="0">
              <a:buNone/>
              <a:defRPr sz="900"/>
            </a:lvl7pPr>
            <a:lvl8pPr marL="3044220" indent="0">
              <a:buNone/>
              <a:defRPr sz="900"/>
            </a:lvl8pPr>
            <a:lvl9pPr marL="34791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F2597-6B47-48BC-8781-63EEF303B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1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3656" y="1713442"/>
            <a:ext cx="27241423" cy="713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1" tIns="203776" rIns="407551" bIns="2037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3656" y="9986561"/>
            <a:ext cx="27241423" cy="2824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1" tIns="203776" rIns="407551" bIns="203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modificar el estilo de texto del patrón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2197" y="38969565"/>
            <a:ext cx="7063240" cy="297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1" tIns="203776" rIns="407551" bIns="203776" numCol="1" anchor="t" anchorCtr="0" compatLnSpc="1">
            <a:prstTxWarp prst="textNoShape">
              <a:avLst/>
            </a:prstTxWarp>
          </a:bodyPr>
          <a:lstStyle>
            <a:lvl1pPr>
              <a:defRPr sz="6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1612" y="38969565"/>
            <a:ext cx="9585512" cy="297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1" tIns="203776" rIns="407551" bIns="203776" numCol="1" anchor="t" anchorCtr="0" compatLnSpc="1">
            <a:prstTxWarp prst="textNoShape">
              <a:avLst/>
            </a:prstTxWarp>
          </a:bodyPr>
          <a:lstStyle>
            <a:lvl1pPr algn="ctr">
              <a:defRPr sz="6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40" y="38969565"/>
            <a:ext cx="7063239" cy="297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1" tIns="203776" rIns="407551" bIns="203776" numCol="1" anchor="t" anchorCtr="0" compatLnSpc="1">
            <a:prstTxWarp prst="textNoShape">
              <a:avLst/>
            </a:prstTxWarp>
          </a:bodyPr>
          <a:lstStyle>
            <a:lvl1pPr algn="r">
              <a:defRPr sz="6300">
                <a:latin typeface="Arial" charset="0"/>
              </a:defRPr>
            </a:lvl1pPr>
          </a:lstStyle>
          <a:p>
            <a:pPr>
              <a:defRPr/>
            </a:pPr>
            <a:fld id="{EA87993C-095E-4035-A203-15B6AF780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5571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075571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2pPr>
      <a:lvl3pPr algn="ctr" defTabSz="4075571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3pPr>
      <a:lvl4pPr algn="ctr" defTabSz="4075571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4pPr>
      <a:lvl5pPr algn="ctr" defTabSz="4075571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5pPr>
      <a:lvl6pPr marL="434889" algn="ctr" defTabSz="4075571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6pPr>
      <a:lvl7pPr marL="869777" algn="ctr" defTabSz="4075571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7pPr>
      <a:lvl8pPr marL="1304666" algn="ctr" defTabSz="4075571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8pPr>
      <a:lvl9pPr marL="1739555" algn="ctr" defTabSz="4075571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Arial" charset="0"/>
        </a:defRPr>
      </a:lvl9pPr>
    </p:titleStyle>
    <p:bodyStyle>
      <a:lvl1pPr marL="1528150" indent="-1528150" algn="l" defTabSz="4075571" rtl="0" eaLnBrk="0" fontAlgn="base" hangingPunct="0">
        <a:spcBef>
          <a:spcPct val="20000"/>
        </a:spcBef>
        <a:spcAft>
          <a:spcPct val="0"/>
        </a:spcAft>
        <a:buChar char="•"/>
        <a:defRPr sz="14300">
          <a:solidFill>
            <a:schemeClr val="tx1"/>
          </a:solidFill>
          <a:latin typeface="+mn-lt"/>
          <a:ea typeface="+mn-ea"/>
          <a:cs typeface="+mn-cs"/>
        </a:defRPr>
      </a:lvl1pPr>
      <a:lvl2pPr marL="3311496" indent="-1274465" algn="l" defTabSz="4075571" rtl="0" eaLnBrk="0" fontAlgn="base" hangingPunct="0">
        <a:spcBef>
          <a:spcPct val="20000"/>
        </a:spcBef>
        <a:spcAft>
          <a:spcPct val="0"/>
        </a:spcAft>
        <a:buChar char="–"/>
        <a:defRPr sz="12500">
          <a:solidFill>
            <a:schemeClr val="tx1"/>
          </a:solidFill>
          <a:latin typeface="+mn-lt"/>
        </a:defRPr>
      </a:lvl2pPr>
      <a:lvl3pPr marL="5094841" indent="-1019271" algn="l" defTabSz="4075571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</a:defRPr>
      </a:lvl3pPr>
      <a:lvl4pPr marL="7131872" indent="-1019271" algn="l" defTabSz="4075571" rtl="0" eaLnBrk="0" fontAlgn="base" hangingPunct="0">
        <a:spcBef>
          <a:spcPct val="20000"/>
        </a:spcBef>
        <a:spcAft>
          <a:spcPct val="0"/>
        </a:spcAft>
        <a:buChar char="–"/>
        <a:defRPr sz="8900">
          <a:solidFill>
            <a:schemeClr val="tx1"/>
          </a:solidFill>
          <a:latin typeface="+mn-lt"/>
        </a:defRPr>
      </a:lvl4pPr>
      <a:lvl5pPr marL="9170413" indent="-1019271" algn="l" defTabSz="4075571" rtl="0" eaLnBrk="0" fontAlgn="base" hangingPunct="0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5pPr>
      <a:lvl6pPr marL="9605301" indent="-1019271" algn="l" defTabSz="4075571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6pPr>
      <a:lvl7pPr marL="10040190" indent="-1019271" algn="l" defTabSz="4075571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7pPr>
      <a:lvl8pPr marL="10475079" indent="-1019271" algn="l" defTabSz="4075571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8pPr>
      <a:lvl9pPr marL="10909967" indent="-1019271" algn="l" defTabSz="4075571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9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889" algn="l" defTabSz="869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9777" algn="l" defTabSz="869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4666" algn="l" defTabSz="869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9555" algn="l" defTabSz="869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4443" algn="l" defTabSz="869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9332" algn="l" defTabSz="869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4220" algn="l" defTabSz="869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9109" algn="l" defTabSz="869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4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>
            <a:extLst>
              <a:ext uri="{FF2B5EF4-FFF2-40B4-BE49-F238E27FC236}">
                <a16:creationId xmlns:a16="http://schemas.microsoft.com/office/drawing/2014/main" id="{2520AA0E-317E-6047-BCA4-0ED877D90C8D}"/>
              </a:ext>
            </a:extLst>
          </p:cNvPr>
          <p:cNvSpPr/>
          <p:nvPr/>
        </p:nvSpPr>
        <p:spPr bwMode="auto">
          <a:xfrm>
            <a:off x="0" y="9570071"/>
            <a:ext cx="30223519" cy="33224167"/>
          </a:xfrm>
          <a:prstGeom prst="rect">
            <a:avLst/>
          </a:prstGeom>
          <a:solidFill>
            <a:srgbClr val="ED85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0EF0715-3717-D94C-9EC7-C59D63D030D1}"/>
              </a:ext>
            </a:extLst>
          </p:cNvPr>
          <p:cNvSpPr txBox="1"/>
          <p:nvPr/>
        </p:nvSpPr>
        <p:spPr>
          <a:xfrm>
            <a:off x="921199" y="10029431"/>
            <a:ext cx="10282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I. INTRODUCTION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561A5ED-7C05-3142-827E-FDB379C13DD1}"/>
              </a:ext>
            </a:extLst>
          </p:cNvPr>
          <p:cNvSpPr txBox="1"/>
          <p:nvPr/>
        </p:nvSpPr>
        <p:spPr>
          <a:xfrm>
            <a:off x="909492" y="23810456"/>
            <a:ext cx="7213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APPROACH</a:t>
            </a:r>
          </a:p>
        </p:txBody>
      </p:sp>
      <p:sp>
        <p:nvSpPr>
          <p:cNvPr id="198" name="Rounded Rectangle 197">
            <a:extLst>
              <a:ext uri="{FF2B5EF4-FFF2-40B4-BE49-F238E27FC236}">
                <a16:creationId xmlns:a16="http://schemas.microsoft.com/office/drawing/2014/main" id="{1ABE20DD-0B91-A544-86AC-34D5B6AF2910}"/>
              </a:ext>
            </a:extLst>
          </p:cNvPr>
          <p:cNvSpPr/>
          <p:nvPr/>
        </p:nvSpPr>
        <p:spPr bwMode="auto">
          <a:xfrm>
            <a:off x="921199" y="25159184"/>
            <a:ext cx="28312864" cy="139058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706308FF-E8D3-7940-8556-300F2A78DD08}"/>
              </a:ext>
            </a:extLst>
          </p:cNvPr>
          <p:cNvSpPr/>
          <p:nvPr/>
        </p:nvSpPr>
        <p:spPr bwMode="auto">
          <a:xfrm>
            <a:off x="921200" y="11349894"/>
            <a:ext cx="28312864" cy="11495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25D6B378-BCEA-F74A-B835-03DF39905B9F}"/>
              </a:ext>
            </a:extLst>
          </p:cNvPr>
          <p:cNvSpPr/>
          <p:nvPr/>
        </p:nvSpPr>
        <p:spPr bwMode="auto">
          <a:xfrm>
            <a:off x="-20336" y="3084588"/>
            <a:ext cx="30287611" cy="6485483"/>
          </a:xfrm>
          <a:prstGeom prst="roundRect">
            <a:avLst>
              <a:gd name="adj" fmla="val 0"/>
            </a:avLst>
          </a:prstGeom>
          <a:solidFill>
            <a:srgbClr val="231E2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9">
            <a:extLst>
              <a:ext uri="{FF2B5EF4-FFF2-40B4-BE49-F238E27FC236}">
                <a16:creationId xmlns:a16="http://schemas.microsoft.com/office/drawing/2014/main" id="{9D7693BB-5620-6D47-BDD1-81F5A5E5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68" y="5854420"/>
            <a:ext cx="28823169" cy="434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978" tIns="43489" rIns="86978" bIns="43489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itchFamily="34" charset="0"/>
              </a:defRPr>
            </a:lvl1pPr>
            <a:lvl2pPr marL="749300" indent="-461963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just">
              <a:buNone/>
            </a:pP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Nam non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gravida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Nulla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pharetra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fermentum lorem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habitasse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platea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dictumst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Nulla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habitasse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platea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dictumst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Nulla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vehicula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Nulla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pharetra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fermentum lorem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habitasse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platea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dictumst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75D6F299-5196-C54B-9806-9498769370CF}"/>
              </a:ext>
            </a:extLst>
          </p:cNvPr>
          <p:cNvSpPr/>
          <p:nvPr/>
        </p:nvSpPr>
        <p:spPr bwMode="auto">
          <a:xfrm>
            <a:off x="15461683" y="12142425"/>
            <a:ext cx="12975121" cy="9597998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5A848-DB0F-FF48-BDC1-347E32DECEBA}"/>
              </a:ext>
            </a:extLst>
          </p:cNvPr>
          <p:cNvSpPr txBox="1"/>
          <p:nvPr/>
        </p:nvSpPr>
        <p:spPr>
          <a:xfrm>
            <a:off x="636068" y="3627557"/>
            <a:ext cx="28823169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8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POSTER TITLE</a:t>
            </a:r>
          </a:p>
          <a:p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 1, Author 2, Author 3 and Author 4 • Company Name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BEFD530-07C5-8F4F-B970-B15F3B5AB799}"/>
              </a:ext>
            </a:extLst>
          </p:cNvPr>
          <p:cNvSpPr txBox="1"/>
          <p:nvPr/>
        </p:nvSpPr>
        <p:spPr>
          <a:xfrm>
            <a:off x="1798637" y="26578719"/>
            <a:ext cx="863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31F1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  </a:t>
            </a:r>
            <a:r>
              <a:rPr lang="en-US" sz="4400" b="1" dirty="0" err="1">
                <a:solidFill>
                  <a:srgbClr val="231F1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</a:t>
            </a:r>
            <a:r>
              <a:rPr lang="en-US" sz="4400" b="1" dirty="0">
                <a:solidFill>
                  <a:srgbClr val="231F1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. SUB-SECTION 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FF84D7BD-9198-B04E-AF1B-E8FD073E39E5}"/>
              </a:ext>
            </a:extLst>
          </p:cNvPr>
          <p:cNvSpPr/>
          <p:nvPr/>
        </p:nvSpPr>
        <p:spPr bwMode="auto">
          <a:xfrm>
            <a:off x="1830473" y="26367879"/>
            <a:ext cx="12528821" cy="5415136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FD4E19E6-0724-B14A-AAF3-A4214DA47D5A}"/>
              </a:ext>
            </a:extLst>
          </p:cNvPr>
          <p:cNvSpPr/>
          <p:nvPr/>
        </p:nvSpPr>
        <p:spPr bwMode="auto">
          <a:xfrm>
            <a:off x="1696727" y="32647795"/>
            <a:ext cx="12662567" cy="5415136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DE460DD7-809C-DE42-8627-3CDC043C0C06}"/>
              </a:ext>
            </a:extLst>
          </p:cNvPr>
          <p:cNvSpPr/>
          <p:nvPr/>
        </p:nvSpPr>
        <p:spPr bwMode="auto">
          <a:xfrm>
            <a:off x="15298252" y="26318066"/>
            <a:ext cx="12528821" cy="5415136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1D97484E-7517-FC49-8BEA-0AEB5AA05A9C}"/>
              </a:ext>
            </a:extLst>
          </p:cNvPr>
          <p:cNvSpPr/>
          <p:nvPr/>
        </p:nvSpPr>
        <p:spPr bwMode="auto">
          <a:xfrm>
            <a:off x="15164506" y="32597982"/>
            <a:ext cx="12662567" cy="5415136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0B64E124-6059-D04C-A8C7-33585BFE8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88" y="-15081"/>
            <a:ext cx="30311163" cy="3257205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A24814C-649B-F141-A877-009B63BB9CD4}"/>
              </a:ext>
            </a:extLst>
          </p:cNvPr>
          <p:cNvSpPr/>
          <p:nvPr/>
        </p:nvSpPr>
        <p:spPr bwMode="auto">
          <a:xfrm>
            <a:off x="1830471" y="12069447"/>
            <a:ext cx="12528821" cy="9670976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231F1F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u="none" strike="noStrike" cap="none" normalizeH="0" baseline="0" dirty="0">
              <a:ln>
                <a:noFill/>
              </a:ln>
              <a:solidFill>
                <a:srgbClr val="231F1F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C3228F-5FAD-174E-8613-4ADF49E189C0}"/>
              </a:ext>
            </a:extLst>
          </p:cNvPr>
          <p:cNvSpPr txBox="1"/>
          <p:nvPr/>
        </p:nvSpPr>
        <p:spPr>
          <a:xfrm>
            <a:off x="1830471" y="12454390"/>
            <a:ext cx="8650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31F1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  </a:t>
            </a:r>
            <a:r>
              <a:rPr lang="en-US" sz="4400" b="1" dirty="0" err="1">
                <a:solidFill>
                  <a:srgbClr val="231F1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</a:t>
            </a:r>
            <a:r>
              <a:rPr lang="en-US" sz="4400" b="1" dirty="0">
                <a:solidFill>
                  <a:srgbClr val="231F1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. MOTIVATION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675E31-A966-1C40-BBC3-8E1E37B33CE5}"/>
              </a:ext>
            </a:extLst>
          </p:cNvPr>
          <p:cNvSpPr txBox="1"/>
          <p:nvPr/>
        </p:nvSpPr>
        <p:spPr>
          <a:xfrm>
            <a:off x="15398569" y="12459032"/>
            <a:ext cx="8650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31F1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  ii. BACKGROUND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2871669-15A4-854B-B591-E57738CCD0A1}"/>
              </a:ext>
            </a:extLst>
          </p:cNvPr>
          <p:cNvSpPr/>
          <p:nvPr/>
        </p:nvSpPr>
        <p:spPr bwMode="auto">
          <a:xfrm>
            <a:off x="-10169" y="39036821"/>
            <a:ext cx="30287611" cy="3757418"/>
          </a:xfrm>
          <a:prstGeom prst="roundRect">
            <a:avLst>
              <a:gd name="adj" fmla="val 0"/>
            </a:avLst>
          </a:prstGeom>
          <a:solidFill>
            <a:srgbClr val="231E2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0B6D7A-E220-5D4A-AEF8-6584B7B36129}"/>
              </a:ext>
            </a:extLst>
          </p:cNvPr>
          <p:cNvSpPr txBox="1"/>
          <p:nvPr/>
        </p:nvSpPr>
        <p:spPr>
          <a:xfrm>
            <a:off x="921199" y="39380319"/>
            <a:ext cx="7213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III. CONCLUSION</a:t>
            </a:r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6FF675C1-FFF0-C14E-BA85-FFC67D244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7" y="40523319"/>
            <a:ext cx="28823169" cy="269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978" tIns="43489" rIns="86978" bIns="43489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itchFamily="34" charset="0"/>
              </a:defRPr>
            </a:lvl1pPr>
            <a:lvl2pPr marL="749300" indent="-461963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just">
              <a:buNone/>
            </a:pP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Nam non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lacinia,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gravida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lobortis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Nulla id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pharetra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fermentum lorem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hac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habitasse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platea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dictumst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maximus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 algn="just">
              <a:buNone/>
            </a:pPr>
            <a:b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7D40F0-219E-4140-99B1-311BF33E0F5C}"/>
              </a:ext>
            </a:extLst>
          </p:cNvPr>
          <p:cNvSpPr txBox="1"/>
          <p:nvPr/>
        </p:nvSpPr>
        <p:spPr>
          <a:xfrm>
            <a:off x="1743429" y="32906666"/>
            <a:ext cx="863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31F1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  iii. SUB-SECTION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FB6549-B576-1640-B7EF-7D49D8FC2579}"/>
              </a:ext>
            </a:extLst>
          </p:cNvPr>
          <p:cNvSpPr txBox="1"/>
          <p:nvPr/>
        </p:nvSpPr>
        <p:spPr>
          <a:xfrm>
            <a:off x="15244329" y="26578719"/>
            <a:ext cx="863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31F1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  ii. SUB-SECTION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5511FD-492C-DB49-AD64-695A9C3D715F}"/>
              </a:ext>
            </a:extLst>
          </p:cNvPr>
          <p:cNvSpPr txBox="1"/>
          <p:nvPr/>
        </p:nvSpPr>
        <p:spPr>
          <a:xfrm>
            <a:off x="15189121" y="32906666"/>
            <a:ext cx="863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31F1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  iv. SUB-SECTION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84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84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D8DF2F116F7D4586D3BDA67D3E6CA9" ma:contentTypeVersion="0" ma:contentTypeDescription="Create a new document." ma:contentTypeScope="" ma:versionID="72d52a904508459ebccc4177ce14bd7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C7D7B5-F7C7-49E4-A818-304F471ABD9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CC5C1E-D9D4-4DEA-B6DB-8CEAC79A3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6961DD-1808-4CB0-882E-E2741F955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23799</TotalTime>
  <Words>376</Words>
  <Application>Microsoft Macintosh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Open Sans</vt:lpstr>
      <vt:lpstr>Open Sans Semibold</vt:lpstr>
      <vt:lpstr>Diseño predeterminado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</dc:creator>
  <cp:lastModifiedBy>Tariq King</cp:lastModifiedBy>
  <cp:revision>496</cp:revision>
  <cp:lastPrinted>2014-07-15T21:35:03Z</cp:lastPrinted>
  <dcterms:created xsi:type="dcterms:W3CDTF">2007-09-19T14:12:32Z</dcterms:created>
  <dcterms:modified xsi:type="dcterms:W3CDTF">2019-05-23T16:13:51Z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0x010100B1D8DF2F116F7D4586D3BDA67D3E6CA9</vt:lpwstr>
  </property>
</Properties>
</file>