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01A"/>
    <a:srgbClr val="0E7E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48"/>
    <p:restoredTop sz="96327"/>
  </p:normalViewPr>
  <p:slideViewPr>
    <p:cSldViewPr snapToGrid="0" snapToObjects="1">
      <p:cViewPr varScale="1">
        <p:scale>
          <a:sx n="157" d="100"/>
          <a:sy n="157" d="100"/>
        </p:scale>
        <p:origin x="116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emf"/><Relationship Id="rId4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4364676-522A-489E-991E-92AFB6EEFC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98881" y="-775561"/>
            <a:ext cx="13789762" cy="8186057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72FE6D67-5E9B-4857-8A8A-6C109CA0D7CC}"/>
              </a:ext>
            </a:extLst>
          </p:cNvPr>
          <p:cNvSpPr/>
          <p:nvPr userDrawn="1"/>
        </p:nvSpPr>
        <p:spPr>
          <a:xfrm>
            <a:off x="3753052" y="3520668"/>
            <a:ext cx="2831577" cy="2831577"/>
          </a:xfrm>
          <a:prstGeom prst="ellipse">
            <a:avLst/>
          </a:prstGeom>
          <a:solidFill>
            <a:srgbClr val="0E7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person in a suit with his arms crossed&#10;&#10;Description automatically generated with medium confidence">
            <a:extLst>
              <a:ext uri="{FF2B5EF4-FFF2-40B4-BE49-F238E27FC236}">
                <a16:creationId xmlns:a16="http://schemas.microsoft.com/office/drawing/2014/main" id="{338B7489-9EE1-4917-BF5D-5E41DC2921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13582" t="15224" r="-13582"/>
          <a:stretch/>
        </p:blipFill>
        <p:spPr>
          <a:xfrm>
            <a:off x="3753052" y="3520668"/>
            <a:ext cx="2831576" cy="2831577"/>
          </a:xfrm>
          <a:prstGeom prst="ellipse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E3C952F-99BB-4EEF-BCBD-0DA62FB47773}"/>
              </a:ext>
            </a:extLst>
          </p:cNvPr>
          <p:cNvSpPr txBox="1"/>
          <p:nvPr userDrawn="1"/>
        </p:nvSpPr>
        <p:spPr>
          <a:xfrm>
            <a:off x="7085719" y="4842374"/>
            <a:ext cx="4397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2"/>
                </a:solidFill>
                <a:latin typeface="Montserrat" pitchFamily="2" charset="77"/>
              </a:rPr>
              <a:t>SPEAKER </a:t>
            </a:r>
            <a:r>
              <a:rPr lang="en-US" sz="3600" dirty="0">
                <a:solidFill>
                  <a:schemeClr val="bg2"/>
                </a:solidFill>
                <a:latin typeface="Montserrat" pitchFamily="2" charset="77"/>
              </a:rPr>
              <a:t>NAME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D9383C-8496-445E-A2B2-90E2ECCA199E}"/>
              </a:ext>
            </a:extLst>
          </p:cNvPr>
          <p:cNvSpPr txBox="1"/>
          <p:nvPr userDrawn="1"/>
        </p:nvSpPr>
        <p:spPr>
          <a:xfrm>
            <a:off x="7085719" y="5423230"/>
            <a:ext cx="4397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ED701A"/>
                </a:solidFill>
                <a:latin typeface="Montserrat" pitchFamily="2" charset="77"/>
              </a:rPr>
              <a:t>TOPIC</a:t>
            </a:r>
            <a:endParaRPr lang="en-US" sz="3600" dirty="0">
              <a:solidFill>
                <a:srgbClr val="ED701A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24719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93F25-22D3-0544-8127-4B0E082DF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C241C3-9F44-5B4F-8C85-8C7AEE2B74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46A555-8FF1-AB4B-8EE9-6F12160CA2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9EB8F7-3CDC-9546-BEBE-4CC6469AA291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8FA3A4-324B-A847-A469-7962DDEBD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524322-08C5-3B4C-907C-F7B9B7467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4082E9-C2C1-554A-B4F7-A7282B2A6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803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F736B7-2428-0A4C-9D7B-C8D4087208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DA3C54-BA01-FD47-83D1-2C1E6F3488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5D27C5-6A4F-A94C-B18E-A4D7A6071C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9EB8F7-3CDC-9546-BEBE-4CC6469AA291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68C765-60FB-1B4A-A375-FEC590C14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24AA6A-0755-7843-AF0F-EE497F7D8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4082E9-C2C1-554A-B4F7-A7282B2A6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403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6F14FE9-C830-44D0-B2AF-8927A3EF68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25741" y="-165930"/>
            <a:ext cx="13192892" cy="783173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5DAF4C3-DF1A-4467-B514-15A796F65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8800" b="1" dirty="0">
                <a:solidFill>
                  <a:schemeClr val="bg2"/>
                </a:solidFill>
                <a:latin typeface="Montserrat" pitchFamily="2" charset="77"/>
              </a:rPr>
              <a:t>HEADING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A9FAEE1-8069-4992-B77B-EF9F2A76E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Points of the speech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5AFA53-2F85-4FEB-AC37-84BD25CC474F}"/>
              </a:ext>
            </a:extLst>
          </p:cNvPr>
          <p:cNvSpPr txBox="1"/>
          <p:nvPr userDrawn="1"/>
        </p:nvSpPr>
        <p:spPr>
          <a:xfrm>
            <a:off x="430306" y="5956557"/>
            <a:ext cx="4397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ED701A"/>
                </a:solidFill>
                <a:latin typeface="Montserrat" pitchFamily="2" charset="77"/>
              </a:rPr>
              <a:t>SPEAKER </a:t>
            </a:r>
            <a:r>
              <a:rPr lang="en-US" sz="2000" dirty="0">
                <a:solidFill>
                  <a:srgbClr val="ED701A"/>
                </a:solidFill>
                <a:latin typeface="Montserrat" pitchFamily="2" charset="77"/>
              </a:rPr>
              <a:t>NAME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18E5D4-BB80-445F-9743-45A3CDA1C77B}"/>
              </a:ext>
            </a:extLst>
          </p:cNvPr>
          <p:cNvSpPr txBox="1"/>
          <p:nvPr userDrawn="1"/>
        </p:nvSpPr>
        <p:spPr>
          <a:xfrm>
            <a:off x="472198" y="6322686"/>
            <a:ext cx="4397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Montserrat" pitchFamily="2" charset="77"/>
              </a:rPr>
              <a:t>TOPIC</a:t>
            </a:r>
            <a:endParaRPr lang="en-US" sz="2400" dirty="0">
              <a:solidFill>
                <a:schemeClr val="bg1"/>
              </a:solidFill>
              <a:latin typeface="Montserrat" pitchFamily="2" charset="77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7F7E7BD-BE91-455D-88F1-B4DD08183A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9196968">
            <a:off x="-110658" y="5930930"/>
            <a:ext cx="871015" cy="56194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394E326-D5FC-4871-B02B-723DFADB8509}"/>
              </a:ext>
            </a:extLst>
          </p:cNvPr>
          <p:cNvCxnSpPr>
            <a:cxnSpLocks/>
          </p:cNvCxnSpPr>
          <p:nvPr userDrawn="1"/>
        </p:nvCxnSpPr>
        <p:spPr>
          <a:xfrm>
            <a:off x="430306" y="5782235"/>
            <a:ext cx="10400254" cy="0"/>
          </a:xfrm>
          <a:prstGeom prst="line">
            <a:avLst/>
          </a:prstGeom>
          <a:ln>
            <a:solidFill>
              <a:srgbClr val="ED701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4" name="Picture 13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8407622-B105-4138-AAA8-D323D207AB7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059592" y="5716591"/>
            <a:ext cx="1055287" cy="114140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20D5C49-D0DE-475D-8CC6-D5807A40A08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732518" y="271841"/>
            <a:ext cx="1426214" cy="151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381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1DA97-2106-724B-AB9F-492EB6AEF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B088C9-D83E-6F43-A41B-35F17D31CE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66F8D8-6CCC-A643-9346-E1FE147C53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9EB8F7-3CDC-9546-BEBE-4CC6469AA291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9B7ED-138C-0E4D-B9E0-8C3E538C1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0F33FD-5CD9-C948-9D12-ABDA66601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4082E9-C2C1-554A-B4F7-A7282B2A6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488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F8167-6C1A-A249-9029-21B6BD9A6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E5B92-E7B5-014D-A5CC-69FBBF6D1D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463C4F-6730-D54B-9F74-CDFF5F08F9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9538F8-D836-4340-8343-344073C772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9EB8F7-3CDC-9546-BEBE-4CC6469AA291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B369F8-FDFA-C143-B324-EA303F62B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8CBE55-B49C-A644-835E-961B7349A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4082E9-C2C1-554A-B4F7-A7282B2A6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307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950F8-7B5A-DE4E-A53A-8575A9767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D774E5-5327-8C47-BB8C-476D9FCE4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C3D204-4080-EA4E-ACE4-6E4AE3EC65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3E4DF8-38A3-4943-856F-22491A2A26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78C82F-FF2A-AE4E-BD20-7F31961EAB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4D17B2-018A-A84F-82A1-39C38DEB8C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9EB8F7-3CDC-9546-BEBE-4CC6469AA291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05746C-B355-A24F-A0C3-CD9E26F1E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3B6F83-48E1-6943-AB6F-A0BDB820E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4082E9-C2C1-554A-B4F7-A7282B2A6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128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0F3CE-848D-5048-96A5-A227C207C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140DB6-598D-7448-B1CB-ECA5B24340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9EB8F7-3CDC-9546-BEBE-4CC6469AA291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2F9766-C87E-0641-BCE9-C21C400EC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71DD7D-35FC-7145-821C-620237127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4082E9-C2C1-554A-B4F7-A7282B2A6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6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7AD618-D6BF-A346-88B1-8423179ECF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9EB8F7-3CDC-9546-BEBE-4CC6469AA291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019417-7216-5C4A-8620-B6590198A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536DD6-9B4C-4441-B796-5E3671FDD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4082E9-C2C1-554A-B4F7-A7282B2A6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373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3608E-5554-5745-83FF-EE1F28734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ADE55-21AE-C04D-80E7-8A40ADA80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B1E44D-5089-7044-8B6C-8925A9F867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0B05C9-4ECD-D845-822F-1AA32EBF56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9EB8F7-3CDC-9546-BEBE-4CC6469AA291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77AD8C-26EA-EF4E-97CC-83AF801B7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406E4F-A1F1-E040-9CB0-F9C971750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4082E9-C2C1-554A-B4F7-A7282B2A6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869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B1AAF-9C79-EC48-A86B-3AA98BBDF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C9042C-4566-F541-B0BC-2AC7826BDA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B533FF-9213-3844-8081-CFDA16F613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311A99-EB65-E14F-931C-03599292D2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9EB8F7-3CDC-9546-BEBE-4CC6469AA291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ECABE3-BEBE-C14E-8B33-D03A64C06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3E6C06-8BB8-FD46-A2FD-A439BEC35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4082E9-C2C1-554A-B4F7-A7282B2A6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084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FA3EB0C-57BC-4DA7-9DF7-B13B25EC72E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325741" y="-165930"/>
            <a:ext cx="13192892" cy="7831736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E7907B72-4885-4031-8774-9505E5918CCA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rgbClr val="ED701A"/>
                </a:solidFill>
                <a:latin typeface="Montserrat" pitchFamily="2" charset="77"/>
              </a:rPr>
              <a:t>HEADING TWO</a:t>
            </a:r>
            <a:endParaRPr lang="en-US" b="1" dirty="0">
              <a:solidFill>
                <a:srgbClr val="ED701A"/>
              </a:solidFill>
              <a:latin typeface="Montserrat" pitchFamily="2" charset="77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9DE0CD9-F90A-48E5-8536-40C0DD2354D7}"/>
              </a:ext>
            </a:extLst>
          </p:cNvPr>
          <p:cNvSpPr txBox="1">
            <a:spLocks/>
          </p:cNvSpPr>
          <p:nvPr userDrawn="1"/>
        </p:nvSpPr>
        <p:spPr>
          <a:xfrm>
            <a:off x="838200" y="1573376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>
                <a:solidFill>
                  <a:schemeClr val="bg1"/>
                </a:solidFill>
                <a:latin typeface="Montserrat" pitchFamily="2" charset="77"/>
              </a:rPr>
              <a:t>Points of the speech</a:t>
            </a:r>
            <a:endParaRPr lang="en-US" sz="2400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926F69-8D2D-4092-A19C-32ACD2A15C3E}"/>
              </a:ext>
            </a:extLst>
          </p:cNvPr>
          <p:cNvSpPr txBox="1"/>
          <p:nvPr userDrawn="1"/>
        </p:nvSpPr>
        <p:spPr>
          <a:xfrm>
            <a:off x="430306" y="5956557"/>
            <a:ext cx="4397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ED701A"/>
                </a:solidFill>
                <a:latin typeface="Montserrat" pitchFamily="2" charset="77"/>
              </a:rPr>
              <a:t>SPEAKER </a:t>
            </a:r>
            <a:r>
              <a:rPr lang="en-US" sz="2000" dirty="0">
                <a:solidFill>
                  <a:srgbClr val="ED701A"/>
                </a:solidFill>
                <a:latin typeface="Montserrat" pitchFamily="2" charset="77"/>
              </a:rPr>
              <a:t>NAME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50479C-9111-4A95-859F-37E70D25F40B}"/>
              </a:ext>
            </a:extLst>
          </p:cNvPr>
          <p:cNvSpPr txBox="1"/>
          <p:nvPr userDrawn="1"/>
        </p:nvSpPr>
        <p:spPr>
          <a:xfrm>
            <a:off x="472198" y="6322686"/>
            <a:ext cx="4397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Montserrat" pitchFamily="2" charset="77"/>
              </a:rPr>
              <a:t>TOPIC</a:t>
            </a:r>
            <a:endParaRPr lang="en-US" sz="2400" dirty="0">
              <a:solidFill>
                <a:schemeClr val="bg1"/>
              </a:solidFill>
              <a:latin typeface="Montserrat" pitchFamily="2" charset="77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3D5B4AD-C932-4A2E-8BB5-D45606214BDD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 rot="19196968">
            <a:off x="78659" y="6170896"/>
            <a:ext cx="871015" cy="56194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1ED10AA-706B-41A2-B9BE-96CB985F1D7E}"/>
              </a:ext>
            </a:extLst>
          </p:cNvPr>
          <p:cNvCxnSpPr>
            <a:cxnSpLocks/>
          </p:cNvCxnSpPr>
          <p:nvPr userDrawn="1"/>
        </p:nvCxnSpPr>
        <p:spPr>
          <a:xfrm>
            <a:off x="430306" y="5782235"/>
            <a:ext cx="10400254" cy="0"/>
          </a:xfrm>
          <a:prstGeom prst="line">
            <a:avLst/>
          </a:prstGeom>
          <a:ln>
            <a:solidFill>
              <a:srgbClr val="ED701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4" name="Picture 13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2E9C84F7-A5B6-4E55-BC4D-46EB171566AD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1059592" y="5716591"/>
            <a:ext cx="1055287" cy="114140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34BB768-043E-4882-8B0D-F02E83868B78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0719810" y="212274"/>
            <a:ext cx="1475905" cy="16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173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C07A89F-89BD-4484-ACEA-E96EE24B1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8881" y="-775561"/>
            <a:ext cx="13789762" cy="8186057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35CB469F-653E-4F5E-BC61-C5AE4C63067B}"/>
              </a:ext>
            </a:extLst>
          </p:cNvPr>
          <p:cNvSpPr/>
          <p:nvPr/>
        </p:nvSpPr>
        <p:spPr>
          <a:xfrm>
            <a:off x="3753052" y="3520668"/>
            <a:ext cx="2831577" cy="2831577"/>
          </a:xfrm>
          <a:prstGeom prst="ellipse">
            <a:avLst/>
          </a:prstGeom>
          <a:solidFill>
            <a:srgbClr val="0E7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person in a suit with his arms crossed&#10;&#10;Description automatically generated with medium confidence">
            <a:extLst>
              <a:ext uri="{FF2B5EF4-FFF2-40B4-BE49-F238E27FC236}">
                <a16:creationId xmlns:a16="http://schemas.microsoft.com/office/drawing/2014/main" id="{DDB24918-646B-43FB-9812-AEE6FE0084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3582" t="15224" r="-13582"/>
          <a:stretch/>
        </p:blipFill>
        <p:spPr>
          <a:xfrm>
            <a:off x="3753052" y="3520668"/>
            <a:ext cx="2831576" cy="2831577"/>
          </a:xfrm>
          <a:prstGeom prst="ellipse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8872696-965D-4548-82C0-38C291FC3024}"/>
              </a:ext>
            </a:extLst>
          </p:cNvPr>
          <p:cNvSpPr txBox="1"/>
          <p:nvPr/>
        </p:nvSpPr>
        <p:spPr>
          <a:xfrm>
            <a:off x="7085719" y="4842374"/>
            <a:ext cx="4397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2"/>
                </a:solidFill>
                <a:latin typeface="Montserrat" pitchFamily="2" charset="77"/>
              </a:rPr>
              <a:t>SPEAKER </a:t>
            </a:r>
            <a:r>
              <a:rPr lang="en-US" sz="3600" dirty="0">
                <a:solidFill>
                  <a:schemeClr val="bg2"/>
                </a:solidFill>
                <a:latin typeface="Montserrat" pitchFamily="2" charset="77"/>
              </a:rPr>
              <a:t>NAME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A7CC33-DC04-4B74-BEF6-1FC9BDA24B24}"/>
              </a:ext>
            </a:extLst>
          </p:cNvPr>
          <p:cNvSpPr txBox="1"/>
          <p:nvPr/>
        </p:nvSpPr>
        <p:spPr>
          <a:xfrm>
            <a:off x="7085719" y="5423230"/>
            <a:ext cx="4397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ED701A"/>
                </a:solidFill>
                <a:latin typeface="Montserrat" pitchFamily="2" charset="77"/>
              </a:rPr>
              <a:t>TOPIC</a:t>
            </a:r>
            <a:endParaRPr lang="en-US" sz="3600" dirty="0">
              <a:solidFill>
                <a:srgbClr val="ED701A"/>
              </a:solidFill>
              <a:latin typeface="Montserrat" pitchFamily="2" charset="7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E73375B-D9A4-4AE9-AF05-19AB22E56325}"/>
              </a:ext>
            </a:extLst>
          </p:cNvPr>
          <p:cNvSpPr txBox="1"/>
          <p:nvPr/>
        </p:nvSpPr>
        <p:spPr>
          <a:xfrm>
            <a:off x="3809697" y="4390845"/>
            <a:ext cx="968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Your picture</a:t>
            </a:r>
          </a:p>
        </p:txBody>
      </p:sp>
    </p:spTree>
    <p:extLst>
      <p:ext uri="{BB962C8B-B14F-4D97-AF65-F5344CB8AC3E}">
        <p14:creationId xmlns:p14="http://schemas.microsoft.com/office/powerpoint/2010/main" val="1934789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FCF1EA6-AE0B-3F4C-AE01-F84110DAC7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5741" y="-165930"/>
            <a:ext cx="13192892" cy="78317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6825E3-73AB-B24F-94B8-0215EB4AF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8800" b="1" dirty="0">
                <a:solidFill>
                  <a:schemeClr val="bg2"/>
                </a:solidFill>
                <a:latin typeface="Montserrat" pitchFamily="2" charset="77"/>
              </a:rPr>
              <a:t>HEADING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4DD638-55FC-8A47-8941-AA2711FCA5D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Points of the speech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F6BADE-48DB-224C-8475-91B4F948238D}"/>
              </a:ext>
            </a:extLst>
          </p:cNvPr>
          <p:cNvSpPr txBox="1"/>
          <p:nvPr/>
        </p:nvSpPr>
        <p:spPr>
          <a:xfrm>
            <a:off x="430306" y="5956557"/>
            <a:ext cx="4397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ED701A"/>
                </a:solidFill>
                <a:latin typeface="Montserrat" pitchFamily="2" charset="77"/>
              </a:rPr>
              <a:t>SPEAKER </a:t>
            </a:r>
            <a:r>
              <a:rPr lang="en-US" sz="2000" dirty="0">
                <a:solidFill>
                  <a:srgbClr val="ED701A"/>
                </a:solidFill>
                <a:latin typeface="Montserrat" pitchFamily="2" charset="77"/>
              </a:rPr>
              <a:t>NAME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FCD00E-5636-7640-BD31-198D691EDA0C}"/>
              </a:ext>
            </a:extLst>
          </p:cNvPr>
          <p:cNvSpPr txBox="1"/>
          <p:nvPr/>
        </p:nvSpPr>
        <p:spPr>
          <a:xfrm>
            <a:off x="472198" y="6322686"/>
            <a:ext cx="4397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Montserrat" pitchFamily="2" charset="77"/>
              </a:rPr>
              <a:t>TOPIC</a:t>
            </a:r>
            <a:endParaRPr lang="en-US" sz="2400" dirty="0">
              <a:solidFill>
                <a:schemeClr val="bg1"/>
              </a:solidFill>
              <a:latin typeface="Montserrat" pitchFamily="2" charset="77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FAB44CC-ED73-3347-B1C2-D9292F4A0F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196968">
            <a:off x="-110658" y="5930930"/>
            <a:ext cx="871015" cy="56194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4043195-0577-0449-B1DF-6EFC45D564FD}"/>
              </a:ext>
            </a:extLst>
          </p:cNvPr>
          <p:cNvCxnSpPr>
            <a:cxnSpLocks/>
          </p:cNvCxnSpPr>
          <p:nvPr/>
        </p:nvCxnSpPr>
        <p:spPr>
          <a:xfrm>
            <a:off x="430306" y="5782235"/>
            <a:ext cx="10400254" cy="0"/>
          </a:xfrm>
          <a:prstGeom prst="line">
            <a:avLst/>
          </a:prstGeom>
          <a:ln>
            <a:solidFill>
              <a:srgbClr val="ED701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8" name="Picture 17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CA1F3B47-3451-3146-9E11-98C939BE01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59592" y="5716591"/>
            <a:ext cx="1055287" cy="11414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5C99E45-94E3-ED44-8801-A72D39BAB4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32518" y="271841"/>
            <a:ext cx="1426214" cy="151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853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74BA5B69-40AA-2241-B4DE-5203FBD933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5741" y="-165930"/>
            <a:ext cx="13192892" cy="7831736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00B9C511-2BA7-B144-8CAF-2CAD966A7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ED701A"/>
                </a:solidFill>
                <a:latin typeface="Montserrat" pitchFamily="2" charset="77"/>
              </a:rPr>
              <a:t>HEADING TWO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56379D7-09B9-A04E-AB5A-9CA623F71D2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573376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Points of the speech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CCAA82B-A680-3847-9520-40F190491379}"/>
              </a:ext>
            </a:extLst>
          </p:cNvPr>
          <p:cNvSpPr txBox="1"/>
          <p:nvPr/>
        </p:nvSpPr>
        <p:spPr>
          <a:xfrm>
            <a:off x="430306" y="5956557"/>
            <a:ext cx="4397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ED701A"/>
                </a:solidFill>
                <a:latin typeface="Montserrat" pitchFamily="2" charset="77"/>
              </a:rPr>
              <a:t>SPEAKER </a:t>
            </a:r>
            <a:r>
              <a:rPr lang="en-US" sz="2000" dirty="0">
                <a:solidFill>
                  <a:srgbClr val="ED701A"/>
                </a:solidFill>
                <a:latin typeface="Montserrat" pitchFamily="2" charset="77"/>
              </a:rPr>
              <a:t>NAME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194090E-1455-6648-9A20-CD451EE3E97D}"/>
              </a:ext>
            </a:extLst>
          </p:cNvPr>
          <p:cNvSpPr txBox="1"/>
          <p:nvPr/>
        </p:nvSpPr>
        <p:spPr>
          <a:xfrm>
            <a:off x="472198" y="6322686"/>
            <a:ext cx="4397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Montserrat" pitchFamily="2" charset="77"/>
              </a:rPr>
              <a:t>TOPIC</a:t>
            </a:r>
            <a:endParaRPr lang="en-US" sz="2400" dirty="0">
              <a:solidFill>
                <a:schemeClr val="bg1"/>
              </a:solidFill>
              <a:latin typeface="Montserrat" pitchFamily="2" charset="77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7D4FA75-4B55-0145-9BCC-8DB5D0CCAE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196968">
            <a:off x="78659" y="6170896"/>
            <a:ext cx="871015" cy="561945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10B67F8-0C6C-D242-BAC5-A65FA53A31A8}"/>
              </a:ext>
            </a:extLst>
          </p:cNvPr>
          <p:cNvCxnSpPr>
            <a:cxnSpLocks/>
          </p:cNvCxnSpPr>
          <p:nvPr/>
        </p:nvCxnSpPr>
        <p:spPr>
          <a:xfrm>
            <a:off x="430306" y="5782235"/>
            <a:ext cx="10400254" cy="0"/>
          </a:xfrm>
          <a:prstGeom prst="line">
            <a:avLst/>
          </a:prstGeom>
          <a:ln>
            <a:solidFill>
              <a:srgbClr val="ED701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94EA2022-D216-AE4B-B1A8-54729BCF8D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59592" y="5716591"/>
            <a:ext cx="1055287" cy="11414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FE1EEBB-3DEF-9C4B-84DC-29CCE3C1E3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9810" y="212274"/>
            <a:ext cx="1475905" cy="16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373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911538D-BC03-774D-9F02-E8588D91C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8881" y="-775561"/>
            <a:ext cx="13789762" cy="8186057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646B0D13-C6DB-C345-A0CC-50342127290C}"/>
              </a:ext>
            </a:extLst>
          </p:cNvPr>
          <p:cNvSpPr/>
          <p:nvPr/>
        </p:nvSpPr>
        <p:spPr>
          <a:xfrm>
            <a:off x="3753052" y="3520668"/>
            <a:ext cx="2831577" cy="2831577"/>
          </a:xfrm>
          <a:prstGeom prst="ellipse">
            <a:avLst/>
          </a:prstGeom>
          <a:solidFill>
            <a:srgbClr val="0E7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person in a suit with his arms crossed&#10;&#10;Description automatically generated with medium confidence">
            <a:extLst>
              <a:ext uri="{FF2B5EF4-FFF2-40B4-BE49-F238E27FC236}">
                <a16:creationId xmlns:a16="http://schemas.microsoft.com/office/drawing/2014/main" id="{F1D12BD7-6DDB-DA4D-8D1D-5F40FBD69B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3582" t="15224" r="-13582"/>
          <a:stretch/>
        </p:blipFill>
        <p:spPr>
          <a:xfrm>
            <a:off x="3753052" y="3520668"/>
            <a:ext cx="2831576" cy="2831577"/>
          </a:xfrm>
          <a:prstGeom prst="ellipse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72365F3-F6AE-CB4D-9AC7-BA3EDCD6BF26}"/>
              </a:ext>
            </a:extLst>
          </p:cNvPr>
          <p:cNvSpPr txBox="1"/>
          <p:nvPr/>
        </p:nvSpPr>
        <p:spPr>
          <a:xfrm>
            <a:off x="7214183" y="5336582"/>
            <a:ext cx="57766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2"/>
                </a:solidFill>
                <a:latin typeface="Montserrat" pitchFamily="2" charset="77"/>
              </a:rPr>
              <a:t>THANK </a:t>
            </a:r>
            <a:r>
              <a:rPr lang="en-US" sz="6000" dirty="0">
                <a:solidFill>
                  <a:schemeClr val="bg2"/>
                </a:solidFill>
                <a:latin typeface="Montserrat" pitchFamily="2" charset="77"/>
              </a:rPr>
              <a:t>YOU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CABB4B-AD3B-49CA-9882-E3B4BD403542}"/>
              </a:ext>
            </a:extLst>
          </p:cNvPr>
          <p:cNvSpPr txBox="1"/>
          <p:nvPr/>
        </p:nvSpPr>
        <p:spPr>
          <a:xfrm>
            <a:off x="3809697" y="4390845"/>
            <a:ext cx="9686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Your picture</a:t>
            </a:r>
          </a:p>
          <a:p>
            <a:r>
              <a:rPr lang="en-US" altLang="zh-CN" dirty="0"/>
              <a:t>or talk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034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06461-0240-40C7-877A-B0486185E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E8B07-49DC-4B4C-9B97-30A123CCA1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6853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29</Words>
  <Application>Microsoft Office PowerPoint</Application>
  <PresentationFormat>Widescreen</PresentationFormat>
  <Paragraphs>14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Montserrat</vt:lpstr>
      <vt:lpstr>Office Theme</vt:lpstr>
      <vt:lpstr>PowerPoint Presentation</vt:lpstr>
      <vt:lpstr>HEADING</vt:lpstr>
      <vt:lpstr>HEADING TWO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Taylor Bateman</dc:creator>
  <cp:lastModifiedBy>Phil Lew</cp:lastModifiedBy>
  <cp:revision>8</cp:revision>
  <dcterms:created xsi:type="dcterms:W3CDTF">2022-01-24T13:06:12Z</dcterms:created>
  <dcterms:modified xsi:type="dcterms:W3CDTF">2022-01-26T07:01:29Z</dcterms:modified>
</cp:coreProperties>
</file>