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E34"/>
    <a:srgbClr val="ED701A"/>
    <a:srgbClr val="0E7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E4-474F-96F7-40CD703F58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E4-474F-96F7-40CD703F58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E4-474F-96F7-40CD703F5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4804911"/>
        <c:axId val="1099125151"/>
      </c:lineChart>
      <c:catAx>
        <c:axId val="1104804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125151"/>
        <c:crosses val="autoZero"/>
        <c:auto val="1"/>
        <c:lblAlgn val="ctr"/>
        <c:lblOffset val="100"/>
        <c:noMultiLvlLbl val="0"/>
      </c:catAx>
      <c:valAx>
        <c:axId val="1099125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4804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64381-FE8F-E049-B6F9-3973CD5AC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730AD9-A94F-0449-B9FE-936A2DF67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522D4-F65D-F24B-B1E7-AE57527D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7A0F6-6A93-784E-9022-36899DA7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7E800-63AC-5C48-9193-D7DDAC41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1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93F25-22D3-0544-8127-4B0E082D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241C3-9F44-5B4F-8C85-8C7AEE2B7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6A555-8FF1-AB4B-8EE9-6F12160C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FA3A4-324B-A847-A469-7962DDEB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4322-08C5-3B4C-907C-F7B9B746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0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F736B7-2428-0A4C-9D7B-C8D408720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A3C54-BA01-FD47-83D1-2C1E6F348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D27C5-6A4F-A94C-B18E-A4D7A607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8C765-60FB-1B4A-A375-FEC590C1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4AA6A-0755-7843-AF0F-EE497F7D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0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99C3-6FA7-9D47-9FAE-4AA083C5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E352E-89CA-BB4B-B4F3-334A8280B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D64A8-CE02-C74F-A9D7-09C938E4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A10C3-F275-CD44-8FF9-634DEEEA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C3AA7-C726-7E46-91F9-633AAC1D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8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DA97-2106-724B-AB9F-492EB6AE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088C9-D83E-6F43-A41B-35F17D31C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6F8D8-6CCC-A643-9346-E1FE147C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9B7ED-138C-0E4D-B9E0-8C3E538C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F33FD-5CD9-C948-9D12-ABDA6660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8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F8167-6C1A-A249-9029-21B6BD9A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E5B92-E7B5-014D-A5CC-69FBBF6D1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63C4F-6730-D54B-9F74-CDFF5F08F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538F8-D836-4340-8343-344073C7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369F8-FDFA-C143-B324-EA303F62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CBE55-B49C-A644-835E-961B7349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0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50F8-7B5A-DE4E-A53A-8575A976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774E5-5327-8C47-BB8C-476D9FCE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3D204-4080-EA4E-ACE4-6E4AE3EC6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E4DF8-38A3-4943-856F-22491A2A2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8C82F-FF2A-AE4E-BD20-7F31961EA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D17B2-018A-A84F-82A1-39C38DE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05746C-B355-A24F-A0C3-CD9E26F1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B6F83-48E1-6943-AB6F-A0BDB820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2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F3CE-848D-5048-96A5-A227C207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40DB6-598D-7448-B1CB-ECA5B243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F9766-C87E-0641-BCE9-C21C400E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1DD7D-35FC-7145-821C-62023712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7AD618-D6BF-A346-88B1-8423179E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19417-7216-5C4A-8620-B6590198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36DD6-9B4C-4441-B796-5E3671FD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608E-5554-5745-83FF-EE1F2873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ADE55-21AE-C04D-80E7-8A40ADA80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1E44D-5089-7044-8B6C-8925A9F86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B05C9-4ECD-D845-822F-1AA32EBF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7AD8C-26EA-EF4E-97CC-83AF801B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06E4F-A1F1-E040-9CB0-F9C97175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6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1AAF-9C79-EC48-A86B-3AA98BBD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9042C-4566-F541-B0BC-2AC7826BD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533FF-9213-3844-8081-CFDA16F61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11A99-EB65-E14F-931C-03599292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CABE3-BEBE-C14E-8B33-D03A64C0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E6C06-8BB8-FD46-A2FD-A439BEC3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8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DEB0EB-08D8-9341-9F27-FE63F870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CE273-BB1C-2842-BF96-F137E53B6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C451B-A8B5-AB4A-BF8B-05AA5BC40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EB8F7-3CDC-9546-BEBE-4CC6469AA291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2B04C-1EE1-374D-A70C-CC58AD797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0009C-A460-FE4B-92DF-057318FF7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for a software company&#10;&#10;Description automatically generated with medium confidence">
            <a:extLst>
              <a:ext uri="{FF2B5EF4-FFF2-40B4-BE49-F238E27FC236}">
                <a16:creationId xmlns:a16="http://schemas.microsoft.com/office/drawing/2014/main" id="{485709F4-9C89-0884-2A8E-99CF930B9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EB9D5B-3BE7-B6BA-2807-82E3C72F8A40}"/>
              </a:ext>
            </a:extLst>
          </p:cNvPr>
          <p:cNvSpPr txBox="1"/>
          <p:nvPr/>
        </p:nvSpPr>
        <p:spPr>
          <a:xfrm>
            <a:off x="5998775" y="361874"/>
            <a:ext cx="4397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tserrat" pitchFamily="2" charset="77"/>
              </a:rPr>
              <a:t>SPEAKER </a:t>
            </a:r>
          </a:p>
          <a:p>
            <a:r>
              <a:rPr lang="en-US" sz="3600" dirty="0">
                <a:latin typeface="Montserrat" pitchFamily="2" charset="77"/>
              </a:rPr>
              <a:t>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D60DE3-565B-D845-04DA-D0B74905B7E0}"/>
              </a:ext>
            </a:extLst>
          </p:cNvPr>
          <p:cNvSpPr txBox="1"/>
          <p:nvPr/>
        </p:nvSpPr>
        <p:spPr>
          <a:xfrm>
            <a:off x="5998775" y="1562203"/>
            <a:ext cx="439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D701A"/>
                </a:solidFill>
                <a:latin typeface="Montserrat" pitchFamily="2" charset="77"/>
              </a:rPr>
              <a:t>TOPIC</a:t>
            </a:r>
            <a:endParaRPr lang="en-US" sz="3600" dirty="0">
              <a:solidFill>
                <a:srgbClr val="ED701A"/>
              </a:solidFill>
              <a:latin typeface="Montserrat" pitchFamily="2" charset="77"/>
            </a:endParaRPr>
          </a:p>
        </p:txBody>
      </p:sp>
      <p:pic>
        <p:nvPicPr>
          <p:cNvPr id="7" name="Picture 6" descr="A few women standing in front of a whiteboard&#10;&#10;Description automatically generated">
            <a:extLst>
              <a:ext uri="{FF2B5EF4-FFF2-40B4-BE49-F238E27FC236}">
                <a16:creationId xmlns:a16="http://schemas.microsoft.com/office/drawing/2014/main" id="{8297A833-5A10-FEE9-E693-51BB2B41F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12" t="2051" r="17513" b="6906"/>
          <a:stretch/>
        </p:blipFill>
        <p:spPr>
          <a:xfrm>
            <a:off x="3336104" y="322117"/>
            <a:ext cx="2428887" cy="227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8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3D2C2B8-073C-0CCA-BB28-9C10FF3E20E1}"/>
              </a:ext>
            </a:extLst>
          </p:cNvPr>
          <p:cNvSpPr/>
          <p:nvPr/>
        </p:nvSpPr>
        <p:spPr>
          <a:xfrm>
            <a:off x="-49059" y="-58436"/>
            <a:ext cx="12353702" cy="6916436"/>
          </a:xfrm>
          <a:prstGeom prst="rect">
            <a:avLst/>
          </a:prstGeom>
          <a:solidFill>
            <a:srgbClr val="192E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825E3-73AB-B24F-94B8-0215EB4AF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solidFill>
                  <a:schemeClr val="bg2"/>
                </a:solidFill>
                <a:latin typeface="Montserrat" pitchFamily="2" charset="77"/>
              </a:rPr>
              <a:t>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DD638-55FC-8A47-8941-AA2711FCA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219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Points of the speech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6BADE-48DB-224C-8475-91B4F948238D}"/>
              </a:ext>
            </a:extLst>
          </p:cNvPr>
          <p:cNvSpPr txBox="1"/>
          <p:nvPr/>
        </p:nvSpPr>
        <p:spPr>
          <a:xfrm>
            <a:off x="7263775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SPEAKER </a:t>
            </a:r>
            <a:r>
              <a:rPr lang="en-US" sz="2000" dirty="0">
                <a:solidFill>
                  <a:srgbClr val="ED701A"/>
                </a:solidFill>
                <a:latin typeface="Montserrat" pitchFamily="2" charset="77"/>
              </a:rPr>
              <a:t>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FCD00E-5636-7640-BD31-198D691EDA0C}"/>
              </a:ext>
            </a:extLst>
          </p:cNvPr>
          <p:cNvSpPr txBox="1"/>
          <p:nvPr/>
        </p:nvSpPr>
        <p:spPr>
          <a:xfrm>
            <a:off x="7305667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TOPIC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AB44CC-ED73-3347-B1C2-D9292F4A0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043195-0577-0449-B1DF-6EFC45D564FD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1231297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AAA5A28-B2E6-5BAF-3243-54B5F144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24" y="5875136"/>
            <a:ext cx="758186" cy="758186"/>
          </a:xfrm>
          <a:prstGeom prst="rect">
            <a:avLst/>
          </a:prstGeom>
        </p:spPr>
      </p:pic>
      <p:pic>
        <p:nvPicPr>
          <p:cNvPr id="4" name="Picture 3" descr="A orange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59E75B71-C33B-93CB-B232-C2D44058A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8646" y="3369537"/>
            <a:ext cx="1550670" cy="2905760"/>
          </a:xfrm>
          <a:prstGeom prst="rect">
            <a:avLst/>
          </a:prstGeom>
        </p:spPr>
      </p:pic>
      <p:pic>
        <p:nvPicPr>
          <p:cNvPr id="5" name="Picture 4" descr="A tall thin metal object&#10;&#10;Description automatically generated with medium confidence">
            <a:extLst>
              <a:ext uri="{FF2B5EF4-FFF2-40B4-BE49-F238E27FC236}">
                <a16:creationId xmlns:a16="http://schemas.microsoft.com/office/drawing/2014/main" id="{7B3BD551-59B6-626B-477C-23503EB33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8738" y="1690688"/>
            <a:ext cx="1125730" cy="4074595"/>
          </a:xfrm>
          <a:prstGeom prst="rect">
            <a:avLst/>
          </a:prstGeom>
        </p:spPr>
      </p:pic>
      <p:pic>
        <p:nvPicPr>
          <p:cNvPr id="7" name="Picture 6" descr="A blue and white jet&#10;&#10;Description automatically generated">
            <a:extLst>
              <a:ext uri="{FF2B5EF4-FFF2-40B4-BE49-F238E27FC236}">
                <a16:creationId xmlns:a16="http://schemas.microsoft.com/office/drawing/2014/main" id="{7B4FBE99-2771-3B08-F2D3-112E2882C2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2008" y="3056070"/>
            <a:ext cx="1069686" cy="53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5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56AAF8-F856-872F-356C-9120E8EA92C5}"/>
              </a:ext>
            </a:extLst>
          </p:cNvPr>
          <p:cNvSpPr/>
          <p:nvPr/>
        </p:nvSpPr>
        <p:spPr>
          <a:xfrm>
            <a:off x="-49059" y="-58436"/>
            <a:ext cx="12353702" cy="6916436"/>
          </a:xfrm>
          <a:prstGeom prst="rect">
            <a:avLst/>
          </a:prstGeom>
          <a:solidFill>
            <a:srgbClr val="192E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8" y="576417"/>
            <a:ext cx="4813786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HEADING TWO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6379D7-09B9-A04E-AB5A-9CA623F7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98" y="139793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Points of the speech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SPEAKER </a:t>
            </a:r>
            <a:r>
              <a:rPr lang="en-US" sz="2000" dirty="0">
                <a:solidFill>
                  <a:srgbClr val="ED701A"/>
                </a:solidFill>
                <a:latin typeface="Montserrat" pitchFamily="2" charset="77"/>
              </a:rPr>
              <a:t>NAME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TOPIC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0400254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 descr="A orange and white rectangular object&#10;&#10;Description automatically generated">
            <a:extLst>
              <a:ext uri="{FF2B5EF4-FFF2-40B4-BE49-F238E27FC236}">
                <a16:creationId xmlns:a16="http://schemas.microsoft.com/office/drawing/2014/main" id="{80A524BF-3E14-1514-322A-1D15CA88A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690" y="2386939"/>
            <a:ext cx="1799649" cy="4995389"/>
          </a:xfrm>
          <a:prstGeom prst="rect">
            <a:avLst/>
          </a:prstGeom>
        </p:spPr>
      </p:pic>
      <p:pic>
        <p:nvPicPr>
          <p:cNvPr id="16" name="Picture 15" descr="A grey object with a blue stripe&#10;&#10;Description automatically generated">
            <a:extLst>
              <a:ext uri="{FF2B5EF4-FFF2-40B4-BE49-F238E27FC236}">
                <a16:creationId xmlns:a16="http://schemas.microsoft.com/office/drawing/2014/main" id="{CD299EB3-4004-0AD6-FB5E-9C48C2128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793" y="3213950"/>
            <a:ext cx="1764009" cy="3933264"/>
          </a:xfrm>
          <a:prstGeom prst="rect">
            <a:avLst/>
          </a:prstGeom>
        </p:spPr>
      </p:pic>
      <p:pic>
        <p:nvPicPr>
          <p:cNvPr id="17" name="Picture 16" descr="A white cloud on a black background&#10;&#10;Description automatically generated">
            <a:extLst>
              <a:ext uri="{FF2B5EF4-FFF2-40B4-BE49-F238E27FC236}">
                <a16:creationId xmlns:a16="http://schemas.microsoft.com/office/drawing/2014/main" id="{8CA801D4-D045-91AA-B1BC-46F456517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7890" y="4626472"/>
            <a:ext cx="1424454" cy="981442"/>
          </a:xfrm>
          <a:prstGeom prst="rect">
            <a:avLst/>
          </a:prstGeom>
        </p:spPr>
      </p:pic>
      <p:pic>
        <p:nvPicPr>
          <p:cNvPr id="20" name="Picture 19" descr="A white cloud on a black background&#10;&#10;Description automatically generated">
            <a:extLst>
              <a:ext uri="{FF2B5EF4-FFF2-40B4-BE49-F238E27FC236}">
                <a16:creationId xmlns:a16="http://schemas.microsoft.com/office/drawing/2014/main" id="{0CB9ACB4-BFF3-A1C9-E30C-B85E4AC2F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158" y="2702669"/>
            <a:ext cx="1424454" cy="981442"/>
          </a:xfrm>
          <a:prstGeom prst="rect">
            <a:avLst/>
          </a:prstGeom>
        </p:spPr>
      </p:pic>
      <p:pic>
        <p:nvPicPr>
          <p:cNvPr id="21" name="Picture 20" descr="A blue and white jet&#10;&#10;Description automatically generated">
            <a:extLst>
              <a:ext uri="{FF2B5EF4-FFF2-40B4-BE49-F238E27FC236}">
                <a16:creationId xmlns:a16="http://schemas.microsoft.com/office/drawing/2014/main" id="{C8EFA02D-A813-A19E-E822-1A2BB749A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0773" y="3511959"/>
            <a:ext cx="1164689" cy="579418"/>
          </a:xfrm>
          <a:prstGeom prst="rect">
            <a:avLst/>
          </a:prstGeom>
        </p:spPr>
      </p:pic>
      <p:pic>
        <p:nvPicPr>
          <p:cNvPr id="22" name="Picture 21" descr="A blue and white jet&#10;&#10;Description automatically generated">
            <a:extLst>
              <a:ext uri="{FF2B5EF4-FFF2-40B4-BE49-F238E27FC236}">
                <a16:creationId xmlns:a16="http://schemas.microsoft.com/office/drawing/2014/main" id="{3029F0AB-AB85-67DF-108A-0436175456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" y="5087925"/>
            <a:ext cx="1164689" cy="5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7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2B6AAE-73D9-06D4-9781-F6DAC36BF6DF}"/>
              </a:ext>
            </a:extLst>
          </p:cNvPr>
          <p:cNvSpPr/>
          <p:nvPr/>
        </p:nvSpPr>
        <p:spPr>
          <a:xfrm>
            <a:off x="-49059" y="-58436"/>
            <a:ext cx="12353702" cy="6916436"/>
          </a:xfrm>
          <a:prstGeom prst="rect">
            <a:avLst/>
          </a:prstGeom>
          <a:solidFill>
            <a:srgbClr val="192E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107" y="576417"/>
            <a:ext cx="4813786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HEADING TWO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540D2D6-C23E-574A-C524-0B5D4237BF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545855"/>
              </p:ext>
            </p:extLst>
          </p:nvPr>
        </p:nvGraphicFramePr>
        <p:xfrm>
          <a:off x="5645149" y="1420813"/>
          <a:ext cx="6391137" cy="415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6" y="5956557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SPEAKER </a:t>
            </a:r>
            <a:r>
              <a:rPr lang="en-US" sz="2000" dirty="0">
                <a:solidFill>
                  <a:srgbClr val="ED701A"/>
                </a:solidFill>
                <a:latin typeface="Montserrat" pitchFamily="2" charset="77"/>
              </a:rPr>
              <a:t>NAME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8" y="6322686"/>
            <a:ext cx="439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TOPIC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1605981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F53703-155C-86ED-24C6-F4D5583CA79F}"/>
              </a:ext>
            </a:extLst>
          </p:cNvPr>
          <p:cNvSpPr txBox="1">
            <a:spLocks/>
          </p:cNvSpPr>
          <p:nvPr/>
        </p:nvSpPr>
        <p:spPr>
          <a:xfrm>
            <a:off x="1331843" y="1972493"/>
            <a:ext cx="4119712" cy="3602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Points of the graphic </a:t>
            </a:r>
          </a:p>
        </p:txBody>
      </p:sp>
      <p:pic>
        <p:nvPicPr>
          <p:cNvPr id="5" name="Picture 4" descr="A orange object with black background&#10;&#10;Description automatically generated">
            <a:extLst>
              <a:ext uri="{FF2B5EF4-FFF2-40B4-BE49-F238E27FC236}">
                <a16:creationId xmlns:a16="http://schemas.microsoft.com/office/drawing/2014/main" id="{59250398-58AD-49DA-B3CA-A3F1FD9A4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90765"/>
            <a:ext cx="730956" cy="3082727"/>
          </a:xfrm>
          <a:prstGeom prst="rect">
            <a:avLst/>
          </a:prstGeom>
        </p:spPr>
      </p:pic>
      <p:pic>
        <p:nvPicPr>
          <p:cNvPr id="7" name="Picture 6" descr="A tall thin metal object&#10;&#10;Description automatically generated with medium confidence">
            <a:extLst>
              <a:ext uri="{FF2B5EF4-FFF2-40B4-BE49-F238E27FC236}">
                <a16:creationId xmlns:a16="http://schemas.microsoft.com/office/drawing/2014/main" id="{FEBBB828-7E9C-F93F-2F3D-B4B99B688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13" y="1492676"/>
            <a:ext cx="1165485" cy="4218487"/>
          </a:xfrm>
          <a:prstGeom prst="rect">
            <a:avLst/>
          </a:prstGeom>
        </p:spPr>
      </p:pic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8E999730-2E2E-2C56-E97C-A7FC7B709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0" y="4973406"/>
            <a:ext cx="1050290" cy="841007"/>
          </a:xfrm>
          <a:prstGeom prst="rect">
            <a:avLst/>
          </a:prstGeom>
        </p:spPr>
      </p:pic>
      <p:pic>
        <p:nvPicPr>
          <p:cNvPr id="11" name="Picture 10" descr="A white cloud on a black background&#10;&#10;Description automatically generated">
            <a:extLst>
              <a:ext uri="{FF2B5EF4-FFF2-40B4-BE49-F238E27FC236}">
                <a16:creationId xmlns:a16="http://schemas.microsoft.com/office/drawing/2014/main" id="{72752043-E564-7D90-FA58-7204D198D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56" y="1787640"/>
            <a:ext cx="1050290" cy="72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52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for a software company&#10;&#10;Description automatically generated with medium confidence">
            <a:extLst>
              <a:ext uri="{FF2B5EF4-FFF2-40B4-BE49-F238E27FC236}">
                <a16:creationId xmlns:a16="http://schemas.microsoft.com/office/drawing/2014/main" id="{BE5F7C0B-0D5B-34CF-254E-44767E6F1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few women standing in front of a whiteboard&#10;&#10;Description automatically generated">
            <a:extLst>
              <a:ext uri="{FF2B5EF4-FFF2-40B4-BE49-F238E27FC236}">
                <a16:creationId xmlns:a16="http://schemas.microsoft.com/office/drawing/2014/main" id="{B76B6F7D-BC23-76C6-BA9A-30F772F38C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12" t="2051" r="17513" b="6906"/>
          <a:stretch/>
        </p:blipFill>
        <p:spPr>
          <a:xfrm>
            <a:off x="3336104" y="322117"/>
            <a:ext cx="2428887" cy="22719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2365F3-F6AE-CB4D-9AC7-BA3EDCD6BF26}"/>
              </a:ext>
            </a:extLst>
          </p:cNvPr>
          <p:cNvSpPr txBox="1"/>
          <p:nvPr/>
        </p:nvSpPr>
        <p:spPr>
          <a:xfrm>
            <a:off x="6180513" y="488619"/>
            <a:ext cx="41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2"/>
                </a:solidFill>
                <a:latin typeface="Montserrat" pitchFamily="2" charset="77"/>
              </a:rPr>
              <a:t>THANK </a:t>
            </a:r>
            <a:r>
              <a:rPr lang="en-US" sz="6000" dirty="0">
                <a:solidFill>
                  <a:schemeClr val="bg2"/>
                </a:solidFill>
                <a:latin typeface="Montserrat" pitchFamily="2" charset="77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777034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33</Words>
  <Application>Microsoft Macintosh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Office Theme</vt:lpstr>
      <vt:lpstr>PowerPoint Presentation</vt:lpstr>
      <vt:lpstr>HEADING</vt:lpstr>
      <vt:lpstr>HEADING TWO</vt:lpstr>
      <vt:lpstr>HEADING TWO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Bateman</dc:creator>
  <cp:lastModifiedBy>Taylor Bateman</cp:lastModifiedBy>
  <cp:revision>8</cp:revision>
  <dcterms:created xsi:type="dcterms:W3CDTF">2022-01-24T13:06:12Z</dcterms:created>
  <dcterms:modified xsi:type="dcterms:W3CDTF">2023-12-21T09:23:08Z</dcterms:modified>
</cp:coreProperties>
</file>