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A"/>
    <a:srgbClr val="192E34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1"/>
    <p:restoredTop sz="96327"/>
  </p:normalViewPr>
  <p:slideViewPr>
    <p:cSldViewPr snapToGrid="0" snapToObjects="1">
      <p:cViewPr>
        <p:scale>
          <a:sx n="142" d="100"/>
          <a:sy n="142" d="100"/>
        </p:scale>
        <p:origin x="33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49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0D68-118C-014C-BFAA-AC1D491B3FAD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5E00-E567-0B44-958E-ED2E7549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C14A59D-B042-587D-EF36-8697D3A67B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5998775" y="1592533"/>
            <a:ext cx="3776596" cy="592754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3600" b="1" kern="1200" dirty="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rPr>
              <a:t>TOPIC</a:t>
            </a:r>
            <a:endParaRPr lang="en-US" sz="2800" b="1" kern="1200" dirty="0">
              <a:solidFill>
                <a:srgbClr val="ED701A"/>
              </a:solidFill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A6304E-3AB5-DFEA-98F9-A59BFF0974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5998775" y="361874"/>
            <a:ext cx="3776596" cy="120032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</a:t>
            </a:r>
            <a:r>
              <a:rPr lang="en-US" b="0" dirty="0"/>
              <a:t> NAME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939B-D9C0-FDAA-828C-AADDF16ED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58436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912165-F204-346F-47BB-05E2EAC71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526B2-8B83-5A39-8BFA-BD80036946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C43FC-13DA-897F-85E6-A6C1CF65E5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3866531-EA71-6F4C-1398-8F471CD4E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5" name="Picture 14" descr="A orang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35DF7DFE-CF25-E0CF-7B50-0527F4A0EA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98646" y="3369537"/>
            <a:ext cx="1550670" cy="2905760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57AF9461-36F9-1F14-0ACD-9EFB3246F1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98738" y="1690688"/>
            <a:ext cx="1125730" cy="4074595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61EC2C55-8B9A-102A-A43C-0D2399A00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92008" y="3056070"/>
            <a:ext cx="1069686" cy="532155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B0B7969-5FE3-3296-4328-0CEADC9E6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841674" y="376585"/>
            <a:ext cx="10504487" cy="1257300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8800" b="1" dirty="0">
                <a:latin typeface="Montserrat" pitchFamily="2" charset="77"/>
              </a:rPr>
              <a:t>HEADING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A47D4E4-48D6-E4C6-190D-E8869C34D5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7305668" y="5985190"/>
            <a:ext cx="4356108" cy="317966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b="0" dirty="0">
                <a:latin typeface="Montserrat" pitchFamily="2" charset="77"/>
              </a:rPr>
              <a:t>NAME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2A724B8-603A-9120-6ED2-7C86CE95FB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7305675" y="6356350"/>
            <a:ext cx="4397375" cy="35083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84C888-C912-348F-CF2F-6433699F6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49200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B5571-8DC5-407F-D079-86A30A53A7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4294967295" hasCustomPrompt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F0FD9A-8A2F-A6A4-6993-EA76FE0F6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orange and white rectangular object&#10;&#10;Description automatically generated">
            <a:extLst>
              <a:ext uri="{FF2B5EF4-FFF2-40B4-BE49-F238E27FC236}">
                <a16:creationId xmlns:a16="http://schemas.microsoft.com/office/drawing/2014/main" id="{3EA78B03-BA42-8738-1D7B-CC88E791AB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690" y="2386939"/>
            <a:ext cx="1799649" cy="4995389"/>
          </a:xfrm>
          <a:prstGeom prst="rect">
            <a:avLst/>
          </a:prstGeom>
        </p:spPr>
      </p:pic>
      <p:pic>
        <p:nvPicPr>
          <p:cNvPr id="14" name="Picture 13" descr="A grey object with a blue stripe&#10;&#10;Description automatically generated">
            <a:extLst>
              <a:ext uri="{FF2B5EF4-FFF2-40B4-BE49-F238E27FC236}">
                <a16:creationId xmlns:a16="http://schemas.microsoft.com/office/drawing/2014/main" id="{9ACB9327-5D65-9032-ADFD-6A525ACC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793" y="3213950"/>
            <a:ext cx="1764009" cy="3933264"/>
          </a:xfrm>
          <a:prstGeom prst="rect">
            <a:avLst/>
          </a:prstGeom>
        </p:spPr>
      </p:pic>
      <p:pic>
        <p:nvPicPr>
          <p:cNvPr id="15" name="Picture 14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A2623CCA-8370-5B34-306A-C728E605E7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7890" y="4626472"/>
            <a:ext cx="1424454" cy="981442"/>
          </a:xfrm>
          <a:prstGeom prst="rect">
            <a:avLst/>
          </a:prstGeom>
        </p:spPr>
      </p:pic>
      <p:pic>
        <p:nvPicPr>
          <p:cNvPr id="16" name="Picture 15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152C427D-DC9B-3E4E-81D1-1A7A1E0748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9158" y="2702669"/>
            <a:ext cx="1424454" cy="981442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89C5660E-21F2-6307-BF59-DE49342463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0773" y="3511959"/>
            <a:ext cx="1164689" cy="579418"/>
          </a:xfrm>
          <a:prstGeom prst="rect">
            <a:avLst/>
          </a:prstGeom>
        </p:spPr>
      </p:pic>
      <p:pic>
        <p:nvPicPr>
          <p:cNvPr id="18" name="Picture 17" descr="A blue and white jet&#10;&#10;Description automatically generated">
            <a:extLst>
              <a:ext uri="{FF2B5EF4-FFF2-40B4-BE49-F238E27FC236}">
                <a16:creationId xmlns:a16="http://schemas.microsoft.com/office/drawing/2014/main" id="{D4E12F3E-95D2-96B2-C42D-DE089FE47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" y="5087925"/>
            <a:ext cx="1164689" cy="57941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A14FBB1-1032-E06E-0808-2AF80D7C3F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472739" y="576418"/>
            <a:ext cx="4813245" cy="6472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4000" b="1" dirty="0"/>
              <a:t>HEADING TWO</a:t>
            </a:r>
            <a:endParaRPr lang="en-US" dirty="0"/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55BA7E4D-68ED-7955-9101-ED0704DF90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b="0" dirty="0">
                <a:latin typeface="Montserrat" pitchFamily="2" charset="77"/>
              </a:rPr>
              <a:t>NAME</a:t>
            </a:r>
            <a:endParaRPr lang="en-US" dirty="0"/>
          </a:p>
        </p:txBody>
      </p:sp>
      <p:sp>
        <p:nvSpPr>
          <p:cNvPr id="22" name="Content Placeholder 24">
            <a:extLst>
              <a:ext uri="{FF2B5EF4-FFF2-40B4-BE49-F238E27FC236}">
                <a16:creationId xmlns:a16="http://schemas.microsoft.com/office/drawing/2014/main" id="{72674DBB-30D9-5403-4E3E-B01D8228F3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64930-0BB1-2B75-A929-E1F37E0712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0851" y="-46278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1333056" y="1787640"/>
            <a:ext cx="4119713" cy="4062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400" dirty="0">
                <a:latin typeface="Montserrat" pitchFamily="2" charset="77"/>
              </a:rPr>
              <a:t>Points of the graphic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5667921" y="1787641"/>
            <a:ext cx="6368365" cy="406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 dirty="0"/>
              <a:t>Insert Graphic or table here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42AACC-2F77-D8FA-84D5-25F4EE6163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orange object with black background&#10;&#10;Description automatically generated">
            <a:extLst>
              <a:ext uri="{FF2B5EF4-FFF2-40B4-BE49-F238E27FC236}">
                <a16:creationId xmlns:a16="http://schemas.microsoft.com/office/drawing/2014/main" id="{511017A4-E1CA-CEB9-0F86-9DAF73795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0765"/>
            <a:ext cx="730956" cy="3082727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A6F03DBD-E9ED-7C9C-8337-C527441B08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13" y="1492676"/>
            <a:ext cx="1165485" cy="4218487"/>
          </a:xfrm>
          <a:prstGeom prst="rect">
            <a:avLst/>
          </a:prstGeom>
        </p:spPr>
      </p:pic>
      <p:pic>
        <p:nvPicPr>
          <p:cNvPr id="17" name="Picture 16" descr="A blue and black logo&#10;&#10;Description automatically generated">
            <a:extLst>
              <a:ext uri="{FF2B5EF4-FFF2-40B4-BE49-F238E27FC236}">
                <a16:creationId xmlns:a16="http://schemas.microsoft.com/office/drawing/2014/main" id="{4D75297A-370F-BB94-1178-EF06644498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00" y="4973406"/>
            <a:ext cx="1050290" cy="841007"/>
          </a:xfrm>
          <a:prstGeom prst="rect">
            <a:avLst/>
          </a:prstGeom>
        </p:spPr>
      </p:pic>
      <p:pic>
        <p:nvPicPr>
          <p:cNvPr id="18" name="Picture 1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5B456DCC-88F3-AE5F-385F-413D4C47B6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56" y="1787640"/>
            <a:ext cx="1050290" cy="723645"/>
          </a:xfrm>
          <a:prstGeom prst="rect">
            <a:avLst/>
          </a:prstGeom>
        </p:spPr>
      </p:pic>
      <p:sp>
        <p:nvSpPr>
          <p:cNvPr id="19" name="Content Placeholder 22">
            <a:extLst>
              <a:ext uri="{FF2B5EF4-FFF2-40B4-BE49-F238E27FC236}">
                <a16:creationId xmlns:a16="http://schemas.microsoft.com/office/drawing/2014/main" id="{63A551D5-1A20-AD00-86A4-785E8EC6C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b="0" dirty="0">
                <a:latin typeface="Montserrat" pitchFamily="2" charset="77"/>
              </a:rPr>
              <a:t>NAME</a:t>
            </a:r>
            <a:endParaRPr lang="en-US" dirty="0"/>
          </a:p>
        </p:txBody>
      </p:sp>
      <p:sp>
        <p:nvSpPr>
          <p:cNvPr id="20" name="Content Placeholder 24">
            <a:extLst>
              <a:ext uri="{FF2B5EF4-FFF2-40B4-BE49-F238E27FC236}">
                <a16:creationId xmlns:a16="http://schemas.microsoft.com/office/drawing/2014/main" id="{622729EA-6F94-D607-3908-713C89693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19728" y="355890"/>
            <a:ext cx="10226964" cy="1037544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r>
              <a:rPr lang="en-US" b="1" dirty="0">
                <a:latin typeface="Montserrat" pitchFamily="2" charset="77"/>
              </a:rPr>
              <a:t>HEADING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57DAE-8995-5AA7-F24E-7D18963BA8C8}"/>
              </a:ext>
            </a:extLst>
          </p:cNvPr>
          <p:cNvSpPr txBox="1"/>
          <p:nvPr userDrawn="1"/>
        </p:nvSpPr>
        <p:spPr>
          <a:xfrm>
            <a:off x="6180513" y="488619"/>
            <a:ext cx="41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5030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5/24/24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700B8-88C9-F519-7F9E-4CDE238CCA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C916-C3F4-2246-81B0-5EFEA225D3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88F44B-974E-75FE-4B5B-C8A4E686A2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D4885-D360-2772-54B3-F23FA89C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6A2D-21F5-F32C-FCC1-EC51466849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0F543-4F20-DA81-4D8A-D5B8391151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AD946-47A6-2D11-66A6-FAE0C43ACF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F921E-EA09-EED5-270B-7E09DD3FA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68A9E-8E20-9A33-6145-EF0D952854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3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A6ADE-B1C8-D223-8F7F-2C56283888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077E-1BF2-1189-F732-68502AB133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7BDB3-9708-144C-C75C-915C48DC27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819FBC-1980-98C9-4B25-73C7FA2051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BA94ED-4874-5A22-4BE1-13802111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EF1F3A-BBEC-668C-F49D-E4BCD96688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 smtClean="0">
            <a:solidFill>
              <a:schemeClr val="bg1"/>
            </a:solidFill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Sophia McKeever</cp:lastModifiedBy>
  <cp:revision>19</cp:revision>
  <dcterms:created xsi:type="dcterms:W3CDTF">2022-01-24T13:06:12Z</dcterms:created>
  <dcterms:modified xsi:type="dcterms:W3CDTF">2024-05-25T07:13:06Z</dcterms:modified>
</cp:coreProperties>
</file>