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01A"/>
    <a:srgbClr val="0E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6327"/>
  </p:normalViewPr>
  <p:slideViewPr>
    <p:cSldViewPr snapToGrid="0" snapToObjects="1">
      <p:cViewPr varScale="1">
        <p:scale>
          <a:sx n="151" d="100"/>
          <a:sy n="151" d="100"/>
        </p:scale>
        <p:origin x="24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E4-474F-96F7-40CD703F58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E4-474F-96F7-40CD703F58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E4-474F-96F7-40CD703F5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4804911"/>
        <c:axId val="1099125151"/>
      </c:lineChart>
      <c:catAx>
        <c:axId val="110480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125151"/>
        <c:crosses val="autoZero"/>
        <c:auto val="1"/>
        <c:lblAlgn val="ctr"/>
        <c:lblOffset val="100"/>
        <c:noMultiLvlLbl val="0"/>
      </c:catAx>
      <c:valAx>
        <c:axId val="1099125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80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4381-FE8F-E049-B6F9-3973CD5AC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30AD9-A94F-0449-B9FE-936A2DF67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522D4-F65D-F24B-B1E7-AE57527D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7A0F6-6A93-784E-9022-36899DA7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E800-63AC-5C48-9193-D7DDAC41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3F25-22D3-0544-8127-4B0E082D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1C3-9F44-5B4F-8C85-8C7AEE2B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A555-8FF1-AB4B-8EE9-6F12160C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FA3A4-324B-A847-A469-7962DDEB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4322-08C5-3B4C-907C-F7B9B74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736B7-2428-0A4C-9D7B-C8D40872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3C54-BA01-FD47-83D1-2C1E6F34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27C5-6A4F-A94C-B18E-A4D7A60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C765-60FB-1B4A-A375-FEC590C1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AA6A-0755-7843-AF0F-EE497F7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99C3-6FA7-9D47-9FAE-4AA083C5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E352E-89CA-BB4B-B4F3-334A8280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D64A8-CE02-C74F-A9D7-09C938E4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A10C3-F275-CD44-8FF9-634DEEEA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3AA7-C726-7E46-91F9-633AAC1D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DA97-2106-724B-AB9F-492EB6AE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088C9-D83E-6F43-A41B-35F17D31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6F8D8-6CCC-A643-9346-E1FE147C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9B7ED-138C-0E4D-B9E0-8C3E538C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33FD-5CD9-C948-9D12-ABDA6660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8167-6C1A-A249-9029-21B6BD9A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5B92-E7B5-014D-A5CC-69FBBF6D1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3C4F-6730-D54B-9F74-CDFF5F08F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38F8-D836-4340-8343-344073C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369F8-FDFA-C143-B324-EA303F62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CBE55-B49C-A644-835E-961B7349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50F8-7B5A-DE4E-A53A-8575A976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74E5-5327-8C47-BB8C-476D9FCE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D204-4080-EA4E-ACE4-6E4AE3E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E4DF8-38A3-4943-856F-22491A2A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8C82F-FF2A-AE4E-BD20-7F31961EA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D17B2-018A-A84F-82A1-39C38DE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5746C-B355-A24F-A0C3-CD9E26F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B6F83-48E1-6943-AB6F-A0BDB82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F3CE-848D-5048-96A5-A227C207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40DB6-598D-7448-B1CB-ECA5B243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9766-C87E-0641-BCE9-C21C400E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DD7D-35FC-7145-821C-6202371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AD618-D6BF-A346-88B1-8423179E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19417-7216-5C4A-8620-B6590198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6DD6-9B4C-4441-B796-5E3671F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08E-5554-5745-83FF-EE1F2873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DE55-21AE-C04D-80E7-8A40ADA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E44D-5089-7044-8B6C-8925A9F86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B05C9-4ECD-D845-822F-1AA32EB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AD8C-26EA-EF4E-97CC-83AF801B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06E4F-A1F1-E040-9CB0-F9C97175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AAF-9C79-EC48-A86B-3AA98BB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042C-4566-F541-B0BC-2AC7826B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533FF-9213-3844-8081-CFDA16F6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1A99-EB65-E14F-931C-03599292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CABE3-BEBE-C14E-8B33-D03A64C0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6C06-8BB8-FD46-A2FD-A439BEC3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EB0EB-08D8-9341-9F27-FE63F870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CE273-BB1C-2842-BF96-F137E53B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451B-A8B5-AB4A-BF8B-05AA5BC40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B8F7-3CDC-9546-BEBE-4CC6469AA29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2B04C-1EE1-374D-A70C-CC58AD79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009C-A460-FE4B-92DF-057318FF7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41E552E-A901-8B20-4729-EAAB2E45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loudspeaker&#10;&#10;Description automatically generated">
            <a:extLst>
              <a:ext uri="{FF2B5EF4-FFF2-40B4-BE49-F238E27FC236}">
                <a16:creationId xmlns:a16="http://schemas.microsoft.com/office/drawing/2014/main" id="{02CB3FD9-5270-5E6D-B502-8655DA14F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282" y="3527136"/>
            <a:ext cx="3305464" cy="33054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70DFCC-B481-E742-98B7-C3055B7C0F83}"/>
              </a:ext>
            </a:extLst>
          </p:cNvPr>
          <p:cNvSpPr/>
          <p:nvPr/>
        </p:nvSpPr>
        <p:spPr>
          <a:xfrm>
            <a:off x="4934900" y="4005060"/>
            <a:ext cx="2269952" cy="2269952"/>
          </a:xfrm>
          <a:prstGeom prst="ellipse">
            <a:avLst/>
          </a:prstGeom>
          <a:solidFill>
            <a:srgbClr val="0E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erson in a suit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102EB66A-3DE9-754A-BBE4-3BE4023D5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582" t="15224" r="-13582"/>
          <a:stretch/>
        </p:blipFill>
        <p:spPr>
          <a:xfrm>
            <a:off x="4967052" y="4093471"/>
            <a:ext cx="2191060" cy="219106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2365F3-F6AE-CB4D-9AC7-BA3EDCD6BF26}"/>
              </a:ext>
            </a:extLst>
          </p:cNvPr>
          <p:cNvSpPr txBox="1"/>
          <p:nvPr/>
        </p:nvSpPr>
        <p:spPr>
          <a:xfrm>
            <a:off x="7659533" y="4145153"/>
            <a:ext cx="4397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Montserrat" pitchFamily="2" charset="77"/>
              </a:rPr>
              <a:t>SPEAKER </a:t>
            </a:r>
          </a:p>
          <a:p>
            <a:r>
              <a:rPr lang="en-US" sz="3600" dirty="0">
                <a:solidFill>
                  <a:schemeClr val="bg2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37B5-56E5-2347-9F50-7FBFC0767194}"/>
              </a:ext>
            </a:extLst>
          </p:cNvPr>
          <p:cNvSpPr txBox="1"/>
          <p:nvPr/>
        </p:nvSpPr>
        <p:spPr>
          <a:xfrm>
            <a:off x="7659533" y="5280531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D701A"/>
                </a:solidFill>
                <a:latin typeface="Montserrat" pitchFamily="2" charset="77"/>
              </a:rPr>
              <a:t>TOPIC</a:t>
            </a:r>
            <a:endParaRPr lang="en-US" sz="3600" dirty="0">
              <a:solidFill>
                <a:srgbClr val="ED701A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478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F99F5C75-4C32-6415-A541-F25DD731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25E3-73AB-B24F-94B8-0215EB4A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2"/>
                </a:solidFill>
                <a:latin typeface="Montserrat" pitchFamily="2" charset="77"/>
              </a:rPr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D638-55FC-8A47-8941-AA2711FC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219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speech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6BADE-48DB-224C-8475-91B4F948238D}"/>
              </a:ext>
            </a:extLst>
          </p:cNvPr>
          <p:cNvSpPr txBox="1"/>
          <p:nvPr/>
        </p:nvSpPr>
        <p:spPr>
          <a:xfrm>
            <a:off x="7263775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CD00E-5636-7640-BD31-198D691EDA0C}"/>
              </a:ext>
            </a:extLst>
          </p:cNvPr>
          <p:cNvSpPr txBox="1"/>
          <p:nvPr/>
        </p:nvSpPr>
        <p:spPr>
          <a:xfrm>
            <a:off x="7305667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TOPIC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AB44CC-ED73-3347-B1C2-D9292F4A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043195-0577-0449-B1DF-6EFC45D564FD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AAA5A28-B2E6-5BAF-3243-54B5F1447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4783196-0FAB-3E3B-9B17-54E599784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65508">
            <a:off x="9942446" y="1162836"/>
            <a:ext cx="2345586" cy="2822768"/>
          </a:xfrm>
          <a:prstGeom prst="rect">
            <a:avLst/>
          </a:prstGeom>
        </p:spPr>
      </p:pic>
      <p:pic>
        <p:nvPicPr>
          <p:cNvPr id="10" name="Picture 9" descr="A picture containing music, guitar&#10;&#10;Description automatically generated">
            <a:extLst>
              <a:ext uri="{FF2B5EF4-FFF2-40B4-BE49-F238E27FC236}">
                <a16:creationId xmlns:a16="http://schemas.microsoft.com/office/drawing/2014/main" id="{8D7683A7-8D2C-2D30-79DF-D9F75CDB3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32916">
            <a:off x="10155485" y="359017"/>
            <a:ext cx="3405183" cy="53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6C6276E7-24ED-AA7B-0D17-1A4E5262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4813786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HEADING TWO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speech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TOPIC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D4FA75-4B55-0145-9BCC-8DB5D0CCA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7583590-A386-A859-476E-2CB1D0F28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95746">
            <a:off x="7618245" y="2873112"/>
            <a:ext cx="8388269" cy="15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6C6276E7-24ED-AA7B-0D17-1A4E5262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107" y="576417"/>
            <a:ext cx="4813786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HEADING TWO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540D2D6-C23E-574A-C524-0B5D4237B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545855"/>
              </p:ext>
            </p:extLst>
          </p:nvPr>
        </p:nvGraphicFramePr>
        <p:xfrm>
          <a:off x="5645149" y="1420813"/>
          <a:ext cx="6391137" cy="415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TOPIC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D4FA75-4B55-0145-9BCC-8DB5D0CCA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7583590-A386-A859-476E-2CB1D0F28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95746">
            <a:off x="-3605432" y="1164144"/>
            <a:ext cx="8388269" cy="15108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F53703-155C-86ED-24C6-F4D5583CA79F}"/>
              </a:ext>
            </a:extLst>
          </p:cNvPr>
          <p:cNvSpPr txBox="1">
            <a:spLocks/>
          </p:cNvSpPr>
          <p:nvPr/>
        </p:nvSpPr>
        <p:spPr>
          <a:xfrm>
            <a:off x="1331843" y="1972493"/>
            <a:ext cx="4119712" cy="360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graphic </a:t>
            </a:r>
          </a:p>
        </p:txBody>
      </p:sp>
    </p:spTree>
    <p:extLst>
      <p:ext uri="{BB962C8B-B14F-4D97-AF65-F5344CB8AC3E}">
        <p14:creationId xmlns:p14="http://schemas.microsoft.com/office/powerpoint/2010/main" val="399845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0E3A19-60A7-BB30-E72A-8679FE4AD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2365F3-F6AE-CB4D-9AC7-BA3EDCD6BF26}"/>
              </a:ext>
            </a:extLst>
          </p:cNvPr>
          <p:cNvSpPr txBox="1"/>
          <p:nvPr/>
        </p:nvSpPr>
        <p:spPr>
          <a:xfrm>
            <a:off x="4775780" y="4212585"/>
            <a:ext cx="5776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2"/>
                </a:solidFill>
                <a:latin typeface="Montserrat" pitchFamily="2" charset="77"/>
              </a:rPr>
              <a:t>THANK </a:t>
            </a:r>
            <a:r>
              <a:rPr lang="en-US" sz="6000" dirty="0">
                <a:solidFill>
                  <a:schemeClr val="bg2"/>
                </a:solidFill>
                <a:latin typeface="Montserrat" pitchFamily="2" charset="77"/>
              </a:rPr>
              <a:t>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27AC5-7CB1-8F06-A7AF-D43FEFC7DAE6}"/>
              </a:ext>
            </a:extLst>
          </p:cNvPr>
          <p:cNvSpPr txBox="1"/>
          <p:nvPr/>
        </p:nvSpPr>
        <p:spPr>
          <a:xfrm>
            <a:off x="4775780" y="5169514"/>
            <a:ext cx="4397828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Montserrat" pitchFamily="2" charset="77"/>
              </a:rPr>
              <a:t>SPEAKER </a:t>
            </a:r>
            <a:r>
              <a:rPr lang="en-US" sz="3600" dirty="0">
                <a:solidFill>
                  <a:schemeClr val="bg2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04231-CA48-58EE-71BE-C74E7F47F96F}"/>
              </a:ext>
            </a:extLst>
          </p:cNvPr>
          <p:cNvSpPr txBox="1"/>
          <p:nvPr/>
        </p:nvSpPr>
        <p:spPr>
          <a:xfrm>
            <a:off x="4775780" y="5815845"/>
            <a:ext cx="4397828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D701A"/>
                </a:solidFill>
                <a:latin typeface="Montserrat" pitchFamily="2" charset="77"/>
              </a:rPr>
              <a:t>TOPIC</a:t>
            </a:r>
            <a:endParaRPr lang="en-US" sz="3600" dirty="0">
              <a:solidFill>
                <a:srgbClr val="ED701A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7034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36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Office Theme</vt:lpstr>
      <vt:lpstr>PowerPoint Presentation</vt:lpstr>
      <vt:lpstr>HEADING</vt:lpstr>
      <vt:lpstr>HEADING TWO</vt:lpstr>
      <vt:lpstr>HEADING TWO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Bateman</dc:creator>
  <cp:lastModifiedBy>Phil Lew</cp:lastModifiedBy>
  <cp:revision>9</cp:revision>
  <dcterms:created xsi:type="dcterms:W3CDTF">2022-01-24T13:06:12Z</dcterms:created>
  <dcterms:modified xsi:type="dcterms:W3CDTF">2023-03-24T09:22:40Z</dcterms:modified>
</cp:coreProperties>
</file>