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4-474F-96F7-40CD703F58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4-474F-96F7-40CD703F58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E4-474F-96F7-40CD703F5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804911"/>
        <c:axId val="1099125151"/>
      </c:lineChart>
      <c:catAx>
        <c:axId val="11048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125151"/>
        <c:crosses val="autoZero"/>
        <c:auto val="1"/>
        <c:lblAlgn val="ctr"/>
        <c:lblOffset val="100"/>
        <c:noMultiLvlLbl val="0"/>
      </c:catAx>
      <c:valAx>
        <c:axId val="109912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67ED75-39CF-DD33-C866-2315B814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2A639BBB-6BB5-40E6-050C-E71D8CF7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3" y="3517197"/>
            <a:ext cx="3305464" cy="33054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4921268" y="3994840"/>
            <a:ext cx="2269952" cy="2269952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02EB66A-3DE9-754A-BBE4-3BE4023D5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582" t="15224" r="-13582"/>
          <a:stretch/>
        </p:blipFill>
        <p:spPr>
          <a:xfrm>
            <a:off x="4953420" y="4083251"/>
            <a:ext cx="2191060" cy="219106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645050" y="4642109"/>
            <a:ext cx="439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SPEAKER </a:t>
            </a:r>
          </a:p>
          <a:p>
            <a:r>
              <a:rPr lang="en-US" sz="3600" dirty="0">
                <a:latin typeface="Montserrat" pitchFamily="2" charset="77"/>
              </a:rPr>
              <a:t>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7645050" y="5777487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TOPIC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439EC1F-C469-BEFA-1889-B5723C8F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502" cy="6883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ED701A"/>
                </a:solidFill>
                <a:latin typeface="Montserrat" pitchFamily="2" charset="77"/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Points of the speech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481378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HEADING TWO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Points of the speech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07" y="576417"/>
            <a:ext cx="481378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HEADING TWO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540D2D6-C23E-574A-C524-0B5D4237B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336025"/>
              </p:ext>
            </p:extLst>
          </p:nvPr>
        </p:nvGraphicFramePr>
        <p:xfrm>
          <a:off x="5645149" y="1420813"/>
          <a:ext cx="6391137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F53703-155C-86ED-24C6-F4D5583CA79F}"/>
              </a:ext>
            </a:extLst>
          </p:cNvPr>
          <p:cNvSpPr txBox="1">
            <a:spLocks/>
          </p:cNvSpPr>
          <p:nvPr/>
        </p:nvSpPr>
        <p:spPr>
          <a:xfrm>
            <a:off x="1331843" y="1972493"/>
            <a:ext cx="4119712" cy="360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Montserrat" pitchFamily="2" charset="77"/>
              </a:rPr>
              <a:t>Points of the graphic </a:t>
            </a: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9346">
            <a:off x="-759459" y="-1797240"/>
            <a:ext cx="2304015" cy="83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C94905-5959-97A0-8826-32AF1644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E1A02-3476-9E24-799E-9AA3FCA576AC}"/>
              </a:ext>
            </a:extLst>
          </p:cNvPr>
          <p:cNvSpPr txBox="1"/>
          <p:nvPr/>
        </p:nvSpPr>
        <p:spPr>
          <a:xfrm>
            <a:off x="5044135" y="4212585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ntserrat" pitchFamily="2" charset="77"/>
              </a:rPr>
              <a:t>THANK </a:t>
            </a:r>
            <a:r>
              <a:rPr lang="en-US" sz="6000" dirty="0"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27C64-F395-373D-B27F-4567B83D31C2}"/>
              </a:ext>
            </a:extLst>
          </p:cNvPr>
          <p:cNvSpPr txBox="1"/>
          <p:nvPr/>
        </p:nvSpPr>
        <p:spPr>
          <a:xfrm>
            <a:off x="5044135" y="5169514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SPEAKER </a:t>
            </a:r>
            <a:r>
              <a:rPr lang="en-US" sz="3600" dirty="0">
                <a:latin typeface="Montserrat" pitchFamily="2" charset="77"/>
              </a:rPr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A01C4-2C8F-2541-1F4A-73A38E638586}"/>
              </a:ext>
            </a:extLst>
          </p:cNvPr>
          <p:cNvSpPr txBox="1"/>
          <p:nvPr/>
        </p:nvSpPr>
        <p:spPr>
          <a:xfrm>
            <a:off x="5044135" y="5815845"/>
            <a:ext cx="4397828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TOPIC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36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Office Theme</vt:lpstr>
      <vt:lpstr>PowerPoint Presentation</vt:lpstr>
      <vt:lpstr>HEADING</vt:lpstr>
      <vt:lpstr>HEADING TWO</vt:lpstr>
      <vt:lpstr>HEADING TWO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Taylor Bateman</cp:lastModifiedBy>
  <cp:revision>10</cp:revision>
  <dcterms:created xsi:type="dcterms:W3CDTF">2022-01-24T13:06:12Z</dcterms:created>
  <dcterms:modified xsi:type="dcterms:W3CDTF">2023-03-23T07:21:01Z</dcterms:modified>
</cp:coreProperties>
</file>