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1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67B618-54C1-4C4E-AF34-C1E2952CC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454" y="207581"/>
            <a:ext cx="10775092" cy="64428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28A3B94-8CDC-47FE-949B-396B7B16AD16}"/>
              </a:ext>
            </a:extLst>
          </p:cNvPr>
          <p:cNvSpPr/>
          <p:nvPr userDrawn="1"/>
        </p:nvSpPr>
        <p:spPr>
          <a:xfrm>
            <a:off x="3753052" y="3520668"/>
            <a:ext cx="2831577" cy="2831577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DA5195C8-BF41-499F-AC36-02433022B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3582" t="15224" r="-13582"/>
          <a:stretch/>
        </p:blipFill>
        <p:spPr>
          <a:xfrm>
            <a:off x="3753052" y="3520668"/>
            <a:ext cx="2831576" cy="283157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3FAE54-C085-483F-B5F9-01908348014E}"/>
              </a:ext>
            </a:extLst>
          </p:cNvPr>
          <p:cNvSpPr txBox="1"/>
          <p:nvPr userDrawn="1"/>
        </p:nvSpPr>
        <p:spPr>
          <a:xfrm>
            <a:off x="7085719" y="4842374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SPEAKER </a:t>
            </a:r>
            <a:r>
              <a:rPr lang="en-US" sz="3600" dirty="0">
                <a:latin typeface="Montserrat" pitchFamily="2" charset="77"/>
              </a:rPr>
              <a:t>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0FCF6-8E79-4315-9485-2A74553ABA40}"/>
              </a:ext>
            </a:extLst>
          </p:cNvPr>
          <p:cNvSpPr txBox="1"/>
          <p:nvPr userDrawn="1"/>
        </p:nvSpPr>
        <p:spPr>
          <a:xfrm>
            <a:off x="7085719" y="5423230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TOPIC</a:t>
            </a:r>
            <a:endParaRPr lang="en-US" sz="3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246ADC0E-62A6-4E35-8C48-BC08117BA906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Montserrat" pitchFamily="2" charset="77"/>
              </a:rPr>
              <a:t>HEADING TWO</a:t>
            </a:r>
            <a:endParaRPr lang="en-US" b="1" dirty="0">
              <a:latin typeface="Montserrat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BF77F1-C870-4FD7-9BEB-526A167D2979}"/>
              </a:ext>
            </a:extLst>
          </p:cNvPr>
          <p:cNvSpPr txBox="1">
            <a:spLocks/>
          </p:cNvSpPr>
          <p:nvPr userDrawn="1"/>
        </p:nvSpPr>
        <p:spPr>
          <a:xfrm>
            <a:off x="838200" y="157337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Montserrat" pitchFamily="2" charset="77"/>
              </a:rPr>
              <a:t>Points of the speech</a:t>
            </a:r>
            <a:endParaRPr lang="en-US" sz="2400" dirty="0"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49F6B-C933-4E7F-AB1E-74A1F80209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588C0-545A-4F82-9BB1-BBF3D25F11C3}"/>
              </a:ext>
            </a:extLst>
          </p:cNvPr>
          <p:cNvSpPr txBox="1"/>
          <p:nvPr userDrawn="1"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dirty="0">
                <a:latin typeface="Montserrat" pitchFamily="2" charset="77"/>
              </a:rPr>
              <a:t>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CF844-492C-40F6-930D-903473A46E60}"/>
              </a:ext>
            </a:extLst>
          </p:cNvPr>
          <p:cNvSpPr txBox="1"/>
          <p:nvPr userDrawn="1"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ECF0C1-1A59-442C-BD3B-836B87FBA5AB}"/>
              </a:ext>
            </a:extLst>
          </p:cNvPr>
          <p:cNvCxnSpPr>
            <a:cxnSpLocks/>
          </p:cNvCxnSpPr>
          <p:nvPr userDrawn="1"/>
        </p:nvCxnSpPr>
        <p:spPr>
          <a:xfrm>
            <a:off x="430306" y="5782235"/>
            <a:ext cx="10254259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99484D3-366B-4F5D-9A4F-D0ADBB60B5C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92459" y="5706048"/>
            <a:ext cx="870766" cy="9418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74F595-33AF-4CEE-A86E-0DBBA0693F8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41754" y="28410"/>
            <a:ext cx="1250246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3BD0F-436F-5E4A-9210-F4909BFD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" y="207581"/>
            <a:ext cx="10775092" cy="64428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3753052" y="3520668"/>
            <a:ext cx="2831577" cy="2831577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102EB66A-3DE9-754A-BBE4-3BE4023D5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582" t="15224" r="-13582"/>
          <a:stretch/>
        </p:blipFill>
        <p:spPr>
          <a:xfrm>
            <a:off x="3753052" y="3520668"/>
            <a:ext cx="2831576" cy="2831577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085719" y="4842374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SPEAKER </a:t>
            </a:r>
            <a:r>
              <a:rPr lang="en-US" sz="3600" dirty="0">
                <a:latin typeface="Montserrat" pitchFamily="2" charset="77"/>
              </a:rPr>
              <a:t>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7085719" y="5423230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TOPIC</a:t>
            </a:r>
            <a:endParaRPr lang="en-US" sz="3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EF4AA5-CB8C-CF4D-882B-60281AEC9DAC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dirty="0">
                <a:latin typeface="Montserrat" pitchFamily="2" charset="77"/>
              </a:rPr>
              <a:t>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053E5-6E6A-3C4C-BC68-936FAA5C7278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30DF51-66B1-9E4E-8A72-A1D33FBC3473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254259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ACF6E85-C3E6-5445-8942-B3641CD8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459" y="5706048"/>
            <a:ext cx="870766" cy="941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F2F499-2CF6-0B4E-BD73-952BB1C9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1E88C-A8A8-F243-8435-F953E2915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565" y="-91321"/>
            <a:ext cx="1507435" cy="16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53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Montserrat" pitchFamily="2" charset="77"/>
              </a:rPr>
              <a:t>HEADING TWO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7337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Points of the speech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81BF34-DF22-7A46-8781-801400783C0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dirty="0">
                <a:latin typeface="Montserrat" pitchFamily="2" charset="77"/>
              </a:rPr>
              <a:t>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CEA76-3657-9248-BCCF-145EF621A74C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3F2DB9-74CC-F74C-ACC6-CE1513706784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254259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D178C1C-145D-E547-8475-CDD37416B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459" y="5706048"/>
            <a:ext cx="870766" cy="9418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FDB784-4BCD-494A-A9B3-58CC8DBDB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754" y="28410"/>
            <a:ext cx="1250246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3BD0F-436F-5E4A-9210-F4909BFD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" y="207581"/>
            <a:ext cx="10775092" cy="64428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3753052" y="3520668"/>
            <a:ext cx="2831577" cy="2831577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102EB66A-3DE9-754A-BBE4-3BE4023D5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582" t="15224" r="-13582"/>
          <a:stretch/>
        </p:blipFill>
        <p:spPr>
          <a:xfrm>
            <a:off x="3753052" y="3520668"/>
            <a:ext cx="2831576" cy="2831577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6928064" y="5634756"/>
            <a:ext cx="57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ntserrat" pitchFamily="2" charset="77"/>
              </a:rPr>
              <a:t>THANK </a:t>
            </a:r>
            <a:r>
              <a:rPr lang="en-US" sz="6000" dirty="0">
                <a:latin typeface="Montserrat" pitchFamily="2" charset="77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8197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HEADING TWO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Phil Lew</cp:lastModifiedBy>
  <cp:revision>5</cp:revision>
  <dcterms:created xsi:type="dcterms:W3CDTF">2022-01-24T13:06:12Z</dcterms:created>
  <dcterms:modified xsi:type="dcterms:W3CDTF">2022-01-26T09:45:53Z</dcterms:modified>
</cp:coreProperties>
</file>