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01A"/>
    <a:srgbClr val="192E34"/>
    <a:srgbClr val="0E7E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3761"/>
    <p:restoredTop sz="96327"/>
  </p:normalViewPr>
  <p:slideViewPr>
    <p:cSldViewPr snapToGrid="0" snapToObjects="1">
      <p:cViewPr>
        <p:scale>
          <a:sx n="230" d="100"/>
          <a:sy n="230" d="100"/>
        </p:scale>
        <p:origin x="-79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1" d="100"/>
          <a:sy n="131" d="100"/>
        </p:scale>
        <p:origin x="4936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DE0D68-118C-014C-BFAA-AC1D491B3FAD}" type="datetimeFigureOut">
              <a:rPr lang="en-US" smtClean="0"/>
              <a:t>5/24/24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535E00-E567-0B44-958E-ED2E7549E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041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12.png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84;p1" descr="A blue square sign with mountains and text&#10;&#10;Description automatically generated">
            <a:extLst>
              <a:ext uri="{FF2B5EF4-FFF2-40B4-BE49-F238E27FC236}">
                <a16:creationId xmlns:a16="http://schemas.microsoft.com/office/drawing/2014/main" id="{7ADDAB1B-C3E5-21C1-CCA3-2034052B7436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5C14A59D-B042-587D-EF36-8697D3A67BE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sz="quarter" idx="11" hasCustomPrompt="1"/>
          </p:nvPr>
        </p:nvSpPr>
        <p:spPr>
          <a:xfrm>
            <a:off x="5998775" y="1592533"/>
            <a:ext cx="3776596" cy="592754"/>
          </a:xfrm>
        </p:spPr>
        <p:txBody>
          <a:bodyPr>
            <a:normAutofit/>
          </a:bodyPr>
          <a:lstStyle>
            <a:lvl1pPr marL="0" indent="0">
              <a:buNone/>
              <a:defRPr sz="3600" b="1" baseline="0">
                <a:solidFill>
                  <a:srgbClr val="ED701A"/>
                </a:solidFill>
                <a:latin typeface="Montserrat" pitchFamily="2" charset="77"/>
              </a:defRPr>
            </a:lvl1pPr>
          </a:lstStyle>
          <a:p>
            <a:pPr lvl="0"/>
            <a:r>
              <a:rPr lang="en-US" sz="3600" b="1" kern="1200" dirty="0">
                <a:solidFill>
                  <a:srgbClr val="ED701A"/>
                </a:solidFill>
                <a:latin typeface="Montserrat" pitchFamily="2" charset="77"/>
                <a:ea typeface="+mn-ea"/>
                <a:cs typeface="+mn-cs"/>
              </a:rPr>
              <a:t>TOPIC</a:t>
            </a:r>
            <a:endParaRPr lang="en-US" sz="2800" b="1" kern="1200" dirty="0">
              <a:solidFill>
                <a:srgbClr val="ED701A"/>
              </a:solidFill>
              <a:latin typeface="Montserrat" pitchFamily="2" charset="77"/>
              <a:ea typeface="+mn-ea"/>
              <a:cs typeface="+mn-cs"/>
            </a:endParaRP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0CA6304E-3AB5-DFEA-98F9-A59BFF09749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sz="quarter" idx="10" hasCustomPrompt="1"/>
          </p:nvPr>
        </p:nvSpPr>
        <p:spPr>
          <a:xfrm>
            <a:off x="5998775" y="361874"/>
            <a:ext cx="3776596" cy="1200329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US" sz="3600" b="1" kern="1200" dirty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lang="en-US" sz="3600" b="1" kern="1200" dirty="0" smtClean="0">
                <a:solidFill>
                  <a:schemeClr val="bg1"/>
                </a:solidFill>
                <a:latin typeface="Montserrat" pitchFamily="2" charset="77"/>
                <a:ea typeface="+mn-ea"/>
                <a:cs typeface="+mn-cs"/>
              </a:defRPr>
            </a:lvl2pPr>
            <a:lvl3pPr marL="0" indent="0" algn="l" defTabSz="914400" rtl="0" eaLnBrk="1" latinLnBrk="0" hangingPunct="1">
              <a:buNone/>
              <a:defRPr lang="en-US" sz="3600" b="1" kern="1200" dirty="0" smtClean="0">
                <a:solidFill>
                  <a:schemeClr val="bg1"/>
                </a:solidFill>
                <a:latin typeface="Montserrat" pitchFamily="2" charset="77"/>
                <a:ea typeface="+mn-ea"/>
                <a:cs typeface="+mn-cs"/>
              </a:defRPr>
            </a:lvl3pPr>
            <a:lvl4pPr marL="0" indent="0" algn="l" defTabSz="914400" rtl="0" eaLnBrk="1" latinLnBrk="0" hangingPunct="1">
              <a:buNone/>
              <a:defRPr lang="en-US" sz="3600" b="1" kern="1200" dirty="0" smtClean="0">
                <a:solidFill>
                  <a:schemeClr val="bg1"/>
                </a:solidFill>
                <a:latin typeface="Montserrat" pitchFamily="2" charset="77"/>
                <a:ea typeface="+mn-ea"/>
                <a:cs typeface="+mn-cs"/>
              </a:defRPr>
            </a:lvl4pPr>
            <a:lvl5pPr marL="0" indent="0" algn="l" defTabSz="914400" rtl="0" eaLnBrk="1" latinLnBrk="0" hangingPunct="1">
              <a:buNone/>
              <a:defRPr lang="en-US" sz="3600" b="1" kern="1200" dirty="0">
                <a:solidFill>
                  <a:schemeClr val="bg1"/>
                </a:solidFill>
                <a:latin typeface="Montserrat" pitchFamily="2" charset="77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SPEAKER</a:t>
            </a:r>
            <a:r>
              <a:rPr lang="en-US" b="0" dirty="0"/>
              <a:t> NAME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21986E-1184-C294-5CE3-26AE46E79A8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2"/>
          </p:nvPr>
        </p:nvSpPr>
        <p:spPr>
          <a:xfrm>
            <a:off x="3325814" y="361874"/>
            <a:ext cx="2382260" cy="223562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719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B1AAF-9C79-EC48-A86B-3AA98BBDF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C9042C-4566-F541-B0BC-2AC7826BDA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B533FF-9213-3844-8081-CFDA16F613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311A99-EB65-E14F-931C-03599292D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B8F7-3CDC-9546-BEBE-4CC6469AA291}" type="datetimeFigureOut">
              <a:rPr lang="en-US" smtClean="0"/>
              <a:t>5/24/24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ECABE3-BEBE-C14E-8B33-D03A64C0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3E6C06-8BB8-FD46-A2FD-A439BEC35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082E9-C2C1-554A-B4F7-A7282B2A6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084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93F25-22D3-0544-8127-4B0E082DF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C241C3-9F44-5B4F-8C85-8C7AEE2B74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6A555-8FF1-AB4B-8EE9-6F12160CA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B8F7-3CDC-9546-BEBE-4CC6469AA291}" type="datetimeFigureOut">
              <a:rPr lang="en-US" smtClean="0"/>
              <a:t>5/24/24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FA3A4-324B-A847-A469-7962DDEBD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524322-08C5-3B4C-907C-F7B9B7467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082E9-C2C1-554A-B4F7-A7282B2A6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03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F736B7-2428-0A4C-9D7B-C8D4087208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DA3C54-BA01-FD47-83D1-2C1E6F3488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5D27C5-6A4F-A94C-B18E-A4D7A6071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B8F7-3CDC-9546-BEBE-4CC6469AA291}" type="datetimeFigureOut">
              <a:rPr lang="en-US" smtClean="0"/>
              <a:t>5/24/24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68C765-60FB-1B4A-A375-FEC590C14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4AA6A-0755-7843-AF0F-EE497F7D8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082E9-C2C1-554A-B4F7-A7282B2A6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03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93;p2" descr="A picture containing shape&#10;&#10;Description automatically generated">
            <a:extLst>
              <a:ext uri="{FF2B5EF4-FFF2-40B4-BE49-F238E27FC236}">
                <a16:creationId xmlns:a16="http://schemas.microsoft.com/office/drawing/2014/main" id="{3E10A86F-B3CF-6A98-09D2-C32B2D9FD9D2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236502" cy="688303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F912165-F204-346F-47BB-05E2EAC71A4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 hasCustomPrompt="1"/>
          </p:nvPr>
        </p:nvSpPr>
        <p:spPr>
          <a:xfrm>
            <a:off x="838200" y="1605219"/>
            <a:ext cx="10515600" cy="4351338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  <a:latin typeface="Montserrat" pitchFamily="2" charset="77"/>
              </a:defRPr>
            </a:lvl1pPr>
          </a:lstStyle>
          <a:p>
            <a:r>
              <a:rPr lang="en-US" sz="2400" dirty="0">
                <a:solidFill>
                  <a:schemeClr val="bg1"/>
                </a:solidFill>
                <a:latin typeface="Montserrat" pitchFamily="2" charset="77"/>
              </a:rPr>
              <a:t>Points of the Speech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AF526B2-8B83-5A39-8BFA-BD800369463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3"/>
          <a:stretch>
            <a:fillRect/>
          </a:stretch>
        </p:blipFill>
        <p:spPr>
          <a:xfrm rot="19196968">
            <a:off x="-110658" y="5930930"/>
            <a:ext cx="871015" cy="561945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E3C43FC-13DA-897F-85E6-A6C1CF65E5DD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 userDrawn="1"/>
        </p:nvCxnSpPr>
        <p:spPr>
          <a:xfrm>
            <a:off x="430306" y="5782235"/>
            <a:ext cx="11231297" cy="0"/>
          </a:xfrm>
          <a:prstGeom prst="line">
            <a:avLst/>
          </a:prstGeom>
          <a:ln>
            <a:solidFill>
              <a:srgbClr val="ED701A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4" name="Picture 13" descr="Text&#10;&#10;Description automatically generated">
            <a:extLst>
              <a:ext uri="{FF2B5EF4-FFF2-40B4-BE49-F238E27FC236}">
                <a16:creationId xmlns:a16="http://schemas.microsoft.com/office/drawing/2014/main" id="{83866531-EA71-6F4C-1398-8F471CD4EEF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55024" y="5875136"/>
            <a:ext cx="758186" cy="758186"/>
          </a:xfrm>
          <a:prstGeom prst="rect">
            <a:avLst/>
          </a:prstGeom>
        </p:spPr>
      </p:pic>
      <p:pic>
        <p:nvPicPr>
          <p:cNvPr id="15" name="Picture 14" descr="A orange rectangular object with a black background&#10;&#10;Description automatically generated">
            <a:extLst>
              <a:ext uri="{FF2B5EF4-FFF2-40B4-BE49-F238E27FC236}">
                <a16:creationId xmlns:a16="http://schemas.microsoft.com/office/drawing/2014/main" id="{35DF7DFE-CF25-E0CF-7B50-0527F4A0EA1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498646" y="3369537"/>
            <a:ext cx="1550670" cy="2905760"/>
          </a:xfrm>
          <a:prstGeom prst="rect">
            <a:avLst/>
          </a:prstGeom>
        </p:spPr>
      </p:pic>
      <p:pic>
        <p:nvPicPr>
          <p:cNvPr id="16" name="Picture 15" descr="A tall thin metal object&#10;&#10;Description automatically generated with medium confidence">
            <a:extLst>
              <a:ext uri="{FF2B5EF4-FFF2-40B4-BE49-F238E27FC236}">
                <a16:creationId xmlns:a16="http://schemas.microsoft.com/office/drawing/2014/main" id="{57AF9461-36F9-1F14-0ACD-9EFB3246F19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1098738" y="1690688"/>
            <a:ext cx="1125730" cy="4074595"/>
          </a:xfrm>
          <a:prstGeom prst="rect">
            <a:avLst/>
          </a:prstGeom>
        </p:spPr>
      </p:pic>
      <p:pic>
        <p:nvPicPr>
          <p:cNvPr id="17" name="Picture 16" descr="A blue and white jet&#10;&#10;Description automatically generated">
            <a:extLst>
              <a:ext uri="{FF2B5EF4-FFF2-40B4-BE49-F238E27FC236}">
                <a16:creationId xmlns:a16="http://schemas.microsoft.com/office/drawing/2014/main" id="{61EC2C55-8B9A-102A-A43C-0D2399A004D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692008" y="3056070"/>
            <a:ext cx="1069686" cy="532155"/>
          </a:xfrm>
          <a:prstGeom prst="rect">
            <a:avLst/>
          </a:prstGeom>
        </p:spPr>
      </p:pic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2B0B7969-5FE3-3296-4328-0CEADC9E669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sz="quarter" idx="10" hasCustomPrompt="1"/>
          </p:nvPr>
        </p:nvSpPr>
        <p:spPr>
          <a:xfrm>
            <a:off x="841674" y="376585"/>
            <a:ext cx="10504487" cy="1257300"/>
          </a:xfrm>
        </p:spPr>
        <p:txBody>
          <a:bodyPr>
            <a:noAutofit/>
          </a:bodyPr>
          <a:lstStyle>
            <a:lvl1pPr marL="0" indent="0">
              <a:buNone/>
              <a:defRPr sz="8800" b="1">
                <a:solidFill>
                  <a:schemeClr val="tx1"/>
                </a:solidFill>
                <a:latin typeface="Montserrat" pitchFamily="2" charset="77"/>
              </a:defRPr>
            </a:lvl1pPr>
          </a:lstStyle>
          <a:p>
            <a:pPr lvl="0"/>
            <a:r>
              <a:rPr lang="en-US" sz="8800" b="1" dirty="0">
                <a:latin typeface="Montserrat" pitchFamily="2" charset="77"/>
              </a:rPr>
              <a:t>HEADING</a:t>
            </a:r>
            <a:endParaRPr lang="en-US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4A47D4E4-48D6-E4C6-190D-E8869C34D53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sz="quarter" idx="11" hasCustomPrompt="1"/>
          </p:nvPr>
        </p:nvSpPr>
        <p:spPr>
          <a:xfrm>
            <a:off x="7305668" y="5985190"/>
            <a:ext cx="4356108" cy="317966"/>
          </a:xfrm>
        </p:spPr>
        <p:txBody>
          <a:bodyPr>
            <a:noAutofit/>
          </a:bodyPr>
          <a:lstStyle>
            <a:lvl1pPr marL="0" indent="0" algn="r">
              <a:buNone/>
              <a:defRPr sz="2000" b="1">
                <a:solidFill>
                  <a:srgbClr val="ED701A"/>
                </a:solidFill>
                <a:latin typeface="Montserrat" pitchFamily="2" charset="77"/>
              </a:defRPr>
            </a:lvl1pPr>
          </a:lstStyle>
          <a:p>
            <a:pPr lvl="0"/>
            <a:r>
              <a:rPr lang="en-US" sz="2000" b="1" dirty="0">
                <a:latin typeface="Montserrat" pitchFamily="2" charset="77"/>
              </a:rPr>
              <a:t>SPEAKER </a:t>
            </a:r>
            <a:r>
              <a:rPr lang="en-US" sz="2000" b="0" dirty="0">
                <a:latin typeface="Montserrat" pitchFamily="2" charset="77"/>
              </a:rPr>
              <a:t>NAME</a:t>
            </a:r>
            <a:endParaRPr lang="en-US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D2A724B8-603A-9120-6ED2-7C86CE95FB1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sz="quarter" idx="12" hasCustomPrompt="1"/>
          </p:nvPr>
        </p:nvSpPr>
        <p:spPr>
          <a:xfrm>
            <a:off x="7305675" y="6356350"/>
            <a:ext cx="4397375" cy="350838"/>
          </a:xfrm>
        </p:spPr>
        <p:txBody>
          <a:bodyPr>
            <a:noAutofit/>
          </a:bodyPr>
          <a:lstStyle>
            <a:lvl1pPr marL="0" indent="0" algn="r">
              <a:buNone/>
              <a:defRPr sz="2000" b="1">
                <a:solidFill>
                  <a:schemeClr val="tx1"/>
                </a:solidFill>
                <a:latin typeface="Montserrat" pitchFamily="2" charset="77"/>
              </a:defRPr>
            </a:lvl1pPr>
          </a:lstStyle>
          <a:p>
            <a:pPr lvl="0"/>
            <a:r>
              <a:rPr lang="en-US" dirty="0"/>
              <a:t>TOPIC</a:t>
            </a:r>
          </a:p>
        </p:txBody>
      </p:sp>
    </p:spTree>
    <p:extLst>
      <p:ext uri="{BB962C8B-B14F-4D97-AF65-F5344CB8AC3E}">
        <p14:creationId xmlns:p14="http://schemas.microsoft.com/office/powerpoint/2010/main" val="2139381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93;p2" descr="A picture containing shape&#10;&#10;Description automatically generated">
            <a:extLst>
              <a:ext uri="{FF2B5EF4-FFF2-40B4-BE49-F238E27FC236}">
                <a16:creationId xmlns:a16="http://schemas.microsoft.com/office/drawing/2014/main" id="{EA1DA2AF-78A9-3682-A83E-84337933356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236502" cy="688303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89B5571-8DC5-407F-D079-86A30A53A7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4294967295" hasCustomPrompt="1"/>
          </p:nvPr>
        </p:nvSpPr>
        <p:spPr>
          <a:xfrm>
            <a:off x="472198" y="1397938"/>
            <a:ext cx="10515600" cy="4351338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Montserrat" pitchFamily="2" charset="77"/>
              </a:defRPr>
            </a:lvl1pPr>
          </a:lstStyle>
          <a:p>
            <a:r>
              <a:rPr lang="en-US" sz="2400" dirty="0">
                <a:solidFill>
                  <a:schemeClr val="bg1"/>
                </a:solidFill>
                <a:latin typeface="Montserrat" pitchFamily="2" charset="77"/>
              </a:rPr>
              <a:t>Points of the Speech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7F0FD9A-8A2F-A6A4-6993-EA76FE0F6722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 userDrawn="1"/>
        </p:nvCxnSpPr>
        <p:spPr>
          <a:xfrm>
            <a:off x="430306" y="5782235"/>
            <a:ext cx="10400254" cy="0"/>
          </a:xfrm>
          <a:prstGeom prst="line">
            <a:avLst/>
          </a:prstGeom>
          <a:ln>
            <a:solidFill>
              <a:srgbClr val="ED701A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3" name="Picture 12" descr="A orange and white rectangular object&#10;&#10;Description automatically generated">
            <a:extLst>
              <a:ext uri="{FF2B5EF4-FFF2-40B4-BE49-F238E27FC236}">
                <a16:creationId xmlns:a16="http://schemas.microsoft.com/office/drawing/2014/main" id="{3EA78B03-BA42-8738-1D7B-CC88E791ABF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029690" y="2386939"/>
            <a:ext cx="1799649" cy="4995389"/>
          </a:xfrm>
          <a:prstGeom prst="rect">
            <a:avLst/>
          </a:prstGeom>
        </p:spPr>
      </p:pic>
      <p:pic>
        <p:nvPicPr>
          <p:cNvPr id="14" name="Picture 13" descr="A grey object with a blue stripe&#10;&#10;Description automatically generated">
            <a:extLst>
              <a:ext uri="{FF2B5EF4-FFF2-40B4-BE49-F238E27FC236}">
                <a16:creationId xmlns:a16="http://schemas.microsoft.com/office/drawing/2014/main" id="{9ACB9327-5D65-9032-ADFD-6A525ACC60E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955793" y="3213950"/>
            <a:ext cx="1764009" cy="3933264"/>
          </a:xfrm>
          <a:prstGeom prst="rect">
            <a:avLst/>
          </a:prstGeom>
        </p:spPr>
      </p:pic>
      <p:pic>
        <p:nvPicPr>
          <p:cNvPr id="15" name="Picture 14" descr="A white cloud on a black background&#10;&#10;Description automatically generated">
            <a:extLst>
              <a:ext uri="{FF2B5EF4-FFF2-40B4-BE49-F238E27FC236}">
                <a16:creationId xmlns:a16="http://schemas.microsoft.com/office/drawing/2014/main" id="{A2623CCA-8370-5B34-306A-C728E605E73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137890" y="4626472"/>
            <a:ext cx="1424454" cy="981442"/>
          </a:xfrm>
          <a:prstGeom prst="rect">
            <a:avLst/>
          </a:prstGeom>
        </p:spPr>
      </p:pic>
      <p:pic>
        <p:nvPicPr>
          <p:cNvPr id="16" name="Picture 15" descr="A white cloud on a black background&#10;&#10;Description automatically generated">
            <a:extLst>
              <a:ext uri="{FF2B5EF4-FFF2-40B4-BE49-F238E27FC236}">
                <a16:creationId xmlns:a16="http://schemas.microsoft.com/office/drawing/2014/main" id="{152C427D-DC9B-3E4E-81D1-1A7A1E0748C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779158" y="2702669"/>
            <a:ext cx="1424454" cy="981442"/>
          </a:xfrm>
          <a:prstGeom prst="rect">
            <a:avLst/>
          </a:prstGeom>
        </p:spPr>
      </p:pic>
      <p:pic>
        <p:nvPicPr>
          <p:cNvPr id="17" name="Picture 16" descr="A blue and white jet&#10;&#10;Description automatically generated">
            <a:extLst>
              <a:ext uri="{FF2B5EF4-FFF2-40B4-BE49-F238E27FC236}">
                <a16:creationId xmlns:a16="http://schemas.microsoft.com/office/drawing/2014/main" id="{89C5660E-21F2-6307-BF59-DE493424634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450773" y="3511959"/>
            <a:ext cx="1164689" cy="579418"/>
          </a:xfrm>
          <a:prstGeom prst="rect">
            <a:avLst/>
          </a:prstGeom>
        </p:spPr>
      </p:pic>
      <p:pic>
        <p:nvPicPr>
          <p:cNvPr id="18" name="Picture 17" descr="A blue and white jet&#10;&#10;Description automatically generated">
            <a:extLst>
              <a:ext uri="{FF2B5EF4-FFF2-40B4-BE49-F238E27FC236}">
                <a16:creationId xmlns:a16="http://schemas.microsoft.com/office/drawing/2014/main" id="{D4E12F3E-95D2-96B2-C42D-DE089FE472E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941" y="5087925"/>
            <a:ext cx="1164689" cy="579418"/>
          </a:xfrm>
          <a:prstGeom prst="rect">
            <a:avLst/>
          </a:prstGeom>
        </p:spPr>
      </p:pic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1A14FBB1-1032-E06E-0808-2AF80D7C3F3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sz="quarter" idx="10" hasCustomPrompt="1"/>
          </p:nvPr>
        </p:nvSpPr>
        <p:spPr>
          <a:xfrm>
            <a:off x="472739" y="576418"/>
            <a:ext cx="4813245" cy="647200"/>
          </a:xfrm>
        </p:spPr>
        <p:txBody>
          <a:bodyPr>
            <a:normAutofit/>
          </a:bodyPr>
          <a:lstStyle>
            <a:lvl1pPr marL="0" indent="0">
              <a:buNone/>
              <a:defRPr sz="4000" b="1">
                <a:solidFill>
                  <a:srgbClr val="ED701A"/>
                </a:solidFill>
                <a:latin typeface="Montserrat" pitchFamily="2" charset="77"/>
              </a:defRPr>
            </a:lvl1pPr>
          </a:lstStyle>
          <a:p>
            <a:pPr lvl="0"/>
            <a:r>
              <a:rPr lang="en-US" sz="4000" b="1" dirty="0"/>
              <a:t>HEADING TWO</a:t>
            </a:r>
            <a:endParaRPr lang="en-US" dirty="0"/>
          </a:p>
        </p:txBody>
      </p:sp>
      <p:sp>
        <p:nvSpPr>
          <p:cNvPr id="21" name="Content Placeholder 22">
            <a:extLst>
              <a:ext uri="{FF2B5EF4-FFF2-40B4-BE49-F238E27FC236}">
                <a16:creationId xmlns:a16="http://schemas.microsoft.com/office/drawing/2014/main" id="{55BA7E4D-68ED-7955-9101-ED0704DF90A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sz="quarter" idx="11" hasCustomPrompt="1"/>
          </p:nvPr>
        </p:nvSpPr>
        <p:spPr>
          <a:xfrm>
            <a:off x="433804" y="5985190"/>
            <a:ext cx="4356108" cy="317966"/>
          </a:xfrm>
        </p:spPr>
        <p:txBody>
          <a:bodyPr>
            <a:noAutofit/>
          </a:bodyPr>
          <a:lstStyle>
            <a:lvl1pPr marL="0" indent="0" algn="l">
              <a:buNone/>
              <a:defRPr sz="2000" b="1">
                <a:solidFill>
                  <a:srgbClr val="ED701A"/>
                </a:solidFill>
                <a:latin typeface="Montserrat" pitchFamily="2" charset="77"/>
              </a:defRPr>
            </a:lvl1pPr>
          </a:lstStyle>
          <a:p>
            <a:pPr lvl="0"/>
            <a:r>
              <a:rPr lang="en-US" sz="2000" b="1" dirty="0">
                <a:latin typeface="Montserrat" pitchFamily="2" charset="77"/>
              </a:rPr>
              <a:t>SPEAKER </a:t>
            </a:r>
            <a:r>
              <a:rPr lang="en-US" sz="2000" b="0" dirty="0">
                <a:latin typeface="Montserrat" pitchFamily="2" charset="77"/>
              </a:rPr>
              <a:t>NAME</a:t>
            </a:r>
            <a:endParaRPr lang="en-US" dirty="0"/>
          </a:p>
        </p:txBody>
      </p:sp>
      <p:sp>
        <p:nvSpPr>
          <p:cNvPr id="22" name="Content Placeholder 24">
            <a:extLst>
              <a:ext uri="{FF2B5EF4-FFF2-40B4-BE49-F238E27FC236}">
                <a16:creationId xmlns:a16="http://schemas.microsoft.com/office/drawing/2014/main" id="{72674DBB-30D9-5403-4E3E-B01D8228F3D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sz="quarter" idx="12" hasCustomPrompt="1"/>
          </p:nvPr>
        </p:nvSpPr>
        <p:spPr>
          <a:xfrm>
            <a:off x="470755" y="6347114"/>
            <a:ext cx="4397375" cy="350838"/>
          </a:xfrm>
        </p:spPr>
        <p:txBody>
          <a:bodyPr>
            <a:noAutofit/>
          </a:bodyPr>
          <a:lstStyle>
            <a:lvl1pPr marL="0" indent="0" algn="l">
              <a:buNone/>
              <a:defRPr sz="2000" b="1">
                <a:solidFill>
                  <a:schemeClr val="tx1"/>
                </a:solidFill>
                <a:latin typeface="Montserrat" pitchFamily="2" charset="77"/>
              </a:defRPr>
            </a:lvl1pPr>
          </a:lstStyle>
          <a:p>
            <a:pPr lvl="0"/>
            <a:r>
              <a:rPr lang="en-US" dirty="0"/>
              <a:t>TOPIC</a:t>
            </a:r>
          </a:p>
        </p:txBody>
      </p:sp>
    </p:spTree>
    <p:extLst>
      <p:ext uri="{BB962C8B-B14F-4D97-AF65-F5344CB8AC3E}">
        <p14:creationId xmlns:p14="http://schemas.microsoft.com/office/powerpoint/2010/main" val="1230488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93;p2" descr="A picture containing shape&#10;&#10;Description automatically generated">
            <a:extLst>
              <a:ext uri="{FF2B5EF4-FFF2-40B4-BE49-F238E27FC236}">
                <a16:creationId xmlns:a16="http://schemas.microsoft.com/office/drawing/2014/main" id="{378391BA-A586-7ED7-3B85-FE3B1144FEE0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236502" cy="688303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E5B92-E7B5-014D-A5CC-69FBBF6D1DD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sz="half" idx="1" hasCustomPrompt="1"/>
          </p:nvPr>
        </p:nvSpPr>
        <p:spPr>
          <a:xfrm>
            <a:off x="1333056" y="1787640"/>
            <a:ext cx="4119713" cy="4062288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  <a:latin typeface="Montserrat" pitchFamily="2" charset="77"/>
              </a:defRPr>
            </a:lvl1pPr>
          </a:lstStyle>
          <a:p>
            <a:pPr lvl="0"/>
            <a:r>
              <a:rPr lang="en-US" sz="2400" dirty="0">
                <a:latin typeface="Montserrat" pitchFamily="2" charset="77"/>
              </a:rPr>
              <a:t>Points of the graphic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463C4F-6730-D54B-9F74-CDFF5F08F97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sz="half" idx="2" hasCustomPrompt="1"/>
          </p:nvPr>
        </p:nvSpPr>
        <p:spPr>
          <a:xfrm>
            <a:off x="5667921" y="1787641"/>
            <a:ext cx="6368365" cy="4062288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  <a:latin typeface="Montserrat" pitchFamily="2" charset="77"/>
              </a:defRPr>
            </a:lvl1pPr>
          </a:lstStyle>
          <a:p>
            <a:pPr lvl="0"/>
            <a:r>
              <a:rPr lang="en-GB" dirty="0"/>
              <a:t>Insert Graphic or table here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342AACC-2F77-D8FA-84D5-25F4EE616317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 userDrawn="1"/>
        </p:nvCxnSpPr>
        <p:spPr>
          <a:xfrm>
            <a:off x="430306" y="5782235"/>
            <a:ext cx="11605981" cy="0"/>
          </a:xfrm>
          <a:prstGeom prst="line">
            <a:avLst/>
          </a:prstGeom>
          <a:ln>
            <a:solidFill>
              <a:srgbClr val="ED701A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5" name="Picture 14" descr="A orange object with black background&#10;&#10;Description automatically generated">
            <a:extLst>
              <a:ext uri="{FF2B5EF4-FFF2-40B4-BE49-F238E27FC236}">
                <a16:creationId xmlns:a16="http://schemas.microsoft.com/office/drawing/2014/main" id="{511017A4-E1CA-CEB9-0F86-9DAF73795D6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2690765"/>
            <a:ext cx="730956" cy="3082727"/>
          </a:xfrm>
          <a:prstGeom prst="rect">
            <a:avLst/>
          </a:prstGeom>
        </p:spPr>
      </p:pic>
      <p:pic>
        <p:nvPicPr>
          <p:cNvPr id="16" name="Picture 15" descr="A tall thin metal object&#10;&#10;Description automatically generated with medium confidence">
            <a:extLst>
              <a:ext uri="{FF2B5EF4-FFF2-40B4-BE49-F238E27FC236}">
                <a16:creationId xmlns:a16="http://schemas.microsoft.com/office/drawing/2014/main" id="{A6F03DBD-E9ED-7C9C-8337-C527441B081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48213" y="1492676"/>
            <a:ext cx="1165485" cy="4218487"/>
          </a:xfrm>
          <a:prstGeom prst="rect">
            <a:avLst/>
          </a:prstGeom>
        </p:spPr>
      </p:pic>
      <p:pic>
        <p:nvPicPr>
          <p:cNvPr id="17" name="Picture 16" descr="A blue and black logo&#10;&#10;Description automatically generated">
            <a:extLst>
              <a:ext uri="{FF2B5EF4-FFF2-40B4-BE49-F238E27FC236}">
                <a16:creationId xmlns:a16="http://schemas.microsoft.com/office/drawing/2014/main" id="{4D75297A-370F-BB94-1178-EF066444981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6400" y="4973406"/>
            <a:ext cx="1050290" cy="841007"/>
          </a:xfrm>
          <a:prstGeom prst="rect">
            <a:avLst/>
          </a:prstGeom>
        </p:spPr>
      </p:pic>
      <p:pic>
        <p:nvPicPr>
          <p:cNvPr id="18" name="Picture 17" descr="A white cloud on a black background&#10;&#10;Description automatically generated">
            <a:extLst>
              <a:ext uri="{FF2B5EF4-FFF2-40B4-BE49-F238E27FC236}">
                <a16:creationId xmlns:a16="http://schemas.microsoft.com/office/drawing/2014/main" id="{5B456DCC-88F3-AE5F-385F-413D4C47B65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8056" y="1787640"/>
            <a:ext cx="1050290" cy="723645"/>
          </a:xfrm>
          <a:prstGeom prst="rect">
            <a:avLst/>
          </a:prstGeom>
        </p:spPr>
      </p:pic>
      <p:sp>
        <p:nvSpPr>
          <p:cNvPr id="19" name="Content Placeholder 22">
            <a:extLst>
              <a:ext uri="{FF2B5EF4-FFF2-40B4-BE49-F238E27FC236}">
                <a16:creationId xmlns:a16="http://schemas.microsoft.com/office/drawing/2014/main" id="{63A551D5-1A20-AD00-86A4-785E8EC6CDB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sz="quarter" idx="11" hasCustomPrompt="1"/>
          </p:nvPr>
        </p:nvSpPr>
        <p:spPr>
          <a:xfrm>
            <a:off x="433804" y="5985190"/>
            <a:ext cx="4356108" cy="317966"/>
          </a:xfrm>
        </p:spPr>
        <p:txBody>
          <a:bodyPr>
            <a:noAutofit/>
          </a:bodyPr>
          <a:lstStyle>
            <a:lvl1pPr marL="0" indent="0" algn="l">
              <a:buNone/>
              <a:defRPr sz="2000" b="1">
                <a:solidFill>
                  <a:srgbClr val="ED701A"/>
                </a:solidFill>
                <a:latin typeface="Montserrat" pitchFamily="2" charset="77"/>
              </a:defRPr>
            </a:lvl1pPr>
          </a:lstStyle>
          <a:p>
            <a:pPr lvl="0"/>
            <a:r>
              <a:rPr lang="en-US" sz="2000" b="1" dirty="0">
                <a:latin typeface="Montserrat" pitchFamily="2" charset="77"/>
              </a:rPr>
              <a:t>SPEAKER </a:t>
            </a:r>
            <a:r>
              <a:rPr lang="en-US" sz="2000" b="0" dirty="0">
                <a:latin typeface="Montserrat" pitchFamily="2" charset="77"/>
              </a:rPr>
              <a:t>NAME</a:t>
            </a:r>
            <a:endParaRPr lang="en-US" dirty="0"/>
          </a:p>
        </p:txBody>
      </p:sp>
      <p:sp>
        <p:nvSpPr>
          <p:cNvPr id="20" name="Content Placeholder 24">
            <a:extLst>
              <a:ext uri="{FF2B5EF4-FFF2-40B4-BE49-F238E27FC236}">
                <a16:creationId xmlns:a16="http://schemas.microsoft.com/office/drawing/2014/main" id="{622729EA-6F94-D607-3908-713C8969320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sz="quarter" idx="12" hasCustomPrompt="1"/>
          </p:nvPr>
        </p:nvSpPr>
        <p:spPr>
          <a:xfrm>
            <a:off x="470755" y="6347114"/>
            <a:ext cx="4397375" cy="350838"/>
          </a:xfrm>
        </p:spPr>
        <p:txBody>
          <a:bodyPr>
            <a:noAutofit/>
          </a:bodyPr>
          <a:lstStyle>
            <a:lvl1pPr marL="0" indent="0" algn="l">
              <a:buNone/>
              <a:defRPr sz="2000" b="1">
                <a:solidFill>
                  <a:schemeClr val="tx1"/>
                </a:solidFill>
                <a:latin typeface="Montserrat" pitchFamily="2" charset="77"/>
              </a:defRPr>
            </a:lvl1pPr>
          </a:lstStyle>
          <a:p>
            <a:pPr lvl="0"/>
            <a:r>
              <a:rPr lang="en-US" dirty="0"/>
              <a:t>TOPIC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3F8167-6C1A-A249-9029-21B6BD9A6E9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hasCustomPrompt="1"/>
          </p:nvPr>
        </p:nvSpPr>
        <p:spPr>
          <a:xfrm>
            <a:off x="819728" y="355890"/>
            <a:ext cx="10226964" cy="1037544"/>
          </a:xfrm>
        </p:spPr>
        <p:txBody>
          <a:bodyPr>
            <a:normAutofit/>
          </a:bodyPr>
          <a:lstStyle>
            <a:lvl1pPr algn="ctr">
              <a:defRPr sz="4300" b="1">
                <a:solidFill>
                  <a:srgbClr val="ED701A"/>
                </a:solidFill>
                <a:latin typeface="Montserrat" pitchFamily="2" charset="77"/>
              </a:defRPr>
            </a:lvl1pPr>
          </a:lstStyle>
          <a:p>
            <a:r>
              <a:rPr lang="en-US" b="1" dirty="0">
                <a:latin typeface="Montserrat" pitchFamily="2" charset="77"/>
              </a:rPr>
              <a:t>HEADING TWO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307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84;p1" descr="A blue square sign with mountains and text&#10;&#10;Description automatically generated">
            <a:extLst>
              <a:ext uri="{FF2B5EF4-FFF2-40B4-BE49-F238E27FC236}">
                <a16:creationId xmlns:a16="http://schemas.microsoft.com/office/drawing/2014/main" id="{D10B0480-D821-9B02-7EB5-3174E5DD3777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21986E-1184-C294-5CE3-26AE46E79A8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2"/>
          </p:nvPr>
        </p:nvSpPr>
        <p:spPr>
          <a:xfrm>
            <a:off x="3325814" y="371302"/>
            <a:ext cx="2387802" cy="220564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257DAE-8995-5AA7-F24E-7D18963BA8C8}"/>
              </a:ext>
            </a:extLst>
          </p:cNvPr>
          <p:cNvSpPr txBox="1"/>
          <p:nvPr userDrawn="1"/>
        </p:nvSpPr>
        <p:spPr>
          <a:xfrm>
            <a:off x="6180513" y="488619"/>
            <a:ext cx="41363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tx1"/>
                </a:solidFill>
                <a:latin typeface="Montserrat" pitchFamily="2" charset="77"/>
              </a:rPr>
              <a:t>THANK </a:t>
            </a:r>
            <a:r>
              <a:rPr lang="en-US" sz="6000" dirty="0">
                <a:solidFill>
                  <a:schemeClr val="tx1"/>
                </a:solidFill>
                <a:latin typeface="Montserrat" pitchFamily="2" charset="77"/>
              </a:rPr>
              <a:t>YOU</a:t>
            </a:r>
          </a:p>
        </p:txBody>
      </p:sp>
    </p:spTree>
    <p:extLst>
      <p:ext uri="{BB962C8B-B14F-4D97-AF65-F5344CB8AC3E}">
        <p14:creationId xmlns:p14="http://schemas.microsoft.com/office/powerpoint/2010/main" val="2950300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950F8-7B5A-DE4E-A53A-8575A9767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D774E5-5327-8C47-BB8C-476D9FCE4C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C3D204-4080-EA4E-ACE4-6E4AE3EC65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3E4DF8-38A3-4943-856F-22491A2A26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78C82F-FF2A-AE4E-BD20-7F31961EAB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4D17B2-018A-A84F-82A1-39C38DEB8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B8F7-3CDC-9546-BEBE-4CC6469AA291}" type="datetimeFigureOut">
              <a:rPr lang="en-US" smtClean="0"/>
              <a:t>5/24/24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05746C-B355-A24F-A0C3-CD9E26F1E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3B6F83-48E1-6943-AB6F-A0BDB820E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082E9-C2C1-554A-B4F7-A7282B2A6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28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0F3CE-848D-5048-96A5-A227C207C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140DB6-598D-7448-B1CB-ECA5B2434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B8F7-3CDC-9546-BEBE-4CC6469AA291}" type="datetimeFigureOut">
              <a:rPr lang="en-US" smtClean="0"/>
              <a:t>5/24/24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2F9766-C87E-0641-BCE9-C21C400EC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1DD7D-35FC-7145-821C-620237127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082E9-C2C1-554A-B4F7-A7282B2A6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6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7AD618-D6BF-A346-88B1-8423179EC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B8F7-3CDC-9546-BEBE-4CC6469AA291}" type="datetimeFigureOut">
              <a:rPr lang="en-US" smtClean="0"/>
              <a:t>5/24/24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019417-7216-5C4A-8620-B6590198A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36DD6-9B4C-4441-B796-5E3671FDD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082E9-C2C1-554A-B4F7-A7282B2A6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73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3608E-5554-5745-83FF-EE1F28734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ADE55-21AE-C04D-80E7-8A40ADA80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B1E44D-5089-7044-8B6C-8925A9F867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0B05C9-4ECD-D845-822F-1AA32EBF5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B8F7-3CDC-9546-BEBE-4CC6469AA291}" type="datetimeFigureOut">
              <a:rPr lang="en-US" smtClean="0"/>
              <a:t>5/24/24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77AD8C-26EA-EF4E-97CC-83AF801B7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406E4F-A1F1-E040-9CB0-F9C971750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082E9-C2C1-554A-B4F7-A7282B2A6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86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DEB0EB-08D8-9341-9F27-FE63F870D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FCE273-BB1C-2842-BF96-F137E53B60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C451B-A8B5-AB4A-BF8B-05AA5BC409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EB8F7-3CDC-9546-BEBE-4CC6469AA291}" type="datetimeFigureOut">
              <a:rPr lang="en-US" smtClean="0"/>
              <a:t>5/24/24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80009C-A460-FE4B-92DF-057318FF70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082E9-C2C1-554A-B4F7-A7282B2A6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173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0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5700B8-88C9-F519-7F9E-4CDE238CCAA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3C916-C3F4-2246-81B0-5EFEA225D38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288F44B-974E-75FE-4B5B-C8A4E686A2F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5D4885-D360-2772-54B3-F23FA89CA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26A2D-21F5-F32C-FCC1-EC51466849C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10F543-4F20-DA81-4D8A-D5B839115128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E0AD946-47A6-2D11-66A6-FAE0C43ACFF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236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203402F-CCD3-2FC2-E928-72858BB5497C}"/>
              </a:ext>
            </a:extLst>
          </p:cNvPr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0DFD8-42C0-86B4-FF87-E4AE52FAD5C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5F921E-EA09-EED5-270B-7E09DD3FA58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0668A9E-8E20-9A33-6145-EF0D9528541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233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30A6ADE-B1C8-D223-8F7F-2C56283888D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E077E-1BF2-1189-F732-68502AB133E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17BDB3-9708-144C-C75C-915C48DC2790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3819FBC-1980-98C9-4B25-73C7FA20513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7BA94ED-4874-5A22-4BE1-13802111D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699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7EF1F3A-BBEC-668C-F49D-E4BCD96688E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672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3600" b="1" dirty="0" smtClean="0">
            <a:solidFill>
              <a:schemeClr val="bg1"/>
            </a:solidFill>
            <a:latin typeface="Montserrat" pitchFamily="2" charset="77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0</Words>
  <Application>Microsoft Macintosh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Montserrat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Taylor Bateman</dc:creator>
  <cp:lastModifiedBy>Sophia McKeever</cp:lastModifiedBy>
  <cp:revision>21</cp:revision>
  <dcterms:created xsi:type="dcterms:W3CDTF">2022-01-24T13:06:12Z</dcterms:created>
  <dcterms:modified xsi:type="dcterms:W3CDTF">2024-05-25T07:22:58Z</dcterms:modified>
</cp:coreProperties>
</file>