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60" r:id="rId4"/>
    <p:sldId id="261" r:id="rId5"/>
    <p:sldId id="262" r:id="rId6"/>
    <p:sldId id="263" r:id="rId7"/>
    <p:sldId id="269" r:id="rId8"/>
    <p:sldId id="275" r:id="rId9"/>
    <p:sldId id="272" r:id="rId10"/>
    <p:sldId id="264" r:id="rId11"/>
    <p:sldId id="267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01A"/>
    <a:srgbClr val="F67134"/>
    <a:srgbClr val="90B6E9"/>
    <a:srgbClr val="F6C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C4C13-64EB-4638-81DC-EED1723FE3B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26832-ACF8-4542-818B-FCE356E13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9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55571-83FE-4770-9E63-6A138D8D90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5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85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4E22EEC3-0149-FBD3-F174-C85692DB01C5}"/>
              </a:ext>
            </a:extLst>
          </p:cNvPr>
          <p:cNvSpPr txBox="1">
            <a:spLocks/>
          </p:cNvSpPr>
          <p:nvPr userDrawn="1"/>
        </p:nvSpPr>
        <p:spPr>
          <a:xfrm>
            <a:off x="472198" y="576417"/>
            <a:ext cx="4813786" cy="6472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ED701A"/>
                </a:solidFill>
                <a:latin typeface="Montserrat" pitchFamily="2" charset="77"/>
              </a:rPr>
              <a:t>HEADING TWO</a:t>
            </a:r>
            <a:endParaRPr lang="en-US" b="1" dirty="0">
              <a:solidFill>
                <a:srgbClr val="ED701A"/>
              </a:solidFill>
              <a:latin typeface="Montserrat" pitchFamily="2" charset="77"/>
            </a:endParaRPr>
          </a:p>
        </p:txBody>
      </p:sp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4A02797C-7892-047A-B000-ECF45288D6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09346">
            <a:off x="10731710" y="-1128783"/>
            <a:ext cx="1726588" cy="758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0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64381-FE8F-E049-B6F9-3973CD5AC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30AD9-A94F-0449-B9FE-936A2DF67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522D4-F65D-F24B-B1E7-AE57527D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7A0F6-6A93-784E-9022-36899DA7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7E800-63AC-5C48-9193-D7DDAC41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16CDEC-DEE2-2A1A-DB27-2E70270D937F}"/>
              </a:ext>
            </a:extLst>
          </p:cNvPr>
          <p:cNvSpPr txBox="1"/>
          <p:nvPr userDrawn="1"/>
        </p:nvSpPr>
        <p:spPr>
          <a:xfrm>
            <a:off x="0" y="5945671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Bob </a:t>
            </a:r>
            <a:r>
              <a:rPr lang="en-US" sz="2000" dirty="0">
                <a:solidFill>
                  <a:srgbClr val="ED701A"/>
                </a:solidFill>
                <a:latin typeface="Montserrat" pitchFamily="2" charset="77"/>
              </a:rPr>
              <a:t>Johnston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B2114-3FE9-DBC2-80B0-56CD17670B27}"/>
              </a:ext>
            </a:extLst>
          </p:cNvPr>
          <p:cNvSpPr txBox="1"/>
          <p:nvPr userDrawn="1"/>
        </p:nvSpPr>
        <p:spPr>
          <a:xfrm>
            <a:off x="41892" y="6311800"/>
            <a:ext cx="5749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Importance of Intended Behavior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F0202B-6A28-062C-A557-A47CCE579375}"/>
              </a:ext>
            </a:extLst>
          </p:cNvPr>
          <p:cNvCxnSpPr>
            <a:cxnSpLocks/>
          </p:cNvCxnSpPr>
          <p:nvPr userDrawn="1"/>
        </p:nvCxnSpPr>
        <p:spPr>
          <a:xfrm>
            <a:off x="430306" y="5782235"/>
            <a:ext cx="11231297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899F7F9C-4A2D-9C77-18BA-1288C10725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909346">
            <a:off x="-721703" y="-1546869"/>
            <a:ext cx="2304015" cy="834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0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D67ED75-39CF-DD33-C866-2315B8147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loudspeaker&#10;&#10;Description automatically generated">
            <a:extLst>
              <a:ext uri="{FF2B5EF4-FFF2-40B4-BE49-F238E27FC236}">
                <a16:creationId xmlns:a16="http://schemas.microsoft.com/office/drawing/2014/main" id="{2A639BBB-6BB5-40E6-050C-E71D8CF76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343" y="3517197"/>
            <a:ext cx="3305464" cy="33054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2365F3-F6AE-CB4D-9AC7-BA3EDCD6BF26}"/>
              </a:ext>
            </a:extLst>
          </p:cNvPr>
          <p:cNvSpPr txBox="1"/>
          <p:nvPr/>
        </p:nvSpPr>
        <p:spPr>
          <a:xfrm>
            <a:off x="7645050" y="4642109"/>
            <a:ext cx="439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tserrat" pitchFamily="2" charset="77"/>
              </a:rPr>
              <a:t>Bob Johnston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37B5-56E5-2347-9F50-7FBFC0767194}"/>
              </a:ext>
            </a:extLst>
          </p:cNvPr>
          <p:cNvSpPr txBox="1"/>
          <p:nvPr/>
        </p:nvSpPr>
        <p:spPr>
          <a:xfrm>
            <a:off x="2487051" y="494720"/>
            <a:ext cx="439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Achieving Software Quality: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Prioritizing Intended Behavior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B870B87-ABCE-080B-1F32-9707B8D72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0943" y="3977607"/>
            <a:ext cx="2392263" cy="23846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6C63F-BA90-F642-5C43-920D0AB88D0F}"/>
              </a:ext>
            </a:extLst>
          </p:cNvPr>
          <p:cNvSpPr txBox="1"/>
          <p:nvPr/>
        </p:nvSpPr>
        <p:spPr>
          <a:xfrm>
            <a:off x="7241182" y="5991038"/>
            <a:ext cx="5205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ACHIEVING SOFTWARE QUALITY:</a:t>
            </a:r>
          </a:p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PRIORITIZING INTENDED BEHAVIOR</a:t>
            </a:r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478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E4F3BF1A-C67B-E284-583A-D8429212BDCA}"/>
              </a:ext>
            </a:extLst>
          </p:cNvPr>
          <p:cNvSpPr/>
          <p:nvPr/>
        </p:nvSpPr>
        <p:spPr>
          <a:xfrm rot="18131281">
            <a:off x="3793000" y="2486684"/>
            <a:ext cx="4152541" cy="782660"/>
          </a:xfrm>
          <a:custGeom>
            <a:avLst/>
            <a:gdLst>
              <a:gd name="connsiteX0" fmla="*/ 0 w 2347200"/>
              <a:gd name="connsiteY0" fmla="*/ 0 h 561600"/>
              <a:gd name="connsiteX1" fmla="*/ 2347200 w 2347200"/>
              <a:gd name="connsiteY1" fmla="*/ 0 h 561600"/>
              <a:gd name="connsiteX2" fmla="*/ 2347200 w 2347200"/>
              <a:gd name="connsiteY2" fmla="*/ 561600 h 561600"/>
              <a:gd name="connsiteX3" fmla="*/ 0 w 2347200"/>
              <a:gd name="connsiteY3" fmla="*/ 561600 h 561600"/>
              <a:gd name="connsiteX4" fmla="*/ 0 w 2347200"/>
              <a:gd name="connsiteY4" fmla="*/ 0 h 561600"/>
              <a:gd name="connsiteX0" fmla="*/ 0 w 2347200"/>
              <a:gd name="connsiteY0" fmla="*/ 0 h 561600"/>
              <a:gd name="connsiteX1" fmla="*/ 2347200 w 2347200"/>
              <a:gd name="connsiteY1" fmla="*/ 0 h 561600"/>
              <a:gd name="connsiteX2" fmla="*/ 2124616 w 2347200"/>
              <a:gd name="connsiteY2" fmla="*/ 549569 h 561600"/>
              <a:gd name="connsiteX3" fmla="*/ 0 w 2347200"/>
              <a:gd name="connsiteY3" fmla="*/ 561600 h 561600"/>
              <a:gd name="connsiteX4" fmla="*/ 0 w 2347200"/>
              <a:gd name="connsiteY4" fmla="*/ 0 h 561600"/>
              <a:gd name="connsiteX0" fmla="*/ 0 w 2347200"/>
              <a:gd name="connsiteY0" fmla="*/ 0 h 549569"/>
              <a:gd name="connsiteX1" fmla="*/ 2347200 w 2347200"/>
              <a:gd name="connsiteY1" fmla="*/ 0 h 549569"/>
              <a:gd name="connsiteX2" fmla="*/ 2124616 w 2347200"/>
              <a:gd name="connsiteY2" fmla="*/ 549569 h 549569"/>
              <a:gd name="connsiteX3" fmla="*/ 288757 w 2347200"/>
              <a:gd name="connsiteY3" fmla="*/ 549569 h 549569"/>
              <a:gd name="connsiteX4" fmla="*/ 0 w 2347200"/>
              <a:gd name="connsiteY4" fmla="*/ 0 h 549569"/>
              <a:gd name="connsiteX0" fmla="*/ 0 w 2352442"/>
              <a:gd name="connsiteY0" fmla="*/ 0 h 549569"/>
              <a:gd name="connsiteX1" fmla="*/ 2352442 w 2352442"/>
              <a:gd name="connsiteY1" fmla="*/ 1451 h 549569"/>
              <a:gd name="connsiteX2" fmla="*/ 2124616 w 2352442"/>
              <a:gd name="connsiteY2" fmla="*/ 549569 h 549569"/>
              <a:gd name="connsiteX3" fmla="*/ 288757 w 2352442"/>
              <a:gd name="connsiteY3" fmla="*/ 549569 h 549569"/>
              <a:gd name="connsiteX4" fmla="*/ 0 w 2352442"/>
              <a:gd name="connsiteY4" fmla="*/ 0 h 549569"/>
              <a:gd name="connsiteX0" fmla="*/ 0 w 2367579"/>
              <a:gd name="connsiteY0" fmla="*/ 0 h 549569"/>
              <a:gd name="connsiteX1" fmla="*/ 2367579 w 2367579"/>
              <a:gd name="connsiteY1" fmla="*/ 30715 h 549569"/>
              <a:gd name="connsiteX2" fmla="*/ 2124616 w 2367579"/>
              <a:gd name="connsiteY2" fmla="*/ 549569 h 549569"/>
              <a:gd name="connsiteX3" fmla="*/ 288757 w 2367579"/>
              <a:gd name="connsiteY3" fmla="*/ 549569 h 549569"/>
              <a:gd name="connsiteX4" fmla="*/ 0 w 2367579"/>
              <a:gd name="connsiteY4" fmla="*/ 0 h 549569"/>
              <a:gd name="connsiteX0" fmla="*/ 0 w 2367579"/>
              <a:gd name="connsiteY0" fmla="*/ 0 h 549569"/>
              <a:gd name="connsiteX1" fmla="*/ 2367579 w 2367579"/>
              <a:gd name="connsiteY1" fmla="*/ 30715 h 549569"/>
              <a:gd name="connsiteX2" fmla="*/ 2139893 w 2367579"/>
              <a:gd name="connsiteY2" fmla="*/ 544152 h 549569"/>
              <a:gd name="connsiteX3" fmla="*/ 288757 w 2367579"/>
              <a:gd name="connsiteY3" fmla="*/ 549569 h 549569"/>
              <a:gd name="connsiteX4" fmla="*/ 0 w 2367579"/>
              <a:gd name="connsiteY4" fmla="*/ 0 h 549569"/>
              <a:gd name="connsiteX0" fmla="*/ 0 w 2374943"/>
              <a:gd name="connsiteY0" fmla="*/ 0 h 549569"/>
              <a:gd name="connsiteX1" fmla="*/ 2374943 w 2374943"/>
              <a:gd name="connsiteY1" fmla="*/ 3146 h 549569"/>
              <a:gd name="connsiteX2" fmla="*/ 2139893 w 2374943"/>
              <a:gd name="connsiteY2" fmla="*/ 544152 h 549569"/>
              <a:gd name="connsiteX3" fmla="*/ 288757 w 2374943"/>
              <a:gd name="connsiteY3" fmla="*/ 549569 h 549569"/>
              <a:gd name="connsiteX4" fmla="*/ 0 w 2374943"/>
              <a:gd name="connsiteY4" fmla="*/ 0 h 549569"/>
              <a:gd name="connsiteX0" fmla="*/ 0 w 2320965"/>
              <a:gd name="connsiteY0" fmla="*/ 0 h 547465"/>
              <a:gd name="connsiteX1" fmla="*/ 2320965 w 2320965"/>
              <a:gd name="connsiteY1" fmla="*/ 1042 h 547465"/>
              <a:gd name="connsiteX2" fmla="*/ 2085915 w 2320965"/>
              <a:gd name="connsiteY2" fmla="*/ 542048 h 547465"/>
              <a:gd name="connsiteX3" fmla="*/ 234779 w 2320965"/>
              <a:gd name="connsiteY3" fmla="*/ 547465 h 547465"/>
              <a:gd name="connsiteX4" fmla="*/ 0 w 2320965"/>
              <a:gd name="connsiteY4" fmla="*/ 0 h 547465"/>
              <a:gd name="connsiteX0" fmla="*/ 0 w 2308527"/>
              <a:gd name="connsiteY0" fmla="*/ 473 h 546423"/>
              <a:gd name="connsiteX1" fmla="*/ 2308527 w 2308527"/>
              <a:gd name="connsiteY1" fmla="*/ 0 h 546423"/>
              <a:gd name="connsiteX2" fmla="*/ 2073477 w 2308527"/>
              <a:gd name="connsiteY2" fmla="*/ 541006 h 546423"/>
              <a:gd name="connsiteX3" fmla="*/ 222341 w 2308527"/>
              <a:gd name="connsiteY3" fmla="*/ 546423 h 546423"/>
              <a:gd name="connsiteX4" fmla="*/ 0 w 2308527"/>
              <a:gd name="connsiteY4" fmla="*/ 473 h 546423"/>
              <a:gd name="connsiteX0" fmla="*/ 0 w 2344463"/>
              <a:gd name="connsiteY0" fmla="*/ 6516 h 546423"/>
              <a:gd name="connsiteX1" fmla="*/ 2344463 w 2344463"/>
              <a:gd name="connsiteY1" fmla="*/ 0 h 546423"/>
              <a:gd name="connsiteX2" fmla="*/ 2109413 w 2344463"/>
              <a:gd name="connsiteY2" fmla="*/ 541006 h 546423"/>
              <a:gd name="connsiteX3" fmla="*/ 258277 w 2344463"/>
              <a:gd name="connsiteY3" fmla="*/ 546423 h 546423"/>
              <a:gd name="connsiteX4" fmla="*/ 0 w 2344463"/>
              <a:gd name="connsiteY4" fmla="*/ 6516 h 54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463" h="546423">
                <a:moveTo>
                  <a:pt x="0" y="6516"/>
                </a:moveTo>
                <a:lnTo>
                  <a:pt x="2344463" y="0"/>
                </a:lnTo>
                <a:lnTo>
                  <a:pt x="2109413" y="541006"/>
                </a:lnTo>
                <a:lnTo>
                  <a:pt x="258277" y="546423"/>
                </a:lnTo>
                <a:lnTo>
                  <a:pt x="0" y="6516"/>
                </a:lnTo>
                <a:close/>
              </a:path>
            </a:pathLst>
          </a:custGeom>
          <a:solidFill>
            <a:srgbClr val="F6C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Intended Behavior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C127FD7B-8E47-6A95-D56B-5D60B117ADD2}"/>
              </a:ext>
            </a:extLst>
          </p:cNvPr>
          <p:cNvSpPr/>
          <p:nvPr/>
        </p:nvSpPr>
        <p:spPr>
          <a:xfrm rot="3617816">
            <a:off x="5758288" y="1718661"/>
            <a:ext cx="4066700" cy="802552"/>
          </a:xfrm>
          <a:custGeom>
            <a:avLst/>
            <a:gdLst>
              <a:gd name="connsiteX0" fmla="*/ 0 w 2347200"/>
              <a:gd name="connsiteY0" fmla="*/ 0 h 561600"/>
              <a:gd name="connsiteX1" fmla="*/ 2347200 w 2347200"/>
              <a:gd name="connsiteY1" fmla="*/ 0 h 561600"/>
              <a:gd name="connsiteX2" fmla="*/ 2347200 w 2347200"/>
              <a:gd name="connsiteY2" fmla="*/ 561600 h 561600"/>
              <a:gd name="connsiteX3" fmla="*/ 0 w 2347200"/>
              <a:gd name="connsiteY3" fmla="*/ 561600 h 561600"/>
              <a:gd name="connsiteX4" fmla="*/ 0 w 2347200"/>
              <a:gd name="connsiteY4" fmla="*/ 0 h 561600"/>
              <a:gd name="connsiteX0" fmla="*/ 0 w 2347200"/>
              <a:gd name="connsiteY0" fmla="*/ 0 h 561600"/>
              <a:gd name="connsiteX1" fmla="*/ 2347200 w 2347200"/>
              <a:gd name="connsiteY1" fmla="*/ 0 h 561600"/>
              <a:gd name="connsiteX2" fmla="*/ 2124616 w 2347200"/>
              <a:gd name="connsiteY2" fmla="*/ 549569 h 561600"/>
              <a:gd name="connsiteX3" fmla="*/ 0 w 2347200"/>
              <a:gd name="connsiteY3" fmla="*/ 561600 h 561600"/>
              <a:gd name="connsiteX4" fmla="*/ 0 w 2347200"/>
              <a:gd name="connsiteY4" fmla="*/ 0 h 561600"/>
              <a:gd name="connsiteX0" fmla="*/ 0 w 2347200"/>
              <a:gd name="connsiteY0" fmla="*/ 0 h 549569"/>
              <a:gd name="connsiteX1" fmla="*/ 2347200 w 2347200"/>
              <a:gd name="connsiteY1" fmla="*/ 0 h 549569"/>
              <a:gd name="connsiteX2" fmla="*/ 2124616 w 2347200"/>
              <a:gd name="connsiteY2" fmla="*/ 549569 h 549569"/>
              <a:gd name="connsiteX3" fmla="*/ 288757 w 2347200"/>
              <a:gd name="connsiteY3" fmla="*/ 549569 h 549569"/>
              <a:gd name="connsiteX4" fmla="*/ 0 w 2347200"/>
              <a:gd name="connsiteY4" fmla="*/ 0 h 549569"/>
              <a:gd name="connsiteX0" fmla="*/ 0 w 2376348"/>
              <a:gd name="connsiteY0" fmla="*/ 0 h 549569"/>
              <a:gd name="connsiteX1" fmla="*/ 2376348 w 2376348"/>
              <a:gd name="connsiteY1" fmla="*/ 3992 h 549569"/>
              <a:gd name="connsiteX2" fmla="*/ 2124616 w 2376348"/>
              <a:gd name="connsiteY2" fmla="*/ 549569 h 549569"/>
              <a:gd name="connsiteX3" fmla="*/ 288757 w 2376348"/>
              <a:gd name="connsiteY3" fmla="*/ 549569 h 549569"/>
              <a:gd name="connsiteX4" fmla="*/ 0 w 2376348"/>
              <a:gd name="connsiteY4" fmla="*/ 0 h 549569"/>
              <a:gd name="connsiteX0" fmla="*/ 0 w 2342260"/>
              <a:gd name="connsiteY0" fmla="*/ 0 h 547297"/>
              <a:gd name="connsiteX1" fmla="*/ 2342260 w 2342260"/>
              <a:gd name="connsiteY1" fmla="*/ 1720 h 547297"/>
              <a:gd name="connsiteX2" fmla="*/ 2090528 w 2342260"/>
              <a:gd name="connsiteY2" fmla="*/ 547297 h 547297"/>
              <a:gd name="connsiteX3" fmla="*/ 254669 w 2342260"/>
              <a:gd name="connsiteY3" fmla="*/ 547297 h 547297"/>
              <a:gd name="connsiteX4" fmla="*/ 0 w 2342260"/>
              <a:gd name="connsiteY4" fmla="*/ 0 h 547297"/>
              <a:gd name="connsiteX0" fmla="*/ 0 w 2332417"/>
              <a:gd name="connsiteY0" fmla="*/ 0 h 553291"/>
              <a:gd name="connsiteX1" fmla="*/ 2332417 w 2332417"/>
              <a:gd name="connsiteY1" fmla="*/ 7714 h 553291"/>
              <a:gd name="connsiteX2" fmla="*/ 2080685 w 2332417"/>
              <a:gd name="connsiteY2" fmla="*/ 553291 h 553291"/>
              <a:gd name="connsiteX3" fmla="*/ 244826 w 2332417"/>
              <a:gd name="connsiteY3" fmla="*/ 553291 h 553291"/>
              <a:gd name="connsiteX4" fmla="*/ 0 w 2332417"/>
              <a:gd name="connsiteY4" fmla="*/ 0 h 553291"/>
              <a:gd name="connsiteX0" fmla="*/ 0 w 2327878"/>
              <a:gd name="connsiteY0" fmla="*/ 0 h 553291"/>
              <a:gd name="connsiteX1" fmla="*/ 2327878 w 2327878"/>
              <a:gd name="connsiteY1" fmla="*/ 17386 h 553291"/>
              <a:gd name="connsiteX2" fmla="*/ 2080685 w 2327878"/>
              <a:gd name="connsiteY2" fmla="*/ 553291 h 553291"/>
              <a:gd name="connsiteX3" fmla="*/ 244826 w 2327878"/>
              <a:gd name="connsiteY3" fmla="*/ 553291 h 553291"/>
              <a:gd name="connsiteX4" fmla="*/ 0 w 2327878"/>
              <a:gd name="connsiteY4" fmla="*/ 0 h 553291"/>
              <a:gd name="connsiteX0" fmla="*/ 0 w 2335817"/>
              <a:gd name="connsiteY0" fmla="*/ 7020 h 560311"/>
              <a:gd name="connsiteX1" fmla="*/ 2335817 w 2335817"/>
              <a:gd name="connsiteY1" fmla="*/ 0 h 560311"/>
              <a:gd name="connsiteX2" fmla="*/ 2080685 w 2335817"/>
              <a:gd name="connsiteY2" fmla="*/ 560311 h 560311"/>
              <a:gd name="connsiteX3" fmla="*/ 244826 w 2335817"/>
              <a:gd name="connsiteY3" fmla="*/ 560311 h 560311"/>
              <a:gd name="connsiteX4" fmla="*/ 0 w 2335817"/>
              <a:gd name="connsiteY4" fmla="*/ 7020 h 56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5817" h="560311">
                <a:moveTo>
                  <a:pt x="0" y="7020"/>
                </a:moveTo>
                <a:lnTo>
                  <a:pt x="2335817" y="0"/>
                </a:lnTo>
                <a:lnTo>
                  <a:pt x="2080685" y="560311"/>
                </a:lnTo>
                <a:lnTo>
                  <a:pt x="244826" y="560311"/>
                </a:lnTo>
                <a:lnTo>
                  <a:pt x="0" y="7020"/>
                </a:lnTo>
                <a:close/>
              </a:path>
            </a:pathLst>
          </a:custGeom>
          <a:solidFill>
            <a:srgbClr val="90B6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Development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FF6CC36-4C80-58F0-BB1E-B25043A47DE7}"/>
              </a:ext>
            </a:extLst>
          </p:cNvPr>
          <p:cNvSpPr/>
          <p:nvPr/>
        </p:nvSpPr>
        <p:spPr>
          <a:xfrm>
            <a:off x="5337994" y="3692768"/>
            <a:ext cx="4274288" cy="753599"/>
          </a:xfrm>
          <a:custGeom>
            <a:avLst/>
            <a:gdLst>
              <a:gd name="connsiteX0" fmla="*/ 0 w 2347200"/>
              <a:gd name="connsiteY0" fmla="*/ 0 h 561600"/>
              <a:gd name="connsiteX1" fmla="*/ 2347200 w 2347200"/>
              <a:gd name="connsiteY1" fmla="*/ 0 h 561600"/>
              <a:gd name="connsiteX2" fmla="*/ 2347200 w 2347200"/>
              <a:gd name="connsiteY2" fmla="*/ 561600 h 561600"/>
              <a:gd name="connsiteX3" fmla="*/ 0 w 2347200"/>
              <a:gd name="connsiteY3" fmla="*/ 561600 h 561600"/>
              <a:gd name="connsiteX4" fmla="*/ 0 w 2347200"/>
              <a:gd name="connsiteY4" fmla="*/ 0 h 561600"/>
              <a:gd name="connsiteX0" fmla="*/ 0 w 2347200"/>
              <a:gd name="connsiteY0" fmla="*/ 0 h 561600"/>
              <a:gd name="connsiteX1" fmla="*/ 2347200 w 2347200"/>
              <a:gd name="connsiteY1" fmla="*/ 0 h 561600"/>
              <a:gd name="connsiteX2" fmla="*/ 2124616 w 2347200"/>
              <a:gd name="connsiteY2" fmla="*/ 549569 h 561600"/>
              <a:gd name="connsiteX3" fmla="*/ 0 w 2347200"/>
              <a:gd name="connsiteY3" fmla="*/ 561600 h 561600"/>
              <a:gd name="connsiteX4" fmla="*/ 0 w 2347200"/>
              <a:gd name="connsiteY4" fmla="*/ 0 h 561600"/>
              <a:gd name="connsiteX0" fmla="*/ 0 w 2347200"/>
              <a:gd name="connsiteY0" fmla="*/ 0 h 549569"/>
              <a:gd name="connsiteX1" fmla="*/ 2347200 w 2347200"/>
              <a:gd name="connsiteY1" fmla="*/ 0 h 549569"/>
              <a:gd name="connsiteX2" fmla="*/ 2124616 w 2347200"/>
              <a:gd name="connsiteY2" fmla="*/ 549569 h 549569"/>
              <a:gd name="connsiteX3" fmla="*/ 288757 w 2347200"/>
              <a:gd name="connsiteY3" fmla="*/ 549569 h 549569"/>
              <a:gd name="connsiteX4" fmla="*/ 0 w 2347200"/>
              <a:gd name="connsiteY4" fmla="*/ 0 h 549569"/>
              <a:gd name="connsiteX0" fmla="*/ 153 w 2347353"/>
              <a:gd name="connsiteY0" fmla="*/ 0 h 554195"/>
              <a:gd name="connsiteX1" fmla="*/ 2347353 w 2347353"/>
              <a:gd name="connsiteY1" fmla="*/ 0 h 554195"/>
              <a:gd name="connsiteX2" fmla="*/ 2124769 w 2347353"/>
              <a:gd name="connsiteY2" fmla="*/ 549569 h 554195"/>
              <a:gd name="connsiteX3" fmla="*/ 0 w 2347353"/>
              <a:gd name="connsiteY3" fmla="*/ 554195 h 554195"/>
              <a:gd name="connsiteX4" fmla="*/ 153 w 2347353"/>
              <a:gd name="connsiteY4" fmla="*/ 0 h 554195"/>
              <a:gd name="connsiteX0" fmla="*/ 331436 w 2347353"/>
              <a:gd name="connsiteY0" fmla="*/ 0 h 558821"/>
              <a:gd name="connsiteX1" fmla="*/ 2347353 w 2347353"/>
              <a:gd name="connsiteY1" fmla="*/ 4626 h 558821"/>
              <a:gd name="connsiteX2" fmla="*/ 2124769 w 2347353"/>
              <a:gd name="connsiteY2" fmla="*/ 554195 h 558821"/>
              <a:gd name="connsiteX3" fmla="*/ 0 w 2347353"/>
              <a:gd name="connsiteY3" fmla="*/ 558821 h 558821"/>
              <a:gd name="connsiteX4" fmla="*/ 331436 w 2347353"/>
              <a:gd name="connsiteY4" fmla="*/ 0 h 558821"/>
              <a:gd name="connsiteX0" fmla="*/ 331436 w 2347353"/>
              <a:gd name="connsiteY0" fmla="*/ 0 h 558821"/>
              <a:gd name="connsiteX1" fmla="*/ 2347353 w 2347353"/>
              <a:gd name="connsiteY1" fmla="*/ 4626 h 558821"/>
              <a:gd name="connsiteX2" fmla="*/ 2124769 w 2347353"/>
              <a:gd name="connsiteY2" fmla="*/ 554195 h 558821"/>
              <a:gd name="connsiteX3" fmla="*/ 0 w 2347353"/>
              <a:gd name="connsiteY3" fmla="*/ 558821 h 558821"/>
              <a:gd name="connsiteX4" fmla="*/ 331436 w 2347353"/>
              <a:gd name="connsiteY4" fmla="*/ 0 h 558821"/>
              <a:gd name="connsiteX0" fmla="*/ 331436 w 2352045"/>
              <a:gd name="connsiteY0" fmla="*/ 0 h 558821"/>
              <a:gd name="connsiteX1" fmla="*/ 2347353 w 2352045"/>
              <a:gd name="connsiteY1" fmla="*/ 4626 h 558821"/>
              <a:gd name="connsiteX2" fmla="*/ 2352045 w 2352045"/>
              <a:gd name="connsiteY2" fmla="*/ 540317 h 558821"/>
              <a:gd name="connsiteX3" fmla="*/ 0 w 2352045"/>
              <a:gd name="connsiteY3" fmla="*/ 558821 h 558821"/>
              <a:gd name="connsiteX4" fmla="*/ 331436 w 2352045"/>
              <a:gd name="connsiteY4" fmla="*/ 0 h 558821"/>
              <a:gd name="connsiteX0" fmla="*/ 331436 w 2352045"/>
              <a:gd name="connsiteY0" fmla="*/ 0 h 558821"/>
              <a:gd name="connsiteX1" fmla="*/ 2058442 w 2352045"/>
              <a:gd name="connsiteY1" fmla="*/ 0 h 558821"/>
              <a:gd name="connsiteX2" fmla="*/ 2352045 w 2352045"/>
              <a:gd name="connsiteY2" fmla="*/ 540317 h 558821"/>
              <a:gd name="connsiteX3" fmla="*/ 0 w 2352045"/>
              <a:gd name="connsiteY3" fmla="*/ 558821 h 558821"/>
              <a:gd name="connsiteX4" fmla="*/ 331436 w 2352045"/>
              <a:gd name="connsiteY4" fmla="*/ 0 h 558821"/>
              <a:gd name="connsiteX0" fmla="*/ 206391 w 2352045"/>
              <a:gd name="connsiteY0" fmla="*/ 0 h 570416"/>
              <a:gd name="connsiteX1" fmla="*/ 2058442 w 2352045"/>
              <a:gd name="connsiteY1" fmla="*/ 11595 h 570416"/>
              <a:gd name="connsiteX2" fmla="*/ 2352045 w 2352045"/>
              <a:gd name="connsiteY2" fmla="*/ 551912 h 570416"/>
              <a:gd name="connsiteX3" fmla="*/ 0 w 2352045"/>
              <a:gd name="connsiteY3" fmla="*/ 570416 h 570416"/>
              <a:gd name="connsiteX4" fmla="*/ 206391 w 2352045"/>
              <a:gd name="connsiteY4" fmla="*/ 0 h 570416"/>
              <a:gd name="connsiteX0" fmla="*/ 219362 w 2365016"/>
              <a:gd name="connsiteY0" fmla="*/ 0 h 551912"/>
              <a:gd name="connsiteX1" fmla="*/ 2071413 w 2365016"/>
              <a:gd name="connsiteY1" fmla="*/ 11595 h 551912"/>
              <a:gd name="connsiteX2" fmla="*/ 2365016 w 2365016"/>
              <a:gd name="connsiteY2" fmla="*/ 551912 h 551912"/>
              <a:gd name="connsiteX3" fmla="*/ 0 w 2365016"/>
              <a:gd name="connsiteY3" fmla="*/ 546981 h 551912"/>
              <a:gd name="connsiteX4" fmla="*/ 219362 w 2365016"/>
              <a:gd name="connsiteY4" fmla="*/ 0 h 551912"/>
              <a:gd name="connsiteX0" fmla="*/ 250278 w 2395932"/>
              <a:gd name="connsiteY0" fmla="*/ 0 h 551912"/>
              <a:gd name="connsiteX1" fmla="*/ 2102329 w 2395932"/>
              <a:gd name="connsiteY1" fmla="*/ 11595 h 551912"/>
              <a:gd name="connsiteX2" fmla="*/ 2395932 w 2395932"/>
              <a:gd name="connsiteY2" fmla="*/ 551912 h 551912"/>
              <a:gd name="connsiteX3" fmla="*/ 0 w 2395932"/>
              <a:gd name="connsiteY3" fmla="*/ 537729 h 551912"/>
              <a:gd name="connsiteX4" fmla="*/ 250278 w 2395932"/>
              <a:gd name="connsiteY4" fmla="*/ 0 h 551912"/>
              <a:gd name="connsiteX0" fmla="*/ 250278 w 2395932"/>
              <a:gd name="connsiteY0" fmla="*/ 0 h 551912"/>
              <a:gd name="connsiteX1" fmla="*/ 2102329 w 2395932"/>
              <a:gd name="connsiteY1" fmla="*/ 11595 h 551912"/>
              <a:gd name="connsiteX2" fmla="*/ 2395932 w 2395932"/>
              <a:gd name="connsiteY2" fmla="*/ 551912 h 551912"/>
              <a:gd name="connsiteX3" fmla="*/ 0 w 2395932"/>
              <a:gd name="connsiteY3" fmla="*/ 537729 h 551912"/>
              <a:gd name="connsiteX4" fmla="*/ 250278 w 2395932"/>
              <a:gd name="connsiteY4" fmla="*/ 0 h 551912"/>
              <a:gd name="connsiteX0" fmla="*/ 273466 w 2395932"/>
              <a:gd name="connsiteY0" fmla="*/ 2283 h 540317"/>
              <a:gd name="connsiteX1" fmla="*/ 2102329 w 2395932"/>
              <a:gd name="connsiteY1" fmla="*/ 0 h 540317"/>
              <a:gd name="connsiteX2" fmla="*/ 2395932 w 2395932"/>
              <a:gd name="connsiteY2" fmla="*/ 540317 h 540317"/>
              <a:gd name="connsiteX3" fmla="*/ 0 w 2395932"/>
              <a:gd name="connsiteY3" fmla="*/ 526134 h 540317"/>
              <a:gd name="connsiteX4" fmla="*/ 273466 w 2395932"/>
              <a:gd name="connsiteY4" fmla="*/ 2283 h 540317"/>
              <a:gd name="connsiteX0" fmla="*/ 260670 w 2395932"/>
              <a:gd name="connsiteY0" fmla="*/ 2283 h 540317"/>
              <a:gd name="connsiteX1" fmla="*/ 2102329 w 2395932"/>
              <a:gd name="connsiteY1" fmla="*/ 0 h 540317"/>
              <a:gd name="connsiteX2" fmla="*/ 2395932 w 2395932"/>
              <a:gd name="connsiteY2" fmla="*/ 540317 h 540317"/>
              <a:gd name="connsiteX3" fmla="*/ 0 w 2395932"/>
              <a:gd name="connsiteY3" fmla="*/ 526134 h 540317"/>
              <a:gd name="connsiteX4" fmla="*/ 260670 w 2395932"/>
              <a:gd name="connsiteY4" fmla="*/ 2283 h 540317"/>
              <a:gd name="connsiteX0" fmla="*/ 260670 w 2375172"/>
              <a:gd name="connsiteY0" fmla="*/ 2283 h 526134"/>
              <a:gd name="connsiteX1" fmla="*/ 2102329 w 2375172"/>
              <a:gd name="connsiteY1" fmla="*/ 0 h 526134"/>
              <a:gd name="connsiteX2" fmla="*/ 2375172 w 2375172"/>
              <a:gd name="connsiteY2" fmla="*/ 525471 h 526134"/>
              <a:gd name="connsiteX3" fmla="*/ 0 w 2375172"/>
              <a:gd name="connsiteY3" fmla="*/ 526134 h 526134"/>
              <a:gd name="connsiteX4" fmla="*/ 260670 w 2375172"/>
              <a:gd name="connsiteY4" fmla="*/ 2283 h 526134"/>
              <a:gd name="connsiteX0" fmla="*/ 260670 w 2360436"/>
              <a:gd name="connsiteY0" fmla="*/ 2283 h 526134"/>
              <a:gd name="connsiteX1" fmla="*/ 2102329 w 2360436"/>
              <a:gd name="connsiteY1" fmla="*/ 0 h 526134"/>
              <a:gd name="connsiteX2" fmla="*/ 2360436 w 2360436"/>
              <a:gd name="connsiteY2" fmla="*/ 525471 h 526134"/>
              <a:gd name="connsiteX3" fmla="*/ 0 w 2360436"/>
              <a:gd name="connsiteY3" fmla="*/ 526134 h 526134"/>
              <a:gd name="connsiteX4" fmla="*/ 260670 w 2360436"/>
              <a:gd name="connsiteY4" fmla="*/ 2283 h 52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0436" h="526134">
                <a:moveTo>
                  <a:pt x="260670" y="2283"/>
                </a:moveTo>
                <a:lnTo>
                  <a:pt x="2102329" y="0"/>
                </a:lnTo>
                <a:lnTo>
                  <a:pt x="2360436" y="525471"/>
                </a:lnTo>
                <a:lnTo>
                  <a:pt x="0" y="526134"/>
                </a:lnTo>
                <a:cubicBezTo>
                  <a:pt x="152988" y="212734"/>
                  <a:pt x="177244" y="181526"/>
                  <a:pt x="260670" y="2283"/>
                </a:cubicBezTo>
                <a:close/>
              </a:path>
            </a:pathLst>
          </a:custGeom>
          <a:solidFill>
            <a:srgbClr val="F67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Verification</a:t>
            </a:r>
            <a:r>
              <a:rPr lang="en-US" sz="1600" dirty="0" err="1">
                <a:solidFill>
                  <a:srgbClr val="F67134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XXXXXX</a:t>
            </a:r>
            <a:endParaRPr lang="en-US" sz="1600" dirty="0">
              <a:solidFill>
                <a:srgbClr val="F67134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11AED4-0CE2-A08A-020C-74C14007CCEE}"/>
              </a:ext>
            </a:extLst>
          </p:cNvPr>
          <p:cNvSpPr/>
          <p:nvPr/>
        </p:nvSpPr>
        <p:spPr>
          <a:xfrm>
            <a:off x="6459535" y="2682634"/>
            <a:ext cx="1174460" cy="6458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SDLC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C30A24-8D98-DBEC-6C06-654FE752BA12}"/>
              </a:ext>
            </a:extLst>
          </p:cNvPr>
          <p:cNvSpPr/>
          <p:nvPr/>
        </p:nvSpPr>
        <p:spPr>
          <a:xfrm>
            <a:off x="4432058" y="4939511"/>
            <a:ext cx="5180224" cy="6933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Business System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C00C83CE-07A9-DDC0-FBE6-D7D576B345FF}"/>
              </a:ext>
            </a:extLst>
          </p:cNvPr>
          <p:cNvSpPr/>
          <p:nvPr/>
        </p:nvSpPr>
        <p:spPr>
          <a:xfrm rot="12972476">
            <a:off x="6540413" y="1110633"/>
            <a:ext cx="619813" cy="557662"/>
          </a:xfrm>
          <a:prstGeom prst="downArrow">
            <a:avLst/>
          </a:prstGeom>
          <a:solidFill>
            <a:schemeClr val="bg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187646EF-F0A7-AA70-E231-A4CA99052749}"/>
              </a:ext>
            </a:extLst>
          </p:cNvPr>
          <p:cNvSpPr/>
          <p:nvPr/>
        </p:nvSpPr>
        <p:spPr>
          <a:xfrm rot="16200000">
            <a:off x="5234086" y="3745201"/>
            <a:ext cx="619813" cy="619814"/>
          </a:xfrm>
          <a:prstGeom prst="downArrow">
            <a:avLst/>
          </a:prstGeom>
          <a:solidFill>
            <a:schemeClr val="bg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5E335A88-8708-34C3-6033-87455516E4DC}"/>
              </a:ext>
            </a:extLst>
          </p:cNvPr>
          <p:cNvSpPr/>
          <p:nvPr/>
        </p:nvSpPr>
        <p:spPr>
          <a:xfrm rot="19925632">
            <a:off x="8316163" y="3384815"/>
            <a:ext cx="619813" cy="615904"/>
          </a:xfrm>
          <a:prstGeom prst="downArrow">
            <a:avLst/>
          </a:prstGeom>
          <a:solidFill>
            <a:schemeClr val="bg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DBE7C75B-C6E0-3BFE-DEAC-232733097F94}"/>
              </a:ext>
            </a:extLst>
          </p:cNvPr>
          <p:cNvSpPr/>
          <p:nvPr/>
        </p:nvSpPr>
        <p:spPr>
          <a:xfrm>
            <a:off x="6736858" y="4235044"/>
            <a:ext cx="619813" cy="693364"/>
          </a:xfrm>
          <a:prstGeom prst="downArrow">
            <a:avLst/>
          </a:prstGeom>
          <a:solidFill>
            <a:schemeClr val="bg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5DC46641-B7BF-450E-1947-7B64B4B4FD1C}"/>
              </a:ext>
            </a:extLst>
          </p:cNvPr>
          <p:cNvSpPr/>
          <p:nvPr/>
        </p:nvSpPr>
        <p:spPr>
          <a:xfrm>
            <a:off x="6208442" y="893213"/>
            <a:ext cx="1148229" cy="1128409"/>
          </a:xfrm>
          <a:prstGeom prst="cloud">
            <a:avLst/>
          </a:prstGeom>
          <a:solidFill>
            <a:schemeClr val="accent4">
              <a:alpha val="18000"/>
            </a:schemeClr>
          </a:solidFill>
          <a:effectLst>
            <a:outerShdw blurRad="152400" sx="135000" sy="13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1E449E75-43A2-F260-2D56-BAA5E9453256}"/>
              </a:ext>
            </a:extLst>
          </p:cNvPr>
          <p:cNvSpPr/>
          <p:nvPr/>
        </p:nvSpPr>
        <p:spPr>
          <a:xfrm>
            <a:off x="8208071" y="3128562"/>
            <a:ext cx="835997" cy="1128409"/>
          </a:xfrm>
          <a:prstGeom prst="cloud">
            <a:avLst/>
          </a:prstGeom>
          <a:solidFill>
            <a:schemeClr val="accent4">
              <a:alpha val="18000"/>
            </a:schemeClr>
          </a:solidFill>
          <a:effectLst>
            <a:outerShdw blurRad="152400" sx="135000" sy="13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2FE292DE-A572-AC8D-E46C-ACE68F3CADC7}"/>
              </a:ext>
            </a:extLst>
          </p:cNvPr>
          <p:cNvSpPr/>
          <p:nvPr/>
        </p:nvSpPr>
        <p:spPr>
          <a:xfrm>
            <a:off x="4922379" y="3591836"/>
            <a:ext cx="1148229" cy="926544"/>
          </a:xfrm>
          <a:prstGeom prst="cloud">
            <a:avLst/>
          </a:prstGeom>
          <a:solidFill>
            <a:schemeClr val="accent4">
              <a:alpha val="18000"/>
            </a:schemeClr>
          </a:solidFill>
          <a:effectLst>
            <a:outerShdw blurRad="152400" sx="135000" sy="13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BA6FF3-FD6C-FAB8-A612-A5D4DEC1FED5}"/>
              </a:ext>
            </a:extLst>
          </p:cNvPr>
          <p:cNvSpPr txBox="1"/>
          <p:nvPr/>
        </p:nvSpPr>
        <p:spPr>
          <a:xfrm>
            <a:off x="1459532" y="2313302"/>
            <a:ext cx="340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Clear, Complete and Unambiguous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3FB537-C53A-6139-B922-F3B710B0FBFE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861617" y="2497968"/>
            <a:ext cx="89483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Cloud 10">
            <a:extLst>
              <a:ext uri="{FF2B5EF4-FFF2-40B4-BE49-F238E27FC236}">
                <a16:creationId xmlns:a16="http://schemas.microsoft.com/office/drawing/2014/main" id="{14F54CA3-D019-8976-C304-F9283CC5C88F}"/>
              </a:ext>
            </a:extLst>
          </p:cNvPr>
          <p:cNvSpPr/>
          <p:nvPr/>
        </p:nvSpPr>
        <p:spPr>
          <a:xfrm>
            <a:off x="3838858" y="4896066"/>
            <a:ext cx="6074668" cy="1037956"/>
          </a:xfrm>
          <a:prstGeom prst="cloud">
            <a:avLst/>
          </a:prstGeom>
          <a:solidFill>
            <a:srgbClr val="FF0000">
              <a:alpha val="22000"/>
            </a:srgbClr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52400" sx="109000" sy="10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0B8FDF-DC16-0F75-FBD1-2B3CA3009C35}"/>
              </a:ext>
            </a:extLst>
          </p:cNvPr>
          <p:cNvSpPr/>
          <p:nvPr/>
        </p:nvSpPr>
        <p:spPr>
          <a:xfrm>
            <a:off x="4433757" y="5174221"/>
            <a:ext cx="5180224" cy="693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Business System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Technical Debt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32722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7" grpId="0" animBg="1"/>
      <p:bldP spid="8" grpId="0" animBg="1"/>
      <p:bldP spid="9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E4F3BF1A-C67B-E284-583A-D8429212BDCA}"/>
              </a:ext>
            </a:extLst>
          </p:cNvPr>
          <p:cNvSpPr/>
          <p:nvPr/>
        </p:nvSpPr>
        <p:spPr>
          <a:xfrm>
            <a:off x="4753029" y="1578652"/>
            <a:ext cx="4152541" cy="782660"/>
          </a:xfrm>
          <a:custGeom>
            <a:avLst/>
            <a:gdLst>
              <a:gd name="connsiteX0" fmla="*/ 0 w 2347200"/>
              <a:gd name="connsiteY0" fmla="*/ 0 h 561600"/>
              <a:gd name="connsiteX1" fmla="*/ 2347200 w 2347200"/>
              <a:gd name="connsiteY1" fmla="*/ 0 h 561600"/>
              <a:gd name="connsiteX2" fmla="*/ 2347200 w 2347200"/>
              <a:gd name="connsiteY2" fmla="*/ 561600 h 561600"/>
              <a:gd name="connsiteX3" fmla="*/ 0 w 2347200"/>
              <a:gd name="connsiteY3" fmla="*/ 561600 h 561600"/>
              <a:gd name="connsiteX4" fmla="*/ 0 w 2347200"/>
              <a:gd name="connsiteY4" fmla="*/ 0 h 561600"/>
              <a:gd name="connsiteX0" fmla="*/ 0 w 2347200"/>
              <a:gd name="connsiteY0" fmla="*/ 0 h 561600"/>
              <a:gd name="connsiteX1" fmla="*/ 2347200 w 2347200"/>
              <a:gd name="connsiteY1" fmla="*/ 0 h 561600"/>
              <a:gd name="connsiteX2" fmla="*/ 2124616 w 2347200"/>
              <a:gd name="connsiteY2" fmla="*/ 549569 h 561600"/>
              <a:gd name="connsiteX3" fmla="*/ 0 w 2347200"/>
              <a:gd name="connsiteY3" fmla="*/ 561600 h 561600"/>
              <a:gd name="connsiteX4" fmla="*/ 0 w 2347200"/>
              <a:gd name="connsiteY4" fmla="*/ 0 h 561600"/>
              <a:gd name="connsiteX0" fmla="*/ 0 w 2347200"/>
              <a:gd name="connsiteY0" fmla="*/ 0 h 549569"/>
              <a:gd name="connsiteX1" fmla="*/ 2347200 w 2347200"/>
              <a:gd name="connsiteY1" fmla="*/ 0 h 549569"/>
              <a:gd name="connsiteX2" fmla="*/ 2124616 w 2347200"/>
              <a:gd name="connsiteY2" fmla="*/ 549569 h 549569"/>
              <a:gd name="connsiteX3" fmla="*/ 288757 w 2347200"/>
              <a:gd name="connsiteY3" fmla="*/ 549569 h 549569"/>
              <a:gd name="connsiteX4" fmla="*/ 0 w 2347200"/>
              <a:gd name="connsiteY4" fmla="*/ 0 h 549569"/>
              <a:gd name="connsiteX0" fmla="*/ 0 w 2352442"/>
              <a:gd name="connsiteY0" fmla="*/ 0 h 549569"/>
              <a:gd name="connsiteX1" fmla="*/ 2352442 w 2352442"/>
              <a:gd name="connsiteY1" fmla="*/ 1451 h 549569"/>
              <a:gd name="connsiteX2" fmla="*/ 2124616 w 2352442"/>
              <a:gd name="connsiteY2" fmla="*/ 549569 h 549569"/>
              <a:gd name="connsiteX3" fmla="*/ 288757 w 2352442"/>
              <a:gd name="connsiteY3" fmla="*/ 549569 h 549569"/>
              <a:gd name="connsiteX4" fmla="*/ 0 w 2352442"/>
              <a:gd name="connsiteY4" fmla="*/ 0 h 549569"/>
              <a:gd name="connsiteX0" fmla="*/ 0 w 2367579"/>
              <a:gd name="connsiteY0" fmla="*/ 0 h 549569"/>
              <a:gd name="connsiteX1" fmla="*/ 2367579 w 2367579"/>
              <a:gd name="connsiteY1" fmla="*/ 30715 h 549569"/>
              <a:gd name="connsiteX2" fmla="*/ 2124616 w 2367579"/>
              <a:gd name="connsiteY2" fmla="*/ 549569 h 549569"/>
              <a:gd name="connsiteX3" fmla="*/ 288757 w 2367579"/>
              <a:gd name="connsiteY3" fmla="*/ 549569 h 549569"/>
              <a:gd name="connsiteX4" fmla="*/ 0 w 2367579"/>
              <a:gd name="connsiteY4" fmla="*/ 0 h 549569"/>
              <a:gd name="connsiteX0" fmla="*/ 0 w 2367579"/>
              <a:gd name="connsiteY0" fmla="*/ 0 h 549569"/>
              <a:gd name="connsiteX1" fmla="*/ 2367579 w 2367579"/>
              <a:gd name="connsiteY1" fmla="*/ 30715 h 549569"/>
              <a:gd name="connsiteX2" fmla="*/ 2139893 w 2367579"/>
              <a:gd name="connsiteY2" fmla="*/ 544152 h 549569"/>
              <a:gd name="connsiteX3" fmla="*/ 288757 w 2367579"/>
              <a:gd name="connsiteY3" fmla="*/ 549569 h 549569"/>
              <a:gd name="connsiteX4" fmla="*/ 0 w 2367579"/>
              <a:gd name="connsiteY4" fmla="*/ 0 h 549569"/>
              <a:gd name="connsiteX0" fmla="*/ 0 w 2374943"/>
              <a:gd name="connsiteY0" fmla="*/ 0 h 549569"/>
              <a:gd name="connsiteX1" fmla="*/ 2374943 w 2374943"/>
              <a:gd name="connsiteY1" fmla="*/ 3146 h 549569"/>
              <a:gd name="connsiteX2" fmla="*/ 2139893 w 2374943"/>
              <a:gd name="connsiteY2" fmla="*/ 544152 h 549569"/>
              <a:gd name="connsiteX3" fmla="*/ 288757 w 2374943"/>
              <a:gd name="connsiteY3" fmla="*/ 549569 h 549569"/>
              <a:gd name="connsiteX4" fmla="*/ 0 w 2374943"/>
              <a:gd name="connsiteY4" fmla="*/ 0 h 549569"/>
              <a:gd name="connsiteX0" fmla="*/ 0 w 2320965"/>
              <a:gd name="connsiteY0" fmla="*/ 0 h 547465"/>
              <a:gd name="connsiteX1" fmla="*/ 2320965 w 2320965"/>
              <a:gd name="connsiteY1" fmla="*/ 1042 h 547465"/>
              <a:gd name="connsiteX2" fmla="*/ 2085915 w 2320965"/>
              <a:gd name="connsiteY2" fmla="*/ 542048 h 547465"/>
              <a:gd name="connsiteX3" fmla="*/ 234779 w 2320965"/>
              <a:gd name="connsiteY3" fmla="*/ 547465 h 547465"/>
              <a:gd name="connsiteX4" fmla="*/ 0 w 2320965"/>
              <a:gd name="connsiteY4" fmla="*/ 0 h 547465"/>
              <a:gd name="connsiteX0" fmla="*/ 0 w 2308527"/>
              <a:gd name="connsiteY0" fmla="*/ 473 h 546423"/>
              <a:gd name="connsiteX1" fmla="*/ 2308527 w 2308527"/>
              <a:gd name="connsiteY1" fmla="*/ 0 h 546423"/>
              <a:gd name="connsiteX2" fmla="*/ 2073477 w 2308527"/>
              <a:gd name="connsiteY2" fmla="*/ 541006 h 546423"/>
              <a:gd name="connsiteX3" fmla="*/ 222341 w 2308527"/>
              <a:gd name="connsiteY3" fmla="*/ 546423 h 546423"/>
              <a:gd name="connsiteX4" fmla="*/ 0 w 2308527"/>
              <a:gd name="connsiteY4" fmla="*/ 473 h 546423"/>
              <a:gd name="connsiteX0" fmla="*/ 0 w 2344463"/>
              <a:gd name="connsiteY0" fmla="*/ 6516 h 546423"/>
              <a:gd name="connsiteX1" fmla="*/ 2344463 w 2344463"/>
              <a:gd name="connsiteY1" fmla="*/ 0 h 546423"/>
              <a:gd name="connsiteX2" fmla="*/ 2109413 w 2344463"/>
              <a:gd name="connsiteY2" fmla="*/ 541006 h 546423"/>
              <a:gd name="connsiteX3" fmla="*/ 258277 w 2344463"/>
              <a:gd name="connsiteY3" fmla="*/ 546423 h 546423"/>
              <a:gd name="connsiteX4" fmla="*/ 0 w 2344463"/>
              <a:gd name="connsiteY4" fmla="*/ 6516 h 54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463" h="546423">
                <a:moveTo>
                  <a:pt x="0" y="6516"/>
                </a:moveTo>
                <a:lnTo>
                  <a:pt x="2344463" y="0"/>
                </a:lnTo>
                <a:lnTo>
                  <a:pt x="2109413" y="541006"/>
                </a:lnTo>
                <a:lnTo>
                  <a:pt x="258277" y="546423"/>
                </a:lnTo>
                <a:lnTo>
                  <a:pt x="0" y="6516"/>
                </a:lnTo>
                <a:close/>
              </a:path>
            </a:pathLst>
          </a:custGeom>
          <a:solidFill>
            <a:srgbClr val="F6C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Intended Behavior</a:t>
            </a:r>
          </a:p>
        </p:txBody>
      </p:sp>
      <p:pic>
        <p:nvPicPr>
          <p:cNvPr id="4" name="Picture 3" descr="A group of cartoon characters holding hands&#10;&#10;Description automatically generated">
            <a:extLst>
              <a:ext uri="{FF2B5EF4-FFF2-40B4-BE49-F238E27FC236}">
                <a16:creationId xmlns:a16="http://schemas.microsoft.com/office/drawing/2014/main" id="{0E7879EE-F52B-4BD0-2BEB-6BCCF931D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511" y="478078"/>
            <a:ext cx="1428750" cy="140017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750AFB2-B23F-7092-2CA6-3521369BF53B}"/>
              </a:ext>
            </a:extLst>
          </p:cNvPr>
          <p:cNvSpPr/>
          <p:nvPr/>
        </p:nvSpPr>
        <p:spPr>
          <a:xfrm>
            <a:off x="4207696" y="2729952"/>
            <a:ext cx="5243208" cy="14788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Must be Clear, Complete and </a:t>
            </a:r>
            <a:r>
              <a:rPr lang="en-US" dirty="0" err="1">
                <a:solidFill>
                  <a:schemeClr val="tx1"/>
                </a:solidFill>
              </a:rPr>
              <a:t>Unambigous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Must be Maintained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Must be Signed off by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Must by Source to Development AND Test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AEA3AC21-2C55-5E57-EA08-3A26A706411C}"/>
              </a:ext>
            </a:extLst>
          </p:cNvPr>
          <p:cNvSpPr/>
          <p:nvPr/>
        </p:nvSpPr>
        <p:spPr>
          <a:xfrm>
            <a:off x="1212346" y="3017171"/>
            <a:ext cx="2731701" cy="811458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Single Agreed Upon Statement of </a:t>
            </a:r>
          </a:p>
          <a:p>
            <a:pPr algn="ctr"/>
            <a:r>
              <a:rPr lang="en-US" dirty="0"/>
              <a:t>Intended Behavior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BD99E83E-76E6-DAE2-A63B-EF232CBF5D7A}"/>
              </a:ext>
            </a:extLst>
          </p:cNvPr>
          <p:cNvSpPr/>
          <p:nvPr/>
        </p:nvSpPr>
        <p:spPr>
          <a:xfrm>
            <a:off x="9664594" y="3017171"/>
            <a:ext cx="2148235" cy="463593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Development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63D7EEFB-28F3-7B03-4254-C85E4EF2E9C9}"/>
              </a:ext>
            </a:extLst>
          </p:cNvPr>
          <p:cNvSpPr/>
          <p:nvPr/>
        </p:nvSpPr>
        <p:spPr>
          <a:xfrm>
            <a:off x="9698194" y="3609029"/>
            <a:ext cx="2148235" cy="463593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536E3F7-DB74-8506-8AFA-C0F084A18795}"/>
              </a:ext>
            </a:extLst>
          </p:cNvPr>
          <p:cNvSpPr/>
          <p:nvPr/>
        </p:nvSpPr>
        <p:spPr>
          <a:xfrm>
            <a:off x="4207696" y="4380411"/>
            <a:ext cx="5243208" cy="18614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Modeling, Diagrams, Prototypes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Follow BABOK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Extend schedules for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Apply ‘Testability’ to designs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Measure Results and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D896DF-E76F-F169-EEBC-167601DB8EFC}"/>
              </a:ext>
            </a:extLst>
          </p:cNvPr>
          <p:cNvSpPr txBox="1"/>
          <p:nvPr/>
        </p:nvSpPr>
        <p:spPr>
          <a:xfrm>
            <a:off x="4022871" y="255905"/>
            <a:ext cx="6070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D701A"/>
                </a:solidFill>
              </a:rPr>
              <a:t>Keys to improving Software Quality</a:t>
            </a:r>
          </a:p>
          <a:p>
            <a:pPr algn="ctr"/>
            <a:r>
              <a:rPr lang="en-US" sz="2800" b="1" dirty="0">
                <a:solidFill>
                  <a:srgbClr val="ED701A"/>
                </a:solidFill>
              </a:rPr>
              <a:t>By focusing on ‘Intended Behavior’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943A42-ED9C-2602-2F5E-5043935E42DB}"/>
              </a:ext>
            </a:extLst>
          </p:cNvPr>
          <p:cNvSpPr txBox="1"/>
          <p:nvPr/>
        </p:nvSpPr>
        <p:spPr>
          <a:xfrm>
            <a:off x="2059469" y="5033044"/>
            <a:ext cx="196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 Ideas</a:t>
            </a:r>
          </a:p>
        </p:txBody>
      </p:sp>
    </p:spTree>
    <p:extLst>
      <p:ext uri="{BB962C8B-B14F-4D97-AF65-F5344CB8AC3E}">
        <p14:creationId xmlns:p14="http://schemas.microsoft.com/office/powerpoint/2010/main" val="6388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0CC94905-5959-97A0-8826-32AF16445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BE1A02-3476-9E24-799E-9AA3FCA576AC}"/>
              </a:ext>
            </a:extLst>
          </p:cNvPr>
          <p:cNvSpPr txBox="1"/>
          <p:nvPr/>
        </p:nvSpPr>
        <p:spPr>
          <a:xfrm>
            <a:off x="5044135" y="4212585"/>
            <a:ext cx="5776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Montserrat" pitchFamily="2" charset="77"/>
              </a:rPr>
              <a:t>THANK </a:t>
            </a:r>
            <a:r>
              <a:rPr lang="en-US" sz="6000" dirty="0">
                <a:latin typeface="Montserrat" pitchFamily="2" charset="77"/>
              </a:rPr>
              <a:t>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F27C64-F395-373D-B27F-4567B83D31C2}"/>
              </a:ext>
            </a:extLst>
          </p:cNvPr>
          <p:cNvSpPr txBox="1"/>
          <p:nvPr/>
        </p:nvSpPr>
        <p:spPr>
          <a:xfrm>
            <a:off x="5665927" y="5418557"/>
            <a:ext cx="439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tserrat" pitchFamily="2" charset="77"/>
              </a:rPr>
              <a:t>Bob </a:t>
            </a:r>
            <a:r>
              <a:rPr lang="en-US" sz="3600" dirty="0">
                <a:latin typeface="Montserrat" pitchFamily="2" charset="77"/>
              </a:rPr>
              <a:t>Johnston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A44D3-B8E4-6A5C-E88D-A37170981393}"/>
              </a:ext>
            </a:extLst>
          </p:cNvPr>
          <p:cNvSpPr txBox="1"/>
          <p:nvPr/>
        </p:nvSpPr>
        <p:spPr>
          <a:xfrm>
            <a:off x="6741310" y="6064888"/>
            <a:ext cx="5205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ACHIEVING SOFTWARE QUALITY:</a:t>
            </a:r>
          </a:p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PRIORITIZING INTENDED BEHAVIOR</a:t>
            </a:r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703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E4F3BF1A-C67B-E284-583A-D8429212BDCA}"/>
              </a:ext>
            </a:extLst>
          </p:cNvPr>
          <p:cNvSpPr/>
          <p:nvPr/>
        </p:nvSpPr>
        <p:spPr>
          <a:xfrm rot="18131281">
            <a:off x="5989067" y="3541446"/>
            <a:ext cx="4152541" cy="782660"/>
          </a:xfrm>
          <a:custGeom>
            <a:avLst/>
            <a:gdLst>
              <a:gd name="connsiteX0" fmla="*/ 0 w 2347200"/>
              <a:gd name="connsiteY0" fmla="*/ 0 h 561600"/>
              <a:gd name="connsiteX1" fmla="*/ 2347200 w 2347200"/>
              <a:gd name="connsiteY1" fmla="*/ 0 h 561600"/>
              <a:gd name="connsiteX2" fmla="*/ 2347200 w 2347200"/>
              <a:gd name="connsiteY2" fmla="*/ 561600 h 561600"/>
              <a:gd name="connsiteX3" fmla="*/ 0 w 2347200"/>
              <a:gd name="connsiteY3" fmla="*/ 561600 h 561600"/>
              <a:gd name="connsiteX4" fmla="*/ 0 w 2347200"/>
              <a:gd name="connsiteY4" fmla="*/ 0 h 561600"/>
              <a:gd name="connsiteX0" fmla="*/ 0 w 2347200"/>
              <a:gd name="connsiteY0" fmla="*/ 0 h 561600"/>
              <a:gd name="connsiteX1" fmla="*/ 2347200 w 2347200"/>
              <a:gd name="connsiteY1" fmla="*/ 0 h 561600"/>
              <a:gd name="connsiteX2" fmla="*/ 2124616 w 2347200"/>
              <a:gd name="connsiteY2" fmla="*/ 549569 h 561600"/>
              <a:gd name="connsiteX3" fmla="*/ 0 w 2347200"/>
              <a:gd name="connsiteY3" fmla="*/ 561600 h 561600"/>
              <a:gd name="connsiteX4" fmla="*/ 0 w 2347200"/>
              <a:gd name="connsiteY4" fmla="*/ 0 h 561600"/>
              <a:gd name="connsiteX0" fmla="*/ 0 w 2347200"/>
              <a:gd name="connsiteY0" fmla="*/ 0 h 549569"/>
              <a:gd name="connsiteX1" fmla="*/ 2347200 w 2347200"/>
              <a:gd name="connsiteY1" fmla="*/ 0 h 549569"/>
              <a:gd name="connsiteX2" fmla="*/ 2124616 w 2347200"/>
              <a:gd name="connsiteY2" fmla="*/ 549569 h 549569"/>
              <a:gd name="connsiteX3" fmla="*/ 288757 w 2347200"/>
              <a:gd name="connsiteY3" fmla="*/ 549569 h 549569"/>
              <a:gd name="connsiteX4" fmla="*/ 0 w 2347200"/>
              <a:gd name="connsiteY4" fmla="*/ 0 h 549569"/>
              <a:gd name="connsiteX0" fmla="*/ 0 w 2352442"/>
              <a:gd name="connsiteY0" fmla="*/ 0 h 549569"/>
              <a:gd name="connsiteX1" fmla="*/ 2352442 w 2352442"/>
              <a:gd name="connsiteY1" fmla="*/ 1451 h 549569"/>
              <a:gd name="connsiteX2" fmla="*/ 2124616 w 2352442"/>
              <a:gd name="connsiteY2" fmla="*/ 549569 h 549569"/>
              <a:gd name="connsiteX3" fmla="*/ 288757 w 2352442"/>
              <a:gd name="connsiteY3" fmla="*/ 549569 h 549569"/>
              <a:gd name="connsiteX4" fmla="*/ 0 w 2352442"/>
              <a:gd name="connsiteY4" fmla="*/ 0 h 549569"/>
              <a:gd name="connsiteX0" fmla="*/ 0 w 2367579"/>
              <a:gd name="connsiteY0" fmla="*/ 0 h 549569"/>
              <a:gd name="connsiteX1" fmla="*/ 2367579 w 2367579"/>
              <a:gd name="connsiteY1" fmla="*/ 30715 h 549569"/>
              <a:gd name="connsiteX2" fmla="*/ 2124616 w 2367579"/>
              <a:gd name="connsiteY2" fmla="*/ 549569 h 549569"/>
              <a:gd name="connsiteX3" fmla="*/ 288757 w 2367579"/>
              <a:gd name="connsiteY3" fmla="*/ 549569 h 549569"/>
              <a:gd name="connsiteX4" fmla="*/ 0 w 2367579"/>
              <a:gd name="connsiteY4" fmla="*/ 0 h 549569"/>
              <a:gd name="connsiteX0" fmla="*/ 0 w 2367579"/>
              <a:gd name="connsiteY0" fmla="*/ 0 h 549569"/>
              <a:gd name="connsiteX1" fmla="*/ 2367579 w 2367579"/>
              <a:gd name="connsiteY1" fmla="*/ 30715 h 549569"/>
              <a:gd name="connsiteX2" fmla="*/ 2139893 w 2367579"/>
              <a:gd name="connsiteY2" fmla="*/ 544152 h 549569"/>
              <a:gd name="connsiteX3" fmla="*/ 288757 w 2367579"/>
              <a:gd name="connsiteY3" fmla="*/ 549569 h 549569"/>
              <a:gd name="connsiteX4" fmla="*/ 0 w 2367579"/>
              <a:gd name="connsiteY4" fmla="*/ 0 h 549569"/>
              <a:gd name="connsiteX0" fmla="*/ 0 w 2374943"/>
              <a:gd name="connsiteY0" fmla="*/ 0 h 549569"/>
              <a:gd name="connsiteX1" fmla="*/ 2374943 w 2374943"/>
              <a:gd name="connsiteY1" fmla="*/ 3146 h 549569"/>
              <a:gd name="connsiteX2" fmla="*/ 2139893 w 2374943"/>
              <a:gd name="connsiteY2" fmla="*/ 544152 h 549569"/>
              <a:gd name="connsiteX3" fmla="*/ 288757 w 2374943"/>
              <a:gd name="connsiteY3" fmla="*/ 549569 h 549569"/>
              <a:gd name="connsiteX4" fmla="*/ 0 w 2374943"/>
              <a:gd name="connsiteY4" fmla="*/ 0 h 549569"/>
              <a:gd name="connsiteX0" fmla="*/ 0 w 2320965"/>
              <a:gd name="connsiteY0" fmla="*/ 0 h 547465"/>
              <a:gd name="connsiteX1" fmla="*/ 2320965 w 2320965"/>
              <a:gd name="connsiteY1" fmla="*/ 1042 h 547465"/>
              <a:gd name="connsiteX2" fmla="*/ 2085915 w 2320965"/>
              <a:gd name="connsiteY2" fmla="*/ 542048 h 547465"/>
              <a:gd name="connsiteX3" fmla="*/ 234779 w 2320965"/>
              <a:gd name="connsiteY3" fmla="*/ 547465 h 547465"/>
              <a:gd name="connsiteX4" fmla="*/ 0 w 2320965"/>
              <a:gd name="connsiteY4" fmla="*/ 0 h 547465"/>
              <a:gd name="connsiteX0" fmla="*/ 0 w 2308527"/>
              <a:gd name="connsiteY0" fmla="*/ 473 h 546423"/>
              <a:gd name="connsiteX1" fmla="*/ 2308527 w 2308527"/>
              <a:gd name="connsiteY1" fmla="*/ 0 h 546423"/>
              <a:gd name="connsiteX2" fmla="*/ 2073477 w 2308527"/>
              <a:gd name="connsiteY2" fmla="*/ 541006 h 546423"/>
              <a:gd name="connsiteX3" fmla="*/ 222341 w 2308527"/>
              <a:gd name="connsiteY3" fmla="*/ 546423 h 546423"/>
              <a:gd name="connsiteX4" fmla="*/ 0 w 2308527"/>
              <a:gd name="connsiteY4" fmla="*/ 473 h 546423"/>
              <a:gd name="connsiteX0" fmla="*/ 0 w 2344463"/>
              <a:gd name="connsiteY0" fmla="*/ 6516 h 546423"/>
              <a:gd name="connsiteX1" fmla="*/ 2344463 w 2344463"/>
              <a:gd name="connsiteY1" fmla="*/ 0 h 546423"/>
              <a:gd name="connsiteX2" fmla="*/ 2109413 w 2344463"/>
              <a:gd name="connsiteY2" fmla="*/ 541006 h 546423"/>
              <a:gd name="connsiteX3" fmla="*/ 258277 w 2344463"/>
              <a:gd name="connsiteY3" fmla="*/ 546423 h 546423"/>
              <a:gd name="connsiteX4" fmla="*/ 0 w 2344463"/>
              <a:gd name="connsiteY4" fmla="*/ 6516 h 54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463" h="546423">
                <a:moveTo>
                  <a:pt x="0" y="6516"/>
                </a:moveTo>
                <a:lnTo>
                  <a:pt x="2344463" y="0"/>
                </a:lnTo>
                <a:lnTo>
                  <a:pt x="2109413" y="541006"/>
                </a:lnTo>
                <a:lnTo>
                  <a:pt x="258277" y="546423"/>
                </a:lnTo>
                <a:lnTo>
                  <a:pt x="0" y="6516"/>
                </a:lnTo>
                <a:close/>
              </a:path>
            </a:pathLst>
          </a:custGeom>
          <a:solidFill>
            <a:srgbClr val="F6C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Intended Behavior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C127FD7B-8E47-6A95-D56B-5D60B117ADD2}"/>
              </a:ext>
            </a:extLst>
          </p:cNvPr>
          <p:cNvSpPr/>
          <p:nvPr/>
        </p:nvSpPr>
        <p:spPr>
          <a:xfrm rot="3617816">
            <a:off x="7954355" y="2773423"/>
            <a:ext cx="4066700" cy="802552"/>
          </a:xfrm>
          <a:custGeom>
            <a:avLst/>
            <a:gdLst>
              <a:gd name="connsiteX0" fmla="*/ 0 w 2347200"/>
              <a:gd name="connsiteY0" fmla="*/ 0 h 561600"/>
              <a:gd name="connsiteX1" fmla="*/ 2347200 w 2347200"/>
              <a:gd name="connsiteY1" fmla="*/ 0 h 561600"/>
              <a:gd name="connsiteX2" fmla="*/ 2347200 w 2347200"/>
              <a:gd name="connsiteY2" fmla="*/ 561600 h 561600"/>
              <a:gd name="connsiteX3" fmla="*/ 0 w 2347200"/>
              <a:gd name="connsiteY3" fmla="*/ 561600 h 561600"/>
              <a:gd name="connsiteX4" fmla="*/ 0 w 2347200"/>
              <a:gd name="connsiteY4" fmla="*/ 0 h 561600"/>
              <a:gd name="connsiteX0" fmla="*/ 0 w 2347200"/>
              <a:gd name="connsiteY0" fmla="*/ 0 h 561600"/>
              <a:gd name="connsiteX1" fmla="*/ 2347200 w 2347200"/>
              <a:gd name="connsiteY1" fmla="*/ 0 h 561600"/>
              <a:gd name="connsiteX2" fmla="*/ 2124616 w 2347200"/>
              <a:gd name="connsiteY2" fmla="*/ 549569 h 561600"/>
              <a:gd name="connsiteX3" fmla="*/ 0 w 2347200"/>
              <a:gd name="connsiteY3" fmla="*/ 561600 h 561600"/>
              <a:gd name="connsiteX4" fmla="*/ 0 w 2347200"/>
              <a:gd name="connsiteY4" fmla="*/ 0 h 561600"/>
              <a:gd name="connsiteX0" fmla="*/ 0 w 2347200"/>
              <a:gd name="connsiteY0" fmla="*/ 0 h 549569"/>
              <a:gd name="connsiteX1" fmla="*/ 2347200 w 2347200"/>
              <a:gd name="connsiteY1" fmla="*/ 0 h 549569"/>
              <a:gd name="connsiteX2" fmla="*/ 2124616 w 2347200"/>
              <a:gd name="connsiteY2" fmla="*/ 549569 h 549569"/>
              <a:gd name="connsiteX3" fmla="*/ 288757 w 2347200"/>
              <a:gd name="connsiteY3" fmla="*/ 549569 h 549569"/>
              <a:gd name="connsiteX4" fmla="*/ 0 w 2347200"/>
              <a:gd name="connsiteY4" fmla="*/ 0 h 549569"/>
              <a:gd name="connsiteX0" fmla="*/ 0 w 2376348"/>
              <a:gd name="connsiteY0" fmla="*/ 0 h 549569"/>
              <a:gd name="connsiteX1" fmla="*/ 2376348 w 2376348"/>
              <a:gd name="connsiteY1" fmla="*/ 3992 h 549569"/>
              <a:gd name="connsiteX2" fmla="*/ 2124616 w 2376348"/>
              <a:gd name="connsiteY2" fmla="*/ 549569 h 549569"/>
              <a:gd name="connsiteX3" fmla="*/ 288757 w 2376348"/>
              <a:gd name="connsiteY3" fmla="*/ 549569 h 549569"/>
              <a:gd name="connsiteX4" fmla="*/ 0 w 2376348"/>
              <a:gd name="connsiteY4" fmla="*/ 0 h 549569"/>
              <a:gd name="connsiteX0" fmla="*/ 0 w 2342260"/>
              <a:gd name="connsiteY0" fmla="*/ 0 h 547297"/>
              <a:gd name="connsiteX1" fmla="*/ 2342260 w 2342260"/>
              <a:gd name="connsiteY1" fmla="*/ 1720 h 547297"/>
              <a:gd name="connsiteX2" fmla="*/ 2090528 w 2342260"/>
              <a:gd name="connsiteY2" fmla="*/ 547297 h 547297"/>
              <a:gd name="connsiteX3" fmla="*/ 254669 w 2342260"/>
              <a:gd name="connsiteY3" fmla="*/ 547297 h 547297"/>
              <a:gd name="connsiteX4" fmla="*/ 0 w 2342260"/>
              <a:gd name="connsiteY4" fmla="*/ 0 h 547297"/>
              <a:gd name="connsiteX0" fmla="*/ 0 w 2332417"/>
              <a:gd name="connsiteY0" fmla="*/ 0 h 553291"/>
              <a:gd name="connsiteX1" fmla="*/ 2332417 w 2332417"/>
              <a:gd name="connsiteY1" fmla="*/ 7714 h 553291"/>
              <a:gd name="connsiteX2" fmla="*/ 2080685 w 2332417"/>
              <a:gd name="connsiteY2" fmla="*/ 553291 h 553291"/>
              <a:gd name="connsiteX3" fmla="*/ 244826 w 2332417"/>
              <a:gd name="connsiteY3" fmla="*/ 553291 h 553291"/>
              <a:gd name="connsiteX4" fmla="*/ 0 w 2332417"/>
              <a:gd name="connsiteY4" fmla="*/ 0 h 553291"/>
              <a:gd name="connsiteX0" fmla="*/ 0 w 2327878"/>
              <a:gd name="connsiteY0" fmla="*/ 0 h 553291"/>
              <a:gd name="connsiteX1" fmla="*/ 2327878 w 2327878"/>
              <a:gd name="connsiteY1" fmla="*/ 17386 h 553291"/>
              <a:gd name="connsiteX2" fmla="*/ 2080685 w 2327878"/>
              <a:gd name="connsiteY2" fmla="*/ 553291 h 553291"/>
              <a:gd name="connsiteX3" fmla="*/ 244826 w 2327878"/>
              <a:gd name="connsiteY3" fmla="*/ 553291 h 553291"/>
              <a:gd name="connsiteX4" fmla="*/ 0 w 2327878"/>
              <a:gd name="connsiteY4" fmla="*/ 0 h 553291"/>
              <a:gd name="connsiteX0" fmla="*/ 0 w 2335817"/>
              <a:gd name="connsiteY0" fmla="*/ 7020 h 560311"/>
              <a:gd name="connsiteX1" fmla="*/ 2335817 w 2335817"/>
              <a:gd name="connsiteY1" fmla="*/ 0 h 560311"/>
              <a:gd name="connsiteX2" fmla="*/ 2080685 w 2335817"/>
              <a:gd name="connsiteY2" fmla="*/ 560311 h 560311"/>
              <a:gd name="connsiteX3" fmla="*/ 244826 w 2335817"/>
              <a:gd name="connsiteY3" fmla="*/ 560311 h 560311"/>
              <a:gd name="connsiteX4" fmla="*/ 0 w 2335817"/>
              <a:gd name="connsiteY4" fmla="*/ 7020 h 56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5817" h="560311">
                <a:moveTo>
                  <a:pt x="0" y="7020"/>
                </a:moveTo>
                <a:lnTo>
                  <a:pt x="2335817" y="0"/>
                </a:lnTo>
                <a:lnTo>
                  <a:pt x="2080685" y="560311"/>
                </a:lnTo>
                <a:lnTo>
                  <a:pt x="244826" y="560311"/>
                </a:lnTo>
                <a:lnTo>
                  <a:pt x="0" y="7020"/>
                </a:lnTo>
                <a:close/>
              </a:path>
            </a:pathLst>
          </a:custGeom>
          <a:solidFill>
            <a:srgbClr val="90B6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Development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FF6CC36-4C80-58F0-BB1E-B25043A47DE7}"/>
              </a:ext>
            </a:extLst>
          </p:cNvPr>
          <p:cNvSpPr/>
          <p:nvPr/>
        </p:nvSpPr>
        <p:spPr>
          <a:xfrm>
            <a:off x="7534061" y="4747530"/>
            <a:ext cx="4274288" cy="753599"/>
          </a:xfrm>
          <a:custGeom>
            <a:avLst/>
            <a:gdLst>
              <a:gd name="connsiteX0" fmla="*/ 0 w 2347200"/>
              <a:gd name="connsiteY0" fmla="*/ 0 h 561600"/>
              <a:gd name="connsiteX1" fmla="*/ 2347200 w 2347200"/>
              <a:gd name="connsiteY1" fmla="*/ 0 h 561600"/>
              <a:gd name="connsiteX2" fmla="*/ 2347200 w 2347200"/>
              <a:gd name="connsiteY2" fmla="*/ 561600 h 561600"/>
              <a:gd name="connsiteX3" fmla="*/ 0 w 2347200"/>
              <a:gd name="connsiteY3" fmla="*/ 561600 h 561600"/>
              <a:gd name="connsiteX4" fmla="*/ 0 w 2347200"/>
              <a:gd name="connsiteY4" fmla="*/ 0 h 561600"/>
              <a:gd name="connsiteX0" fmla="*/ 0 w 2347200"/>
              <a:gd name="connsiteY0" fmla="*/ 0 h 561600"/>
              <a:gd name="connsiteX1" fmla="*/ 2347200 w 2347200"/>
              <a:gd name="connsiteY1" fmla="*/ 0 h 561600"/>
              <a:gd name="connsiteX2" fmla="*/ 2124616 w 2347200"/>
              <a:gd name="connsiteY2" fmla="*/ 549569 h 561600"/>
              <a:gd name="connsiteX3" fmla="*/ 0 w 2347200"/>
              <a:gd name="connsiteY3" fmla="*/ 561600 h 561600"/>
              <a:gd name="connsiteX4" fmla="*/ 0 w 2347200"/>
              <a:gd name="connsiteY4" fmla="*/ 0 h 561600"/>
              <a:gd name="connsiteX0" fmla="*/ 0 w 2347200"/>
              <a:gd name="connsiteY0" fmla="*/ 0 h 549569"/>
              <a:gd name="connsiteX1" fmla="*/ 2347200 w 2347200"/>
              <a:gd name="connsiteY1" fmla="*/ 0 h 549569"/>
              <a:gd name="connsiteX2" fmla="*/ 2124616 w 2347200"/>
              <a:gd name="connsiteY2" fmla="*/ 549569 h 549569"/>
              <a:gd name="connsiteX3" fmla="*/ 288757 w 2347200"/>
              <a:gd name="connsiteY3" fmla="*/ 549569 h 549569"/>
              <a:gd name="connsiteX4" fmla="*/ 0 w 2347200"/>
              <a:gd name="connsiteY4" fmla="*/ 0 h 549569"/>
              <a:gd name="connsiteX0" fmla="*/ 153 w 2347353"/>
              <a:gd name="connsiteY0" fmla="*/ 0 h 554195"/>
              <a:gd name="connsiteX1" fmla="*/ 2347353 w 2347353"/>
              <a:gd name="connsiteY1" fmla="*/ 0 h 554195"/>
              <a:gd name="connsiteX2" fmla="*/ 2124769 w 2347353"/>
              <a:gd name="connsiteY2" fmla="*/ 549569 h 554195"/>
              <a:gd name="connsiteX3" fmla="*/ 0 w 2347353"/>
              <a:gd name="connsiteY3" fmla="*/ 554195 h 554195"/>
              <a:gd name="connsiteX4" fmla="*/ 153 w 2347353"/>
              <a:gd name="connsiteY4" fmla="*/ 0 h 554195"/>
              <a:gd name="connsiteX0" fmla="*/ 331436 w 2347353"/>
              <a:gd name="connsiteY0" fmla="*/ 0 h 558821"/>
              <a:gd name="connsiteX1" fmla="*/ 2347353 w 2347353"/>
              <a:gd name="connsiteY1" fmla="*/ 4626 h 558821"/>
              <a:gd name="connsiteX2" fmla="*/ 2124769 w 2347353"/>
              <a:gd name="connsiteY2" fmla="*/ 554195 h 558821"/>
              <a:gd name="connsiteX3" fmla="*/ 0 w 2347353"/>
              <a:gd name="connsiteY3" fmla="*/ 558821 h 558821"/>
              <a:gd name="connsiteX4" fmla="*/ 331436 w 2347353"/>
              <a:gd name="connsiteY4" fmla="*/ 0 h 558821"/>
              <a:gd name="connsiteX0" fmla="*/ 331436 w 2347353"/>
              <a:gd name="connsiteY0" fmla="*/ 0 h 558821"/>
              <a:gd name="connsiteX1" fmla="*/ 2347353 w 2347353"/>
              <a:gd name="connsiteY1" fmla="*/ 4626 h 558821"/>
              <a:gd name="connsiteX2" fmla="*/ 2124769 w 2347353"/>
              <a:gd name="connsiteY2" fmla="*/ 554195 h 558821"/>
              <a:gd name="connsiteX3" fmla="*/ 0 w 2347353"/>
              <a:gd name="connsiteY3" fmla="*/ 558821 h 558821"/>
              <a:gd name="connsiteX4" fmla="*/ 331436 w 2347353"/>
              <a:gd name="connsiteY4" fmla="*/ 0 h 558821"/>
              <a:gd name="connsiteX0" fmla="*/ 331436 w 2352045"/>
              <a:gd name="connsiteY0" fmla="*/ 0 h 558821"/>
              <a:gd name="connsiteX1" fmla="*/ 2347353 w 2352045"/>
              <a:gd name="connsiteY1" fmla="*/ 4626 h 558821"/>
              <a:gd name="connsiteX2" fmla="*/ 2352045 w 2352045"/>
              <a:gd name="connsiteY2" fmla="*/ 540317 h 558821"/>
              <a:gd name="connsiteX3" fmla="*/ 0 w 2352045"/>
              <a:gd name="connsiteY3" fmla="*/ 558821 h 558821"/>
              <a:gd name="connsiteX4" fmla="*/ 331436 w 2352045"/>
              <a:gd name="connsiteY4" fmla="*/ 0 h 558821"/>
              <a:gd name="connsiteX0" fmla="*/ 331436 w 2352045"/>
              <a:gd name="connsiteY0" fmla="*/ 0 h 558821"/>
              <a:gd name="connsiteX1" fmla="*/ 2058442 w 2352045"/>
              <a:gd name="connsiteY1" fmla="*/ 0 h 558821"/>
              <a:gd name="connsiteX2" fmla="*/ 2352045 w 2352045"/>
              <a:gd name="connsiteY2" fmla="*/ 540317 h 558821"/>
              <a:gd name="connsiteX3" fmla="*/ 0 w 2352045"/>
              <a:gd name="connsiteY3" fmla="*/ 558821 h 558821"/>
              <a:gd name="connsiteX4" fmla="*/ 331436 w 2352045"/>
              <a:gd name="connsiteY4" fmla="*/ 0 h 558821"/>
              <a:gd name="connsiteX0" fmla="*/ 206391 w 2352045"/>
              <a:gd name="connsiteY0" fmla="*/ 0 h 570416"/>
              <a:gd name="connsiteX1" fmla="*/ 2058442 w 2352045"/>
              <a:gd name="connsiteY1" fmla="*/ 11595 h 570416"/>
              <a:gd name="connsiteX2" fmla="*/ 2352045 w 2352045"/>
              <a:gd name="connsiteY2" fmla="*/ 551912 h 570416"/>
              <a:gd name="connsiteX3" fmla="*/ 0 w 2352045"/>
              <a:gd name="connsiteY3" fmla="*/ 570416 h 570416"/>
              <a:gd name="connsiteX4" fmla="*/ 206391 w 2352045"/>
              <a:gd name="connsiteY4" fmla="*/ 0 h 570416"/>
              <a:gd name="connsiteX0" fmla="*/ 219362 w 2365016"/>
              <a:gd name="connsiteY0" fmla="*/ 0 h 551912"/>
              <a:gd name="connsiteX1" fmla="*/ 2071413 w 2365016"/>
              <a:gd name="connsiteY1" fmla="*/ 11595 h 551912"/>
              <a:gd name="connsiteX2" fmla="*/ 2365016 w 2365016"/>
              <a:gd name="connsiteY2" fmla="*/ 551912 h 551912"/>
              <a:gd name="connsiteX3" fmla="*/ 0 w 2365016"/>
              <a:gd name="connsiteY3" fmla="*/ 546981 h 551912"/>
              <a:gd name="connsiteX4" fmla="*/ 219362 w 2365016"/>
              <a:gd name="connsiteY4" fmla="*/ 0 h 551912"/>
              <a:gd name="connsiteX0" fmla="*/ 250278 w 2395932"/>
              <a:gd name="connsiteY0" fmla="*/ 0 h 551912"/>
              <a:gd name="connsiteX1" fmla="*/ 2102329 w 2395932"/>
              <a:gd name="connsiteY1" fmla="*/ 11595 h 551912"/>
              <a:gd name="connsiteX2" fmla="*/ 2395932 w 2395932"/>
              <a:gd name="connsiteY2" fmla="*/ 551912 h 551912"/>
              <a:gd name="connsiteX3" fmla="*/ 0 w 2395932"/>
              <a:gd name="connsiteY3" fmla="*/ 537729 h 551912"/>
              <a:gd name="connsiteX4" fmla="*/ 250278 w 2395932"/>
              <a:gd name="connsiteY4" fmla="*/ 0 h 551912"/>
              <a:gd name="connsiteX0" fmla="*/ 250278 w 2395932"/>
              <a:gd name="connsiteY0" fmla="*/ 0 h 551912"/>
              <a:gd name="connsiteX1" fmla="*/ 2102329 w 2395932"/>
              <a:gd name="connsiteY1" fmla="*/ 11595 h 551912"/>
              <a:gd name="connsiteX2" fmla="*/ 2395932 w 2395932"/>
              <a:gd name="connsiteY2" fmla="*/ 551912 h 551912"/>
              <a:gd name="connsiteX3" fmla="*/ 0 w 2395932"/>
              <a:gd name="connsiteY3" fmla="*/ 537729 h 551912"/>
              <a:gd name="connsiteX4" fmla="*/ 250278 w 2395932"/>
              <a:gd name="connsiteY4" fmla="*/ 0 h 551912"/>
              <a:gd name="connsiteX0" fmla="*/ 273466 w 2395932"/>
              <a:gd name="connsiteY0" fmla="*/ 2283 h 540317"/>
              <a:gd name="connsiteX1" fmla="*/ 2102329 w 2395932"/>
              <a:gd name="connsiteY1" fmla="*/ 0 h 540317"/>
              <a:gd name="connsiteX2" fmla="*/ 2395932 w 2395932"/>
              <a:gd name="connsiteY2" fmla="*/ 540317 h 540317"/>
              <a:gd name="connsiteX3" fmla="*/ 0 w 2395932"/>
              <a:gd name="connsiteY3" fmla="*/ 526134 h 540317"/>
              <a:gd name="connsiteX4" fmla="*/ 273466 w 2395932"/>
              <a:gd name="connsiteY4" fmla="*/ 2283 h 540317"/>
              <a:gd name="connsiteX0" fmla="*/ 260670 w 2395932"/>
              <a:gd name="connsiteY0" fmla="*/ 2283 h 540317"/>
              <a:gd name="connsiteX1" fmla="*/ 2102329 w 2395932"/>
              <a:gd name="connsiteY1" fmla="*/ 0 h 540317"/>
              <a:gd name="connsiteX2" fmla="*/ 2395932 w 2395932"/>
              <a:gd name="connsiteY2" fmla="*/ 540317 h 540317"/>
              <a:gd name="connsiteX3" fmla="*/ 0 w 2395932"/>
              <a:gd name="connsiteY3" fmla="*/ 526134 h 540317"/>
              <a:gd name="connsiteX4" fmla="*/ 260670 w 2395932"/>
              <a:gd name="connsiteY4" fmla="*/ 2283 h 540317"/>
              <a:gd name="connsiteX0" fmla="*/ 260670 w 2375172"/>
              <a:gd name="connsiteY0" fmla="*/ 2283 h 526134"/>
              <a:gd name="connsiteX1" fmla="*/ 2102329 w 2375172"/>
              <a:gd name="connsiteY1" fmla="*/ 0 h 526134"/>
              <a:gd name="connsiteX2" fmla="*/ 2375172 w 2375172"/>
              <a:gd name="connsiteY2" fmla="*/ 525471 h 526134"/>
              <a:gd name="connsiteX3" fmla="*/ 0 w 2375172"/>
              <a:gd name="connsiteY3" fmla="*/ 526134 h 526134"/>
              <a:gd name="connsiteX4" fmla="*/ 260670 w 2375172"/>
              <a:gd name="connsiteY4" fmla="*/ 2283 h 526134"/>
              <a:gd name="connsiteX0" fmla="*/ 260670 w 2360436"/>
              <a:gd name="connsiteY0" fmla="*/ 2283 h 526134"/>
              <a:gd name="connsiteX1" fmla="*/ 2102329 w 2360436"/>
              <a:gd name="connsiteY1" fmla="*/ 0 h 526134"/>
              <a:gd name="connsiteX2" fmla="*/ 2360436 w 2360436"/>
              <a:gd name="connsiteY2" fmla="*/ 525471 h 526134"/>
              <a:gd name="connsiteX3" fmla="*/ 0 w 2360436"/>
              <a:gd name="connsiteY3" fmla="*/ 526134 h 526134"/>
              <a:gd name="connsiteX4" fmla="*/ 260670 w 2360436"/>
              <a:gd name="connsiteY4" fmla="*/ 2283 h 52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0436" h="526134">
                <a:moveTo>
                  <a:pt x="260670" y="2283"/>
                </a:moveTo>
                <a:lnTo>
                  <a:pt x="2102329" y="0"/>
                </a:lnTo>
                <a:lnTo>
                  <a:pt x="2360436" y="525471"/>
                </a:lnTo>
                <a:lnTo>
                  <a:pt x="0" y="526134"/>
                </a:lnTo>
                <a:cubicBezTo>
                  <a:pt x="152988" y="212734"/>
                  <a:pt x="177244" y="181526"/>
                  <a:pt x="260670" y="2283"/>
                </a:cubicBezTo>
                <a:close/>
              </a:path>
            </a:pathLst>
          </a:custGeom>
          <a:solidFill>
            <a:srgbClr val="F67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Verification</a:t>
            </a:r>
            <a:r>
              <a:rPr lang="en-US" sz="1600" dirty="0" err="1">
                <a:solidFill>
                  <a:srgbClr val="F67134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XXXXXX</a:t>
            </a:r>
            <a:endParaRPr lang="en-US" sz="1600" dirty="0">
              <a:solidFill>
                <a:srgbClr val="F67134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11AED4-0CE2-A08A-020C-74C14007CCEE}"/>
              </a:ext>
            </a:extLst>
          </p:cNvPr>
          <p:cNvSpPr/>
          <p:nvPr/>
        </p:nvSpPr>
        <p:spPr>
          <a:xfrm>
            <a:off x="8655602" y="3737396"/>
            <a:ext cx="1174460" cy="6458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SDLC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C00C83CE-07A9-DDC0-FBE6-D7D576B345FF}"/>
              </a:ext>
            </a:extLst>
          </p:cNvPr>
          <p:cNvSpPr/>
          <p:nvPr/>
        </p:nvSpPr>
        <p:spPr>
          <a:xfrm rot="12972476">
            <a:off x="8736480" y="2165395"/>
            <a:ext cx="619813" cy="557662"/>
          </a:xfrm>
          <a:prstGeom prst="downArrow">
            <a:avLst/>
          </a:prstGeom>
          <a:solidFill>
            <a:schemeClr val="bg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187646EF-F0A7-AA70-E231-A4CA99052749}"/>
              </a:ext>
            </a:extLst>
          </p:cNvPr>
          <p:cNvSpPr/>
          <p:nvPr/>
        </p:nvSpPr>
        <p:spPr>
          <a:xfrm rot="16200000">
            <a:off x="7432108" y="4801919"/>
            <a:ext cx="619813" cy="615904"/>
          </a:xfrm>
          <a:prstGeom prst="downArrow">
            <a:avLst/>
          </a:prstGeom>
          <a:solidFill>
            <a:schemeClr val="bg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5E335A88-8708-34C3-6033-87455516E4DC}"/>
              </a:ext>
            </a:extLst>
          </p:cNvPr>
          <p:cNvSpPr/>
          <p:nvPr/>
        </p:nvSpPr>
        <p:spPr>
          <a:xfrm rot="19925632">
            <a:off x="10512230" y="4439577"/>
            <a:ext cx="619813" cy="615904"/>
          </a:xfrm>
          <a:prstGeom prst="downArrow">
            <a:avLst/>
          </a:prstGeom>
          <a:solidFill>
            <a:schemeClr val="bg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5DF517-E1FE-3CB9-25F4-A9A2372014BF}"/>
              </a:ext>
            </a:extLst>
          </p:cNvPr>
          <p:cNvSpPr txBox="1"/>
          <p:nvPr/>
        </p:nvSpPr>
        <p:spPr>
          <a:xfrm>
            <a:off x="2529491" y="255579"/>
            <a:ext cx="9441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701A"/>
                </a:solidFill>
                <a:latin typeface="Montserrat" pitchFamily="2" charset="77"/>
              </a:rPr>
              <a:t>ACHIEVING SOFTWARE QUALITY:</a:t>
            </a:r>
          </a:p>
          <a:p>
            <a:r>
              <a:rPr lang="en-US" sz="2800" b="1" dirty="0">
                <a:solidFill>
                  <a:srgbClr val="ED701A"/>
                </a:solidFill>
                <a:latin typeface="Montserrat" pitchFamily="2" charset="77"/>
              </a:rPr>
              <a:t>PRIORITIZING INTENDED BEHAVIOR</a:t>
            </a:r>
            <a:endParaRPr lang="en-US" sz="2800" dirty="0">
              <a:solidFill>
                <a:srgbClr val="ED701A"/>
              </a:solidFill>
              <a:latin typeface="Montserrat" pitchFamily="2" charset="77"/>
            </a:endParaRP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2DCDF9CC-92EA-476F-BD85-6BC35F560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44" y="2444226"/>
            <a:ext cx="5665346" cy="177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10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E4F3BF1A-C67B-E284-583A-D8429212BDCA}"/>
              </a:ext>
            </a:extLst>
          </p:cNvPr>
          <p:cNvSpPr/>
          <p:nvPr/>
        </p:nvSpPr>
        <p:spPr>
          <a:xfrm>
            <a:off x="4321939" y="478078"/>
            <a:ext cx="4152541" cy="782660"/>
          </a:xfrm>
          <a:custGeom>
            <a:avLst/>
            <a:gdLst>
              <a:gd name="connsiteX0" fmla="*/ 0 w 2347200"/>
              <a:gd name="connsiteY0" fmla="*/ 0 h 561600"/>
              <a:gd name="connsiteX1" fmla="*/ 2347200 w 2347200"/>
              <a:gd name="connsiteY1" fmla="*/ 0 h 561600"/>
              <a:gd name="connsiteX2" fmla="*/ 2347200 w 2347200"/>
              <a:gd name="connsiteY2" fmla="*/ 561600 h 561600"/>
              <a:gd name="connsiteX3" fmla="*/ 0 w 2347200"/>
              <a:gd name="connsiteY3" fmla="*/ 561600 h 561600"/>
              <a:gd name="connsiteX4" fmla="*/ 0 w 2347200"/>
              <a:gd name="connsiteY4" fmla="*/ 0 h 561600"/>
              <a:gd name="connsiteX0" fmla="*/ 0 w 2347200"/>
              <a:gd name="connsiteY0" fmla="*/ 0 h 561600"/>
              <a:gd name="connsiteX1" fmla="*/ 2347200 w 2347200"/>
              <a:gd name="connsiteY1" fmla="*/ 0 h 561600"/>
              <a:gd name="connsiteX2" fmla="*/ 2124616 w 2347200"/>
              <a:gd name="connsiteY2" fmla="*/ 549569 h 561600"/>
              <a:gd name="connsiteX3" fmla="*/ 0 w 2347200"/>
              <a:gd name="connsiteY3" fmla="*/ 561600 h 561600"/>
              <a:gd name="connsiteX4" fmla="*/ 0 w 2347200"/>
              <a:gd name="connsiteY4" fmla="*/ 0 h 561600"/>
              <a:gd name="connsiteX0" fmla="*/ 0 w 2347200"/>
              <a:gd name="connsiteY0" fmla="*/ 0 h 549569"/>
              <a:gd name="connsiteX1" fmla="*/ 2347200 w 2347200"/>
              <a:gd name="connsiteY1" fmla="*/ 0 h 549569"/>
              <a:gd name="connsiteX2" fmla="*/ 2124616 w 2347200"/>
              <a:gd name="connsiteY2" fmla="*/ 549569 h 549569"/>
              <a:gd name="connsiteX3" fmla="*/ 288757 w 2347200"/>
              <a:gd name="connsiteY3" fmla="*/ 549569 h 549569"/>
              <a:gd name="connsiteX4" fmla="*/ 0 w 2347200"/>
              <a:gd name="connsiteY4" fmla="*/ 0 h 549569"/>
              <a:gd name="connsiteX0" fmla="*/ 0 w 2352442"/>
              <a:gd name="connsiteY0" fmla="*/ 0 h 549569"/>
              <a:gd name="connsiteX1" fmla="*/ 2352442 w 2352442"/>
              <a:gd name="connsiteY1" fmla="*/ 1451 h 549569"/>
              <a:gd name="connsiteX2" fmla="*/ 2124616 w 2352442"/>
              <a:gd name="connsiteY2" fmla="*/ 549569 h 549569"/>
              <a:gd name="connsiteX3" fmla="*/ 288757 w 2352442"/>
              <a:gd name="connsiteY3" fmla="*/ 549569 h 549569"/>
              <a:gd name="connsiteX4" fmla="*/ 0 w 2352442"/>
              <a:gd name="connsiteY4" fmla="*/ 0 h 549569"/>
              <a:gd name="connsiteX0" fmla="*/ 0 w 2367579"/>
              <a:gd name="connsiteY0" fmla="*/ 0 h 549569"/>
              <a:gd name="connsiteX1" fmla="*/ 2367579 w 2367579"/>
              <a:gd name="connsiteY1" fmla="*/ 30715 h 549569"/>
              <a:gd name="connsiteX2" fmla="*/ 2124616 w 2367579"/>
              <a:gd name="connsiteY2" fmla="*/ 549569 h 549569"/>
              <a:gd name="connsiteX3" fmla="*/ 288757 w 2367579"/>
              <a:gd name="connsiteY3" fmla="*/ 549569 h 549569"/>
              <a:gd name="connsiteX4" fmla="*/ 0 w 2367579"/>
              <a:gd name="connsiteY4" fmla="*/ 0 h 549569"/>
              <a:gd name="connsiteX0" fmla="*/ 0 w 2367579"/>
              <a:gd name="connsiteY0" fmla="*/ 0 h 549569"/>
              <a:gd name="connsiteX1" fmla="*/ 2367579 w 2367579"/>
              <a:gd name="connsiteY1" fmla="*/ 30715 h 549569"/>
              <a:gd name="connsiteX2" fmla="*/ 2139893 w 2367579"/>
              <a:gd name="connsiteY2" fmla="*/ 544152 h 549569"/>
              <a:gd name="connsiteX3" fmla="*/ 288757 w 2367579"/>
              <a:gd name="connsiteY3" fmla="*/ 549569 h 549569"/>
              <a:gd name="connsiteX4" fmla="*/ 0 w 2367579"/>
              <a:gd name="connsiteY4" fmla="*/ 0 h 549569"/>
              <a:gd name="connsiteX0" fmla="*/ 0 w 2374943"/>
              <a:gd name="connsiteY0" fmla="*/ 0 h 549569"/>
              <a:gd name="connsiteX1" fmla="*/ 2374943 w 2374943"/>
              <a:gd name="connsiteY1" fmla="*/ 3146 h 549569"/>
              <a:gd name="connsiteX2" fmla="*/ 2139893 w 2374943"/>
              <a:gd name="connsiteY2" fmla="*/ 544152 h 549569"/>
              <a:gd name="connsiteX3" fmla="*/ 288757 w 2374943"/>
              <a:gd name="connsiteY3" fmla="*/ 549569 h 549569"/>
              <a:gd name="connsiteX4" fmla="*/ 0 w 2374943"/>
              <a:gd name="connsiteY4" fmla="*/ 0 h 549569"/>
              <a:gd name="connsiteX0" fmla="*/ 0 w 2320965"/>
              <a:gd name="connsiteY0" fmla="*/ 0 h 547465"/>
              <a:gd name="connsiteX1" fmla="*/ 2320965 w 2320965"/>
              <a:gd name="connsiteY1" fmla="*/ 1042 h 547465"/>
              <a:gd name="connsiteX2" fmla="*/ 2085915 w 2320965"/>
              <a:gd name="connsiteY2" fmla="*/ 542048 h 547465"/>
              <a:gd name="connsiteX3" fmla="*/ 234779 w 2320965"/>
              <a:gd name="connsiteY3" fmla="*/ 547465 h 547465"/>
              <a:gd name="connsiteX4" fmla="*/ 0 w 2320965"/>
              <a:gd name="connsiteY4" fmla="*/ 0 h 547465"/>
              <a:gd name="connsiteX0" fmla="*/ 0 w 2308527"/>
              <a:gd name="connsiteY0" fmla="*/ 473 h 546423"/>
              <a:gd name="connsiteX1" fmla="*/ 2308527 w 2308527"/>
              <a:gd name="connsiteY1" fmla="*/ 0 h 546423"/>
              <a:gd name="connsiteX2" fmla="*/ 2073477 w 2308527"/>
              <a:gd name="connsiteY2" fmla="*/ 541006 h 546423"/>
              <a:gd name="connsiteX3" fmla="*/ 222341 w 2308527"/>
              <a:gd name="connsiteY3" fmla="*/ 546423 h 546423"/>
              <a:gd name="connsiteX4" fmla="*/ 0 w 2308527"/>
              <a:gd name="connsiteY4" fmla="*/ 473 h 546423"/>
              <a:gd name="connsiteX0" fmla="*/ 0 w 2344463"/>
              <a:gd name="connsiteY0" fmla="*/ 6516 h 546423"/>
              <a:gd name="connsiteX1" fmla="*/ 2344463 w 2344463"/>
              <a:gd name="connsiteY1" fmla="*/ 0 h 546423"/>
              <a:gd name="connsiteX2" fmla="*/ 2109413 w 2344463"/>
              <a:gd name="connsiteY2" fmla="*/ 541006 h 546423"/>
              <a:gd name="connsiteX3" fmla="*/ 258277 w 2344463"/>
              <a:gd name="connsiteY3" fmla="*/ 546423 h 546423"/>
              <a:gd name="connsiteX4" fmla="*/ 0 w 2344463"/>
              <a:gd name="connsiteY4" fmla="*/ 6516 h 54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463" h="546423">
                <a:moveTo>
                  <a:pt x="0" y="6516"/>
                </a:moveTo>
                <a:lnTo>
                  <a:pt x="2344463" y="0"/>
                </a:lnTo>
                <a:lnTo>
                  <a:pt x="2109413" y="541006"/>
                </a:lnTo>
                <a:lnTo>
                  <a:pt x="258277" y="546423"/>
                </a:lnTo>
                <a:lnTo>
                  <a:pt x="0" y="6516"/>
                </a:lnTo>
                <a:close/>
              </a:path>
            </a:pathLst>
          </a:custGeom>
          <a:solidFill>
            <a:srgbClr val="F6C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Intended Behavior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0819FE8-0FF5-9757-7E2E-51E1CF3ACE53}"/>
              </a:ext>
            </a:extLst>
          </p:cNvPr>
          <p:cNvGrpSpPr/>
          <p:nvPr/>
        </p:nvGrpSpPr>
        <p:grpSpPr>
          <a:xfrm>
            <a:off x="4025362" y="1423370"/>
            <a:ext cx="4523362" cy="3709566"/>
            <a:chOff x="3006260" y="1835199"/>
            <a:chExt cx="4523362" cy="370956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A519118-2F4E-1063-3A2F-88E7A11D095A}"/>
                </a:ext>
              </a:extLst>
            </p:cNvPr>
            <p:cNvSpPr/>
            <p:nvPr/>
          </p:nvSpPr>
          <p:spPr>
            <a:xfrm>
              <a:off x="3006260" y="1835199"/>
              <a:ext cx="4523362" cy="37095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F3C59778-EEE4-CDF3-5DD8-CC01F4F51D45}"/>
                </a:ext>
              </a:extLst>
            </p:cNvPr>
            <p:cNvSpPr/>
            <p:nvPr/>
          </p:nvSpPr>
          <p:spPr>
            <a:xfrm rot="20929756">
              <a:off x="5292498" y="4136826"/>
              <a:ext cx="2137313" cy="963261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Interfaces</a:t>
              </a:r>
            </a:p>
          </p:txBody>
        </p:sp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0D192F3C-3D6E-AB86-EA2D-223B29F3C02C}"/>
                </a:ext>
              </a:extLst>
            </p:cNvPr>
            <p:cNvSpPr/>
            <p:nvPr/>
          </p:nvSpPr>
          <p:spPr>
            <a:xfrm rot="20829963">
              <a:off x="3143635" y="3769922"/>
              <a:ext cx="2323662" cy="84522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/>
                  </a:solidFill>
                </a:rPr>
                <a:t>UX Standards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Cloud 18">
              <a:extLst>
                <a:ext uri="{FF2B5EF4-FFF2-40B4-BE49-F238E27FC236}">
                  <a16:creationId xmlns:a16="http://schemas.microsoft.com/office/drawing/2014/main" id="{72BA1BDD-8928-87C9-E6CB-80DD3BAA038B}"/>
                </a:ext>
              </a:extLst>
            </p:cNvPr>
            <p:cNvSpPr/>
            <p:nvPr/>
          </p:nvSpPr>
          <p:spPr>
            <a:xfrm>
              <a:off x="3231824" y="2040333"/>
              <a:ext cx="2147284" cy="94064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User Stories</a:t>
              </a:r>
            </a:p>
          </p:txBody>
        </p:sp>
        <p:sp>
          <p:nvSpPr>
            <p:cNvPr id="28" name="Cloud 27">
              <a:extLst>
                <a:ext uri="{FF2B5EF4-FFF2-40B4-BE49-F238E27FC236}">
                  <a16:creationId xmlns:a16="http://schemas.microsoft.com/office/drawing/2014/main" id="{D748A005-2E80-BE88-2B31-4D14F81908A8}"/>
                </a:ext>
              </a:extLst>
            </p:cNvPr>
            <p:cNvSpPr/>
            <p:nvPr/>
          </p:nvSpPr>
          <p:spPr>
            <a:xfrm>
              <a:off x="5327090" y="2030579"/>
              <a:ext cx="1473192" cy="679771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Security</a:t>
              </a:r>
            </a:p>
          </p:txBody>
        </p:sp>
        <p:sp>
          <p:nvSpPr>
            <p:cNvPr id="30" name="Cloud 29">
              <a:extLst>
                <a:ext uri="{FF2B5EF4-FFF2-40B4-BE49-F238E27FC236}">
                  <a16:creationId xmlns:a16="http://schemas.microsoft.com/office/drawing/2014/main" id="{057B36D0-07D5-4383-5469-9D658E969208}"/>
                </a:ext>
              </a:extLst>
            </p:cNvPr>
            <p:cNvSpPr/>
            <p:nvPr/>
          </p:nvSpPr>
          <p:spPr>
            <a:xfrm rot="1153980">
              <a:off x="3489732" y="4606012"/>
              <a:ext cx="2206853" cy="77574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Legacy System</a:t>
              </a:r>
            </a:p>
          </p:txBody>
        </p:sp>
        <p:sp>
          <p:nvSpPr>
            <p:cNvPr id="31" name="Cloud 30">
              <a:extLst>
                <a:ext uri="{FF2B5EF4-FFF2-40B4-BE49-F238E27FC236}">
                  <a16:creationId xmlns:a16="http://schemas.microsoft.com/office/drawing/2014/main" id="{9E6D9662-2EAB-CAB3-841C-B47E5B71CDBB}"/>
                </a:ext>
              </a:extLst>
            </p:cNvPr>
            <p:cNvSpPr/>
            <p:nvPr/>
          </p:nvSpPr>
          <p:spPr>
            <a:xfrm rot="1719929">
              <a:off x="5318038" y="2843131"/>
              <a:ext cx="2111946" cy="955036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Data Models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8D15B919-1E7D-406C-6CF7-0C3D3768BD18}"/>
                </a:ext>
              </a:extLst>
            </p:cNvPr>
            <p:cNvSpPr/>
            <p:nvPr/>
          </p:nvSpPr>
          <p:spPr>
            <a:xfrm rot="20886141">
              <a:off x="4438430" y="3168411"/>
              <a:ext cx="1519727" cy="1021977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Use Cases</a:t>
              </a:r>
            </a:p>
          </p:txBody>
        </p:sp>
        <p:sp>
          <p:nvSpPr>
            <p:cNvPr id="29" name="Cloud 28">
              <a:extLst>
                <a:ext uri="{FF2B5EF4-FFF2-40B4-BE49-F238E27FC236}">
                  <a16:creationId xmlns:a16="http://schemas.microsoft.com/office/drawing/2014/main" id="{A02D5229-4414-C8E1-19D8-9DCE2F004CDB}"/>
                </a:ext>
              </a:extLst>
            </p:cNvPr>
            <p:cNvSpPr/>
            <p:nvPr/>
          </p:nvSpPr>
          <p:spPr>
            <a:xfrm rot="20886141">
              <a:off x="3164036" y="2819179"/>
              <a:ext cx="2111946" cy="59451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Requirements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A1683785-6901-8212-DC2B-1294507FDB89}"/>
              </a:ext>
            </a:extLst>
          </p:cNvPr>
          <p:cNvSpPr/>
          <p:nvPr/>
        </p:nvSpPr>
        <p:spPr>
          <a:xfrm>
            <a:off x="1828411" y="2737201"/>
            <a:ext cx="1905756" cy="731520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</a:t>
            </a:r>
          </a:p>
          <a:p>
            <a:pPr algn="ctr"/>
            <a:r>
              <a:rPr lang="en-US" dirty="0"/>
              <a:t>Needs</a:t>
            </a:r>
          </a:p>
        </p:txBody>
      </p: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B38B87D3-CC57-1A3C-D69F-1212A7CAE96E}"/>
              </a:ext>
            </a:extLst>
          </p:cNvPr>
          <p:cNvSpPr/>
          <p:nvPr/>
        </p:nvSpPr>
        <p:spPr>
          <a:xfrm>
            <a:off x="8822263" y="2641125"/>
            <a:ext cx="2148235" cy="752091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66657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>
            <a:extLst>
              <a:ext uri="{FF2B5EF4-FFF2-40B4-BE49-F238E27FC236}">
                <a16:creationId xmlns:a16="http://schemas.microsoft.com/office/drawing/2014/main" id="{C127FD7B-8E47-6A95-D56B-5D60B117ADD2}"/>
              </a:ext>
            </a:extLst>
          </p:cNvPr>
          <p:cNvSpPr/>
          <p:nvPr/>
        </p:nvSpPr>
        <p:spPr>
          <a:xfrm>
            <a:off x="4631236" y="498855"/>
            <a:ext cx="4066700" cy="802552"/>
          </a:xfrm>
          <a:custGeom>
            <a:avLst/>
            <a:gdLst>
              <a:gd name="connsiteX0" fmla="*/ 0 w 2347200"/>
              <a:gd name="connsiteY0" fmla="*/ 0 h 561600"/>
              <a:gd name="connsiteX1" fmla="*/ 2347200 w 2347200"/>
              <a:gd name="connsiteY1" fmla="*/ 0 h 561600"/>
              <a:gd name="connsiteX2" fmla="*/ 2347200 w 2347200"/>
              <a:gd name="connsiteY2" fmla="*/ 561600 h 561600"/>
              <a:gd name="connsiteX3" fmla="*/ 0 w 2347200"/>
              <a:gd name="connsiteY3" fmla="*/ 561600 h 561600"/>
              <a:gd name="connsiteX4" fmla="*/ 0 w 2347200"/>
              <a:gd name="connsiteY4" fmla="*/ 0 h 561600"/>
              <a:gd name="connsiteX0" fmla="*/ 0 w 2347200"/>
              <a:gd name="connsiteY0" fmla="*/ 0 h 561600"/>
              <a:gd name="connsiteX1" fmla="*/ 2347200 w 2347200"/>
              <a:gd name="connsiteY1" fmla="*/ 0 h 561600"/>
              <a:gd name="connsiteX2" fmla="*/ 2124616 w 2347200"/>
              <a:gd name="connsiteY2" fmla="*/ 549569 h 561600"/>
              <a:gd name="connsiteX3" fmla="*/ 0 w 2347200"/>
              <a:gd name="connsiteY3" fmla="*/ 561600 h 561600"/>
              <a:gd name="connsiteX4" fmla="*/ 0 w 2347200"/>
              <a:gd name="connsiteY4" fmla="*/ 0 h 561600"/>
              <a:gd name="connsiteX0" fmla="*/ 0 w 2347200"/>
              <a:gd name="connsiteY0" fmla="*/ 0 h 549569"/>
              <a:gd name="connsiteX1" fmla="*/ 2347200 w 2347200"/>
              <a:gd name="connsiteY1" fmla="*/ 0 h 549569"/>
              <a:gd name="connsiteX2" fmla="*/ 2124616 w 2347200"/>
              <a:gd name="connsiteY2" fmla="*/ 549569 h 549569"/>
              <a:gd name="connsiteX3" fmla="*/ 288757 w 2347200"/>
              <a:gd name="connsiteY3" fmla="*/ 549569 h 549569"/>
              <a:gd name="connsiteX4" fmla="*/ 0 w 2347200"/>
              <a:gd name="connsiteY4" fmla="*/ 0 h 549569"/>
              <a:gd name="connsiteX0" fmla="*/ 0 w 2376348"/>
              <a:gd name="connsiteY0" fmla="*/ 0 h 549569"/>
              <a:gd name="connsiteX1" fmla="*/ 2376348 w 2376348"/>
              <a:gd name="connsiteY1" fmla="*/ 3992 h 549569"/>
              <a:gd name="connsiteX2" fmla="*/ 2124616 w 2376348"/>
              <a:gd name="connsiteY2" fmla="*/ 549569 h 549569"/>
              <a:gd name="connsiteX3" fmla="*/ 288757 w 2376348"/>
              <a:gd name="connsiteY3" fmla="*/ 549569 h 549569"/>
              <a:gd name="connsiteX4" fmla="*/ 0 w 2376348"/>
              <a:gd name="connsiteY4" fmla="*/ 0 h 549569"/>
              <a:gd name="connsiteX0" fmla="*/ 0 w 2342260"/>
              <a:gd name="connsiteY0" fmla="*/ 0 h 547297"/>
              <a:gd name="connsiteX1" fmla="*/ 2342260 w 2342260"/>
              <a:gd name="connsiteY1" fmla="*/ 1720 h 547297"/>
              <a:gd name="connsiteX2" fmla="*/ 2090528 w 2342260"/>
              <a:gd name="connsiteY2" fmla="*/ 547297 h 547297"/>
              <a:gd name="connsiteX3" fmla="*/ 254669 w 2342260"/>
              <a:gd name="connsiteY3" fmla="*/ 547297 h 547297"/>
              <a:gd name="connsiteX4" fmla="*/ 0 w 2342260"/>
              <a:gd name="connsiteY4" fmla="*/ 0 h 547297"/>
              <a:gd name="connsiteX0" fmla="*/ 0 w 2332417"/>
              <a:gd name="connsiteY0" fmla="*/ 0 h 553291"/>
              <a:gd name="connsiteX1" fmla="*/ 2332417 w 2332417"/>
              <a:gd name="connsiteY1" fmla="*/ 7714 h 553291"/>
              <a:gd name="connsiteX2" fmla="*/ 2080685 w 2332417"/>
              <a:gd name="connsiteY2" fmla="*/ 553291 h 553291"/>
              <a:gd name="connsiteX3" fmla="*/ 244826 w 2332417"/>
              <a:gd name="connsiteY3" fmla="*/ 553291 h 553291"/>
              <a:gd name="connsiteX4" fmla="*/ 0 w 2332417"/>
              <a:gd name="connsiteY4" fmla="*/ 0 h 553291"/>
              <a:gd name="connsiteX0" fmla="*/ 0 w 2327878"/>
              <a:gd name="connsiteY0" fmla="*/ 0 h 553291"/>
              <a:gd name="connsiteX1" fmla="*/ 2327878 w 2327878"/>
              <a:gd name="connsiteY1" fmla="*/ 17386 h 553291"/>
              <a:gd name="connsiteX2" fmla="*/ 2080685 w 2327878"/>
              <a:gd name="connsiteY2" fmla="*/ 553291 h 553291"/>
              <a:gd name="connsiteX3" fmla="*/ 244826 w 2327878"/>
              <a:gd name="connsiteY3" fmla="*/ 553291 h 553291"/>
              <a:gd name="connsiteX4" fmla="*/ 0 w 2327878"/>
              <a:gd name="connsiteY4" fmla="*/ 0 h 553291"/>
              <a:gd name="connsiteX0" fmla="*/ 0 w 2335817"/>
              <a:gd name="connsiteY0" fmla="*/ 7020 h 560311"/>
              <a:gd name="connsiteX1" fmla="*/ 2335817 w 2335817"/>
              <a:gd name="connsiteY1" fmla="*/ 0 h 560311"/>
              <a:gd name="connsiteX2" fmla="*/ 2080685 w 2335817"/>
              <a:gd name="connsiteY2" fmla="*/ 560311 h 560311"/>
              <a:gd name="connsiteX3" fmla="*/ 244826 w 2335817"/>
              <a:gd name="connsiteY3" fmla="*/ 560311 h 560311"/>
              <a:gd name="connsiteX4" fmla="*/ 0 w 2335817"/>
              <a:gd name="connsiteY4" fmla="*/ 7020 h 56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5817" h="560311">
                <a:moveTo>
                  <a:pt x="0" y="7020"/>
                </a:moveTo>
                <a:lnTo>
                  <a:pt x="2335817" y="0"/>
                </a:lnTo>
                <a:lnTo>
                  <a:pt x="2080685" y="560311"/>
                </a:lnTo>
                <a:lnTo>
                  <a:pt x="244826" y="560311"/>
                </a:lnTo>
                <a:lnTo>
                  <a:pt x="0" y="7020"/>
                </a:lnTo>
                <a:close/>
              </a:path>
            </a:pathLst>
          </a:custGeom>
          <a:solidFill>
            <a:srgbClr val="90B6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Development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7FCBC0-8AA4-325C-7C11-C690A6F42442}"/>
              </a:ext>
            </a:extLst>
          </p:cNvPr>
          <p:cNvSpPr/>
          <p:nvPr/>
        </p:nvSpPr>
        <p:spPr>
          <a:xfrm>
            <a:off x="5052884" y="1573095"/>
            <a:ext cx="3073941" cy="38667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Analyze and Interpret the Intended Behaviors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Code/Sprints/MVP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Unit and System Testing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(We are good at this)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4D7057E2-3301-6104-FCCE-A954005165D3}"/>
              </a:ext>
            </a:extLst>
          </p:cNvPr>
          <p:cNvSpPr/>
          <p:nvPr/>
        </p:nvSpPr>
        <p:spPr>
          <a:xfrm>
            <a:off x="1476245" y="2909677"/>
            <a:ext cx="3086578" cy="934828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Intended Behavior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2D312788-08F1-AE99-16AD-EEA735215E8F}"/>
              </a:ext>
            </a:extLst>
          </p:cNvPr>
          <p:cNvSpPr/>
          <p:nvPr/>
        </p:nvSpPr>
        <p:spPr>
          <a:xfrm>
            <a:off x="1578110" y="2975815"/>
            <a:ext cx="2649384" cy="802552"/>
          </a:xfrm>
          <a:prstGeom prst="cloud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02B4C55F-18B8-8122-8A92-E61394E7DBF2}"/>
              </a:ext>
            </a:extLst>
          </p:cNvPr>
          <p:cNvSpPr/>
          <p:nvPr/>
        </p:nvSpPr>
        <p:spPr>
          <a:xfrm>
            <a:off x="8501296" y="2909677"/>
            <a:ext cx="3086578" cy="934828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to Test</a:t>
            </a:r>
          </a:p>
        </p:txBody>
      </p:sp>
    </p:spTree>
    <p:extLst>
      <p:ext uri="{BB962C8B-B14F-4D97-AF65-F5344CB8AC3E}">
        <p14:creationId xmlns:p14="http://schemas.microsoft.com/office/powerpoint/2010/main" val="2764732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>
            <a:extLst>
              <a:ext uri="{FF2B5EF4-FFF2-40B4-BE49-F238E27FC236}">
                <a16:creationId xmlns:a16="http://schemas.microsoft.com/office/drawing/2014/main" id="{5FF6CC36-4C80-58F0-BB1E-B25043A47DE7}"/>
              </a:ext>
            </a:extLst>
          </p:cNvPr>
          <p:cNvSpPr/>
          <p:nvPr/>
        </p:nvSpPr>
        <p:spPr>
          <a:xfrm>
            <a:off x="4631031" y="545826"/>
            <a:ext cx="4274288" cy="753599"/>
          </a:xfrm>
          <a:custGeom>
            <a:avLst/>
            <a:gdLst>
              <a:gd name="connsiteX0" fmla="*/ 0 w 2347200"/>
              <a:gd name="connsiteY0" fmla="*/ 0 h 561600"/>
              <a:gd name="connsiteX1" fmla="*/ 2347200 w 2347200"/>
              <a:gd name="connsiteY1" fmla="*/ 0 h 561600"/>
              <a:gd name="connsiteX2" fmla="*/ 2347200 w 2347200"/>
              <a:gd name="connsiteY2" fmla="*/ 561600 h 561600"/>
              <a:gd name="connsiteX3" fmla="*/ 0 w 2347200"/>
              <a:gd name="connsiteY3" fmla="*/ 561600 h 561600"/>
              <a:gd name="connsiteX4" fmla="*/ 0 w 2347200"/>
              <a:gd name="connsiteY4" fmla="*/ 0 h 561600"/>
              <a:gd name="connsiteX0" fmla="*/ 0 w 2347200"/>
              <a:gd name="connsiteY0" fmla="*/ 0 h 561600"/>
              <a:gd name="connsiteX1" fmla="*/ 2347200 w 2347200"/>
              <a:gd name="connsiteY1" fmla="*/ 0 h 561600"/>
              <a:gd name="connsiteX2" fmla="*/ 2124616 w 2347200"/>
              <a:gd name="connsiteY2" fmla="*/ 549569 h 561600"/>
              <a:gd name="connsiteX3" fmla="*/ 0 w 2347200"/>
              <a:gd name="connsiteY3" fmla="*/ 561600 h 561600"/>
              <a:gd name="connsiteX4" fmla="*/ 0 w 2347200"/>
              <a:gd name="connsiteY4" fmla="*/ 0 h 561600"/>
              <a:gd name="connsiteX0" fmla="*/ 0 w 2347200"/>
              <a:gd name="connsiteY0" fmla="*/ 0 h 549569"/>
              <a:gd name="connsiteX1" fmla="*/ 2347200 w 2347200"/>
              <a:gd name="connsiteY1" fmla="*/ 0 h 549569"/>
              <a:gd name="connsiteX2" fmla="*/ 2124616 w 2347200"/>
              <a:gd name="connsiteY2" fmla="*/ 549569 h 549569"/>
              <a:gd name="connsiteX3" fmla="*/ 288757 w 2347200"/>
              <a:gd name="connsiteY3" fmla="*/ 549569 h 549569"/>
              <a:gd name="connsiteX4" fmla="*/ 0 w 2347200"/>
              <a:gd name="connsiteY4" fmla="*/ 0 h 549569"/>
              <a:gd name="connsiteX0" fmla="*/ 153 w 2347353"/>
              <a:gd name="connsiteY0" fmla="*/ 0 h 554195"/>
              <a:gd name="connsiteX1" fmla="*/ 2347353 w 2347353"/>
              <a:gd name="connsiteY1" fmla="*/ 0 h 554195"/>
              <a:gd name="connsiteX2" fmla="*/ 2124769 w 2347353"/>
              <a:gd name="connsiteY2" fmla="*/ 549569 h 554195"/>
              <a:gd name="connsiteX3" fmla="*/ 0 w 2347353"/>
              <a:gd name="connsiteY3" fmla="*/ 554195 h 554195"/>
              <a:gd name="connsiteX4" fmla="*/ 153 w 2347353"/>
              <a:gd name="connsiteY4" fmla="*/ 0 h 554195"/>
              <a:gd name="connsiteX0" fmla="*/ 331436 w 2347353"/>
              <a:gd name="connsiteY0" fmla="*/ 0 h 558821"/>
              <a:gd name="connsiteX1" fmla="*/ 2347353 w 2347353"/>
              <a:gd name="connsiteY1" fmla="*/ 4626 h 558821"/>
              <a:gd name="connsiteX2" fmla="*/ 2124769 w 2347353"/>
              <a:gd name="connsiteY2" fmla="*/ 554195 h 558821"/>
              <a:gd name="connsiteX3" fmla="*/ 0 w 2347353"/>
              <a:gd name="connsiteY3" fmla="*/ 558821 h 558821"/>
              <a:gd name="connsiteX4" fmla="*/ 331436 w 2347353"/>
              <a:gd name="connsiteY4" fmla="*/ 0 h 558821"/>
              <a:gd name="connsiteX0" fmla="*/ 331436 w 2347353"/>
              <a:gd name="connsiteY0" fmla="*/ 0 h 558821"/>
              <a:gd name="connsiteX1" fmla="*/ 2347353 w 2347353"/>
              <a:gd name="connsiteY1" fmla="*/ 4626 h 558821"/>
              <a:gd name="connsiteX2" fmla="*/ 2124769 w 2347353"/>
              <a:gd name="connsiteY2" fmla="*/ 554195 h 558821"/>
              <a:gd name="connsiteX3" fmla="*/ 0 w 2347353"/>
              <a:gd name="connsiteY3" fmla="*/ 558821 h 558821"/>
              <a:gd name="connsiteX4" fmla="*/ 331436 w 2347353"/>
              <a:gd name="connsiteY4" fmla="*/ 0 h 558821"/>
              <a:gd name="connsiteX0" fmla="*/ 331436 w 2352045"/>
              <a:gd name="connsiteY0" fmla="*/ 0 h 558821"/>
              <a:gd name="connsiteX1" fmla="*/ 2347353 w 2352045"/>
              <a:gd name="connsiteY1" fmla="*/ 4626 h 558821"/>
              <a:gd name="connsiteX2" fmla="*/ 2352045 w 2352045"/>
              <a:gd name="connsiteY2" fmla="*/ 540317 h 558821"/>
              <a:gd name="connsiteX3" fmla="*/ 0 w 2352045"/>
              <a:gd name="connsiteY3" fmla="*/ 558821 h 558821"/>
              <a:gd name="connsiteX4" fmla="*/ 331436 w 2352045"/>
              <a:gd name="connsiteY4" fmla="*/ 0 h 558821"/>
              <a:gd name="connsiteX0" fmla="*/ 331436 w 2352045"/>
              <a:gd name="connsiteY0" fmla="*/ 0 h 558821"/>
              <a:gd name="connsiteX1" fmla="*/ 2058442 w 2352045"/>
              <a:gd name="connsiteY1" fmla="*/ 0 h 558821"/>
              <a:gd name="connsiteX2" fmla="*/ 2352045 w 2352045"/>
              <a:gd name="connsiteY2" fmla="*/ 540317 h 558821"/>
              <a:gd name="connsiteX3" fmla="*/ 0 w 2352045"/>
              <a:gd name="connsiteY3" fmla="*/ 558821 h 558821"/>
              <a:gd name="connsiteX4" fmla="*/ 331436 w 2352045"/>
              <a:gd name="connsiteY4" fmla="*/ 0 h 558821"/>
              <a:gd name="connsiteX0" fmla="*/ 206391 w 2352045"/>
              <a:gd name="connsiteY0" fmla="*/ 0 h 570416"/>
              <a:gd name="connsiteX1" fmla="*/ 2058442 w 2352045"/>
              <a:gd name="connsiteY1" fmla="*/ 11595 h 570416"/>
              <a:gd name="connsiteX2" fmla="*/ 2352045 w 2352045"/>
              <a:gd name="connsiteY2" fmla="*/ 551912 h 570416"/>
              <a:gd name="connsiteX3" fmla="*/ 0 w 2352045"/>
              <a:gd name="connsiteY3" fmla="*/ 570416 h 570416"/>
              <a:gd name="connsiteX4" fmla="*/ 206391 w 2352045"/>
              <a:gd name="connsiteY4" fmla="*/ 0 h 570416"/>
              <a:gd name="connsiteX0" fmla="*/ 219362 w 2365016"/>
              <a:gd name="connsiteY0" fmla="*/ 0 h 551912"/>
              <a:gd name="connsiteX1" fmla="*/ 2071413 w 2365016"/>
              <a:gd name="connsiteY1" fmla="*/ 11595 h 551912"/>
              <a:gd name="connsiteX2" fmla="*/ 2365016 w 2365016"/>
              <a:gd name="connsiteY2" fmla="*/ 551912 h 551912"/>
              <a:gd name="connsiteX3" fmla="*/ 0 w 2365016"/>
              <a:gd name="connsiteY3" fmla="*/ 546981 h 551912"/>
              <a:gd name="connsiteX4" fmla="*/ 219362 w 2365016"/>
              <a:gd name="connsiteY4" fmla="*/ 0 h 551912"/>
              <a:gd name="connsiteX0" fmla="*/ 250278 w 2395932"/>
              <a:gd name="connsiteY0" fmla="*/ 0 h 551912"/>
              <a:gd name="connsiteX1" fmla="*/ 2102329 w 2395932"/>
              <a:gd name="connsiteY1" fmla="*/ 11595 h 551912"/>
              <a:gd name="connsiteX2" fmla="*/ 2395932 w 2395932"/>
              <a:gd name="connsiteY2" fmla="*/ 551912 h 551912"/>
              <a:gd name="connsiteX3" fmla="*/ 0 w 2395932"/>
              <a:gd name="connsiteY3" fmla="*/ 537729 h 551912"/>
              <a:gd name="connsiteX4" fmla="*/ 250278 w 2395932"/>
              <a:gd name="connsiteY4" fmla="*/ 0 h 551912"/>
              <a:gd name="connsiteX0" fmla="*/ 250278 w 2395932"/>
              <a:gd name="connsiteY0" fmla="*/ 0 h 551912"/>
              <a:gd name="connsiteX1" fmla="*/ 2102329 w 2395932"/>
              <a:gd name="connsiteY1" fmla="*/ 11595 h 551912"/>
              <a:gd name="connsiteX2" fmla="*/ 2395932 w 2395932"/>
              <a:gd name="connsiteY2" fmla="*/ 551912 h 551912"/>
              <a:gd name="connsiteX3" fmla="*/ 0 w 2395932"/>
              <a:gd name="connsiteY3" fmla="*/ 537729 h 551912"/>
              <a:gd name="connsiteX4" fmla="*/ 250278 w 2395932"/>
              <a:gd name="connsiteY4" fmla="*/ 0 h 551912"/>
              <a:gd name="connsiteX0" fmla="*/ 273466 w 2395932"/>
              <a:gd name="connsiteY0" fmla="*/ 2283 h 540317"/>
              <a:gd name="connsiteX1" fmla="*/ 2102329 w 2395932"/>
              <a:gd name="connsiteY1" fmla="*/ 0 h 540317"/>
              <a:gd name="connsiteX2" fmla="*/ 2395932 w 2395932"/>
              <a:gd name="connsiteY2" fmla="*/ 540317 h 540317"/>
              <a:gd name="connsiteX3" fmla="*/ 0 w 2395932"/>
              <a:gd name="connsiteY3" fmla="*/ 526134 h 540317"/>
              <a:gd name="connsiteX4" fmla="*/ 273466 w 2395932"/>
              <a:gd name="connsiteY4" fmla="*/ 2283 h 540317"/>
              <a:gd name="connsiteX0" fmla="*/ 260670 w 2395932"/>
              <a:gd name="connsiteY0" fmla="*/ 2283 h 540317"/>
              <a:gd name="connsiteX1" fmla="*/ 2102329 w 2395932"/>
              <a:gd name="connsiteY1" fmla="*/ 0 h 540317"/>
              <a:gd name="connsiteX2" fmla="*/ 2395932 w 2395932"/>
              <a:gd name="connsiteY2" fmla="*/ 540317 h 540317"/>
              <a:gd name="connsiteX3" fmla="*/ 0 w 2395932"/>
              <a:gd name="connsiteY3" fmla="*/ 526134 h 540317"/>
              <a:gd name="connsiteX4" fmla="*/ 260670 w 2395932"/>
              <a:gd name="connsiteY4" fmla="*/ 2283 h 540317"/>
              <a:gd name="connsiteX0" fmla="*/ 260670 w 2375172"/>
              <a:gd name="connsiteY0" fmla="*/ 2283 h 526134"/>
              <a:gd name="connsiteX1" fmla="*/ 2102329 w 2375172"/>
              <a:gd name="connsiteY1" fmla="*/ 0 h 526134"/>
              <a:gd name="connsiteX2" fmla="*/ 2375172 w 2375172"/>
              <a:gd name="connsiteY2" fmla="*/ 525471 h 526134"/>
              <a:gd name="connsiteX3" fmla="*/ 0 w 2375172"/>
              <a:gd name="connsiteY3" fmla="*/ 526134 h 526134"/>
              <a:gd name="connsiteX4" fmla="*/ 260670 w 2375172"/>
              <a:gd name="connsiteY4" fmla="*/ 2283 h 526134"/>
              <a:gd name="connsiteX0" fmla="*/ 260670 w 2360436"/>
              <a:gd name="connsiteY0" fmla="*/ 2283 h 526134"/>
              <a:gd name="connsiteX1" fmla="*/ 2102329 w 2360436"/>
              <a:gd name="connsiteY1" fmla="*/ 0 h 526134"/>
              <a:gd name="connsiteX2" fmla="*/ 2360436 w 2360436"/>
              <a:gd name="connsiteY2" fmla="*/ 525471 h 526134"/>
              <a:gd name="connsiteX3" fmla="*/ 0 w 2360436"/>
              <a:gd name="connsiteY3" fmla="*/ 526134 h 526134"/>
              <a:gd name="connsiteX4" fmla="*/ 260670 w 2360436"/>
              <a:gd name="connsiteY4" fmla="*/ 2283 h 52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0436" h="526134">
                <a:moveTo>
                  <a:pt x="260670" y="2283"/>
                </a:moveTo>
                <a:lnTo>
                  <a:pt x="2102329" y="0"/>
                </a:lnTo>
                <a:lnTo>
                  <a:pt x="2360436" y="525471"/>
                </a:lnTo>
                <a:lnTo>
                  <a:pt x="0" y="526134"/>
                </a:lnTo>
                <a:cubicBezTo>
                  <a:pt x="152988" y="212734"/>
                  <a:pt x="177244" y="181526"/>
                  <a:pt x="260670" y="2283"/>
                </a:cubicBezTo>
                <a:close/>
              </a:path>
            </a:pathLst>
          </a:custGeom>
          <a:solidFill>
            <a:srgbClr val="F67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Verification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1FB4BD-FF67-F926-EAF4-F06045598BAB}"/>
              </a:ext>
            </a:extLst>
          </p:cNvPr>
          <p:cNvSpPr/>
          <p:nvPr/>
        </p:nvSpPr>
        <p:spPr>
          <a:xfrm>
            <a:off x="5715906" y="1740929"/>
            <a:ext cx="2104538" cy="36430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Test Planning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Test Design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Test Execution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Automate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Bug Tracking</a:t>
            </a:r>
          </a:p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Quality Assessment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Release Criteria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3C397A9-5387-369E-1C34-59ED03B66910}"/>
              </a:ext>
            </a:extLst>
          </p:cNvPr>
          <p:cNvSpPr/>
          <p:nvPr/>
        </p:nvSpPr>
        <p:spPr>
          <a:xfrm>
            <a:off x="1952848" y="1876770"/>
            <a:ext cx="3086578" cy="731520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Development Release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5D069C71-6213-114A-2B45-2C76CD89C18F}"/>
              </a:ext>
            </a:extLst>
          </p:cNvPr>
          <p:cNvSpPr/>
          <p:nvPr/>
        </p:nvSpPr>
        <p:spPr>
          <a:xfrm>
            <a:off x="1952847" y="4405267"/>
            <a:ext cx="3086578" cy="731520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Intended Behaviors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A5FB134-C6C3-A2B2-4911-57923087EC7B}"/>
              </a:ext>
            </a:extLst>
          </p:cNvPr>
          <p:cNvSpPr/>
          <p:nvPr/>
        </p:nvSpPr>
        <p:spPr>
          <a:xfrm>
            <a:off x="1952847" y="2719602"/>
            <a:ext cx="3086578" cy="731520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QA Team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4E2BD565-DA91-1859-A75A-C95BFE4A6EC4}"/>
              </a:ext>
            </a:extLst>
          </p:cNvPr>
          <p:cNvSpPr/>
          <p:nvPr/>
        </p:nvSpPr>
        <p:spPr>
          <a:xfrm>
            <a:off x="1952847" y="3562434"/>
            <a:ext cx="3086578" cy="731520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Users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5E69FD55-EEE1-69E9-438E-58DC47CA3326}"/>
              </a:ext>
            </a:extLst>
          </p:cNvPr>
          <p:cNvSpPr/>
          <p:nvPr/>
        </p:nvSpPr>
        <p:spPr>
          <a:xfrm>
            <a:off x="8185035" y="2866801"/>
            <a:ext cx="3086578" cy="1391264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Coverage</a:t>
            </a:r>
          </a:p>
          <a:p>
            <a:pPr algn="ctr"/>
            <a:r>
              <a:rPr lang="en-US" dirty="0"/>
              <a:t>Release Decision</a:t>
            </a:r>
          </a:p>
          <a:p>
            <a:pPr algn="ctr"/>
            <a:r>
              <a:rPr lang="en-US" dirty="0"/>
              <a:t>Technical Debt</a:t>
            </a:r>
          </a:p>
          <a:p>
            <a:pPr algn="ctr"/>
            <a:r>
              <a:rPr lang="en-US" dirty="0"/>
              <a:t>Business System</a:t>
            </a: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3F11EBFE-418A-3851-F458-BBB6E711383B}"/>
              </a:ext>
            </a:extLst>
          </p:cNvPr>
          <p:cNvSpPr/>
          <p:nvPr/>
        </p:nvSpPr>
        <p:spPr>
          <a:xfrm>
            <a:off x="1952847" y="4416246"/>
            <a:ext cx="3086578" cy="731520"/>
          </a:xfrm>
          <a:prstGeom prst="homePlate">
            <a:avLst/>
          </a:prstGeom>
          <a:effectLst>
            <a:glow rad="228600">
              <a:srgbClr val="FF0000">
                <a:alpha val="40000"/>
              </a:srgbClr>
            </a:glow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Intended Behaviors</a:t>
            </a:r>
          </a:p>
        </p:txBody>
      </p:sp>
    </p:spTree>
    <p:extLst>
      <p:ext uri="{BB962C8B-B14F-4D97-AF65-F5344CB8AC3E}">
        <p14:creationId xmlns:p14="http://schemas.microsoft.com/office/powerpoint/2010/main" val="207516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id="{B3552D01-2ECF-E4EE-441C-D46FD4919EB0}"/>
              </a:ext>
            </a:extLst>
          </p:cNvPr>
          <p:cNvSpPr/>
          <p:nvPr/>
        </p:nvSpPr>
        <p:spPr>
          <a:xfrm>
            <a:off x="3863242" y="5190142"/>
            <a:ext cx="6074668" cy="1037956"/>
          </a:xfrm>
          <a:prstGeom prst="cloud">
            <a:avLst/>
          </a:prstGeom>
          <a:solidFill>
            <a:srgbClr val="FF0000">
              <a:alpha val="22000"/>
            </a:srgbClr>
          </a:solidFill>
          <a:ln>
            <a:solidFill>
              <a:schemeClr val="accent1">
                <a:shade val="15000"/>
                <a:alpha val="0"/>
              </a:schemeClr>
            </a:solidFill>
          </a:ln>
          <a:effectLst>
            <a:outerShdw blurRad="152400" sx="109000" sy="10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E4F3BF1A-C67B-E284-583A-D8429212BDCA}"/>
              </a:ext>
            </a:extLst>
          </p:cNvPr>
          <p:cNvSpPr/>
          <p:nvPr/>
        </p:nvSpPr>
        <p:spPr>
          <a:xfrm rot="18131281">
            <a:off x="3794489" y="3175719"/>
            <a:ext cx="4152541" cy="782660"/>
          </a:xfrm>
          <a:custGeom>
            <a:avLst/>
            <a:gdLst>
              <a:gd name="connsiteX0" fmla="*/ 0 w 2347200"/>
              <a:gd name="connsiteY0" fmla="*/ 0 h 561600"/>
              <a:gd name="connsiteX1" fmla="*/ 2347200 w 2347200"/>
              <a:gd name="connsiteY1" fmla="*/ 0 h 561600"/>
              <a:gd name="connsiteX2" fmla="*/ 2347200 w 2347200"/>
              <a:gd name="connsiteY2" fmla="*/ 561600 h 561600"/>
              <a:gd name="connsiteX3" fmla="*/ 0 w 2347200"/>
              <a:gd name="connsiteY3" fmla="*/ 561600 h 561600"/>
              <a:gd name="connsiteX4" fmla="*/ 0 w 2347200"/>
              <a:gd name="connsiteY4" fmla="*/ 0 h 561600"/>
              <a:gd name="connsiteX0" fmla="*/ 0 w 2347200"/>
              <a:gd name="connsiteY0" fmla="*/ 0 h 561600"/>
              <a:gd name="connsiteX1" fmla="*/ 2347200 w 2347200"/>
              <a:gd name="connsiteY1" fmla="*/ 0 h 561600"/>
              <a:gd name="connsiteX2" fmla="*/ 2124616 w 2347200"/>
              <a:gd name="connsiteY2" fmla="*/ 549569 h 561600"/>
              <a:gd name="connsiteX3" fmla="*/ 0 w 2347200"/>
              <a:gd name="connsiteY3" fmla="*/ 561600 h 561600"/>
              <a:gd name="connsiteX4" fmla="*/ 0 w 2347200"/>
              <a:gd name="connsiteY4" fmla="*/ 0 h 561600"/>
              <a:gd name="connsiteX0" fmla="*/ 0 w 2347200"/>
              <a:gd name="connsiteY0" fmla="*/ 0 h 549569"/>
              <a:gd name="connsiteX1" fmla="*/ 2347200 w 2347200"/>
              <a:gd name="connsiteY1" fmla="*/ 0 h 549569"/>
              <a:gd name="connsiteX2" fmla="*/ 2124616 w 2347200"/>
              <a:gd name="connsiteY2" fmla="*/ 549569 h 549569"/>
              <a:gd name="connsiteX3" fmla="*/ 288757 w 2347200"/>
              <a:gd name="connsiteY3" fmla="*/ 549569 h 549569"/>
              <a:gd name="connsiteX4" fmla="*/ 0 w 2347200"/>
              <a:gd name="connsiteY4" fmla="*/ 0 h 549569"/>
              <a:gd name="connsiteX0" fmla="*/ 0 w 2352442"/>
              <a:gd name="connsiteY0" fmla="*/ 0 h 549569"/>
              <a:gd name="connsiteX1" fmla="*/ 2352442 w 2352442"/>
              <a:gd name="connsiteY1" fmla="*/ 1451 h 549569"/>
              <a:gd name="connsiteX2" fmla="*/ 2124616 w 2352442"/>
              <a:gd name="connsiteY2" fmla="*/ 549569 h 549569"/>
              <a:gd name="connsiteX3" fmla="*/ 288757 w 2352442"/>
              <a:gd name="connsiteY3" fmla="*/ 549569 h 549569"/>
              <a:gd name="connsiteX4" fmla="*/ 0 w 2352442"/>
              <a:gd name="connsiteY4" fmla="*/ 0 h 549569"/>
              <a:gd name="connsiteX0" fmla="*/ 0 w 2367579"/>
              <a:gd name="connsiteY0" fmla="*/ 0 h 549569"/>
              <a:gd name="connsiteX1" fmla="*/ 2367579 w 2367579"/>
              <a:gd name="connsiteY1" fmla="*/ 30715 h 549569"/>
              <a:gd name="connsiteX2" fmla="*/ 2124616 w 2367579"/>
              <a:gd name="connsiteY2" fmla="*/ 549569 h 549569"/>
              <a:gd name="connsiteX3" fmla="*/ 288757 w 2367579"/>
              <a:gd name="connsiteY3" fmla="*/ 549569 h 549569"/>
              <a:gd name="connsiteX4" fmla="*/ 0 w 2367579"/>
              <a:gd name="connsiteY4" fmla="*/ 0 h 549569"/>
              <a:gd name="connsiteX0" fmla="*/ 0 w 2367579"/>
              <a:gd name="connsiteY0" fmla="*/ 0 h 549569"/>
              <a:gd name="connsiteX1" fmla="*/ 2367579 w 2367579"/>
              <a:gd name="connsiteY1" fmla="*/ 30715 h 549569"/>
              <a:gd name="connsiteX2" fmla="*/ 2139893 w 2367579"/>
              <a:gd name="connsiteY2" fmla="*/ 544152 h 549569"/>
              <a:gd name="connsiteX3" fmla="*/ 288757 w 2367579"/>
              <a:gd name="connsiteY3" fmla="*/ 549569 h 549569"/>
              <a:gd name="connsiteX4" fmla="*/ 0 w 2367579"/>
              <a:gd name="connsiteY4" fmla="*/ 0 h 549569"/>
              <a:gd name="connsiteX0" fmla="*/ 0 w 2374943"/>
              <a:gd name="connsiteY0" fmla="*/ 0 h 549569"/>
              <a:gd name="connsiteX1" fmla="*/ 2374943 w 2374943"/>
              <a:gd name="connsiteY1" fmla="*/ 3146 h 549569"/>
              <a:gd name="connsiteX2" fmla="*/ 2139893 w 2374943"/>
              <a:gd name="connsiteY2" fmla="*/ 544152 h 549569"/>
              <a:gd name="connsiteX3" fmla="*/ 288757 w 2374943"/>
              <a:gd name="connsiteY3" fmla="*/ 549569 h 549569"/>
              <a:gd name="connsiteX4" fmla="*/ 0 w 2374943"/>
              <a:gd name="connsiteY4" fmla="*/ 0 h 549569"/>
              <a:gd name="connsiteX0" fmla="*/ 0 w 2320965"/>
              <a:gd name="connsiteY0" fmla="*/ 0 h 547465"/>
              <a:gd name="connsiteX1" fmla="*/ 2320965 w 2320965"/>
              <a:gd name="connsiteY1" fmla="*/ 1042 h 547465"/>
              <a:gd name="connsiteX2" fmla="*/ 2085915 w 2320965"/>
              <a:gd name="connsiteY2" fmla="*/ 542048 h 547465"/>
              <a:gd name="connsiteX3" fmla="*/ 234779 w 2320965"/>
              <a:gd name="connsiteY3" fmla="*/ 547465 h 547465"/>
              <a:gd name="connsiteX4" fmla="*/ 0 w 2320965"/>
              <a:gd name="connsiteY4" fmla="*/ 0 h 547465"/>
              <a:gd name="connsiteX0" fmla="*/ 0 w 2308527"/>
              <a:gd name="connsiteY0" fmla="*/ 473 h 546423"/>
              <a:gd name="connsiteX1" fmla="*/ 2308527 w 2308527"/>
              <a:gd name="connsiteY1" fmla="*/ 0 h 546423"/>
              <a:gd name="connsiteX2" fmla="*/ 2073477 w 2308527"/>
              <a:gd name="connsiteY2" fmla="*/ 541006 h 546423"/>
              <a:gd name="connsiteX3" fmla="*/ 222341 w 2308527"/>
              <a:gd name="connsiteY3" fmla="*/ 546423 h 546423"/>
              <a:gd name="connsiteX4" fmla="*/ 0 w 2308527"/>
              <a:gd name="connsiteY4" fmla="*/ 473 h 546423"/>
              <a:gd name="connsiteX0" fmla="*/ 0 w 2344463"/>
              <a:gd name="connsiteY0" fmla="*/ 6516 h 546423"/>
              <a:gd name="connsiteX1" fmla="*/ 2344463 w 2344463"/>
              <a:gd name="connsiteY1" fmla="*/ 0 h 546423"/>
              <a:gd name="connsiteX2" fmla="*/ 2109413 w 2344463"/>
              <a:gd name="connsiteY2" fmla="*/ 541006 h 546423"/>
              <a:gd name="connsiteX3" fmla="*/ 258277 w 2344463"/>
              <a:gd name="connsiteY3" fmla="*/ 546423 h 546423"/>
              <a:gd name="connsiteX4" fmla="*/ 0 w 2344463"/>
              <a:gd name="connsiteY4" fmla="*/ 6516 h 54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463" h="546423">
                <a:moveTo>
                  <a:pt x="0" y="6516"/>
                </a:moveTo>
                <a:lnTo>
                  <a:pt x="2344463" y="0"/>
                </a:lnTo>
                <a:lnTo>
                  <a:pt x="2109413" y="541006"/>
                </a:lnTo>
                <a:lnTo>
                  <a:pt x="258277" y="546423"/>
                </a:lnTo>
                <a:lnTo>
                  <a:pt x="0" y="6516"/>
                </a:lnTo>
                <a:close/>
              </a:path>
            </a:pathLst>
          </a:custGeom>
          <a:solidFill>
            <a:srgbClr val="F6C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Intended Behavior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C127FD7B-8E47-6A95-D56B-5D60B117ADD2}"/>
              </a:ext>
            </a:extLst>
          </p:cNvPr>
          <p:cNvSpPr/>
          <p:nvPr/>
        </p:nvSpPr>
        <p:spPr>
          <a:xfrm rot="3617816">
            <a:off x="5759777" y="2407696"/>
            <a:ext cx="4066700" cy="802552"/>
          </a:xfrm>
          <a:custGeom>
            <a:avLst/>
            <a:gdLst>
              <a:gd name="connsiteX0" fmla="*/ 0 w 2347200"/>
              <a:gd name="connsiteY0" fmla="*/ 0 h 561600"/>
              <a:gd name="connsiteX1" fmla="*/ 2347200 w 2347200"/>
              <a:gd name="connsiteY1" fmla="*/ 0 h 561600"/>
              <a:gd name="connsiteX2" fmla="*/ 2347200 w 2347200"/>
              <a:gd name="connsiteY2" fmla="*/ 561600 h 561600"/>
              <a:gd name="connsiteX3" fmla="*/ 0 w 2347200"/>
              <a:gd name="connsiteY3" fmla="*/ 561600 h 561600"/>
              <a:gd name="connsiteX4" fmla="*/ 0 w 2347200"/>
              <a:gd name="connsiteY4" fmla="*/ 0 h 561600"/>
              <a:gd name="connsiteX0" fmla="*/ 0 w 2347200"/>
              <a:gd name="connsiteY0" fmla="*/ 0 h 561600"/>
              <a:gd name="connsiteX1" fmla="*/ 2347200 w 2347200"/>
              <a:gd name="connsiteY1" fmla="*/ 0 h 561600"/>
              <a:gd name="connsiteX2" fmla="*/ 2124616 w 2347200"/>
              <a:gd name="connsiteY2" fmla="*/ 549569 h 561600"/>
              <a:gd name="connsiteX3" fmla="*/ 0 w 2347200"/>
              <a:gd name="connsiteY3" fmla="*/ 561600 h 561600"/>
              <a:gd name="connsiteX4" fmla="*/ 0 w 2347200"/>
              <a:gd name="connsiteY4" fmla="*/ 0 h 561600"/>
              <a:gd name="connsiteX0" fmla="*/ 0 w 2347200"/>
              <a:gd name="connsiteY0" fmla="*/ 0 h 549569"/>
              <a:gd name="connsiteX1" fmla="*/ 2347200 w 2347200"/>
              <a:gd name="connsiteY1" fmla="*/ 0 h 549569"/>
              <a:gd name="connsiteX2" fmla="*/ 2124616 w 2347200"/>
              <a:gd name="connsiteY2" fmla="*/ 549569 h 549569"/>
              <a:gd name="connsiteX3" fmla="*/ 288757 w 2347200"/>
              <a:gd name="connsiteY3" fmla="*/ 549569 h 549569"/>
              <a:gd name="connsiteX4" fmla="*/ 0 w 2347200"/>
              <a:gd name="connsiteY4" fmla="*/ 0 h 549569"/>
              <a:gd name="connsiteX0" fmla="*/ 0 w 2376348"/>
              <a:gd name="connsiteY0" fmla="*/ 0 h 549569"/>
              <a:gd name="connsiteX1" fmla="*/ 2376348 w 2376348"/>
              <a:gd name="connsiteY1" fmla="*/ 3992 h 549569"/>
              <a:gd name="connsiteX2" fmla="*/ 2124616 w 2376348"/>
              <a:gd name="connsiteY2" fmla="*/ 549569 h 549569"/>
              <a:gd name="connsiteX3" fmla="*/ 288757 w 2376348"/>
              <a:gd name="connsiteY3" fmla="*/ 549569 h 549569"/>
              <a:gd name="connsiteX4" fmla="*/ 0 w 2376348"/>
              <a:gd name="connsiteY4" fmla="*/ 0 h 549569"/>
              <a:gd name="connsiteX0" fmla="*/ 0 w 2342260"/>
              <a:gd name="connsiteY0" fmla="*/ 0 h 547297"/>
              <a:gd name="connsiteX1" fmla="*/ 2342260 w 2342260"/>
              <a:gd name="connsiteY1" fmla="*/ 1720 h 547297"/>
              <a:gd name="connsiteX2" fmla="*/ 2090528 w 2342260"/>
              <a:gd name="connsiteY2" fmla="*/ 547297 h 547297"/>
              <a:gd name="connsiteX3" fmla="*/ 254669 w 2342260"/>
              <a:gd name="connsiteY3" fmla="*/ 547297 h 547297"/>
              <a:gd name="connsiteX4" fmla="*/ 0 w 2342260"/>
              <a:gd name="connsiteY4" fmla="*/ 0 h 547297"/>
              <a:gd name="connsiteX0" fmla="*/ 0 w 2332417"/>
              <a:gd name="connsiteY0" fmla="*/ 0 h 553291"/>
              <a:gd name="connsiteX1" fmla="*/ 2332417 w 2332417"/>
              <a:gd name="connsiteY1" fmla="*/ 7714 h 553291"/>
              <a:gd name="connsiteX2" fmla="*/ 2080685 w 2332417"/>
              <a:gd name="connsiteY2" fmla="*/ 553291 h 553291"/>
              <a:gd name="connsiteX3" fmla="*/ 244826 w 2332417"/>
              <a:gd name="connsiteY3" fmla="*/ 553291 h 553291"/>
              <a:gd name="connsiteX4" fmla="*/ 0 w 2332417"/>
              <a:gd name="connsiteY4" fmla="*/ 0 h 553291"/>
              <a:gd name="connsiteX0" fmla="*/ 0 w 2327878"/>
              <a:gd name="connsiteY0" fmla="*/ 0 h 553291"/>
              <a:gd name="connsiteX1" fmla="*/ 2327878 w 2327878"/>
              <a:gd name="connsiteY1" fmla="*/ 17386 h 553291"/>
              <a:gd name="connsiteX2" fmla="*/ 2080685 w 2327878"/>
              <a:gd name="connsiteY2" fmla="*/ 553291 h 553291"/>
              <a:gd name="connsiteX3" fmla="*/ 244826 w 2327878"/>
              <a:gd name="connsiteY3" fmla="*/ 553291 h 553291"/>
              <a:gd name="connsiteX4" fmla="*/ 0 w 2327878"/>
              <a:gd name="connsiteY4" fmla="*/ 0 h 553291"/>
              <a:gd name="connsiteX0" fmla="*/ 0 w 2335817"/>
              <a:gd name="connsiteY0" fmla="*/ 7020 h 560311"/>
              <a:gd name="connsiteX1" fmla="*/ 2335817 w 2335817"/>
              <a:gd name="connsiteY1" fmla="*/ 0 h 560311"/>
              <a:gd name="connsiteX2" fmla="*/ 2080685 w 2335817"/>
              <a:gd name="connsiteY2" fmla="*/ 560311 h 560311"/>
              <a:gd name="connsiteX3" fmla="*/ 244826 w 2335817"/>
              <a:gd name="connsiteY3" fmla="*/ 560311 h 560311"/>
              <a:gd name="connsiteX4" fmla="*/ 0 w 2335817"/>
              <a:gd name="connsiteY4" fmla="*/ 7020 h 56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5817" h="560311">
                <a:moveTo>
                  <a:pt x="0" y="7020"/>
                </a:moveTo>
                <a:lnTo>
                  <a:pt x="2335817" y="0"/>
                </a:lnTo>
                <a:lnTo>
                  <a:pt x="2080685" y="560311"/>
                </a:lnTo>
                <a:lnTo>
                  <a:pt x="244826" y="560311"/>
                </a:lnTo>
                <a:lnTo>
                  <a:pt x="0" y="7020"/>
                </a:lnTo>
                <a:close/>
              </a:path>
            </a:pathLst>
          </a:custGeom>
          <a:solidFill>
            <a:srgbClr val="90B6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Development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FF6CC36-4C80-58F0-BB1E-B25043A47DE7}"/>
              </a:ext>
            </a:extLst>
          </p:cNvPr>
          <p:cNvSpPr/>
          <p:nvPr/>
        </p:nvSpPr>
        <p:spPr>
          <a:xfrm>
            <a:off x="5339483" y="4381803"/>
            <a:ext cx="4274288" cy="753599"/>
          </a:xfrm>
          <a:custGeom>
            <a:avLst/>
            <a:gdLst>
              <a:gd name="connsiteX0" fmla="*/ 0 w 2347200"/>
              <a:gd name="connsiteY0" fmla="*/ 0 h 561600"/>
              <a:gd name="connsiteX1" fmla="*/ 2347200 w 2347200"/>
              <a:gd name="connsiteY1" fmla="*/ 0 h 561600"/>
              <a:gd name="connsiteX2" fmla="*/ 2347200 w 2347200"/>
              <a:gd name="connsiteY2" fmla="*/ 561600 h 561600"/>
              <a:gd name="connsiteX3" fmla="*/ 0 w 2347200"/>
              <a:gd name="connsiteY3" fmla="*/ 561600 h 561600"/>
              <a:gd name="connsiteX4" fmla="*/ 0 w 2347200"/>
              <a:gd name="connsiteY4" fmla="*/ 0 h 561600"/>
              <a:gd name="connsiteX0" fmla="*/ 0 w 2347200"/>
              <a:gd name="connsiteY0" fmla="*/ 0 h 561600"/>
              <a:gd name="connsiteX1" fmla="*/ 2347200 w 2347200"/>
              <a:gd name="connsiteY1" fmla="*/ 0 h 561600"/>
              <a:gd name="connsiteX2" fmla="*/ 2124616 w 2347200"/>
              <a:gd name="connsiteY2" fmla="*/ 549569 h 561600"/>
              <a:gd name="connsiteX3" fmla="*/ 0 w 2347200"/>
              <a:gd name="connsiteY3" fmla="*/ 561600 h 561600"/>
              <a:gd name="connsiteX4" fmla="*/ 0 w 2347200"/>
              <a:gd name="connsiteY4" fmla="*/ 0 h 561600"/>
              <a:gd name="connsiteX0" fmla="*/ 0 w 2347200"/>
              <a:gd name="connsiteY0" fmla="*/ 0 h 549569"/>
              <a:gd name="connsiteX1" fmla="*/ 2347200 w 2347200"/>
              <a:gd name="connsiteY1" fmla="*/ 0 h 549569"/>
              <a:gd name="connsiteX2" fmla="*/ 2124616 w 2347200"/>
              <a:gd name="connsiteY2" fmla="*/ 549569 h 549569"/>
              <a:gd name="connsiteX3" fmla="*/ 288757 w 2347200"/>
              <a:gd name="connsiteY3" fmla="*/ 549569 h 549569"/>
              <a:gd name="connsiteX4" fmla="*/ 0 w 2347200"/>
              <a:gd name="connsiteY4" fmla="*/ 0 h 549569"/>
              <a:gd name="connsiteX0" fmla="*/ 153 w 2347353"/>
              <a:gd name="connsiteY0" fmla="*/ 0 h 554195"/>
              <a:gd name="connsiteX1" fmla="*/ 2347353 w 2347353"/>
              <a:gd name="connsiteY1" fmla="*/ 0 h 554195"/>
              <a:gd name="connsiteX2" fmla="*/ 2124769 w 2347353"/>
              <a:gd name="connsiteY2" fmla="*/ 549569 h 554195"/>
              <a:gd name="connsiteX3" fmla="*/ 0 w 2347353"/>
              <a:gd name="connsiteY3" fmla="*/ 554195 h 554195"/>
              <a:gd name="connsiteX4" fmla="*/ 153 w 2347353"/>
              <a:gd name="connsiteY4" fmla="*/ 0 h 554195"/>
              <a:gd name="connsiteX0" fmla="*/ 331436 w 2347353"/>
              <a:gd name="connsiteY0" fmla="*/ 0 h 558821"/>
              <a:gd name="connsiteX1" fmla="*/ 2347353 w 2347353"/>
              <a:gd name="connsiteY1" fmla="*/ 4626 h 558821"/>
              <a:gd name="connsiteX2" fmla="*/ 2124769 w 2347353"/>
              <a:gd name="connsiteY2" fmla="*/ 554195 h 558821"/>
              <a:gd name="connsiteX3" fmla="*/ 0 w 2347353"/>
              <a:gd name="connsiteY3" fmla="*/ 558821 h 558821"/>
              <a:gd name="connsiteX4" fmla="*/ 331436 w 2347353"/>
              <a:gd name="connsiteY4" fmla="*/ 0 h 558821"/>
              <a:gd name="connsiteX0" fmla="*/ 331436 w 2347353"/>
              <a:gd name="connsiteY0" fmla="*/ 0 h 558821"/>
              <a:gd name="connsiteX1" fmla="*/ 2347353 w 2347353"/>
              <a:gd name="connsiteY1" fmla="*/ 4626 h 558821"/>
              <a:gd name="connsiteX2" fmla="*/ 2124769 w 2347353"/>
              <a:gd name="connsiteY2" fmla="*/ 554195 h 558821"/>
              <a:gd name="connsiteX3" fmla="*/ 0 w 2347353"/>
              <a:gd name="connsiteY3" fmla="*/ 558821 h 558821"/>
              <a:gd name="connsiteX4" fmla="*/ 331436 w 2347353"/>
              <a:gd name="connsiteY4" fmla="*/ 0 h 558821"/>
              <a:gd name="connsiteX0" fmla="*/ 331436 w 2352045"/>
              <a:gd name="connsiteY0" fmla="*/ 0 h 558821"/>
              <a:gd name="connsiteX1" fmla="*/ 2347353 w 2352045"/>
              <a:gd name="connsiteY1" fmla="*/ 4626 h 558821"/>
              <a:gd name="connsiteX2" fmla="*/ 2352045 w 2352045"/>
              <a:gd name="connsiteY2" fmla="*/ 540317 h 558821"/>
              <a:gd name="connsiteX3" fmla="*/ 0 w 2352045"/>
              <a:gd name="connsiteY3" fmla="*/ 558821 h 558821"/>
              <a:gd name="connsiteX4" fmla="*/ 331436 w 2352045"/>
              <a:gd name="connsiteY4" fmla="*/ 0 h 558821"/>
              <a:gd name="connsiteX0" fmla="*/ 331436 w 2352045"/>
              <a:gd name="connsiteY0" fmla="*/ 0 h 558821"/>
              <a:gd name="connsiteX1" fmla="*/ 2058442 w 2352045"/>
              <a:gd name="connsiteY1" fmla="*/ 0 h 558821"/>
              <a:gd name="connsiteX2" fmla="*/ 2352045 w 2352045"/>
              <a:gd name="connsiteY2" fmla="*/ 540317 h 558821"/>
              <a:gd name="connsiteX3" fmla="*/ 0 w 2352045"/>
              <a:gd name="connsiteY3" fmla="*/ 558821 h 558821"/>
              <a:gd name="connsiteX4" fmla="*/ 331436 w 2352045"/>
              <a:gd name="connsiteY4" fmla="*/ 0 h 558821"/>
              <a:gd name="connsiteX0" fmla="*/ 206391 w 2352045"/>
              <a:gd name="connsiteY0" fmla="*/ 0 h 570416"/>
              <a:gd name="connsiteX1" fmla="*/ 2058442 w 2352045"/>
              <a:gd name="connsiteY1" fmla="*/ 11595 h 570416"/>
              <a:gd name="connsiteX2" fmla="*/ 2352045 w 2352045"/>
              <a:gd name="connsiteY2" fmla="*/ 551912 h 570416"/>
              <a:gd name="connsiteX3" fmla="*/ 0 w 2352045"/>
              <a:gd name="connsiteY3" fmla="*/ 570416 h 570416"/>
              <a:gd name="connsiteX4" fmla="*/ 206391 w 2352045"/>
              <a:gd name="connsiteY4" fmla="*/ 0 h 570416"/>
              <a:gd name="connsiteX0" fmla="*/ 219362 w 2365016"/>
              <a:gd name="connsiteY0" fmla="*/ 0 h 551912"/>
              <a:gd name="connsiteX1" fmla="*/ 2071413 w 2365016"/>
              <a:gd name="connsiteY1" fmla="*/ 11595 h 551912"/>
              <a:gd name="connsiteX2" fmla="*/ 2365016 w 2365016"/>
              <a:gd name="connsiteY2" fmla="*/ 551912 h 551912"/>
              <a:gd name="connsiteX3" fmla="*/ 0 w 2365016"/>
              <a:gd name="connsiteY3" fmla="*/ 546981 h 551912"/>
              <a:gd name="connsiteX4" fmla="*/ 219362 w 2365016"/>
              <a:gd name="connsiteY4" fmla="*/ 0 h 551912"/>
              <a:gd name="connsiteX0" fmla="*/ 250278 w 2395932"/>
              <a:gd name="connsiteY0" fmla="*/ 0 h 551912"/>
              <a:gd name="connsiteX1" fmla="*/ 2102329 w 2395932"/>
              <a:gd name="connsiteY1" fmla="*/ 11595 h 551912"/>
              <a:gd name="connsiteX2" fmla="*/ 2395932 w 2395932"/>
              <a:gd name="connsiteY2" fmla="*/ 551912 h 551912"/>
              <a:gd name="connsiteX3" fmla="*/ 0 w 2395932"/>
              <a:gd name="connsiteY3" fmla="*/ 537729 h 551912"/>
              <a:gd name="connsiteX4" fmla="*/ 250278 w 2395932"/>
              <a:gd name="connsiteY4" fmla="*/ 0 h 551912"/>
              <a:gd name="connsiteX0" fmla="*/ 250278 w 2395932"/>
              <a:gd name="connsiteY0" fmla="*/ 0 h 551912"/>
              <a:gd name="connsiteX1" fmla="*/ 2102329 w 2395932"/>
              <a:gd name="connsiteY1" fmla="*/ 11595 h 551912"/>
              <a:gd name="connsiteX2" fmla="*/ 2395932 w 2395932"/>
              <a:gd name="connsiteY2" fmla="*/ 551912 h 551912"/>
              <a:gd name="connsiteX3" fmla="*/ 0 w 2395932"/>
              <a:gd name="connsiteY3" fmla="*/ 537729 h 551912"/>
              <a:gd name="connsiteX4" fmla="*/ 250278 w 2395932"/>
              <a:gd name="connsiteY4" fmla="*/ 0 h 551912"/>
              <a:gd name="connsiteX0" fmla="*/ 273466 w 2395932"/>
              <a:gd name="connsiteY0" fmla="*/ 2283 h 540317"/>
              <a:gd name="connsiteX1" fmla="*/ 2102329 w 2395932"/>
              <a:gd name="connsiteY1" fmla="*/ 0 h 540317"/>
              <a:gd name="connsiteX2" fmla="*/ 2395932 w 2395932"/>
              <a:gd name="connsiteY2" fmla="*/ 540317 h 540317"/>
              <a:gd name="connsiteX3" fmla="*/ 0 w 2395932"/>
              <a:gd name="connsiteY3" fmla="*/ 526134 h 540317"/>
              <a:gd name="connsiteX4" fmla="*/ 273466 w 2395932"/>
              <a:gd name="connsiteY4" fmla="*/ 2283 h 540317"/>
              <a:gd name="connsiteX0" fmla="*/ 260670 w 2395932"/>
              <a:gd name="connsiteY0" fmla="*/ 2283 h 540317"/>
              <a:gd name="connsiteX1" fmla="*/ 2102329 w 2395932"/>
              <a:gd name="connsiteY1" fmla="*/ 0 h 540317"/>
              <a:gd name="connsiteX2" fmla="*/ 2395932 w 2395932"/>
              <a:gd name="connsiteY2" fmla="*/ 540317 h 540317"/>
              <a:gd name="connsiteX3" fmla="*/ 0 w 2395932"/>
              <a:gd name="connsiteY3" fmla="*/ 526134 h 540317"/>
              <a:gd name="connsiteX4" fmla="*/ 260670 w 2395932"/>
              <a:gd name="connsiteY4" fmla="*/ 2283 h 540317"/>
              <a:gd name="connsiteX0" fmla="*/ 260670 w 2375172"/>
              <a:gd name="connsiteY0" fmla="*/ 2283 h 526134"/>
              <a:gd name="connsiteX1" fmla="*/ 2102329 w 2375172"/>
              <a:gd name="connsiteY1" fmla="*/ 0 h 526134"/>
              <a:gd name="connsiteX2" fmla="*/ 2375172 w 2375172"/>
              <a:gd name="connsiteY2" fmla="*/ 525471 h 526134"/>
              <a:gd name="connsiteX3" fmla="*/ 0 w 2375172"/>
              <a:gd name="connsiteY3" fmla="*/ 526134 h 526134"/>
              <a:gd name="connsiteX4" fmla="*/ 260670 w 2375172"/>
              <a:gd name="connsiteY4" fmla="*/ 2283 h 526134"/>
              <a:gd name="connsiteX0" fmla="*/ 260670 w 2360436"/>
              <a:gd name="connsiteY0" fmla="*/ 2283 h 526134"/>
              <a:gd name="connsiteX1" fmla="*/ 2102329 w 2360436"/>
              <a:gd name="connsiteY1" fmla="*/ 0 h 526134"/>
              <a:gd name="connsiteX2" fmla="*/ 2360436 w 2360436"/>
              <a:gd name="connsiteY2" fmla="*/ 525471 h 526134"/>
              <a:gd name="connsiteX3" fmla="*/ 0 w 2360436"/>
              <a:gd name="connsiteY3" fmla="*/ 526134 h 526134"/>
              <a:gd name="connsiteX4" fmla="*/ 260670 w 2360436"/>
              <a:gd name="connsiteY4" fmla="*/ 2283 h 52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0436" h="526134">
                <a:moveTo>
                  <a:pt x="260670" y="2283"/>
                </a:moveTo>
                <a:lnTo>
                  <a:pt x="2102329" y="0"/>
                </a:lnTo>
                <a:lnTo>
                  <a:pt x="2360436" y="525471"/>
                </a:lnTo>
                <a:lnTo>
                  <a:pt x="0" y="526134"/>
                </a:lnTo>
                <a:cubicBezTo>
                  <a:pt x="152988" y="212734"/>
                  <a:pt x="177244" y="181526"/>
                  <a:pt x="260670" y="2283"/>
                </a:cubicBezTo>
                <a:close/>
              </a:path>
            </a:pathLst>
          </a:custGeom>
          <a:solidFill>
            <a:srgbClr val="F67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Verification</a:t>
            </a:r>
            <a:r>
              <a:rPr lang="en-US" sz="1600" dirty="0" err="1">
                <a:solidFill>
                  <a:srgbClr val="F67134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XXXXXX</a:t>
            </a:r>
            <a:endParaRPr lang="en-US" sz="1600" dirty="0">
              <a:solidFill>
                <a:srgbClr val="F67134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11AED4-0CE2-A08A-020C-74C14007CCEE}"/>
              </a:ext>
            </a:extLst>
          </p:cNvPr>
          <p:cNvSpPr/>
          <p:nvPr/>
        </p:nvSpPr>
        <p:spPr>
          <a:xfrm>
            <a:off x="6461024" y="3371669"/>
            <a:ext cx="1174460" cy="6458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SDLC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C00C83CE-07A9-DDC0-FBE6-D7D576B345FF}"/>
              </a:ext>
            </a:extLst>
          </p:cNvPr>
          <p:cNvSpPr/>
          <p:nvPr/>
        </p:nvSpPr>
        <p:spPr>
          <a:xfrm rot="12972476">
            <a:off x="6541902" y="1799668"/>
            <a:ext cx="619813" cy="557662"/>
          </a:xfrm>
          <a:prstGeom prst="downArrow">
            <a:avLst/>
          </a:prstGeom>
          <a:solidFill>
            <a:schemeClr val="bg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187646EF-F0A7-AA70-E231-A4CA99052749}"/>
              </a:ext>
            </a:extLst>
          </p:cNvPr>
          <p:cNvSpPr/>
          <p:nvPr/>
        </p:nvSpPr>
        <p:spPr>
          <a:xfrm rot="16200000">
            <a:off x="5235575" y="4434236"/>
            <a:ext cx="619813" cy="619814"/>
          </a:xfrm>
          <a:prstGeom prst="downArrow">
            <a:avLst/>
          </a:prstGeom>
          <a:solidFill>
            <a:schemeClr val="bg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5E335A88-8708-34C3-6033-87455516E4DC}"/>
              </a:ext>
            </a:extLst>
          </p:cNvPr>
          <p:cNvSpPr/>
          <p:nvPr/>
        </p:nvSpPr>
        <p:spPr>
          <a:xfrm rot="19925632">
            <a:off x="8317652" y="4073850"/>
            <a:ext cx="619813" cy="615904"/>
          </a:xfrm>
          <a:prstGeom prst="downArrow">
            <a:avLst/>
          </a:prstGeom>
          <a:solidFill>
            <a:schemeClr val="bg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026D0D2-C9D2-F2E3-1617-79BA4CE3C5D7}"/>
              </a:ext>
            </a:extLst>
          </p:cNvPr>
          <p:cNvSpPr/>
          <p:nvPr/>
        </p:nvSpPr>
        <p:spPr>
          <a:xfrm>
            <a:off x="6209931" y="1582248"/>
            <a:ext cx="1148229" cy="1128409"/>
          </a:xfrm>
          <a:prstGeom prst="cloud">
            <a:avLst/>
          </a:prstGeom>
          <a:solidFill>
            <a:schemeClr val="accent4">
              <a:alpha val="18000"/>
            </a:schemeClr>
          </a:solidFill>
          <a:effectLst>
            <a:outerShdw blurRad="152400" sx="135000" sy="13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8AAA6024-5498-ABF4-E797-9727A8AD5B6D}"/>
              </a:ext>
            </a:extLst>
          </p:cNvPr>
          <p:cNvSpPr/>
          <p:nvPr/>
        </p:nvSpPr>
        <p:spPr>
          <a:xfrm>
            <a:off x="8209560" y="3817597"/>
            <a:ext cx="835997" cy="1128409"/>
          </a:xfrm>
          <a:prstGeom prst="cloud">
            <a:avLst/>
          </a:prstGeom>
          <a:solidFill>
            <a:schemeClr val="accent4">
              <a:alpha val="18000"/>
            </a:schemeClr>
          </a:solidFill>
          <a:effectLst>
            <a:outerShdw blurRad="152400" sx="135000" sy="13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C0B58BA1-CFD0-E454-0048-EF8DF2448866}"/>
              </a:ext>
            </a:extLst>
          </p:cNvPr>
          <p:cNvSpPr/>
          <p:nvPr/>
        </p:nvSpPr>
        <p:spPr>
          <a:xfrm>
            <a:off x="4947512" y="4308560"/>
            <a:ext cx="1148229" cy="926544"/>
          </a:xfrm>
          <a:prstGeom prst="cloud">
            <a:avLst/>
          </a:prstGeom>
          <a:solidFill>
            <a:schemeClr val="accent4">
              <a:alpha val="18000"/>
            </a:schemeClr>
          </a:solidFill>
          <a:effectLst>
            <a:outerShdw blurRad="152400" sx="135000" sy="13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EECEED9-6262-68B7-A2F9-B63F5F17C10B}"/>
              </a:ext>
            </a:extLst>
          </p:cNvPr>
          <p:cNvSpPr/>
          <p:nvPr/>
        </p:nvSpPr>
        <p:spPr>
          <a:xfrm>
            <a:off x="6738347" y="5021576"/>
            <a:ext cx="619813" cy="580111"/>
          </a:xfrm>
          <a:prstGeom prst="downArrow">
            <a:avLst/>
          </a:prstGeom>
          <a:solidFill>
            <a:schemeClr val="bg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6A14094-0F94-BBC5-795D-C4882E195306}"/>
              </a:ext>
            </a:extLst>
          </p:cNvPr>
          <p:cNvSpPr/>
          <p:nvPr/>
        </p:nvSpPr>
        <p:spPr>
          <a:xfrm rot="1548741">
            <a:off x="7548977" y="3946443"/>
            <a:ext cx="619813" cy="619814"/>
          </a:xfrm>
          <a:prstGeom prst="downArrow">
            <a:avLst/>
          </a:prstGeom>
          <a:solidFill>
            <a:schemeClr val="bg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E59F92-1119-5E84-C892-1B99E15EC1E1}"/>
              </a:ext>
            </a:extLst>
          </p:cNvPr>
          <p:cNvSpPr txBox="1"/>
          <p:nvPr/>
        </p:nvSpPr>
        <p:spPr>
          <a:xfrm>
            <a:off x="2253876" y="1836209"/>
            <a:ext cx="3355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clear, complete or ambiguous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85C88F5-13B6-5130-9475-10CC71D52DE1}"/>
              </a:ext>
            </a:extLst>
          </p:cNvPr>
          <p:cNvCxnSpPr>
            <a:stCxn id="14" idx="3"/>
          </p:cNvCxnSpPr>
          <p:nvPr/>
        </p:nvCxnSpPr>
        <p:spPr>
          <a:xfrm>
            <a:off x="5609475" y="2020875"/>
            <a:ext cx="941318" cy="576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AC5F45D-886D-54D2-22E4-7962AA9DA743}"/>
              </a:ext>
            </a:extLst>
          </p:cNvPr>
          <p:cNvSpPr/>
          <p:nvPr/>
        </p:nvSpPr>
        <p:spPr>
          <a:xfrm>
            <a:off x="1737977" y="30069"/>
            <a:ext cx="61209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ED701A"/>
                </a:solidFill>
              </a:rPr>
              <a:t>Software Quality Triangle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C14F73-EE07-782E-B466-301D5339C7A9}"/>
              </a:ext>
            </a:extLst>
          </p:cNvPr>
          <p:cNvSpPr/>
          <p:nvPr/>
        </p:nvSpPr>
        <p:spPr>
          <a:xfrm>
            <a:off x="4458141" y="5468297"/>
            <a:ext cx="5180224" cy="693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Business System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Technical Debt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379698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8" grpId="0" animBg="1"/>
      <p:bldP spid="9" grpId="0" animBg="1"/>
      <p:bldP spid="11" grpId="0" animBg="1"/>
      <p:bldP spid="13" grpId="0" animBg="1"/>
      <p:bldP spid="1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ABF45A-66AE-C056-BDE0-4A93057DFC07}"/>
              </a:ext>
            </a:extLst>
          </p:cNvPr>
          <p:cNvSpPr/>
          <p:nvPr/>
        </p:nvSpPr>
        <p:spPr>
          <a:xfrm>
            <a:off x="1470118" y="286555"/>
            <a:ext cx="6184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ED701A"/>
                </a:solidFill>
              </a:rPr>
              <a:t>Workshop: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FBAE5-9A3D-A17A-F3F7-2AEDD28AAEB9}"/>
              </a:ext>
            </a:extLst>
          </p:cNvPr>
          <p:cNvSpPr txBox="1"/>
          <p:nvPr/>
        </p:nvSpPr>
        <p:spPr>
          <a:xfrm>
            <a:off x="1867539" y="992527"/>
            <a:ext cx="6490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algn="ctr">
              <a:defRPr sz="5400" b="1" cap="none" spc="0">
                <a:ln w="0"/>
                <a:solidFill>
                  <a:srgbClr val="ED701A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Let’s meet next Friday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1494FA-50AF-DA0A-619C-F497CA30A63E}"/>
              </a:ext>
            </a:extLst>
          </p:cNvPr>
          <p:cNvSpPr txBox="1"/>
          <p:nvPr/>
        </p:nvSpPr>
        <p:spPr>
          <a:xfrm>
            <a:off x="1570205" y="1915857"/>
            <a:ext cx="8393580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algn="ctr">
              <a:defRPr sz="5400" b="1" cap="none" spc="0">
                <a:ln w="0"/>
                <a:solidFill>
                  <a:srgbClr val="ED701A"/>
                </a:solidFill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Let’s meet next Friday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Let’s meet Oct. 13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Let’s all meet Oct. 13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Bob, Cathy and Jennifer meet Oct.13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Bob, Cathy and Jennifer meet Oct.13 at 6:00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Bob, Cathy and Jennifer meet Oct.13 at 6:00 PM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Bob, Cathy and Jennifer meet Oct.13 at 6:00 PM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D30F49-62E8-FEC2-5F56-456ACC549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11" y="1854377"/>
            <a:ext cx="5079977" cy="381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4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ABF45A-66AE-C056-BDE0-4A93057DFC07}"/>
              </a:ext>
            </a:extLst>
          </p:cNvPr>
          <p:cNvSpPr/>
          <p:nvPr/>
        </p:nvSpPr>
        <p:spPr>
          <a:xfrm>
            <a:off x="1470118" y="286555"/>
            <a:ext cx="6184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ED701A"/>
                </a:solidFill>
              </a:rPr>
              <a:t>Workshop: 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957636-B7BF-EB2C-9755-BFB90F17D3F0}"/>
              </a:ext>
            </a:extLst>
          </p:cNvPr>
          <p:cNvSpPr txBox="1"/>
          <p:nvPr/>
        </p:nvSpPr>
        <p:spPr>
          <a:xfrm>
            <a:off x="2403244" y="2505670"/>
            <a:ext cx="4647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algn="ctr">
              <a:defRPr sz="5400" b="1" cap="none" spc="0">
                <a:ln w="0"/>
                <a:solidFill>
                  <a:srgbClr val="ED701A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Customer Login</a:t>
            </a:r>
          </a:p>
        </p:txBody>
      </p:sp>
    </p:spTree>
    <p:extLst>
      <p:ext uri="{BB962C8B-B14F-4D97-AF65-F5344CB8AC3E}">
        <p14:creationId xmlns:p14="http://schemas.microsoft.com/office/powerpoint/2010/main" val="301801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7A187D-B87A-4252-962C-557A9E8DDCA7}"/>
              </a:ext>
            </a:extLst>
          </p:cNvPr>
          <p:cNvCxnSpPr>
            <a:cxnSpLocks/>
          </p:cNvCxnSpPr>
          <p:nvPr/>
        </p:nvCxnSpPr>
        <p:spPr>
          <a:xfrm flipV="1">
            <a:off x="6422752" y="2069708"/>
            <a:ext cx="0" cy="1670003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1B908D4-4BD9-4589-8845-36D0CFB3A8B7}"/>
              </a:ext>
            </a:extLst>
          </p:cNvPr>
          <p:cNvSpPr/>
          <p:nvPr/>
        </p:nvSpPr>
        <p:spPr>
          <a:xfrm>
            <a:off x="6792420" y="1449644"/>
            <a:ext cx="3295709" cy="3295709"/>
          </a:xfrm>
          <a:prstGeom prst="rect">
            <a:avLst/>
          </a:prstGeom>
          <a:gradFill flip="none" rotWithShape="1">
            <a:gsLst>
              <a:gs pos="30000">
                <a:schemeClr val="bg1"/>
              </a:gs>
              <a:gs pos="80000">
                <a:schemeClr val="accent6">
                  <a:alpha val="91000"/>
                  <a:lumMod val="57000"/>
                  <a:lumOff val="43000"/>
                </a:schemeClr>
              </a:gs>
            </a:gsLst>
            <a:lin ang="18900000" scaled="1"/>
            <a:tileRect/>
          </a:gradFill>
          <a:effectLst/>
          <a:scene3d>
            <a:camera prst="orthographicFront"/>
            <a:lightRig rig="threePt" dir="t"/>
          </a:scene3d>
          <a:sp3d extrusionH="127000" prstMaterial="softEdge">
            <a:bevelT w="152400" h="171450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F5A777-E1C9-4D93-87E6-EF314E39E466}"/>
              </a:ext>
            </a:extLst>
          </p:cNvPr>
          <p:cNvCxnSpPr>
            <a:cxnSpLocks/>
          </p:cNvCxnSpPr>
          <p:nvPr/>
        </p:nvCxnSpPr>
        <p:spPr>
          <a:xfrm>
            <a:off x="7761739" y="4909070"/>
            <a:ext cx="1566559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CF45A83-A866-4677-A2FD-427CD45571D4}"/>
              </a:ext>
            </a:extLst>
          </p:cNvPr>
          <p:cNvSpPr txBox="1"/>
          <p:nvPr/>
        </p:nvSpPr>
        <p:spPr>
          <a:xfrm>
            <a:off x="6736618" y="4712991"/>
            <a:ext cx="1100480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 Do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E8D6C8-012A-4B27-84A6-5D47CCDE310C}"/>
              </a:ext>
            </a:extLst>
          </p:cNvPr>
          <p:cNvSpPr txBox="1"/>
          <p:nvPr/>
        </p:nvSpPr>
        <p:spPr>
          <a:xfrm>
            <a:off x="5660769" y="3764857"/>
            <a:ext cx="1145441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 Do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E4B545-53D1-4610-B23F-10945245F95C}"/>
              </a:ext>
            </a:extLst>
          </p:cNvPr>
          <p:cNvSpPr txBox="1"/>
          <p:nvPr/>
        </p:nvSpPr>
        <p:spPr>
          <a:xfrm>
            <a:off x="2938157" y="2262383"/>
            <a:ext cx="2819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Requirements Based Testing</a:t>
            </a:r>
          </a:p>
          <a:p>
            <a:pPr algn="r"/>
            <a:r>
              <a:rPr lang="en-US" dirty="0">
                <a:solidFill>
                  <a:schemeClr val="accent1"/>
                </a:solidFill>
              </a:rPr>
              <a:t>Modeling</a:t>
            </a:r>
          </a:p>
          <a:p>
            <a:pPr algn="r"/>
            <a:r>
              <a:rPr lang="en-US" dirty="0">
                <a:solidFill>
                  <a:schemeClr val="accent1"/>
                </a:solidFill>
              </a:rPr>
              <a:t>SME Authoring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475457-1819-4D97-9713-18D88CBDBE77}"/>
              </a:ext>
            </a:extLst>
          </p:cNvPr>
          <p:cNvSpPr txBox="1"/>
          <p:nvPr/>
        </p:nvSpPr>
        <p:spPr>
          <a:xfrm>
            <a:off x="7113793" y="5105150"/>
            <a:ext cx="24298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Capture Playback</a:t>
            </a:r>
          </a:p>
          <a:p>
            <a:r>
              <a:rPr lang="en-US" dirty="0">
                <a:solidFill>
                  <a:schemeClr val="accent1"/>
                </a:solidFill>
              </a:rPr>
              <a:t>Data Driven Testing</a:t>
            </a:r>
          </a:p>
          <a:p>
            <a:r>
              <a:rPr lang="en-US" dirty="0">
                <a:solidFill>
                  <a:schemeClr val="accent1"/>
                </a:solidFill>
              </a:rPr>
              <a:t>AI generated Testing</a:t>
            </a:r>
          </a:p>
          <a:p>
            <a:r>
              <a:rPr lang="en-US" dirty="0">
                <a:solidFill>
                  <a:schemeClr val="accent1"/>
                </a:solidFill>
              </a:rPr>
              <a:t>Test Engineer Authoring</a:t>
            </a:r>
          </a:p>
          <a:p>
            <a:r>
              <a:rPr lang="en-US" dirty="0">
                <a:solidFill>
                  <a:schemeClr val="accent1"/>
                </a:solidFill>
              </a:rPr>
              <a:t>Code Coverage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B7AC7D-A37B-4FC8-9065-2DAB4A79AA70}"/>
              </a:ext>
            </a:extLst>
          </p:cNvPr>
          <p:cNvSpPr txBox="1"/>
          <p:nvPr/>
        </p:nvSpPr>
        <p:spPr>
          <a:xfrm>
            <a:off x="1929138" y="130541"/>
            <a:ext cx="9560192" cy="655863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solidFill>
                  <a:srgbClr val="ED701A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Problem:</a:t>
            </a:r>
            <a:r>
              <a:rPr lang="en-US" sz="3600" b="1" dirty="0">
                <a:solidFill>
                  <a:srgbClr val="ED701A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Testing Should Do vs. Does Do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BC70F3FF-E57D-4C4D-B220-8F382F710D39}"/>
              </a:ext>
            </a:extLst>
          </p:cNvPr>
          <p:cNvSpPr/>
          <p:nvPr/>
        </p:nvSpPr>
        <p:spPr>
          <a:xfrm>
            <a:off x="6947012" y="4281808"/>
            <a:ext cx="268502" cy="299321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E57EF7C7-F30C-402E-B4FA-9D3DDED94E6D}"/>
              </a:ext>
            </a:extLst>
          </p:cNvPr>
          <p:cNvSpPr/>
          <p:nvPr/>
        </p:nvSpPr>
        <p:spPr>
          <a:xfrm>
            <a:off x="9493231" y="4281808"/>
            <a:ext cx="268502" cy="299321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A9A4206-B67A-493A-96F0-CAA6FAA488C5}"/>
              </a:ext>
            </a:extLst>
          </p:cNvPr>
          <p:cNvSpPr/>
          <p:nvPr/>
        </p:nvSpPr>
        <p:spPr>
          <a:xfrm rot="18764821">
            <a:off x="7241140" y="2836412"/>
            <a:ext cx="2394855" cy="468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Better Testing</a:t>
            </a:r>
          </a:p>
        </p:txBody>
      </p:sp>
    </p:spTree>
    <p:extLst>
      <p:ext uri="{BB962C8B-B14F-4D97-AF65-F5344CB8AC3E}">
        <p14:creationId xmlns:p14="http://schemas.microsoft.com/office/powerpoint/2010/main" val="268421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20963 -4.8148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00013 -0.3736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5" grpId="0" animBg="1"/>
      <p:bldP spid="5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5654</TotalTime>
  <Words>328</Words>
  <Application>Microsoft Office PowerPoint</Application>
  <PresentationFormat>Widescreen</PresentationFormat>
  <Paragraphs>116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Montserrat</vt:lpstr>
      <vt:lpstr>Poppins</vt:lpstr>
      <vt:lpstr>Poppins Medium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Johnston</dc:creator>
  <cp:lastModifiedBy>Bob Johnston</cp:lastModifiedBy>
  <cp:revision>10</cp:revision>
  <dcterms:created xsi:type="dcterms:W3CDTF">2023-07-11T22:09:46Z</dcterms:created>
  <dcterms:modified xsi:type="dcterms:W3CDTF">2023-10-07T01:29:52Z</dcterms:modified>
</cp:coreProperties>
</file>