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8"/>
  </p:notesMasterIdLst>
  <p:sldIdLst>
    <p:sldId id="256" r:id="rId2"/>
    <p:sldId id="257" r:id="rId3"/>
    <p:sldId id="258" r:id="rId4"/>
    <p:sldId id="277" r:id="rId5"/>
    <p:sldId id="261" r:id="rId6"/>
    <p:sldId id="263" r:id="rId7"/>
    <p:sldId id="264" r:id="rId8"/>
    <p:sldId id="262" r:id="rId9"/>
    <p:sldId id="265" r:id="rId10"/>
    <p:sldId id="307" r:id="rId11"/>
    <p:sldId id="267" r:id="rId12"/>
    <p:sldId id="268" r:id="rId13"/>
    <p:sldId id="269" r:id="rId14"/>
    <p:sldId id="270" r:id="rId15"/>
    <p:sldId id="271" r:id="rId16"/>
    <p:sldId id="308" r:id="rId17"/>
    <p:sldId id="272" r:id="rId18"/>
    <p:sldId id="273" r:id="rId19"/>
    <p:sldId id="278" r:id="rId20"/>
    <p:sldId id="279" r:id="rId21"/>
    <p:sldId id="288" r:id="rId22"/>
    <p:sldId id="290" r:id="rId23"/>
    <p:sldId id="291" r:id="rId24"/>
    <p:sldId id="304" r:id="rId25"/>
    <p:sldId id="305" r:id="rId26"/>
    <p:sldId id="292" r:id="rId27"/>
    <p:sldId id="293" r:id="rId28"/>
    <p:sldId id="294" r:id="rId29"/>
    <p:sldId id="295" r:id="rId30"/>
    <p:sldId id="306" r:id="rId31"/>
    <p:sldId id="296" r:id="rId32"/>
    <p:sldId id="297" r:id="rId33"/>
    <p:sldId id="298" r:id="rId34"/>
    <p:sldId id="300" r:id="rId35"/>
    <p:sldId id="299" r:id="rId36"/>
    <p:sldId id="301" r:id="rId37"/>
    <p:sldId id="280" r:id="rId38"/>
    <p:sldId id="281" r:id="rId39"/>
    <p:sldId id="282" r:id="rId40"/>
    <p:sldId id="284" r:id="rId41"/>
    <p:sldId id="285" r:id="rId42"/>
    <p:sldId id="286" r:id="rId43"/>
    <p:sldId id="287" r:id="rId44"/>
    <p:sldId id="302" r:id="rId45"/>
    <p:sldId id="289" r:id="rId46"/>
    <p:sldId id="303"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CB866CE-2552-4FFE-86A1-8A55614EBC73}">
          <p14:sldIdLst>
            <p14:sldId id="256"/>
            <p14:sldId id="257"/>
            <p14:sldId id="258"/>
            <p14:sldId id="277"/>
            <p14:sldId id="261"/>
            <p14:sldId id="263"/>
            <p14:sldId id="264"/>
            <p14:sldId id="262"/>
            <p14:sldId id="265"/>
            <p14:sldId id="307"/>
            <p14:sldId id="267"/>
            <p14:sldId id="268"/>
            <p14:sldId id="269"/>
            <p14:sldId id="270"/>
            <p14:sldId id="271"/>
            <p14:sldId id="308"/>
            <p14:sldId id="272"/>
            <p14:sldId id="273"/>
            <p14:sldId id="278"/>
            <p14:sldId id="279"/>
            <p14:sldId id="288"/>
            <p14:sldId id="290"/>
            <p14:sldId id="291"/>
            <p14:sldId id="304"/>
            <p14:sldId id="305"/>
            <p14:sldId id="292"/>
            <p14:sldId id="293"/>
          </p14:sldIdLst>
        </p14:section>
        <p14:section name="Untitled Section" id="{8184929E-6E89-452F-8611-731911A9E111}">
          <p14:sldIdLst>
            <p14:sldId id="294"/>
            <p14:sldId id="295"/>
            <p14:sldId id="306"/>
            <p14:sldId id="296"/>
            <p14:sldId id="297"/>
            <p14:sldId id="298"/>
            <p14:sldId id="300"/>
            <p14:sldId id="299"/>
            <p14:sldId id="301"/>
            <p14:sldId id="280"/>
            <p14:sldId id="281"/>
            <p14:sldId id="282"/>
            <p14:sldId id="284"/>
            <p14:sldId id="285"/>
            <p14:sldId id="286"/>
            <p14:sldId id="287"/>
            <p14:sldId id="302"/>
            <p14:sldId id="289"/>
            <p14:sldId id="30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701A"/>
    <a:srgbClr val="0E7E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9D2B57-CF2C-4441-AF21-E3362DBBFBFE}" v="69" dt="2023-10-08T15:50:23.885"/>
    <p1510:client id="{EEDDEE8D-8570-4FCB-B729-406BB0EC6EB7}" v="137" dt="2023-10-08T18:11:50.5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60"/>
    <p:restoredTop sz="88702" autoAdjust="0"/>
  </p:normalViewPr>
  <p:slideViewPr>
    <p:cSldViewPr snapToGrid="0" snapToObjects="1">
      <p:cViewPr varScale="1">
        <p:scale>
          <a:sx n="141" d="100"/>
          <a:sy n="141" d="100"/>
        </p:scale>
        <p:origin x="3192"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than Smith" userId="4a38c62f85021370" providerId="LiveId" clId="{EEDDEE8D-8570-4FCB-B729-406BB0EC6EB7}"/>
    <pc:docChg chg="custSel addSld delSld modSld modSection">
      <pc:chgData name="Nathan Smith" userId="4a38c62f85021370" providerId="LiveId" clId="{EEDDEE8D-8570-4FCB-B729-406BB0EC6EB7}" dt="2023-10-08T18:11:50.539" v="133" actId="47"/>
      <pc:docMkLst>
        <pc:docMk/>
      </pc:docMkLst>
      <pc:sldChg chg="del">
        <pc:chgData name="Nathan Smith" userId="4a38c62f85021370" providerId="LiveId" clId="{EEDDEE8D-8570-4FCB-B729-406BB0EC6EB7}" dt="2023-10-08T18:11:50.539" v="133" actId="47"/>
        <pc:sldMkLst>
          <pc:docMk/>
          <pc:sldMk cId="2777034439" sldId="259"/>
        </pc:sldMkLst>
      </pc:sldChg>
      <pc:sldChg chg="modSp mod">
        <pc:chgData name="Nathan Smith" userId="4a38c62f85021370" providerId="LiveId" clId="{EEDDEE8D-8570-4FCB-B729-406BB0EC6EB7}" dt="2023-10-08T18:08:13.099" v="0" actId="27107"/>
        <pc:sldMkLst>
          <pc:docMk/>
          <pc:sldMk cId="3920537388" sldId="268"/>
        </pc:sldMkLst>
        <pc:spChg chg="mod">
          <ac:chgData name="Nathan Smith" userId="4a38c62f85021370" providerId="LiveId" clId="{EEDDEE8D-8570-4FCB-B729-406BB0EC6EB7}" dt="2023-10-08T18:08:13.099" v="0" actId="27107"/>
          <ac:spMkLst>
            <pc:docMk/>
            <pc:sldMk cId="3920537388" sldId="268"/>
            <ac:spMk id="11" creationId="{156379D7-09B9-A04E-AB5A-9CA623F71D20}"/>
          </ac:spMkLst>
        </pc:spChg>
      </pc:sldChg>
      <pc:sldChg chg="modSp mod">
        <pc:chgData name="Nathan Smith" userId="4a38c62f85021370" providerId="LiveId" clId="{EEDDEE8D-8570-4FCB-B729-406BB0EC6EB7}" dt="2023-10-08T18:08:18.399" v="5" actId="20577"/>
        <pc:sldMkLst>
          <pc:docMk/>
          <pc:sldMk cId="3770066171" sldId="269"/>
        </pc:sldMkLst>
        <pc:spChg chg="mod">
          <ac:chgData name="Nathan Smith" userId="4a38c62f85021370" providerId="LiveId" clId="{EEDDEE8D-8570-4FCB-B729-406BB0EC6EB7}" dt="2023-10-08T18:08:18.399" v="5" actId="20577"/>
          <ac:spMkLst>
            <pc:docMk/>
            <pc:sldMk cId="3770066171" sldId="269"/>
            <ac:spMk id="11" creationId="{156379D7-09B9-A04E-AB5A-9CA623F71D20}"/>
          </ac:spMkLst>
        </pc:spChg>
      </pc:sldChg>
      <pc:sldChg chg="modSp mod">
        <pc:chgData name="Nathan Smith" userId="4a38c62f85021370" providerId="LiveId" clId="{EEDDEE8D-8570-4FCB-B729-406BB0EC6EB7}" dt="2023-10-08T18:08:41.663" v="12" actId="20577"/>
        <pc:sldMkLst>
          <pc:docMk/>
          <pc:sldMk cId="153290516" sldId="271"/>
        </pc:sldMkLst>
        <pc:spChg chg="mod">
          <ac:chgData name="Nathan Smith" userId="4a38c62f85021370" providerId="LiveId" clId="{EEDDEE8D-8570-4FCB-B729-406BB0EC6EB7}" dt="2023-10-08T18:08:41.663" v="12" actId="20577"/>
          <ac:spMkLst>
            <pc:docMk/>
            <pc:sldMk cId="153290516" sldId="271"/>
            <ac:spMk id="11" creationId="{156379D7-09B9-A04E-AB5A-9CA623F71D20}"/>
          </ac:spMkLst>
        </pc:spChg>
      </pc:sldChg>
      <pc:sldChg chg="modSp mod">
        <pc:chgData name="Nathan Smith" userId="4a38c62f85021370" providerId="LiveId" clId="{EEDDEE8D-8570-4FCB-B729-406BB0EC6EB7}" dt="2023-10-08T18:11:16.354" v="132" actId="20577"/>
        <pc:sldMkLst>
          <pc:docMk/>
          <pc:sldMk cId="2087470410" sldId="287"/>
        </pc:sldMkLst>
        <pc:spChg chg="mod">
          <ac:chgData name="Nathan Smith" userId="4a38c62f85021370" providerId="LiveId" clId="{EEDDEE8D-8570-4FCB-B729-406BB0EC6EB7}" dt="2023-10-08T18:11:16.354" v="132" actId="20577"/>
          <ac:spMkLst>
            <pc:docMk/>
            <pc:sldMk cId="2087470410" sldId="287"/>
            <ac:spMk id="11" creationId="{156379D7-09B9-A04E-AB5A-9CA623F71D20}"/>
          </ac:spMkLst>
        </pc:spChg>
      </pc:sldChg>
      <pc:sldChg chg="modSp mod">
        <pc:chgData name="Nathan Smith" userId="4a38c62f85021370" providerId="LiveId" clId="{EEDDEE8D-8570-4FCB-B729-406BB0EC6EB7}" dt="2023-10-08T18:09:43.408" v="21" actId="20577"/>
        <pc:sldMkLst>
          <pc:docMk/>
          <pc:sldMk cId="3568790698" sldId="295"/>
        </pc:sldMkLst>
        <pc:spChg chg="mod">
          <ac:chgData name="Nathan Smith" userId="4a38c62f85021370" providerId="LiveId" clId="{EEDDEE8D-8570-4FCB-B729-406BB0EC6EB7}" dt="2023-10-08T18:09:43.408" v="21" actId="20577"/>
          <ac:spMkLst>
            <pc:docMk/>
            <pc:sldMk cId="3568790698" sldId="295"/>
            <ac:spMk id="11" creationId="{156379D7-09B9-A04E-AB5A-9CA623F71D20}"/>
          </ac:spMkLst>
        </pc:spChg>
      </pc:sldChg>
      <pc:sldChg chg="modSp mod">
        <pc:chgData name="Nathan Smith" userId="4a38c62f85021370" providerId="LiveId" clId="{EEDDEE8D-8570-4FCB-B729-406BB0EC6EB7}" dt="2023-10-08T18:10:11.839" v="23" actId="20577"/>
        <pc:sldMkLst>
          <pc:docMk/>
          <pc:sldMk cId="3147072736" sldId="297"/>
        </pc:sldMkLst>
        <pc:spChg chg="mod">
          <ac:chgData name="Nathan Smith" userId="4a38c62f85021370" providerId="LiveId" clId="{EEDDEE8D-8570-4FCB-B729-406BB0EC6EB7}" dt="2023-10-08T18:10:11.839" v="23" actId="20577"/>
          <ac:spMkLst>
            <pc:docMk/>
            <pc:sldMk cId="3147072736" sldId="297"/>
            <ac:spMk id="11" creationId="{156379D7-09B9-A04E-AB5A-9CA623F71D20}"/>
          </ac:spMkLst>
        </pc:spChg>
      </pc:sldChg>
      <pc:sldChg chg="modSp mod">
        <pc:chgData name="Nathan Smith" userId="4a38c62f85021370" providerId="LiveId" clId="{EEDDEE8D-8570-4FCB-B729-406BB0EC6EB7}" dt="2023-10-08T18:10:28.785" v="48" actId="20577"/>
        <pc:sldMkLst>
          <pc:docMk/>
          <pc:sldMk cId="4084996172" sldId="300"/>
        </pc:sldMkLst>
        <pc:spChg chg="mod">
          <ac:chgData name="Nathan Smith" userId="4a38c62f85021370" providerId="LiveId" clId="{EEDDEE8D-8570-4FCB-B729-406BB0EC6EB7}" dt="2023-10-08T18:10:28.785" v="48" actId="20577"/>
          <ac:spMkLst>
            <pc:docMk/>
            <pc:sldMk cId="4084996172" sldId="300"/>
            <ac:spMk id="11" creationId="{156379D7-09B9-A04E-AB5A-9CA623F71D20}"/>
          </ac:spMkLst>
        </pc:spChg>
      </pc:sldChg>
      <pc:sldChg chg="modSp add mod">
        <pc:chgData name="Nathan Smith" userId="4a38c62f85021370" providerId="LiveId" clId="{EEDDEE8D-8570-4FCB-B729-406BB0EC6EB7}" dt="2023-10-08T18:08:36.460" v="9" actId="20577"/>
        <pc:sldMkLst>
          <pc:docMk/>
          <pc:sldMk cId="1680183531" sldId="308"/>
        </pc:sldMkLst>
        <pc:spChg chg="mod">
          <ac:chgData name="Nathan Smith" userId="4a38c62f85021370" providerId="LiveId" clId="{EEDDEE8D-8570-4FCB-B729-406BB0EC6EB7}" dt="2023-10-08T18:08:36.460" v="9" actId="20577"/>
          <ac:spMkLst>
            <pc:docMk/>
            <pc:sldMk cId="1680183531" sldId="308"/>
            <ac:spMk id="11" creationId="{156379D7-09B9-A04E-AB5A-9CA623F71D20}"/>
          </ac:spMkLst>
        </pc:spChg>
      </pc:sldChg>
    </pc:docChg>
  </pc:docChgLst>
  <pc:docChgLst>
    <pc:chgData name="Nathan Smith" userId="4a38c62f85021370" providerId="LiveId" clId="{009D2B57-CF2C-4441-AF21-E3362DBBFBFE}"/>
    <pc:docChg chg="undo redo custSel addSld delSld modSld sldOrd addSection modSection">
      <pc:chgData name="Nathan Smith" userId="4a38c62f85021370" providerId="LiveId" clId="{009D2B57-CF2C-4441-AF21-E3362DBBFBFE}" dt="2023-10-09T18:58:22.302" v="15333" actId="20577"/>
      <pc:docMkLst>
        <pc:docMk/>
      </pc:docMkLst>
      <pc:sldChg chg="addSp delSp modSp mod">
        <pc:chgData name="Nathan Smith" userId="4a38c62f85021370" providerId="LiveId" clId="{009D2B57-CF2C-4441-AF21-E3362DBBFBFE}" dt="2023-10-02T16:18:02.826" v="390" actId="1076"/>
        <pc:sldMkLst>
          <pc:docMk/>
          <pc:sldMk cId="1934789693" sldId="256"/>
        </pc:sldMkLst>
        <pc:spChg chg="del mod">
          <ac:chgData name="Nathan Smith" userId="4a38c62f85021370" providerId="LiveId" clId="{009D2B57-CF2C-4441-AF21-E3362DBBFBFE}" dt="2023-10-02T16:11:21.544" v="66" actId="478"/>
          <ac:spMkLst>
            <pc:docMk/>
            <pc:sldMk cId="1934789693" sldId="256"/>
            <ac:spMk id="6" creationId="{BF70DFCC-B481-E742-98B7-C3055B7C0F83}"/>
          </ac:spMkLst>
        </pc:spChg>
        <pc:spChg chg="mod">
          <ac:chgData name="Nathan Smith" userId="4a38c62f85021370" providerId="LiveId" clId="{009D2B57-CF2C-4441-AF21-E3362DBBFBFE}" dt="2023-10-02T16:18:02.826" v="390" actId="1076"/>
          <ac:spMkLst>
            <pc:docMk/>
            <pc:sldMk cId="1934789693" sldId="256"/>
            <ac:spMk id="12" creationId="{072365F3-F6AE-CB4D-9AC7-BA3EDCD6BF26}"/>
          </ac:spMkLst>
        </pc:spChg>
        <pc:spChg chg="mod">
          <ac:chgData name="Nathan Smith" userId="4a38c62f85021370" providerId="LiveId" clId="{009D2B57-CF2C-4441-AF21-E3362DBBFBFE}" dt="2023-10-02T16:05:01.421" v="17" actId="255"/>
          <ac:spMkLst>
            <pc:docMk/>
            <pc:sldMk cId="1934789693" sldId="256"/>
            <ac:spMk id="13" creationId="{753337B5-56E5-2347-9F50-7FBFC0767194}"/>
          </ac:spMkLst>
        </pc:spChg>
        <pc:picChg chg="add del mod ord">
          <ac:chgData name="Nathan Smith" userId="4a38c62f85021370" providerId="LiveId" clId="{009D2B57-CF2C-4441-AF21-E3362DBBFBFE}" dt="2023-10-02T16:06:40.821" v="46"/>
          <ac:picMkLst>
            <pc:docMk/>
            <pc:sldMk cId="1934789693" sldId="256"/>
            <ac:picMk id="3" creationId="{6B0F16D1-0E9F-8F02-B7B9-B868227BF2FF}"/>
          </ac:picMkLst>
        </pc:picChg>
        <pc:picChg chg="ord">
          <ac:chgData name="Nathan Smith" userId="4a38c62f85021370" providerId="LiveId" clId="{009D2B57-CF2C-4441-AF21-E3362DBBFBFE}" dt="2023-10-02T16:06:37.477" v="41" actId="170"/>
          <ac:picMkLst>
            <pc:docMk/>
            <pc:sldMk cId="1934789693" sldId="256"/>
            <ac:picMk id="7" creationId="{02CB3FD9-5270-5E6D-B502-8655DA14FCC6}"/>
          </ac:picMkLst>
        </pc:picChg>
        <pc:picChg chg="add del mod">
          <ac:chgData name="Nathan Smith" userId="4a38c62f85021370" providerId="LiveId" clId="{009D2B57-CF2C-4441-AF21-E3362DBBFBFE}" dt="2023-10-02T16:10:55.602" v="59" actId="478"/>
          <ac:picMkLst>
            <pc:docMk/>
            <pc:sldMk cId="1934789693" sldId="256"/>
            <ac:picMk id="8" creationId="{8E90DF3C-1EF9-CDBB-23ED-DA342FD15550}"/>
          </ac:picMkLst>
        </pc:picChg>
        <pc:picChg chg="add del">
          <ac:chgData name="Nathan Smith" userId="4a38c62f85021370" providerId="LiveId" clId="{009D2B57-CF2C-4441-AF21-E3362DBBFBFE}" dt="2023-10-02T16:05:04.319" v="18" actId="478"/>
          <ac:picMkLst>
            <pc:docMk/>
            <pc:sldMk cId="1934789693" sldId="256"/>
            <ac:picMk id="10" creationId="{102EB66A-3DE9-754A-BBE4-3BE4023D5D46}"/>
          </ac:picMkLst>
        </pc:picChg>
        <pc:picChg chg="add mod">
          <ac:chgData name="Nathan Smith" userId="4a38c62f85021370" providerId="LiveId" clId="{009D2B57-CF2C-4441-AF21-E3362DBBFBFE}" dt="2023-10-02T16:11:17.692" v="65" actId="1076"/>
          <ac:picMkLst>
            <pc:docMk/>
            <pc:sldMk cId="1934789693" sldId="256"/>
            <ac:picMk id="11" creationId="{A6AFB7E8-BB61-4898-9972-B9EB12FB76B2}"/>
          </ac:picMkLst>
        </pc:picChg>
      </pc:sldChg>
      <pc:sldChg chg="modSp mod">
        <pc:chgData name="Nathan Smith" userId="4a38c62f85021370" providerId="LiveId" clId="{009D2B57-CF2C-4441-AF21-E3362DBBFBFE}" dt="2023-10-09T16:04:08.467" v="15298" actId="20577"/>
        <pc:sldMkLst>
          <pc:docMk/>
          <pc:sldMk cId="3596853687" sldId="257"/>
        </pc:sldMkLst>
        <pc:spChg chg="mod">
          <ac:chgData name="Nathan Smith" userId="4a38c62f85021370" providerId="LiveId" clId="{009D2B57-CF2C-4441-AF21-E3362DBBFBFE}" dt="2023-10-02T16:47:31.837" v="977" actId="255"/>
          <ac:spMkLst>
            <pc:docMk/>
            <pc:sldMk cId="3596853687" sldId="257"/>
            <ac:spMk id="2" creationId="{096825E3-73AB-B24F-94B8-0215EB4AF7BF}"/>
          </ac:spMkLst>
        </pc:spChg>
        <pc:spChg chg="mod">
          <ac:chgData name="Nathan Smith" userId="4a38c62f85021370" providerId="LiveId" clId="{009D2B57-CF2C-4441-AF21-E3362DBBFBFE}" dt="2023-10-09T16:04:08.467" v="15298" actId="20577"/>
          <ac:spMkLst>
            <pc:docMk/>
            <pc:sldMk cId="3596853687" sldId="257"/>
            <ac:spMk id="3" creationId="{534DD638-55FC-8A47-8941-AA2711FCA5D0}"/>
          </ac:spMkLst>
        </pc:spChg>
        <pc:spChg chg="mod">
          <ac:chgData name="Nathan Smith" userId="4a38c62f85021370" providerId="LiveId" clId="{009D2B57-CF2C-4441-AF21-E3362DBBFBFE}" dt="2023-10-02T16:12:35.409" v="99" actId="1076"/>
          <ac:spMkLst>
            <pc:docMk/>
            <pc:sldMk cId="3596853687" sldId="257"/>
            <ac:spMk id="11" creationId="{28F6BADE-48DB-224C-8475-91B4F948238D}"/>
          </ac:spMkLst>
        </pc:spChg>
        <pc:spChg chg="mod">
          <ac:chgData name="Nathan Smith" userId="4a38c62f85021370" providerId="LiveId" clId="{009D2B57-CF2C-4441-AF21-E3362DBBFBFE}" dt="2023-10-02T16:12:45.060" v="100" actId="1076"/>
          <ac:spMkLst>
            <pc:docMk/>
            <pc:sldMk cId="3596853687" sldId="257"/>
            <ac:spMk id="12" creationId="{B2FCD00E-5636-7640-BD31-198D691EDA0C}"/>
          </ac:spMkLst>
        </pc:spChg>
      </pc:sldChg>
      <pc:sldChg chg="addSp delSp modSp mod">
        <pc:chgData name="Nathan Smith" userId="4a38c62f85021370" providerId="LiveId" clId="{009D2B57-CF2C-4441-AF21-E3362DBBFBFE}" dt="2023-10-08T16:52:25.604" v="15237" actId="20577"/>
        <pc:sldMkLst>
          <pc:docMk/>
          <pc:sldMk cId="2578373296" sldId="258"/>
        </pc:sldMkLst>
        <pc:spChg chg="add del">
          <ac:chgData name="Nathan Smith" userId="4a38c62f85021370" providerId="LiveId" clId="{009D2B57-CF2C-4441-AF21-E3362DBBFBFE}" dt="2023-10-02T16:48:21.317" v="979" actId="22"/>
          <ac:spMkLst>
            <pc:docMk/>
            <pc:sldMk cId="2578373296" sldId="258"/>
            <ac:spMk id="5" creationId="{9425200D-1B6A-1C17-E02E-6DAB9E203F71}"/>
          </ac:spMkLst>
        </pc:spChg>
        <pc:spChg chg="mod">
          <ac:chgData name="Nathan Smith" userId="4a38c62f85021370" providerId="LiveId" clId="{009D2B57-CF2C-4441-AF21-E3362DBBFBFE}" dt="2023-10-02T16:45:01.055" v="908" actId="14100"/>
          <ac:spMkLst>
            <pc:docMk/>
            <pc:sldMk cId="2578373296" sldId="258"/>
            <ac:spMk id="8" creationId="{00B9C511-2BA7-B144-8CAF-2CAD966A77E1}"/>
          </ac:spMkLst>
        </pc:spChg>
        <pc:spChg chg="mod">
          <ac:chgData name="Nathan Smith" userId="4a38c62f85021370" providerId="LiveId" clId="{009D2B57-CF2C-4441-AF21-E3362DBBFBFE}" dt="2023-10-08T16:52:25.604" v="15237" actId="20577"/>
          <ac:spMkLst>
            <pc:docMk/>
            <pc:sldMk cId="2578373296" sldId="258"/>
            <ac:spMk id="11" creationId="{156379D7-09B9-A04E-AB5A-9CA623F71D20}"/>
          </ac:spMkLst>
        </pc:spChg>
        <pc:spChg chg="mod">
          <ac:chgData name="Nathan Smith" userId="4a38c62f85021370" providerId="LiveId" clId="{009D2B57-CF2C-4441-AF21-E3362DBBFBFE}" dt="2023-10-02T16:46:41.681" v="961" actId="1076"/>
          <ac:spMkLst>
            <pc:docMk/>
            <pc:sldMk cId="2578373296" sldId="258"/>
            <ac:spMk id="18" creationId="{7CCAA82B-A680-3847-9520-40F190491379}"/>
          </ac:spMkLst>
        </pc:spChg>
        <pc:spChg chg="mod">
          <ac:chgData name="Nathan Smith" userId="4a38c62f85021370" providerId="LiveId" clId="{009D2B57-CF2C-4441-AF21-E3362DBBFBFE}" dt="2023-10-02T16:46:46.996" v="963" actId="20577"/>
          <ac:spMkLst>
            <pc:docMk/>
            <pc:sldMk cId="2578373296" sldId="258"/>
            <ac:spMk id="19" creationId="{7194090E-1455-6648-9A20-CD451EE3E97D}"/>
          </ac:spMkLst>
        </pc:spChg>
        <pc:picChg chg="mod">
          <ac:chgData name="Nathan Smith" userId="4a38c62f85021370" providerId="LiveId" clId="{009D2B57-CF2C-4441-AF21-E3362DBBFBFE}" dt="2023-10-02T16:46:39.421" v="960" actId="1076"/>
          <ac:picMkLst>
            <pc:docMk/>
            <pc:sldMk cId="2578373296" sldId="258"/>
            <ac:picMk id="3" creationId="{6C6276E7-24ED-AA7B-0D17-1A4E52626D47}"/>
          </ac:picMkLst>
        </pc:picChg>
        <pc:picChg chg="del">
          <ac:chgData name="Nathan Smith" userId="4a38c62f85021370" providerId="LiveId" clId="{009D2B57-CF2C-4441-AF21-E3362DBBFBFE}" dt="2023-10-02T16:46:28.756" v="958" actId="478"/>
          <ac:picMkLst>
            <pc:docMk/>
            <pc:sldMk cId="2578373296" sldId="258"/>
            <ac:picMk id="23" creationId="{57D4FA75-4B55-0145-9BCC-8DB5D0CCAE10}"/>
          </ac:picMkLst>
        </pc:picChg>
      </pc:sldChg>
      <pc:sldChg chg="del">
        <pc:chgData name="Nathan Smith" userId="4a38c62f85021370" providerId="LiveId" clId="{009D2B57-CF2C-4441-AF21-E3362DBBFBFE}" dt="2023-10-06T21:44:35.755" v="9508" actId="47"/>
        <pc:sldMkLst>
          <pc:docMk/>
          <pc:sldMk cId="3998452083" sldId="260"/>
        </pc:sldMkLst>
      </pc:sldChg>
      <pc:sldChg chg="modSp add del mod">
        <pc:chgData name="Nathan Smith" userId="4a38c62f85021370" providerId="LiveId" clId="{009D2B57-CF2C-4441-AF21-E3362DBBFBFE}" dt="2023-10-02T16:46:56.932" v="964" actId="47"/>
        <pc:sldMkLst>
          <pc:docMk/>
          <pc:sldMk cId="3152023025" sldId="261"/>
        </pc:sldMkLst>
        <pc:spChg chg="mod">
          <ac:chgData name="Nathan Smith" userId="4a38c62f85021370" providerId="LiveId" clId="{009D2B57-CF2C-4441-AF21-E3362DBBFBFE}" dt="2023-10-02T16:42:30.555" v="604" actId="20577"/>
          <ac:spMkLst>
            <pc:docMk/>
            <pc:sldMk cId="3152023025" sldId="261"/>
            <ac:spMk id="2" creationId="{096825E3-73AB-B24F-94B8-0215EB4AF7BF}"/>
          </ac:spMkLst>
        </pc:spChg>
        <pc:spChg chg="mod">
          <ac:chgData name="Nathan Smith" userId="4a38c62f85021370" providerId="LiveId" clId="{009D2B57-CF2C-4441-AF21-E3362DBBFBFE}" dt="2023-10-02T16:44:12.605" v="889" actId="20577"/>
          <ac:spMkLst>
            <pc:docMk/>
            <pc:sldMk cId="3152023025" sldId="261"/>
            <ac:spMk id="3" creationId="{534DD638-55FC-8A47-8941-AA2711FCA5D0}"/>
          </ac:spMkLst>
        </pc:spChg>
      </pc:sldChg>
      <pc:sldChg chg="addSp modSp add mod">
        <pc:chgData name="Nathan Smith" userId="4a38c62f85021370" providerId="LiveId" clId="{009D2B57-CF2C-4441-AF21-E3362DBBFBFE}" dt="2023-10-08T15:56:54.920" v="15122" actId="1076"/>
        <pc:sldMkLst>
          <pc:docMk/>
          <pc:sldMk cId="3355942027" sldId="261"/>
        </pc:sldMkLst>
        <pc:spChg chg="mod">
          <ac:chgData name="Nathan Smith" userId="4a38c62f85021370" providerId="LiveId" clId="{009D2B57-CF2C-4441-AF21-E3362DBBFBFE}" dt="2023-10-02T20:21:10.438" v="1051" actId="14100"/>
          <ac:spMkLst>
            <pc:docMk/>
            <pc:sldMk cId="3355942027" sldId="261"/>
            <ac:spMk id="8" creationId="{00B9C511-2BA7-B144-8CAF-2CAD966A77E1}"/>
          </ac:spMkLst>
        </pc:spChg>
        <pc:spChg chg="mod">
          <ac:chgData name="Nathan Smith" userId="4a38c62f85021370" providerId="LiveId" clId="{009D2B57-CF2C-4441-AF21-E3362DBBFBFE}" dt="2023-10-08T15:56:51.054" v="15120" actId="20577"/>
          <ac:spMkLst>
            <pc:docMk/>
            <pc:sldMk cId="3355942027" sldId="261"/>
            <ac:spMk id="11" creationId="{156379D7-09B9-A04E-AB5A-9CA623F71D20}"/>
          </ac:spMkLst>
        </pc:spChg>
        <pc:picChg chg="add mod">
          <ac:chgData name="Nathan Smith" userId="4a38c62f85021370" providerId="LiveId" clId="{009D2B57-CF2C-4441-AF21-E3362DBBFBFE}" dt="2023-10-08T15:56:54.920" v="15122" actId="1076"/>
          <ac:picMkLst>
            <pc:docMk/>
            <pc:sldMk cId="3355942027" sldId="261"/>
            <ac:picMk id="5" creationId="{5F500398-0235-7210-8E0A-ECC16DB1828E}"/>
          </ac:picMkLst>
        </pc:picChg>
      </pc:sldChg>
      <pc:sldChg chg="modSp add mod modNotesTx">
        <pc:chgData name="Nathan Smith" userId="4a38c62f85021370" providerId="LiveId" clId="{009D2B57-CF2C-4441-AF21-E3362DBBFBFE}" dt="2023-10-06T21:17:33.242" v="8304"/>
        <pc:sldMkLst>
          <pc:docMk/>
          <pc:sldMk cId="2954781522" sldId="262"/>
        </pc:sldMkLst>
        <pc:spChg chg="mod">
          <ac:chgData name="Nathan Smith" userId="4a38c62f85021370" providerId="LiveId" clId="{009D2B57-CF2C-4441-AF21-E3362DBBFBFE}" dt="2023-10-02T20:26:26.378" v="2159" actId="14100"/>
          <ac:spMkLst>
            <pc:docMk/>
            <pc:sldMk cId="2954781522" sldId="262"/>
            <ac:spMk id="8" creationId="{00B9C511-2BA7-B144-8CAF-2CAD966A77E1}"/>
          </ac:spMkLst>
        </pc:spChg>
        <pc:spChg chg="mod">
          <ac:chgData name="Nathan Smith" userId="4a38c62f85021370" providerId="LiveId" clId="{009D2B57-CF2C-4441-AF21-E3362DBBFBFE}" dt="2023-10-06T21:17:32.072" v="8303" actId="21"/>
          <ac:spMkLst>
            <pc:docMk/>
            <pc:sldMk cId="2954781522" sldId="262"/>
            <ac:spMk id="11" creationId="{156379D7-09B9-A04E-AB5A-9CA623F71D20}"/>
          </ac:spMkLst>
        </pc:spChg>
      </pc:sldChg>
      <pc:sldChg chg="modSp add mod modNotesTx">
        <pc:chgData name="Nathan Smith" userId="4a38c62f85021370" providerId="LiveId" clId="{009D2B57-CF2C-4441-AF21-E3362DBBFBFE}" dt="2023-10-08T15:57:20.210" v="15129"/>
        <pc:sldMkLst>
          <pc:docMk/>
          <pc:sldMk cId="2646145638" sldId="263"/>
        </pc:sldMkLst>
        <pc:spChg chg="mod">
          <ac:chgData name="Nathan Smith" userId="4a38c62f85021370" providerId="LiveId" clId="{009D2B57-CF2C-4441-AF21-E3362DBBFBFE}" dt="2023-10-08T15:57:18.742" v="15128" actId="20577"/>
          <ac:spMkLst>
            <pc:docMk/>
            <pc:sldMk cId="2646145638" sldId="263"/>
            <ac:spMk id="11" creationId="{156379D7-09B9-A04E-AB5A-9CA623F71D20}"/>
          </ac:spMkLst>
        </pc:spChg>
      </pc:sldChg>
      <pc:sldChg chg="modSp add mod">
        <pc:chgData name="Nathan Smith" userId="4a38c62f85021370" providerId="LiveId" clId="{009D2B57-CF2C-4441-AF21-E3362DBBFBFE}" dt="2023-10-08T15:57:48.557" v="15133" actId="20577"/>
        <pc:sldMkLst>
          <pc:docMk/>
          <pc:sldMk cId="2680100743" sldId="264"/>
        </pc:sldMkLst>
        <pc:spChg chg="mod">
          <ac:chgData name="Nathan Smith" userId="4a38c62f85021370" providerId="LiveId" clId="{009D2B57-CF2C-4441-AF21-E3362DBBFBFE}" dt="2023-10-08T15:57:48.557" v="15133" actId="20577"/>
          <ac:spMkLst>
            <pc:docMk/>
            <pc:sldMk cId="2680100743" sldId="264"/>
            <ac:spMk id="11" creationId="{156379D7-09B9-A04E-AB5A-9CA623F71D20}"/>
          </ac:spMkLst>
        </pc:spChg>
      </pc:sldChg>
      <pc:sldChg chg="addSp modSp add mod">
        <pc:chgData name="Nathan Smith" userId="4a38c62f85021370" providerId="LiveId" clId="{009D2B57-CF2C-4441-AF21-E3362DBBFBFE}" dt="2023-10-08T15:50:38.634" v="15097" actId="20577"/>
        <pc:sldMkLst>
          <pc:docMk/>
          <pc:sldMk cId="430241729" sldId="265"/>
        </pc:sldMkLst>
        <pc:spChg chg="mod">
          <ac:chgData name="Nathan Smith" userId="4a38c62f85021370" providerId="LiveId" clId="{009D2B57-CF2C-4441-AF21-E3362DBBFBFE}" dt="2023-10-08T15:50:38.634" v="15097" actId="20577"/>
          <ac:spMkLst>
            <pc:docMk/>
            <pc:sldMk cId="430241729" sldId="265"/>
            <ac:spMk id="11" creationId="{156379D7-09B9-A04E-AB5A-9CA623F71D20}"/>
          </ac:spMkLst>
        </pc:spChg>
        <pc:picChg chg="mod">
          <ac:chgData name="Nathan Smith" userId="4a38c62f85021370" providerId="LiveId" clId="{009D2B57-CF2C-4441-AF21-E3362DBBFBFE}" dt="2023-10-08T15:50:12.108" v="15091" actId="1076"/>
          <ac:picMkLst>
            <pc:docMk/>
            <pc:sldMk cId="430241729" sldId="265"/>
            <ac:picMk id="3" creationId="{6C6276E7-24ED-AA7B-0D17-1A4E52626D47}"/>
          </ac:picMkLst>
        </pc:picChg>
        <pc:picChg chg="add mod">
          <ac:chgData name="Nathan Smith" userId="4a38c62f85021370" providerId="LiveId" clId="{009D2B57-CF2C-4441-AF21-E3362DBBFBFE}" dt="2023-10-08T15:49:25.595" v="15089" actId="14100"/>
          <ac:picMkLst>
            <pc:docMk/>
            <pc:sldMk cId="430241729" sldId="265"/>
            <ac:picMk id="5" creationId="{2D6A0CC0-0292-E404-DF1C-F0061CF93665}"/>
          </ac:picMkLst>
        </pc:picChg>
      </pc:sldChg>
      <pc:sldChg chg="modSp add del mod">
        <pc:chgData name="Nathan Smith" userId="4a38c62f85021370" providerId="LiveId" clId="{009D2B57-CF2C-4441-AF21-E3362DBBFBFE}" dt="2023-10-08T15:50:20.867" v="15094" actId="47"/>
        <pc:sldMkLst>
          <pc:docMk/>
          <pc:sldMk cId="2119181469" sldId="266"/>
        </pc:sldMkLst>
        <pc:spChg chg="mod">
          <ac:chgData name="Nathan Smith" userId="4a38c62f85021370" providerId="LiveId" clId="{009D2B57-CF2C-4441-AF21-E3362DBBFBFE}" dt="2023-10-02T20:40:26.998" v="3606" actId="20577"/>
          <ac:spMkLst>
            <pc:docMk/>
            <pc:sldMk cId="2119181469" sldId="266"/>
            <ac:spMk id="11" creationId="{156379D7-09B9-A04E-AB5A-9CA623F71D20}"/>
          </ac:spMkLst>
        </pc:spChg>
      </pc:sldChg>
      <pc:sldChg chg="modSp add mod">
        <pc:chgData name="Nathan Smith" userId="4a38c62f85021370" providerId="LiveId" clId="{009D2B57-CF2C-4441-AF21-E3362DBBFBFE}" dt="2023-10-08T15:47:12.643" v="15077" actId="20577"/>
        <pc:sldMkLst>
          <pc:docMk/>
          <pc:sldMk cId="4199926473" sldId="267"/>
        </pc:sldMkLst>
        <pc:spChg chg="mod">
          <ac:chgData name="Nathan Smith" userId="4a38c62f85021370" providerId="LiveId" clId="{009D2B57-CF2C-4441-AF21-E3362DBBFBFE}" dt="2023-10-08T15:47:12.643" v="15077" actId="20577"/>
          <ac:spMkLst>
            <pc:docMk/>
            <pc:sldMk cId="4199926473" sldId="267"/>
            <ac:spMk id="11" creationId="{156379D7-09B9-A04E-AB5A-9CA623F71D20}"/>
          </ac:spMkLst>
        </pc:spChg>
      </pc:sldChg>
      <pc:sldChg chg="modSp add mod">
        <pc:chgData name="Nathan Smith" userId="4a38c62f85021370" providerId="LiveId" clId="{009D2B57-CF2C-4441-AF21-E3362DBBFBFE}" dt="2023-10-09T16:05:33.207" v="15299" actId="27107"/>
        <pc:sldMkLst>
          <pc:docMk/>
          <pc:sldMk cId="3920537388" sldId="268"/>
        </pc:sldMkLst>
        <pc:spChg chg="mod">
          <ac:chgData name="Nathan Smith" userId="4a38c62f85021370" providerId="LiveId" clId="{009D2B57-CF2C-4441-AF21-E3362DBBFBFE}" dt="2023-10-02T20:46:32.098" v="4003" actId="20577"/>
          <ac:spMkLst>
            <pc:docMk/>
            <pc:sldMk cId="3920537388" sldId="268"/>
            <ac:spMk id="8" creationId="{00B9C511-2BA7-B144-8CAF-2CAD966A77E1}"/>
          </ac:spMkLst>
        </pc:spChg>
        <pc:spChg chg="mod">
          <ac:chgData name="Nathan Smith" userId="4a38c62f85021370" providerId="LiveId" clId="{009D2B57-CF2C-4441-AF21-E3362DBBFBFE}" dt="2023-10-09T16:05:33.207" v="15299" actId="27107"/>
          <ac:spMkLst>
            <pc:docMk/>
            <pc:sldMk cId="3920537388" sldId="268"/>
            <ac:spMk id="11" creationId="{156379D7-09B9-A04E-AB5A-9CA623F71D20}"/>
          </ac:spMkLst>
        </pc:spChg>
      </pc:sldChg>
      <pc:sldChg chg="modSp add mod">
        <pc:chgData name="Nathan Smith" userId="4a38c62f85021370" providerId="LiveId" clId="{009D2B57-CF2C-4441-AF21-E3362DBBFBFE}" dt="2023-10-02T20:52:01.688" v="5364" actId="20577"/>
        <pc:sldMkLst>
          <pc:docMk/>
          <pc:sldMk cId="3770066171" sldId="269"/>
        </pc:sldMkLst>
        <pc:spChg chg="mod">
          <ac:chgData name="Nathan Smith" userId="4a38c62f85021370" providerId="LiveId" clId="{009D2B57-CF2C-4441-AF21-E3362DBBFBFE}" dt="2023-10-02T20:51:55.311" v="5352" actId="20577"/>
          <ac:spMkLst>
            <pc:docMk/>
            <pc:sldMk cId="3770066171" sldId="269"/>
            <ac:spMk id="8" creationId="{00B9C511-2BA7-B144-8CAF-2CAD966A77E1}"/>
          </ac:spMkLst>
        </pc:spChg>
        <pc:spChg chg="mod">
          <ac:chgData name="Nathan Smith" userId="4a38c62f85021370" providerId="LiveId" clId="{009D2B57-CF2C-4441-AF21-E3362DBBFBFE}" dt="2023-10-02T20:52:01.688" v="5364" actId="20577"/>
          <ac:spMkLst>
            <pc:docMk/>
            <pc:sldMk cId="3770066171" sldId="269"/>
            <ac:spMk id="11" creationId="{156379D7-09B9-A04E-AB5A-9CA623F71D20}"/>
          </ac:spMkLst>
        </pc:spChg>
      </pc:sldChg>
      <pc:sldChg chg="modSp add mod modNotesTx">
        <pc:chgData name="Nathan Smith" userId="4a38c62f85021370" providerId="LiveId" clId="{009D2B57-CF2C-4441-AF21-E3362DBBFBFE}" dt="2023-10-08T15:59:32.156" v="15140" actId="20577"/>
        <pc:sldMkLst>
          <pc:docMk/>
          <pc:sldMk cId="2726040919" sldId="270"/>
        </pc:sldMkLst>
        <pc:spChg chg="mod">
          <ac:chgData name="Nathan Smith" userId="4a38c62f85021370" providerId="LiveId" clId="{009D2B57-CF2C-4441-AF21-E3362DBBFBFE}" dt="2023-10-02T20:53:45.071" v="5878" actId="20577"/>
          <ac:spMkLst>
            <pc:docMk/>
            <pc:sldMk cId="2726040919" sldId="270"/>
            <ac:spMk id="8" creationId="{00B9C511-2BA7-B144-8CAF-2CAD966A77E1}"/>
          </ac:spMkLst>
        </pc:spChg>
        <pc:spChg chg="mod">
          <ac:chgData name="Nathan Smith" userId="4a38c62f85021370" providerId="LiveId" clId="{009D2B57-CF2C-4441-AF21-E3362DBBFBFE}" dt="2023-10-08T15:59:32.156" v="15140" actId="20577"/>
          <ac:spMkLst>
            <pc:docMk/>
            <pc:sldMk cId="2726040919" sldId="270"/>
            <ac:spMk id="11" creationId="{156379D7-09B9-A04E-AB5A-9CA623F71D20}"/>
          </ac:spMkLst>
        </pc:spChg>
      </pc:sldChg>
      <pc:sldChg chg="modSp add mod">
        <pc:chgData name="Nathan Smith" userId="4a38c62f85021370" providerId="LiveId" clId="{009D2B57-CF2C-4441-AF21-E3362DBBFBFE}" dt="2023-10-08T16:00:59.243" v="15155" actId="20577"/>
        <pc:sldMkLst>
          <pc:docMk/>
          <pc:sldMk cId="153290516" sldId="271"/>
        </pc:sldMkLst>
        <pc:spChg chg="mod">
          <ac:chgData name="Nathan Smith" userId="4a38c62f85021370" providerId="LiveId" clId="{009D2B57-CF2C-4441-AF21-E3362DBBFBFE}" dt="2023-10-08T16:00:59.243" v="15155" actId="20577"/>
          <ac:spMkLst>
            <pc:docMk/>
            <pc:sldMk cId="153290516" sldId="271"/>
            <ac:spMk id="11" creationId="{156379D7-09B9-A04E-AB5A-9CA623F71D20}"/>
          </ac:spMkLst>
        </pc:spChg>
      </pc:sldChg>
      <pc:sldChg chg="modSp add mod">
        <pc:chgData name="Nathan Smith" userId="4a38c62f85021370" providerId="LiveId" clId="{009D2B57-CF2C-4441-AF21-E3362DBBFBFE}" dt="2023-10-08T16:01:29.355" v="15186" actId="20577"/>
        <pc:sldMkLst>
          <pc:docMk/>
          <pc:sldMk cId="1592994122" sldId="272"/>
        </pc:sldMkLst>
        <pc:spChg chg="mod">
          <ac:chgData name="Nathan Smith" userId="4a38c62f85021370" providerId="LiveId" clId="{009D2B57-CF2C-4441-AF21-E3362DBBFBFE}" dt="2023-10-02T20:56:14.877" v="6116" actId="20577"/>
          <ac:spMkLst>
            <pc:docMk/>
            <pc:sldMk cId="1592994122" sldId="272"/>
            <ac:spMk id="8" creationId="{00B9C511-2BA7-B144-8CAF-2CAD966A77E1}"/>
          </ac:spMkLst>
        </pc:spChg>
        <pc:spChg chg="mod">
          <ac:chgData name="Nathan Smith" userId="4a38c62f85021370" providerId="LiveId" clId="{009D2B57-CF2C-4441-AF21-E3362DBBFBFE}" dt="2023-10-08T16:01:29.355" v="15186" actId="20577"/>
          <ac:spMkLst>
            <pc:docMk/>
            <pc:sldMk cId="1592994122" sldId="272"/>
            <ac:spMk id="11" creationId="{156379D7-09B9-A04E-AB5A-9CA623F71D20}"/>
          </ac:spMkLst>
        </pc:spChg>
      </pc:sldChg>
      <pc:sldChg chg="modSp add mod">
        <pc:chgData name="Nathan Smith" userId="4a38c62f85021370" providerId="LiveId" clId="{009D2B57-CF2C-4441-AF21-E3362DBBFBFE}" dt="2023-10-08T16:01:43.147" v="15188" actId="20577"/>
        <pc:sldMkLst>
          <pc:docMk/>
          <pc:sldMk cId="2003071545" sldId="273"/>
        </pc:sldMkLst>
        <pc:spChg chg="mod">
          <ac:chgData name="Nathan Smith" userId="4a38c62f85021370" providerId="LiveId" clId="{009D2B57-CF2C-4441-AF21-E3362DBBFBFE}" dt="2023-10-02T21:07:23.262" v="6971" actId="20577"/>
          <ac:spMkLst>
            <pc:docMk/>
            <pc:sldMk cId="2003071545" sldId="273"/>
            <ac:spMk id="8" creationId="{00B9C511-2BA7-B144-8CAF-2CAD966A77E1}"/>
          </ac:spMkLst>
        </pc:spChg>
        <pc:spChg chg="mod">
          <ac:chgData name="Nathan Smith" userId="4a38c62f85021370" providerId="LiveId" clId="{009D2B57-CF2C-4441-AF21-E3362DBBFBFE}" dt="2023-10-08T16:01:43.147" v="15188" actId="20577"/>
          <ac:spMkLst>
            <pc:docMk/>
            <pc:sldMk cId="2003071545" sldId="273"/>
            <ac:spMk id="11" creationId="{156379D7-09B9-A04E-AB5A-9CA623F71D20}"/>
          </ac:spMkLst>
        </pc:spChg>
      </pc:sldChg>
      <pc:sldChg chg="modSp add del mod">
        <pc:chgData name="Nathan Smith" userId="4a38c62f85021370" providerId="LiveId" clId="{009D2B57-CF2C-4441-AF21-E3362DBBFBFE}" dt="2023-10-06T22:48:20.258" v="14237" actId="47"/>
        <pc:sldMkLst>
          <pc:docMk/>
          <pc:sldMk cId="1447822628" sldId="274"/>
        </pc:sldMkLst>
        <pc:spChg chg="mod">
          <ac:chgData name="Nathan Smith" userId="4a38c62f85021370" providerId="LiveId" clId="{009D2B57-CF2C-4441-AF21-E3362DBBFBFE}" dt="2023-10-02T21:12:18.831" v="7522" actId="14100"/>
          <ac:spMkLst>
            <pc:docMk/>
            <pc:sldMk cId="1447822628" sldId="274"/>
            <ac:spMk id="8" creationId="{00B9C511-2BA7-B144-8CAF-2CAD966A77E1}"/>
          </ac:spMkLst>
        </pc:spChg>
        <pc:spChg chg="mod">
          <ac:chgData name="Nathan Smith" userId="4a38c62f85021370" providerId="LiveId" clId="{009D2B57-CF2C-4441-AF21-E3362DBBFBFE}" dt="2023-10-02T21:13:45.900" v="7739" actId="5793"/>
          <ac:spMkLst>
            <pc:docMk/>
            <pc:sldMk cId="1447822628" sldId="274"/>
            <ac:spMk id="11" creationId="{156379D7-09B9-A04E-AB5A-9CA623F71D20}"/>
          </ac:spMkLst>
        </pc:spChg>
      </pc:sldChg>
      <pc:sldChg chg="modSp add del mod">
        <pc:chgData name="Nathan Smith" userId="4a38c62f85021370" providerId="LiveId" clId="{009D2B57-CF2C-4441-AF21-E3362DBBFBFE}" dt="2023-10-06T22:48:23.514" v="14238" actId="47"/>
        <pc:sldMkLst>
          <pc:docMk/>
          <pc:sldMk cId="958543658" sldId="275"/>
        </pc:sldMkLst>
        <pc:spChg chg="mod">
          <ac:chgData name="Nathan Smith" userId="4a38c62f85021370" providerId="LiveId" clId="{009D2B57-CF2C-4441-AF21-E3362DBBFBFE}" dt="2023-10-02T21:12:35.760" v="7553" actId="14100"/>
          <ac:spMkLst>
            <pc:docMk/>
            <pc:sldMk cId="958543658" sldId="275"/>
            <ac:spMk id="8" creationId="{00B9C511-2BA7-B144-8CAF-2CAD966A77E1}"/>
          </ac:spMkLst>
        </pc:spChg>
      </pc:sldChg>
      <pc:sldChg chg="modSp add del mod">
        <pc:chgData name="Nathan Smith" userId="4a38c62f85021370" providerId="LiveId" clId="{009D2B57-CF2C-4441-AF21-E3362DBBFBFE}" dt="2023-10-06T21:49:37.470" v="9950" actId="47"/>
        <pc:sldMkLst>
          <pc:docMk/>
          <pc:sldMk cId="541516394" sldId="276"/>
        </pc:sldMkLst>
        <pc:spChg chg="mod">
          <ac:chgData name="Nathan Smith" userId="4a38c62f85021370" providerId="LiveId" clId="{009D2B57-CF2C-4441-AF21-E3362DBBFBFE}" dt="2023-10-02T21:13:05.667" v="7561" actId="20577"/>
          <ac:spMkLst>
            <pc:docMk/>
            <pc:sldMk cId="541516394" sldId="276"/>
            <ac:spMk id="8" creationId="{00B9C511-2BA7-B144-8CAF-2CAD966A77E1}"/>
          </ac:spMkLst>
        </pc:spChg>
        <pc:spChg chg="mod">
          <ac:chgData name="Nathan Smith" userId="4a38c62f85021370" providerId="LiveId" clId="{009D2B57-CF2C-4441-AF21-E3362DBBFBFE}" dt="2023-10-02T21:13:31.123" v="7677" actId="20577"/>
          <ac:spMkLst>
            <pc:docMk/>
            <pc:sldMk cId="541516394" sldId="276"/>
            <ac:spMk id="11" creationId="{156379D7-09B9-A04E-AB5A-9CA623F71D20}"/>
          </ac:spMkLst>
        </pc:spChg>
      </pc:sldChg>
      <pc:sldChg chg="addSp delSp modSp add del mod">
        <pc:chgData name="Nathan Smith" userId="4a38c62f85021370" providerId="LiveId" clId="{009D2B57-CF2C-4441-AF21-E3362DBBFBFE}" dt="2023-10-06T21:14:59.500" v="8278" actId="20577"/>
        <pc:sldMkLst>
          <pc:docMk/>
          <pc:sldMk cId="1970099850" sldId="277"/>
        </pc:sldMkLst>
        <pc:spChg chg="add del mod">
          <ac:chgData name="Nathan Smith" userId="4a38c62f85021370" providerId="LiveId" clId="{009D2B57-CF2C-4441-AF21-E3362DBBFBFE}" dt="2023-10-06T21:08:20.804" v="8056" actId="478"/>
          <ac:spMkLst>
            <pc:docMk/>
            <pc:sldMk cId="1970099850" sldId="277"/>
            <ac:spMk id="5" creationId="{03E06610-758E-A9BE-A3A3-604A172490B1}"/>
          </ac:spMkLst>
        </pc:spChg>
        <pc:spChg chg="mod">
          <ac:chgData name="Nathan Smith" userId="4a38c62f85021370" providerId="LiveId" clId="{009D2B57-CF2C-4441-AF21-E3362DBBFBFE}" dt="2023-10-06T21:07:30.896" v="7946" actId="20577"/>
          <ac:spMkLst>
            <pc:docMk/>
            <pc:sldMk cId="1970099850" sldId="277"/>
            <ac:spMk id="8" creationId="{00B9C511-2BA7-B144-8CAF-2CAD966A77E1}"/>
          </ac:spMkLst>
        </pc:spChg>
        <pc:spChg chg="add del mod">
          <ac:chgData name="Nathan Smith" userId="4a38c62f85021370" providerId="LiveId" clId="{009D2B57-CF2C-4441-AF21-E3362DBBFBFE}" dt="2023-10-06T21:14:59.500" v="8278" actId="20577"/>
          <ac:spMkLst>
            <pc:docMk/>
            <pc:sldMk cId="1970099850" sldId="277"/>
            <ac:spMk id="11" creationId="{156379D7-09B9-A04E-AB5A-9CA623F71D20}"/>
          </ac:spMkLst>
        </pc:spChg>
      </pc:sldChg>
      <pc:sldChg chg="modSp add mod">
        <pc:chgData name="Nathan Smith" userId="4a38c62f85021370" providerId="LiveId" clId="{009D2B57-CF2C-4441-AF21-E3362DBBFBFE}" dt="2023-10-08T16:01:50.690" v="15194" actId="20577"/>
        <pc:sldMkLst>
          <pc:docMk/>
          <pc:sldMk cId="3683977630" sldId="278"/>
        </pc:sldMkLst>
        <pc:spChg chg="mod">
          <ac:chgData name="Nathan Smith" userId="4a38c62f85021370" providerId="LiveId" clId="{009D2B57-CF2C-4441-AF21-E3362DBBFBFE}" dt="2023-10-06T21:18:38.521" v="8341" actId="20577"/>
          <ac:spMkLst>
            <pc:docMk/>
            <pc:sldMk cId="3683977630" sldId="278"/>
            <ac:spMk id="8" creationId="{00B9C511-2BA7-B144-8CAF-2CAD966A77E1}"/>
          </ac:spMkLst>
        </pc:spChg>
        <pc:spChg chg="mod">
          <ac:chgData name="Nathan Smith" userId="4a38c62f85021370" providerId="LiveId" clId="{009D2B57-CF2C-4441-AF21-E3362DBBFBFE}" dt="2023-10-08T16:01:50.690" v="15194" actId="20577"/>
          <ac:spMkLst>
            <pc:docMk/>
            <pc:sldMk cId="3683977630" sldId="278"/>
            <ac:spMk id="11" creationId="{156379D7-09B9-A04E-AB5A-9CA623F71D20}"/>
          </ac:spMkLst>
        </pc:spChg>
      </pc:sldChg>
      <pc:sldChg chg="modSp add mod">
        <pc:chgData name="Nathan Smith" userId="4a38c62f85021370" providerId="LiveId" clId="{009D2B57-CF2C-4441-AF21-E3362DBBFBFE}" dt="2023-10-06T21:36:58.695" v="8597" actId="20577"/>
        <pc:sldMkLst>
          <pc:docMk/>
          <pc:sldMk cId="1455331948" sldId="279"/>
        </pc:sldMkLst>
        <pc:spChg chg="mod">
          <ac:chgData name="Nathan Smith" userId="4a38c62f85021370" providerId="LiveId" clId="{009D2B57-CF2C-4441-AF21-E3362DBBFBFE}" dt="2023-10-06T21:20:38.128" v="8423" actId="20577"/>
          <ac:spMkLst>
            <pc:docMk/>
            <pc:sldMk cId="1455331948" sldId="279"/>
            <ac:spMk id="8" creationId="{00B9C511-2BA7-B144-8CAF-2CAD966A77E1}"/>
          </ac:spMkLst>
        </pc:spChg>
        <pc:spChg chg="mod">
          <ac:chgData name="Nathan Smith" userId="4a38c62f85021370" providerId="LiveId" clId="{009D2B57-CF2C-4441-AF21-E3362DBBFBFE}" dt="2023-10-06T21:36:58.695" v="8597" actId="20577"/>
          <ac:spMkLst>
            <pc:docMk/>
            <pc:sldMk cId="1455331948" sldId="279"/>
            <ac:spMk id="11" creationId="{156379D7-09B9-A04E-AB5A-9CA623F71D20}"/>
          </ac:spMkLst>
        </pc:spChg>
      </pc:sldChg>
      <pc:sldChg chg="modSp add mod">
        <pc:chgData name="Nathan Smith" userId="4a38c62f85021370" providerId="LiveId" clId="{009D2B57-CF2C-4441-AF21-E3362DBBFBFE}" dt="2023-10-06T21:42:43.788" v="9260" actId="20577"/>
        <pc:sldMkLst>
          <pc:docMk/>
          <pc:sldMk cId="3362236545" sldId="280"/>
        </pc:sldMkLst>
        <pc:spChg chg="mod">
          <ac:chgData name="Nathan Smith" userId="4a38c62f85021370" providerId="LiveId" clId="{009D2B57-CF2C-4441-AF21-E3362DBBFBFE}" dt="2023-10-06T21:38:34.782" v="8670" actId="20577"/>
          <ac:spMkLst>
            <pc:docMk/>
            <pc:sldMk cId="3362236545" sldId="280"/>
            <ac:spMk id="8" creationId="{00B9C511-2BA7-B144-8CAF-2CAD966A77E1}"/>
          </ac:spMkLst>
        </pc:spChg>
        <pc:spChg chg="mod">
          <ac:chgData name="Nathan Smith" userId="4a38c62f85021370" providerId="LiveId" clId="{009D2B57-CF2C-4441-AF21-E3362DBBFBFE}" dt="2023-10-06T21:42:43.788" v="9260" actId="20577"/>
          <ac:spMkLst>
            <pc:docMk/>
            <pc:sldMk cId="3362236545" sldId="280"/>
            <ac:spMk id="11" creationId="{156379D7-09B9-A04E-AB5A-9CA623F71D20}"/>
          </ac:spMkLst>
        </pc:spChg>
      </pc:sldChg>
      <pc:sldChg chg="modSp add mod">
        <pc:chgData name="Nathan Smith" userId="4a38c62f85021370" providerId="LiveId" clId="{009D2B57-CF2C-4441-AF21-E3362DBBFBFE}" dt="2023-10-08T15:26:36.072" v="14907" actId="20577"/>
        <pc:sldMkLst>
          <pc:docMk/>
          <pc:sldMk cId="4278900546" sldId="281"/>
        </pc:sldMkLst>
        <pc:spChg chg="mod">
          <ac:chgData name="Nathan Smith" userId="4a38c62f85021370" providerId="LiveId" clId="{009D2B57-CF2C-4441-AF21-E3362DBBFBFE}" dt="2023-10-08T15:26:36.072" v="14907" actId="20577"/>
          <ac:spMkLst>
            <pc:docMk/>
            <pc:sldMk cId="4278900546" sldId="281"/>
            <ac:spMk id="11" creationId="{156379D7-09B9-A04E-AB5A-9CA623F71D20}"/>
          </ac:spMkLst>
        </pc:spChg>
      </pc:sldChg>
      <pc:sldChg chg="modSp add mod">
        <pc:chgData name="Nathan Smith" userId="4a38c62f85021370" providerId="LiveId" clId="{009D2B57-CF2C-4441-AF21-E3362DBBFBFE}" dt="2023-10-08T15:26:49.002" v="14913" actId="20577"/>
        <pc:sldMkLst>
          <pc:docMk/>
          <pc:sldMk cId="602649714" sldId="282"/>
        </pc:sldMkLst>
        <pc:spChg chg="mod">
          <ac:chgData name="Nathan Smith" userId="4a38c62f85021370" providerId="LiveId" clId="{009D2B57-CF2C-4441-AF21-E3362DBBFBFE}" dt="2023-10-08T15:26:49.002" v="14913" actId="20577"/>
          <ac:spMkLst>
            <pc:docMk/>
            <pc:sldMk cId="602649714" sldId="282"/>
            <ac:spMk id="11" creationId="{156379D7-09B9-A04E-AB5A-9CA623F71D20}"/>
          </ac:spMkLst>
        </pc:spChg>
      </pc:sldChg>
      <pc:sldChg chg="modSp add del mod ord">
        <pc:chgData name="Nathan Smith" userId="4a38c62f85021370" providerId="LiveId" clId="{009D2B57-CF2C-4441-AF21-E3362DBBFBFE}" dt="2023-10-08T15:27:02.896" v="14914" actId="47"/>
        <pc:sldMkLst>
          <pc:docMk/>
          <pc:sldMk cId="2990176622" sldId="283"/>
        </pc:sldMkLst>
        <pc:spChg chg="mod">
          <ac:chgData name="Nathan Smith" userId="4a38c62f85021370" providerId="LiveId" clId="{009D2B57-CF2C-4441-AF21-E3362DBBFBFE}" dt="2023-10-06T21:40:40.149" v="8990" actId="20577"/>
          <ac:spMkLst>
            <pc:docMk/>
            <pc:sldMk cId="2990176622" sldId="283"/>
            <ac:spMk id="11" creationId="{156379D7-09B9-A04E-AB5A-9CA623F71D20}"/>
          </ac:spMkLst>
        </pc:spChg>
      </pc:sldChg>
      <pc:sldChg chg="add">
        <pc:chgData name="Nathan Smith" userId="4a38c62f85021370" providerId="LiveId" clId="{009D2B57-CF2C-4441-AF21-E3362DBBFBFE}" dt="2023-10-06T21:40:45.345" v="8991"/>
        <pc:sldMkLst>
          <pc:docMk/>
          <pc:sldMk cId="3531942567" sldId="284"/>
        </pc:sldMkLst>
      </pc:sldChg>
      <pc:sldChg chg="modSp add mod">
        <pc:chgData name="Nathan Smith" userId="4a38c62f85021370" providerId="LiveId" clId="{009D2B57-CF2C-4441-AF21-E3362DBBFBFE}" dt="2023-10-06T21:41:00.401" v="9014" actId="20577"/>
        <pc:sldMkLst>
          <pc:docMk/>
          <pc:sldMk cId="477482820" sldId="285"/>
        </pc:sldMkLst>
        <pc:spChg chg="mod">
          <ac:chgData name="Nathan Smith" userId="4a38c62f85021370" providerId="LiveId" clId="{009D2B57-CF2C-4441-AF21-E3362DBBFBFE}" dt="2023-10-06T21:41:00.401" v="9014" actId="20577"/>
          <ac:spMkLst>
            <pc:docMk/>
            <pc:sldMk cId="477482820" sldId="285"/>
            <ac:spMk id="11" creationId="{156379D7-09B9-A04E-AB5A-9CA623F71D20}"/>
          </ac:spMkLst>
        </pc:spChg>
      </pc:sldChg>
      <pc:sldChg chg="modSp add mod">
        <pc:chgData name="Nathan Smith" userId="4a38c62f85021370" providerId="LiveId" clId="{009D2B57-CF2C-4441-AF21-E3362DBBFBFE}" dt="2023-10-06T21:41:27.508" v="9098" actId="20577"/>
        <pc:sldMkLst>
          <pc:docMk/>
          <pc:sldMk cId="1605709233" sldId="286"/>
        </pc:sldMkLst>
        <pc:spChg chg="mod">
          <ac:chgData name="Nathan Smith" userId="4a38c62f85021370" providerId="LiveId" clId="{009D2B57-CF2C-4441-AF21-E3362DBBFBFE}" dt="2023-10-06T21:41:27.508" v="9098" actId="20577"/>
          <ac:spMkLst>
            <pc:docMk/>
            <pc:sldMk cId="1605709233" sldId="286"/>
            <ac:spMk id="11" creationId="{156379D7-09B9-A04E-AB5A-9CA623F71D20}"/>
          </ac:spMkLst>
        </pc:spChg>
      </pc:sldChg>
      <pc:sldChg chg="modSp add mod">
        <pc:chgData name="Nathan Smith" userId="4a38c62f85021370" providerId="LiveId" clId="{009D2B57-CF2C-4441-AF21-E3362DBBFBFE}" dt="2023-10-09T18:58:22.302" v="15333" actId="20577"/>
        <pc:sldMkLst>
          <pc:docMk/>
          <pc:sldMk cId="2087470410" sldId="287"/>
        </pc:sldMkLst>
        <pc:spChg chg="mod">
          <ac:chgData name="Nathan Smith" userId="4a38c62f85021370" providerId="LiveId" clId="{009D2B57-CF2C-4441-AF21-E3362DBBFBFE}" dt="2023-10-06T21:43:09.756" v="9266" actId="20577"/>
          <ac:spMkLst>
            <pc:docMk/>
            <pc:sldMk cId="2087470410" sldId="287"/>
            <ac:spMk id="8" creationId="{00B9C511-2BA7-B144-8CAF-2CAD966A77E1}"/>
          </ac:spMkLst>
        </pc:spChg>
        <pc:spChg chg="mod">
          <ac:chgData name="Nathan Smith" userId="4a38c62f85021370" providerId="LiveId" clId="{009D2B57-CF2C-4441-AF21-E3362DBBFBFE}" dt="2023-10-09T18:58:22.302" v="15333" actId="20577"/>
          <ac:spMkLst>
            <pc:docMk/>
            <pc:sldMk cId="2087470410" sldId="287"/>
            <ac:spMk id="11" creationId="{156379D7-09B9-A04E-AB5A-9CA623F71D20}"/>
          </ac:spMkLst>
        </pc:spChg>
      </pc:sldChg>
      <pc:sldChg chg="modSp add mod">
        <pc:chgData name="Nathan Smith" userId="4a38c62f85021370" providerId="LiveId" clId="{009D2B57-CF2C-4441-AF21-E3362DBBFBFE}" dt="2023-10-09T18:54:15.882" v="15318" actId="20577"/>
        <pc:sldMkLst>
          <pc:docMk/>
          <pc:sldMk cId="1887851727" sldId="288"/>
        </pc:sldMkLst>
        <pc:spChg chg="mod">
          <ac:chgData name="Nathan Smith" userId="4a38c62f85021370" providerId="LiveId" clId="{009D2B57-CF2C-4441-AF21-E3362DBBFBFE}" dt="2023-10-06T21:46:38.721" v="9586" actId="20577"/>
          <ac:spMkLst>
            <pc:docMk/>
            <pc:sldMk cId="1887851727" sldId="288"/>
            <ac:spMk id="8" creationId="{00B9C511-2BA7-B144-8CAF-2CAD966A77E1}"/>
          </ac:spMkLst>
        </pc:spChg>
        <pc:spChg chg="mod">
          <ac:chgData name="Nathan Smith" userId="4a38c62f85021370" providerId="LiveId" clId="{009D2B57-CF2C-4441-AF21-E3362DBBFBFE}" dt="2023-10-09T18:54:15.882" v="15318" actId="20577"/>
          <ac:spMkLst>
            <pc:docMk/>
            <pc:sldMk cId="1887851727" sldId="288"/>
            <ac:spMk id="11" creationId="{156379D7-09B9-A04E-AB5A-9CA623F71D20}"/>
          </ac:spMkLst>
        </pc:spChg>
      </pc:sldChg>
      <pc:sldChg chg="modSp add mod">
        <pc:chgData name="Nathan Smith" userId="4a38c62f85021370" providerId="LiveId" clId="{009D2B57-CF2C-4441-AF21-E3362DBBFBFE}" dt="2023-10-08T15:07:38.517" v="14772" actId="20577"/>
        <pc:sldMkLst>
          <pc:docMk/>
          <pc:sldMk cId="3785052323" sldId="289"/>
        </pc:sldMkLst>
        <pc:spChg chg="mod">
          <ac:chgData name="Nathan Smith" userId="4a38c62f85021370" providerId="LiveId" clId="{009D2B57-CF2C-4441-AF21-E3362DBBFBFE}" dt="2023-10-08T15:04:18.837" v="14688" actId="20577"/>
          <ac:spMkLst>
            <pc:docMk/>
            <pc:sldMk cId="3785052323" sldId="289"/>
            <ac:spMk id="8" creationId="{00B9C511-2BA7-B144-8CAF-2CAD966A77E1}"/>
          </ac:spMkLst>
        </pc:spChg>
        <pc:spChg chg="mod">
          <ac:chgData name="Nathan Smith" userId="4a38c62f85021370" providerId="LiveId" clId="{009D2B57-CF2C-4441-AF21-E3362DBBFBFE}" dt="2023-10-08T15:07:38.517" v="14772" actId="20577"/>
          <ac:spMkLst>
            <pc:docMk/>
            <pc:sldMk cId="3785052323" sldId="289"/>
            <ac:spMk id="11" creationId="{156379D7-09B9-A04E-AB5A-9CA623F71D20}"/>
          </ac:spMkLst>
        </pc:spChg>
      </pc:sldChg>
      <pc:sldChg chg="modSp add mod">
        <pc:chgData name="Nathan Smith" userId="4a38c62f85021370" providerId="LiveId" clId="{009D2B57-CF2C-4441-AF21-E3362DBBFBFE}" dt="2023-10-06T21:56:01.043" v="10637" actId="20577"/>
        <pc:sldMkLst>
          <pc:docMk/>
          <pc:sldMk cId="1980651568" sldId="290"/>
        </pc:sldMkLst>
        <pc:spChg chg="mod">
          <ac:chgData name="Nathan Smith" userId="4a38c62f85021370" providerId="LiveId" clId="{009D2B57-CF2C-4441-AF21-E3362DBBFBFE}" dt="2023-10-06T21:51:57.901" v="10062" actId="20577"/>
          <ac:spMkLst>
            <pc:docMk/>
            <pc:sldMk cId="1980651568" sldId="290"/>
            <ac:spMk id="8" creationId="{00B9C511-2BA7-B144-8CAF-2CAD966A77E1}"/>
          </ac:spMkLst>
        </pc:spChg>
        <pc:spChg chg="mod">
          <ac:chgData name="Nathan Smith" userId="4a38c62f85021370" providerId="LiveId" clId="{009D2B57-CF2C-4441-AF21-E3362DBBFBFE}" dt="2023-10-06T21:56:01.043" v="10637" actId="20577"/>
          <ac:spMkLst>
            <pc:docMk/>
            <pc:sldMk cId="1980651568" sldId="290"/>
            <ac:spMk id="11" creationId="{156379D7-09B9-A04E-AB5A-9CA623F71D20}"/>
          </ac:spMkLst>
        </pc:spChg>
      </pc:sldChg>
      <pc:sldChg chg="addSp delSp modSp add mod">
        <pc:chgData name="Nathan Smith" userId="4a38c62f85021370" providerId="LiveId" clId="{009D2B57-CF2C-4441-AF21-E3362DBBFBFE}" dt="2023-10-08T15:17:31.186" v="14775" actId="14100"/>
        <pc:sldMkLst>
          <pc:docMk/>
          <pc:sldMk cId="1109513424" sldId="291"/>
        </pc:sldMkLst>
        <pc:spChg chg="mod">
          <ac:chgData name="Nathan Smith" userId="4a38c62f85021370" providerId="LiveId" clId="{009D2B57-CF2C-4441-AF21-E3362DBBFBFE}" dt="2023-10-06T21:56:49.891" v="10655" actId="20577"/>
          <ac:spMkLst>
            <pc:docMk/>
            <pc:sldMk cId="1109513424" sldId="291"/>
            <ac:spMk id="8" creationId="{00B9C511-2BA7-B144-8CAF-2CAD966A77E1}"/>
          </ac:spMkLst>
        </pc:spChg>
        <pc:spChg chg="mod">
          <ac:chgData name="Nathan Smith" userId="4a38c62f85021370" providerId="LiveId" clId="{009D2B57-CF2C-4441-AF21-E3362DBBFBFE}" dt="2023-10-08T15:17:31.186" v="14775" actId="14100"/>
          <ac:spMkLst>
            <pc:docMk/>
            <pc:sldMk cId="1109513424" sldId="291"/>
            <ac:spMk id="11" creationId="{156379D7-09B9-A04E-AB5A-9CA623F71D20}"/>
          </ac:spMkLst>
        </pc:spChg>
        <pc:picChg chg="add del mod">
          <ac:chgData name="Nathan Smith" userId="4a38c62f85021370" providerId="LiveId" clId="{009D2B57-CF2C-4441-AF21-E3362DBBFBFE}" dt="2023-10-08T15:17:27.909" v="14774" actId="478"/>
          <ac:picMkLst>
            <pc:docMk/>
            <pc:sldMk cId="1109513424" sldId="291"/>
            <ac:picMk id="5" creationId="{A46C0721-F0B7-0AFA-409D-450FDEF883B8}"/>
          </ac:picMkLst>
        </pc:picChg>
      </pc:sldChg>
      <pc:sldChg chg="addSp delSp modSp add mod">
        <pc:chgData name="Nathan Smith" userId="4a38c62f85021370" providerId="LiveId" clId="{009D2B57-CF2C-4441-AF21-E3362DBBFBFE}" dt="2023-10-08T15:19:53.355" v="14799" actId="14100"/>
        <pc:sldMkLst>
          <pc:docMk/>
          <pc:sldMk cId="437681532" sldId="292"/>
        </pc:sldMkLst>
        <pc:spChg chg="mod">
          <ac:chgData name="Nathan Smith" userId="4a38c62f85021370" providerId="LiveId" clId="{009D2B57-CF2C-4441-AF21-E3362DBBFBFE}" dt="2023-10-06T22:09:52.484" v="10940" actId="20577"/>
          <ac:spMkLst>
            <pc:docMk/>
            <pc:sldMk cId="437681532" sldId="292"/>
            <ac:spMk id="8" creationId="{00B9C511-2BA7-B144-8CAF-2CAD966A77E1}"/>
          </ac:spMkLst>
        </pc:spChg>
        <pc:spChg chg="mod">
          <ac:chgData name="Nathan Smith" userId="4a38c62f85021370" providerId="LiveId" clId="{009D2B57-CF2C-4441-AF21-E3362DBBFBFE}" dt="2023-10-08T15:18:57.423" v="14790" actId="20577"/>
          <ac:spMkLst>
            <pc:docMk/>
            <pc:sldMk cId="437681532" sldId="292"/>
            <ac:spMk id="11" creationId="{156379D7-09B9-A04E-AB5A-9CA623F71D20}"/>
          </ac:spMkLst>
        </pc:spChg>
        <pc:picChg chg="del">
          <ac:chgData name="Nathan Smith" userId="4a38c62f85021370" providerId="LiveId" clId="{009D2B57-CF2C-4441-AF21-E3362DBBFBFE}" dt="2023-10-08T15:19:11.693" v="14793" actId="478"/>
          <ac:picMkLst>
            <pc:docMk/>
            <pc:sldMk cId="437681532" sldId="292"/>
            <ac:picMk id="4" creationId="{F7583590-A386-A859-476E-2CB1D0F28111}"/>
          </ac:picMkLst>
        </pc:picChg>
        <pc:picChg chg="del">
          <ac:chgData name="Nathan Smith" userId="4a38c62f85021370" providerId="LiveId" clId="{009D2B57-CF2C-4441-AF21-E3362DBBFBFE}" dt="2023-10-06T22:09:59.115" v="10941" actId="478"/>
          <ac:picMkLst>
            <pc:docMk/>
            <pc:sldMk cId="437681532" sldId="292"/>
            <ac:picMk id="5" creationId="{A46C0721-F0B7-0AFA-409D-450FDEF883B8}"/>
          </ac:picMkLst>
        </pc:picChg>
        <pc:picChg chg="add mod">
          <ac:chgData name="Nathan Smith" userId="4a38c62f85021370" providerId="LiveId" clId="{009D2B57-CF2C-4441-AF21-E3362DBBFBFE}" dt="2023-10-08T15:19:25.460" v="14795" actId="14100"/>
          <ac:picMkLst>
            <pc:docMk/>
            <pc:sldMk cId="437681532" sldId="292"/>
            <ac:picMk id="6" creationId="{FFB38687-01BD-BF3C-5DE8-D261E797DFA5}"/>
          </ac:picMkLst>
        </pc:picChg>
        <pc:picChg chg="add mod">
          <ac:chgData name="Nathan Smith" userId="4a38c62f85021370" providerId="LiveId" clId="{009D2B57-CF2C-4441-AF21-E3362DBBFBFE}" dt="2023-10-08T15:19:53.355" v="14799" actId="14100"/>
          <ac:picMkLst>
            <pc:docMk/>
            <pc:sldMk cId="437681532" sldId="292"/>
            <ac:picMk id="9" creationId="{84366472-2742-4C47-F49A-AA0E8E18D8BC}"/>
          </ac:picMkLst>
        </pc:picChg>
      </pc:sldChg>
      <pc:sldChg chg="delSp modSp add mod">
        <pc:chgData name="Nathan Smith" userId="4a38c62f85021370" providerId="LiveId" clId="{009D2B57-CF2C-4441-AF21-E3362DBBFBFE}" dt="2023-10-06T22:15:54.360" v="11621" actId="20577"/>
        <pc:sldMkLst>
          <pc:docMk/>
          <pc:sldMk cId="2880249657" sldId="293"/>
        </pc:sldMkLst>
        <pc:spChg chg="mod">
          <ac:chgData name="Nathan Smith" userId="4a38c62f85021370" providerId="LiveId" clId="{009D2B57-CF2C-4441-AF21-E3362DBBFBFE}" dt="2023-10-06T22:13:39.569" v="11043" actId="20577"/>
          <ac:spMkLst>
            <pc:docMk/>
            <pc:sldMk cId="2880249657" sldId="293"/>
            <ac:spMk id="8" creationId="{00B9C511-2BA7-B144-8CAF-2CAD966A77E1}"/>
          </ac:spMkLst>
        </pc:spChg>
        <pc:spChg chg="mod">
          <ac:chgData name="Nathan Smith" userId="4a38c62f85021370" providerId="LiveId" clId="{009D2B57-CF2C-4441-AF21-E3362DBBFBFE}" dt="2023-10-06T22:15:54.360" v="11621" actId="20577"/>
          <ac:spMkLst>
            <pc:docMk/>
            <pc:sldMk cId="2880249657" sldId="293"/>
            <ac:spMk id="11" creationId="{156379D7-09B9-A04E-AB5A-9CA623F71D20}"/>
          </ac:spMkLst>
        </pc:spChg>
        <pc:picChg chg="del">
          <ac:chgData name="Nathan Smith" userId="4a38c62f85021370" providerId="LiveId" clId="{009D2B57-CF2C-4441-AF21-E3362DBBFBFE}" dt="2023-10-06T22:13:33.265" v="11029" actId="478"/>
          <ac:picMkLst>
            <pc:docMk/>
            <pc:sldMk cId="2880249657" sldId="293"/>
            <ac:picMk id="6" creationId="{FFB38687-01BD-BF3C-5DE8-D261E797DFA5}"/>
          </ac:picMkLst>
        </pc:picChg>
      </pc:sldChg>
      <pc:sldChg chg="addSp delSp modSp add mod">
        <pc:chgData name="Nathan Smith" userId="4a38c62f85021370" providerId="LiveId" clId="{009D2B57-CF2C-4441-AF21-E3362DBBFBFE}" dt="2023-10-08T15:22:26.219" v="14808" actId="14100"/>
        <pc:sldMkLst>
          <pc:docMk/>
          <pc:sldMk cId="4096077672" sldId="294"/>
        </pc:sldMkLst>
        <pc:spChg chg="add del mod">
          <ac:chgData name="Nathan Smith" userId="4a38c62f85021370" providerId="LiveId" clId="{009D2B57-CF2C-4441-AF21-E3362DBBFBFE}" dt="2023-10-06T22:27:54.948" v="11883" actId="255"/>
          <ac:spMkLst>
            <pc:docMk/>
            <pc:sldMk cId="4096077672" sldId="294"/>
            <ac:spMk id="6" creationId="{7FE3CEDA-B368-3EE0-B422-974475928452}"/>
          </ac:spMkLst>
        </pc:spChg>
        <pc:spChg chg="add del mod">
          <ac:chgData name="Nathan Smith" userId="4a38c62f85021370" providerId="LiveId" clId="{009D2B57-CF2C-4441-AF21-E3362DBBFBFE}" dt="2023-10-06T22:26:23.547" v="11707" actId="767"/>
          <ac:spMkLst>
            <pc:docMk/>
            <pc:sldMk cId="4096077672" sldId="294"/>
            <ac:spMk id="7" creationId="{8C4672CF-8123-9C54-C181-A3AF3D190F48}"/>
          </ac:spMkLst>
        </pc:spChg>
        <pc:spChg chg="mod">
          <ac:chgData name="Nathan Smith" userId="4a38c62f85021370" providerId="LiveId" clId="{009D2B57-CF2C-4441-AF21-E3362DBBFBFE}" dt="2023-10-06T22:22:32.443" v="11667" actId="20577"/>
          <ac:spMkLst>
            <pc:docMk/>
            <pc:sldMk cId="4096077672" sldId="294"/>
            <ac:spMk id="8" creationId="{00B9C511-2BA7-B144-8CAF-2CAD966A77E1}"/>
          </ac:spMkLst>
        </pc:spChg>
        <pc:spChg chg="add del">
          <ac:chgData name="Nathan Smith" userId="4a38c62f85021370" providerId="LiveId" clId="{009D2B57-CF2C-4441-AF21-E3362DBBFBFE}" dt="2023-10-06T22:28:16.084" v="11885" actId="22"/>
          <ac:spMkLst>
            <pc:docMk/>
            <pc:sldMk cId="4096077672" sldId="294"/>
            <ac:spMk id="10" creationId="{315B0AE8-CBE3-130D-A5B4-FF208E05C906}"/>
          </ac:spMkLst>
        </pc:spChg>
        <pc:spChg chg="mod">
          <ac:chgData name="Nathan Smith" userId="4a38c62f85021370" providerId="LiveId" clId="{009D2B57-CF2C-4441-AF21-E3362DBBFBFE}" dt="2023-10-06T22:25:14.243" v="11688" actId="14100"/>
          <ac:spMkLst>
            <pc:docMk/>
            <pc:sldMk cId="4096077672" sldId="294"/>
            <ac:spMk id="11" creationId="{156379D7-09B9-A04E-AB5A-9CA623F71D20}"/>
          </ac:spMkLst>
        </pc:spChg>
        <pc:picChg chg="mod">
          <ac:chgData name="Nathan Smith" userId="4a38c62f85021370" providerId="LiveId" clId="{009D2B57-CF2C-4441-AF21-E3362DBBFBFE}" dt="2023-10-06T22:26:29.778" v="11711" actId="1076"/>
          <ac:picMkLst>
            <pc:docMk/>
            <pc:sldMk cId="4096077672" sldId="294"/>
            <ac:picMk id="3" creationId="{6C6276E7-24ED-AA7B-0D17-1A4E52626D47}"/>
          </ac:picMkLst>
        </pc:picChg>
        <pc:picChg chg="add mod">
          <ac:chgData name="Nathan Smith" userId="4a38c62f85021370" providerId="LiveId" clId="{009D2B57-CF2C-4441-AF21-E3362DBBFBFE}" dt="2023-10-08T15:22:26.219" v="14808" actId="14100"/>
          <ac:picMkLst>
            <pc:docMk/>
            <pc:sldMk cId="4096077672" sldId="294"/>
            <ac:picMk id="5" creationId="{F221397B-AC2E-1E1B-5CFD-EAFCC21E0C94}"/>
          </ac:picMkLst>
        </pc:picChg>
      </pc:sldChg>
      <pc:sldChg chg="addSp delSp modSp add mod">
        <pc:chgData name="Nathan Smith" userId="4a38c62f85021370" providerId="LiveId" clId="{009D2B57-CF2C-4441-AF21-E3362DBBFBFE}" dt="2023-10-09T18:56:13.041" v="15321" actId="20577"/>
        <pc:sldMkLst>
          <pc:docMk/>
          <pc:sldMk cId="3568790698" sldId="295"/>
        </pc:sldMkLst>
        <pc:spChg chg="add del mod">
          <ac:chgData name="Nathan Smith" userId="4a38c62f85021370" providerId="LiveId" clId="{009D2B57-CF2C-4441-AF21-E3362DBBFBFE}" dt="2023-10-06T22:28:41.232" v="11899" actId="478"/>
          <ac:spMkLst>
            <pc:docMk/>
            <pc:sldMk cId="3568790698" sldId="295"/>
            <ac:spMk id="6" creationId="{7FE3CEDA-B368-3EE0-B422-974475928452}"/>
          </ac:spMkLst>
        </pc:spChg>
        <pc:spChg chg="mod">
          <ac:chgData name="Nathan Smith" userId="4a38c62f85021370" providerId="LiveId" clId="{009D2B57-CF2C-4441-AF21-E3362DBBFBFE}" dt="2023-10-09T18:56:13.041" v="15321" actId="20577"/>
          <ac:spMkLst>
            <pc:docMk/>
            <pc:sldMk cId="3568790698" sldId="295"/>
            <ac:spMk id="11" creationId="{156379D7-09B9-A04E-AB5A-9CA623F71D20}"/>
          </ac:spMkLst>
        </pc:spChg>
        <pc:picChg chg="add del">
          <ac:chgData name="Nathan Smith" userId="4a38c62f85021370" providerId="LiveId" clId="{009D2B57-CF2C-4441-AF21-E3362DBBFBFE}" dt="2023-10-06T22:28:34.023" v="11896" actId="478"/>
          <ac:picMkLst>
            <pc:docMk/>
            <pc:sldMk cId="3568790698" sldId="295"/>
            <ac:picMk id="5" creationId="{F221397B-AC2E-1E1B-5CFD-EAFCC21E0C94}"/>
          </ac:picMkLst>
        </pc:picChg>
      </pc:sldChg>
      <pc:sldChg chg="addSp delSp modSp add mod">
        <pc:chgData name="Nathan Smith" userId="4a38c62f85021370" providerId="LiveId" clId="{009D2B57-CF2C-4441-AF21-E3362DBBFBFE}" dt="2023-10-08T15:41:54.977" v="15006" actId="14100"/>
        <pc:sldMkLst>
          <pc:docMk/>
          <pc:sldMk cId="1969001808" sldId="296"/>
        </pc:sldMkLst>
        <pc:spChg chg="add del mod">
          <ac:chgData name="Nathan Smith" userId="4a38c62f85021370" providerId="LiveId" clId="{009D2B57-CF2C-4441-AF21-E3362DBBFBFE}" dt="2023-10-08T15:41:12.741" v="14996"/>
          <ac:spMkLst>
            <pc:docMk/>
            <pc:sldMk cId="1969001808" sldId="296"/>
            <ac:spMk id="7" creationId="{EC40BF8F-66AF-8480-51B2-D9DEA97646BE}"/>
          </ac:spMkLst>
        </pc:spChg>
        <pc:spChg chg="del mod">
          <ac:chgData name="Nathan Smith" userId="4a38c62f85021370" providerId="LiveId" clId="{009D2B57-CF2C-4441-AF21-E3362DBBFBFE}" dt="2023-10-08T15:32:11.917" v="14915" actId="22"/>
          <ac:spMkLst>
            <pc:docMk/>
            <pc:sldMk cId="1969001808" sldId="296"/>
            <ac:spMk id="11" creationId="{156379D7-09B9-A04E-AB5A-9CA623F71D20}"/>
          </ac:spMkLst>
        </pc:spChg>
        <pc:spChg chg="del mod">
          <ac:chgData name="Nathan Smith" userId="4a38c62f85021370" providerId="LiveId" clId="{009D2B57-CF2C-4441-AF21-E3362DBBFBFE}" dt="2023-10-08T15:32:30.437" v="14921" actId="478"/>
          <ac:spMkLst>
            <pc:docMk/>
            <pc:sldMk cId="1969001808" sldId="296"/>
            <ac:spMk id="18" creationId="{7CCAA82B-A680-3847-9520-40F190491379}"/>
          </ac:spMkLst>
        </pc:spChg>
        <pc:spChg chg="del">
          <ac:chgData name="Nathan Smith" userId="4a38c62f85021370" providerId="LiveId" clId="{009D2B57-CF2C-4441-AF21-E3362DBBFBFE}" dt="2023-10-08T15:32:26.877" v="14920" actId="478"/>
          <ac:spMkLst>
            <pc:docMk/>
            <pc:sldMk cId="1969001808" sldId="296"/>
            <ac:spMk id="19" creationId="{7194090E-1455-6648-9A20-CD451EE3E97D}"/>
          </ac:spMkLst>
        </pc:spChg>
        <pc:picChg chg="del">
          <ac:chgData name="Nathan Smith" userId="4a38c62f85021370" providerId="LiveId" clId="{009D2B57-CF2C-4441-AF21-E3362DBBFBFE}" dt="2023-10-08T15:32:17.405" v="14917" actId="478"/>
          <ac:picMkLst>
            <pc:docMk/>
            <pc:sldMk cId="1969001808" sldId="296"/>
            <ac:picMk id="4" creationId="{F7583590-A386-A859-476E-2CB1D0F28111}"/>
          </ac:picMkLst>
        </pc:picChg>
        <pc:picChg chg="add del mod ord">
          <ac:chgData name="Nathan Smith" userId="4a38c62f85021370" providerId="LiveId" clId="{009D2B57-CF2C-4441-AF21-E3362DBBFBFE}" dt="2023-10-08T15:32:53.671" v="14925" actId="478"/>
          <ac:picMkLst>
            <pc:docMk/>
            <pc:sldMk cId="1969001808" sldId="296"/>
            <ac:picMk id="5" creationId="{2BCDE5AA-0181-0066-8474-A6C8EAD53337}"/>
          </ac:picMkLst>
        </pc:picChg>
        <pc:picChg chg="add del mod">
          <ac:chgData name="Nathan Smith" userId="4a38c62f85021370" providerId="LiveId" clId="{009D2B57-CF2C-4441-AF21-E3362DBBFBFE}" dt="2023-10-08T15:40:19.800" v="14949" actId="478"/>
          <ac:picMkLst>
            <pc:docMk/>
            <pc:sldMk cId="1969001808" sldId="296"/>
            <ac:picMk id="10" creationId="{3F7E7EB8-5897-0AD1-261C-86B3E5D07BD5}"/>
          </ac:picMkLst>
        </pc:picChg>
        <pc:picChg chg="add mod">
          <ac:chgData name="Nathan Smith" userId="4a38c62f85021370" providerId="LiveId" clId="{009D2B57-CF2C-4441-AF21-E3362DBBFBFE}" dt="2023-10-08T15:40:59.210" v="14961" actId="14100"/>
          <ac:picMkLst>
            <pc:docMk/>
            <pc:sldMk cId="1969001808" sldId="296"/>
            <ac:picMk id="13" creationId="{553D79E0-A41B-402C-8FD4-808CB076272A}"/>
          </ac:picMkLst>
        </pc:picChg>
        <pc:picChg chg="add del mod ord">
          <ac:chgData name="Nathan Smith" userId="4a38c62f85021370" providerId="LiveId" clId="{009D2B57-CF2C-4441-AF21-E3362DBBFBFE}" dt="2023-10-08T15:41:03.874" v="14969" actId="22"/>
          <ac:picMkLst>
            <pc:docMk/>
            <pc:sldMk cId="1969001808" sldId="296"/>
            <ac:picMk id="15" creationId="{03F41258-2CE5-1EF2-AC95-6C46182A2096}"/>
          </ac:picMkLst>
        </pc:picChg>
        <pc:picChg chg="add del mod">
          <ac:chgData name="Nathan Smith" userId="4a38c62f85021370" providerId="LiveId" clId="{009D2B57-CF2C-4441-AF21-E3362DBBFBFE}" dt="2023-10-08T15:41:01.050" v="14966"/>
          <ac:picMkLst>
            <pc:docMk/>
            <pc:sldMk cId="1969001808" sldId="296"/>
            <ac:picMk id="16" creationId="{05AA9728-96F9-88AA-2EF4-A3E9623128E9}"/>
          </ac:picMkLst>
        </pc:picChg>
        <pc:picChg chg="add mod">
          <ac:chgData name="Nathan Smith" userId="4a38c62f85021370" providerId="LiveId" clId="{009D2B57-CF2C-4441-AF21-E3362DBBFBFE}" dt="2023-10-08T15:41:54.977" v="15006" actId="14100"/>
          <ac:picMkLst>
            <pc:docMk/>
            <pc:sldMk cId="1969001808" sldId="296"/>
            <ac:picMk id="17" creationId="{B960F5CA-F56D-4D4E-13FA-906901B2B878}"/>
          </ac:picMkLst>
        </pc:picChg>
        <pc:picChg chg="add mod">
          <ac:chgData name="Nathan Smith" userId="4a38c62f85021370" providerId="LiveId" clId="{009D2B57-CF2C-4441-AF21-E3362DBBFBFE}" dt="2023-10-08T15:41:28.143" v="15000" actId="14100"/>
          <ac:picMkLst>
            <pc:docMk/>
            <pc:sldMk cId="1969001808" sldId="296"/>
            <ac:picMk id="21" creationId="{BA11B448-667A-94AE-2333-17A885FE106D}"/>
          </ac:picMkLst>
        </pc:picChg>
        <pc:cxnChg chg="del">
          <ac:chgData name="Nathan Smith" userId="4a38c62f85021370" providerId="LiveId" clId="{009D2B57-CF2C-4441-AF21-E3362DBBFBFE}" dt="2023-10-08T15:32:32.804" v="14922" actId="478"/>
          <ac:cxnSpMkLst>
            <pc:docMk/>
            <pc:sldMk cId="1969001808" sldId="296"/>
            <ac:cxnSpMk id="24" creationId="{810B67F8-0C6C-D242-BAC5-A65FA53A31A8}"/>
          </ac:cxnSpMkLst>
        </pc:cxnChg>
      </pc:sldChg>
      <pc:sldChg chg="modSp add mod">
        <pc:chgData name="Nathan Smith" userId="4a38c62f85021370" providerId="LiveId" clId="{009D2B57-CF2C-4441-AF21-E3362DBBFBFE}" dt="2023-10-06T22:39:04.289" v="12853" actId="20577"/>
        <pc:sldMkLst>
          <pc:docMk/>
          <pc:sldMk cId="3147072736" sldId="297"/>
        </pc:sldMkLst>
        <pc:spChg chg="mod">
          <ac:chgData name="Nathan Smith" userId="4a38c62f85021370" providerId="LiveId" clId="{009D2B57-CF2C-4441-AF21-E3362DBBFBFE}" dt="2023-10-06T22:39:04.289" v="12853" actId="20577"/>
          <ac:spMkLst>
            <pc:docMk/>
            <pc:sldMk cId="3147072736" sldId="297"/>
            <ac:spMk id="8" creationId="{00B9C511-2BA7-B144-8CAF-2CAD966A77E1}"/>
          </ac:spMkLst>
        </pc:spChg>
        <pc:spChg chg="mod">
          <ac:chgData name="Nathan Smith" userId="4a38c62f85021370" providerId="LiveId" clId="{009D2B57-CF2C-4441-AF21-E3362DBBFBFE}" dt="2023-10-06T22:38:37.205" v="12843" actId="20577"/>
          <ac:spMkLst>
            <pc:docMk/>
            <pc:sldMk cId="3147072736" sldId="297"/>
            <ac:spMk id="11" creationId="{156379D7-09B9-A04E-AB5A-9CA623F71D20}"/>
          </ac:spMkLst>
        </pc:spChg>
      </pc:sldChg>
      <pc:sldChg chg="modSp add mod">
        <pc:chgData name="Nathan Smith" userId="4a38c62f85021370" providerId="LiveId" clId="{009D2B57-CF2C-4441-AF21-E3362DBBFBFE}" dt="2023-10-08T15:24:07.578" v="14823" actId="20577"/>
        <pc:sldMkLst>
          <pc:docMk/>
          <pc:sldMk cId="644311002" sldId="298"/>
        </pc:sldMkLst>
        <pc:spChg chg="mod">
          <ac:chgData name="Nathan Smith" userId="4a38c62f85021370" providerId="LiveId" clId="{009D2B57-CF2C-4441-AF21-E3362DBBFBFE}" dt="2023-10-06T22:39:14.393" v="12867" actId="20577"/>
          <ac:spMkLst>
            <pc:docMk/>
            <pc:sldMk cId="644311002" sldId="298"/>
            <ac:spMk id="8" creationId="{00B9C511-2BA7-B144-8CAF-2CAD966A77E1}"/>
          </ac:spMkLst>
        </pc:spChg>
        <pc:spChg chg="mod">
          <ac:chgData name="Nathan Smith" userId="4a38c62f85021370" providerId="LiveId" clId="{009D2B57-CF2C-4441-AF21-E3362DBBFBFE}" dt="2023-10-08T15:24:07.578" v="14823" actId="20577"/>
          <ac:spMkLst>
            <pc:docMk/>
            <pc:sldMk cId="644311002" sldId="298"/>
            <ac:spMk id="11" creationId="{156379D7-09B9-A04E-AB5A-9CA623F71D20}"/>
          </ac:spMkLst>
        </pc:spChg>
      </pc:sldChg>
      <pc:sldChg chg="modSp add mod">
        <pc:chgData name="Nathan Smith" userId="4a38c62f85021370" providerId="LiveId" clId="{009D2B57-CF2C-4441-AF21-E3362DBBFBFE}" dt="2023-10-06T22:45:18.374" v="13942" actId="5793"/>
        <pc:sldMkLst>
          <pc:docMk/>
          <pc:sldMk cId="331702690" sldId="299"/>
        </pc:sldMkLst>
        <pc:spChg chg="mod">
          <ac:chgData name="Nathan Smith" userId="4a38c62f85021370" providerId="LiveId" clId="{009D2B57-CF2C-4441-AF21-E3362DBBFBFE}" dt="2023-10-06T22:43:42.976" v="13616" actId="20577"/>
          <ac:spMkLst>
            <pc:docMk/>
            <pc:sldMk cId="331702690" sldId="299"/>
            <ac:spMk id="8" creationId="{00B9C511-2BA7-B144-8CAF-2CAD966A77E1}"/>
          </ac:spMkLst>
        </pc:spChg>
        <pc:spChg chg="mod">
          <ac:chgData name="Nathan Smith" userId="4a38c62f85021370" providerId="LiveId" clId="{009D2B57-CF2C-4441-AF21-E3362DBBFBFE}" dt="2023-10-06T22:45:18.374" v="13942" actId="5793"/>
          <ac:spMkLst>
            <pc:docMk/>
            <pc:sldMk cId="331702690" sldId="299"/>
            <ac:spMk id="11" creationId="{156379D7-09B9-A04E-AB5A-9CA623F71D20}"/>
          </ac:spMkLst>
        </pc:spChg>
      </pc:sldChg>
      <pc:sldChg chg="modSp add mod">
        <pc:chgData name="Nathan Smith" userId="4a38c62f85021370" providerId="LiveId" clId="{009D2B57-CF2C-4441-AF21-E3362DBBFBFE}" dt="2023-10-08T15:24:24.282" v="14824" actId="20577"/>
        <pc:sldMkLst>
          <pc:docMk/>
          <pc:sldMk cId="4084996172" sldId="300"/>
        </pc:sldMkLst>
        <pc:spChg chg="mod">
          <ac:chgData name="Nathan Smith" userId="4a38c62f85021370" providerId="LiveId" clId="{009D2B57-CF2C-4441-AF21-E3362DBBFBFE}" dt="2023-10-08T15:24:24.282" v="14824" actId="20577"/>
          <ac:spMkLst>
            <pc:docMk/>
            <pc:sldMk cId="4084996172" sldId="300"/>
            <ac:spMk id="11" creationId="{156379D7-09B9-A04E-AB5A-9CA623F71D20}"/>
          </ac:spMkLst>
        </pc:spChg>
      </pc:sldChg>
      <pc:sldChg chg="modSp add del mod">
        <pc:chgData name="Nathan Smith" userId="4a38c62f85021370" providerId="LiveId" clId="{009D2B57-CF2C-4441-AF21-E3362DBBFBFE}" dt="2023-10-06T22:47:06.318" v="14102" actId="47"/>
        <pc:sldMkLst>
          <pc:docMk/>
          <pc:sldMk cId="731793957" sldId="301"/>
        </pc:sldMkLst>
        <pc:spChg chg="mod">
          <ac:chgData name="Nathan Smith" userId="4a38c62f85021370" providerId="LiveId" clId="{009D2B57-CF2C-4441-AF21-E3362DBBFBFE}" dt="2023-10-06T22:47:01.637" v="14101" actId="5793"/>
          <ac:spMkLst>
            <pc:docMk/>
            <pc:sldMk cId="731793957" sldId="301"/>
            <ac:spMk id="11" creationId="{156379D7-09B9-A04E-AB5A-9CA623F71D20}"/>
          </ac:spMkLst>
        </pc:spChg>
      </pc:sldChg>
      <pc:sldChg chg="modSp add mod">
        <pc:chgData name="Nathan Smith" userId="4a38c62f85021370" providerId="LiveId" clId="{009D2B57-CF2C-4441-AF21-E3362DBBFBFE}" dt="2023-10-06T22:47:30.447" v="14119" actId="27636"/>
        <pc:sldMkLst>
          <pc:docMk/>
          <pc:sldMk cId="4014679037" sldId="301"/>
        </pc:sldMkLst>
        <pc:spChg chg="mod">
          <ac:chgData name="Nathan Smith" userId="4a38c62f85021370" providerId="LiveId" clId="{009D2B57-CF2C-4441-AF21-E3362DBBFBFE}" dt="2023-10-06T22:47:30.447" v="14119" actId="27636"/>
          <ac:spMkLst>
            <pc:docMk/>
            <pc:sldMk cId="4014679037" sldId="301"/>
            <ac:spMk id="11" creationId="{156379D7-09B9-A04E-AB5A-9CA623F71D20}"/>
          </ac:spMkLst>
        </pc:spChg>
      </pc:sldChg>
      <pc:sldChg chg="modSp add mod">
        <pc:chgData name="Nathan Smith" userId="4a38c62f85021370" providerId="LiveId" clId="{009D2B57-CF2C-4441-AF21-E3362DBBFBFE}" dt="2023-10-08T15:04:00.291" v="14662" actId="2"/>
        <pc:sldMkLst>
          <pc:docMk/>
          <pc:sldMk cId="241236585" sldId="302"/>
        </pc:sldMkLst>
        <pc:spChg chg="mod">
          <ac:chgData name="Nathan Smith" userId="4a38c62f85021370" providerId="LiveId" clId="{009D2B57-CF2C-4441-AF21-E3362DBBFBFE}" dt="2023-10-08T15:04:00.291" v="14662" actId="2"/>
          <ac:spMkLst>
            <pc:docMk/>
            <pc:sldMk cId="241236585" sldId="302"/>
            <ac:spMk id="8" creationId="{00B9C511-2BA7-B144-8CAF-2CAD966A77E1}"/>
          </ac:spMkLst>
        </pc:spChg>
        <pc:spChg chg="mod">
          <ac:chgData name="Nathan Smith" userId="4a38c62f85021370" providerId="LiveId" clId="{009D2B57-CF2C-4441-AF21-E3362DBBFBFE}" dt="2023-10-06T22:51:04.442" v="14661" actId="20577"/>
          <ac:spMkLst>
            <pc:docMk/>
            <pc:sldMk cId="241236585" sldId="302"/>
            <ac:spMk id="11" creationId="{156379D7-09B9-A04E-AB5A-9CA623F71D20}"/>
          </ac:spMkLst>
        </pc:spChg>
      </pc:sldChg>
      <pc:sldChg chg="modSp add del mod">
        <pc:chgData name="Nathan Smith" userId="4a38c62f85021370" providerId="LiveId" clId="{009D2B57-CF2C-4441-AF21-E3362DBBFBFE}" dt="2023-10-06T22:48:50.859" v="14325" actId="47"/>
        <pc:sldMkLst>
          <pc:docMk/>
          <pc:sldMk cId="3279107676" sldId="302"/>
        </pc:sldMkLst>
        <pc:spChg chg="mod">
          <ac:chgData name="Nathan Smith" userId="4a38c62f85021370" providerId="LiveId" clId="{009D2B57-CF2C-4441-AF21-E3362DBBFBFE}" dt="2023-10-06T22:48:31.075" v="14245" actId="20577"/>
          <ac:spMkLst>
            <pc:docMk/>
            <pc:sldMk cId="3279107676" sldId="302"/>
            <ac:spMk id="8" creationId="{00B9C511-2BA7-B144-8CAF-2CAD966A77E1}"/>
          </ac:spMkLst>
        </pc:spChg>
        <pc:spChg chg="mod">
          <ac:chgData name="Nathan Smith" userId="4a38c62f85021370" providerId="LiveId" clId="{009D2B57-CF2C-4441-AF21-E3362DBBFBFE}" dt="2023-10-06T22:48:47.531" v="14324" actId="20577"/>
          <ac:spMkLst>
            <pc:docMk/>
            <pc:sldMk cId="3279107676" sldId="302"/>
            <ac:spMk id="11" creationId="{156379D7-09B9-A04E-AB5A-9CA623F71D20}"/>
          </ac:spMkLst>
        </pc:spChg>
      </pc:sldChg>
      <pc:sldChg chg="add">
        <pc:chgData name="Nathan Smith" userId="4a38c62f85021370" providerId="LiveId" clId="{009D2B57-CF2C-4441-AF21-E3362DBBFBFE}" dt="2023-10-08T15:04:11.712" v="14663"/>
        <pc:sldMkLst>
          <pc:docMk/>
          <pc:sldMk cId="3869567475" sldId="303"/>
        </pc:sldMkLst>
      </pc:sldChg>
      <pc:sldChg chg="addSp delSp modSp add mod">
        <pc:chgData name="Nathan Smith" userId="4a38c62f85021370" providerId="LiveId" clId="{009D2B57-CF2C-4441-AF21-E3362DBBFBFE}" dt="2023-10-08T15:18:28.992" v="14788" actId="14100"/>
        <pc:sldMkLst>
          <pc:docMk/>
          <pc:sldMk cId="558181519" sldId="304"/>
        </pc:sldMkLst>
        <pc:picChg chg="del">
          <ac:chgData name="Nathan Smith" userId="4a38c62f85021370" providerId="LiveId" clId="{009D2B57-CF2C-4441-AF21-E3362DBBFBFE}" dt="2023-10-08T15:18:20.765" v="14786" actId="478"/>
          <ac:picMkLst>
            <pc:docMk/>
            <pc:sldMk cId="558181519" sldId="304"/>
            <ac:picMk id="4" creationId="{F7583590-A386-A859-476E-2CB1D0F28111}"/>
          </ac:picMkLst>
        </pc:picChg>
        <pc:picChg chg="mod">
          <ac:chgData name="Nathan Smith" userId="4a38c62f85021370" providerId="LiveId" clId="{009D2B57-CF2C-4441-AF21-E3362DBBFBFE}" dt="2023-10-08T15:18:28.992" v="14788" actId="14100"/>
          <ac:picMkLst>
            <pc:docMk/>
            <pc:sldMk cId="558181519" sldId="304"/>
            <ac:picMk id="5" creationId="{A46C0721-F0B7-0AFA-409D-450FDEF883B8}"/>
          </ac:picMkLst>
        </pc:picChg>
        <pc:picChg chg="add mod">
          <ac:chgData name="Nathan Smith" userId="4a38c62f85021370" providerId="LiveId" clId="{009D2B57-CF2C-4441-AF21-E3362DBBFBFE}" dt="2023-10-08T15:18:25.275" v="14787" actId="14100"/>
          <ac:picMkLst>
            <pc:docMk/>
            <pc:sldMk cId="558181519" sldId="304"/>
            <ac:picMk id="6" creationId="{2D0FE901-5A2D-61DB-2C40-A2343D606326}"/>
          </ac:picMkLst>
        </pc:picChg>
      </pc:sldChg>
      <pc:sldChg chg="delSp modSp add mod ord">
        <pc:chgData name="Nathan Smith" userId="4a38c62f85021370" providerId="LiveId" clId="{009D2B57-CF2C-4441-AF21-E3362DBBFBFE}" dt="2023-10-08T15:20:10.444" v="14807" actId="20577"/>
        <pc:sldMkLst>
          <pc:docMk/>
          <pc:sldMk cId="1768015700" sldId="305"/>
        </pc:sldMkLst>
        <pc:spChg chg="mod">
          <ac:chgData name="Nathan Smith" userId="4a38c62f85021370" providerId="LiveId" clId="{009D2B57-CF2C-4441-AF21-E3362DBBFBFE}" dt="2023-10-08T15:20:10.444" v="14807" actId="20577"/>
          <ac:spMkLst>
            <pc:docMk/>
            <pc:sldMk cId="1768015700" sldId="305"/>
            <ac:spMk id="11" creationId="{156379D7-09B9-A04E-AB5A-9CA623F71D20}"/>
          </ac:spMkLst>
        </pc:spChg>
        <pc:picChg chg="del">
          <ac:chgData name="Nathan Smith" userId="4a38c62f85021370" providerId="LiveId" clId="{009D2B57-CF2C-4441-AF21-E3362DBBFBFE}" dt="2023-10-08T15:20:03.748" v="14802" actId="478"/>
          <ac:picMkLst>
            <pc:docMk/>
            <pc:sldMk cId="1768015700" sldId="305"/>
            <ac:picMk id="6" creationId="{FFB38687-01BD-BF3C-5DE8-D261E797DFA5}"/>
          </ac:picMkLst>
        </pc:picChg>
      </pc:sldChg>
      <pc:sldChg chg="addSp delSp modSp add mod">
        <pc:chgData name="Nathan Smith" userId="4a38c62f85021370" providerId="LiveId" clId="{009D2B57-CF2C-4441-AF21-E3362DBBFBFE}" dt="2023-10-08T15:43:28.757" v="15017" actId="14100"/>
        <pc:sldMkLst>
          <pc:docMk/>
          <pc:sldMk cId="1016323418" sldId="306"/>
        </pc:sldMkLst>
        <pc:picChg chg="del">
          <ac:chgData name="Nathan Smith" userId="4a38c62f85021370" providerId="LiveId" clId="{009D2B57-CF2C-4441-AF21-E3362DBBFBFE}" dt="2023-10-08T15:43:02.718" v="15013" actId="478"/>
          <ac:picMkLst>
            <pc:docMk/>
            <pc:sldMk cId="1016323418" sldId="306"/>
            <ac:picMk id="4" creationId="{F7583590-A386-A859-476E-2CB1D0F28111}"/>
          </ac:picMkLst>
        </pc:picChg>
        <pc:picChg chg="add mod">
          <ac:chgData name="Nathan Smith" userId="4a38c62f85021370" providerId="LiveId" clId="{009D2B57-CF2C-4441-AF21-E3362DBBFBFE}" dt="2023-10-08T15:43:09.312" v="15014" actId="14100"/>
          <ac:picMkLst>
            <pc:docMk/>
            <pc:sldMk cId="1016323418" sldId="306"/>
            <ac:picMk id="5" creationId="{C52697CB-696A-7963-88ED-09594C2350FC}"/>
          </ac:picMkLst>
        </pc:picChg>
        <pc:picChg chg="add mod">
          <ac:chgData name="Nathan Smith" userId="4a38c62f85021370" providerId="LiveId" clId="{009D2B57-CF2C-4441-AF21-E3362DBBFBFE}" dt="2023-10-08T15:43:28.757" v="15017" actId="14100"/>
          <ac:picMkLst>
            <pc:docMk/>
            <pc:sldMk cId="1016323418" sldId="306"/>
            <ac:picMk id="7" creationId="{50D82D6E-42AA-3997-6722-319C2A8241B5}"/>
          </ac:picMkLst>
        </pc:picChg>
      </pc:sldChg>
      <pc:sldChg chg="addSp delSp modSp add del mod ord">
        <pc:chgData name="Nathan Smith" userId="4a38c62f85021370" providerId="LiveId" clId="{009D2B57-CF2C-4441-AF21-E3362DBBFBFE}" dt="2023-10-08T15:42:01.673" v="15007" actId="47"/>
        <pc:sldMkLst>
          <pc:docMk/>
          <pc:sldMk cId="3148777940" sldId="306"/>
        </pc:sldMkLst>
        <pc:spChg chg="del">
          <ac:chgData name="Nathan Smith" userId="4a38c62f85021370" providerId="LiveId" clId="{009D2B57-CF2C-4441-AF21-E3362DBBFBFE}" dt="2023-10-08T15:38:42.209" v="14936" actId="478"/>
          <ac:spMkLst>
            <pc:docMk/>
            <pc:sldMk cId="3148777940" sldId="306"/>
            <ac:spMk id="18" creationId="{7CCAA82B-A680-3847-9520-40F190491379}"/>
          </ac:spMkLst>
        </pc:spChg>
        <pc:spChg chg="del mod">
          <ac:chgData name="Nathan Smith" userId="4a38c62f85021370" providerId="LiveId" clId="{009D2B57-CF2C-4441-AF21-E3362DBBFBFE}" dt="2023-10-08T15:38:50.800" v="14942" actId="478"/>
          <ac:spMkLst>
            <pc:docMk/>
            <pc:sldMk cId="3148777940" sldId="306"/>
            <ac:spMk id="19" creationId="{7194090E-1455-6648-9A20-CD451EE3E97D}"/>
          </ac:spMkLst>
        </pc:spChg>
        <pc:picChg chg="add del">
          <ac:chgData name="Nathan Smith" userId="4a38c62f85021370" providerId="LiveId" clId="{009D2B57-CF2C-4441-AF21-E3362DBBFBFE}" dt="2023-10-08T15:38:48.122" v="14941" actId="478"/>
          <ac:picMkLst>
            <pc:docMk/>
            <pc:sldMk cId="3148777940" sldId="306"/>
            <ac:picMk id="3" creationId="{6C6276E7-24ED-AA7B-0D17-1A4E52626D47}"/>
          </ac:picMkLst>
        </pc:picChg>
        <pc:picChg chg="del">
          <ac:chgData name="Nathan Smith" userId="4a38c62f85021370" providerId="LiveId" clId="{009D2B57-CF2C-4441-AF21-E3362DBBFBFE}" dt="2023-10-08T15:38:53.152" v="14944" actId="478"/>
          <ac:picMkLst>
            <pc:docMk/>
            <pc:sldMk cId="3148777940" sldId="306"/>
            <ac:picMk id="4" creationId="{F7583590-A386-A859-476E-2CB1D0F28111}"/>
          </ac:picMkLst>
        </pc:picChg>
        <pc:picChg chg="add mod">
          <ac:chgData name="Nathan Smith" userId="4a38c62f85021370" providerId="LiveId" clId="{009D2B57-CF2C-4441-AF21-E3362DBBFBFE}" dt="2023-10-08T15:39:08.284" v="14948" actId="14100"/>
          <ac:picMkLst>
            <pc:docMk/>
            <pc:sldMk cId="3148777940" sldId="306"/>
            <ac:picMk id="5" creationId="{E715F193-4CD1-AD5D-02B7-C32041C1D4EA}"/>
          </ac:picMkLst>
        </pc:picChg>
        <pc:cxnChg chg="del">
          <ac:chgData name="Nathan Smith" userId="4a38c62f85021370" providerId="LiveId" clId="{009D2B57-CF2C-4441-AF21-E3362DBBFBFE}" dt="2023-10-08T15:38:52.217" v="14943" actId="478"/>
          <ac:cxnSpMkLst>
            <pc:docMk/>
            <pc:sldMk cId="3148777940" sldId="306"/>
            <ac:cxnSpMk id="24" creationId="{810B67F8-0C6C-D242-BAC5-A65FA53A31A8}"/>
          </ac:cxnSpMkLst>
        </pc:cxnChg>
      </pc:sldChg>
      <pc:sldChg chg="addSp delSp modSp add mod">
        <pc:chgData name="Nathan Smith" userId="4a38c62f85021370" providerId="LiveId" clId="{009D2B57-CF2C-4441-AF21-E3362DBBFBFE}" dt="2023-10-08T15:53:46.684" v="15107" actId="14100"/>
        <pc:sldMkLst>
          <pc:docMk/>
          <pc:sldMk cId="1154299457" sldId="307"/>
        </pc:sldMkLst>
        <pc:spChg chg="mod">
          <ac:chgData name="Nathan Smith" userId="4a38c62f85021370" providerId="LiveId" clId="{009D2B57-CF2C-4441-AF21-E3362DBBFBFE}" dt="2023-10-08T15:52:53.047" v="15104" actId="20577"/>
          <ac:spMkLst>
            <pc:docMk/>
            <pc:sldMk cId="1154299457" sldId="307"/>
            <ac:spMk id="11" creationId="{156379D7-09B9-A04E-AB5A-9CA623F71D20}"/>
          </ac:spMkLst>
        </pc:spChg>
        <pc:picChg chg="del">
          <ac:chgData name="Nathan Smith" userId="4a38c62f85021370" providerId="LiveId" clId="{009D2B57-CF2C-4441-AF21-E3362DBBFBFE}" dt="2023-10-08T15:52:38.272" v="15099" actId="478"/>
          <ac:picMkLst>
            <pc:docMk/>
            <pc:sldMk cId="1154299457" sldId="307"/>
            <ac:picMk id="5" creationId="{2D6A0CC0-0292-E404-DF1C-F0061CF93665}"/>
          </ac:picMkLst>
        </pc:picChg>
        <pc:picChg chg="add mod">
          <ac:chgData name="Nathan Smith" userId="4a38c62f85021370" providerId="LiveId" clId="{009D2B57-CF2C-4441-AF21-E3362DBBFBFE}" dt="2023-10-08T15:53:46.684" v="15107" actId="14100"/>
          <ac:picMkLst>
            <pc:docMk/>
            <pc:sldMk cId="1154299457" sldId="307"/>
            <ac:picMk id="6" creationId="{F214F6CF-CC09-8084-8443-6A7A7F20A24E}"/>
          </ac:picMkLst>
        </pc:picChg>
      </pc:sldChg>
      <pc:sldChg chg="add del">
        <pc:chgData name="Nathan Smith" userId="4a38c62f85021370" providerId="LiveId" clId="{009D2B57-CF2C-4441-AF21-E3362DBBFBFE}" dt="2023-10-08T15:42:26.476" v="15010"/>
        <pc:sldMkLst>
          <pc:docMk/>
          <pc:sldMk cId="2285879886" sldId="30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EEDF8F-2453-4D64-9CCD-4A5BA39525D7}" type="datetimeFigureOut">
              <a:rPr lang="en-US" smtClean="0"/>
              <a:t>10/6/2023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DD6C6C-A5D9-4E1C-A8D3-7060F878AF26}" type="slidenum">
              <a:rPr lang="en-US" smtClean="0"/>
              <a:t>‹#›</a:t>
            </a:fld>
            <a:endParaRPr lang="en-US"/>
          </a:p>
        </p:txBody>
      </p:sp>
    </p:spTree>
    <p:extLst>
      <p:ext uri="{BB962C8B-B14F-4D97-AF65-F5344CB8AC3E}">
        <p14:creationId xmlns:p14="http://schemas.microsoft.com/office/powerpoint/2010/main" val="9554460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Montserrat" pitchFamily="2" charset="77"/>
              </a:rPr>
              <a:t>While there are lots of tests we could write, it’s relatively to easy to conceive of a sensible space of inputs to test that would give us good coverage.</a:t>
            </a:r>
          </a:p>
          <a:p>
            <a:endParaRPr lang="en-US" dirty="0"/>
          </a:p>
        </p:txBody>
      </p:sp>
      <p:sp>
        <p:nvSpPr>
          <p:cNvPr id="4" name="Slide Number Placeholder 3"/>
          <p:cNvSpPr>
            <a:spLocks noGrp="1"/>
          </p:cNvSpPr>
          <p:nvPr>
            <p:ph type="sldNum" sz="quarter" idx="5"/>
          </p:nvPr>
        </p:nvSpPr>
        <p:spPr/>
        <p:txBody>
          <a:bodyPr/>
          <a:lstStyle/>
          <a:p>
            <a:fld id="{3CDD6C6C-A5D9-4E1C-A8D3-7060F878AF26}" type="slidenum">
              <a:rPr lang="en-US" smtClean="0"/>
              <a:t>6</a:t>
            </a:fld>
            <a:endParaRPr lang="en-US"/>
          </a:p>
        </p:txBody>
      </p:sp>
    </p:spTree>
    <p:extLst>
      <p:ext uri="{BB962C8B-B14F-4D97-AF65-F5344CB8AC3E}">
        <p14:creationId xmlns:p14="http://schemas.microsoft.com/office/powerpoint/2010/main" val="889357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DD6C6C-A5D9-4E1C-A8D3-7060F878AF26}" type="slidenum">
              <a:rPr lang="en-US" smtClean="0"/>
              <a:t>31</a:t>
            </a:fld>
            <a:endParaRPr lang="en-US"/>
          </a:p>
        </p:txBody>
      </p:sp>
    </p:spTree>
    <p:extLst>
      <p:ext uri="{BB962C8B-B14F-4D97-AF65-F5344CB8AC3E}">
        <p14:creationId xmlns:p14="http://schemas.microsoft.com/office/powerpoint/2010/main" val="41369262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DD6C6C-A5D9-4E1C-A8D3-7060F878AF26}" type="slidenum">
              <a:rPr lang="en-US" smtClean="0"/>
              <a:t>32</a:t>
            </a:fld>
            <a:endParaRPr lang="en-US"/>
          </a:p>
        </p:txBody>
      </p:sp>
    </p:spTree>
    <p:extLst>
      <p:ext uri="{BB962C8B-B14F-4D97-AF65-F5344CB8AC3E}">
        <p14:creationId xmlns:p14="http://schemas.microsoft.com/office/powerpoint/2010/main" val="15508678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DD6C6C-A5D9-4E1C-A8D3-7060F878AF26}" type="slidenum">
              <a:rPr lang="en-US" smtClean="0"/>
              <a:t>33</a:t>
            </a:fld>
            <a:endParaRPr lang="en-US"/>
          </a:p>
        </p:txBody>
      </p:sp>
    </p:spTree>
    <p:extLst>
      <p:ext uri="{BB962C8B-B14F-4D97-AF65-F5344CB8AC3E}">
        <p14:creationId xmlns:p14="http://schemas.microsoft.com/office/powerpoint/2010/main" val="37744962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DD6C6C-A5D9-4E1C-A8D3-7060F878AF26}" type="slidenum">
              <a:rPr lang="en-US" smtClean="0"/>
              <a:t>34</a:t>
            </a:fld>
            <a:endParaRPr lang="en-US"/>
          </a:p>
        </p:txBody>
      </p:sp>
    </p:spTree>
    <p:extLst>
      <p:ext uri="{BB962C8B-B14F-4D97-AF65-F5344CB8AC3E}">
        <p14:creationId xmlns:p14="http://schemas.microsoft.com/office/powerpoint/2010/main" val="13745463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DD6C6C-A5D9-4E1C-A8D3-7060F878AF26}" type="slidenum">
              <a:rPr lang="en-US" smtClean="0"/>
              <a:t>35</a:t>
            </a:fld>
            <a:endParaRPr lang="en-US"/>
          </a:p>
        </p:txBody>
      </p:sp>
    </p:spTree>
    <p:extLst>
      <p:ext uri="{BB962C8B-B14F-4D97-AF65-F5344CB8AC3E}">
        <p14:creationId xmlns:p14="http://schemas.microsoft.com/office/powerpoint/2010/main" val="36681552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DD6C6C-A5D9-4E1C-A8D3-7060F878AF26}" type="slidenum">
              <a:rPr lang="en-US" smtClean="0"/>
              <a:t>45</a:t>
            </a:fld>
            <a:endParaRPr lang="en-US"/>
          </a:p>
        </p:txBody>
      </p:sp>
    </p:spTree>
    <p:extLst>
      <p:ext uri="{BB962C8B-B14F-4D97-AF65-F5344CB8AC3E}">
        <p14:creationId xmlns:p14="http://schemas.microsoft.com/office/powerpoint/2010/main" val="37488735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DD6C6C-A5D9-4E1C-A8D3-7060F878AF26}" type="slidenum">
              <a:rPr lang="en-US" smtClean="0"/>
              <a:t>46</a:t>
            </a:fld>
            <a:endParaRPr lang="en-US"/>
          </a:p>
        </p:txBody>
      </p:sp>
    </p:spTree>
    <p:extLst>
      <p:ext uri="{BB962C8B-B14F-4D97-AF65-F5344CB8AC3E}">
        <p14:creationId xmlns:p14="http://schemas.microsoft.com/office/powerpoint/2010/main" val="17825225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bg1"/>
                </a:solidFill>
                <a:latin typeface="Montserrat" pitchFamily="2" charset="77"/>
              </a:rPr>
              <a:t>The project I’m describing here is limited to queries, so from here on out we’ll just talk about those. Mutations add additional complexity but can be tested with this approach as well.</a:t>
            </a:r>
            <a:endParaRPr lang="en-US" dirty="0"/>
          </a:p>
        </p:txBody>
      </p:sp>
      <p:sp>
        <p:nvSpPr>
          <p:cNvPr id="4" name="Slide Number Placeholder 3"/>
          <p:cNvSpPr>
            <a:spLocks noGrp="1"/>
          </p:cNvSpPr>
          <p:nvPr>
            <p:ph type="sldNum" sz="quarter" idx="5"/>
          </p:nvPr>
        </p:nvSpPr>
        <p:spPr/>
        <p:txBody>
          <a:bodyPr/>
          <a:lstStyle/>
          <a:p>
            <a:fld id="{3CDD6C6C-A5D9-4E1C-A8D3-7060F878AF26}" type="slidenum">
              <a:rPr lang="en-US" smtClean="0"/>
              <a:t>8</a:t>
            </a:fld>
            <a:endParaRPr lang="en-US"/>
          </a:p>
        </p:txBody>
      </p:sp>
    </p:spTree>
    <p:extLst>
      <p:ext uri="{BB962C8B-B14F-4D97-AF65-F5344CB8AC3E}">
        <p14:creationId xmlns:p14="http://schemas.microsoft.com/office/powerpoint/2010/main" val="745920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solidFill>
                  <a:schemeClr val="bg1"/>
                </a:solidFill>
                <a:latin typeface="Montserrat" pitchFamily="2" charset="77"/>
              </a:rPr>
              <a:t>Nate has never written automated tests for a GraphQL API before and wonders how people tackle this.</a:t>
            </a:r>
          </a:p>
          <a:p>
            <a:pPr marL="0" indent="0">
              <a:buNone/>
            </a:pPr>
            <a:endParaRPr lang="en-US" sz="1200" dirty="0">
              <a:solidFill>
                <a:schemeClr val="bg1"/>
              </a:solidFill>
              <a:latin typeface="Montserrat" pitchFamily="2" charset="77"/>
            </a:endParaRPr>
          </a:p>
          <a:p>
            <a:pPr marL="0" indent="0">
              <a:buNone/>
            </a:pPr>
            <a:r>
              <a:rPr lang="en-US" sz="1200" dirty="0">
                <a:solidFill>
                  <a:schemeClr val="bg1"/>
                </a:solidFill>
                <a:latin typeface="Montserrat" pitchFamily="2" charset="77"/>
              </a:rPr>
              <a:t>Nate spends a few hours standing up basic tests for a single query and starts worrying a lot about the complexity problem.</a:t>
            </a:r>
          </a:p>
          <a:p>
            <a:pPr marL="0" indent="0">
              <a:buNone/>
            </a:pPr>
            <a:endParaRPr lang="en-US" sz="1200" dirty="0">
              <a:solidFill>
                <a:schemeClr val="bg1"/>
              </a:solidFill>
              <a:latin typeface="Montserrat" pitchFamily="2" charset="77"/>
            </a:endParaRPr>
          </a:p>
          <a:p>
            <a:pPr marL="0" indent="0">
              <a:buNone/>
            </a:pPr>
            <a:r>
              <a:rPr lang="en-US" sz="1200" dirty="0">
                <a:solidFill>
                  <a:schemeClr val="bg1"/>
                </a:solidFill>
                <a:latin typeface="Montserrat" pitchFamily="2" charset="77"/>
              </a:rPr>
              <a:t>Nate searches the internet to see how people solve this.</a:t>
            </a:r>
          </a:p>
          <a:p>
            <a:endParaRPr lang="en-US" dirty="0"/>
          </a:p>
        </p:txBody>
      </p:sp>
      <p:sp>
        <p:nvSpPr>
          <p:cNvPr id="4" name="Slide Number Placeholder 3"/>
          <p:cNvSpPr>
            <a:spLocks noGrp="1"/>
          </p:cNvSpPr>
          <p:nvPr>
            <p:ph type="sldNum" sz="quarter" idx="5"/>
          </p:nvPr>
        </p:nvSpPr>
        <p:spPr/>
        <p:txBody>
          <a:bodyPr/>
          <a:lstStyle/>
          <a:p>
            <a:fld id="{3CDD6C6C-A5D9-4E1C-A8D3-7060F878AF26}" type="slidenum">
              <a:rPr lang="en-US" smtClean="0"/>
              <a:t>14</a:t>
            </a:fld>
            <a:endParaRPr lang="en-US"/>
          </a:p>
        </p:txBody>
      </p:sp>
    </p:spTree>
    <p:extLst>
      <p:ext uri="{BB962C8B-B14F-4D97-AF65-F5344CB8AC3E}">
        <p14:creationId xmlns:p14="http://schemas.microsoft.com/office/powerpoint/2010/main" val="1668899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DD6C6C-A5D9-4E1C-A8D3-7060F878AF26}" type="slidenum">
              <a:rPr lang="en-US" smtClean="0"/>
              <a:t>25</a:t>
            </a:fld>
            <a:endParaRPr lang="en-US"/>
          </a:p>
        </p:txBody>
      </p:sp>
    </p:spTree>
    <p:extLst>
      <p:ext uri="{BB962C8B-B14F-4D97-AF65-F5344CB8AC3E}">
        <p14:creationId xmlns:p14="http://schemas.microsoft.com/office/powerpoint/2010/main" val="40330023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DD6C6C-A5D9-4E1C-A8D3-7060F878AF26}" type="slidenum">
              <a:rPr lang="en-US" smtClean="0"/>
              <a:t>26</a:t>
            </a:fld>
            <a:endParaRPr lang="en-US"/>
          </a:p>
        </p:txBody>
      </p:sp>
    </p:spTree>
    <p:extLst>
      <p:ext uri="{BB962C8B-B14F-4D97-AF65-F5344CB8AC3E}">
        <p14:creationId xmlns:p14="http://schemas.microsoft.com/office/powerpoint/2010/main" val="3858899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DD6C6C-A5D9-4E1C-A8D3-7060F878AF26}" type="slidenum">
              <a:rPr lang="en-US" smtClean="0"/>
              <a:t>27</a:t>
            </a:fld>
            <a:endParaRPr lang="en-US"/>
          </a:p>
        </p:txBody>
      </p:sp>
    </p:spTree>
    <p:extLst>
      <p:ext uri="{BB962C8B-B14F-4D97-AF65-F5344CB8AC3E}">
        <p14:creationId xmlns:p14="http://schemas.microsoft.com/office/powerpoint/2010/main" val="1986807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DD6C6C-A5D9-4E1C-A8D3-7060F878AF26}" type="slidenum">
              <a:rPr lang="en-US" smtClean="0"/>
              <a:t>28</a:t>
            </a:fld>
            <a:endParaRPr lang="en-US"/>
          </a:p>
        </p:txBody>
      </p:sp>
    </p:spTree>
    <p:extLst>
      <p:ext uri="{BB962C8B-B14F-4D97-AF65-F5344CB8AC3E}">
        <p14:creationId xmlns:p14="http://schemas.microsoft.com/office/powerpoint/2010/main" val="32662546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DD6C6C-A5D9-4E1C-A8D3-7060F878AF26}" type="slidenum">
              <a:rPr lang="en-US" smtClean="0"/>
              <a:t>29</a:t>
            </a:fld>
            <a:endParaRPr lang="en-US"/>
          </a:p>
        </p:txBody>
      </p:sp>
    </p:spTree>
    <p:extLst>
      <p:ext uri="{BB962C8B-B14F-4D97-AF65-F5344CB8AC3E}">
        <p14:creationId xmlns:p14="http://schemas.microsoft.com/office/powerpoint/2010/main" val="19956964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DD6C6C-A5D9-4E1C-A8D3-7060F878AF26}" type="slidenum">
              <a:rPr lang="en-US" smtClean="0"/>
              <a:t>30</a:t>
            </a:fld>
            <a:endParaRPr lang="en-US"/>
          </a:p>
        </p:txBody>
      </p:sp>
    </p:spTree>
    <p:extLst>
      <p:ext uri="{BB962C8B-B14F-4D97-AF65-F5344CB8AC3E}">
        <p14:creationId xmlns:p14="http://schemas.microsoft.com/office/powerpoint/2010/main" val="3811274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64381-FE8F-E049-B6F9-3973CD5AC47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6730AD9-A94F-0449-B9FE-936A2DF676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F9A522D4-F65D-F24B-B1E7-AE57527D4221}"/>
              </a:ext>
            </a:extLst>
          </p:cNvPr>
          <p:cNvSpPr>
            <a:spLocks noGrp="1"/>
          </p:cNvSpPr>
          <p:nvPr>
            <p:ph type="dt" sz="half" idx="10"/>
          </p:nvPr>
        </p:nvSpPr>
        <p:spPr/>
        <p:txBody>
          <a:bodyPr/>
          <a:lstStyle/>
          <a:p>
            <a:fld id="{B09EB8F7-3CDC-9546-BEBE-4CC6469AA291}" type="datetimeFigureOut">
              <a:rPr lang="en-US" smtClean="0"/>
              <a:t>9/25/2023</a:t>
            </a:fld>
            <a:endParaRPr lang="en-US"/>
          </a:p>
        </p:txBody>
      </p:sp>
      <p:sp>
        <p:nvSpPr>
          <p:cNvPr id="5" name="Footer Placeholder 4">
            <a:extLst>
              <a:ext uri="{FF2B5EF4-FFF2-40B4-BE49-F238E27FC236}">
                <a16:creationId xmlns:a16="http://schemas.microsoft.com/office/drawing/2014/main" id="{7F47A0F6-6A93-784E-9022-36899DA7EF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D7E800-63AC-5C48-9193-D7DDAC41F9A2}"/>
              </a:ext>
            </a:extLst>
          </p:cNvPr>
          <p:cNvSpPr>
            <a:spLocks noGrp="1"/>
          </p:cNvSpPr>
          <p:nvPr>
            <p:ph type="sldNum" sz="quarter" idx="12"/>
          </p:nvPr>
        </p:nvSpPr>
        <p:spPr/>
        <p:txBody>
          <a:bodyPr/>
          <a:lstStyle/>
          <a:p>
            <a:fld id="{3F4082E9-C2C1-554A-B4F7-A7282B2A61D8}" type="slidenum">
              <a:rPr lang="en-US" smtClean="0"/>
              <a:t>‹#›</a:t>
            </a:fld>
            <a:endParaRPr lang="en-US"/>
          </a:p>
        </p:txBody>
      </p:sp>
    </p:spTree>
    <p:extLst>
      <p:ext uri="{BB962C8B-B14F-4D97-AF65-F5344CB8AC3E}">
        <p14:creationId xmlns:p14="http://schemas.microsoft.com/office/powerpoint/2010/main" val="6247194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93F25-22D3-0544-8127-4B0E082DF3B3}"/>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BC241C3-9F44-5B4F-8C85-8C7AEE2B749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846A555-8FF1-AB4B-8EE9-6F12160CA284}"/>
              </a:ext>
            </a:extLst>
          </p:cNvPr>
          <p:cNvSpPr>
            <a:spLocks noGrp="1"/>
          </p:cNvSpPr>
          <p:nvPr>
            <p:ph type="dt" sz="half" idx="10"/>
          </p:nvPr>
        </p:nvSpPr>
        <p:spPr/>
        <p:txBody>
          <a:bodyPr/>
          <a:lstStyle/>
          <a:p>
            <a:fld id="{B09EB8F7-3CDC-9546-BEBE-4CC6469AA291}" type="datetimeFigureOut">
              <a:rPr lang="en-US" smtClean="0"/>
              <a:t>9/25/2023</a:t>
            </a:fld>
            <a:endParaRPr lang="en-US"/>
          </a:p>
        </p:txBody>
      </p:sp>
      <p:sp>
        <p:nvSpPr>
          <p:cNvPr id="5" name="Footer Placeholder 4">
            <a:extLst>
              <a:ext uri="{FF2B5EF4-FFF2-40B4-BE49-F238E27FC236}">
                <a16:creationId xmlns:a16="http://schemas.microsoft.com/office/drawing/2014/main" id="{718FA3A4-324B-A847-A469-7962DDEBD3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524322-08C5-3B4C-907C-F7B9B7467C73}"/>
              </a:ext>
            </a:extLst>
          </p:cNvPr>
          <p:cNvSpPr>
            <a:spLocks noGrp="1"/>
          </p:cNvSpPr>
          <p:nvPr>
            <p:ph type="sldNum" sz="quarter" idx="12"/>
          </p:nvPr>
        </p:nvSpPr>
        <p:spPr/>
        <p:txBody>
          <a:bodyPr/>
          <a:lstStyle/>
          <a:p>
            <a:fld id="{3F4082E9-C2C1-554A-B4F7-A7282B2A61D8}" type="slidenum">
              <a:rPr lang="en-US" smtClean="0"/>
              <a:t>‹#›</a:t>
            </a:fld>
            <a:endParaRPr lang="en-US"/>
          </a:p>
        </p:txBody>
      </p:sp>
    </p:spTree>
    <p:extLst>
      <p:ext uri="{BB962C8B-B14F-4D97-AF65-F5344CB8AC3E}">
        <p14:creationId xmlns:p14="http://schemas.microsoft.com/office/powerpoint/2010/main" val="5268034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F736B7-2428-0A4C-9D7B-C8D4087208DD}"/>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2DA3C54-BA01-FD47-83D1-2C1E6F3488EF}"/>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65D27C5-6A4F-A94C-B18E-A4D7A6071CAD}"/>
              </a:ext>
            </a:extLst>
          </p:cNvPr>
          <p:cNvSpPr>
            <a:spLocks noGrp="1"/>
          </p:cNvSpPr>
          <p:nvPr>
            <p:ph type="dt" sz="half" idx="10"/>
          </p:nvPr>
        </p:nvSpPr>
        <p:spPr/>
        <p:txBody>
          <a:bodyPr/>
          <a:lstStyle/>
          <a:p>
            <a:fld id="{B09EB8F7-3CDC-9546-BEBE-4CC6469AA291}" type="datetimeFigureOut">
              <a:rPr lang="en-US" smtClean="0"/>
              <a:t>9/25/2023</a:t>
            </a:fld>
            <a:endParaRPr lang="en-US"/>
          </a:p>
        </p:txBody>
      </p:sp>
      <p:sp>
        <p:nvSpPr>
          <p:cNvPr id="5" name="Footer Placeholder 4">
            <a:extLst>
              <a:ext uri="{FF2B5EF4-FFF2-40B4-BE49-F238E27FC236}">
                <a16:creationId xmlns:a16="http://schemas.microsoft.com/office/drawing/2014/main" id="{9B68C765-60FB-1B4A-A375-FEC590C14B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24AA6A-0755-7843-AF0F-EE497F7D8009}"/>
              </a:ext>
            </a:extLst>
          </p:cNvPr>
          <p:cNvSpPr>
            <a:spLocks noGrp="1"/>
          </p:cNvSpPr>
          <p:nvPr>
            <p:ph type="sldNum" sz="quarter" idx="12"/>
          </p:nvPr>
        </p:nvSpPr>
        <p:spPr/>
        <p:txBody>
          <a:bodyPr/>
          <a:lstStyle/>
          <a:p>
            <a:fld id="{3F4082E9-C2C1-554A-B4F7-A7282B2A61D8}" type="slidenum">
              <a:rPr lang="en-US" smtClean="0"/>
              <a:t>‹#›</a:t>
            </a:fld>
            <a:endParaRPr lang="en-US"/>
          </a:p>
        </p:txBody>
      </p:sp>
    </p:spTree>
    <p:extLst>
      <p:ext uri="{BB962C8B-B14F-4D97-AF65-F5344CB8AC3E}">
        <p14:creationId xmlns:p14="http://schemas.microsoft.com/office/powerpoint/2010/main" val="17314031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899C3-6FA7-9D47-9FAE-4AA083C50A1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FAE352E-89CA-BB4B-B4F3-334A8280BEB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57D64A8-CE02-C74F-A9D7-09C938E4CD70}"/>
              </a:ext>
            </a:extLst>
          </p:cNvPr>
          <p:cNvSpPr>
            <a:spLocks noGrp="1"/>
          </p:cNvSpPr>
          <p:nvPr>
            <p:ph type="dt" sz="half" idx="10"/>
          </p:nvPr>
        </p:nvSpPr>
        <p:spPr/>
        <p:txBody>
          <a:bodyPr/>
          <a:lstStyle/>
          <a:p>
            <a:fld id="{B09EB8F7-3CDC-9546-BEBE-4CC6469AA291}" type="datetimeFigureOut">
              <a:rPr lang="en-US" smtClean="0"/>
              <a:t>9/25/2023</a:t>
            </a:fld>
            <a:endParaRPr lang="en-US"/>
          </a:p>
        </p:txBody>
      </p:sp>
      <p:sp>
        <p:nvSpPr>
          <p:cNvPr id="5" name="Footer Placeholder 4">
            <a:extLst>
              <a:ext uri="{FF2B5EF4-FFF2-40B4-BE49-F238E27FC236}">
                <a16:creationId xmlns:a16="http://schemas.microsoft.com/office/drawing/2014/main" id="{749A10C3-F275-CD44-8FF9-634DEEEADF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6C3AA7-C726-7E46-91F9-633AAC1D330F}"/>
              </a:ext>
            </a:extLst>
          </p:cNvPr>
          <p:cNvSpPr>
            <a:spLocks noGrp="1"/>
          </p:cNvSpPr>
          <p:nvPr>
            <p:ph type="sldNum" sz="quarter" idx="12"/>
          </p:nvPr>
        </p:nvSpPr>
        <p:spPr/>
        <p:txBody>
          <a:bodyPr/>
          <a:lstStyle/>
          <a:p>
            <a:fld id="{3F4082E9-C2C1-554A-B4F7-A7282B2A61D8}" type="slidenum">
              <a:rPr lang="en-US" smtClean="0"/>
              <a:t>‹#›</a:t>
            </a:fld>
            <a:endParaRPr lang="en-US"/>
          </a:p>
        </p:txBody>
      </p:sp>
    </p:spTree>
    <p:extLst>
      <p:ext uri="{BB962C8B-B14F-4D97-AF65-F5344CB8AC3E}">
        <p14:creationId xmlns:p14="http://schemas.microsoft.com/office/powerpoint/2010/main" val="21393811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DA97-2106-724B-AB9F-492EB6AEFAA1}"/>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CB088C9-D83E-6F43-A41B-35F17D31CE3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066F8D8-6CCC-A643-9346-E1FE147C5330}"/>
              </a:ext>
            </a:extLst>
          </p:cNvPr>
          <p:cNvSpPr>
            <a:spLocks noGrp="1"/>
          </p:cNvSpPr>
          <p:nvPr>
            <p:ph type="dt" sz="half" idx="10"/>
          </p:nvPr>
        </p:nvSpPr>
        <p:spPr/>
        <p:txBody>
          <a:bodyPr/>
          <a:lstStyle/>
          <a:p>
            <a:fld id="{B09EB8F7-3CDC-9546-BEBE-4CC6469AA291}" type="datetimeFigureOut">
              <a:rPr lang="en-US" smtClean="0"/>
              <a:t>9/25/2023</a:t>
            </a:fld>
            <a:endParaRPr lang="en-US"/>
          </a:p>
        </p:txBody>
      </p:sp>
      <p:sp>
        <p:nvSpPr>
          <p:cNvPr id="5" name="Footer Placeholder 4">
            <a:extLst>
              <a:ext uri="{FF2B5EF4-FFF2-40B4-BE49-F238E27FC236}">
                <a16:creationId xmlns:a16="http://schemas.microsoft.com/office/drawing/2014/main" id="{6DE9B7ED-138C-0E4D-B9E0-8C3E538C1F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0F33FD-5CD9-C948-9D12-ABDA66601C2B}"/>
              </a:ext>
            </a:extLst>
          </p:cNvPr>
          <p:cNvSpPr>
            <a:spLocks noGrp="1"/>
          </p:cNvSpPr>
          <p:nvPr>
            <p:ph type="sldNum" sz="quarter" idx="12"/>
          </p:nvPr>
        </p:nvSpPr>
        <p:spPr/>
        <p:txBody>
          <a:bodyPr/>
          <a:lstStyle/>
          <a:p>
            <a:fld id="{3F4082E9-C2C1-554A-B4F7-A7282B2A61D8}" type="slidenum">
              <a:rPr lang="en-US" smtClean="0"/>
              <a:t>‹#›</a:t>
            </a:fld>
            <a:endParaRPr lang="en-US"/>
          </a:p>
        </p:txBody>
      </p:sp>
    </p:spTree>
    <p:extLst>
      <p:ext uri="{BB962C8B-B14F-4D97-AF65-F5344CB8AC3E}">
        <p14:creationId xmlns:p14="http://schemas.microsoft.com/office/powerpoint/2010/main" val="1230488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F8167-6C1A-A249-9029-21B6BD9A6E9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9BE5B92-E7B5-014D-A5CC-69FBBF6D1DD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7A463C4F-6730-D54B-9F74-CDFF5F08F97F}"/>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969538F8-D836-4340-8343-344073C77231}"/>
              </a:ext>
            </a:extLst>
          </p:cNvPr>
          <p:cNvSpPr>
            <a:spLocks noGrp="1"/>
          </p:cNvSpPr>
          <p:nvPr>
            <p:ph type="dt" sz="half" idx="10"/>
          </p:nvPr>
        </p:nvSpPr>
        <p:spPr/>
        <p:txBody>
          <a:bodyPr/>
          <a:lstStyle/>
          <a:p>
            <a:fld id="{B09EB8F7-3CDC-9546-BEBE-4CC6469AA291}" type="datetimeFigureOut">
              <a:rPr lang="en-US" smtClean="0"/>
              <a:t>9/25/2023</a:t>
            </a:fld>
            <a:endParaRPr lang="en-US"/>
          </a:p>
        </p:txBody>
      </p:sp>
      <p:sp>
        <p:nvSpPr>
          <p:cNvPr id="6" name="Footer Placeholder 5">
            <a:extLst>
              <a:ext uri="{FF2B5EF4-FFF2-40B4-BE49-F238E27FC236}">
                <a16:creationId xmlns:a16="http://schemas.microsoft.com/office/drawing/2014/main" id="{BCB369F8-FDFA-C143-B324-EA303F62B7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8CBE55-B49C-A644-835E-961B7349AAF6}"/>
              </a:ext>
            </a:extLst>
          </p:cNvPr>
          <p:cNvSpPr>
            <a:spLocks noGrp="1"/>
          </p:cNvSpPr>
          <p:nvPr>
            <p:ph type="sldNum" sz="quarter" idx="12"/>
          </p:nvPr>
        </p:nvSpPr>
        <p:spPr/>
        <p:txBody>
          <a:bodyPr/>
          <a:lstStyle/>
          <a:p>
            <a:fld id="{3F4082E9-C2C1-554A-B4F7-A7282B2A61D8}" type="slidenum">
              <a:rPr lang="en-US" smtClean="0"/>
              <a:t>‹#›</a:t>
            </a:fld>
            <a:endParaRPr lang="en-US"/>
          </a:p>
        </p:txBody>
      </p:sp>
    </p:spTree>
    <p:extLst>
      <p:ext uri="{BB962C8B-B14F-4D97-AF65-F5344CB8AC3E}">
        <p14:creationId xmlns:p14="http://schemas.microsoft.com/office/powerpoint/2010/main" val="5823075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950F8-7B5A-DE4E-A53A-8575A976750D}"/>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3D774E5-5327-8C47-BB8C-476D9FCE4C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FC3D204-4080-EA4E-ACE4-6E4AE3EC655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E83E4DF8-38A3-4943-856F-22491A2A267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F78C82F-FF2A-AE4E-BD20-7F31961EAB8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0A4D17B2-018A-A84F-82A1-39C38DEB8C02}"/>
              </a:ext>
            </a:extLst>
          </p:cNvPr>
          <p:cNvSpPr>
            <a:spLocks noGrp="1"/>
          </p:cNvSpPr>
          <p:nvPr>
            <p:ph type="dt" sz="half" idx="10"/>
          </p:nvPr>
        </p:nvSpPr>
        <p:spPr/>
        <p:txBody>
          <a:bodyPr/>
          <a:lstStyle/>
          <a:p>
            <a:fld id="{B09EB8F7-3CDC-9546-BEBE-4CC6469AA291}" type="datetimeFigureOut">
              <a:rPr lang="en-US" smtClean="0"/>
              <a:t>9/25/2023</a:t>
            </a:fld>
            <a:endParaRPr lang="en-US"/>
          </a:p>
        </p:txBody>
      </p:sp>
      <p:sp>
        <p:nvSpPr>
          <p:cNvPr id="8" name="Footer Placeholder 7">
            <a:extLst>
              <a:ext uri="{FF2B5EF4-FFF2-40B4-BE49-F238E27FC236}">
                <a16:creationId xmlns:a16="http://schemas.microsoft.com/office/drawing/2014/main" id="{BC05746C-B355-A24F-A0C3-CD9E26F1ED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13B6F83-48E1-6943-AB6F-A0BDB820ED41}"/>
              </a:ext>
            </a:extLst>
          </p:cNvPr>
          <p:cNvSpPr>
            <a:spLocks noGrp="1"/>
          </p:cNvSpPr>
          <p:nvPr>
            <p:ph type="sldNum" sz="quarter" idx="12"/>
          </p:nvPr>
        </p:nvSpPr>
        <p:spPr/>
        <p:txBody>
          <a:bodyPr/>
          <a:lstStyle/>
          <a:p>
            <a:fld id="{3F4082E9-C2C1-554A-B4F7-A7282B2A61D8}" type="slidenum">
              <a:rPr lang="en-US" smtClean="0"/>
              <a:t>‹#›</a:t>
            </a:fld>
            <a:endParaRPr lang="en-US"/>
          </a:p>
        </p:txBody>
      </p:sp>
    </p:spTree>
    <p:extLst>
      <p:ext uri="{BB962C8B-B14F-4D97-AF65-F5344CB8AC3E}">
        <p14:creationId xmlns:p14="http://schemas.microsoft.com/office/powerpoint/2010/main" val="4221128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0F3CE-848D-5048-96A5-A227C207CB9C}"/>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F140DB6-598D-7448-B1CB-ECA5B2434057}"/>
              </a:ext>
            </a:extLst>
          </p:cNvPr>
          <p:cNvSpPr>
            <a:spLocks noGrp="1"/>
          </p:cNvSpPr>
          <p:nvPr>
            <p:ph type="dt" sz="half" idx="10"/>
          </p:nvPr>
        </p:nvSpPr>
        <p:spPr/>
        <p:txBody>
          <a:bodyPr/>
          <a:lstStyle/>
          <a:p>
            <a:fld id="{B09EB8F7-3CDC-9546-BEBE-4CC6469AA291}" type="datetimeFigureOut">
              <a:rPr lang="en-US" smtClean="0"/>
              <a:t>9/25/2023</a:t>
            </a:fld>
            <a:endParaRPr lang="en-US"/>
          </a:p>
        </p:txBody>
      </p:sp>
      <p:sp>
        <p:nvSpPr>
          <p:cNvPr id="4" name="Footer Placeholder 3">
            <a:extLst>
              <a:ext uri="{FF2B5EF4-FFF2-40B4-BE49-F238E27FC236}">
                <a16:creationId xmlns:a16="http://schemas.microsoft.com/office/drawing/2014/main" id="{FE2F9766-C87E-0641-BCE9-C21C400EC51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371DD7D-35FC-7145-821C-620237127BA7}"/>
              </a:ext>
            </a:extLst>
          </p:cNvPr>
          <p:cNvSpPr>
            <a:spLocks noGrp="1"/>
          </p:cNvSpPr>
          <p:nvPr>
            <p:ph type="sldNum" sz="quarter" idx="12"/>
          </p:nvPr>
        </p:nvSpPr>
        <p:spPr/>
        <p:txBody>
          <a:bodyPr/>
          <a:lstStyle/>
          <a:p>
            <a:fld id="{3F4082E9-C2C1-554A-B4F7-A7282B2A61D8}" type="slidenum">
              <a:rPr lang="en-US" smtClean="0"/>
              <a:t>‹#›</a:t>
            </a:fld>
            <a:endParaRPr lang="en-US"/>
          </a:p>
        </p:txBody>
      </p:sp>
    </p:spTree>
    <p:extLst>
      <p:ext uri="{BB962C8B-B14F-4D97-AF65-F5344CB8AC3E}">
        <p14:creationId xmlns:p14="http://schemas.microsoft.com/office/powerpoint/2010/main" val="189596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7AD618-D6BF-A346-88B1-8423179ECF28}"/>
              </a:ext>
            </a:extLst>
          </p:cNvPr>
          <p:cNvSpPr>
            <a:spLocks noGrp="1"/>
          </p:cNvSpPr>
          <p:nvPr>
            <p:ph type="dt" sz="half" idx="10"/>
          </p:nvPr>
        </p:nvSpPr>
        <p:spPr/>
        <p:txBody>
          <a:bodyPr/>
          <a:lstStyle/>
          <a:p>
            <a:fld id="{B09EB8F7-3CDC-9546-BEBE-4CC6469AA291}" type="datetimeFigureOut">
              <a:rPr lang="en-US" smtClean="0"/>
              <a:t>9/25/2023</a:t>
            </a:fld>
            <a:endParaRPr lang="en-US"/>
          </a:p>
        </p:txBody>
      </p:sp>
      <p:sp>
        <p:nvSpPr>
          <p:cNvPr id="3" name="Footer Placeholder 2">
            <a:extLst>
              <a:ext uri="{FF2B5EF4-FFF2-40B4-BE49-F238E27FC236}">
                <a16:creationId xmlns:a16="http://schemas.microsoft.com/office/drawing/2014/main" id="{BA019417-7216-5C4A-8620-B6590198A0D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4536DD6-9B4C-4441-B796-5E3671FDD50C}"/>
              </a:ext>
            </a:extLst>
          </p:cNvPr>
          <p:cNvSpPr>
            <a:spLocks noGrp="1"/>
          </p:cNvSpPr>
          <p:nvPr>
            <p:ph type="sldNum" sz="quarter" idx="12"/>
          </p:nvPr>
        </p:nvSpPr>
        <p:spPr/>
        <p:txBody>
          <a:bodyPr/>
          <a:lstStyle/>
          <a:p>
            <a:fld id="{3F4082E9-C2C1-554A-B4F7-A7282B2A61D8}" type="slidenum">
              <a:rPr lang="en-US" smtClean="0"/>
              <a:t>‹#›</a:t>
            </a:fld>
            <a:endParaRPr lang="en-US"/>
          </a:p>
        </p:txBody>
      </p:sp>
    </p:spTree>
    <p:extLst>
      <p:ext uri="{BB962C8B-B14F-4D97-AF65-F5344CB8AC3E}">
        <p14:creationId xmlns:p14="http://schemas.microsoft.com/office/powerpoint/2010/main" val="3720373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3608E-5554-5745-83FF-EE1F28734DB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3BBADE55-21AE-C04D-80E7-8A40ADA80D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9B1E44D-5089-7044-8B6C-8925A9F867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80B05C9-4ECD-D845-822F-1AA32EBF56DC}"/>
              </a:ext>
            </a:extLst>
          </p:cNvPr>
          <p:cNvSpPr>
            <a:spLocks noGrp="1"/>
          </p:cNvSpPr>
          <p:nvPr>
            <p:ph type="dt" sz="half" idx="10"/>
          </p:nvPr>
        </p:nvSpPr>
        <p:spPr/>
        <p:txBody>
          <a:bodyPr/>
          <a:lstStyle/>
          <a:p>
            <a:fld id="{B09EB8F7-3CDC-9546-BEBE-4CC6469AA291}" type="datetimeFigureOut">
              <a:rPr lang="en-US" smtClean="0"/>
              <a:t>9/25/2023</a:t>
            </a:fld>
            <a:endParaRPr lang="en-US"/>
          </a:p>
        </p:txBody>
      </p:sp>
      <p:sp>
        <p:nvSpPr>
          <p:cNvPr id="6" name="Footer Placeholder 5">
            <a:extLst>
              <a:ext uri="{FF2B5EF4-FFF2-40B4-BE49-F238E27FC236}">
                <a16:creationId xmlns:a16="http://schemas.microsoft.com/office/drawing/2014/main" id="{5F77AD8C-26EA-EF4E-97CC-83AF801B7D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406E4F-A1F1-E040-9CB0-F9C971750DF2}"/>
              </a:ext>
            </a:extLst>
          </p:cNvPr>
          <p:cNvSpPr>
            <a:spLocks noGrp="1"/>
          </p:cNvSpPr>
          <p:nvPr>
            <p:ph type="sldNum" sz="quarter" idx="12"/>
          </p:nvPr>
        </p:nvSpPr>
        <p:spPr/>
        <p:txBody>
          <a:bodyPr/>
          <a:lstStyle/>
          <a:p>
            <a:fld id="{3F4082E9-C2C1-554A-B4F7-A7282B2A61D8}" type="slidenum">
              <a:rPr lang="en-US" smtClean="0"/>
              <a:t>‹#›</a:t>
            </a:fld>
            <a:endParaRPr lang="en-US"/>
          </a:p>
        </p:txBody>
      </p:sp>
    </p:spTree>
    <p:extLst>
      <p:ext uri="{BB962C8B-B14F-4D97-AF65-F5344CB8AC3E}">
        <p14:creationId xmlns:p14="http://schemas.microsoft.com/office/powerpoint/2010/main" val="10378692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B1AAF-9C79-EC48-A86B-3AA98BBDF41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29C9042C-4566-F541-B0BC-2AC7826BDA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3B533FF-9213-3844-8081-CFDA16F613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8311A99-EB65-E14F-931C-03599292D254}"/>
              </a:ext>
            </a:extLst>
          </p:cNvPr>
          <p:cNvSpPr>
            <a:spLocks noGrp="1"/>
          </p:cNvSpPr>
          <p:nvPr>
            <p:ph type="dt" sz="half" idx="10"/>
          </p:nvPr>
        </p:nvSpPr>
        <p:spPr/>
        <p:txBody>
          <a:bodyPr/>
          <a:lstStyle/>
          <a:p>
            <a:fld id="{B09EB8F7-3CDC-9546-BEBE-4CC6469AA291}" type="datetimeFigureOut">
              <a:rPr lang="en-US" smtClean="0"/>
              <a:t>9/25/2023</a:t>
            </a:fld>
            <a:endParaRPr lang="en-US"/>
          </a:p>
        </p:txBody>
      </p:sp>
      <p:sp>
        <p:nvSpPr>
          <p:cNvPr id="6" name="Footer Placeholder 5">
            <a:extLst>
              <a:ext uri="{FF2B5EF4-FFF2-40B4-BE49-F238E27FC236}">
                <a16:creationId xmlns:a16="http://schemas.microsoft.com/office/drawing/2014/main" id="{CDECABE3-BEBE-C14E-8B33-D03A64C06C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3E6C06-8BB8-FD46-A2FD-A439BEC35FEE}"/>
              </a:ext>
            </a:extLst>
          </p:cNvPr>
          <p:cNvSpPr>
            <a:spLocks noGrp="1"/>
          </p:cNvSpPr>
          <p:nvPr>
            <p:ph type="sldNum" sz="quarter" idx="12"/>
          </p:nvPr>
        </p:nvSpPr>
        <p:spPr/>
        <p:txBody>
          <a:bodyPr/>
          <a:lstStyle/>
          <a:p>
            <a:fld id="{3F4082E9-C2C1-554A-B4F7-A7282B2A61D8}" type="slidenum">
              <a:rPr lang="en-US" smtClean="0"/>
              <a:t>‹#›</a:t>
            </a:fld>
            <a:endParaRPr lang="en-US"/>
          </a:p>
        </p:txBody>
      </p:sp>
    </p:spTree>
    <p:extLst>
      <p:ext uri="{BB962C8B-B14F-4D97-AF65-F5344CB8AC3E}">
        <p14:creationId xmlns:p14="http://schemas.microsoft.com/office/powerpoint/2010/main" val="3233084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DEB0EB-08D8-9341-9F27-FE63F870DD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7FCE273-BB1C-2842-BF96-F137E53B60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65C451B-A8B5-AB4A-BF8B-05AA5BC409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9EB8F7-3CDC-9546-BEBE-4CC6469AA291}" type="datetimeFigureOut">
              <a:rPr lang="en-US" smtClean="0"/>
              <a:t>9/25/2023</a:t>
            </a:fld>
            <a:endParaRPr lang="en-US"/>
          </a:p>
        </p:txBody>
      </p:sp>
      <p:sp>
        <p:nvSpPr>
          <p:cNvPr id="5" name="Footer Placeholder 4">
            <a:extLst>
              <a:ext uri="{FF2B5EF4-FFF2-40B4-BE49-F238E27FC236}">
                <a16:creationId xmlns:a16="http://schemas.microsoft.com/office/drawing/2014/main" id="{BD42B04C-1EE1-374D-A70C-CC58AD797B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80009C-A460-FE4B-92DF-057318FF70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4082E9-C2C1-554A-B4F7-A7282B2A61D8}" type="slidenum">
              <a:rPr lang="en-US" smtClean="0"/>
              <a:t>‹#›</a:t>
            </a:fld>
            <a:endParaRPr lang="en-US"/>
          </a:p>
        </p:txBody>
      </p:sp>
    </p:spTree>
    <p:extLst>
      <p:ext uri="{BB962C8B-B14F-4D97-AF65-F5344CB8AC3E}">
        <p14:creationId xmlns:p14="http://schemas.microsoft.com/office/powerpoint/2010/main" val="37181733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s://arxiv.org/abs/2012.07380"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mailto:nate@natesmith.io"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441E552E-A901-8B20-4729-EAAB2E4585F6}"/>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descr="A picture containing loudspeaker&#10;&#10;Description automatically generated">
            <a:extLst>
              <a:ext uri="{FF2B5EF4-FFF2-40B4-BE49-F238E27FC236}">
                <a16:creationId xmlns:a16="http://schemas.microsoft.com/office/drawing/2014/main" id="{02CB3FD9-5270-5E6D-B502-8655DA14FCC6}"/>
              </a:ext>
            </a:extLst>
          </p:cNvPr>
          <p:cNvPicPr>
            <a:picLocks noChangeAspect="1"/>
          </p:cNvPicPr>
          <p:nvPr/>
        </p:nvPicPr>
        <p:blipFill>
          <a:blip r:embed="rId3"/>
          <a:stretch>
            <a:fillRect/>
          </a:stretch>
        </p:blipFill>
        <p:spPr>
          <a:xfrm>
            <a:off x="4424282" y="3527136"/>
            <a:ext cx="3305464" cy="3305464"/>
          </a:xfrm>
          <a:prstGeom prst="rect">
            <a:avLst/>
          </a:prstGeom>
        </p:spPr>
      </p:pic>
      <p:sp>
        <p:nvSpPr>
          <p:cNvPr id="12" name="TextBox 11">
            <a:extLst>
              <a:ext uri="{FF2B5EF4-FFF2-40B4-BE49-F238E27FC236}">
                <a16:creationId xmlns:a16="http://schemas.microsoft.com/office/drawing/2014/main" id="{072365F3-F6AE-CB4D-9AC7-BA3EDCD6BF26}"/>
              </a:ext>
            </a:extLst>
          </p:cNvPr>
          <p:cNvSpPr txBox="1"/>
          <p:nvPr/>
        </p:nvSpPr>
        <p:spPr>
          <a:xfrm>
            <a:off x="7659533" y="4580225"/>
            <a:ext cx="4397828" cy="646331"/>
          </a:xfrm>
          <a:prstGeom prst="rect">
            <a:avLst/>
          </a:prstGeom>
          <a:noFill/>
        </p:spPr>
        <p:txBody>
          <a:bodyPr wrap="square" rtlCol="0">
            <a:spAutoFit/>
          </a:bodyPr>
          <a:lstStyle/>
          <a:p>
            <a:r>
              <a:rPr lang="en-US" sz="3600" b="1" dirty="0">
                <a:solidFill>
                  <a:schemeClr val="bg2"/>
                </a:solidFill>
                <a:latin typeface="Montserrat" pitchFamily="2" charset="77"/>
              </a:rPr>
              <a:t>Nate </a:t>
            </a:r>
            <a:r>
              <a:rPr lang="en-US" sz="3600" dirty="0">
                <a:solidFill>
                  <a:schemeClr val="bg2"/>
                </a:solidFill>
                <a:latin typeface="Montserrat" pitchFamily="2" charset="77"/>
              </a:rPr>
              <a:t>Smith, Ph.D.</a:t>
            </a:r>
          </a:p>
        </p:txBody>
      </p:sp>
      <p:sp>
        <p:nvSpPr>
          <p:cNvPr id="13" name="TextBox 12">
            <a:extLst>
              <a:ext uri="{FF2B5EF4-FFF2-40B4-BE49-F238E27FC236}">
                <a16:creationId xmlns:a16="http://schemas.microsoft.com/office/drawing/2014/main" id="{753337B5-56E5-2347-9F50-7FBFC0767194}"/>
              </a:ext>
            </a:extLst>
          </p:cNvPr>
          <p:cNvSpPr txBox="1"/>
          <p:nvPr/>
        </p:nvSpPr>
        <p:spPr>
          <a:xfrm>
            <a:off x="7659533" y="5280531"/>
            <a:ext cx="4397828" cy="1200329"/>
          </a:xfrm>
          <a:prstGeom prst="rect">
            <a:avLst/>
          </a:prstGeom>
          <a:noFill/>
        </p:spPr>
        <p:txBody>
          <a:bodyPr wrap="square" rtlCol="0">
            <a:spAutoFit/>
          </a:bodyPr>
          <a:lstStyle/>
          <a:p>
            <a:pPr algn="l"/>
            <a:r>
              <a:rPr lang="en-US" sz="2400" b="1" i="0" dirty="0">
                <a:solidFill>
                  <a:srgbClr val="ED701A"/>
                </a:solidFill>
                <a:effectLst/>
                <a:latin typeface="Rubik"/>
              </a:rPr>
              <a:t>Navigating Complex GraphQL Testing: Automating Integration Test Generation</a:t>
            </a:r>
          </a:p>
        </p:txBody>
      </p:sp>
      <p:pic>
        <p:nvPicPr>
          <p:cNvPr id="11" name="Picture 10" descr="A person with his arms crossed&#10;&#10;Description automatically generated">
            <a:extLst>
              <a:ext uri="{FF2B5EF4-FFF2-40B4-BE49-F238E27FC236}">
                <a16:creationId xmlns:a16="http://schemas.microsoft.com/office/drawing/2014/main" id="{A6AFB7E8-BB61-4898-9972-B9EB12FB76B2}"/>
              </a:ext>
            </a:extLst>
          </p:cNvPr>
          <p:cNvPicPr>
            <a:picLocks noChangeAspect="1"/>
          </p:cNvPicPr>
          <p:nvPr/>
        </p:nvPicPr>
        <p:blipFill>
          <a:blip r:embed="rId4"/>
          <a:stretch>
            <a:fillRect/>
          </a:stretch>
        </p:blipFill>
        <p:spPr>
          <a:xfrm>
            <a:off x="4880811" y="3964679"/>
            <a:ext cx="2430378" cy="2430378"/>
          </a:xfrm>
          <a:prstGeom prst="rect">
            <a:avLst/>
          </a:prstGeom>
        </p:spPr>
      </p:pic>
    </p:spTree>
    <p:extLst>
      <p:ext uri="{BB962C8B-B14F-4D97-AF65-F5344CB8AC3E}">
        <p14:creationId xmlns:p14="http://schemas.microsoft.com/office/powerpoint/2010/main" val="19347896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object, star, night sky&#10;&#10;Description automatically generated">
            <a:extLst>
              <a:ext uri="{FF2B5EF4-FFF2-40B4-BE49-F238E27FC236}">
                <a16:creationId xmlns:a16="http://schemas.microsoft.com/office/drawing/2014/main" id="{6C6276E7-24ED-AA7B-0D17-1A4E52626D47}"/>
              </a:ext>
            </a:extLst>
          </p:cNvPr>
          <p:cNvPicPr>
            <a:picLocks noChangeAspect="1"/>
          </p:cNvPicPr>
          <p:nvPr/>
        </p:nvPicPr>
        <p:blipFill>
          <a:blip r:embed="rId2"/>
          <a:stretch>
            <a:fillRect/>
          </a:stretch>
        </p:blipFill>
        <p:spPr>
          <a:xfrm>
            <a:off x="-189317" y="-75028"/>
            <a:ext cx="12425819" cy="6989523"/>
          </a:xfrm>
          <a:prstGeom prst="rect">
            <a:avLst/>
          </a:prstGeom>
        </p:spPr>
      </p:pic>
      <p:sp>
        <p:nvSpPr>
          <p:cNvPr id="8" name="Title 7">
            <a:extLst>
              <a:ext uri="{FF2B5EF4-FFF2-40B4-BE49-F238E27FC236}">
                <a16:creationId xmlns:a16="http://schemas.microsoft.com/office/drawing/2014/main" id="{00B9C511-2BA7-B144-8CAF-2CAD966A77E1}"/>
              </a:ext>
            </a:extLst>
          </p:cNvPr>
          <p:cNvSpPr>
            <a:spLocks noGrp="1"/>
          </p:cNvSpPr>
          <p:nvPr>
            <p:ph type="title"/>
          </p:nvPr>
        </p:nvSpPr>
        <p:spPr>
          <a:xfrm>
            <a:off x="472197" y="576417"/>
            <a:ext cx="6313614" cy="647200"/>
          </a:xfrm>
        </p:spPr>
        <p:txBody>
          <a:bodyPr>
            <a:normAutofit fontScale="90000"/>
          </a:bodyPr>
          <a:lstStyle/>
          <a:p>
            <a:r>
              <a:rPr lang="en-US" b="1" dirty="0">
                <a:solidFill>
                  <a:srgbClr val="ED701A"/>
                </a:solidFill>
                <a:latin typeface="Montserrat" pitchFamily="2" charset="77"/>
              </a:rPr>
              <a:t>GraphQL Crash Course</a:t>
            </a:r>
          </a:p>
        </p:txBody>
      </p:sp>
      <p:sp>
        <p:nvSpPr>
          <p:cNvPr id="11" name="Content Placeholder 2">
            <a:extLst>
              <a:ext uri="{FF2B5EF4-FFF2-40B4-BE49-F238E27FC236}">
                <a16:creationId xmlns:a16="http://schemas.microsoft.com/office/drawing/2014/main" id="{156379D7-09B9-A04E-AB5A-9CA623F71D20}"/>
              </a:ext>
            </a:extLst>
          </p:cNvPr>
          <p:cNvSpPr>
            <a:spLocks noGrp="1"/>
          </p:cNvSpPr>
          <p:nvPr>
            <p:ph idx="1"/>
          </p:nvPr>
        </p:nvSpPr>
        <p:spPr>
          <a:xfrm>
            <a:off x="472198" y="1397938"/>
            <a:ext cx="10515600" cy="4351338"/>
          </a:xfrm>
        </p:spPr>
        <p:txBody>
          <a:bodyPr>
            <a:normAutofit/>
          </a:bodyPr>
          <a:lstStyle/>
          <a:p>
            <a:pPr marL="0" indent="0">
              <a:buNone/>
            </a:pPr>
            <a:r>
              <a:rPr lang="en-US" sz="2400" dirty="0">
                <a:solidFill>
                  <a:schemeClr val="bg1"/>
                </a:solidFill>
                <a:latin typeface="Montserrat" pitchFamily="2" charset="77"/>
              </a:rPr>
              <a:t>We can add additional fields in our request:</a:t>
            </a:r>
            <a:endParaRPr lang="en-US" sz="2400" i="1" dirty="0">
              <a:solidFill>
                <a:schemeClr val="bg1"/>
              </a:solidFill>
              <a:latin typeface="Montserrat" pitchFamily="2" charset="77"/>
            </a:endParaRPr>
          </a:p>
          <a:p>
            <a:pPr marL="0" indent="0">
              <a:buNone/>
            </a:pPr>
            <a:endParaRPr lang="en-US" sz="2400" i="1" dirty="0">
              <a:solidFill>
                <a:schemeClr val="bg1"/>
              </a:solidFill>
              <a:latin typeface="Montserrat" pitchFamily="2" charset="77"/>
            </a:endParaRPr>
          </a:p>
          <a:p>
            <a:pPr marL="0" indent="0">
              <a:buNone/>
            </a:pPr>
            <a:endParaRPr lang="en-US" sz="2400" dirty="0">
              <a:solidFill>
                <a:schemeClr val="bg1"/>
              </a:solidFill>
              <a:latin typeface="Montserrat" pitchFamily="2" charset="77"/>
            </a:endParaRPr>
          </a:p>
          <a:p>
            <a:pPr marL="0" indent="0">
              <a:buNone/>
            </a:pPr>
            <a:endParaRPr lang="en-US" sz="2400" dirty="0">
              <a:solidFill>
                <a:schemeClr val="bg1"/>
              </a:solidFill>
              <a:latin typeface="Montserrat" pitchFamily="2" charset="77"/>
            </a:endParaRPr>
          </a:p>
          <a:p>
            <a:pPr marL="0" indent="0">
              <a:buNone/>
            </a:pPr>
            <a:endParaRPr lang="en-US" sz="2400" dirty="0">
              <a:solidFill>
                <a:schemeClr val="bg1"/>
              </a:solidFill>
              <a:latin typeface="Montserrat" pitchFamily="2" charset="77"/>
            </a:endParaRPr>
          </a:p>
          <a:p>
            <a:pPr marL="0" indent="0">
              <a:buNone/>
            </a:pPr>
            <a:endParaRPr lang="en-US" sz="2400" dirty="0">
              <a:solidFill>
                <a:schemeClr val="bg1"/>
              </a:solidFill>
              <a:latin typeface="Montserrat" pitchFamily="2" charset="77"/>
            </a:endParaRPr>
          </a:p>
          <a:p>
            <a:pPr marL="0" indent="0">
              <a:buNone/>
            </a:pPr>
            <a:endParaRPr lang="en-US" sz="2400" dirty="0">
              <a:solidFill>
                <a:schemeClr val="bg1"/>
              </a:solidFill>
              <a:latin typeface="Montserrat" pitchFamily="2" charset="77"/>
            </a:endParaRPr>
          </a:p>
          <a:p>
            <a:pPr marL="0" indent="0">
              <a:buNone/>
            </a:pPr>
            <a:endParaRPr lang="en-US" sz="2400" dirty="0">
              <a:solidFill>
                <a:schemeClr val="bg1"/>
              </a:solidFill>
              <a:latin typeface="Montserrat" pitchFamily="2" charset="77"/>
            </a:endParaRPr>
          </a:p>
          <a:p>
            <a:pPr marL="0" indent="0">
              <a:buNone/>
            </a:pPr>
            <a:endParaRPr lang="en-US" sz="2400" dirty="0">
              <a:solidFill>
                <a:schemeClr val="bg1"/>
              </a:solidFill>
              <a:latin typeface="Montserrat" pitchFamily="2" charset="77"/>
            </a:endParaRPr>
          </a:p>
          <a:p>
            <a:pPr marL="0" indent="0">
              <a:buNone/>
            </a:pPr>
            <a:endParaRPr lang="en-US" sz="2400" dirty="0">
              <a:solidFill>
                <a:schemeClr val="bg1"/>
              </a:solidFill>
              <a:latin typeface="Montserrat" pitchFamily="2" charset="77"/>
            </a:endParaRPr>
          </a:p>
        </p:txBody>
      </p:sp>
      <p:sp>
        <p:nvSpPr>
          <p:cNvPr id="18" name="TextBox 17">
            <a:extLst>
              <a:ext uri="{FF2B5EF4-FFF2-40B4-BE49-F238E27FC236}">
                <a16:creationId xmlns:a16="http://schemas.microsoft.com/office/drawing/2014/main" id="{7CCAA82B-A680-3847-9520-40F190491379}"/>
              </a:ext>
            </a:extLst>
          </p:cNvPr>
          <p:cNvSpPr txBox="1"/>
          <p:nvPr/>
        </p:nvSpPr>
        <p:spPr>
          <a:xfrm>
            <a:off x="430306" y="5825271"/>
            <a:ext cx="4397828" cy="400110"/>
          </a:xfrm>
          <a:prstGeom prst="rect">
            <a:avLst/>
          </a:prstGeom>
          <a:noFill/>
        </p:spPr>
        <p:txBody>
          <a:bodyPr wrap="square" rtlCol="0">
            <a:spAutoFit/>
          </a:bodyPr>
          <a:lstStyle/>
          <a:p>
            <a:r>
              <a:rPr lang="en-US" sz="2000" b="1" dirty="0">
                <a:solidFill>
                  <a:srgbClr val="ED701A"/>
                </a:solidFill>
                <a:latin typeface="Montserrat" pitchFamily="2" charset="77"/>
              </a:rPr>
              <a:t>NATE SMITH</a:t>
            </a:r>
            <a:endParaRPr lang="en-US" sz="2000" dirty="0">
              <a:solidFill>
                <a:srgbClr val="ED701A"/>
              </a:solidFill>
              <a:latin typeface="Montserrat" pitchFamily="2" charset="77"/>
            </a:endParaRPr>
          </a:p>
        </p:txBody>
      </p:sp>
      <p:sp>
        <p:nvSpPr>
          <p:cNvPr id="19" name="TextBox 18">
            <a:extLst>
              <a:ext uri="{FF2B5EF4-FFF2-40B4-BE49-F238E27FC236}">
                <a16:creationId xmlns:a16="http://schemas.microsoft.com/office/drawing/2014/main" id="{7194090E-1455-6648-9A20-CD451EE3E97D}"/>
              </a:ext>
            </a:extLst>
          </p:cNvPr>
          <p:cNvSpPr txBox="1"/>
          <p:nvPr/>
        </p:nvSpPr>
        <p:spPr>
          <a:xfrm>
            <a:off x="430306" y="6157147"/>
            <a:ext cx="8022097" cy="1077218"/>
          </a:xfrm>
          <a:prstGeom prst="rect">
            <a:avLst/>
          </a:prstGeom>
          <a:noFill/>
        </p:spPr>
        <p:txBody>
          <a:bodyPr wrap="square" rtlCol="0">
            <a:spAutoFit/>
          </a:bodyPr>
          <a:lstStyle/>
          <a:p>
            <a:r>
              <a:rPr lang="en-US" sz="2000" b="1" dirty="0">
                <a:solidFill>
                  <a:schemeClr val="bg1"/>
                </a:solidFill>
                <a:latin typeface="Montserrat" pitchFamily="2" charset="77"/>
              </a:rPr>
              <a:t>Navigating Complex GraphQL Testing:</a:t>
            </a:r>
          </a:p>
          <a:p>
            <a:r>
              <a:rPr lang="en-US" sz="2000" b="1" dirty="0">
                <a:solidFill>
                  <a:schemeClr val="bg1"/>
                </a:solidFill>
                <a:latin typeface="Montserrat" pitchFamily="2" charset="77"/>
              </a:rPr>
              <a:t>Automating Integration Test Generation</a:t>
            </a:r>
          </a:p>
          <a:p>
            <a:endParaRPr lang="en-US" sz="2400" dirty="0">
              <a:solidFill>
                <a:schemeClr val="bg1"/>
              </a:solidFill>
              <a:latin typeface="Montserrat" pitchFamily="2" charset="77"/>
            </a:endParaRPr>
          </a:p>
        </p:txBody>
      </p:sp>
      <p:cxnSp>
        <p:nvCxnSpPr>
          <p:cNvPr id="24" name="Straight Connector 23">
            <a:extLst>
              <a:ext uri="{FF2B5EF4-FFF2-40B4-BE49-F238E27FC236}">
                <a16:creationId xmlns:a16="http://schemas.microsoft.com/office/drawing/2014/main" id="{810B67F8-0C6C-D242-BAC5-A65FA53A31A8}"/>
              </a:ext>
            </a:extLst>
          </p:cNvPr>
          <p:cNvCxnSpPr>
            <a:cxnSpLocks/>
          </p:cNvCxnSpPr>
          <p:nvPr/>
        </p:nvCxnSpPr>
        <p:spPr>
          <a:xfrm>
            <a:off x="430306" y="5782235"/>
            <a:ext cx="10400254" cy="0"/>
          </a:xfrm>
          <a:prstGeom prst="line">
            <a:avLst/>
          </a:prstGeom>
          <a:ln>
            <a:solidFill>
              <a:srgbClr val="ED701A"/>
            </a:solidFill>
          </a:ln>
        </p:spPr>
        <p:style>
          <a:lnRef idx="1">
            <a:schemeClr val="accent2"/>
          </a:lnRef>
          <a:fillRef idx="0">
            <a:schemeClr val="accent2"/>
          </a:fillRef>
          <a:effectRef idx="0">
            <a:schemeClr val="accent2"/>
          </a:effectRef>
          <a:fontRef idx="minor">
            <a:schemeClr val="tx1"/>
          </a:fontRef>
        </p:style>
      </p:cxnSp>
      <p:pic>
        <p:nvPicPr>
          <p:cNvPr id="4" name="Picture 3">
            <a:extLst>
              <a:ext uri="{FF2B5EF4-FFF2-40B4-BE49-F238E27FC236}">
                <a16:creationId xmlns:a16="http://schemas.microsoft.com/office/drawing/2014/main" id="{F7583590-A386-A859-476E-2CB1D0F28111}"/>
              </a:ext>
            </a:extLst>
          </p:cNvPr>
          <p:cNvPicPr>
            <a:picLocks noChangeAspect="1"/>
          </p:cNvPicPr>
          <p:nvPr/>
        </p:nvPicPr>
        <p:blipFill>
          <a:blip r:embed="rId3"/>
          <a:stretch>
            <a:fillRect/>
          </a:stretch>
        </p:blipFill>
        <p:spPr>
          <a:xfrm rot="16995746">
            <a:off x="7618245" y="2873112"/>
            <a:ext cx="8388269" cy="1510804"/>
          </a:xfrm>
          <a:prstGeom prst="rect">
            <a:avLst/>
          </a:prstGeom>
        </p:spPr>
      </p:pic>
      <p:pic>
        <p:nvPicPr>
          <p:cNvPr id="6" name="Picture 5">
            <a:extLst>
              <a:ext uri="{FF2B5EF4-FFF2-40B4-BE49-F238E27FC236}">
                <a16:creationId xmlns:a16="http://schemas.microsoft.com/office/drawing/2014/main" id="{F214F6CF-CC09-8084-8443-6A7A7F20A24E}"/>
              </a:ext>
            </a:extLst>
          </p:cNvPr>
          <p:cNvPicPr>
            <a:picLocks noChangeAspect="1"/>
          </p:cNvPicPr>
          <p:nvPr/>
        </p:nvPicPr>
        <p:blipFill>
          <a:blip r:embed="rId4"/>
          <a:stretch>
            <a:fillRect/>
          </a:stretch>
        </p:blipFill>
        <p:spPr>
          <a:xfrm>
            <a:off x="430307" y="1857387"/>
            <a:ext cx="6783294" cy="3817920"/>
          </a:xfrm>
          <a:prstGeom prst="rect">
            <a:avLst/>
          </a:prstGeom>
        </p:spPr>
      </p:pic>
    </p:spTree>
    <p:extLst>
      <p:ext uri="{BB962C8B-B14F-4D97-AF65-F5344CB8AC3E}">
        <p14:creationId xmlns:p14="http://schemas.microsoft.com/office/powerpoint/2010/main" val="11542994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object, star, night sky&#10;&#10;Description automatically generated">
            <a:extLst>
              <a:ext uri="{FF2B5EF4-FFF2-40B4-BE49-F238E27FC236}">
                <a16:creationId xmlns:a16="http://schemas.microsoft.com/office/drawing/2014/main" id="{6C6276E7-24ED-AA7B-0D17-1A4E52626D47}"/>
              </a:ext>
            </a:extLst>
          </p:cNvPr>
          <p:cNvPicPr>
            <a:picLocks noChangeAspect="1"/>
          </p:cNvPicPr>
          <p:nvPr/>
        </p:nvPicPr>
        <p:blipFill>
          <a:blip r:embed="rId2"/>
          <a:stretch>
            <a:fillRect/>
          </a:stretch>
        </p:blipFill>
        <p:spPr>
          <a:xfrm>
            <a:off x="-189317" y="-75028"/>
            <a:ext cx="12425819" cy="6989523"/>
          </a:xfrm>
          <a:prstGeom prst="rect">
            <a:avLst/>
          </a:prstGeom>
        </p:spPr>
      </p:pic>
      <p:sp>
        <p:nvSpPr>
          <p:cNvPr id="8" name="Title 7">
            <a:extLst>
              <a:ext uri="{FF2B5EF4-FFF2-40B4-BE49-F238E27FC236}">
                <a16:creationId xmlns:a16="http://schemas.microsoft.com/office/drawing/2014/main" id="{00B9C511-2BA7-B144-8CAF-2CAD966A77E1}"/>
              </a:ext>
            </a:extLst>
          </p:cNvPr>
          <p:cNvSpPr>
            <a:spLocks noGrp="1"/>
          </p:cNvSpPr>
          <p:nvPr>
            <p:ph type="title"/>
          </p:nvPr>
        </p:nvSpPr>
        <p:spPr>
          <a:xfrm>
            <a:off x="472197" y="576417"/>
            <a:ext cx="6313614" cy="647200"/>
          </a:xfrm>
        </p:spPr>
        <p:txBody>
          <a:bodyPr>
            <a:normAutofit fontScale="90000"/>
          </a:bodyPr>
          <a:lstStyle/>
          <a:p>
            <a:r>
              <a:rPr lang="en-US" b="1" dirty="0">
                <a:solidFill>
                  <a:srgbClr val="ED701A"/>
                </a:solidFill>
                <a:latin typeface="Montserrat" pitchFamily="2" charset="77"/>
              </a:rPr>
              <a:t>GraphQL Crash Course</a:t>
            </a:r>
          </a:p>
        </p:txBody>
      </p:sp>
      <p:sp>
        <p:nvSpPr>
          <p:cNvPr id="11" name="Content Placeholder 2">
            <a:extLst>
              <a:ext uri="{FF2B5EF4-FFF2-40B4-BE49-F238E27FC236}">
                <a16:creationId xmlns:a16="http://schemas.microsoft.com/office/drawing/2014/main" id="{156379D7-09B9-A04E-AB5A-9CA623F71D20}"/>
              </a:ext>
            </a:extLst>
          </p:cNvPr>
          <p:cNvSpPr>
            <a:spLocks noGrp="1"/>
          </p:cNvSpPr>
          <p:nvPr>
            <p:ph idx="1"/>
          </p:nvPr>
        </p:nvSpPr>
        <p:spPr>
          <a:xfrm>
            <a:off x="472198" y="1397938"/>
            <a:ext cx="10515600" cy="4351338"/>
          </a:xfrm>
        </p:spPr>
        <p:txBody>
          <a:bodyPr>
            <a:normAutofit lnSpcReduction="10000"/>
          </a:bodyPr>
          <a:lstStyle/>
          <a:p>
            <a:pPr marL="0" indent="0">
              <a:buNone/>
            </a:pPr>
            <a:r>
              <a:rPr lang="en-US" sz="2400" dirty="0">
                <a:solidFill>
                  <a:schemeClr val="bg1"/>
                </a:solidFill>
                <a:latin typeface="Montserrat" pitchFamily="2" charset="77"/>
              </a:rPr>
              <a:t>Why is this called GraphQL?</a:t>
            </a:r>
          </a:p>
          <a:p>
            <a:pPr marL="0" indent="0">
              <a:buNone/>
            </a:pPr>
            <a:endParaRPr lang="en-US" sz="2400" dirty="0">
              <a:solidFill>
                <a:schemeClr val="bg1"/>
              </a:solidFill>
              <a:latin typeface="Montserrat" pitchFamily="2" charset="77"/>
            </a:endParaRPr>
          </a:p>
          <a:p>
            <a:pPr marL="0" indent="0">
              <a:buNone/>
            </a:pPr>
            <a:r>
              <a:rPr lang="en-US" sz="2400" dirty="0">
                <a:solidFill>
                  <a:schemeClr val="bg1"/>
                </a:solidFill>
                <a:latin typeface="Montserrat" pitchFamily="2" charset="77"/>
              </a:rPr>
              <a:t>The endpoint and the data it supports is indeed a </a:t>
            </a:r>
            <a:r>
              <a:rPr lang="en-US" sz="2400" i="1" dirty="0">
                <a:solidFill>
                  <a:schemeClr val="bg1"/>
                </a:solidFill>
                <a:latin typeface="Montserrat" pitchFamily="2" charset="77"/>
              </a:rPr>
              <a:t>graph</a:t>
            </a:r>
            <a:r>
              <a:rPr lang="en-US" sz="2400" dirty="0">
                <a:solidFill>
                  <a:schemeClr val="bg1"/>
                </a:solidFill>
                <a:latin typeface="Montserrat" pitchFamily="2" charset="77"/>
              </a:rPr>
              <a:t>.</a:t>
            </a:r>
          </a:p>
          <a:p>
            <a:pPr marL="0" indent="0">
              <a:buNone/>
            </a:pPr>
            <a:endParaRPr lang="en-US" sz="2400" dirty="0">
              <a:solidFill>
                <a:schemeClr val="bg1"/>
              </a:solidFill>
              <a:latin typeface="Montserrat" pitchFamily="2" charset="77"/>
            </a:endParaRPr>
          </a:p>
          <a:p>
            <a:pPr marL="0" indent="0">
              <a:buNone/>
            </a:pPr>
            <a:r>
              <a:rPr lang="en-US" sz="2400" dirty="0">
                <a:solidFill>
                  <a:schemeClr val="bg1"/>
                </a:solidFill>
                <a:latin typeface="Montserrat" pitchFamily="2" charset="77"/>
              </a:rPr>
              <a:t>For a given resource, there are there 0 or more possible entities that belong to it.</a:t>
            </a:r>
          </a:p>
          <a:p>
            <a:pPr marL="0" indent="0">
              <a:buNone/>
            </a:pPr>
            <a:endParaRPr lang="en-US" sz="2400" dirty="0">
              <a:solidFill>
                <a:schemeClr val="bg1"/>
              </a:solidFill>
              <a:latin typeface="Montserrat" pitchFamily="2" charset="77"/>
            </a:endParaRPr>
          </a:p>
          <a:p>
            <a:pPr marL="0" indent="0">
              <a:buNone/>
            </a:pPr>
            <a:r>
              <a:rPr lang="en-US" sz="2400" dirty="0">
                <a:solidFill>
                  <a:schemeClr val="bg1"/>
                </a:solidFill>
                <a:latin typeface="Montserrat" pitchFamily="2" charset="77"/>
              </a:rPr>
              <a:t>A blogging platform:</a:t>
            </a:r>
          </a:p>
          <a:p>
            <a:r>
              <a:rPr lang="en-US" sz="2400" dirty="0">
                <a:solidFill>
                  <a:schemeClr val="bg1"/>
                </a:solidFill>
                <a:latin typeface="Montserrat" pitchFamily="2" charset="77"/>
              </a:rPr>
              <a:t>A user has an email address.</a:t>
            </a:r>
          </a:p>
          <a:p>
            <a:r>
              <a:rPr lang="en-US" sz="2400" dirty="0">
                <a:solidFill>
                  <a:schemeClr val="bg1"/>
                </a:solidFill>
                <a:latin typeface="Montserrat" pitchFamily="2" charset="77"/>
              </a:rPr>
              <a:t>A post has an author (user).</a:t>
            </a:r>
          </a:p>
          <a:p>
            <a:endParaRPr lang="en-US" sz="2400" dirty="0">
              <a:solidFill>
                <a:schemeClr val="bg1"/>
              </a:solidFill>
              <a:latin typeface="Montserrat" pitchFamily="2" charset="77"/>
            </a:endParaRPr>
          </a:p>
          <a:p>
            <a:pPr marL="0" indent="0">
              <a:buNone/>
            </a:pPr>
            <a:endParaRPr lang="en-US" sz="2400" dirty="0">
              <a:solidFill>
                <a:schemeClr val="bg1"/>
              </a:solidFill>
              <a:latin typeface="Montserrat" pitchFamily="2" charset="77"/>
            </a:endParaRPr>
          </a:p>
          <a:p>
            <a:pPr marL="0" indent="0">
              <a:buNone/>
            </a:pPr>
            <a:endParaRPr lang="en-US" sz="2400" dirty="0">
              <a:solidFill>
                <a:schemeClr val="bg1"/>
              </a:solidFill>
              <a:latin typeface="Montserrat" pitchFamily="2" charset="77"/>
            </a:endParaRPr>
          </a:p>
          <a:p>
            <a:pPr marL="0" indent="0">
              <a:buNone/>
            </a:pPr>
            <a:endParaRPr lang="en-US" sz="2400" dirty="0">
              <a:solidFill>
                <a:schemeClr val="bg1"/>
              </a:solidFill>
              <a:latin typeface="Montserrat" pitchFamily="2" charset="77"/>
            </a:endParaRPr>
          </a:p>
          <a:p>
            <a:pPr marL="0" indent="0">
              <a:buNone/>
            </a:pPr>
            <a:endParaRPr lang="en-US" sz="2400" dirty="0">
              <a:solidFill>
                <a:schemeClr val="bg1"/>
              </a:solidFill>
              <a:latin typeface="Montserrat" pitchFamily="2" charset="77"/>
            </a:endParaRPr>
          </a:p>
          <a:p>
            <a:pPr marL="0" indent="0">
              <a:buNone/>
            </a:pPr>
            <a:endParaRPr lang="en-US" sz="2400" dirty="0">
              <a:solidFill>
                <a:schemeClr val="bg1"/>
              </a:solidFill>
              <a:latin typeface="Montserrat" pitchFamily="2" charset="77"/>
            </a:endParaRPr>
          </a:p>
          <a:p>
            <a:pPr marL="0" indent="0">
              <a:buNone/>
            </a:pPr>
            <a:endParaRPr lang="en-US" sz="2400" dirty="0">
              <a:solidFill>
                <a:schemeClr val="bg1"/>
              </a:solidFill>
              <a:latin typeface="Montserrat" pitchFamily="2" charset="77"/>
            </a:endParaRPr>
          </a:p>
        </p:txBody>
      </p:sp>
      <p:sp>
        <p:nvSpPr>
          <p:cNvPr id="18" name="TextBox 17">
            <a:extLst>
              <a:ext uri="{FF2B5EF4-FFF2-40B4-BE49-F238E27FC236}">
                <a16:creationId xmlns:a16="http://schemas.microsoft.com/office/drawing/2014/main" id="{7CCAA82B-A680-3847-9520-40F190491379}"/>
              </a:ext>
            </a:extLst>
          </p:cNvPr>
          <p:cNvSpPr txBox="1"/>
          <p:nvPr/>
        </p:nvSpPr>
        <p:spPr>
          <a:xfrm>
            <a:off x="430306" y="5825271"/>
            <a:ext cx="4397828" cy="400110"/>
          </a:xfrm>
          <a:prstGeom prst="rect">
            <a:avLst/>
          </a:prstGeom>
          <a:noFill/>
        </p:spPr>
        <p:txBody>
          <a:bodyPr wrap="square" rtlCol="0">
            <a:spAutoFit/>
          </a:bodyPr>
          <a:lstStyle/>
          <a:p>
            <a:r>
              <a:rPr lang="en-US" sz="2000" b="1" dirty="0">
                <a:solidFill>
                  <a:srgbClr val="ED701A"/>
                </a:solidFill>
                <a:latin typeface="Montserrat" pitchFamily="2" charset="77"/>
              </a:rPr>
              <a:t>NATE SMITH</a:t>
            </a:r>
            <a:endParaRPr lang="en-US" sz="2000" dirty="0">
              <a:solidFill>
                <a:srgbClr val="ED701A"/>
              </a:solidFill>
              <a:latin typeface="Montserrat" pitchFamily="2" charset="77"/>
            </a:endParaRPr>
          </a:p>
        </p:txBody>
      </p:sp>
      <p:sp>
        <p:nvSpPr>
          <p:cNvPr id="19" name="TextBox 18">
            <a:extLst>
              <a:ext uri="{FF2B5EF4-FFF2-40B4-BE49-F238E27FC236}">
                <a16:creationId xmlns:a16="http://schemas.microsoft.com/office/drawing/2014/main" id="{7194090E-1455-6648-9A20-CD451EE3E97D}"/>
              </a:ext>
            </a:extLst>
          </p:cNvPr>
          <p:cNvSpPr txBox="1"/>
          <p:nvPr/>
        </p:nvSpPr>
        <p:spPr>
          <a:xfrm>
            <a:off x="430306" y="6157147"/>
            <a:ext cx="8022097" cy="1077218"/>
          </a:xfrm>
          <a:prstGeom prst="rect">
            <a:avLst/>
          </a:prstGeom>
          <a:noFill/>
        </p:spPr>
        <p:txBody>
          <a:bodyPr wrap="square" rtlCol="0">
            <a:spAutoFit/>
          </a:bodyPr>
          <a:lstStyle/>
          <a:p>
            <a:r>
              <a:rPr lang="en-US" sz="2000" b="1" dirty="0">
                <a:solidFill>
                  <a:schemeClr val="bg1"/>
                </a:solidFill>
                <a:latin typeface="Montserrat" pitchFamily="2" charset="77"/>
              </a:rPr>
              <a:t>Navigating Complex GraphQL Testing:</a:t>
            </a:r>
          </a:p>
          <a:p>
            <a:r>
              <a:rPr lang="en-US" sz="2000" b="1" dirty="0">
                <a:solidFill>
                  <a:schemeClr val="bg1"/>
                </a:solidFill>
                <a:latin typeface="Montserrat" pitchFamily="2" charset="77"/>
              </a:rPr>
              <a:t>Automating Integration Test Generation</a:t>
            </a:r>
          </a:p>
          <a:p>
            <a:endParaRPr lang="en-US" sz="2400" dirty="0">
              <a:solidFill>
                <a:schemeClr val="bg1"/>
              </a:solidFill>
              <a:latin typeface="Montserrat" pitchFamily="2" charset="77"/>
            </a:endParaRPr>
          </a:p>
        </p:txBody>
      </p:sp>
      <p:cxnSp>
        <p:nvCxnSpPr>
          <p:cNvPr id="24" name="Straight Connector 23">
            <a:extLst>
              <a:ext uri="{FF2B5EF4-FFF2-40B4-BE49-F238E27FC236}">
                <a16:creationId xmlns:a16="http://schemas.microsoft.com/office/drawing/2014/main" id="{810B67F8-0C6C-D242-BAC5-A65FA53A31A8}"/>
              </a:ext>
            </a:extLst>
          </p:cNvPr>
          <p:cNvCxnSpPr>
            <a:cxnSpLocks/>
          </p:cNvCxnSpPr>
          <p:nvPr/>
        </p:nvCxnSpPr>
        <p:spPr>
          <a:xfrm>
            <a:off x="430306" y="5782235"/>
            <a:ext cx="10400254" cy="0"/>
          </a:xfrm>
          <a:prstGeom prst="line">
            <a:avLst/>
          </a:prstGeom>
          <a:ln>
            <a:solidFill>
              <a:srgbClr val="ED701A"/>
            </a:solidFill>
          </a:ln>
        </p:spPr>
        <p:style>
          <a:lnRef idx="1">
            <a:schemeClr val="accent2"/>
          </a:lnRef>
          <a:fillRef idx="0">
            <a:schemeClr val="accent2"/>
          </a:fillRef>
          <a:effectRef idx="0">
            <a:schemeClr val="accent2"/>
          </a:effectRef>
          <a:fontRef idx="minor">
            <a:schemeClr val="tx1"/>
          </a:fontRef>
        </p:style>
      </p:cxnSp>
      <p:pic>
        <p:nvPicPr>
          <p:cNvPr id="4" name="Picture 3">
            <a:extLst>
              <a:ext uri="{FF2B5EF4-FFF2-40B4-BE49-F238E27FC236}">
                <a16:creationId xmlns:a16="http://schemas.microsoft.com/office/drawing/2014/main" id="{F7583590-A386-A859-476E-2CB1D0F28111}"/>
              </a:ext>
            </a:extLst>
          </p:cNvPr>
          <p:cNvPicPr>
            <a:picLocks noChangeAspect="1"/>
          </p:cNvPicPr>
          <p:nvPr/>
        </p:nvPicPr>
        <p:blipFill>
          <a:blip r:embed="rId3"/>
          <a:stretch>
            <a:fillRect/>
          </a:stretch>
        </p:blipFill>
        <p:spPr>
          <a:xfrm rot="16995746">
            <a:off x="7618245" y="2873112"/>
            <a:ext cx="8388269" cy="1510804"/>
          </a:xfrm>
          <a:prstGeom prst="rect">
            <a:avLst/>
          </a:prstGeom>
        </p:spPr>
      </p:pic>
    </p:spTree>
    <p:extLst>
      <p:ext uri="{BB962C8B-B14F-4D97-AF65-F5344CB8AC3E}">
        <p14:creationId xmlns:p14="http://schemas.microsoft.com/office/powerpoint/2010/main" val="41999264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object, star, night sky&#10;&#10;Description automatically generated">
            <a:extLst>
              <a:ext uri="{FF2B5EF4-FFF2-40B4-BE49-F238E27FC236}">
                <a16:creationId xmlns:a16="http://schemas.microsoft.com/office/drawing/2014/main" id="{6C6276E7-24ED-AA7B-0D17-1A4E52626D47}"/>
              </a:ext>
            </a:extLst>
          </p:cNvPr>
          <p:cNvPicPr>
            <a:picLocks noChangeAspect="1"/>
          </p:cNvPicPr>
          <p:nvPr/>
        </p:nvPicPr>
        <p:blipFill>
          <a:blip r:embed="rId2"/>
          <a:stretch>
            <a:fillRect/>
          </a:stretch>
        </p:blipFill>
        <p:spPr>
          <a:xfrm>
            <a:off x="-189317" y="-75028"/>
            <a:ext cx="12425819" cy="6989523"/>
          </a:xfrm>
          <a:prstGeom prst="rect">
            <a:avLst/>
          </a:prstGeom>
        </p:spPr>
      </p:pic>
      <p:sp>
        <p:nvSpPr>
          <p:cNvPr id="8" name="Title 7">
            <a:extLst>
              <a:ext uri="{FF2B5EF4-FFF2-40B4-BE49-F238E27FC236}">
                <a16:creationId xmlns:a16="http://schemas.microsoft.com/office/drawing/2014/main" id="{00B9C511-2BA7-B144-8CAF-2CAD966A77E1}"/>
              </a:ext>
            </a:extLst>
          </p:cNvPr>
          <p:cNvSpPr>
            <a:spLocks noGrp="1"/>
          </p:cNvSpPr>
          <p:nvPr>
            <p:ph type="title"/>
          </p:nvPr>
        </p:nvSpPr>
        <p:spPr>
          <a:xfrm>
            <a:off x="472197" y="576417"/>
            <a:ext cx="6313614" cy="647200"/>
          </a:xfrm>
        </p:spPr>
        <p:txBody>
          <a:bodyPr>
            <a:normAutofit fontScale="90000"/>
          </a:bodyPr>
          <a:lstStyle/>
          <a:p>
            <a:r>
              <a:rPr lang="en-US" b="1" dirty="0">
                <a:solidFill>
                  <a:srgbClr val="ED701A"/>
                </a:solidFill>
                <a:latin typeface="Montserrat" pitchFamily="2" charset="77"/>
              </a:rPr>
              <a:t>Testing  GraphQL</a:t>
            </a:r>
          </a:p>
        </p:txBody>
      </p:sp>
      <p:sp>
        <p:nvSpPr>
          <p:cNvPr id="11" name="Content Placeholder 2">
            <a:extLst>
              <a:ext uri="{FF2B5EF4-FFF2-40B4-BE49-F238E27FC236}">
                <a16:creationId xmlns:a16="http://schemas.microsoft.com/office/drawing/2014/main" id="{156379D7-09B9-A04E-AB5A-9CA623F71D20}"/>
              </a:ext>
            </a:extLst>
          </p:cNvPr>
          <p:cNvSpPr>
            <a:spLocks noGrp="1"/>
          </p:cNvSpPr>
          <p:nvPr>
            <p:ph idx="1"/>
          </p:nvPr>
        </p:nvSpPr>
        <p:spPr>
          <a:xfrm>
            <a:off x="472198" y="1397938"/>
            <a:ext cx="10515600" cy="4351338"/>
          </a:xfrm>
        </p:spPr>
        <p:txBody>
          <a:bodyPr>
            <a:normAutofit fontScale="92500" lnSpcReduction="20000"/>
          </a:bodyPr>
          <a:lstStyle/>
          <a:p>
            <a:pPr marL="0" indent="0">
              <a:buNone/>
            </a:pPr>
            <a:r>
              <a:rPr lang="en-US" sz="2400" dirty="0">
                <a:solidFill>
                  <a:schemeClr val="bg1"/>
                </a:solidFill>
                <a:latin typeface="Montserrat" pitchFamily="2" charset="77"/>
              </a:rPr>
              <a:t>Ok, so now we want to test a GraphQL endpoint. How might we proceed?</a:t>
            </a:r>
          </a:p>
          <a:p>
            <a:pPr marL="0" indent="0">
              <a:buNone/>
            </a:pPr>
            <a:endParaRPr lang="en-US" sz="2400" dirty="0">
              <a:solidFill>
                <a:schemeClr val="bg1"/>
              </a:solidFill>
              <a:latin typeface="Montserrat" pitchFamily="2" charset="77"/>
            </a:endParaRPr>
          </a:p>
          <a:p>
            <a:pPr marL="0" indent="0">
              <a:buNone/>
            </a:pPr>
            <a:r>
              <a:rPr lang="en-US" sz="2400" dirty="0">
                <a:solidFill>
                  <a:schemeClr val="bg1"/>
                </a:solidFill>
                <a:latin typeface="Montserrat" pitchFamily="2" charset="77"/>
              </a:rPr>
              <a:t>1. List all the queries.</a:t>
            </a:r>
          </a:p>
          <a:p>
            <a:pPr marL="0" indent="0">
              <a:buNone/>
            </a:pPr>
            <a:endParaRPr lang="en-US" sz="2400" dirty="0">
              <a:solidFill>
                <a:schemeClr val="bg1"/>
              </a:solidFill>
              <a:latin typeface="Montserrat" pitchFamily="2" charset="77"/>
            </a:endParaRPr>
          </a:p>
          <a:p>
            <a:pPr marL="0" indent="0">
              <a:buNone/>
            </a:pPr>
            <a:r>
              <a:rPr lang="en-US" sz="2400" dirty="0">
                <a:solidFill>
                  <a:schemeClr val="bg1"/>
                </a:solidFill>
                <a:latin typeface="Montserrat" pitchFamily="2" charset="77"/>
              </a:rPr>
              <a:t>2. Come up with some query strings for each (i.e. select the fields we want to request). Perhaps driven by business context?</a:t>
            </a:r>
          </a:p>
          <a:p>
            <a:pPr marL="0" indent="0">
              <a:buNone/>
            </a:pPr>
            <a:endParaRPr lang="en-US" sz="2400" dirty="0">
              <a:solidFill>
                <a:schemeClr val="bg1"/>
              </a:solidFill>
              <a:latin typeface="Montserrat" pitchFamily="2" charset="77"/>
            </a:endParaRPr>
          </a:p>
          <a:p>
            <a:pPr marL="0" indent="0">
              <a:buNone/>
            </a:pPr>
            <a:r>
              <a:rPr lang="en-US" sz="2400" dirty="0">
                <a:solidFill>
                  <a:schemeClr val="bg1"/>
                </a:solidFill>
                <a:latin typeface="Montserrat" pitchFamily="2" charset="77"/>
              </a:rPr>
              <a:t>3. Create input variables as applicable. Perhaps some combination of business scenarios and edge case tests?</a:t>
            </a:r>
          </a:p>
          <a:p>
            <a:pPr marL="0" indent="0">
              <a:buNone/>
            </a:pPr>
            <a:endParaRPr lang="en-US" sz="2400" dirty="0">
              <a:solidFill>
                <a:schemeClr val="bg1"/>
              </a:solidFill>
              <a:latin typeface="Montserrat" pitchFamily="2" charset="77"/>
            </a:endParaRPr>
          </a:p>
          <a:p>
            <a:pPr marL="0" indent="0">
              <a:buNone/>
            </a:pPr>
            <a:r>
              <a:rPr lang="en-US" sz="2400" dirty="0">
                <a:solidFill>
                  <a:schemeClr val="bg1"/>
                </a:solidFill>
                <a:latin typeface="Montserrat" pitchFamily="2" charset="77"/>
              </a:rPr>
              <a:t>The catch: we had to do some version of 1 and 3 with REST, but not we’ve got another dimension to our requests. The bad news is that the list of possibilities here is approximately way too many.</a:t>
            </a:r>
          </a:p>
          <a:p>
            <a:pPr marL="0" indent="0">
              <a:buNone/>
            </a:pPr>
            <a:endParaRPr lang="en-US" sz="2400" dirty="0">
              <a:solidFill>
                <a:schemeClr val="bg1"/>
              </a:solidFill>
              <a:latin typeface="Montserrat" pitchFamily="2" charset="77"/>
            </a:endParaRPr>
          </a:p>
          <a:p>
            <a:pPr marL="0" indent="0">
              <a:buNone/>
            </a:pPr>
            <a:endParaRPr lang="en-US" sz="2400" dirty="0">
              <a:solidFill>
                <a:schemeClr val="bg1"/>
              </a:solidFill>
              <a:latin typeface="Montserrat" pitchFamily="2" charset="77"/>
            </a:endParaRPr>
          </a:p>
          <a:p>
            <a:pPr marL="0" indent="0">
              <a:buNone/>
            </a:pPr>
            <a:endParaRPr lang="en-US" sz="2400" dirty="0">
              <a:solidFill>
                <a:schemeClr val="bg1"/>
              </a:solidFill>
              <a:latin typeface="Montserrat" pitchFamily="2" charset="77"/>
            </a:endParaRPr>
          </a:p>
        </p:txBody>
      </p:sp>
      <p:sp>
        <p:nvSpPr>
          <p:cNvPr id="18" name="TextBox 17">
            <a:extLst>
              <a:ext uri="{FF2B5EF4-FFF2-40B4-BE49-F238E27FC236}">
                <a16:creationId xmlns:a16="http://schemas.microsoft.com/office/drawing/2014/main" id="{7CCAA82B-A680-3847-9520-40F190491379}"/>
              </a:ext>
            </a:extLst>
          </p:cNvPr>
          <p:cNvSpPr txBox="1"/>
          <p:nvPr/>
        </p:nvSpPr>
        <p:spPr>
          <a:xfrm>
            <a:off x="430306" y="5825271"/>
            <a:ext cx="4397828" cy="400110"/>
          </a:xfrm>
          <a:prstGeom prst="rect">
            <a:avLst/>
          </a:prstGeom>
          <a:noFill/>
        </p:spPr>
        <p:txBody>
          <a:bodyPr wrap="square" rtlCol="0">
            <a:spAutoFit/>
          </a:bodyPr>
          <a:lstStyle/>
          <a:p>
            <a:r>
              <a:rPr lang="en-US" sz="2000" b="1" dirty="0">
                <a:solidFill>
                  <a:srgbClr val="ED701A"/>
                </a:solidFill>
                <a:latin typeface="Montserrat" pitchFamily="2" charset="77"/>
              </a:rPr>
              <a:t>NATE SMITH</a:t>
            </a:r>
            <a:endParaRPr lang="en-US" sz="2000" dirty="0">
              <a:solidFill>
                <a:srgbClr val="ED701A"/>
              </a:solidFill>
              <a:latin typeface="Montserrat" pitchFamily="2" charset="77"/>
            </a:endParaRPr>
          </a:p>
        </p:txBody>
      </p:sp>
      <p:sp>
        <p:nvSpPr>
          <p:cNvPr id="19" name="TextBox 18">
            <a:extLst>
              <a:ext uri="{FF2B5EF4-FFF2-40B4-BE49-F238E27FC236}">
                <a16:creationId xmlns:a16="http://schemas.microsoft.com/office/drawing/2014/main" id="{7194090E-1455-6648-9A20-CD451EE3E97D}"/>
              </a:ext>
            </a:extLst>
          </p:cNvPr>
          <p:cNvSpPr txBox="1"/>
          <p:nvPr/>
        </p:nvSpPr>
        <p:spPr>
          <a:xfrm>
            <a:off x="430306" y="6157147"/>
            <a:ext cx="8022097" cy="1077218"/>
          </a:xfrm>
          <a:prstGeom prst="rect">
            <a:avLst/>
          </a:prstGeom>
          <a:noFill/>
        </p:spPr>
        <p:txBody>
          <a:bodyPr wrap="square" rtlCol="0">
            <a:spAutoFit/>
          </a:bodyPr>
          <a:lstStyle/>
          <a:p>
            <a:r>
              <a:rPr lang="en-US" sz="2000" b="1" dirty="0">
                <a:solidFill>
                  <a:schemeClr val="bg1"/>
                </a:solidFill>
                <a:latin typeface="Montserrat" pitchFamily="2" charset="77"/>
              </a:rPr>
              <a:t>Navigating Complex GraphQL Testing:</a:t>
            </a:r>
          </a:p>
          <a:p>
            <a:r>
              <a:rPr lang="en-US" sz="2000" b="1" dirty="0">
                <a:solidFill>
                  <a:schemeClr val="bg1"/>
                </a:solidFill>
                <a:latin typeface="Montserrat" pitchFamily="2" charset="77"/>
              </a:rPr>
              <a:t>Automating Integration Test Generation</a:t>
            </a:r>
          </a:p>
          <a:p>
            <a:endParaRPr lang="en-US" sz="2400" dirty="0">
              <a:solidFill>
                <a:schemeClr val="bg1"/>
              </a:solidFill>
              <a:latin typeface="Montserrat" pitchFamily="2" charset="77"/>
            </a:endParaRPr>
          </a:p>
        </p:txBody>
      </p:sp>
      <p:cxnSp>
        <p:nvCxnSpPr>
          <p:cNvPr id="24" name="Straight Connector 23">
            <a:extLst>
              <a:ext uri="{FF2B5EF4-FFF2-40B4-BE49-F238E27FC236}">
                <a16:creationId xmlns:a16="http://schemas.microsoft.com/office/drawing/2014/main" id="{810B67F8-0C6C-D242-BAC5-A65FA53A31A8}"/>
              </a:ext>
            </a:extLst>
          </p:cNvPr>
          <p:cNvCxnSpPr>
            <a:cxnSpLocks/>
          </p:cNvCxnSpPr>
          <p:nvPr/>
        </p:nvCxnSpPr>
        <p:spPr>
          <a:xfrm>
            <a:off x="430306" y="5782235"/>
            <a:ext cx="10400254" cy="0"/>
          </a:xfrm>
          <a:prstGeom prst="line">
            <a:avLst/>
          </a:prstGeom>
          <a:ln>
            <a:solidFill>
              <a:srgbClr val="ED701A"/>
            </a:solidFill>
          </a:ln>
        </p:spPr>
        <p:style>
          <a:lnRef idx="1">
            <a:schemeClr val="accent2"/>
          </a:lnRef>
          <a:fillRef idx="0">
            <a:schemeClr val="accent2"/>
          </a:fillRef>
          <a:effectRef idx="0">
            <a:schemeClr val="accent2"/>
          </a:effectRef>
          <a:fontRef idx="minor">
            <a:schemeClr val="tx1"/>
          </a:fontRef>
        </p:style>
      </p:cxnSp>
      <p:pic>
        <p:nvPicPr>
          <p:cNvPr id="4" name="Picture 3">
            <a:extLst>
              <a:ext uri="{FF2B5EF4-FFF2-40B4-BE49-F238E27FC236}">
                <a16:creationId xmlns:a16="http://schemas.microsoft.com/office/drawing/2014/main" id="{F7583590-A386-A859-476E-2CB1D0F28111}"/>
              </a:ext>
            </a:extLst>
          </p:cNvPr>
          <p:cNvPicPr>
            <a:picLocks noChangeAspect="1"/>
          </p:cNvPicPr>
          <p:nvPr/>
        </p:nvPicPr>
        <p:blipFill>
          <a:blip r:embed="rId3"/>
          <a:stretch>
            <a:fillRect/>
          </a:stretch>
        </p:blipFill>
        <p:spPr>
          <a:xfrm rot="16995746">
            <a:off x="7618245" y="2873112"/>
            <a:ext cx="8388269" cy="1510804"/>
          </a:xfrm>
          <a:prstGeom prst="rect">
            <a:avLst/>
          </a:prstGeom>
        </p:spPr>
      </p:pic>
    </p:spTree>
    <p:extLst>
      <p:ext uri="{BB962C8B-B14F-4D97-AF65-F5344CB8AC3E}">
        <p14:creationId xmlns:p14="http://schemas.microsoft.com/office/powerpoint/2010/main" val="39205373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object, star, night sky&#10;&#10;Description automatically generated">
            <a:extLst>
              <a:ext uri="{FF2B5EF4-FFF2-40B4-BE49-F238E27FC236}">
                <a16:creationId xmlns:a16="http://schemas.microsoft.com/office/drawing/2014/main" id="{6C6276E7-24ED-AA7B-0D17-1A4E52626D47}"/>
              </a:ext>
            </a:extLst>
          </p:cNvPr>
          <p:cNvPicPr>
            <a:picLocks noChangeAspect="1"/>
          </p:cNvPicPr>
          <p:nvPr/>
        </p:nvPicPr>
        <p:blipFill>
          <a:blip r:embed="rId2"/>
          <a:stretch>
            <a:fillRect/>
          </a:stretch>
        </p:blipFill>
        <p:spPr>
          <a:xfrm>
            <a:off x="-189317" y="-75028"/>
            <a:ext cx="12425819" cy="6989523"/>
          </a:xfrm>
          <a:prstGeom prst="rect">
            <a:avLst/>
          </a:prstGeom>
        </p:spPr>
      </p:pic>
      <p:sp>
        <p:nvSpPr>
          <p:cNvPr id="8" name="Title 7">
            <a:extLst>
              <a:ext uri="{FF2B5EF4-FFF2-40B4-BE49-F238E27FC236}">
                <a16:creationId xmlns:a16="http://schemas.microsoft.com/office/drawing/2014/main" id="{00B9C511-2BA7-B144-8CAF-2CAD966A77E1}"/>
              </a:ext>
            </a:extLst>
          </p:cNvPr>
          <p:cNvSpPr>
            <a:spLocks noGrp="1"/>
          </p:cNvSpPr>
          <p:nvPr>
            <p:ph type="title"/>
          </p:nvPr>
        </p:nvSpPr>
        <p:spPr>
          <a:xfrm>
            <a:off x="472197" y="576417"/>
            <a:ext cx="6313614" cy="647200"/>
          </a:xfrm>
        </p:spPr>
        <p:txBody>
          <a:bodyPr>
            <a:normAutofit fontScale="90000"/>
          </a:bodyPr>
          <a:lstStyle/>
          <a:p>
            <a:r>
              <a:rPr lang="en-US" b="1" dirty="0">
                <a:solidFill>
                  <a:srgbClr val="ED701A"/>
                </a:solidFill>
                <a:latin typeface="Montserrat" pitchFamily="2" charset="77"/>
              </a:rPr>
              <a:t>Enterprise Graphs</a:t>
            </a:r>
          </a:p>
        </p:txBody>
      </p:sp>
      <p:sp>
        <p:nvSpPr>
          <p:cNvPr id="11" name="Content Placeholder 2">
            <a:extLst>
              <a:ext uri="{FF2B5EF4-FFF2-40B4-BE49-F238E27FC236}">
                <a16:creationId xmlns:a16="http://schemas.microsoft.com/office/drawing/2014/main" id="{156379D7-09B9-A04E-AB5A-9CA623F71D20}"/>
              </a:ext>
            </a:extLst>
          </p:cNvPr>
          <p:cNvSpPr>
            <a:spLocks noGrp="1"/>
          </p:cNvSpPr>
          <p:nvPr>
            <p:ph idx="1"/>
          </p:nvPr>
        </p:nvSpPr>
        <p:spPr>
          <a:xfrm>
            <a:off x="472198" y="1397938"/>
            <a:ext cx="10515600" cy="4351338"/>
          </a:xfrm>
        </p:spPr>
        <p:txBody>
          <a:bodyPr>
            <a:normAutofit/>
          </a:bodyPr>
          <a:lstStyle/>
          <a:p>
            <a:pPr marL="0" indent="0">
              <a:buNone/>
            </a:pPr>
            <a:r>
              <a:rPr lang="en-US" sz="2400" dirty="0">
                <a:solidFill>
                  <a:schemeClr val="bg1"/>
                </a:solidFill>
                <a:latin typeface="Montserrat" pitchFamily="2" charset="77"/>
              </a:rPr>
              <a:t>Hundreds or thousands operations in the schema.</a:t>
            </a:r>
          </a:p>
          <a:p>
            <a:pPr marL="0" indent="0">
              <a:buNone/>
            </a:pPr>
            <a:endParaRPr lang="en-US" sz="2400" dirty="0">
              <a:solidFill>
                <a:schemeClr val="bg1"/>
              </a:solidFill>
              <a:latin typeface="Montserrat" pitchFamily="2" charset="77"/>
            </a:endParaRPr>
          </a:p>
          <a:p>
            <a:pPr marL="0" indent="0">
              <a:buNone/>
            </a:pPr>
            <a:r>
              <a:rPr lang="en-US" sz="2400" dirty="0">
                <a:solidFill>
                  <a:schemeClr val="bg1"/>
                </a:solidFill>
                <a:latin typeface="Montserrat" pitchFamily="2" charset="77"/>
              </a:rPr>
              <a:t>Query strings that can reach hundreds of lines in some cases, and the graph has cycles.</a:t>
            </a:r>
          </a:p>
          <a:p>
            <a:pPr marL="0" indent="0">
              <a:buNone/>
            </a:pPr>
            <a:endParaRPr lang="en-US" sz="2400" dirty="0">
              <a:solidFill>
                <a:schemeClr val="bg1"/>
              </a:solidFill>
              <a:latin typeface="Montserrat" pitchFamily="2" charset="77"/>
            </a:endParaRPr>
          </a:p>
          <a:p>
            <a:pPr marL="0" indent="0">
              <a:buNone/>
            </a:pPr>
            <a:r>
              <a:rPr lang="en-US" sz="2400" dirty="0">
                <a:solidFill>
                  <a:schemeClr val="bg1"/>
                </a:solidFill>
                <a:latin typeface="Montserrat" pitchFamily="2" charset="77"/>
              </a:rPr>
              <a:t>In other words, you can create a valid request of infinite length.</a:t>
            </a:r>
          </a:p>
          <a:p>
            <a:pPr marL="0" indent="0">
              <a:buNone/>
            </a:pPr>
            <a:endParaRPr lang="en-US" sz="2400" dirty="0">
              <a:solidFill>
                <a:schemeClr val="bg1"/>
              </a:solidFill>
              <a:latin typeface="Montserrat" pitchFamily="2" charset="77"/>
            </a:endParaRPr>
          </a:p>
          <a:p>
            <a:pPr marL="0" indent="0">
              <a:buNone/>
            </a:pPr>
            <a:r>
              <a:rPr lang="en-US" sz="2400">
                <a:solidFill>
                  <a:schemeClr val="bg1"/>
                </a:solidFill>
                <a:latin typeface="Montserrat" pitchFamily="2" charset="77"/>
              </a:rPr>
              <a:t>What</a:t>
            </a:r>
            <a:r>
              <a:rPr lang="en-US" sz="2400" dirty="0">
                <a:solidFill>
                  <a:schemeClr val="bg1"/>
                </a:solidFill>
                <a:latin typeface="Montserrat" pitchFamily="2" charset="77"/>
              </a:rPr>
              <a:t> do we do? How do we test hundreds of operations with an infinite number of possible query strings in addition to all the normal complexity of testing various API inputs?</a:t>
            </a:r>
          </a:p>
          <a:p>
            <a:pPr marL="0" indent="0">
              <a:buNone/>
            </a:pPr>
            <a:endParaRPr lang="en-US" sz="2400" dirty="0">
              <a:solidFill>
                <a:schemeClr val="bg1"/>
              </a:solidFill>
              <a:latin typeface="Montserrat" pitchFamily="2" charset="77"/>
            </a:endParaRPr>
          </a:p>
          <a:p>
            <a:pPr marL="0" indent="0">
              <a:buNone/>
            </a:pPr>
            <a:endParaRPr lang="en-US" sz="2400" dirty="0">
              <a:solidFill>
                <a:schemeClr val="bg1"/>
              </a:solidFill>
              <a:latin typeface="Montserrat" pitchFamily="2" charset="77"/>
            </a:endParaRPr>
          </a:p>
          <a:p>
            <a:pPr marL="0" indent="0">
              <a:buNone/>
            </a:pPr>
            <a:endParaRPr lang="en-US" sz="2400" dirty="0">
              <a:solidFill>
                <a:schemeClr val="bg1"/>
              </a:solidFill>
              <a:latin typeface="Montserrat" pitchFamily="2" charset="77"/>
            </a:endParaRPr>
          </a:p>
          <a:p>
            <a:pPr marL="0" indent="0">
              <a:buNone/>
            </a:pPr>
            <a:endParaRPr lang="en-US" sz="2400" dirty="0">
              <a:solidFill>
                <a:schemeClr val="bg1"/>
              </a:solidFill>
              <a:latin typeface="Montserrat" pitchFamily="2" charset="77"/>
            </a:endParaRPr>
          </a:p>
        </p:txBody>
      </p:sp>
      <p:sp>
        <p:nvSpPr>
          <p:cNvPr id="18" name="TextBox 17">
            <a:extLst>
              <a:ext uri="{FF2B5EF4-FFF2-40B4-BE49-F238E27FC236}">
                <a16:creationId xmlns:a16="http://schemas.microsoft.com/office/drawing/2014/main" id="{7CCAA82B-A680-3847-9520-40F190491379}"/>
              </a:ext>
            </a:extLst>
          </p:cNvPr>
          <p:cNvSpPr txBox="1"/>
          <p:nvPr/>
        </p:nvSpPr>
        <p:spPr>
          <a:xfrm>
            <a:off x="430306" y="5825271"/>
            <a:ext cx="4397828" cy="400110"/>
          </a:xfrm>
          <a:prstGeom prst="rect">
            <a:avLst/>
          </a:prstGeom>
          <a:noFill/>
        </p:spPr>
        <p:txBody>
          <a:bodyPr wrap="square" rtlCol="0">
            <a:spAutoFit/>
          </a:bodyPr>
          <a:lstStyle/>
          <a:p>
            <a:r>
              <a:rPr lang="en-US" sz="2000" b="1" dirty="0">
                <a:solidFill>
                  <a:srgbClr val="ED701A"/>
                </a:solidFill>
                <a:latin typeface="Montserrat" pitchFamily="2" charset="77"/>
              </a:rPr>
              <a:t>NATE SMITH</a:t>
            </a:r>
            <a:endParaRPr lang="en-US" sz="2000" dirty="0">
              <a:solidFill>
                <a:srgbClr val="ED701A"/>
              </a:solidFill>
              <a:latin typeface="Montserrat" pitchFamily="2" charset="77"/>
            </a:endParaRPr>
          </a:p>
        </p:txBody>
      </p:sp>
      <p:sp>
        <p:nvSpPr>
          <p:cNvPr id="19" name="TextBox 18">
            <a:extLst>
              <a:ext uri="{FF2B5EF4-FFF2-40B4-BE49-F238E27FC236}">
                <a16:creationId xmlns:a16="http://schemas.microsoft.com/office/drawing/2014/main" id="{7194090E-1455-6648-9A20-CD451EE3E97D}"/>
              </a:ext>
            </a:extLst>
          </p:cNvPr>
          <p:cNvSpPr txBox="1"/>
          <p:nvPr/>
        </p:nvSpPr>
        <p:spPr>
          <a:xfrm>
            <a:off x="430306" y="6157147"/>
            <a:ext cx="8022097" cy="1077218"/>
          </a:xfrm>
          <a:prstGeom prst="rect">
            <a:avLst/>
          </a:prstGeom>
          <a:noFill/>
        </p:spPr>
        <p:txBody>
          <a:bodyPr wrap="square" rtlCol="0">
            <a:spAutoFit/>
          </a:bodyPr>
          <a:lstStyle/>
          <a:p>
            <a:r>
              <a:rPr lang="en-US" sz="2000" b="1" dirty="0">
                <a:solidFill>
                  <a:schemeClr val="bg1"/>
                </a:solidFill>
                <a:latin typeface="Montserrat" pitchFamily="2" charset="77"/>
              </a:rPr>
              <a:t>Navigating Complex GraphQL Testing:</a:t>
            </a:r>
          </a:p>
          <a:p>
            <a:r>
              <a:rPr lang="en-US" sz="2000" b="1" dirty="0">
                <a:solidFill>
                  <a:schemeClr val="bg1"/>
                </a:solidFill>
                <a:latin typeface="Montserrat" pitchFamily="2" charset="77"/>
              </a:rPr>
              <a:t>Automating Integration Test Generation</a:t>
            </a:r>
          </a:p>
          <a:p>
            <a:endParaRPr lang="en-US" sz="2400" dirty="0">
              <a:solidFill>
                <a:schemeClr val="bg1"/>
              </a:solidFill>
              <a:latin typeface="Montserrat" pitchFamily="2" charset="77"/>
            </a:endParaRPr>
          </a:p>
        </p:txBody>
      </p:sp>
      <p:cxnSp>
        <p:nvCxnSpPr>
          <p:cNvPr id="24" name="Straight Connector 23">
            <a:extLst>
              <a:ext uri="{FF2B5EF4-FFF2-40B4-BE49-F238E27FC236}">
                <a16:creationId xmlns:a16="http://schemas.microsoft.com/office/drawing/2014/main" id="{810B67F8-0C6C-D242-BAC5-A65FA53A31A8}"/>
              </a:ext>
            </a:extLst>
          </p:cNvPr>
          <p:cNvCxnSpPr>
            <a:cxnSpLocks/>
          </p:cNvCxnSpPr>
          <p:nvPr/>
        </p:nvCxnSpPr>
        <p:spPr>
          <a:xfrm>
            <a:off x="430306" y="5782235"/>
            <a:ext cx="10400254" cy="0"/>
          </a:xfrm>
          <a:prstGeom prst="line">
            <a:avLst/>
          </a:prstGeom>
          <a:ln>
            <a:solidFill>
              <a:srgbClr val="ED701A"/>
            </a:solidFill>
          </a:ln>
        </p:spPr>
        <p:style>
          <a:lnRef idx="1">
            <a:schemeClr val="accent2"/>
          </a:lnRef>
          <a:fillRef idx="0">
            <a:schemeClr val="accent2"/>
          </a:fillRef>
          <a:effectRef idx="0">
            <a:schemeClr val="accent2"/>
          </a:effectRef>
          <a:fontRef idx="minor">
            <a:schemeClr val="tx1"/>
          </a:fontRef>
        </p:style>
      </p:cxnSp>
      <p:pic>
        <p:nvPicPr>
          <p:cNvPr id="4" name="Picture 3">
            <a:extLst>
              <a:ext uri="{FF2B5EF4-FFF2-40B4-BE49-F238E27FC236}">
                <a16:creationId xmlns:a16="http://schemas.microsoft.com/office/drawing/2014/main" id="{F7583590-A386-A859-476E-2CB1D0F28111}"/>
              </a:ext>
            </a:extLst>
          </p:cNvPr>
          <p:cNvPicPr>
            <a:picLocks noChangeAspect="1"/>
          </p:cNvPicPr>
          <p:nvPr/>
        </p:nvPicPr>
        <p:blipFill>
          <a:blip r:embed="rId3"/>
          <a:stretch>
            <a:fillRect/>
          </a:stretch>
        </p:blipFill>
        <p:spPr>
          <a:xfrm rot="16995746">
            <a:off x="7618245" y="2873112"/>
            <a:ext cx="8388269" cy="1510804"/>
          </a:xfrm>
          <a:prstGeom prst="rect">
            <a:avLst/>
          </a:prstGeom>
        </p:spPr>
      </p:pic>
    </p:spTree>
    <p:extLst>
      <p:ext uri="{BB962C8B-B14F-4D97-AF65-F5344CB8AC3E}">
        <p14:creationId xmlns:p14="http://schemas.microsoft.com/office/powerpoint/2010/main" val="37700661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object, star, night sky&#10;&#10;Description automatically generated">
            <a:extLst>
              <a:ext uri="{FF2B5EF4-FFF2-40B4-BE49-F238E27FC236}">
                <a16:creationId xmlns:a16="http://schemas.microsoft.com/office/drawing/2014/main" id="{6C6276E7-24ED-AA7B-0D17-1A4E52626D47}"/>
              </a:ext>
            </a:extLst>
          </p:cNvPr>
          <p:cNvPicPr>
            <a:picLocks noChangeAspect="1"/>
          </p:cNvPicPr>
          <p:nvPr/>
        </p:nvPicPr>
        <p:blipFill>
          <a:blip r:embed="rId3"/>
          <a:stretch>
            <a:fillRect/>
          </a:stretch>
        </p:blipFill>
        <p:spPr>
          <a:xfrm>
            <a:off x="-189317" y="-75028"/>
            <a:ext cx="12425819" cy="6989523"/>
          </a:xfrm>
          <a:prstGeom prst="rect">
            <a:avLst/>
          </a:prstGeom>
        </p:spPr>
      </p:pic>
      <p:sp>
        <p:nvSpPr>
          <p:cNvPr id="8" name="Title 7">
            <a:extLst>
              <a:ext uri="{FF2B5EF4-FFF2-40B4-BE49-F238E27FC236}">
                <a16:creationId xmlns:a16="http://schemas.microsoft.com/office/drawing/2014/main" id="{00B9C511-2BA7-B144-8CAF-2CAD966A77E1}"/>
              </a:ext>
            </a:extLst>
          </p:cNvPr>
          <p:cNvSpPr>
            <a:spLocks noGrp="1"/>
          </p:cNvSpPr>
          <p:nvPr>
            <p:ph type="title"/>
          </p:nvPr>
        </p:nvSpPr>
        <p:spPr>
          <a:xfrm>
            <a:off x="472197" y="576417"/>
            <a:ext cx="6313614" cy="647200"/>
          </a:xfrm>
        </p:spPr>
        <p:txBody>
          <a:bodyPr>
            <a:normAutofit fontScale="90000"/>
          </a:bodyPr>
          <a:lstStyle/>
          <a:p>
            <a:r>
              <a:rPr lang="en-US" b="1" dirty="0">
                <a:solidFill>
                  <a:srgbClr val="ED701A"/>
                </a:solidFill>
                <a:latin typeface="Montserrat" pitchFamily="2" charset="77"/>
              </a:rPr>
              <a:t>A Tale</a:t>
            </a:r>
          </a:p>
        </p:txBody>
      </p:sp>
      <p:sp>
        <p:nvSpPr>
          <p:cNvPr id="11" name="Content Placeholder 2">
            <a:extLst>
              <a:ext uri="{FF2B5EF4-FFF2-40B4-BE49-F238E27FC236}">
                <a16:creationId xmlns:a16="http://schemas.microsoft.com/office/drawing/2014/main" id="{156379D7-09B9-A04E-AB5A-9CA623F71D20}"/>
              </a:ext>
            </a:extLst>
          </p:cNvPr>
          <p:cNvSpPr>
            <a:spLocks noGrp="1"/>
          </p:cNvSpPr>
          <p:nvPr>
            <p:ph idx="1"/>
          </p:nvPr>
        </p:nvSpPr>
        <p:spPr>
          <a:xfrm>
            <a:off x="472198" y="1397938"/>
            <a:ext cx="10515600" cy="4351338"/>
          </a:xfrm>
        </p:spPr>
        <p:txBody>
          <a:bodyPr>
            <a:normAutofit/>
          </a:bodyPr>
          <a:lstStyle/>
          <a:p>
            <a:pPr marL="0" indent="0">
              <a:buNone/>
            </a:pPr>
            <a:endParaRPr lang="en-US" sz="2400" dirty="0">
              <a:solidFill>
                <a:schemeClr val="bg1"/>
              </a:solidFill>
              <a:latin typeface="Montserrat" pitchFamily="2" charset="77"/>
            </a:endParaRPr>
          </a:p>
          <a:p>
            <a:pPr marL="0" indent="0">
              <a:buNone/>
            </a:pPr>
            <a:endParaRPr lang="en-US" sz="2400" dirty="0">
              <a:solidFill>
                <a:schemeClr val="bg1"/>
              </a:solidFill>
              <a:latin typeface="Montserrat" pitchFamily="2" charset="77"/>
            </a:endParaRPr>
          </a:p>
          <a:p>
            <a:pPr marL="0" indent="0">
              <a:buNone/>
            </a:pPr>
            <a:endParaRPr lang="en-US" sz="2400" dirty="0">
              <a:solidFill>
                <a:schemeClr val="bg1"/>
              </a:solidFill>
              <a:latin typeface="Montserrat" pitchFamily="2" charset="77"/>
            </a:endParaRPr>
          </a:p>
          <a:p>
            <a:pPr marL="0" indent="0">
              <a:buNone/>
            </a:pPr>
            <a:endParaRPr lang="en-US" sz="2400" dirty="0">
              <a:solidFill>
                <a:schemeClr val="bg1"/>
              </a:solidFill>
              <a:latin typeface="Montserrat" pitchFamily="2" charset="77"/>
            </a:endParaRPr>
          </a:p>
          <a:p>
            <a:pPr marL="0" indent="0">
              <a:buNone/>
            </a:pPr>
            <a:r>
              <a:rPr lang="en-US" sz="2400" dirty="0">
                <a:solidFill>
                  <a:schemeClr val="bg1"/>
                </a:solidFill>
                <a:latin typeface="Montserrat" pitchFamily="2" charset="77"/>
              </a:rPr>
              <a:t>“Nate, we should test this new GraphQL API.”</a:t>
            </a:r>
          </a:p>
          <a:p>
            <a:pPr marL="0" indent="0">
              <a:buNone/>
            </a:pPr>
            <a:endParaRPr lang="en-US" sz="2400" dirty="0">
              <a:solidFill>
                <a:schemeClr val="bg1"/>
              </a:solidFill>
              <a:latin typeface="Montserrat" pitchFamily="2" charset="77"/>
            </a:endParaRPr>
          </a:p>
          <a:p>
            <a:pPr marL="0" indent="0">
              <a:buNone/>
            </a:pPr>
            <a:endParaRPr lang="en-US" sz="2400" dirty="0">
              <a:solidFill>
                <a:schemeClr val="bg1"/>
              </a:solidFill>
              <a:latin typeface="Montserrat" pitchFamily="2" charset="77"/>
            </a:endParaRPr>
          </a:p>
          <a:p>
            <a:pPr marL="0" indent="0">
              <a:buNone/>
            </a:pPr>
            <a:endParaRPr lang="en-US" sz="2400" dirty="0">
              <a:solidFill>
                <a:schemeClr val="bg1"/>
              </a:solidFill>
              <a:latin typeface="Montserrat" pitchFamily="2" charset="77"/>
            </a:endParaRPr>
          </a:p>
        </p:txBody>
      </p:sp>
      <p:sp>
        <p:nvSpPr>
          <p:cNvPr id="18" name="TextBox 17">
            <a:extLst>
              <a:ext uri="{FF2B5EF4-FFF2-40B4-BE49-F238E27FC236}">
                <a16:creationId xmlns:a16="http://schemas.microsoft.com/office/drawing/2014/main" id="{7CCAA82B-A680-3847-9520-40F190491379}"/>
              </a:ext>
            </a:extLst>
          </p:cNvPr>
          <p:cNvSpPr txBox="1"/>
          <p:nvPr/>
        </p:nvSpPr>
        <p:spPr>
          <a:xfrm>
            <a:off x="430306" y="5825271"/>
            <a:ext cx="4397828" cy="400110"/>
          </a:xfrm>
          <a:prstGeom prst="rect">
            <a:avLst/>
          </a:prstGeom>
          <a:noFill/>
        </p:spPr>
        <p:txBody>
          <a:bodyPr wrap="square" rtlCol="0">
            <a:spAutoFit/>
          </a:bodyPr>
          <a:lstStyle/>
          <a:p>
            <a:r>
              <a:rPr lang="en-US" sz="2000" b="1" dirty="0">
                <a:solidFill>
                  <a:srgbClr val="ED701A"/>
                </a:solidFill>
                <a:latin typeface="Montserrat" pitchFamily="2" charset="77"/>
              </a:rPr>
              <a:t>NATE SMITH</a:t>
            </a:r>
            <a:endParaRPr lang="en-US" sz="2000" dirty="0">
              <a:solidFill>
                <a:srgbClr val="ED701A"/>
              </a:solidFill>
              <a:latin typeface="Montserrat" pitchFamily="2" charset="77"/>
            </a:endParaRPr>
          </a:p>
        </p:txBody>
      </p:sp>
      <p:sp>
        <p:nvSpPr>
          <p:cNvPr id="19" name="TextBox 18">
            <a:extLst>
              <a:ext uri="{FF2B5EF4-FFF2-40B4-BE49-F238E27FC236}">
                <a16:creationId xmlns:a16="http://schemas.microsoft.com/office/drawing/2014/main" id="{7194090E-1455-6648-9A20-CD451EE3E97D}"/>
              </a:ext>
            </a:extLst>
          </p:cNvPr>
          <p:cNvSpPr txBox="1"/>
          <p:nvPr/>
        </p:nvSpPr>
        <p:spPr>
          <a:xfrm>
            <a:off x="430306" y="6157147"/>
            <a:ext cx="8022097" cy="1077218"/>
          </a:xfrm>
          <a:prstGeom prst="rect">
            <a:avLst/>
          </a:prstGeom>
          <a:noFill/>
        </p:spPr>
        <p:txBody>
          <a:bodyPr wrap="square" rtlCol="0">
            <a:spAutoFit/>
          </a:bodyPr>
          <a:lstStyle/>
          <a:p>
            <a:r>
              <a:rPr lang="en-US" sz="2000" b="1" dirty="0">
                <a:solidFill>
                  <a:schemeClr val="bg1"/>
                </a:solidFill>
                <a:latin typeface="Montserrat" pitchFamily="2" charset="77"/>
              </a:rPr>
              <a:t>Navigating Complex GraphQL Testing:</a:t>
            </a:r>
          </a:p>
          <a:p>
            <a:r>
              <a:rPr lang="en-US" sz="2000" b="1" dirty="0">
                <a:solidFill>
                  <a:schemeClr val="bg1"/>
                </a:solidFill>
                <a:latin typeface="Montserrat" pitchFamily="2" charset="77"/>
              </a:rPr>
              <a:t>Automating Integration Test Generation</a:t>
            </a:r>
          </a:p>
          <a:p>
            <a:endParaRPr lang="en-US" sz="2400" dirty="0">
              <a:solidFill>
                <a:schemeClr val="bg1"/>
              </a:solidFill>
              <a:latin typeface="Montserrat" pitchFamily="2" charset="77"/>
            </a:endParaRPr>
          </a:p>
        </p:txBody>
      </p:sp>
      <p:cxnSp>
        <p:nvCxnSpPr>
          <p:cNvPr id="24" name="Straight Connector 23">
            <a:extLst>
              <a:ext uri="{FF2B5EF4-FFF2-40B4-BE49-F238E27FC236}">
                <a16:creationId xmlns:a16="http://schemas.microsoft.com/office/drawing/2014/main" id="{810B67F8-0C6C-D242-BAC5-A65FA53A31A8}"/>
              </a:ext>
            </a:extLst>
          </p:cNvPr>
          <p:cNvCxnSpPr>
            <a:cxnSpLocks/>
          </p:cNvCxnSpPr>
          <p:nvPr/>
        </p:nvCxnSpPr>
        <p:spPr>
          <a:xfrm>
            <a:off x="430306" y="5782235"/>
            <a:ext cx="10400254" cy="0"/>
          </a:xfrm>
          <a:prstGeom prst="line">
            <a:avLst/>
          </a:prstGeom>
          <a:ln>
            <a:solidFill>
              <a:srgbClr val="ED701A"/>
            </a:solidFill>
          </a:ln>
        </p:spPr>
        <p:style>
          <a:lnRef idx="1">
            <a:schemeClr val="accent2"/>
          </a:lnRef>
          <a:fillRef idx="0">
            <a:schemeClr val="accent2"/>
          </a:fillRef>
          <a:effectRef idx="0">
            <a:schemeClr val="accent2"/>
          </a:effectRef>
          <a:fontRef idx="minor">
            <a:schemeClr val="tx1"/>
          </a:fontRef>
        </p:style>
      </p:cxnSp>
      <p:pic>
        <p:nvPicPr>
          <p:cNvPr id="4" name="Picture 3">
            <a:extLst>
              <a:ext uri="{FF2B5EF4-FFF2-40B4-BE49-F238E27FC236}">
                <a16:creationId xmlns:a16="http://schemas.microsoft.com/office/drawing/2014/main" id="{F7583590-A386-A859-476E-2CB1D0F28111}"/>
              </a:ext>
            </a:extLst>
          </p:cNvPr>
          <p:cNvPicPr>
            <a:picLocks noChangeAspect="1"/>
          </p:cNvPicPr>
          <p:nvPr/>
        </p:nvPicPr>
        <p:blipFill>
          <a:blip r:embed="rId4"/>
          <a:stretch>
            <a:fillRect/>
          </a:stretch>
        </p:blipFill>
        <p:spPr>
          <a:xfrm rot="16995746">
            <a:off x="7618245" y="2873112"/>
            <a:ext cx="8388269" cy="1510804"/>
          </a:xfrm>
          <a:prstGeom prst="rect">
            <a:avLst/>
          </a:prstGeom>
        </p:spPr>
      </p:pic>
    </p:spTree>
    <p:extLst>
      <p:ext uri="{BB962C8B-B14F-4D97-AF65-F5344CB8AC3E}">
        <p14:creationId xmlns:p14="http://schemas.microsoft.com/office/powerpoint/2010/main" val="27260409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object, star, night sky&#10;&#10;Description automatically generated">
            <a:extLst>
              <a:ext uri="{FF2B5EF4-FFF2-40B4-BE49-F238E27FC236}">
                <a16:creationId xmlns:a16="http://schemas.microsoft.com/office/drawing/2014/main" id="{6C6276E7-24ED-AA7B-0D17-1A4E52626D47}"/>
              </a:ext>
            </a:extLst>
          </p:cNvPr>
          <p:cNvPicPr>
            <a:picLocks noChangeAspect="1"/>
          </p:cNvPicPr>
          <p:nvPr/>
        </p:nvPicPr>
        <p:blipFill>
          <a:blip r:embed="rId2"/>
          <a:stretch>
            <a:fillRect/>
          </a:stretch>
        </p:blipFill>
        <p:spPr>
          <a:xfrm>
            <a:off x="-189317" y="-75028"/>
            <a:ext cx="12425819" cy="6989523"/>
          </a:xfrm>
          <a:prstGeom prst="rect">
            <a:avLst/>
          </a:prstGeom>
        </p:spPr>
      </p:pic>
      <p:sp>
        <p:nvSpPr>
          <p:cNvPr id="8" name="Title 7">
            <a:extLst>
              <a:ext uri="{FF2B5EF4-FFF2-40B4-BE49-F238E27FC236}">
                <a16:creationId xmlns:a16="http://schemas.microsoft.com/office/drawing/2014/main" id="{00B9C511-2BA7-B144-8CAF-2CAD966A77E1}"/>
              </a:ext>
            </a:extLst>
          </p:cNvPr>
          <p:cNvSpPr>
            <a:spLocks noGrp="1"/>
          </p:cNvSpPr>
          <p:nvPr>
            <p:ph type="title"/>
          </p:nvPr>
        </p:nvSpPr>
        <p:spPr>
          <a:xfrm>
            <a:off x="472197" y="576417"/>
            <a:ext cx="6313614" cy="647200"/>
          </a:xfrm>
        </p:spPr>
        <p:txBody>
          <a:bodyPr>
            <a:normAutofit fontScale="90000"/>
          </a:bodyPr>
          <a:lstStyle/>
          <a:p>
            <a:r>
              <a:rPr lang="en-US" b="1" dirty="0">
                <a:solidFill>
                  <a:srgbClr val="ED701A"/>
                </a:solidFill>
                <a:latin typeface="Montserrat" pitchFamily="2" charset="77"/>
              </a:rPr>
              <a:t>A Tale</a:t>
            </a:r>
          </a:p>
        </p:txBody>
      </p:sp>
      <p:sp>
        <p:nvSpPr>
          <p:cNvPr id="11" name="Content Placeholder 2">
            <a:extLst>
              <a:ext uri="{FF2B5EF4-FFF2-40B4-BE49-F238E27FC236}">
                <a16:creationId xmlns:a16="http://schemas.microsoft.com/office/drawing/2014/main" id="{156379D7-09B9-A04E-AB5A-9CA623F71D20}"/>
              </a:ext>
            </a:extLst>
          </p:cNvPr>
          <p:cNvSpPr>
            <a:spLocks noGrp="1"/>
          </p:cNvSpPr>
          <p:nvPr>
            <p:ph idx="1"/>
          </p:nvPr>
        </p:nvSpPr>
        <p:spPr>
          <a:xfrm>
            <a:off x="472198" y="1397938"/>
            <a:ext cx="10515600" cy="4351338"/>
          </a:xfrm>
        </p:spPr>
        <p:txBody>
          <a:bodyPr>
            <a:normAutofit/>
          </a:bodyPr>
          <a:lstStyle/>
          <a:p>
            <a:pPr marL="0" indent="0">
              <a:buNone/>
            </a:pPr>
            <a:endParaRPr lang="en-US" sz="2400" dirty="0">
              <a:solidFill>
                <a:schemeClr val="bg1"/>
              </a:solidFill>
              <a:latin typeface="Montserrat" pitchFamily="2" charset="77"/>
            </a:endParaRPr>
          </a:p>
          <a:p>
            <a:pPr marL="0" indent="0">
              <a:buNone/>
            </a:pPr>
            <a:endParaRPr lang="en-US" sz="2400" dirty="0">
              <a:solidFill>
                <a:schemeClr val="bg1"/>
              </a:solidFill>
              <a:latin typeface="Montserrat" pitchFamily="2" charset="77"/>
            </a:endParaRPr>
          </a:p>
          <a:p>
            <a:pPr marL="0" indent="0">
              <a:buNone/>
            </a:pPr>
            <a:endParaRPr lang="en-US" sz="2400">
              <a:solidFill>
                <a:schemeClr val="bg1"/>
              </a:solidFill>
              <a:latin typeface="Montserrat" pitchFamily="2" charset="77"/>
            </a:endParaRPr>
          </a:p>
          <a:p>
            <a:pPr marL="0" indent="0">
              <a:buNone/>
            </a:pPr>
            <a:endParaRPr lang="en-US" sz="2400">
              <a:solidFill>
                <a:schemeClr val="bg1"/>
              </a:solidFill>
              <a:latin typeface="Montserrat" pitchFamily="2" charset="77"/>
            </a:endParaRPr>
          </a:p>
          <a:p>
            <a:pPr marL="0" indent="0">
              <a:buNone/>
            </a:pPr>
            <a:r>
              <a:rPr lang="en-US" sz="2400" dirty="0">
                <a:solidFill>
                  <a:schemeClr val="bg1"/>
                </a:solidFill>
                <a:latin typeface="Montserrat" pitchFamily="2" charset="77"/>
              </a:rPr>
              <a:t>Nate spends a few hours writing tests for a single operation.</a:t>
            </a:r>
          </a:p>
          <a:p>
            <a:pPr marL="0" indent="0">
              <a:buNone/>
            </a:pPr>
            <a:endParaRPr lang="en-US" sz="2400" dirty="0">
              <a:solidFill>
                <a:schemeClr val="bg1"/>
              </a:solidFill>
              <a:latin typeface="Montserrat" pitchFamily="2" charset="77"/>
            </a:endParaRPr>
          </a:p>
          <a:p>
            <a:pPr marL="0" indent="0">
              <a:buNone/>
            </a:pPr>
            <a:endParaRPr lang="en-US" sz="2400" dirty="0">
              <a:solidFill>
                <a:schemeClr val="bg1"/>
              </a:solidFill>
              <a:latin typeface="Montserrat" pitchFamily="2" charset="77"/>
            </a:endParaRPr>
          </a:p>
          <a:p>
            <a:pPr marL="0" indent="0">
              <a:buNone/>
            </a:pPr>
            <a:endParaRPr lang="en-US" sz="2400" dirty="0">
              <a:solidFill>
                <a:schemeClr val="bg1"/>
              </a:solidFill>
              <a:latin typeface="Montserrat" pitchFamily="2" charset="77"/>
            </a:endParaRPr>
          </a:p>
        </p:txBody>
      </p:sp>
      <p:sp>
        <p:nvSpPr>
          <p:cNvPr id="18" name="TextBox 17">
            <a:extLst>
              <a:ext uri="{FF2B5EF4-FFF2-40B4-BE49-F238E27FC236}">
                <a16:creationId xmlns:a16="http://schemas.microsoft.com/office/drawing/2014/main" id="{7CCAA82B-A680-3847-9520-40F190491379}"/>
              </a:ext>
            </a:extLst>
          </p:cNvPr>
          <p:cNvSpPr txBox="1"/>
          <p:nvPr/>
        </p:nvSpPr>
        <p:spPr>
          <a:xfrm>
            <a:off x="430306" y="5825271"/>
            <a:ext cx="4397828" cy="400110"/>
          </a:xfrm>
          <a:prstGeom prst="rect">
            <a:avLst/>
          </a:prstGeom>
          <a:noFill/>
        </p:spPr>
        <p:txBody>
          <a:bodyPr wrap="square" rtlCol="0">
            <a:spAutoFit/>
          </a:bodyPr>
          <a:lstStyle/>
          <a:p>
            <a:r>
              <a:rPr lang="en-US" sz="2000" b="1" dirty="0">
                <a:solidFill>
                  <a:srgbClr val="ED701A"/>
                </a:solidFill>
                <a:latin typeface="Montserrat" pitchFamily="2" charset="77"/>
              </a:rPr>
              <a:t>NATE SMITH</a:t>
            </a:r>
            <a:endParaRPr lang="en-US" sz="2000" dirty="0">
              <a:solidFill>
                <a:srgbClr val="ED701A"/>
              </a:solidFill>
              <a:latin typeface="Montserrat" pitchFamily="2" charset="77"/>
            </a:endParaRPr>
          </a:p>
        </p:txBody>
      </p:sp>
      <p:sp>
        <p:nvSpPr>
          <p:cNvPr id="19" name="TextBox 18">
            <a:extLst>
              <a:ext uri="{FF2B5EF4-FFF2-40B4-BE49-F238E27FC236}">
                <a16:creationId xmlns:a16="http://schemas.microsoft.com/office/drawing/2014/main" id="{7194090E-1455-6648-9A20-CD451EE3E97D}"/>
              </a:ext>
            </a:extLst>
          </p:cNvPr>
          <p:cNvSpPr txBox="1"/>
          <p:nvPr/>
        </p:nvSpPr>
        <p:spPr>
          <a:xfrm>
            <a:off x="430306" y="6157147"/>
            <a:ext cx="8022097" cy="1077218"/>
          </a:xfrm>
          <a:prstGeom prst="rect">
            <a:avLst/>
          </a:prstGeom>
          <a:noFill/>
        </p:spPr>
        <p:txBody>
          <a:bodyPr wrap="square" rtlCol="0">
            <a:spAutoFit/>
          </a:bodyPr>
          <a:lstStyle/>
          <a:p>
            <a:r>
              <a:rPr lang="en-US" sz="2000" b="1" dirty="0">
                <a:solidFill>
                  <a:schemeClr val="bg1"/>
                </a:solidFill>
                <a:latin typeface="Montserrat" pitchFamily="2" charset="77"/>
              </a:rPr>
              <a:t>Navigating Complex GraphQL Testing:</a:t>
            </a:r>
          </a:p>
          <a:p>
            <a:r>
              <a:rPr lang="en-US" sz="2000" b="1" dirty="0">
                <a:solidFill>
                  <a:schemeClr val="bg1"/>
                </a:solidFill>
                <a:latin typeface="Montserrat" pitchFamily="2" charset="77"/>
              </a:rPr>
              <a:t>Automating Integration Test Generation</a:t>
            </a:r>
          </a:p>
          <a:p>
            <a:endParaRPr lang="en-US" sz="2400" dirty="0">
              <a:solidFill>
                <a:schemeClr val="bg1"/>
              </a:solidFill>
              <a:latin typeface="Montserrat" pitchFamily="2" charset="77"/>
            </a:endParaRPr>
          </a:p>
        </p:txBody>
      </p:sp>
      <p:cxnSp>
        <p:nvCxnSpPr>
          <p:cNvPr id="24" name="Straight Connector 23">
            <a:extLst>
              <a:ext uri="{FF2B5EF4-FFF2-40B4-BE49-F238E27FC236}">
                <a16:creationId xmlns:a16="http://schemas.microsoft.com/office/drawing/2014/main" id="{810B67F8-0C6C-D242-BAC5-A65FA53A31A8}"/>
              </a:ext>
            </a:extLst>
          </p:cNvPr>
          <p:cNvCxnSpPr>
            <a:cxnSpLocks/>
          </p:cNvCxnSpPr>
          <p:nvPr/>
        </p:nvCxnSpPr>
        <p:spPr>
          <a:xfrm>
            <a:off x="430306" y="5782235"/>
            <a:ext cx="10400254" cy="0"/>
          </a:xfrm>
          <a:prstGeom prst="line">
            <a:avLst/>
          </a:prstGeom>
          <a:ln>
            <a:solidFill>
              <a:srgbClr val="ED701A"/>
            </a:solidFill>
          </a:ln>
        </p:spPr>
        <p:style>
          <a:lnRef idx="1">
            <a:schemeClr val="accent2"/>
          </a:lnRef>
          <a:fillRef idx="0">
            <a:schemeClr val="accent2"/>
          </a:fillRef>
          <a:effectRef idx="0">
            <a:schemeClr val="accent2"/>
          </a:effectRef>
          <a:fontRef idx="minor">
            <a:schemeClr val="tx1"/>
          </a:fontRef>
        </p:style>
      </p:cxnSp>
      <p:pic>
        <p:nvPicPr>
          <p:cNvPr id="4" name="Picture 3">
            <a:extLst>
              <a:ext uri="{FF2B5EF4-FFF2-40B4-BE49-F238E27FC236}">
                <a16:creationId xmlns:a16="http://schemas.microsoft.com/office/drawing/2014/main" id="{F7583590-A386-A859-476E-2CB1D0F28111}"/>
              </a:ext>
            </a:extLst>
          </p:cNvPr>
          <p:cNvPicPr>
            <a:picLocks noChangeAspect="1"/>
          </p:cNvPicPr>
          <p:nvPr/>
        </p:nvPicPr>
        <p:blipFill>
          <a:blip r:embed="rId3"/>
          <a:stretch>
            <a:fillRect/>
          </a:stretch>
        </p:blipFill>
        <p:spPr>
          <a:xfrm rot="16995746">
            <a:off x="7618245" y="2873112"/>
            <a:ext cx="8388269" cy="1510804"/>
          </a:xfrm>
          <a:prstGeom prst="rect">
            <a:avLst/>
          </a:prstGeom>
        </p:spPr>
      </p:pic>
    </p:spTree>
    <p:extLst>
      <p:ext uri="{BB962C8B-B14F-4D97-AF65-F5344CB8AC3E}">
        <p14:creationId xmlns:p14="http://schemas.microsoft.com/office/powerpoint/2010/main" val="1532905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object, star, night sky&#10;&#10;Description automatically generated">
            <a:extLst>
              <a:ext uri="{FF2B5EF4-FFF2-40B4-BE49-F238E27FC236}">
                <a16:creationId xmlns:a16="http://schemas.microsoft.com/office/drawing/2014/main" id="{6C6276E7-24ED-AA7B-0D17-1A4E52626D47}"/>
              </a:ext>
            </a:extLst>
          </p:cNvPr>
          <p:cNvPicPr>
            <a:picLocks noChangeAspect="1"/>
          </p:cNvPicPr>
          <p:nvPr/>
        </p:nvPicPr>
        <p:blipFill>
          <a:blip r:embed="rId2"/>
          <a:stretch>
            <a:fillRect/>
          </a:stretch>
        </p:blipFill>
        <p:spPr>
          <a:xfrm>
            <a:off x="-189317" y="-75028"/>
            <a:ext cx="12425819" cy="6989523"/>
          </a:xfrm>
          <a:prstGeom prst="rect">
            <a:avLst/>
          </a:prstGeom>
        </p:spPr>
      </p:pic>
      <p:sp>
        <p:nvSpPr>
          <p:cNvPr id="8" name="Title 7">
            <a:extLst>
              <a:ext uri="{FF2B5EF4-FFF2-40B4-BE49-F238E27FC236}">
                <a16:creationId xmlns:a16="http://schemas.microsoft.com/office/drawing/2014/main" id="{00B9C511-2BA7-B144-8CAF-2CAD966A77E1}"/>
              </a:ext>
            </a:extLst>
          </p:cNvPr>
          <p:cNvSpPr>
            <a:spLocks noGrp="1"/>
          </p:cNvSpPr>
          <p:nvPr>
            <p:ph type="title"/>
          </p:nvPr>
        </p:nvSpPr>
        <p:spPr>
          <a:xfrm>
            <a:off x="472197" y="576417"/>
            <a:ext cx="6313614" cy="647200"/>
          </a:xfrm>
        </p:spPr>
        <p:txBody>
          <a:bodyPr>
            <a:normAutofit fontScale="90000"/>
          </a:bodyPr>
          <a:lstStyle/>
          <a:p>
            <a:r>
              <a:rPr lang="en-US" b="1">
                <a:solidFill>
                  <a:srgbClr val="ED701A"/>
                </a:solidFill>
                <a:latin typeface="Montserrat" pitchFamily="2" charset="77"/>
              </a:rPr>
              <a:t>A Tale</a:t>
            </a:r>
          </a:p>
        </p:txBody>
      </p:sp>
      <p:sp>
        <p:nvSpPr>
          <p:cNvPr id="11" name="Content Placeholder 2">
            <a:extLst>
              <a:ext uri="{FF2B5EF4-FFF2-40B4-BE49-F238E27FC236}">
                <a16:creationId xmlns:a16="http://schemas.microsoft.com/office/drawing/2014/main" id="{156379D7-09B9-A04E-AB5A-9CA623F71D20}"/>
              </a:ext>
            </a:extLst>
          </p:cNvPr>
          <p:cNvSpPr>
            <a:spLocks noGrp="1"/>
          </p:cNvSpPr>
          <p:nvPr>
            <p:ph idx="1"/>
          </p:nvPr>
        </p:nvSpPr>
        <p:spPr>
          <a:xfrm>
            <a:off x="472198" y="1397938"/>
            <a:ext cx="10515600" cy="4351338"/>
          </a:xfrm>
        </p:spPr>
        <p:txBody>
          <a:bodyPr>
            <a:normAutofit/>
          </a:bodyPr>
          <a:lstStyle/>
          <a:p>
            <a:pPr marL="0" indent="0">
              <a:buNone/>
            </a:pPr>
            <a:endParaRPr lang="en-US" sz="2400">
              <a:solidFill>
                <a:schemeClr val="bg1"/>
              </a:solidFill>
              <a:latin typeface="Montserrat" pitchFamily="2" charset="77"/>
            </a:endParaRPr>
          </a:p>
          <a:p>
            <a:pPr marL="0" indent="0">
              <a:buNone/>
            </a:pPr>
            <a:endParaRPr lang="en-US" sz="2400">
              <a:solidFill>
                <a:schemeClr val="bg1"/>
              </a:solidFill>
              <a:latin typeface="Montserrat" pitchFamily="2" charset="77"/>
            </a:endParaRPr>
          </a:p>
          <a:p>
            <a:pPr marL="0" indent="0">
              <a:buNone/>
            </a:pPr>
            <a:endParaRPr lang="en-US" sz="2400">
              <a:solidFill>
                <a:schemeClr val="bg1"/>
              </a:solidFill>
              <a:latin typeface="Montserrat" pitchFamily="2" charset="77"/>
            </a:endParaRPr>
          </a:p>
          <a:p>
            <a:pPr marL="0" indent="0">
              <a:buNone/>
            </a:pPr>
            <a:endParaRPr lang="en-US" sz="2400">
              <a:solidFill>
                <a:schemeClr val="bg1"/>
              </a:solidFill>
              <a:latin typeface="Montserrat" pitchFamily="2" charset="77"/>
            </a:endParaRPr>
          </a:p>
          <a:p>
            <a:pPr marL="0" indent="0">
              <a:buNone/>
            </a:pPr>
            <a:r>
              <a:rPr lang="en-US" sz="2400">
                <a:solidFill>
                  <a:schemeClr val="bg1"/>
                </a:solidFill>
                <a:latin typeface="Montserrat" pitchFamily="2" charset="77"/>
              </a:rPr>
              <a:t>He starts worrying a lot about the complexity problem because his company’s graph has over 500 operations.</a:t>
            </a:r>
          </a:p>
          <a:p>
            <a:pPr marL="0" indent="0">
              <a:buNone/>
            </a:pPr>
            <a:endParaRPr lang="en-US" sz="2400">
              <a:solidFill>
                <a:schemeClr val="bg1"/>
              </a:solidFill>
              <a:latin typeface="Montserrat" pitchFamily="2" charset="77"/>
            </a:endParaRPr>
          </a:p>
          <a:p>
            <a:pPr marL="0" indent="0">
              <a:buNone/>
            </a:pPr>
            <a:endParaRPr lang="en-US" sz="2400">
              <a:solidFill>
                <a:schemeClr val="bg1"/>
              </a:solidFill>
              <a:latin typeface="Montserrat" pitchFamily="2" charset="77"/>
            </a:endParaRPr>
          </a:p>
        </p:txBody>
      </p:sp>
      <p:sp>
        <p:nvSpPr>
          <p:cNvPr id="18" name="TextBox 17">
            <a:extLst>
              <a:ext uri="{FF2B5EF4-FFF2-40B4-BE49-F238E27FC236}">
                <a16:creationId xmlns:a16="http://schemas.microsoft.com/office/drawing/2014/main" id="{7CCAA82B-A680-3847-9520-40F190491379}"/>
              </a:ext>
            </a:extLst>
          </p:cNvPr>
          <p:cNvSpPr txBox="1"/>
          <p:nvPr/>
        </p:nvSpPr>
        <p:spPr>
          <a:xfrm>
            <a:off x="430306" y="5825271"/>
            <a:ext cx="4397828" cy="400110"/>
          </a:xfrm>
          <a:prstGeom prst="rect">
            <a:avLst/>
          </a:prstGeom>
          <a:noFill/>
        </p:spPr>
        <p:txBody>
          <a:bodyPr wrap="square" rtlCol="0">
            <a:spAutoFit/>
          </a:bodyPr>
          <a:lstStyle/>
          <a:p>
            <a:r>
              <a:rPr lang="en-US" sz="2000" b="1">
                <a:solidFill>
                  <a:srgbClr val="ED701A"/>
                </a:solidFill>
                <a:latin typeface="Montserrat" pitchFamily="2" charset="77"/>
              </a:rPr>
              <a:t>NATE SMITH</a:t>
            </a:r>
            <a:endParaRPr lang="en-US" sz="2000">
              <a:solidFill>
                <a:srgbClr val="ED701A"/>
              </a:solidFill>
              <a:latin typeface="Montserrat" pitchFamily="2" charset="77"/>
            </a:endParaRPr>
          </a:p>
        </p:txBody>
      </p:sp>
      <p:sp>
        <p:nvSpPr>
          <p:cNvPr id="19" name="TextBox 18">
            <a:extLst>
              <a:ext uri="{FF2B5EF4-FFF2-40B4-BE49-F238E27FC236}">
                <a16:creationId xmlns:a16="http://schemas.microsoft.com/office/drawing/2014/main" id="{7194090E-1455-6648-9A20-CD451EE3E97D}"/>
              </a:ext>
            </a:extLst>
          </p:cNvPr>
          <p:cNvSpPr txBox="1"/>
          <p:nvPr/>
        </p:nvSpPr>
        <p:spPr>
          <a:xfrm>
            <a:off x="430306" y="6157147"/>
            <a:ext cx="8022097" cy="1077218"/>
          </a:xfrm>
          <a:prstGeom prst="rect">
            <a:avLst/>
          </a:prstGeom>
          <a:noFill/>
        </p:spPr>
        <p:txBody>
          <a:bodyPr wrap="square" rtlCol="0">
            <a:spAutoFit/>
          </a:bodyPr>
          <a:lstStyle/>
          <a:p>
            <a:r>
              <a:rPr lang="en-US" sz="2000" b="1">
                <a:solidFill>
                  <a:schemeClr val="bg1"/>
                </a:solidFill>
                <a:latin typeface="Montserrat" pitchFamily="2" charset="77"/>
              </a:rPr>
              <a:t>Navigating Complex GraphQL Testing:</a:t>
            </a:r>
          </a:p>
          <a:p>
            <a:r>
              <a:rPr lang="en-US" sz="2000" b="1">
                <a:solidFill>
                  <a:schemeClr val="bg1"/>
                </a:solidFill>
                <a:latin typeface="Montserrat" pitchFamily="2" charset="77"/>
              </a:rPr>
              <a:t>Automating Integration Test Generation</a:t>
            </a:r>
          </a:p>
          <a:p>
            <a:endParaRPr lang="en-US" sz="2400">
              <a:solidFill>
                <a:schemeClr val="bg1"/>
              </a:solidFill>
              <a:latin typeface="Montserrat" pitchFamily="2" charset="77"/>
            </a:endParaRPr>
          </a:p>
        </p:txBody>
      </p:sp>
      <p:cxnSp>
        <p:nvCxnSpPr>
          <p:cNvPr id="24" name="Straight Connector 23">
            <a:extLst>
              <a:ext uri="{FF2B5EF4-FFF2-40B4-BE49-F238E27FC236}">
                <a16:creationId xmlns:a16="http://schemas.microsoft.com/office/drawing/2014/main" id="{810B67F8-0C6C-D242-BAC5-A65FA53A31A8}"/>
              </a:ext>
            </a:extLst>
          </p:cNvPr>
          <p:cNvCxnSpPr>
            <a:cxnSpLocks/>
          </p:cNvCxnSpPr>
          <p:nvPr/>
        </p:nvCxnSpPr>
        <p:spPr>
          <a:xfrm>
            <a:off x="430306" y="5782235"/>
            <a:ext cx="10400254" cy="0"/>
          </a:xfrm>
          <a:prstGeom prst="line">
            <a:avLst/>
          </a:prstGeom>
          <a:ln>
            <a:solidFill>
              <a:srgbClr val="ED701A"/>
            </a:solidFill>
          </a:ln>
        </p:spPr>
        <p:style>
          <a:lnRef idx="1">
            <a:schemeClr val="accent2"/>
          </a:lnRef>
          <a:fillRef idx="0">
            <a:schemeClr val="accent2"/>
          </a:fillRef>
          <a:effectRef idx="0">
            <a:schemeClr val="accent2"/>
          </a:effectRef>
          <a:fontRef idx="minor">
            <a:schemeClr val="tx1"/>
          </a:fontRef>
        </p:style>
      </p:cxnSp>
      <p:pic>
        <p:nvPicPr>
          <p:cNvPr id="4" name="Picture 3">
            <a:extLst>
              <a:ext uri="{FF2B5EF4-FFF2-40B4-BE49-F238E27FC236}">
                <a16:creationId xmlns:a16="http://schemas.microsoft.com/office/drawing/2014/main" id="{F7583590-A386-A859-476E-2CB1D0F28111}"/>
              </a:ext>
            </a:extLst>
          </p:cNvPr>
          <p:cNvPicPr>
            <a:picLocks noChangeAspect="1"/>
          </p:cNvPicPr>
          <p:nvPr/>
        </p:nvPicPr>
        <p:blipFill>
          <a:blip r:embed="rId3"/>
          <a:stretch>
            <a:fillRect/>
          </a:stretch>
        </p:blipFill>
        <p:spPr>
          <a:xfrm rot="16995746">
            <a:off x="7618245" y="2873112"/>
            <a:ext cx="8388269" cy="1510804"/>
          </a:xfrm>
          <a:prstGeom prst="rect">
            <a:avLst/>
          </a:prstGeom>
        </p:spPr>
      </p:pic>
    </p:spTree>
    <p:extLst>
      <p:ext uri="{BB962C8B-B14F-4D97-AF65-F5344CB8AC3E}">
        <p14:creationId xmlns:p14="http://schemas.microsoft.com/office/powerpoint/2010/main" val="16801835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object, star, night sky&#10;&#10;Description automatically generated">
            <a:extLst>
              <a:ext uri="{FF2B5EF4-FFF2-40B4-BE49-F238E27FC236}">
                <a16:creationId xmlns:a16="http://schemas.microsoft.com/office/drawing/2014/main" id="{6C6276E7-24ED-AA7B-0D17-1A4E52626D47}"/>
              </a:ext>
            </a:extLst>
          </p:cNvPr>
          <p:cNvPicPr>
            <a:picLocks noChangeAspect="1"/>
          </p:cNvPicPr>
          <p:nvPr/>
        </p:nvPicPr>
        <p:blipFill>
          <a:blip r:embed="rId2"/>
          <a:stretch>
            <a:fillRect/>
          </a:stretch>
        </p:blipFill>
        <p:spPr>
          <a:xfrm>
            <a:off x="-189317" y="-75028"/>
            <a:ext cx="12425819" cy="6989523"/>
          </a:xfrm>
          <a:prstGeom prst="rect">
            <a:avLst/>
          </a:prstGeom>
        </p:spPr>
      </p:pic>
      <p:sp>
        <p:nvSpPr>
          <p:cNvPr id="8" name="Title 7">
            <a:extLst>
              <a:ext uri="{FF2B5EF4-FFF2-40B4-BE49-F238E27FC236}">
                <a16:creationId xmlns:a16="http://schemas.microsoft.com/office/drawing/2014/main" id="{00B9C511-2BA7-B144-8CAF-2CAD966A77E1}"/>
              </a:ext>
            </a:extLst>
          </p:cNvPr>
          <p:cNvSpPr>
            <a:spLocks noGrp="1"/>
          </p:cNvSpPr>
          <p:nvPr>
            <p:ph type="title"/>
          </p:nvPr>
        </p:nvSpPr>
        <p:spPr>
          <a:xfrm>
            <a:off x="472197" y="576417"/>
            <a:ext cx="6313614" cy="647200"/>
          </a:xfrm>
        </p:spPr>
        <p:txBody>
          <a:bodyPr>
            <a:normAutofit fontScale="90000"/>
          </a:bodyPr>
          <a:lstStyle/>
          <a:p>
            <a:r>
              <a:rPr lang="en-US" b="1" dirty="0">
                <a:solidFill>
                  <a:srgbClr val="ED701A"/>
                </a:solidFill>
                <a:latin typeface="Montserrat" pitchFamily="2" charset="77"/>
              </a:rPr>
              <a:t>Prior Efforts</a:t>
            </a:r>
          </a:p>
        </p:txBody>
      </p:sp>
      <p:sp>
        <p:nvSpPr>
          <p:cNvPr id="11" name="Content Placeholder 2">
            <a:extLst>
              <a:ext uri="{FF2B5EF4-FFF2-40B4-BE49-F238E27FC236}">
                <a16:creationId xmlns:a16="http://schemas.microsoft.com/office/drawing/2014/main" id="{156379D7-09B9-A04E-AB5A-9CA623F71D20}"/>
              </a:ext>
            </a:extLst>
          </p:cNvPr>
          <p:cNvSpPr>
            <a:spLocks noGrp="1"/>
          </p:cNvSpPr>
          <p:nvPr>
            <p:ph idx="1"/>
          </p:nvPr>
        </p:nvSpPr>
        <p:spPr>
          <a:xfrm>
            <a:off x="472198" y="1397938"/>
            <a:ext cx="10515600" cy="4351338"/>
          </a:xfrm>
        </p:spPr>
        <p:txBody>
          <a:bodyPr>
            <a:normAutofit/>
          </a:bodyPr>
          <a:lstStyle/>
          <a:p>
            <a:pPr marL="0" indent="0">
              <a:buNone/>
            </a:pPr>
            <a:r>
              <a:rPr lang="en-US" sz="2400" dirty="0">
                <a:solidFill>
                  <a:schemeClr val="bg1"/>
                </a:solidFill>
                <a:latin typeface="Montserrat" pitchFamily="2" charset="77"/>
              </a:rPr>
              <a:t>“Automatic Property-testing of GraphQL APIs” published in 2020 by Karlsson, </a:t>
            </a:r>
            <a:r>
              <a:rPr lang="en-US" sz="2400" err="1">
                <a:solidFill>
                  <a:schemeClr val="bg1"/>
                </a:solidFill>
                <a:latin typeface="Montserrat" pitchFamily="2" charset="77"/>
              </a:rPr>
              <a:t>Čaušević</a:t>
            </a:r>
            <a:r>
              <a:rPr lang="en-US" sz="2400" dirty="0">
                <a:solidFill>
                  <a:schemeClr val="bg1"/>
                </a:solidFill>
                <a:latin typeface="Montserrat" pitchFamily="2" charset="77"/>
              </a:rPr>
              <a:t>, and </a:t>
            </a:r>
            <a:r>
              <a:rPr lang="en-US" sz="2400" err="1">
                <a:solidFill>
                  <a:schemeClr val="bg1"/>
                </a:solidFill>
                <a:latin typeface="Montserrat" pitchFamily="2" charset="77"/>
              </a:rPr>
              <a:t>Sundmark</a:t>
            </a:r>
            <a:r>
              <a:rPr lang="en-US" sz="2400" dirty="0">
                <a:solidFill>
                  <a:schemeClr val="bg1"/>
                </a:solidFill>
                <a:latin typeface="Montserrat" pitchFamily="2" charset="77"/>
              </a:rPr>
              <a:t>.</a:t>
            </a:r>
          </a:p>
          <a:p>
            <a:pPr marL="0" indent="0">
              <a:buNone/>
            </a:pPr>
            <a:endParaRPr lang="en-US" sz="2400" dirty="0">
              <a:solidFill>
                <a:schemeClr val="bg1"/>
              </a:solidFill>
              <a:latin typeface="Montserrat" pitchFamily="2" charset="77"/>
            </a:endParaRPr>
          </a:p>
          <a:p>
            <a:pPr marL="0" indent="0">
              <a:buNone/>
            </a:pPr>
            <a:endParaRPr lang="en-US" sz="2400" dirty="0">
              <a:solidFill>
                <a:schemeClr val="bg1"/>
              </a:solidFill>
              <a:latin typeface="Montserrat" pitchFamily="2" charset="77"/>
            </a:endParaRPr>
          </a:p>
          <a:p>
            <a:pPr marL="0" indent="0">
              <a:buNone/>
            </a:pPr>
            <a:r>
              <a:rPr lang="en-US" sz="2400" dirty="0">
                <a:solidFill>
                  <a:schemeClr val="bg1"/>
                </a:solidFill>
                <a:latin typeface="Montserrat" pitchFamily="2" charset="77"/>
              </a:rPr>
              <a:t>It’s possible to automatically generate queries from a schema that will detect most, but not all, bugs introduced into a graph.</a:t>
            </a:r>
          </a:p>
          <a:p>
            <a:pPr marL="0" indent="0">
              <a:buNone/>
            </a:pPr>
            <a:endParaRPr lang="en-US" sz="2400" i="1" dirty="0">
              <a:solidFill>
                <a:schemeClr val="bg1"/>
              </a:solidFill>
              <a:latin typeface="Montserrat" pitchFamily="2" charset="77"/>
            </a:endParaRPr>
          </a:p>
        </p:txBody>
      </p:sp>
      <p:sp>
        <p:nvSpPr>
          <p:cNvPr id="18" name="TextBox 17">
            <a:extLst>
              <a:ext uri="{FF2B5EF4-FFF2-40B4-BE49-F238E27FC236}">
                <a16:creationId xmlns:a16="http://schemas.microsoft.com/office/drawing/2014/main" id="{7CCAA82B-A680-3847-9520-40F190491379}"/>
              </a:ext>
            </a:extLst>
          </p:cNvPr>
          <p:cNvSpPr txBox="1"/>
          <p:nvPr/>
        </p:nvSpPr>
        <p:spPr>
          <a:xfrm>
            <a:off x="430306" y="5825271"/>
            <a:ext cx="4397828" cy="400110"/>
          </a:xfrm>
          <a:prstGeom prst="rect">
            <a:avLst/>
          </a:prstGeom>
          <a:noFill/>
        </p:spPr>
        <p:txBody>
          <a:bodyPr wrap="square" rtlCol="0">
            <a:spAutoFit/>
          </a:bodyPr>
          <a:lstStyle/>
          <a:p>
            <a:r>
              <a:rPr lang="en-US" sz="2000" b="1" dirty="0">
                <a:solidFill>
                  <a:srgbClr val="ED701A"/>
                </a:solidFill>
                <a:latin typeface="Montserrat" pitchFamily="2" charset="77"/>
              </a:rPr>
              <a:t>NATE SMITH</a:t>
            </a:r>
            <a:endParaRPr lang="en-US" sz="2000" dirty="0">
              <a:solidFill>
                <a:srgbClr val="ED701A"/>
              </a:solidFill>
              <a:latin typeface="Montserrat" pitchFamily="2" charset="77"/>
            </a:endParaRPr>
          </a:p>
        </p:txBody>
      </p:sp>
      <p:sp>
        <p:nvSpPr>
          <p:cNvPr id="19" name="TextBox 18">
            <a:extLst>
              <a:ext uri="{FF2B5EF4-FFF2-40B4-BE49-F238E27FC236}">
                <a16:creationId xmlns:a16="http://schemas.microsoft.com/office/drawing/2014/main" id="{7194090E-1455-6648-9A20-CD451EE3E97D}"/>
              </a:ext>
            </a:extLst>
          </p:cNvPr>
          <p:cNvSpPr txBox="1"/>
          <p:nvPr/>
        </p:nvSpPr>
        <p:spPr>
          <a:xfrm>
            <a:off x="430306" y="6157147"/>
            <a:ext cx="8022097" cy="1077218"/>
          </a:xfrm>
          <a:prstGeom prst="rect">
            <a:avLst/>
          </a:prstGeom>
          <a:noFill/>
        </p:spPr>
        <p:txBody>
          <a:bodyPr wrap="square" rtlCol="0">
            <a:spAutoFit/>
          </a:bodyPr>
          <a:lstStyle/>
          <a:p>
            <a:r>
              <a:rPr lang="en-US" sz="2000" b="1" dirty="0">
                <a:solidFill>
                  <a:schemeClr val="bg1"/>
                </a:solidFill>
                <a:latin typeface="Montserrat" pitchFamily="2" charset="77"/>
              </a:rPr>
              <a:t>Navigating Complex GraphQL Testing:</a:t>
            </a:r>
          </a:p>
          <a:p>
            <a:r>
              <a:rPr lang="en-US" sz="2000" b="1" dirty="0">
                <a:solidFill>
                  <a:schemeClr val="bg1"/>
                </a:solidFill>
                <a:latin typeface="Montserrat" pitchFamily="2" charset="77"/>
              </a:rPr>
              <a:t>Automating Integration Test Generation</a:t>
            </a:r>
          </a:p>
          <a:p>
            <a:endParaRPr lang="en-US" sz="2400" dirty="0">
              <a:solidFill>
                <a:schemeClr val="bg1"/>
              </a:solidFill>
              <a:latin typeface="Montserrat" pitchFamily="2" charset="77"/>
            </a:endParaRPr>
          </a:p>
        </p:txBody>
      </p:sp>
      <p:cxnSp>
        <p:nvCxnSpPr>
          <p:cNvPr id="24" name="Straight Connector 23">
            <a:extLst>
              <a:ext uri="{FF2B5EF4-FFF2-40B4-BE49-F238E27FC236}">
                <a16:creationId xmlns:a16="http://schemas.microsoft.com/office/drawing/2014/main" id="{810B67F8-0C6C-D242-BAC5-A65FA53A31A8}"/>
              </a:ext>
            </a:extLst>
          </p:cNvPr>
          <p:cNvCxnSpPr>
            <a:cxnSpLocks/>
          </p:cNvCxnSpPr>
          <p:nvPr/>
        </p:nvCxnSpPr>
        <p:spPr>
          <a:xfrm>
            <a:off x="430306" y="5782235"/>
            <a:ext cx="10400254" cy="0"/>
          </a:xfrm>
          <a:prstGeom prst="line">
            <a:avLst/>
          </a:prstGeom>
          <a:ln>
            <a:solidFill>
              <a:srgbClr val="ED701A"/>
            </a:solidFill>
          </a:ln>
        </p:spPr>
        <p:style>
          <a:lnRef idx="1">
            <a:schemeClr val="accent2"/>
          </a:lnRef>
          <a:fillRef idx="0">
            <a:schemeClr val="accent2"/>
          </a:fillRef>
          <a:effectRef idx="0">
            <a:schemeClr val="accent2"/>
          </a:effectRef>
          <a:fontRef idx="minor">
            <a:schemeClr val="tx1"/>
          </a:fontRef>
        </p:style>
      </p:cxnSp>
      <p:pic>
        <p:nvPicPr>
          <p:cNvPr id="4" name="Picture 3">
            <a:extLst>
              <a:ext uri="{FF2B5EF4-FFF2-40B4-BE49-F238E27FC236}">
                <a16:creationId xmlns:a16="http://schemas.microsoft.com/office/drawing/2014/main" id="{F7583590-A386-A859-476E-2CB1D0F28111}"/>
              </a:ext>
            </a:extLst>
          </p:cNvPr>
          <p:cNvPicPr>
            <a:picLocks noChangeAspect="1"/>
          </p:cNvPicPr>
          <p:nvPr/>
        </p:nvPicPr>
        <p:blipFill>
          <a:blip r:embed="rId3"/>
          <a:stretch>
            <a:fillRect/>
          </a:stretch>
        </p:blipFill>
        <p:spPr>
          <a:xfrm rot="16995746">
            <a:off x="7618245" y="2873112"/>
            <a:ext cx="8388269" cy="1510804"/>
          </a:xfrm>
          <a:prstGeom prst="rect">
            <a:avLst/>
          </a:prstGeom>
        </p:spPr>
      </p:pic>
    </p:spTree>
    <p:extLst>
      <p:ext uri="{BB962C8B-B14F-4D97-AF65-F5344CB8AC3E}">
        <p14:creationId xmlns:p14="http://schemas.microsoft.com/office/powerpoint/2010/main" val="15929941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object, star, night sky&#10;&#10;Description automatically generated">
            <a:extLst>
              <a:ext uri="{FF2B5EF4-FFF2-40B4-BE49-F238E27FC236}">
                <a16:creationId xmlns:a16="http://schemas.microsoft.com/office/drawing/2014/main" id="{6C6276E7-24ED-AA7B-0D17-1A4E52626D47}"/>
              </a:ext>
            </a:extLst>
          </p:cNvPr>
          <p:cNvPicPr>
            <a:picLocks noChangeAspect="1"/>
          </p:cNvPicPr>
          <p:nvPr/>
        </p:nvPicPr>
        <p:blipFill>
          <a:blip r:embed="rId2"/>
          <a:stretch>
            <a:fillRect/>
          </a:stretch>
        </p:blipFill>
        <p:spPr>
          <a:xfrm>
            <a:off x="-189317" y="-75028"/>
            <a:ext cx="12425819" cy="6989523"/>
          </a:xfrm>
          <a:prstGeom prst="rect">
            <a:avLst/>
          </a:prstGeom>
        </p:spPr>
      </p:pic>
      <p:sp>
        <p:nvSpPr>
          <p:cNvPr id="8" name="Title 7">
            <a:extLst>
              <a:ext uri="{FF2B5EF4-FFF2-40B4-BE49-F238E27FC236}">
                <a16:creationId xmlns:a16="http://schemas.microsoft.com/office/drawing/2014/main" id="{00B9C511-2BA7-B144-8CAF-2CAD966A77E1}"/>
              </a:ext>
            </a:extLst>
          </p:cNvPr>
          <p:cNvSpPr>
            <a:spLocks noGrp="1"/>
          </p:cNvSpPr>
          <p:nvPr>
            <p:ph type="title"/>
          </p:nvPr>
        </p:nvSpPr>
        <p:spPr>
          <a:xfrm>
            <a:off x="472197" y="576417"/>
            <a:ext cx="6313614" cy="647200"/>
          </a:xfrm>
        </p:spPr>
        <p:txBody>
          <a:bodyPr>
            <a:normAutofit fontScale="90000"/>
          </a:bodyPr>
          <a:lstStyle/>
          <a:p>
            <a:r>
              <a:rPr lang="en-US" b="1" dirty="0">
                <a:solidFill>
                  <a:srgbClr val="ED701A"/>
                </a:solidFill>
                <a:latin typeface="Montserrat" pitchFamily="2" charset="77"/>
              </a:rPr>
              <a:t>Exploring the Idea</a:t>
            </a:r>
          </a:p>
        </p:txBody>
      </p:sp>
      <p:sp>
        <p:nvSpPr>
          <p:cNvPr id="11" name="Content Placeholder 2">
            <a:extLst>
              <a:ext uri="{FF2B5EF4-FFF2-40B4-BE49-F238E27FC236}">
                <a16:creationId xmlns:a16="http://schemas.microsoft.com/office/drawing/2014/main" id="{156379D7-09B9-A04E-AB5A-9CA623F71D20}"/>
              </a:ext>
            </a:extLst>
          </p:cNvPr>
          <p:cNvSpPr>
            <a:spLocks noGrp="1"/>
          </p:cNvSpPr>
          <p:nvPr>
            <p:ph idx="1"/>
          </p:nvPr>
        </p:nvSpPr>
        <p:spPr>
          <a:xfrm>
            <a:off x="472198" y="1397938"/>
            <a:ext cx="10515600" cy="4351338"/>
          </a:xfrm>
        </p:spPr>
        <p:txBody>
          <a:bodyPr>
            <a:normAutofit/>
          </a:bodyPr>
          <a:lstStyle/>
          <a:p>
            <a:pPr marL="0" indent="0">
              <a:buNone/>
            </a:pPr>
            <a:endParaRPr lang="en-US" sz="2400" dirty="0">
              <a:solidFill>
                <a:schemeClr val="bg1"/>
              </a:solidFill>
              <a:latin typeface="Montserrat" pitchFamily="2" charset="77"/>
            </a:endParaRPr>
          </a:p>
          <a:p>
            <a:pPr marL="0" indent="0">
              <a:buNone/>
            </a:pPr>
            <a:endParaRPr lang="en-US" sz="2400" dirty="0">
              <a:solidFill>
                <a:schemeClr val="bg1"/>
              </a:solidFill>
              <a:latin typeface="Montserrat" pitchFamily="2" charset="77"/>
            </a:endParaRPr>
          </a:p>
          <a:p>
            <a:pPr marL="0" indent="0">
              <a:buNone/>
            </a:pPr>
            <a:r>
              <a:rPr lang="en-US" sz="2400" dirty="0">
                <a:solidFill>
                  <a:schemeClr val="bg1"/>
                </a:solidFill>
                <a:latin typeface="Montserrat" pitchFamily="2" charset="77"/>
              </a:rPr>
              <a:t>Prototype from paper is in Clojure.</a:t>
            </a:r>
          </a:p>
          <a:p>
            <a:pPr marL="0" indent="0">
              <a:buNone/>
            </a:pPr>
            <a:endParaRPr lang="en-US" sz="2400" dirty="0">
              <a:solidFill>
                <a:schemeClr val="bg1"/>
              </a:solidFill>
              <a:latin typeface="Montserrat" pitchFamily="2" charset="77"/>
            </a:endParaRPr>
          </a:p>
          <a:p>
            <a:pPr marL="0" indent="0">
              <a:buNone/>
            </a:pPr>
            <a:r>
              <a:rPr lang="en-US" sz="2400" dirty="0">
                <a:solidFill>
                  <a:schemeClr val="bg1"/>
                </a:solidFill>
                <a:latin typeface="Montserrat" pitchFamily="2" charset="77"/>
              </a:rPr>
              <a:t>Build a proof-of-concept in </a:t>
            </a:r>
            <a:r>
              <a:rPr lang="en-US" sz="2400">
                <a:solidFill>
                  <a:schemeClr val="bg1"/>
                </a:solidFill>
                <a:latin typeface="Montserrat" pitchFamily="2" charset="77"/>
              </a:rPr>
              <a:t>Care.com’s</a:t>
            </a:r>
            <a:r>
              <a:rPr lang="en-US" sz="2400" dirty="0">
                <a:solidFill>
                  <a:schemeClr val="bg1"/>
                </a:solidFill>
                <a:latin typeface="Montserrat" pitchFamily="2" charset="77"/>
              </a:rPr>
              <a:t> </a:t>
            </a:r>
            <a:r>
              <a:rPr lang="en-US" sz="2400">
                <a:solidFill>
                  <a:schemeClr val="bg1"/>
                </a:solidFill>
                <a:latin typeface="Montserrat" pitchFamily="2" charset="77"/>
              </a:rPr>
              <a:t>GraphQL</a:t>
            </a:r>
            <a:r>
              <a:rPr lang="en-US" sz="2400" dirty="0">
                <a:solidFill>
                  <a:schemeClr val="bg1"/>
                </a:solidFill>
                <a:latin typeface="Montserrat" pitchFamily="2" charset="77"/>
              </a:rPr>
              <a:t> stack (TypeScript).</a:t>
            </a:r>
          </a:p>
          <a:p>
            <a:pPr marL="0" indent="0">
              <a:buNone/>
            </a:pPr>
            <a:endParaRPr lang="en-US" sz="2400" dirty="0">
              <a:solidFill>
                <a:schemeClr val="bg1"/>
              </a:solidFill>
              <a:latin typeface="Montserrat" pitchFamily="2" charset="77"/>
            </a:endParaRPr>
          </a:p>
          <a:p>
            <a:pPr marL="0" indent="0">
              <a:buNone/>
            </a:pPr>
            <a:r>
              <a:rPr lang="en-US" sz="2400" dirty="0">
                <a:solidFill>
                  <a:schemeClr val="bg1"/>
                </a:solidFill>
                <a:latin typeface="Montserrat" pitchFamily="2" charset="77"/>
              </a:rPr>
              <a:t>See if we can get it to work for some simple operations.</a:t>
            </a:r>
          </a:p>
        </p:txBody>
      </p:sp>
      <p:sp>
        <p:nvSpPr>
          <p:cNvPr id="18" name="TextBox 17">
            <a:extLst>
              <a:ext uri="{FF2B5EF4-FFF2-40B4-BE49-F238E27FC236}">
                <a16:creationId xmlns:a16="http://schemas.microsoft.com/office/drawing/2014/main" id="{7CCAA82B-A680-3847-9520-40F190491379}"/>
              </a:ext>
            </a:extLst>
          </p:cNvPr>
          <p:cNvSpPr txBox="1"/>
          <p:nvPr/>
        </p:nvSpPr>
        <p:spPr>
          <a:xfrm>
            <a:off x="430306" y="5825271"/>
            <a:ext cx="4397828" cy="400110"/>
          </a:xfrm>
          <a:prstGeom prst="rect">
            <a:avLst/>
          </a:prstGeom>
          <a:noFill/>
        </p:spPr>
        <p:txBody>
          <a:bodyPr wrap="square" rtlCol="0">
            <a:spAutoFit/>
          </a:bodyPr>
          <a:lstStyle/>
          <a:p>
            <a:r>
              <a:rPr lang="en-US" sz="2000" b="1" dirty="0">
                <a:solidFill>
                  <a:srgbClr val="ED701A"/>
                </a:solidFill>
                <a:latin typeface="Montserrat" pitchFamily="2" charset="77"/>
              </a:rPr>
              <a:t>NATE SMITH</a:t>
            </a:r>
            <a:endParaRPr lang="en-US" sz="2000" dirty="0">
              <a:solidFill>
                <a:srgbClr val="ED701A"/>
              </a:solidFill>
              <a:latin typeface="Montserrat" pitchFamily="2" charset="77"/>
            </a:endParaRPr>
          </a:p>
        </p:txBody>
      </p:sp>
      <p:sp>
        <p:nvSpPr>
          <p:cNvPr id="19" name="TextBox 18">
            <a:extLst>
              <a:ext uri="{FF2B5EF4-FFF2-40B4-BE49-F238E27FC236}">
                <a16:creationId xmlns:a16="http://schemas.microsoft.com/office/drawing/2014/main" id="{7194090E-1455-6648-9A20-CD451EE3E97D}"/>
              </a:ext>
            </a:extLst>
          </p:cNvPr>
          <p:cNvSpPr txBox="1"/>
          <p:nvPr/>
        </p:nvSpPr>
        <p:spPr>
          <a:xfrm>
            <a:off x="430306" y="6157147"/>
            <a:ext cx="8022097" cy="1077218"/>
          </a:xfrm>
          <a:prstGeom prst="rect">
            <a:avLst/>
          </a:prstGeom>
          <a:noFill/>
        </p:spPr>
        <p:txBody>
          <a:bodyPr wrap="square" rtlCol="0">
            <a:spAutoFit/>
          </a:bodyPr>
          <a:lstStyle/>
          <a:p>
            <a:r>
              <a:rPr lang="en-US" sz="2000" b="1" dirty="0">
                <a:solidFill>
                  <a:schemeClr val="bg1"/>
                </a:solidFill>
                <a:latin typeface="Montserrat" pitchFamily="2" charset="77"/>
              </a:rPr>
              <a:t>Navigating Complex GraphQL Testing:</a:t>
            </a:r>
          </a:p>
          <a:p>
            <a:r>
              <a:rPr lang="en-US" sz="2000" b="1" dirty="0">
                <a:solidFill>
                  <a:schemeClr val="bg1"/>
                </a:solidFill>
                <a:latin typeface="Montserrat" pitchFamily="2" charset="77"/>
              </a:rPr>
              <a:t>Automating Integration Test Generation</a:t>
            </a:r>
          </a:p>
          <a:p>
            <a:endParaRPr lang="en-US" sz="2400" dirty="0">
              <a:solidFill>
                <a:schemeClr val="bg1"/>
              </a:solidFill>
              <a:latin typeface="Montserrat" pitchFamily="2" charset="77"/>
            </a:endParaRPr>
          </a:p>
        </p:txBody>
      </p:sp>
      <p:cxnSp>
        <p:nvCxnSpPr>
          <p:cNvPr id="24" name="Straight Connector 23">
            <a:extLst>
              <a:ext uri="{FF2B5EF4-FFF2-40B4-BE49-F238E27FC236}">
                <a16:creationId xmlns:a16="http://schemas.microsoft.com/office/drawing/2014/main" id="{810B67F8-0C6C-D242-BAC5-A65FA53A31A8}"/>
              </a:ext>
            </a:extLst>
          </p:cNvPr>
          <p:cNvCxnSpPr>
            <a:cxnSpLocks/>
          </p:cNvCxnSpPr>
          <p:nvPr/>
        </p:nvCxnSpPr>
        <p:spPr>
          <a:xfrm>
            <a:off x="430306" y="5782235"/>
            <a:ext cx="10400254" cy="0"/>
          </a:xfrm>
          <a:prstGeom prst="line">
            <a:avLst/>
          </a:prstGeom>
          <a:ln>
            <a:solidFill>
              <a:srgbClr val="ED701A"/>
            </a:solidFill>
          </a:ln>
        </p:spPr>
        <p:style>
          <a:lnRef idx="1">
            <a:schemeClr val="accent2"/>
          </a:lnRef>
          <a:fillRef idx="0">
            <a:schemeClr val="accent2"/>
          </a:fillRef>
          <a:effectRef idx="0">
            <a:schemeClr val="accent2"/>
          </a:effectRef>
          <a:fontRef idx="minor">
            <a:schemeClr val="tx1"/>
          </a:fontRef>
        </p:style>
      </p:cxnSp>
      <p:pic>
        <p:nvPicPr>
          <p:cNvPr id="4" name="Picture 3">
            <a:extLst>
              <a:ext uri="{FF2B5EF4-FFF2-40B4-BE49-F238E27FC236}">
                <a16:creationId xmlns:a16="http://schemas.microsoft.com/office/drawing/2014/main" id="{F7583590-A386-A859-476E-2CB1D0F28111}"/>
              </a:ext>
            </a:extLst>
          </p:cNvPr>
          <p:cNvPicPr>
            <a:picLocks noChangeAspect="1"/>
          </p:cNvPicPr>
          <p:nvPr/>
        </p:nvPicPr>
        <p:blipFill>
          <a:blip r:embed="rId3"/>
          <a:stretch>
            <a:fillRect/>
          </a:stretch>
        </p:blipFill>
        <p:spPr>
          <a:xfrm rot="16995746">
            <a:off x="7618245" y="2873112"/>
            <a:ext cx="8388269" cy="1510804"/>
          </a:xfrm>
          <a:prstGeom prst="rect">
            <a:avLst/>
          </a:prstGeom>
        </p:spPr>
      </p:pic>
    </p:spTree>
    <p:extLst>
      <p:ext uri="{BB962C8B-B14F-4D97-AF65-F5344CB8AC3E}">
        <p14:creationId xmlns:p14="http://schemas.microsoft.com/office/powerpoint/2010/main" val="20030715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object, star, night sky&#10;&#10;Description automatically generated">
            <a:extLst>
              <a:ext uri="{FF2B5EF4-FFF2-40B4-BE49-F238E27FC236}">
                <a16:creationId xmlns:a16="http://schemas.microsoft.com/office/drawing/2014/main" id="{6C6276E7-24ED-AA7B-0D17-1A4E52626D47}"/>
              </a:ext>
            </a:extLst>
          </p:cNvPr>
          <p:cNvPicPr>
            <a:picLocks noChangeAspect="1"/>
          </p:cNvPicPr>
          <p:nvPr/>
        </p:nvPicPr>
        <p:blipFill>
          <a:blip r:embed="rId2"/>
          <a:stretch>
            <a:fillRect/>
          </a:stretch>
        </p:blipFill>
        <p:spPr>
          <a:xfrm>
            <a:off x="-189317" y="-75028"/>
            <a:ext cx="12425819" cy="6989523"/>
          </a:xfrm>
          <a:prstGeom prst="rect">
            <a:avLst/>
          </a:prstGeom>
        </p:spPr>
      </p:pic>
      <p:sp>
        <p:nvSpPr>
          <p:cNvPr id="8" name="Title 7">
            <a:extLst>
              <a:ext uri="{FF2B5EF4-FFF2-40B4-BE49-F238E27FC236}">
                <a16:creationId xmlns:a16="http://schemas.microsoft.com/office/drawing/2014/main" id="{00B9C511-2BA7-B144-8CAF-2CAD966A77E1}"/>
              </a:ext>
            </a:extLst>
          </p:cNvPr>
          <p:cNvSpPr>
            <a:spLocks noGrp="1"/>
          </p:cNvSpPr>
          <p:nvPr>
            <p:ph type="title"/>
          </p:nvPr>
        </p:nvSpPr>
        <p:spPr>
          <a:xfrm>
            <a:off x="472197" y="576417"/>
            <a:ext cx="6313614" cy="647200"/>
          </a:xfrm>
        </p:spPr>
        <p:txBody>
          <a:bodyPr>
            <a:normAutofit fontScale="90000"/>
          </a:bodyPr>
          <a:lstStyle/>
          <a:p>
            <a:r>
              <a:rPr lang="en-US" b="1" dirty="0">
                <a:solidFill>
                  <a:srgbClr val="ED701A"/>
                </a:solidFill>
                <a:latin typeface="Montserrat" pitchFamily="2" charset="77"/>
              </a:rPr>
              <a:t>Initial Results</a:t>
            </a:r>
          </a:p>
        </p:txBody>
      </p:sp>
      <p:sp>
        <p:nvSpPr>
          <p:cNvPr id="11" name="Content Placeholder 2">
            <a:extLst>
              <a:ext uri="{FF2B5EF4-FFF2-40B4-BE49-F238E27FC236}">
                <a16:creationId xmlns:a16="http://schemas.microsoft.com/office/drawing/2014/main" id="{156379D7-09B9-A04E-AB5A-9CA623F71D20}"/>
              </a:ext>
            </a:extLst>
          </p:cNvPr>
          <p:cNvSpPr>
            <a:spLocks noGrp="1"/>
          </p:cNvSpPr>
          <p:nvPr>
            <p:ph idx="1"/>
          </p:nvPr>
        </p:nvSpPr>
        <p:spPr>
          <a:xfrm>
            <a:off x="472198" y="1397938"/>
            <a:ext cx="10515600" cy="4351338"/>
          </a:xfrm>
        </p:spPr>
        <p:txBody>
          <a:bodyPr>
            <a:normAutofit/>
          </a:bodyPr>
          <a:lstStyle/>
          <a:p>
            <a:pPr marL="0" indent="0">
              <a:buNone/>
            </a:pPr>
            <a:r>
              <a:rPr lang="en-US" sz="2400" dirty="0">
                <a:solidFill>
                  <a:schemeClr val="bg1"/>
                </a:solidFill>
                <a:latin typeface="Montserrat" pitchFamily="2" charset="77"/>
              </a:rPr>
              <a:t>Initial version:</a:t>
            </a:r>
          </a:p>
          <a:p>
            <a:pPr lvl="1"/>
            <a:r>
              <a:rPr lang="en-US" dirty="0">
                <a:solidFill>
                  <a:schemeClr val="bg1"/>
                </a:solidFill>
                <a:latin typeface="Montserrat" pitchFamily="2" charset="77"/>
              </a:rPr>
              <a:t>query name</a:t>
            </a:r>
            <a:endParaRPr lang="en-US" sz="2000" dirty="0">
              <a:solidFill>
                <a:schemeClr val="bg1"/>
              </a:solidFill>
              <a:latin typeface="Montserrat" pitchFamily="2" charset="77"/>
            </a:endParaRPr>
          </a:p>
          <a:p>
            <a:pPr lvl="1"/>
            <a:r>
              <a:rPr lang="en-US" sz="2400" dirty="0">
                <a:solidFill>
                  <a:schemeClr val="bg1"/>
                </a:solidFill>
                <a:latin typeface="Montserrat" pitchFamily="2" charset="77"/>
              </a:rPr>
              <a:t>scalar fields only, no objects</a:t>
            </a:r>
          </a:p>
          <a:p>
            <a:pPr lvl="1"/>
            <a:r>
              <a:rPr lang="en-US" sz="2400" dirty="0">
                <a:solidFill>
                  <a:schemeClr val="bg1"/>
                </a:solidFill>
                <a:latin typeface="Montserrat" pitchFamily="2" charset="77"/>
              </a:rPr>
              <a:t>hardcoded inputs</a:t>
            </a:r>
          </a:p>
          <a:p>
            <a:pPr marL="0" indent="0">
              <a:buNone/>
            </a:pPr>
            <a:endParaRPr lang="en-US" sz="2400" dirty="0">
              <a:solidFill>
                <a:schemeClr val="bg1"/>
              </a:solidFill>
              <a:latin typeface="Montserrat" pitchFamily="2" charset="77"/>
            </a:endParaRPr>
          </a:p>
          <a:p>
            <a:pPr marL="0" indent="0">
              <a:buNone/>
            </a:pPr>
            <a:r>
              <a:rPr lang="en-US" sz="2400" dirty="0">
                <a:solidFill>
                  <a:schemeClr val="bg1"/>
                </a:solidFill>
                <a:latin typeface="Montserrat" pitchFamily="2" charset="77"/>
              </a:rPr>
              <a:t>We found bugs immediately. </a:t>
            </a:r>
          </a:p>
        </p:txBody>
      </p:sp>
      <p:sp>
        <p:nvSpPr>
          <p:cNvPr id="18" name="TextBox 17">
            <a:extLst>
              <a:ext uri="{FF2B5EF4-FFF2-40B4-BE49-F238E27FC236}">
                <a16:creationId xmlns:a16="http://schemas.microsoft.com/office/drawing/2014/main" id="{7CCAA82B-A680-3847-9520-40F190491379}"/>
              </a:ext>
            </a:extLst>
          </p:cNvPr>
          <p:cNvSpPr txBox="1"/>
          <p:nvPr/>
        </p:nvSpPr>
        <p:spPr>
          <a:xfrm>
            <a:off x="430306" y="5825271"/>
            <a:ext cx="4397828" cy="400110"/>
          </a:xfrm>
          <a:prstGeom prst="rect">
            <a:avLst/>
          </a:prstGeom>
          <a:noFill/>
        </p:spPr>
        <p:txBody>
          <a:bodyPr wrap="square" rtlCol="0">
            <a:spAutoFit/>
          </a:bodyPr>
          <a:lstStyle/>
          <a:p>
            <a:r>
              <a:rPr lang="en-US" sz="2000" b="1" dirty="0">
                <a:solidFill>
                  <a:srgbClr val="ED701A"/>
                </a:solidFill>
                <a:latin typeface="Montserrat" pitchFamily="2" charset="77"/>
              </a:rPr>
              <a:t>NATE SMITH</a:t>
            </a:r>
            <a:endParaRPr lang="en-US" sz="2000" dirty="0">
              <a:solidFill>
                <a:srgbClr val="ED701A"/>
              </a:solidFill>
              <a:latin typeface="Montserrat" pitchFamily="2" charset="77"/>
            </a:endParaRPr>
          </a:p>
        </p:txBody>
      </p:sp>
      <p:sp>
        <p:nvSpPr>
          <p:cNvPr id="19" name="TextBox 18">
            <a:extLst>
              <a:ext uri="{FF2B5EF4-FFF2-40B4-BE49-F238E27FC236}">
                <a16:creationId xmlns:a16="http://schemas.microsoft.com/office/drawing/2014/main" id="{7194090E-1455-6648-9A20-CD451EE3E97D}"/>
              </a:ext>
            </a:extLst>
          </p:cNvPr>
          <p:cNvSpPr txBox="1"/>
          <p:nvPr/>
        </p:nvSpPr>
        <p:spPr>
          <a:xfrm>
            <a:off x="430306" y="6157147"/>
            <a:ext cx="8022097" cy="1077218"/>
          </a:xfrm>
          <a:prstGeom prst="rect">
            <a:avLst/>
          </a:prstGeom>
          <a:noFill/>
        </p:spPr>
        <p:txBody>
          <a:bodyPr wrap="square" rtlCol="0">
            <a:spAutoFit/>
          </a:bodyPr>
          <a:lstStyle/>
          <a:p>
            <a:r>
              <a:rPr lang="en-US" sz="2000" b="1" dirty="0">
                <a:solidFill>
                  <a:schemeClr val="bg1"/>
                </a:solidFill>
                <a:latin typeface="Montserrat" pitchFamily="2" charset="77"/>
              </a:rPr>
              <a:t>Navigating Complex GraphQL Testing:</a:t>
            </a:r>
          </a:p>
          <a:p>
            <a:r>
              <a:rPr lang="en-US" sz="2000" b="1" dirty="0">
                <a:solidFill>
                  <a:schemeClr val="bg1"/>
                </a:solidFill>
                <a:latin typeface="Montserrat" pitchFamily="2" charset="77"/>
              </a:rPr>
              <a:t>Automating Integration Test Generation</a:t>
            </a:r>
          </a:p>
          <a:p>
            <a:endParaRPr lang="en-US" sz="2400" dirty="0">
              <a:solidFill>
                <a:schemeClr val="bg1"/>
              </a:solidFill>
              <a:latin typeface="Montserrat" pitchFamily="2" charset="77"/>
            </a:endParaRPr>
          </a:p>
        </p:txBody>
      </p:sp>
      <p:cxnSp>
        <p:nvCxnSpPr>
          <p:cNvPr id="24" name="Straight Connector 23">
            <a:extLst>
              <a:ext uri="{FF2B5EF4-FFF2-40B4-BE49-F238E27FC236}">
                <a16:creationId xmlns:a16="http://schemas.microsoft.com/office/drawing/2014/main" id="{810B67F8-0C6C-D242-BAC5-A65FA53A31A8}"/>
              </a:ext>
            </a:extLst>
          </p:cNvPr>
          <p:cNvCxnSpPr>
            <a:cxnSpLocks/>
          </p:cNvCxnSpPr>
          <p:nvPr/>
        </p:nvCxnSpPr>
        <p:spPr>
          <a:xfrm>
            <a:off x="430306" y="5782235"/>
            <a:ext cx="10400254" cy="0"/>
          </a:xfrm>
          <a:prstGeom prst="line">
            <a:avLst/>
          </a:prstGeom>
          <a:ln>
            <a:solidFill>
              <a:srgbClr val="ED701A"/>
            </a:solidFill>
          </a:ln>
        </p:spPr>
        <p:style>
          <a:lnRef idx="1">
            <a:schemeClr val="accent2"/>
          </a:lnRef>
          <a:fillRef idx="0">
            <a:schemeClr val="accent2"/>
          </a:fillRef>
          <a:effectRef idx="0">
            <a:schemeClr val="accent2"/>
          </a:effectRef>
          <a:fontRef idx="minor">
            <a:schemeClr val="tx1"/>
          </a:fontRef>
        </p:style>
      </p:cxnSp>
      <p:pic>
        <p:nvPicPr>
          <p:cNvPr id="4" name="Picture 3">
            <a:extLst>
              <a:ext uri="{FF2B5EF4-FFF2-40B4-BE49-F238E27FC236}">
                <a16:creationId xmlns:a16="http://schemas.microsoft.com/office/drawing/2014/main" id="{F7583590-A386-A859-476E-2CB1D0F28111}"/>
              </a:ext>
            </a:extLst>
          </p:cNvPr>
          <p:cNvPicPr>
            <a:picLocks noChangeAspect="1"/>
          </p:cNvPicPr>
          <p:nvPr/>
        </p:nvPicPr>
        <p:blipFill>
          <a:blip r:embed="rId3"/>
          <a:stretch>
            <a:fillRect/>
          </a:stretch>
        </p:blipFill>
        <p:spPr>
          <a:xfrm rot="16995746">
            <a:off x="7618245" y="2873112"/>
            <a:ext cx="8388269" cy="1510804"/>
          </a:xfrm>
          <a:prstGeom prst="rect">
            <a:avLst/>
          </a:prstGeom>
        </p:spPr>
      </p:pic>
    </p:spTree>
    <p:extLst>
      <p:ext uri="{BB962C8B-B14F-4D97-AF65-F5344CB8AC3E}">
        <p14:creationId xmlns:p14="http://schemas.microsoft.com/office/powerpoint/2010/main" val="36839776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object, star, night sky&#10;&#10;Description automatically generated">
            <a:extLst>
              <a:ext uri="{FF2B5EF4-FFF2-40B4-BE49-F238E27FC236}">
                <a16:creationId xmlns:a16="http://schemas.microsoft.com/office/drawing/2014/main" id="{F99F5C75-4C32-6415-A541-F25DD7316061}"/>
              </a:ext>
            </a:extLst>
          </p:cNvPr>
          <p:cNvPicPr>
            <a:picLocks noChangeAspect="1"/>
          </p:cNvPicPr>
          <p:nvPr/>
        </p:nvPicPr>
        <p:blipFill>
          <a:blip r:embed="rId2"/>
          <a:stretch>
            <a:fillRect/>
          </a:stretch>
        </p:blipFill>
        <p:spPr>
          <a:xfrm>
            <a:off x="-189317" y="-75028"/>
            <a:ext cx="12425819" cy="6989523"/>
          </a:xfrm>
          <a:prstGeom prst="rect">
            <a:avLst/>
          </a:prstGeom>
        </p:spPr>
      </p:pic>
      <p:sp>
        <p:nvSpPr>
          <p:cNvPr id="2" name="Title 1">
            <a:extLst>
              <a:ext uri="{FF2B5EF4-FFF2-40B4-BE49-F238E27FC236}">
                <a16:creationId xmlns:a16="http://schemas.microsoft.com/office/drawing/2014/main" id="{096825E3-73AB-B24F-94B8-0215EB4AF7BF}"/>
              </a:ext>
            </a:extLst>
          </p:cNvPr>
          <p:cNvSpPr>
            <a:spLocks noGrp="1"/>
          </p:cNvSpPr>
          <p:nvPr>
            <p:ph type="title"/>
          </p:nvPr>
        </p:nvSpPr>
        <p:spPr/>
        <p:txBody>
          <a:bodyPr>
            <a:normAutofit/>
          </a:bodyPr>
          <a:lstStyle/>
          <a:p>
            <a:r>
              <a:rPr lang="en-US" sz="4800" b="1" dirty="0">
                <a:solidFill>
                  <a:srgbClr val="ED701A"/>
                </a:solidFill>
                <a:latin typeface="Montserrat" pitchFamily="2" charset="77"/>
              </a:rPr>
              <a:t>ABOUT</a:t>
            </a:r>
            <a:r>
              <a:rPr lang="en-US" sz="8800" b="1" dirty="0">
                <a:solidFill>
                  <a:srgbClr val="ED701A"/>
                </a:solidFill>
                <a:latin typeface="Montserrat" pitchFamily="2" charset="77"/>
              </a:rPr>
              <a:t> </a:t>
            </a:r>
            <a:r>
              <a:rPr lang="en-US" sz="5400" b="1" dirty="0">
                <a:solidFill>
                  <a:srgbClr val="ED701A"/>
                </a:solidFill>
                <a:latin typeface="Montserrat" pitchFamily="2" charset="77"/>
              </a:rPr>
              <a:t>ME</a:t>
            </a:r>
            <a:endParaRPr lang="en-US" sz="5400" b="1" dirty="0">
              <a:solidFill>
                <a:schemeClr val="bg2"/>
              </a:solidFill>
              <a:latin typeface="Montserrat" pitchFamily="2" charset="77"/>
            </a:endParaRPr>
          </a:p>
        </p:txBody>
      </p:sp>
      <p:sp>
        <p:nvSpPr>
          <p:cNvPr id="3" name="Content Placeholder 2">
            <a:extLst>
              <a:ext uri="{FF2B5EF4-FFF2-40B4-BE49-F238E27FC236}">
                <a16:creationId xmlns:a16="http://schemas.microsoft.com/office/drawing/2014/main" id="{534DD638-55FC-8A47-8941-AA2711FCA5D0}"/>
              </a:ext>
            </a:extLst>
          </p:cNvPr>
          <p:cNvSpPr>
            <a:spLocks noGrp="1"/>
          </p:cNvSpPr>
          <p:nvPr>
            <p:ph idx="1"/>
          </p:nvPr>
        </p:nvSpPr>
        <p:spPr>
          <a:xfrm>
            <a:off x="838200" y="1605219"/>
            <a:ext cx="10515600" cy="4351338"/>
          </a:xfrm>
        </p:spPr>
        <p:txBody>
          <a:bodyPr>
            <a:normAutofit/>
          </a:bodyPr>
          <a:lstStyle/>
          <a:p>
            <a:r>
              <a:rPr lang="en-US" sz="2400" dirty="0">
                <a:solidFill>
                  <a:schemeClr val="bg1"/>
                </a:solidFill>
                <a:latin typeface="Montserrat" pitchFamily="2" charset="77"/>
              </a:rPr>
              <a:t>Principal Software Engineer at Care.com</a:t>
            </a:r>
          </a:p>
          <a:p>
            <a:pPr marL="0" indent="0">
              <a:buNone/>
            </a:pPr>
            <a:endParaRPr lang="en-US" sz="2400" dirty="0">
              <a:solidFill>
                <a:schemeClr val="bg1"/>
              </a:solidFill>
              <a:latin typeface="Montserrat" pitchFamily="2" charset="77"/>
            </a:endParaRPr>
          </a:p>
          <a:p>
            <a:r>
              <a:rPr lang="en-US" sz="2400" dirty="0">
                <a:solidFill>
                  <a:schemeClr val="bg1"/>
                </a:solidFill>
                <a:latin typeface="Montserrat" pitchFamily="2" charset="77"/>
              </a:rPr>
              <a:t>Been in the industry for about 15 years on and off</a:t>
            </a:r>
          </a:p>
          <a:p>
            <a:pPr marL="0" indent="0">
              <a:buNone/>
            </a:pPr>
            <a:endParaRPr lang="en-US" sz="2400" dirty="0">
              <a:solidFill>
                <a:schemeClr val="bg1"/>
              </a:solidFill>
              <a:latin typeface="Montserrat" pitchFamily="2" charset="77"/>
            </a:endParaRPr>
          </a:p>
          <a:p>
            <a:r>
              <a:rPr lang="en-US" sz="2400" dirty="0">
                <a:solidFill>
                  <a:schemeClr val="bg1"/>
                </a:solidFill>
                <a:latin typeface="Montserrat" pitchFamily="2" charset="77"/>
              </a:rPr>
              <a:t>Former academic philosopher</a:t>
            </a:r>
          </a:p>
        </p:txBody>
      </p:sp>
      <p:sp>
        <p:nvSpPr>
          <p:cNvPr id="11" name="TextBox 10">
            <a:extLst>
              <a:ext uri="{FF2B5EF4-FFF2-40B4-BE49-F238E27FC236}">
                <a16:creationId xmlns:a16="http://schemas.microsoft.com/office/drawing/2014/main" id="{28F6BADE-48DB-224C-8475-91B4F948238D}"/>
              </a:ext>
            </a:extLst>
          </p:cNvPr>
          <p:cNvSpPr txBox="1"/>
          <p:nvPr/>
        </p:nvSpPr>
        <p:spPr>
          <a:xfrm>
            <a:off x="7263775" y="5885089"/>
            <a:ext cx="4397828" cy="400110"/>
          </a:xfrm>
          <a:prstGeom prst="rect">
            <a:avLst/>
          </a:prstGeom>
          <a:noFill/>
        </p:spPr>
        <p:txBody>
          <a:bodyPr wrap="square" rtlCol="0">
            <a:spAutoFit/>
          </a:bodyPr>
          <a:lstStyle/>
          <a:p>
            <a:pPr algn="r"/>
            <a:r>
              <a:rPr lang="en-US" sz="2000" b="1" dirty="0">
                <a:solidFill>
                  <a:srgbClr val="ED701A"/>
                </a:solidFill>
                <a:latin typeface="Montserrat" pitchFamily="2" charset="77"/>
              </a:rPr>
              <a:t>NATE </a:t>
            </a:r>
            <a:r>
              <a:rPr lang="en-US" sz="2000" dirty="0">
                <a:solidFill>
                  <a:srgbClr val="ED701A"/>
                </a:solidFill>
                <a:latin typeface="Montserrat" pitchFamily="2" charset="77"/>
              </a:rPr>
              <a:t>SMITH</a:t>
            </a:r>
          </a:p>
        </p:txBody>
      </p:sp>
      <p:sp>
        <p:nvSpPr>
          <p:cNvPr id="12" name="TextBox 11">
            <a:extLst>
              <a:ext uri="{FF2B5EF4-FFF2-40B4-BE49-F238E27FC236}">
                <a16:creationId xmlns:a16="http://schemas.microsoft.com/office/drawing/2014/main" id="{B2FCD00E-5636-7640-BD31-198D691EDA0C}"/>
              </a:ext>
            </a:extLst>
          </p:cNvPr>
          <p:cNvSpPr txBox="1"/>
          <p:nvPr/>
        </p:nvSpPr>
        <p:spPr>
          <a:xfrm>
            <a:off x="7305667" y="6201833"/>
            <a:ext cx="4397828" cy="1077218"/>
          </a:xfrm>
          <a:prstGeom prst="rect">
            <a:avLst/>
          </a:prstGeom>
          <a:noFill/>
        </p:spPr>
        <p:txBody>
          <a:bodyPr wrap="square" rtlCol="0">
            <a:spAutoFit/>
          </a:bodyPr>
          <a:lstStyle/>
          <a:p>
            <a:pPr algn="r"/>
            <a:r>
              <a:rPr lang="en-US" sz="2000" b="1" i="0" dirty="0">
                <a:solidFill>
                  <a:srgbClr val="ED701A"/>
                </a:solidFill>
                <a:effectLst/>
                <a:latin typeface="Rubik"/>
              </a:rPr>
              <a:t>Navigating Complex GraphQL Testing: Automating Integration Test Generation</a:t>
            </a:r>
          </a:p>
          <a:p>
            <a:pPr algn="r"/>
            <a:endParaRPr lang="en-US" sz="2400" dirty="0">
              <a:solidFill>
                <a:schemeClr val="bg1"/>
              </a:solidFill>
              <a:latin typeface="Montserrat" pitchFamily="2" charset="77"/>
            </a:endParaRPr>
          </a:p>
        </p:txBody>
      </p:sp>
      <p:pic>
        <p:nvPicPr>
          <p:cNvPr id="13" name="Picture 12">
            <a:extLst>
              <a:ext uri="{FF2B5EF4-FFF2-40B4-BE49-F238E27FC236}">
                <a16:creationId xmlns:a16="http://schemas.microsoft.com/office/drawing/2014/main" id="{DFAB44CC-ED73-3347-B1C2-D9292F4A0F93}"/>
              </a:ext>
            </a:extLst>
          </p:cNvPr>
          <p:cNvPicPr>
            <a:picLocks noChangeAspect="1"/>
          </p:cNvPicPr>
          <p:nvPr/>
        </p:nvPicPr>
        <p:blipFill>
          <a:blip r:embed="rId3"/>
          <a:stretch>
            <a:fillRect/>
          </a:stretch>
        </p:blipFill>
        <p:spPr>
          <a:xfrm rot="19196968">
            <a:off x="-110658" y="5930930"/>
            <a:ext cx="871015" cy="561945"/>
          </a:xfrm>
          <a:prstGeom prst="rect">
            <a:avLst/>
          </a:prstGeom>
        </p:spPr>
      </p:pic>
      <p:cxnSp>
        <p:nvCxnSpPr>
          <p:cNvPr id="14" name="Straight Connector 13">
            <a:extLst>
              <a:ext uri="{FF2B5EF4-FFF2-40B4-BE49-F238E27FC236}">
                <a16:creationId xmlns:a16="http://schemas.microsoft.com/office/drawing/2014/main" id="{D4043195-0577-0449-B1DF-6EFC45D564FD}"/>
              </a:ext>
            </a:extLst>
          </p:cNvPr>
          <p:cNvCxnSpPr>
            <a:cxnSpLocks/>
          </p:cNvCxnSpPr>
          <p:nvPr/>
        </p:nvCxnSpPr>
        <p:spPr>
          <a:xfrm>
            <a:off x="430306" y="5782235"/>
            <a:ext cx="11231297" cy="0"/>
          </a:xfrm>
          <a:prstGeom prst="line">
            <a:avLst/>
          </a:prstGeom>
          <a:ln>
            <a:solidFill>
              <a:srgbClr val="ED701A"/>
            </a:solidFill>
          </a:ln>
        </p:spPr>
        <p:style>
          <a:lnRef idx="1">
            <a:schemeClr val="accent2"/>
          </a:lnRef>
          <a:fillRef idx="0">
            <a:schemeClr val="accent2"/>
          </a:fillRef>
          <a:effectRef idx="0">
            <a:schemeClr val="accent2"/>
          </a:effectRef>
          <a:fontRef idx="minor">
            <a:schemeClr val="tx1"/>
          </a:fontRef>
        </p:style>
      </p:cxnSp>
      <p:pic>
        <p:nvPicPr>
          <p:cNvPr id="8" name="Picture 7" descr="Text&#10;&#10;Description automatically generated">
            <a:extLst>
              <a:ext uri="{FF2B5EF4-FFF2-40B4-BE49-F238E27FC236}">
                <a16:creationId xmlns:a16="http://schemas.microsoft.com/office/drawing/2014/main" id="{6AAA5A28-B2E6-5BAF-3243-54B5F1447824}"/>
              </a:ext>
            </a:extLst>
          </p:cNvPr>
          <p:cNvPicPr>
            <a:picLocks noChangeAspect="1"/>
          </p:cNvPicPr>
          <p:nvPr/>
        </p:nvPicPr>
        <p:blipFill>
          <a:blip r:embed="rId4"/>
          <a:stretch>
            <a:fillRect/>
          </a:stretch>
        </p:blipFill>
        <p:spPr>
          <a:xfrm>
            <a:off x="455024" y="5875136"/>
            <a:ext cx="758186" cy="758186"/>
          </a:xfrm>
          <a:prstGeom prst="rect">
            <a:avLst/>
          </a:prstGeom>
        </p:spPr>
      </p:pic>
      <p:pic>
        <p:nvPicPr>
          <p:cNvPr id="17" name="Picture 16" descr="Logo&#10;&#10;Description automatically generated">
            <a:extLst>
              <a:ext uri="{FF2B5EF4-FFF2-40B4-BE49-F238E27FC236}">
                <a16:creationId xmlns:a16="http://schemas.microsoft.com/office/drawing/2014/main" id="{A4783196-0FAB-3E3B-9B17-54E5997848E5}"/>
              </a:ext>
            </a:extLst>
          </p:cNvPr>
          <p:cNvPicPr>
            <a:picLocks noChangeAspect="1"/>
          </p:cNvPicPr>
          <p:nvPr/>
        </p:nvPicPr>
        <p:blipFill>
          <a:blip r:embed="rId5"/>
          <a:stretch>
            <a:fillRect/>
          </a:stretch>
        </p:blipFill>
        <p:spPr>
          <a:xfrm rot="13265508">
            <a:off x="9942446" y="1162836"/>
            <a:ext cx="2345586" cy="2822768"/>
          </a:xfrm>
          <a:prstGeom prst="rect">
            <a:avLst/>
          </a:prstGeom>
        </p:spPr>
      </p:pic>
      <p:pic>
        <p:nvPicPr>
          <p:cNvPr id="10" name="Picture 9" descr="A picture containing music, guitar&#10;&#10;Description automatically generated">
            <a:extLst>
              <a:ext uri="{FF2B5EF4-FFF2-40B4-BE49-F238E27FC236}">
                <a16:creationId xmlns:a16="http://schemas.microsoft.com/office/drawing/2014/main" id="{8D7683A7-8D2C-2D30-79DF-D9F75CDB391C}"/>
              </a:ext>
            </a:extLst>
          </p:cNvPr>
          <p:cNvPicPr>
            <a:picLocks noChangeAspect="1"/>
          </p:cNvPicPr>
          <p:nvPr/>
        </p:nvPicPr>
        <p:blipFill>
          <a:blip r:embed="rId6"/>
          <a:stretch>
            <a:fillRect/>
          </a:stretch>
        </p:blipFill>
        <p:spPr>
          <a:xfrm rot="932916">
            <a:off x="10155485" y="359017"/>
            <a:ext cx="3405183" cy="5321375"/>
          </a:xfrm>
          <a:prstGeom prst="rect">
            <a:avLst/>
          </a:prstGeom>
        </p:spPr>
      </p:pic>
    </p:spTree>
    <p:extLst>
      <p:ext uri="{BB962C8B-B14F-4D97-AF65-F5344CB8AC3E}">
        <p14:creationId xmlns:p14="http://schemas.microsoft.com/office/powerpoint/2010/main" val="35968536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object, star, night sky&#10;&#10;Description automatically generated">
            <a:extLst>
              <a:ext uri="{FF2B5EF4-FFF2-40B4-BE49-F238E27FC236}">
                <a16:creationId xmlns:a16="http://schemas.microsoft.com/office/drawing/2014/main" id="{6C6276E7-24ED-AA7B-0D17-1A4E52626D47}"/>
              </a:ext>
            </a:extLst>
          </p:cNvPr>
          <p:cNvPicPr>
            <a:picLocks noChangeAspect="1"/>
          </p:cNvPicPr>
          <p:nvPr/>
        </p:nvPicPr>
        <p:blipFill>
          <a:blip r:embed="rId2"/>
          <a:stretch>
            <a:fillRect/>
          </a:stretch>
        </p:blipFill>
        <p:spPr>
          <a:xfrm>
            <a:off x="-189317" y="-75028"/>
            <a:ext cx="12425819" cy="6989523"/>
          </a:xfrm>
          <a:prstGeom prst="rect">
            <a:avLst/>
          </a:prstGeom>
        </p:spPr>
      </p:pic>
      <p:sp>
        <p:nvSpPr>
          <p:cNvPr id="8" name="Title 7">
            <a:extLst>
              <a:ext uri="{FF2B5EF4-FFF2-40B4-BE49-F238E27FC236}">
                <a16:creationId xmlns:a16="http://schemas.microsoft.com/office/drawing/2014/main" id="{00B9C511-2BA7-B144-8CAF-2CAD966A77E1}"/>
              </a:ext>
            </a:extLst>
          </p:cNvPr>
          <p:cNvSpPr>
            <a:spLocks noGrp="1"/>
          </p:cNvSpPr>
          <p:nvPr>
            <p:ph type="title"/>
          </p:nvPr>
        </p:nvSpPr>
        <p:spPr>
          <a:xfrm>
            <a:off x="472197" y="576417"/>
            <a:ext cx="6313614" cy="647200"/>
          </a:xfrm>
        </p:spPr>
        <p:txBody>
          <a:bodyPr>
            <a:normAutofit fontScale="90000"/>
          </a:bodyPr>
          <a:lstStyle/>
          <a:p>
            <a:r>
              <a:rPr lang="en-US" b="1" dirty="0">
                <a:solidFill>
                  <a:srgbClr val="ED701A"/>
                </a:solidFill>
                <a:latin typeface="Montserrat" pitchFamily="2" charset="77"/>
              </a:rPr>
              <a:t>Finishing</a:t>
            </a:r>
          </a:p>
        </p:txBody>
      </p:sp>
      <p:sp>
        <p:nvSpPr>
          <p:cNvPr id="11" name="Content Placeholder 2">
            <a:extLst>
              <a:ext uri="{FF2B5EF4-FFF2-40B4-BE49-F238E27FC236}">
                <a16:creationId xmlns:a16="http://schemas.microsoft.com/office/drawing/2014/main" id="{156379D7-09B9-A04E-AB5A-9CA623F71D20}"/>
              </a:ext>
            </a:extLst>
          </p:cNvPr>
          <p:cNvSpPr>
            <a:spLocks noGrp="1"/>
          </p:cNvSpPr>
          <p:nvPr>
            <p:ph idx="1"/>
          </p:nvPr>
        </p:nvSpPr>
        <p:spPr>
          <a:xfrm>
            <a:off x="472198" y="1397938"/>
            <a:ext cx="10515600" cy="4351338"/>
          </a:xfrm>
        </p:spPr>
        <p:txBody>
          <a:bodyPr>
            <a:normAutofit/>
          </a:bodyPr>
          <a:lstStyle/>
          <a:p>
            <a:pPr marL="0" indent="0">
              <a:buNone/>
            </a:pPr>
            <a:r>
              <a:rPr lang="en-US" sz="2400" dirty="0">
                <a:solidFill>
                  <a:schemeClr val="bg1"/>
                </a:solidFill>
                <a:latin typeface="Montserrat" pitchFamily="2" charset="77"/>
              </a:rPr>
              <a:t>Next steps were:</a:t>
            </a:r>
          </a:p>
          <a:p>
            <a:r>
              <a:rPr lang="en-US" sz="2400" dirty="0">
                <a:solidFill>
                  <a:schemeClr val="bg1"/>
                </a:solidFill>
                <a:latin typeface="Montserrat" pitchFamily="2" charset="77"/>
              </a:rPr>
              <a:t>Add support for object fields</a:t>
            </a:r>
          </a:p>
          <a:p>
            <a:r>
              <a:rPr lang="en-US" sz="2400" dirty="0">
                <a:solidFill>
                  <a:schemeClr val="bg1"/>
                </a:solidFill>
                <a:latin typeface="Montserrat" pitchFamily="2" charset="77"/>
              </a:rPr>
              <a:t>Generated inputs</a:t>
            </a:r>
          </a:p>
          <a:p>
            <a:r>
              <a:rPr lang="en-US" sz="2400" dirty="0">
                <a:solidFill>
                  <a:schemeClr val="bg1"/>
                </a:solidFill>
                <a:latin typeface="Montserrat" pitchFamily="2" charset="77"/>
              </a:rPr>
              <a:t>Fine-tuning input generators</a:t>
            </a:r>
          </a:p>
          <a:p>
            <a:r>
              <a:rPr lang="en-US" sz="2400" dirty="0">
                <a:solidFill>
                  <a:schemeClr val="bg1"/>
                </a:solidFill>
                <a:latin typeface="Montserrat" pitchFamily="2" charset="77"/>
              </a:rPr>
              <a:t>Adding ‘known issue’ handlers</a:t>
            </a:r>
          </a:p>
        </p:txBody>
      </p:sp>
      <p:sp>
        <p:nvSpPr>
          <p:cNvPr id="18" name="TextBox 17">
            <a:extLst>
              <a:ext uri="{FF2B5EF4-FFF2-40B4-BE49-F238E27FC236}">
                <a16:creationId xmlns:a16="http://schemas.microsoft.com/office/drawing/2014/main" id="{7CCAA82B-A680-3847-9520-40F190491379}"/>
              </a:ext>
            </a:extLst>
          </p:cNvPr>
          <p:cNvSpPr txBox="1"/>
          <p:nvPr/>
        </p:nvSpPr>
        <p:spPr>
          <a:xfrm>
            <a:off x="430306" y="5825271"/>
            <a:ext cx="4397828" cy="400110"/>
          </a:xfrm>
          <a:prstGeom prst="rect">
            <a:avLst/>
          </a:prstGeom>
          <a:noFill/>
        </p:spPr>
        <p:txBody>
          <a:bodyPr wrap="square" rtlCol="0">
            <a:spAutoFit/>
          </a:bodyPr>
          <a:lstStyle/>
          <a:p>
            <a:r>
              <a:rPr lang="en-US" sz="2000" b="1" dirty="0">
                <a:solidFill>
                  <a:srgbClr val="ED701A"/>
                </a:solidFill>
                <a:latin typeface="Montserrat" pitchFamily="2" charset="77"/>
              </a:rPr>
              <a:t>NATE SMITH</a:t>
            </a:r>
            <a:endParaRPr lang="en-US" sz="2000" dirty="0">
              <a:solidFill>
                <a:srgbClr val="ED701A"/>
              </a:solidFill>
              <a:latin typeface="Montserrat" pitchFamily="2" charset="77"/>
            </a:endParaRPr>
          </a:p>
        </p:txBody>
      </p:sp>
      <p:sp>
        <p:nvSpPr>
          <p:cNvPr id="19" name="TextBox 18">
            <a:extLst>
              <a:ext uri="{FF2B5EF4-FFF2-40B4-BE49-F238E27FC236}">
                <a16:creationId xmlns:a16="http://schemas.microsoft.com/office/drawing/2014/main" id="{7194090E-1455-6648-9A20-CD451EE3E97D}"/>
              </a:ext>
            </a:extLst>
          </p:cNvPr>
          <p:cNvSpPr txBox="1"/>
          <p:nvPr/>
        </p:nvSpPr>
        <p:spPr>
          <a:xfrm>
            <a:off x="430306" y="6157147"/>
            <a:ext cx="8022097" cy="1077218"/>
          </a:xfrm>
          <a:prstGeom prst="rect">
            <a:avLst/>
          </a:prstGeom>
          <a:noFill/>
        </p:spPr>
        <p:txBody>
          <a:bodyPr wrap="square" rtlCol="0">
            <a:spAutoFit/>
          </a:bodyPr>
          <a:lstStyle/>
          <a:p>
            <a:r>
              <a:rPr lang="en-US" sz="2000" b="1" dirty="0">
                <a:solidFill>
                  <a:schemeClr val="bg1"/>
                </a:solidFill>
                <a:latin typeface="Montserrat" pitchFamily="2" charset="77"/>
              </a:rPr>
              <a:t>Navigating Complex GraphQL Testing:</a:t>
            </a:r>
          </a:p>
          <a:p>
            <a:r>
              <a:rPr lang="en-US" sz="2000" b="1" dirty="0">
                <a:solidFill>
                  <a:schemeClr val="bg1"/>
                </a:solidFill>
                <a:latin typeface="Montserrat" pitchFamily="2" charset="77"/>
              </a:rPr>
              <a:t>Automating Integration Test Generation</a:t>
            </a:r>
          </a:p>
          <a:p>
            <a:endParaRPr lang="en-US" sz="2400" dirty="0">
              <a:solidFill>
                <a:schemeClr val="bg1"/>
              </a:solidFill>
              <a:latin typeface="Montserrat" pitchFamily="2" charset="77"/>
            </a:endParaRPr>
          </a:p>
        </p:txBody>
      </p:sp>
      <p:cxnSp>
        <p:nvCxnSpPr>
          <p:cNvPr id="24" name="Straight Connector 23">
            <a:extLst>
              <a:ext uri="{FF2B5EF4-FFF2-40B4-BE49-F238E27FC236}">
                <a16:creationId xmlns:a16="http://schemas.microsoft.com/office/drawing/2014/main" id="{810B67F8-0C6C-D242-BAC5-A65FA53A31A8}"/>
              </a:ext>
            </a:extLst>
          </p:cNvPr>
          <p:cNvCxnSpPr>
            <a:cxnSpLocks/>
          </p:cNvCxnSpPr>
          <p:nvPr/>
        </p:nvCxnSpPr>
        <p:spPr>
          <a:xfrm>
            <a:off x="430306" y="5782235"/>
            <a:ext cx="10400254" cy="0"/>
          </a:xfrm>
          <a:prstGeom prst="line">
            <a:avLst/>
          </a:prstGeom>
          <a:ln>
            <a:solidFill>
              <a:srgbClr val="ED701A"/>
            </a:solidFill>
          </a:ln>
        </p:spPr>
        <p:style>
          <a:lnRef idx="1">
            <a:schemeClr val="accent2"/>
          </a:lnRef>
          <a:fillRef idx="0">
            <a:schemeClr val="accent2"/>
          </a:fillRef>
          <a:effectRef idx="0">
            <a:schemeClr val="accent2"/>
          </a:effectRef>
          <a:fontRef idx="minor">
            <a:schemeClr val="tx1"/>
          </a:fontRef>
        </p:style>
      </p:cxnSp>
      <p:pic>
        <p:nvPicPr>
          <p:cNvPr id="4" name="Picture 3">
            <a:extLst>
              <a:ext uri="{FF2B5EF4-FFF2-40B4-BE49-F238E27FC236}">
                <a16:creationId xmlns:a16="http://schemas.microsoft.com/office/drawing/2014/main" id="{F7583590-A386-A859-476E-2CB1D0F28111}"/>
              </a:ext>
            </a:extLst>
          </p:cNvPr>
          <p:cNvPicPr>
            <a:picLocks noChangeAspect="1"/>
          </p:cNvPicPr>
          <p:nvPr/>
        </p:nvPicPr>
        <p:blipFill>
          <a:blip r:embed="rId3"/>
          <a:stretch>
            <a:fillRect/>
          </a:stretch>
        </p:blipFill>
        <p:spPr>
          <a:xfrm rot="16995746">
            <a:off x="7618245" y="2873112"/>
            <a:ext cx="8388269" cy="1510804"/>
          </a:xfrm>
          <a:prstGeom prst="rect">
            <a:avLst/>
          </a:prstGeom>
        </p:spPr>
      </p:pic>
    </p:spTree>
    <p:extLst>
      <p:ext uri="{BB962C8B-B14F-4D97-AF65-F5344CB8AC3E}">
        <p14:creationId xmlns:p14="http://schemas.microsoft.com/office/powerpoint/2010/main" val="14553319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object, star, night sky&#10;&#10;Description automatically generated">
            <a:extLst>
              <a:ext uri="{FF2B5EF4-FFF2-40B4-BE49-F238E27FC236}">
                <a16:creationId xmlns:a16="http://schemas.microsoft.com/office/drawing/2014/main" id="{6C6276E7-24ED-AA7B-0D17-1A4E52626D47}"/>
              </a:ext>
            </a:extLst>
          </p:cNvPr>
          <p:cNvPicPr>
            <a:picLocks noChangeAspect="1"/>
          </p:cNvPicPr>
          <p:nvPr/>
        </p:nvPicPr>
        <p:blipFill>
          <a:blip r:embed="rId2"/>
          <a:stretch>
            <a:fillRect/>
          </a:stretch>
        </p:blipFill>
        <p:spPr>
          <a:xfrm>
            <a:off x="-189317" y="-75028"/>
            <a:ext cx="12425819" cy="6989523"/>
          </a:xfrm>
          <a:prstGeom prst="rect">
            <a:avLst/>
          </a:prstGeom>
        </p:spPr>
      </p:pic>
      <p:sp>
        <p:nvSpPr>
          <p:cNvPr id="8" name="Title 7">
            <a:extLst>
              <a:ext uri="{FF2B5EF4-FFF2-40B4-BE49-F238E27FC236}">
                <a16:creationId xmlns:a16="http://schemas.microsoft.com/office/drawing/2014/main" id="{00B9C511-2BA7-B144-8CAF-2CAD966A77E1}"/>
              </a:ext>
            </a:extLst>
          </p:cNvPr>
          <p:cNvSpPr>
            <a:spLocks noGrp="1"/>
          </p:cNvSpPr>
          <p:nvPr>
            <p:ph type="title"/>
          </p:nvPr>
        </p:nvSpPr>
        <p:spPr>
          <a:xfrm>
            <a:off x="472197" y="576417"/>
            <a:ext cx="6313614" cy="647200"/>
          </a:xfrm>
        </p:spPr>
        <p:txBody>
          <a:bodyPr>
            <a:normAutofit fontScale="90000"/>
          </a:bodyPr>
          <a:lstStyle/>
          <a:p>
            <a:r>
              <a:rPr lang="en-US" b="1" dirty="0">
                <a:solidFill>
                  <a:srgbClr val="ED701A"/>
                </a:solidFill>
                <a:latin typeface="Montserrat" pitchFamily="2" charset="77"/>
              </a:rPr>
              <a:t>Components</a:t>
            </a:r>
          </a:p>
        </p:txBody>
      </p:sp>
      <p:sp>
        <p:nvSpPr>
          <p:cNvPr id="11" name="Content Placeholder 2">
            <a:extLst>
              <a:ext uri="{FF2B5EF4-FFF2-40B4-BE49-F238E27FC236}">
                <a16:creationId xmlns:a16="http://schemas.microsoft.com/office/drawing/2014/main" id="{156379D7-09B9-A04E-AB5A-9CA623F71D20}"/>
              </a:ext>
            </a:extLst>
          </p:cNvPr>
          <p:cNvSpPr>
            <a:spLocks noGrp="1"/>
          </p:cNvSpPr>
          <p:nvPr>
            <p:ph idx="1"/>
          </p:nvPr>
        </p:nvSpPr>
        <p:spPr>
          <a:xfrm>
            <a:off x="472198" y="1397938"/>
            <a:ext cx="10515600" cy="4351338"/>
          </a:xfrm>
        </p:spPr>
        <p:txBody>
          <a:bodyPr>
            <a:normAutofit lnSpcReduction="10000"/>
          </a:bodyPr>
          <a:lstStyle/>
          <a:p>
            <a:pPr marL="0" indent="0">
              <a:buNone/>
            </a:pPr>
            <a:r>
              <a:rPr lang="en-US" sz="2400" dirty="0">
                <a:solidFill>
                  <a:schemeClr val="bg1"/>
                </a:solidFill>
                <a:latin typeface="Montserrat" pitchFamily="2" charset="77"/>
              </a:rPr>
              <a:t>To run tests in this framework we need:</a:t>
            </a:r>
          </a:p>
          <a:p>
            <a:pPr marL="0" indent="0">
              <a:buNone/>
            </a:pPr>
            <a:endParaRPr lang="en-US" sz="2400" dirty="0">
              <a:solidFill>
                <a:schemeClr val="bg1"/>
              </a:solidFill>
              <a:latin typeface="Montserrat" pitchFamily="2" charset="77"/>
            </a:endParaRPr>
          </a:p>
          <a:p>
            <a:pPr marL="457200" indent="-457200">
              <a:buAutoNum type="arabicPeriod"/>
            </a:pPr>
            <a:r>
              <a:rPr lang="en-US" sz="2400" dirty="0">
                <a:solidFill>
                  <a:schemeClr val="bg1"/>
                </a:solidFill>
                <a:latin typeface="Montserrat" pitchFamily="2" charset="77"/>
              </a:rPr>
              <a:t>Get the schema</a:t>
            </a:r>
          </a:p>
          <a:p>
            <a:pPr marL="457200" indent="-457200">
              <a:buAutoNum type="arabicPeriod"/>
            </a:pPr>
            <a:r>
              <a:rPr lang="en-US" sz="2400" dirty="0">
                <a:solidFill>
                  <a:schemeClr val="bg1"/>
                </a:solidFill>
                <a:latin typeface="Montserrat" pitchFamily="2" charset="77"/>
              </a:rPr>
              <a:t>Generate a list of queries to test</a:t>
            </a:r>
          </a:p>
          <a:p>
            <a:pPr marL="457200" indent="-457200">
              <a:buAutoNum type="arabicPeriod"/>
            </a:pPr>
            <a:r>
              <a:rPr lang="en-US" sz="2400" dirty="0">
                <a:solidFill>
                  <a:schemeClr val="bg1"/>
                </a:solidFill>
                <a:latin typeface="Montserrat" pitchFamily="2" charset="77"/>
              </a:rPr>
              <a:t>Load configuration</a:t>
            </a:r>
          </a:p>
          <a:p>
            <a:pPr marL="457200" indent="-457200">
              <a:buAutoNum type="arabicPeriod"/>
            </a:pPr>
            <a:r>
              <a:rPr lang="en-US" sz="2400" dirty="0">
                <a:solidFill>
                  <a:schemeClr val="bg1"/>
                </a:solidFill>
                <a:latin typeface="Montserrat" pitchFamily="2" charset="77"/>
              </a:rPr>
              <a:t>Authenticate</a:t>
            </a:r>
          </a:p>
          <a:p>
            <a:pPr marL="457200" indent="-457200">
              <a:buAutoNum type="arabicPeriod"/>
            </a:pPr>
            <a:r>
              <a:rPr lang="en-US" sz="2400" dirty="0">
                <a:solidFill>
                  <a:schemeClr val="bg1"/>
                </a:solidFill>
                <a:latin typeface="Montserrat" pitchFamily="2" charset="77"/>
              </a:rPr>
              <a:t>Generate GQL string</a:t>
            </a:r>
          </a:p>
          <a:p>
            <a:pPr marL="457200" indent="-457200">
              <a:buAutoNum type="arabicPeriod"/>
            </a:pPr>
            <a:r>
              <a:rPr lang="en-US" sz="2400" dirty="0">
                <a:solidFill>
                  <a:schemeClr val="bg1"/>
                </a:solidFill>
                <a:latin typeface="Montserrat" pitchFamily="2" charset="77"/>
              </a:rPr>
              <a:t>Generate input object</a:t>
            </a:r>
          </a:p>
          <a:p>
            <a:pPr marL="457200" indent="-457200">
              <a:buAutoNum type="arabicPeriod"/>
            </a:pPr>
            <a:r>
              <a:rPr lang="en-US" sz="2400" dirty="0">
                <a:solidFill>
                  <a:schemeClr val="bg1"/>
                </a:solidFill>
                <a:latin typeface="Montserrat" pitchFamily="2" charset="77"/>
              </a:rPr>
              <a:t>Iterate on input values</a:t>
            </a:r>
          </a:p>
          <a:p>
            <a:pPr marL="457200" indent="-457200">
              <a:buAutoNum type="arabicPeriod"/>
            </a:pPr>
            <a:r>
              <a:rPr lang="en-US" sz="2400" dirty="0">
                <a:solidFill>
                  <a:schemeClr val="bg1"/>
                </a:solidFill>
                <a:latin typeface="Montserrat" pitchFamily="2" charset="77"/>
              </a:rPr>
              <a:t>Assert on response</a:t>
            </a:r>
          </a:p>
          <a:p>
            <a:pPr marL="457200" indent="-457200">
              <a:buAutoNum type="arabicPeriod"/>
            </a:pPr>
            <a:endParaRPr lang="en-US" sz="2400" dirty="0">
              <a:solidFill>
                <a:schemeClr val="bg1"/>
              </a:solidFill>
              <a:latin typeface="Montserrat" pitchFamily="2" charset="77"/>
            </a:endParaRPr>
          </a:p>
        </p:txBody>
      </p:sp>
      <p:sp>
        <p:nvSpPr>
          <p:cNvPr id="18" name="TextBox 17">
            <a:extLst>
              <a:ext uri="{FF2B5EF4-FFF2-40B4-BE49-F238E27FC236}">
                <a16:creationId xmlns:a16="http://schemas.microsoft.com/office/drawing/2014/main" id="{7CCAA82B-A680-3847-9520-40F190491379}"/>
              </a:ext>
            </a:extLst>
          </p:cNvPr>
          <p:cNvSpPr txBox="1"/>
          <p:nvPr/>
        </p:nvSpPr>
        <p:spPr>
          <a:xfrm>
            <a:off x="430306" y="5825271"/>
            <a:ext cx="4397828" cy="400110"/>
          </a:xfrm>
          <a:prstGeom prst="rect">
            <a:avLst/>
          </a:prstGeom>
          <a:noFill/>
        </p:spPr>
        <p:txBody>
          <a:bodyPr wrap="square" rtlCol="0">
            <a:spAutoFit/>
          </a:bodyPr>
          <a:lstStyle/>
          <a:p>
            <a:r>
              <a:rPr lang="en-US" sz="2000" b="1" dirty="0">
                <a:solidFill>
                  <a:srgbClr val="ED701A"/>
                </a:solidFill>
                <a:latin typeface="Montserrat" pitchFamily="2" charset="77"/>
              </a:rPr>
              <a:t>NATE SMITH</a:t>
            </a:r>
            <a:endParaRPr lang="en-US" sz="2000" dirty="0">
              <a:solidFill>
                <a:srgbClr val="ED701A"/>
              </a:solidFill>
              <a:latin typeface="Montserrat" pitchFamily="2" charset="77"/>
            </a:endParaRPr>
          </a:p>
        </p:txBody>
      </p:sp>
      <p:sp>
        <p:nvSpPr>
          <p:cNvPr id="19" name="TextBox 18">
            <a:extLst>
              <a:ext uri="{FF2B5EF4-FFF2-40B4-BE49-F238E27FC236}">
                <a16:creationId xmlns:a16="http://schemas.microsoft.com/office/drawing/2014/main" id="{7194090E-1455-6648-9A20-CD451EE3E97D}"/>
              </a:ext>
            </a:extLst>
          </p:cNvPr>
          <p:cNvSpPr txBox="1"/>
          <p:nvPr/>
        </p:nvSpPr>
        <p:spPr>
          <a:xfrm>
            <a:off x="430306" y="6157147"/>
            <a:ext cx="8022097" cy="1077218"/>
          </a:xfrm>
          <a:prstGeom prst="rect">
            <a:avLst/>
          </a:prstGeom>
          <a:noFill/>
        </p:spPr>
        <p:txBody>
          <a:bodyPr wrap="square" rtlCol="0">
            <a:spAutoFit/>
          </a:bodyPr>
          <a:lstStyle/>
          <a:p>
            <a:r>
              <a:rPr lang="en-US" sz="2000" b="1" dirty="0">
                <a:solidFill>
                  <a:schemeClr val="bg1"/>
                </a:solidFill>
                <a:latin typeface="Montserrat" pitchFamily="2" charset="77"/>
              </a:rPr>
              <a:t>Navigating Complex GraphQL Testing:</a:t>
            </a:r>
          </a:p>
          <a:p>
            <a:r>
              <a:rPr lang="en-US" sz="2000" b="1" dirty="0">
                <a:solidFill>
                  <a:schemeClr val="bg1"/>
                </a:solidFill>
                <a:latin typeface="Montserrat" pitchFamily="2" charset="77"/>
              </a:rPr>
              <a:t>Automating Integration Test Generation</a:t>
            </a:r>
          </a:p>
          <a:p>
            <a:endParaRPr lang="en-US" sz="2400" dirty="0">
              <a:solidFill>
                <a:schemeClr val="bg1"/>
              </a:solidFill>
              <a:latin typeface="Montserrat" pitchFamily="2" charset="77"/>
            </a:endParaRPr>
          </a:p>
        </p:txBody>
      </p:sp>
      <p:cxnSp>
        <p:nvCxnSpPr>
          <p:cNvPr id="24" name="Straight Connector 23">
            <a:extLst>
              <a:ext uri="{FF2B5EF4-FFF2-40B4-BE49-F238E27FC236}">
                <a16:creationId xmlns:a16="http://schemas.microsoft.com/office/drawing/2014/main" id="{810B67F8-0C6C-D242-BAC5-A65FA53A31A8}"/>
              </a:ext>
            </a:extLst>
          </p:cNvPr>
          <p:cNvCxnSpPr>
            <a:cxnSpLocks/>
          </p:cNvCxnSpPr>
          <p:nvPr/>
        </p:nvCxnSpPr>
        <p:spPr>
          <a:xfrm>
            <a:off x="430306" y="5782235"/>
            <a:ext cx="10400254" cy="0"/>
          </a:xfrm>
          <a:prstGeom prst="line">
            <a:avLst/>
          </a:prstGeom>
          <a:ln>
            <a:solidFill>
              <a:srgbClr val="ED701A"/>
            </a:solidFill>
          </a:ln>
        </p:spPr>
        <p:style>
          <a:lnRef idx="1">
            <a:schemeClr val="accent2"/>
          </a:lnRef>
          <a:fillRef idx="0">
            <a:schemeClr val="accent2"/>
          </a:fillRef>
          <a:effectRef idx="0">
            <a:schemeClr val="accent2"/>
          </a:effectRef>
          <a:fontRef idx="minor">
            <a:schemeClr val="tx1"/>
          </a:fontRef>
        </p:style>
      </p:cxnSp>
      <p:pic>
        <p:nvPicPr>
          <p:cNvPr id="4" name="Picture 3">
            <a:extLst>
              <a:ext uri="{FF2B5EF4-FFF2-40B4-BE49-F238E27FC236}">
                <a16:creationId xmlns:a16="http://schemas.microsoft.com/office/drawing/2014/main" id="{F7583590-A386-A859-476E-2CB1D0F28111}"/>
              </a:ext>
            </a:extLst>
          </p:cNvPr>
          <p:cNvPicPr>
            <a:picLocks noChangeAspect="1"/>
          </p:cNvPicPr>
          <p:nvPr/>
        </p:nvPicPr>
        <p:blipFill>
          <a:blip r:embed="rId3"/>
          <a:stretch>
            <a:fillRect/>
          </a:stretch>
        </p:blipFill>
        <p:spPr>
          <a:xfrm rot="16995746">
            <a:off x="7618245" y="2873112"/>
            <a:ext cx="8388269" cy="1510804"/>
          </a:xfrm>
          <a:prstGeom prst="rect">
            <a:avLst/>
          </a:prstGeom>
        </p:spPr>
      </p:pic>
    </p:spTree>
    <p:extLst>
      <p:ext uri="{BB962C8B-B14F-4D97-AF65-F5344CB8AC3E}">
        <p14:creationId xmlns:p14="http://schemas.microsoft.com/office/powerpoint/2010/main" val="18878517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object, star, night sky&#10;&#10;Description automatically generated">
            <a:extLst>
              <a:ext uri="{FF2B5EF4-FFF2-40B4-BE49-F238E27FC236}">
                <a16:creationId xmlns:a16="http://schemas.microsoft.com/office/drawing/2014/main" id="{6C6276E7-24ED-AA7B-0D17-1A4E52626D47}"/>
              </a:ext>
            </a:extLst>
          </p:cNvPr>
          <p:cNvPicPr>
            <a:picLocks noChangeAspect="1"/>
          </p:cNvPicPr>
          <p:nvPr/>
        </p:nvPicPr>
        <p:blipFill>
          <a:blip r:embed="rId2"/>
          <a:stretch>
            <a:fillRect/>
          </a:stretch>
        </p:blipFill>
        <p:spPr>
          <a:xfrm>
            <a:off x="-189317" y="-75028"/>
            <a:ext cx="12425819" cy="6989523"/>
          </a:xfrm>
          <a:prstGeom prst="rect">
            <a:avLst/>
          </a:prstGeom>
        </p:spPr>
      </p:pic>
      <p:sp>
        <p:nvSpPr>
          <p:cNvPr id="8" name="Title 7">
            <a:extLst>
              <a:ext uri="{FF2B5EF4-FFF2-40B4-BE49-F238E27FC236}">
                <a16:creationId xmlns:a16="http://schemas.microsoft.com/office/drawing/2014/main" id="{00B9C511-2BA7-B144-8CAF-2CAD966A77E1}"/>
              </a:ext>
            </a:extLst>
          </p:cNvPr>
          <p:cNvSpPr>
            <a:spLocks noGrp="1"/>
          </p:cNvSpPr>
          <p:nvPr>
            <p:ph type="title"/>
          </p:nvPr>
        </p:nvSpPr>
        <p:spPr>
          <a:xfrm>
            <a:off x="472197" y="576417"/>
            <a:ext cx="6313614" cy="647200"/>
          </a:xfrm>
        </p:spPr>
        <p:txBody>
          <a:bodyPr>
            <a:normAutofit fontScale="90000"/>
          </a:bodyPr>
          <a:lstStyle/>
          <a:p>
            <a:r>
              <a:rPr lang="en-US" b="1" dirty="0">
                <a:solidFill>
                  <a:srgbClr val="ED701A"/>
                </a:solidFill>
                <a:latin typeface="Montserrat" pitchFamily="2" charset="77"/>
              </a:rPr>
              <a:t>1 - Get the schema</a:t>
            </a:r>
          </a:p>
        </p:txBody>
      </p:sp>
      <p:sp>
        <p:nvSpPr>
          <p:cNvPr id="11" name="Content Placeholder 2">
            <a:extLst>
              <a:ext uri="{FF2B5EF4-FFF2-40B4-BE49-F238E27FC236}">
                <a16:creationId xmlns:a16="http://schemas.microsoft.com/office/drawing/2014/main" id="{156379D7-09B9-A04E-AB5A-9CA623F71D20}"/>
              </a:ext>
            </a:extLst>
          </p:cNvPr>
          <p:cNvSpPr>
            <a:spLocks noGrp="1"/>
          </p:cNvSpPr>
          <p:nvPr>
            <p:ph idx="1"/>
          </p:nvPr>
        </p:nvSpPr>
        <p:spPr>
          <a:xfrm>
            <a:off x="472198" y="1397938"/>
            <a:ext cx="10515600" cy="4351338"/>
          </a:xfrm>
        </p:spPr>
        <p:txBody>
          <a:bodyPr>
            <a:normAutofit fontScale="92500" lnSpcReduction="20000"/>
          </a:bodyPr>
          <a:lstStyle/>
          <a:p>
            <a:pPr marL="0" indent="0">
              <a:buNone/>
            </a:pPr>
            <a:r>
              <a:rPr lang="en-US" sz="2400" dirty="0">
                <a:solidFill>
                  <a:schemeClr val="bg1"/>
                </a:solidFill>
                <a:latin typeface="Montserrat" pitchFamily="2" charset="77"/>
              </a:rPr>
              <a:t>We want a JSON representation of the schema so we can work with it in Typescript. (GQL introspection schema)</a:t>
            </a:r>
          </a:p>
          <a:p>
            <a:pPr marL="0" indent="0">
              <a:buNone/>
            </a:pPr>
            <a:endParaRPr lang="en-US" sz="2400" dirty="0">
              <a:solidFill>
                <a:schemeClr val="bg1"/>
              </a:solidFill>
              <a:latin typeface="Montserrat" pitchFamily="2" charset="77"/>
            </a:endParaRPr>
          </a:p>
          <a:p>
            <a:pPr marL="0" indent="0">
              <a:buNone/>
            </a:pPr>
            <a:r>
              <a:rPr lang="en-US" sz="2400" dirty="0">
                <a:solidFill>
                  <a:schemeClr val="bg1"/>
                </a:solidFill>
                <a:latin typeface="Montserrat" pitchFamily="2" charset="77"/>
              </a:rPr>
              <a:t>Can get this via Graph introspection if it’s enabled on the graph.</a:t>
            </a:r>
          </a:p>
          <a:p>
            <a:pPr marL="0" indent="0">
              <a:buNone/>
            </a:pPr>
            <a:endParaRPr lang="en-US" sz="2400" dirty="0">
              <a:solidFill>
                <a:schemeClr val="bg1"/>
              </a:solidFill>
              <a:latin typeface="Montserrat" pitchFamily="2" charset="77"/>
            </a:endParaRPr>
          </a:p>
          <a:p>
            <a:pPr marL="0" indent="0">
              <a:buNone/>
            </a:pPr>
            <a:r>
              <a:rPr lang="en-US" sz="2400" dirty="0">
                <a:solidFill>
                  <a:schemeClr val="bg1"/>
                </a:solidFill>
                <a:latin typeface="Montserrat" pitchFamily="2" charset="77"/>
              </a:rPr>
              <a:t>Otherwise (this is what we did):</a:t>
            </a:r>
          </a:p>
          <a:p>
            <a:pPr marL="457200" indent="-457200">
              <a:buAutoNum type="arabicPeriod"/>
            </a:pPr>
            <a:r>
              <a:rPr lang="en-US" sz="2400" dirty="0">
                <a:solidFill>
                  <a:schemeClr val="bg1"/>
                </a:solidFill>
                <a:latin typeface="Montserrat" pitchFamily="2" charset="77"/>
              </a:rPr>
              <a:t>Use Apollo CLI (rover) to retrieve schema file from the graph (.</a:t>
            </a:r>
            <a:r>
              <a:rPr lang="en-US" sz="2400" dirty="0" err="1">
                <a:solidFill>
                  <a:schemeClr val="bg1"/>
                </a:solidFill>
                <a:latin typeface="Montserrat" pitchFamily="2" charset="77"/>
              </a:rPr>
              <a:t>graphql</a:t>
            </a:r>
            <a:r>
              <a:rPr lang="en-US" sz="2400" dirty="0">
                <a:solidFill>
                  <a:schemeClr val="bg1"/>
                </a:solidFill>
                <a:latin typeface="Montserrat" pitchFamily="2" charset="77"/>
              </a:rPr>
              <a:t> format)</a:t>
            </a:r>
          </a:p>
          <a:p>
            <a:pPr marL="457200" indent="-457200">
              <a:buAutoNum type="arabicPeriod"/>
            </a:pPr>
            <a:r>
              <a:rPr lang="en-US" sz="2400" dirty="0">
                <a:solidFill>
                  <a:schemeClr val="bg1"/>
                </a:solidFill>
                <a:latin typeface="Montserrat" pitchFamily="2" charset="77"/>
              </a:rPr>
              <a:t>Use </a:t>
            </a:r>
            <a:r>
              <a:rPr lang="en-US" sz="2400">
                <a:solidFill>
                  <a:schemeClr val="bg1"/>
                </a:solidFill>
                <a:latin typeface="Montserrat" pitchFamily="2" charset="77"/>
              </a:rPr>
              <a:t>graphql-codegen</a:t>
            </a:r>
            <a:r>
              <a:rPr lang="en-US" sz="2400" dirty="0">
                <a:solidFill>
                  <a:schemeClr val="bg1"/>
                </a:solidFill>
                <a:latin typeface="Montserrat" pitchFamily="2" charset="77"/>
              </a:rPr>
              <a:t> to encode this as JSON.</a:t>
            </a:r>
          </a:p>
          <a:p>
            <a:pPr marL="457200" indent="-457200">
              <a:buAutoNum type="arabicPeriod"/>
            </a:pPr>
            <a:endParaRPr lang="en-US" sz="2400" dirty="0">
              <a:solidFill>
                <a:schemeClr val="bg1"/>
              </a:solidFill>
              <a:latin typeface="Montserrat" pitchFamily="2" charset="77"/>
            </a:endParaRPr>
          </a:p>
          <a:p>
            <a:pPr marL="457200" indent="-457200">
              <a:buAutoNum type="arabicPeriod"/>
            </a:pPr>
            <a:endParaRPr lang="en-US" sz="2400" dirty="0">
              <a:solidFill>
                <a:schemeClr val="bg1"/>
              </a:solidFill>
              <a:latin typeface="Montserrat" pitchFamily="2" charset="77"/>
            </a:endParaRPr>
          </a:p>
          <a:p>
            <a:pPr marL="0" indent="0">
              <a:buNone/>
            </a:pPr>
            <a:r>
              <a:rPr lang="en-US" sz="2400" dirty="0">
                <a:solidFill>
                  <a:schemeClr val="bg1"/>
                </a:solidFill>
                <a:latin typeface="Montserrat" pitchFamily="2" charset="77"/>
              </a:rPr>
              <a:t>Note that if you do this, you get an up-to-date representation of the graph.</a:t>
            </a:r>
          </a:p>
          <a:p>
            <a:pPr marL="457200" indent="-457200">
              <a:buAutoNum type="arabicPeriod"/>
            </a:pPr>
            <a:endParaRPr lang="en-US" sz="2400" dirty="0">
              <a:solidFill>
                <a:schemeClr val="bg1"/>
              </a:solidFill>
              <a:latin typeface="Montserrat" pitchFamily="2" charset="77"/>
            </a:endParaRPr>
          </a:p>
        </p:txBody>
      </p:sp>
      <p:sp>
        <p:nvSpPr>
          <p:cNvPr id="18" name="TextBox 17">
            <a:extLst>
              <a:ext uri="{FF2B5EF4-FFF2-40B4-BE49-F238E27FC236}">
                <a16:creationId xmlns:a16="http://schemas.microsoft.com/office/drawing/2014/main" id="{7CCAA82B-A680-3847-9520-40F190491379}"/>
              </a:ext>
            </a:extLst>
          </p:cNvPr>
          <p:cNvSpPr txBox="1"/>
          <p:nvPr/>
        </p:nvSpPr>
        <p:spPr>
          <a:xfrm>
            <a:off x="430306" y="5825271"/>
            <a:ext cx="4397828" cy="400110"/>
          </a:xfrm>
          <a:prstGeom prst="rect">
            <a:avLst/>
          </a:prstGeom>
          <a:noFill/>
        </p:spPr>
        <p:txBody>
          <a:bodyPr wrap="square" rtlCol="0">
            <a:spAutoFit/>
          </a:bodyPr>
          <a:lstStyle/>
          <a:p>
            <a:r>
              <a:rPr lang="en-US" sz="2000" b="1" dirty="0">
                <a:solidFill>
                  <a:srgbClr val="ED701A"/>
                </a:solidFill>
                <a:latin typeface="Montserrat" pitchFamily="2" charset="77"/>
              </a:rPr>
              <a:t>NATE SMITH</a:t>
            </a:r>
            <a:endParaRPr lang="en-US" sz="2000" dirty="0">
              <a:solidFill>
                <a:srgbClr val="ED701A"/>
              </a:solidFill>
              <a:latin typeface="Montserrat" pitchFamily="2" charset="77"/>
            </a:endParaRPr>
          </a:p>
        </p:txBody>
      </p:sp>
      <p:sp>
        <p:nvSpPr>
          <p:cNvPr id="19" name="TextBox 18">
            <a:extLst>
              <a:ext uri="{FF2B5EF4-FFF2-40B4-BE49-F238E27FC236}">
                <a16:creationId xmlns:a16="http://schemas.microsoft.com/office/drawing/2014/main" id="{7194090E-1455-6648-9A20-CD451EE3E97D}"/>
              </a:ext>
            </a:extLst>
          </p:cNvPr>
          <p:cNvSpPr txBox="1"/>
          <p:nvPr/>
        </p:nvSpPr>
        <p:spPr>
          <a:xfrm>
            <a:off x="430306" y="6157147"/>
            <a:ext cx="8022097" cy="1077218"/>
          </a:xfrm>
          <a:prstGeom prst="rect">
            <a:avLst/>
          </a:prstGeom>
          <a:noFill/>
        </p:spPr>
        <p:txBody>
          <a:bodyPr wrap="square" rtlCol="0">
            <a:spAutoFit/>
          </a:bodyPr>
          <a:lstStyle/>
          <a:p>
            <a:r>
              <a:rPr lang="en-US" sz="2000" b="1" dirty="0">
                <a:solidFill>
                  <a:schemeClr val="bg1"/>
                </a:solidFill>
                <a:latin typeface="Montserrat" pitchFamily="2" charset="77"/>
              </a:rPr>
              <a:t>Navigating Complex GraphQL Testing:</a:t>
            </a:r>
          </a:p>
          <a:p>
            <a:r>
              <a:rPr lang="en-US" sz="2000" b="1" dirty="0">
                <a:solidFill>
                  <a:schemeClr val="bg1"/>
                </a:solidFill>
                <a:latin typeface="Montserrat" pitchFamily="2" charset="77"/>
              </a:rPr>
              <a:t>Automating Integration Test Generation</a:t>
            </a:r>
          </a:p>
          <a:p>
            <a:endParaRPr lang="en-US" sz="2400" dirty="0">
              <a:solidFill>
                <a:schemeClr val="bg1"/>
              </a:solidFill>
              <a:latin typeface="Montserrat" pitchFamily="2" charset="77"/>
            </a:endParaRPr>
          </a:p>
        </p:txBody>
      </p:sp>
      <p:cxnSp>
        <p:nvCxnSpPr>
          <p:cNvPr id="24" name="Straight Connector 23">
            <a:extLst>
              <a:ext uri="{FF2B5EF4-FFF2-40B4-BE49-F238E27FC236}">
                <a16:creationId xmlns:a16="http://schemas.microsoft.com/office/drawing/2014/main" id="{810B67F8-0C6C-D242-BAC5-A65FA53A31A8}"/>
              </a:ext>
            </a:extLst>
          </p:cNvPr>
          <p:cNvCxnSpPr>
            <a:cxnSpLocks/>
          </p:cNvCxnSpPr>
          <p:nvPr/>
        </p:nvCxnSpPr>
        <p:spPr>
          <a:xfrm>
            <a:off x="430306" y="5782235"/>
            <a:ext cx="10400254" cy="0"/>
          </a:xfrm>
          <a:prstGeom prst="line">
            <a:avLst/>
          </a:prstGeom>
          <a:ln>
            <a:solidFill>
              <a:srgbClr val="ED701A"/>
            </a:solidFill>
          </a:ln>
        </p:spPr>
        <p:style>
          <a:lnRef idx="1">
            <a:schemeClr val="accent2"/>
          </a:lnRef>
          <a:fillRef idx="0">
            <a:schemeClr val="accent2"/>
          </a:fillRef>
          <a:effectRef idx="0">
            <a:schemeClr val="accent2"/>
          </a:effectRef>
          <a:fontRef idx="minor">
            <a:schemeClr val="tx1"/>
          </a:fontRef>
        </p:style>
      </p:cxnSp>
      <p:pic>
        <p:nvPicPr>
          <p:cNvPr id="4" name="Picture 3">
            <a:extLst>
              <a:ext uri="{FF2B5EF4-FFF2-40B4-BE49-F238E27FC236}">
                <a16:creationId xmlns:a16="http://schemas.microsoft.com/office/drawing/2014/main" id="{F7583590-A386-A859-476E-2CB1D0F28111}"/>
              </a:ext>
            </a:extLst>
          </p:cNvPr>
          <p:cNvPicPr>
            <a:picLocks noChangeAspect="1"/>
          </p:cNvPicPr>
          <p:nvPr/>
        </p:nvPicPr>
        <p:blipFill>
          <a:blip r:embed="rId3"/>
          <a:stretch>
            <a:fillRect/>
          </a:stretch>
        </p:blipFill>
        <p:spPr>
          <a:xfrm rot="16995746">
            <a:off x="7618245" y="2873112"/>
            <a:ext cx="8388269" cy="1510804"/>
          </a:xfrm>
          <a:prstGeom prst="rect">
            <a:avLst/>
          </a:prstGeom>
        </p:spPr>
      </p:pic>
    </p:spTree>
    <p:extLst>
      <p:ext uri="{BB962C8B-B14F-4D97-AF65-F5344CB8AC3E}">
        <p14:creationId xmlns:p14="http://schemas.microsoft.com/office/powerpoint/2010/main" val="19806515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object, star, night sky&#10;&#10;Description automatically generated">
            <a:extLst>
              <a:ext uri="{FF2B5EF4-FFF2-40B4-BE49-F238E27FC236}">
                <a16:creationId xmlns:a16="http://schemas.microsoft.com/office/drawing/2014/main" id="{6C6276E7-24ED-AA7B-0D17-1A4E52626D47}"/>
              </a:ext>
            </a:extLst>
          </p:cNvPr>
          <p:cNvPicPr>
            <a:picLocks noChangeAspect="1"/>
          </p:cNvPicPr>
          <p:nvPr/>
        </p:nvPicPr>
        <p:blipFill>
          <a:blip r:embed="rId2"/>
          <a:stretch>
            <a:fillRect/>
          </a:stretch>
        </p:blipFill>
        <p:spPr>
          <a:xfrm>
            <a:off x="-189317" y="-75028"/>
            <a:ext cx="12425819" cy="6989523"/>
          </a:xfrm>
          <a:prstGeom prst="rect">
            <a:avLst/>
          </a:prstGeom>
        </p:spPr>
      </p:pic>
      <p:sp>
        <p:nvSpPr>
          <p:cNvPr id="8" name="Title 7">
            <a:extLst>
              <a:ext uri="{FF2B5EF4-FFF2-40B4-BE49-F238E27FC236}">
                <a16:creationId xmlns:a16="http://schemas.microsoft.com/office/drawing/2014/main" id="{00B9C511-2BA7-B144-8CAF-2CAD966A77E1}"/>
              </a:ext>
            </a:extLst>
          </p:cNvPr>
          <p:cNvSpPr>
            <a:spLocks noGrp="1"/>
          </p:cNvSpPr>
          <p:nvPr>
            <p:ph type="title"/>
          </p:nvPr>
        </p:nvSpPr>
        <p:spPr>
          <a:xfrm>
            <a:off x="472197" y="576417"/>
            <a:ext cx="6313614" cy="647200"/>
          </a:xfrm>
        </p:spPr>
        <p:txBody>
          <a:bodyPr>
            <a:normAutofit fontScale="90000"/>
          </a:bodyPr>
          <a:lstStyle/>
          <a:p>
            <a:r>
              <a:rPr lang="en-US" b="1" dirty="0">
                <a:solidFill>
                  <a:srgbClr val="ED701A"/>
                </a:solidFill>
                <a:latin typeface="Montserrat" pitchFamily="2" charset="77"/>
              </a:rPr>
              <a:t>2 – List Queries</a:t>
            </a:r>
          </a:p>
        </p:txBody>
      </p:sp>
      <p:sp>
        <p:nvSpPr>
          <p:cNvPr id="11" name="Content Placeholder 2">
            <a:extLst>
              <a:ext uri="{FF2B5EF4-FFF2-40B4-BE49-F238E27FC236}">
                <a16:creationId xmlns:a16="http://schemas.microsoft.com/office/drawing/2014/main" id="{156379D7-09B9-A04E-AB5A-9CA623F71D20}"/>
              </a:ext>
            </a:extLst>
          </p:cNvPr>
          <p:cNvSpPr>
            <a:spLocks noGrp="1"/>
          </p:cNvSpPr>
          <p:nvPr>
            <p:ph idx="1"/>
          </p:nvPr>
        </p:nvSpPr>
        <p:spPr>
          <a:xfrm>
            <a:off x="472197" y="1397938"/>
            <a:ext cx="10068211" cy="4351338"/>
          </a:xfrm>
        </p:spPr>
        <p:txBody>
          <a:bodyPr>
            <a:normAutofit/>
          </a:bodyPr>
          <a:lstStyle/>
          <a:p>
            <a:pPr marL="0" indent="0">
              <a:buNone/>
            </a:pPr>
            <a:r>
              <a:rPr lang="en-US" sz="2400" dirty="0">
                <a:solidFill>
                  <a:schemeClr val="bg1"/>
                </a:solidFill>
                <a:latin typeface="Montserrat" pitchFamily="2" charset="77"/>
              </a:rPr>
              <a:t>The JSON schema contains an object with the name “Query”, that has each possible query as a field.</a:t>
            </a:r>
          </a:p>
          <a:p>
            <a:pPr marL="0" indent="0">
              <a:buNone/>
            </a:pPr>
            <a:endParaRPr lang="en-US" sz="2400" dirty="0">
              <a:solidFill>
                <a:schemeClr val="bg1"/>
              </a:solidFill>
              <a:latin typeface="Montserrat" pitchFamily="2" charset="77"/>
            </a:endParaRPr>
          </a:p>
          <a:p>
            <a:pPr marL="0" indent="0">
              <a:buNone/>
            </a:pPr>
            <a:r>
              <a:rPr lang="en-US" sz="2400" dirty="0">
                <a:solidFill>
                  <a:schemeClr val="bg1"/>
                </a:solidFill>
                <a:latin typeface="Montserrat" pitchFamily="2" charset="77"/>
              </a:rPr>
              <a:t>We can get a list of all the field names in this object.</a:t>
            </a:r>
          </a:p>
        </p:txBody>
      </p:sp>
      <p:sp>
        <p:nvSpPr>
          <p:cNvPr id="18" name="TextBox 17">
            <a:extLst>
              <a:ext uri="{FF2B5EF4-FFF2-40B4-BE49-F238E27FC236}">
                <a16:creationId xmlns:a16="http://schemas.microsoft.com/office/drawing/2014/main" id="{7CCAA82B-A680-3847-9520-40F190491379}"/>
              </a:ext>
            </a:extLst>
          </p:cNvPr>
          <p:cNvSpPr txBox="1"/>
          <p:nvPr/>
        </p:nvSpPr>
        <p:spPr>
          <a:xfrm>
            <a:off x="430306" y="5825271"/>
            <a:ext cx="4397828" cy="400110"/>
          </a:xfrm>
          <a:prstGeom prst="rect">
            <a:avLst/>
          </a:prstGeom>
          <a:noFill/>
        </p:spPr>
        <p:txBody>
          <a:bodyPr wrap="square" rtlCol="0">
            <a:spAutoFit/>
          </a:bodyPr>
          <a:lstStyle/>
          <a:p>
            <a:r>
              <a:rPr lang="en-US" sz="2000" b="1" dirty="0">
                <a:solidFill>
                  <a:srgbClr val="ED701A"/>
                </a:solidFill>
                <a:latin typeface="Montserrat" pitchFamily="2" charset="77"/>
              </a:rPr>
              <a:t>NATE SMITH</a:t>
            </a:r>
            <a:endParaRPr lang="en-US" sz="2000" dirty="0">
              <a:solidFill>
                <a:srgbClr val="ED701A"/>
              </a:solidFill>
              <a:latin typeface="Montserrat" pitchFamily="2" charset="77"/>
            </a:endParaRPr>
          </a:p>
        </p:txBody>
      </p:sp>
      <p:sp>
        <p:nvSpPr>
          <p:cNvPr id="19" name="TextBox 18">
            <a:extLst>
              <a:ext uri="{FF2B5EF4-FFF2-40B4-BE49-F238E27FC236}">
                <a16:creationId xmlns:a16="http://schemas.microsoft.com/office/drawing/2014/main" id="{7194090E-1455-6648-9A20-CD451EE3E97D}"/>
              </a:ext>
            </a:extLst>
          </p:cNvPr>
          <p:cNvSpPr txBox="1"/>
          <p:nvPr/>
        </p:nvSpPr>
        <p:spPr>
          <a:xfrm>
            <a:off x="430306" y="6157147"/>
            <a:ext cx="8022097" cy="1077218"/>
          </a:xfrm>
          <a:prstGeom prst="rect">
            <a:avLst/>
          </a:prstGeom>
          <a:noFill/>
        </p:spPr>
        <p:txBody>
          <a:bodyPr wrap="square" rtlCol="0">
            <a:spAutoFit/>
          </a:bodyPr>
          <a:lstStyle/>
          <a:p>
            <a:r>
              <a:rPr lang="en-US" sz="2000" b="1" dirty="0">
                <a:solidFill>
                  <a:schemeClr val="bg1"/>
                </a:solidFill>
                <a:latin typeface="Montserrat" pitchFamily="2" charset="77"/>
              </a:rPr>
              <a:t>Navigating Complex GraphQL Testing:</a:t>
            </a:r>
          </a:p>
          <a:p>
            <a:r>
              <a:rPr lang="en-US" sz="2000" b="1" dirty="0">
                <a:solidFill>
                  <a:schemeClr val="bg1"/>
                </a:solidFill>
                <a:latin typeface="Montserrat" pitchFamily="2" charset="77"/>
              </a:rPr>
              <a:t>Automating Integration Test Generation</a:t>
            </a:r>
          </a:p>
          <a:p>
            <a:endParaRPr lang="en-US" sz="2400" dirty="0">
              <a:solidFill>
                <a:schemeClr val="bg1"/>
              </a:solidFill>
              <a:latin typeface="Montserrat" pitchFamily="2" charset="77"/>
            </a:endParaRPr>
          </a:p>
        </p:txBody>
      </p:sp>
      <p:cxnSp>
        <p:nvCxnSpPr>
          <p:cNvPr id="24" name="Straight Connector 23">
            <a:extLst>
              <a:ext uri="{FF2B5EF4-FFF2-40B4-BE49-F238E27FC236}">
                <a16:creationId xmlns:a16="http://schemas.microsoft.com/office/drawing/2014/main" id="{810B67F8-0C6C-D242-BAC5-A65FA53A31A8}"/>
              </a:ext>
            </a:extLst>
          </p:cNvPr>
          <p:cNvCxnSpPr>
            <a:cxnSpLocks/>
          </p:cNvCxnSpPr>
          <p:nvPr/>
        </p:nvCxnSpPr>
        <p:spPr>
          <a:xfrm>
            <a:off x="430306" y="5782235"/>
            <a:ext cx="10400254" cy="0"/>
          </a:xfrm>
          <a:prstGeom prst="line">
            <a:avLst/>
          </a:prstGeom>
          <a:ln>
            <a:solidFill>
              <a:srgbClr val="ED701A"/>
            </a:solidFill>
          </a:ln>
        </p:spPr>
        <p:style>
          <a:lnRef idx="1">
            <a:schemeClr val="accent2"/>
          </a:lnRef>
          <a:fillRef idx="0">
            <a:schemeClr val="accent2"/>
          </a:fillRef>
          <a:effectRef idx="0">
            <a:schemeClr val="accent2"/>
          </a:effectRef>
          <a:fontRef idx="minor">
            <a:schemeClr val="tx1"/>
          </a:fontRef>
        </p:style>
      </p:cxnSp>
      <p:pic>
        <p:nvPicPr>
          <p:cNvPr id="4" name="Picture 3">
            <a:extLst>
              <a:ext uri="{FF2B5EF4-FFF2-40B4-BE49-F238E27FC236}">
                <a16:creationId xmlns:a16="http://schemas.microsoft.com/office/drawing/2014/main" id="{F7583590-A386-A859-476E-2CB1D0F28111}"/>
              </a:ext>
            </a:extLst>
          </p:cNvPr>
          <p:cNvPicPr>
            <a:picLocks noChangeAspect="1"/>
          </p:cNvPicPr>
          <p:nvPr/>
        </p:nvPicPr>
        <p:blipFill>
          <a:blip r:embed="rId3"/>
          <a:stretch>
            <a:fillRect/>
          </a:stretch>
        </p:blipFill>
        <p:spPr>
          <a:xfrm rot="16995746">
            <a:off x="7618245" y="2873112"/>
            <a:ext cx="8388269" cy="1510804"/>
          </a:xfrm>
          <a:prstGeom prst="rect">
            <a:avLst/>
          </a:prstGeom>
        </p:spPr>
      </p:pic>
    </p:spTree>
    <p:extLst>
      <p:ext uri="{BB962C8B-B14F-4D97-AF65-F5344CB8AC3E}">
        <p14:creationId xmlns:p14="http://schemas.microsoft.com/office/powerpoint/2010/main" val="11095134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object, star, night sky&#10;&#10;Description automatically generated">
            <a:extLst>
              <a:ext uri="{FF2B5EF4-FFF2-40B4-BE49-F238E27FC236}">
                <a16:creationId xmlns:a16="http://schemas.microsoft.com/office/drawing/2014/main" id="{6C6276E7-24ED-AA7B-0D17-1A4E52626D47}"/>
              </a:ext>
            </a:extLst>
          </p:cNvPr>
          <p:cNvPicPr>
            <a:picLocks noChangeAspect="1"/>
          </p:cNvPicPr>
          <p:nvPr/>
        </p:nvPicPr>
        <p:blipFill>
          <a:blip r:embed="rId2"/>
          <a:stretch>
            <a:fillRect/>
          </a:stretch>
        </p:blipFill>
        <p:spPr>
          <a:xfrm>
            <a:off x="-189317" y="-75028"/>
            <a:ext cx="12425819" cy="6989523"/>
          </a:xfrm>
          <a:prstGeom prst="rect">
            <a:avLst/>
          </a:prstGeom>
        </p:spPr>
      </p:pic>
      <p:sp>
        <p:nvSpPr>
          <p:cNvPr id="8" name="Title 7">
            <a:extLst>
              <a:ext uri="{FF2B5EF4-FFF2-40B4-BE49-F238E27FC236}">
                <a16:creationId xmlns:a16="http://schemas.microsoft.com/office/drawing/2014/main" id="{00B9C511-2BA7-B144-8CAF-2CAD966A77E1}"/>
              </a:ext>
            </a:extLst>
          </p:cNvPr>
          <p:cNvSpPr>
            <a:spLocks noGrp="1"/>
          </p:cNvSpPr>
          <p:nvPr>
            <p:ph type="title"/>
          </p:nvPr>
        </p:nvSpPr>
        <p:spPr>
          <a:xfrm>
            <a:off x="472197" y="576417"/>
            <a:ext cx="6313614" cy="647200"/>
          </a:xfrm>
        </p:spPr>
        <p:txBody>
          <a:bodyPr>
            <a:normAutofit fontScale="90000"/>
          </a:bodyPr>
          <a:lstStyle/>
          <a:p>
            <a:r>
              <a:rPr lang="en-US" b="1" dirty="0">
                <a:solidFill>
                  <a:srgbClr val="ED701A"/>
                </a:solidFill>
                <a:latin typeface="Montserrat" pitchFamily="2" charset="77"/>
              </a:rPr>
              <a:t>2 – List Queries</a:t>
            </a:r>
          </a:p>
        </p:txBody>
      </p:sp>
      <p:sp>
        <p:nvSpPr>
          <p:cNvPr id="11" name="Content Placeholder 2">
            <a:extLst>
              <a:ext uri="{FF2B5EF4-FFF2-40B4-BE49-F238E27FC236}">
                <a16:creationId xmlns:a16="http://schemas.microsoft.com/office/drawing/2014/main" id="{156379D7-09B9-A04E-AB5A-9CA623F71D20}"/>
              </a:ext>
            </a:extLst>
          </p:cNvPr>
          <p:cNvSpPr>
            <a:spLocks noGrp="1"/>
          </p:cNvSpPr>
          <p:nvPr>
            <p:ph idx="1"/>
          </p:nvPr>
        </p:nvSpPr>
        <p:spPr>
          <a:xfrm>
            <a:off x="472198" y="1397938"/>
            <a:ext cx="5886072" cy="4351338"/>
          </a:xfrm>
        </p:spPr>
        <p:txBody>
          <a:bodyPr>
            <a:normAutofit/>
          </a:bodyPr>
          <a:lstStyle/>
          <a:p>
            <a:pPr marL="0" indent="0">
              <a:buNone/>
            </a:pPr>
            <a:r>
              <a:rPr lang="en-US" sz="2400" dirty="0">
                <a:solidFill>
                  <a:schemeClr val="bg1"/>
                </a:solidFill>
                <a:latin typeface="Montserrat" pitchFamily="2" charset="77"/>
              </a:rPr>
              <a:t>The JSON schema contains an object with the name “Query”, that has each possible query as a field.</a:t>
            </a:r>
          </a:p>
          <a:p>
            <a:pPr marL="0" indent="0">
              <a:buNone/>
            </a:pPr>
            <a:endParaRPr lang="en-US" sz="2400" dirty="0">
              <a:solidFill>
                <a:schemeClr val="bg1"/>
              </a:solidFill>
              <a:latin typeface="Montserrat" pitchFamily="2" charset="77"/>
            </a:endParaRPr>
          </a:p>
          <a:p>
            <a:pPr marL="0" indent="0">
              <a:buNone/>
            </a:pPr>
            <a:r>
              <a:rPr lang="en-US" sz="2400" dirty="0">
                <a:solidFill>
                  <a:schemeClr val="bg1"/>
                </a:solidFill>
                <a:latin typeface="Montserrat" pitchFamily="2" charset="77"/>
              </a:rPr>
              <a:t>We can get a list of all the field names in this object.</a:t>
            </a:r>
          </a:p>
        </p:txBody>
      </p:sp>
      <p:sp>
        <p:nvSpPr>
          <p:cNvPr id="18" name="TextBox 17">
            <a:extLst>
              <a:ext uri="{FF2B5EF4-FFF2-40B4-BE49-F238E27FC236}">
                <a16:creationId xmlns:a16="http://schemas.microsoft.com/office/drawing/2014/main" id="{7CCAA82B-A680-3847-9520-40F190491379}"/>
              </a:ext>
            </a:extLst>
          </p:cNvPr>
          <p:cNvSpPr txBox="1"/>
          <p:nvPr/>
        </p:nvSpPr>
        <p:spPr>
          <a:xfrm>
            <a:off x="430306" y="5825271"/>
            <a:ext cx="4397828" cy="400110"/>
          </a:xfrm>
          <a:prstGeom prst="rect">
            <a:avLst/>
          </a:prstGeom>
          <a:noFill/>
        </p:spPr>
        <p:txBody>
          <a:bodyPr wrap="square" rtlCol="0">
            <a:spAutoFit/>
          </a:bodyPr>
          <a:lstStyle/>
          <a:p>
            <a:r>
              <a:rPr lang="en-US" sz="2000" b="1" dirty="0">
                <a:solidFill>
                  <a:srgbClr val="ED701A"/>
                </a:solidFill>
                <a:latin typeface="Montserrat" pitchFamily="2" charset="77"/>
              </a:rPr>
              <a:t>NATE SMITH</a:t>
            </a:r>
            <a:endParaRPr lang="en-US" sz="2000" dirty="0">
              <a:solidFill>
                <a:srgbClr val="ED701A"/>
              </a:solidFill>
              <a:latin typeface="Montserrat" pitchFamily="2" charset="77"/>
            </a:endParaRPr>
          </a:p>
        </p:txBody>
      </p:sp>
      <p:sp>
        <p:nvSpPr>
          <p:cNvPr id="19" name="TextBox 18">
            <a:extLst>
              <a:ext uri="{FF2B5EF4-FFF2-40B4-BE49-F238E27FC236}">
                <a16:creationId xmlns:a16="http://schemas.microsoft.com/office/drawing/2014/main" id="{7194090E-1455-6648-9A20-CD451EE3E97D}"/>
              </a:ext>
            </a:extLst>
          </p:cNvPr>
          <p:cNvSpPr txBox="1"/>
          <p:nvPr/>
        </p:nvSpPr>
        <p:spPr>
          <a:xfrm>
            <a:off x="430306" y="6157147"/>
            <a:ext cx="8022097" cy="1077218"/>
          </a:xfrm>
          <a:prstGeom prst="rect">
            <a:avLst/>
          </a:prstGeom>
          <a:noFill/>
        </p:spPr>
        <p:txBody>
          <a:bodyPr wrap="square" rtlCol="0">
            <a:spAutoFit/>
          </a:bodyPr>
          <a:lstStyle/>
          <a:p>
            <a:r>
              <a:rPr lang="en-US" sz="2000" b="1" dirty="0">
                <a:solidFill>
                  <a:schemeClr val="bg1"/>
                </a:solidFill>
                <a:latin typeface="Montserrat" pitchFamily="2" charset="77"/>
              </a:rPr>
              <a:t>Navigating Complex GraphQL Testing:</a:t>
            </a:r>
          </a:p>
          <a:p>
            <a:r>
              <a:rPr lang="en-US" sz="2000" b="1" dirty="0">
                <a:solidFill>
                  <a:schemeClr val="bg1"/>
                </a:solidFill>
                <a:latin typeface="Montserrat" pitchFamily="2" charset="77"/>
              </a:rPr>
              <a:t>Automating Integration Test Generation</a:t>
            </a:r>
          </a:p>
          <a:p>
            <a:endParaRPr lang="en-US" sz="2400" dirty="0">
              <a:solidFill>
                <a:schemeClr val="bg1"/>
              </a:solidFill>
              <a:latin typeface="Montserrat" pitchFamily="2" charset="77"/>
            </a:endParaRPr>
          </a:p>
        </p:txBody>
      </p:sp>
      <p:cxnSp>
        <p:nvCxnSpPr>
          <p:cNvPr id="24" name="Straight Connector 23">
            <a:extLst>
              <a:ext uri="{FF2B5EF4-FFF2-40B4-BE49-F238E27FC236}">
                <a16:creationId xmlns:a16="http://schemas.microsoft.com/office/drawing/2014/main" id="{810B67F8-0C6C-D242-BAC5-A65FA53A31A8}"/>
              </a:ext>
            </a:extLst>
          </p:cNvPr>
          <p:cNvCxnSpPr>
            <a:cxnSpLocks/>
          </p:cNvCxnSpPr>
          <p:nvPr/>
        </p:nvCxnSpPr>
        <p:spPr>
          <a:xfrm>
            <a:off x="430306" y="5782235"/>
            <a:ext cx="10400254" cy="0"/>
          </a:xfrm>
          <a:prstGeom prst="line">
            <a:avLst/>
          </a:prstGeom>
          <a:ln>
            <a:solidFill>
              <a:srgbClr val="ED701A"/>
            </a:solidFill>
          </a:ln>
        </p:spPr>
        <p:style>
          <a:lnRef idx="1">
            <a:schemeClr val="accent2"/>
          </a:lnRef>
          <a:fillRef idx="0">
            <a:schemeClr val="accent2"/>
          </a:fillRef>
          <a:effectRef idx="0">
            <a:schemeClr val="accent2"/>
          </a:effectRef>
          <a:fontRef idx="minor">
            <a:schemeClr val="tx1"/>
          </a:fontRef>
        </p:style>
      </p:cxnSp>
      <p:pic>
        <p:nvPicPr>
          <p:cNvPr id="5" name="Picture 4">
            <a:extLst>
              <a:ext uri="{FF2B5EF4-FFF2-40B4-BE49-F238E27FC236}">
                <a16:creationId xmlns:a16="http://schemas.microsoft.com/office/drawing/2014/main" id="{A46C0721-F0B7-0AFA-409D-450FDEF883B8}"/>
              </a:ext>
            </a:extLst>
          </p:cNvPr>
          <p:cNvPicPr>
            <a:picLocks noChangeAspect="1"/>
          </p:cNvPicPr>
          <p:nvPr/>
        </p:nvPicPr>
        <p:blipFill>
          <a:blip r:embed="rId3"/>
          <a:stretch>
            <a:fillRect/>
          </a:stretch>
        </p:blipFill>
        <p:spPr>
          <a:xfrm>
            <a:off x="-189317" y="-134672"/>
            <a:ext cx="6497968" cy="7045209"/>
          </a:xfrm>
          <a:prstGeom prst="rect">
            <a:avLst/>
          </a:prstGeom>
        </p:spPr>
      </p:pic>
      <p:pic>
        <p:nvPicPr>
          <p:cNvPr id="6" name="Picture 5">
            <a:extLst>
              <a:ext uri="{FF2B5EF4-FFF2-40B4-BE49-F238E27FC236}">
                <a16:creationId xmlns:a16="http://schemas.microsoft.com/office/drawing/2014/main" id="{2D0FE901-5A2D-61DB-2C40-A2343D606326}"/>
              </a:ext>
            </a:extLst>
          </p:cNvPr>
          <p:cNvPicPr>
            <a:picLocks noChangeAspect="1"/>
          </p:cNvPicPr>
          <p:nvPr/>
        </p:nvPicPr>
        <p:blipFill>
          <a:blip r:embed="rId4"/>
          <a:stretch>
            <a:fillRect/>
          </a:stretch>
        </p:blipFill>
        <p:spPr>
          <a:xfrm>
            <a:off x="6308651" y="-134672"/>
            <a:ext cx="5927851" cy="7045208"/>
          </a:xfrm>
          <a:prstGeom prst="rect">
            <a:avLst/>
          </a:prstGeom>
        </p:spPr>
      </p:pic>
    </p:spTree>
    <p:extLst>
      <p:ext uri="{BB962C8B-B14F-4D97-AF65-F5344CB8AC3E}">
        <p14:creationId xmlns:p14="http://schemas.microsoft.com/office/powerpoint/2010/main" val="5581815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object, star, night sky&#10;&#10;Description automatically generated">
            <a:extLst>
              <a:ext uri="{FF2B5EF4-FFF2-40B4-BE49-F238E27FC236}">
                <a16:creationId xmlns:a16="http://schemas.microsoft.com/office/drawing/2014/main" id="{6C6276E7-24ED-AA7B-0D17-1A4E52626D47}"/>
              </a:ext>
            </a:extLst>
          </p:cNvPr>
          <p:cNvPicPr>
            <a:picLocks noChangeAspect="1"/>
          </p:cNvPicPr>
          <p:nvPr/>
        </p:nvPicPr>
        <p:blipFill>
          <a:blip r:embed="rId3"/>
          <a:stretch>
            <a:fillRect/>
          </a:stretch>
        </p:blipFill>
        <p:spPr>
          <a:xfrm>
            <a:off x="-189317" y="-75028"/>
            <a:ext cx="12425819" cy="6989523"/>
          </a:xfrm>
          <a:prstGeom prst="rect">
            <a:avLst/>
          </a:prstGeom>
        </p:spPr>
      </p:pic>
      <p:sp>
        <p:nvSpPr>
          <p:cNvPr id="8" name="Title 7">
            <a:extLst>
              <a:ext uri="{FF2B5EF4-FFF2-40B4-BE49-F238E27FC236}">
                <a16:creationId xmlns:a16="http://schemas.microsoft.com/office/drawing/2014/main" id="{00B9C511-2BA7-B144-8CAF-2CAD966A77E1}"/>
              </a:ext>
            </a:extLst>
          </p:cNvPr>
          <p:cNvSpPr>
            <a:spLocks noGrp="1"/>
          </p:cNvSpPr>
          <p:nvPr>
            <p:ph type="title"/>
          </p:nvPr>
        </p:nvSpPr>
        <p:spPr>
          <a:xfrm>
            <a:off x="472197" y="576417"/>
            <a:ext cx="6313614" cy="647200"/>
          </a:xfrm>
        </p:spPr>
        <p:txBody>
          <a:bodyPr>
            <a:normAutofit fontScale="90000"/>
          </a:bodyPr>
          <a:lstStyle/>
          <a:p>
            <a:r>
              <a:rPr lang="en-US" b="1" dirty="0">
                <a:solidFill>
                  <a:srgbClr val="ED701A"/>
                </a:solidFill>
                <a:latin typeface="Montserrat" pitchFamily="2" charset="77"/>
              </a:rPr>
              <a:t>3 – Load Configuration</a:t>
            </a:r>
          </a:p>
        </p:txBody>
      </p:sp>
      <p:sp>
        <p:nvSpPr>
          <p:cNvPr id="11" name="Content Placeholder 2">
            <a:extLst>
              <a:ext uri="{FF2B5EF4-FFF2-40B4-BE49-F238E27FC236}">
                <a16:creationId xmlns:a16="http://schemas.microsoft.com/office/drawing/2014/main" id="{156379D7-09B9-A04E-AB5A-9CA623F71D20}"/>
              </a:ext>
            </a:extLst>
          </p:cNvPr>
          <p:cNvSpPr>
            <a:spLocks noGrp="1"/>
          </p:cNvSpPr>
          <p:nvPr>
            <p:ph idx="1"/>
          </p:nvPr>
        </p:nvSpPr>
        <p:spPr>
          <a:xfrm>
            <a:off x="472198" y="1397938"/>
            <a:ext cx="10082388" cy="4351338"/>
          </a:xfrm>
        </p:spPr>
        <p:txBody>
          <a:bodyPr>
            <a:normAutofit/>
          </a:bodyPr>
          <a:lstStyle/>
          <a:p>
            <a:pPr marL="0" indent="0">
              <a:buNone/>
            </a:pPr>
            <a:endParaRPr lang="en-US" sz="2400" dirty="0">
              <a:solidFill>
                <a:schemeClr val="bg1"/>
              </a:solidFill>
              <a:latin typeface="Montserrat" pitchFamily="2" charset="77"/>
            </a:endParaRPr>
          </a:p>
          <a:p>
            <a:pPr marL="0" indent="0">
              <a:buNone/>
            </a:pPr>
            <a:endParaRPr lang="en-US" sz="2400" dirty="0">
              <a:solidFill>
                <a:schemeClr val="bg1"/>
              </a:solidFill>
              <a:latin typeface="Montserrat" pitchFamily="2" charset="77"/>
            </a:endParaRPr>
          </a:p>
          <a:p>
            <a:pPr marL="0" indent="0">
              <a:buNone/>
            </a:pPr>
            <a:endParaRPr lang="en-US" sz="2400" dirty="0">
              <a:solidFill>
                <a:schemeClr val="bg1"/>
              </a:solidFill>
              <a:latin typeface="Montserrat" pitchFamily="2" charset="77"/>
            </a:endParaRPr>
          </a:p>
          <a:p>
            <a:pPr marL="0" indent="0">
              <a:buNone/>
            </a:pPr>
            <a:endParaRPr lang="en-US" sz="2400" dirty="0">
              <a:solidFill>
                <a:schemeClr val="bg1"/>
              </a:solidFill>
              <a:latin typeface="Montserrat" pitchFamily="2" charset="77"/>
            </a:endParaRPr>
          </a:p>
          <a:p>
            <a:pPr marL="0" indent="0">
              <a:buNone/>
            </a:pPr>
            <a:r>
              <a:rPr lang="en-US" sz="2400" dirty="0">
                <a:solidFill>
                  <a:schemeClr val="bg1"/>
                </a:solidFill>
                <a:latin typeface="Montserrat" pitchFamily="2" charset="77"/>
              </a:rPr>
              <a:t>We’ll need some configuration for refining how we run the tests.</a:t>
            </a:r>
          </a:p>
        </p:txBody>
      </p:sp>
      <p:sp>
        <p:nvSpPr>
          <p:cNvPr id="18" name="TextBox 17">
            <a:extLst>
              <a:ext uri="{FF2B5EF4-FFF2-40B4-BE49-F238E27FC236}">
                <a16:creationId xmlns:a16="http://schemas.microsoft.com/office/drawing/2014/main" id="{7CCAA82B-A680-3847-9520-40F190491379}"/>
              </a:ext>
            </a:extLst>
          </p:cNvPr>
          <p:cNvSpPr txBox="1"/>
          <p:nvPr/>
        </p:nvSpPr>
        <p:spPr>
          <a:xfrm>
            <a:off x="430306" y="5825271"/>
            <a:ext cx="4397828" cy="400110"/>
          </a:xfrm>
          <a:prstGeom prst="rect">
            <a:avLst/>
          </a:prstGeom>
          <a:noFill/>
        </p:spPr>
        <p:txBody>
          <a:bodyPr wrap="square" rtlCol="0">
            <a:spAutoFit/>
          </a:bodyPr>
          <a:lstStyle/>
          <a:p>
            <a:r>
              <a:rPr lang="en-US" sz="2000" b="1" dirty="0">
                <a:solidFill>
                  <a:srgbClr val="ED701A"/>
                </a:solidFill>
                <a:latin typeface="Montserrat" pitchFamily="2" charset="77"/>
              </a:rPr>
              <a:t>NATE SMITH</a:t>
            </a:r>
            <a:endParaRPr lang="en-US" sz="2000" dirty="0">
              <a:solidFill>
                <a:srgbClr val="ED701A"/>
              </a:solidFill>
              <a:latin typeface="Montserrat" pitchFamily="2" charset="77"/>
            </a:endParaRPr>
          </a:p>
        </p:txBody>
      </p:sp>
      <p:sp>
        <p:nvSpPr>
          <p:cNvPr id="19" name="TextBox 18">
            <a:extLst>
              <a:ext uri="{FF2B5EF4-FFF2-40B4-BE49-F238E27FC236}">
                <a16:creationId xmlns:a16="http://schemas.microsoft.com/office/drawing/2014/main" id="{7194090E-1455-6648-9A20-CD451EE3E97D}"/>
              </a:ext>
            </a:extLst>
          </p:cNvPr>
          <p:cNvSpPr txBox="1"/>
          <p:nvPr/>
        </p:nvSpPr>
        <p:spPr>
          <a:xfrm>
            <a:off x="430306" y="6157147"/>
            <a:ext cx="8022097" cy="1077218"/>
          </a:xfrm>
          <a:prstGeom prst="rect">
            <a:avLst/>
          </a:prstGeom>
          <a:noFill/>
        </p:spPr>
        <p:txBody>
          <a:bodyPr wrap="square" rtlCol="0">
            <a:spAutoFit/>
          </a:bodyPr>
          <a:lstStyle/>
          <a:p>
            <a:r>
              <a:rPr lang="en-US" sz="2000" b="1" dirty="0">
                <a:solidFill>
                  <a:schemeClr val="bg1"/>
                </a:solidFill>
                <a:latin typeface="Montserrat" pitchFamily="2" charset="77"/>
              </a:rPr>
              <a:t>Navigating Complex GraphQL Testing:</a:t>
            </a:r>
          </a:p>
          <a:p>
            <a:r>
              <a:rPr lang="en-US" sz="2000" b="1" dirty="0">
                <a:solidFill>
                  <a:schemeClr val="bg1"/>
                </a:solidFill>
                <a:latin typeface="Montserrat" pitchFamily="2" charset="77"/>
              </a:rPr>
              <a:t>Automating Integration Test Generation</a:t>
            </a:r>
          </a:p>
          <a:p>
            <a:endParaRPr lang="en-US" sz="2400" dirty="0">
              <a:solidFill>
                <a:schemeClr val="bg1"/>
              </a:solidFill>
              <a:latin typeface="Montserrat" pitchFamily="2" charset="77"/>
            </a:endParaRPr>
          </a:p>
        </p:txBody>
      </p:sp>
      <p:cxnSp>
        <p:nvCxnSpPr>
          <p:cNvPr id="24" name="Straight Connector 23">
            <a:extLst>
              <a:ext uri="{FF2B5EF4-FFF2-40B4-BE49-F238E27FC236}">
                <a16:creationId xmlns:a16="http://schemas.microsoft.com/office/drawing/2014/main" id="{810B67F8-0C6C-D242-BAC5-A65FA53A31A8}"/>
              </a:ext>
            </a:extLst>
          </p:cNvPr>
          <p:cNvCxnSpPr>
            <a:cxnSpLocks/>
          </p:cNvCxnSpPr>
          <p:nvPr/>
        </p:nvCxnSpPr>
        <p:spPr>
          <a:xfrm>
            <a:off x="430306" y="5782235"/>
            <a:ext cx="10400254" cy="0"/>
          </a:xfrm>
          <a:prstGeom prst="line">
            <a:avLst/>
          </a:prstGeom>
          <a:ln>
            <a:solidFill>
              <a:srgbClr val="ED701A"/>
            </a:solidFill>
          </a:ln>
        </p:spPr>
        <p:style>
          <a:lnRef idx="1">
            <a:schemeClr val="accent2"/>
          </a:lnRef>
          <a:fillRef idx="0">
            <a:schemeClr val="accent2"/>
          </a:fillRef>
          <a:effectRef idx="0">
            <a:schemeClr val="accent2"/>
          </a:effectRef>
          <a:fontRef idx="minor">
            <a:schemeClr val="tx1"/>
          </a:fontRef>
        </p:style>
      </p:cxnSp>
      <p:pic>
        <p:nvPicPr>
          <p:cNvPr id="4" name="Picture 3">
            <a:extLst>
              <a:ext uri="{FF2B5EF4-FFF2-40B4-BE49-F238E27FC236}">
                <a16:creationId xmlns:a16="http://schemas.microsoft.com/office/drawing/2014/main" id="{F7583590-A386-A859-476E-2CB1D0F28111}"/>
              </a:ext>
            </a:extLst>
          </p:cNvPr>
          <p:cNvPicPr>
            <a:picLocks noChangeAspect="1"/>
          </p:cNvPicPr>
          <p:nvPr/>
        </p:nvPicPr>
        <p:blipFill>
          <a:blip r:embed="rId4"/>
          <a:stretch>
            <a:fillRect/>
          </a:stretch>
        </p:blipFill>
        <p:spPr>
          <a:xfrm rot="16995746">
            <a:off x="7618245" y="2873112"/>
            <a:ext cx="8388269" cy="1510804"/>
          </a:xfrm>
          <a:prstGeom prst="rect">
            <a:avLst/>
          </a:prstGeom>
        </p:spPr>
      </p:pic>
    </p:spTree>
    <p:extLst>
      <p:ext uri="{BB962C8B-B14F-4D97-AF65-F5344CB8AC3E}">
        <p14:creationId xmlns:p14="http://schemas.microsoft.com/office/powerpoint/2010/main" val="17680157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object, star, night sky&#10;&#10;Description automatically generated">
            <a:extLst>
              <a:ext uri="{FF2B5EF4-FFF2-40B4-BE49-F238E27FC236}">
                <a16:creationId xmlns:a16="http://schemas.microsoft.com/office/drawing/2014/main" id="{6C6276E7-24ED-AA7B-0D17-1A4E52626D47}"/>
              </a:ext>
            </a:extLst>
          </p:cNvPr>
          <p:cNvPicPr>
            <a:picLocks noChangeAspect="1"/>
          </p:cNvPicPr>
          <p:nvPr/>
        </p:nvPicPr>
        <p:blipFill>
          <a:blip r:embed="rId3"/>
          <a:stretch>
            <a:fillRect/>
          </a:stretch>
        </p:blipFill>
        <p:spPr>
          <a:xfrm>
            <a:off x="-189317" y="-75028"/>
            <a:ext cx="12425819" cy="6989523"/>
          </a:xfrm>
          <a:prstGeom prst="rect">
            <a:avLst/>
          </a:prstGeom>
        </p:spPr>
      </p:pic>
      <p:sp>
        <p:nvSpPr>
          <p:cNvPr id="8" name="Title 7">
            <a:extLst>
              <a:ext uri="{FF2B5EF4-FFF2-40B4-BE49-F238E27FC236}">
                <a16:creationId xmlns:a16="http://schemas.microsoft.com/office/drawing/2014/main" id="{00B9C511-2BA7-B144-8CAF-2CAD966A77E1}"/>
              </a:ext>
            </a:extLst>
          </p:cNvPr>
          <p:cNvSpPr>
            <a:spLocks noGrp="1"/>
          </p:cNvSpPr>
          <p:nvPr>
            <p:ph type="title"/>
          </p:nvPr>
        </p:nvSpPr>
        <p:spPr>
          <a:xfrm>
            <a:off x="472197" y="576417"/>
            <a:ext cx="6313614" cy="647200"/>
          </a:xfrm>
        </p:spPr>
        <p:txBody>
          <a:bodyPr>
            <a:normAutofit fontScale="90000"/>
          </a:bodyPr>
          <a:lstStyle/>
          <a:p>
            <a:r>
              <a:rPr lang="en-US" b="1" dirty="0">
                <a:solidFill>
                  <a:srgbClr val="ED701A"/>
                </a:solidFill>
                <a:latin typeface="Montserrat" pitchFamily="2" charset="77"/>
              </a:rPr>
              <a:t>3 – Load Configuration</a:t>
            </a:r>
          </a:p>
        </p:txBody>
      </p:sp>
      <p:sp>
        <p:nvSpPr>
          <p:cNvPr id="11" name="Content Placeholder 2">
            <a:extLst>
              <a:ext uri="{FF2B5EF4-FFF2-40B4-BE49-F238E27FC236}">
                <a16:creationId xmlns:a16="http://schemas.microsoft.com/office/drawing/2014/main" id="{156379D7-09B9-A04E-AB5A-9CA623F71D20}"/>
              </a:ext>
            </a:extLst>
          </p:cNvPr>
          <p:cNvSpPr>
            <a:spLocks noGrp="1"/>
          </p:cNvSpPr>
          <p:nvPr>
            <p:ph idx="1"/>
          </p:nvPr>
        </p:nvSpPr>
        <p:spPr>
          <a:xfrm>
            <a:off x="472198" y="1397938"/>
            <a:ext cx="5886072" cy="4351338"/>
          </a:xfrm>
        </p:spPr>
        <p:txBody>
          <a:bodyPr>
            <a:normAutofit/>
          </a:bodyPr>
          <a:lstStyle/>
          <a:p>
            <a:pPr marL="0" indent="0">
              <a:buNone/>
            </a:pPr>
            <a:endParaRPr lang="en-US" sz="2400" dirty="0">
              <a:solidFill>
                <a:schemeClr val="bg1"/>
              </a:solidFill>
              <a:latin typeface="Montserrat" pitchFamily="2" charset="77"/>
            </a:endParaRPr>
          </a:p>
        </p:txBody>
      </p:sp>
      <p:sp>
        <p:nvSpPr>
          <p:cNvPr id="18" name="TextBox 17">
            <a:extLst>
              <a:ext uri="{FF2B5EF4-FFF2-40B4-BE49-F238E27FC236}">
                <a16:creationId xmlns:a16="http://schemas.microsoft.com/office/drawing/2014/main" id="{7CCAA82B-A680-3847-9520-40F190491379}"/>
              </a:ext>
            </a:extLst>
          </p:cNvPr>
          <p:cNvSpPr txBox="1"/>
          <p:nvPr/>
        </p:nvSpPr>
        <p:spPr>
          <a:xfrm>
            <a:off x="430306" y="5825271"/>
            <a:ext cx="4397828" cy="400110"/>
          </a:xfrm>
          <a:prstGeom prst="rect">
            <a:avLst/>
          </a:prstGeom>
          <a:noFill/>
        </p:spPr>
        <p:txBody>
          <a:bodyPr wrap="square" rtlCol="0">
            <a:spAutoFit/>
          </a:bodyPr>
          <a:lstStyle/>
          <a:p>
            <a:r>
              <a:rPr lang="en-US" sz="2000" b="1" dirty="0">
                <a:solidFill>
                  <a:srgbClr val="ED701A"/>
                </a:solidFill>
                <a:latin typeface="Montserrat" pitchFamily="2" charset="77"/>
              </a:rPr>
              <a:t>NATE SMITH</a:t>
            </a:r>
            <a:endParaRPr lang="en-US" sz="2000" dirty="0">
              <a:solidFill>
                <a:srgbClr val="ED701A"/>
              </a:solidFill>
              <a:latin typeface="Montserrat" pitchFamily="2" charset="77"/>
            </a:endParaRPr>
          </a:p>
        </p:txBody>
      </p:sp>
      <p:sp>
        <p:nvSpPr>
          <p:cNvPr id="19" name="TextBox 18">
            <a:extLst>
              <a:ext uri="{FF2B5EF4-FFF2-40B4-BE49-F238E27FC236}">
                <a16:creationId xmlns:a16="http://schemas.microsoft.com/office/drawing/2014/main" id="{7194090E-1455-6648-9A20-CD451EE3E97D}"/>
              </a:ext>
            </a:extLst>
          </p:cNvPr>
          <p:cNvSpPr txBox="1"/>
          <p:nvPr/>
        </p:nvSpPr>
        <p:spPr>
          <a:xfrm>
            <a:off x="430306" y="6157147"/>
            <a:ext cx="8022097" cy="1077218"/>
          </a:xfrm>
          <a:prstGeom prst="rect">
            <a:avLst/>
          </a:prstGeom>
          <a:noFill/>
        </p:spPr>
        <p:txBody>
          <a:bodyPr wrap="square" rtlCol="0">
            <a:spAutoFit/>
          </a:bodyPr>
          <a:lstStyle/>
          <a:p>
            <a:r>
              <a:rPr lang="en-US" sz="2000" b="1" dirty="0">
                <a:solidFill>
                  <a:schemeClr val="bg1"/>
                </a:solidFill>
                <a:latin typeface="Montserrat" pitchFamily="2" charset="77"/>
              </a:rPr>
              <a:t>Navigating Complex GraphQL Testing:</a:t>
            </a:r>
          </a:p>
          <a:p>
            <a:r>
              <a:rPr lang="en-US" sz="2000" b="1" dirty="0">
                <a:solidFill>
                  <a:schemeClr val="bg1"/>
                </a:solidFill>
                <a:latin typeface="Montserrat" pitchFamily="2" charset="77"/>
              </a:rPr>
              <a:t>Automating Integration Test Generation</a:t>
            </a:r>
          </a:p>
          <a:p>
            <a:endParaRPr lang="en-US" sz="2400" dirty="0">
              <a:solidFill>
                <a:schemeClr val="bg1"/>
              </a:solidFill>
              <a:latin typeface="Montserrat" pitchFamily="2" charset="77"/>
            </a:endParaRPr>
          </a:p>
        </p:txBody>
      </p:sp>
      <p:cxnSp>
        <p:nvCxnSpPr>
          <p:cNvPr id="24" name="Straight Connector 23">
            <a:extLst>
              <a:ext uri="{FF2B5EF4-FFF2-40B4-BE49-F238E27FC236}">
                <a16:creationId xmlns:a16="http://schemas.microsoft.com/office/drawing/2014/main" id="{810B67F8-0C6C-D242-BAC5-A65FA53A31A8}"/>
              </a:ext>
            </a:extLst>
          </p:cNvPr>
          <p:cNvCxnSpPr>
            <a:cxnSpLocks/>
          </p:cNvCxnSpPr>
          <p:nvPr/>
        </p:nvCxnSpPr>
        <p:spPr>
          <a:xfrm>
            <a:off x="430306" y="5782235"/>
            <a:ext cx="10400254" cy="0"/>
          </a:xfrm>
          <a:prstGeom prst="line">
            <a:avLst/>
          </a:prstGeom>
          <a:ln>
            <a:solidFill>
              <a:srgbClr val="ED701A"/>
            </a:solidFill>
          </a:ln>
        </p:spPr>
        <p:style>
          <a:lnRef idx="1">
            <a:schemeClr val="accent2"/>
          </a:lnRef>
          <a:fillRef idx="0">
            <a:schemeClr val="accent2"/>
          </a:fillRef>
          <a:effectRef idx="0">
            <a:schemeClr val="accent2"/>
          </a:effectRef>
          <a:fontRef idx="minor">
            <a:schemeClr val="tx1"/>
          </a:fontRef>
        </p:style>
      </p:cxnSp>
      <p:pic>
        <p:nvPicPr>
          <p:cNvPr id="6" name="Picture 5">
            <a:extLst>
              <a:ext uri="{FF2B5EF4-FFF2-40B4-BE49-F238E27FC236}">
                <a16:creationId xmlns:a16="http://schemas.microsoft.com/office/drawing/2014/main" id="{FFB38687-01BD-BF3C-5DE8-D261E797DFA5}"/>
              </a:ext>
            </a:extLst>
          </p:cNvPr>
          <p:cNvPicPr>
            <a:picLocks noChangeAspect="1"/>
          </p:cNvPicPr>
          <p:nvPr/>
        </p:nvPicPr>
        <p:blipFill>
          <a:blip r:embed="rId4"/>
          <a:stretch>
            <a:fillRect/>
          </a:stretch>
        </p:blipFill>
        <p:spPr>
          <a:xfrm>
            <a:off x="-189318" y="-85958"/>
            <a:ext cx="7086303" cy="6999248"/>
          </a:xfrm>
          <a:prstGeom prst="rect">
            <a:avLst/>
          </a:prstGeom>
        </p:spPr>
      </p:pic>
      <p:pic>
        <p:nvPicPr>
          <p:cNvPr id="9" name="Picture 8">
            <a:extLst>
              <a:ext uri="{FF2B5EF4-FFF2-40B4-BE49-F238E27FC236}">
                <a16:creationId xmlns:a16="http://schemas.microsoft.com/office/drawing/2014/main" id="{84366472-2742-4C47-F49A-AA0E8E18D8BC}"/>
              </a:ext>
            </a:extLst>
          </p:cNvPr>
          <p:cNvPicPr>
            <a:picLocks noChangeAspect="1"/>
          </p:cNvPicPr>
          <p:nvPr/>
        </p:nvPicPr>
        <p:blipFill>
          <a:blip r:embed="rId5"/>
          <a:stretch>
            <a:fillRect/>
          </a:stretch>
        </p:blipFill>
        <p:spPr>
          <a:xfrm>
            <a:off x="6471684" y="-75028"/>
            <a:ext cx="5764818" cy="6988315"/>
          </a:xfrm>
          <a:prstGeom prst="rect">
            <a:avLst/>
          </a:prstGeom>
        </p:spPr>
      </p:pic>
    </p:spTree>
    <p:extLst>
      <p:ext uri="{BB962C8B-B14F-4D97-AF65-F5344CB8AC3E}">
        <p14:creationId xmlns:p14="http://schemas.microsoft.com/office/powerpoint/2010/main" val="4376815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object, star, night sky&#10;&#10;Description automatically generated">
            <a:extLst>
              <a:ext uri="{FF2B5EF4-FFF2-40B4-BE49-F238E27FC236}">
                <a16:creationId xmlns:a16="http://schemas.microsoft.com/office/drawing/2014/main" id="{6C6276E7-24ED-AA7B-0D17-1A4E52626D47}"/>
              </a:ext>
            </a:extLst>
          </p:cNvPr>
          <p:cNvPicPr>
            <a:picLocks noChangeAspect="1"/>
          </p:cNvPicPr>
          <p:nvPr/>
        </p:nvPicPr>
        <p:blipFill>
          <a:blip r:embed="rId3"/>
          <a:stretch>
            <a:fillRect/>
          </a:stretch>
        </p:blipFill>
        <p:spPr>
          <a:xfrm>
            <a:off x="-189317" y="-75028"/>
            <a:ext cx="12425819" cy="6989523"/>
          </a:xfrm>
          <a:prstGeom prst="rect">
            <a:avLst/>
          </a:prstGeom>
        </p:spPr>
      </p:pic>
      <p:sp>
        <p:nvSpPr>
          <p:cNvPr id="8" name="Title 7">
            <a:extLst>
              <a:ext uri="{FF2B5EF4-FFF2-40B4-BE49-F238E27FC236}">
                <a16:creationId xmlns:a16="http://schemas.microsoft.com/office/drawing/2014/main" id="{00B9C511-2BA7-B144-8CAF-2CAD966A77E1}"/>
              </a:ext>
            </a:extLst>
          </p:cNvPr>
          <p:cNvSpPr>
            <a:spLocks noGrp="1"/>
          </p:cNvSpPr>
          <p:nvPr>
            <p:ph type="title"/>
          </p:nvPr>
        </p:nvSpPr>
        <p:spPr>
          <a:xfrm>
            <a:off x="472197" y="576417"/>
            <a:ext cx="6313614" cy="647200"/>
          </a:xfrm>
        </p:spPr>
        <p:txBody>
          <a:bodyPr>
            <a:normAutofit fontScale="90000"/>
          </a:bodyPr>
          <a:lstStyle/>
          <a:p>
            <a:r>
              <a:rPr lang="en-US" b="1" dirty="0">
                <a:solidFill>
                  <a:srgbClr val="ED701A"/>
                </a:solidFill>
                <a:latin typeface="Montserrat" pitchFamily="2" charset="77"/>
              </a:rPr>
              <a:t>4 – Authenticate</a:t>
            </a:r>
          </a:p>
        </p:txBody>
      </p:sp>
      <p:sp>
        <p:nvSpPr>
          <p:cNvPr id="11" name="Content Placeholder 2">
            <a:extLst>
              <a:ext uri="{FF2B5EF4-FFF2-40B4-BE49-F238E27FC236}">
                <a16:creationId xmlns:a16="http://schemas.microsoft.com/office/drawing/2014/main" id="{156379D7-09B9-A04E-AB5A-9CA623F71D20}"/>
              </a:ext>
            </a:extLst>
          </p:cNvPr>
          <p:cNvSpPr>
            <a:spLocks noGrp="1"/>
          </p:cNvSpPr>
          <p:nvPr>
            <p:ph idx="1"/>
          </p:nvPr>
        </p:nvSpPr>
        <p:spPr>
          <a:xfrm>
            <a:off x="472198" y="1397938"/>
            <a:ext cx="9366462" cy="4351338"/>
          </a:xfrm>
        </p:spPr>
        <p:txBody>
          <a:bodyPr>
            <a:normAutofit/>
          </a:bodyPr>
          <a:lstStyle/>
          <a:p>
            <a:pPr marL="0" indent="0">
              <a:buNone/>
            </a:pPr>
            <a:r>
              <a:rPr lang="en-US" sz="2400" dirty="0">
                <a:solidFill>
                  <a:schemeClr val="bg1"/>
                </a:solidFill>
                <a:latin typeface="Montserrat" pitchFamily="2" charset="77"/>
              </a:rPr>
              <a:t>If your graph requires authentication, this step will depend on your identity management architecture.</a:t>
            </a:r>
          </a:p>
          <a:p>
            <a:pPr marL="0" indent="0">
              <a:buNone/>
            </a:pPr>
            <a:endParaRPr lang="en-US" sz="2400" dirty="0">
              <a:solidFill>
                <a:schemeClr val="bg1"/>
              </a:solidFill>
              <a:latin typeface="Montserrat" pitchFamily="2" charset="77"/>
            </a:endParaRPr>
          </a:p>
          <a:p>
            <a:pPr marL="0" indent="0">
              <a:buNone/>
            </a:pPr>
            <a:r>
              <a:rPr lang="en-US" sz="2400" dirty="0">
                <a:solidFill>
                  <a:schemeClr val="bg1"/>
                </a:solidFill>
                <a:latin typeface="Montserrat" pitchFamily="2" charset="77"/>
              </a:rPr>
              <a:t>Ours was complex, but solvable with open-source JS/TS tooling.</a:t>
            </a:r>
          </a:p>
        </p:txBody>
      </p:sp>
      <p:sp>
        <p:nvSpPr>
          <p:cNvPr id="18" name="TextBox 17">
            <a:extLst>
              <a:ext uri="{FF2B5EF4-FFF2-40B4-BE49-F238E27FC236}">
                <a16:creationId xmlns:a16="http://schemas.microsoft.com/office/drawing/2014/main" id="{7CCAA82B-A680-3847-9520-40F190491379}"/>
              </a:ext>
            </a:extLst>
          </p:cNvPr>
          <p:cNvSpPr txBox="1"/>
          <p:nvPr/>
        </p:nvSpPr>
        <p:spPr>
          <a:xfrm>
            <a:off x="430306" y="5825271"/>
            <a:ext cx="4397828" cy="400110"/>
          </a:xfrm>
          <a:prstGeom prst="rect">
            <a:avLst/>
          </a:prstGeom>
          <a:noFill/>
        </p:spPr>
        <p:txBody>
          <a:bodyPr wrap="square" rtlCol="0">
            <a:spAutoFit/>
          </a:bodyPr>
          <a:lstStyle/>
          <a:p>
            <a:r>
              <a:rPr lang="en-US" sz="2000" b="1" dirty="0">
                <a:solidFill>
                  <a:srgbClr val="ED701A"/>
                </a:solidFill>
                <a:latin typeface="Montserrat" pitchFamily="2" charset="77"/>
              </a:rPr>
              <a:t>NATE SMITH</a:t>
            </a:r>
            <a:endParaRPr lang="en-US" sz="2000" dirty="0">
              <a:solidFill>
                <a:srgbClr val="ED701A"/>
              </a:solidFill>
              <a:latin typeface="Montserrat" pitchFamily="2" charset="77"/>
            </a:endParaRPr>
          </a:p>
        </p:txBody>
      </p:sp>
      <p:sp>
        <p:nvSpPr>
          <p:cNvPr id="19" name="TextBox 18">
            <a:extLst>
              <a:ext uri="{FF2B5EF4-FFF2-40B4-BE49-F238E27FC236}">
                <a16:creationId xmlns:a16="http://schemas.microsoft.com/office/drawing/2014/main" id="{7194090E-1455-6648-9A20-CD451EE3E97D}"/>
              </a:ext>
            </a:extLst>
          </p:cNvPr>
          <p:cNvSpPr txBox="1"/>
          <p:nvPr/>
        </p:nvSpPr>
        <p:spPr>
          <a:xfrm>
            <a:off x="430306" y="6157147"/>
            <a:ext cx="8022097" cy="1077218"/>
          </a:xfrm>
          <a:prstGeom prst="rect">
            <a:avLst/>
          </a:prstGeom>
          <a:noFill/>
        </p:spPr>
        <p:txBody>
          <a:bodyPr wrap="square" rtlCol="0">
            <a:spAutoFit/>
          </a:bodyPr>
          <a:lstStyle/>
          <a:p>
            <a:r>
              <a:rPr lang="en-US" sz="2000" b="1" dirty="0">
                <a:solidFill>
                  <a:schemeClr val="bg1"/>
                </a:solidFill>
                <a:latin typeface="Montserrat" pitchFamily="2" charset="77"/>
              </a:rPr>
              <a:t>Navigating Complex GraphQL Testing:</a:t>
            </a:r>
          </a:p>
          <a:p>
            <a:r>
              <a:rPr lang="en-US" sz="2000" b="1" dirty="0">
                <a:solidFill>
                  <a:schemeClr val="bg1"/>
                </a:solidFill>
                <a:latin typeface="Montserrat" pitchFamily="2" charset="77"/>
              </a:rPr>
              <a:t>Automating Integration Test Generation</a:t>
            </a:r>
          </a:p>
          <a:p>
            <a:endParaRPr lang="en-US" sz="2400" dirty="0">
              <a:solidFill>
                <a:schemeClr val="bg1"/>
              </a:solidFill>
              <a:latin typeface="Montserrat" pitchFamily="2" charset="77"/>
            </a:endParaRPr>
          </a:p>
        </p:txBody>
      </p:sp>
      <p:cxnSp>
        <p:nvCxnSpPr>
          <p:cNvPr id="24" name="Straight Connector 23">
            <a:extLst>
              <a:ext uri="{FF2B5EF4-FFF2-40B4-BE49-F238E27FC236}">
                <a16:creationId xmlns:a16="http://schemas.microsoft.com/office/drawing/2014/main" id="{810B67F8-0C6C-D242-BAC5-A65FA53A31A8}"/>
              </a:ext>
            </a:extLst>
          </p:cNvPr>
          <p:cNvCxnSpPr>
            <a:cxnSpLocks/>
          </p:cNvCxnSpPr>
          <p:nvPr/>
        </p:nvCxnSpPr>
        <p:spPr>
          <a:xfrm>
            <a:off x="430306" y="5782235"/>
            <a:ext cx="10400254" cy="0"/>
          </a:xfrm>
          <a:prstGeom prst="line">
            <a:avLst/>
          </a:prstGeom>
          <a:ln>
            <a:solidFill>
              <a:srgbClr val="ED701A"/>
            </a:solidFill>
          </a:ln>
        </p:spPr>
        <p:style>
          <a:lnRef idx="1">
            <a:schemeClr val="accent2"/>
          </a:lnRef>
          <a:fillRef idx="0">
            <a:schemeClr val="accent2"/>
          </a:fillRef>
          <a:effectRef idx="0">
            <a:schemeClr val="accent2"/>
          </a:effectRef>
          <a:fontRef idx="minor">
            <a:schemeClr val="tx1"/>
          </a:fontRef>
        </p:style>
      </p:cxnSp>
      <p:pic>
        <p:nvPicPr>
          <p:cNvPr id="4" name="Picture 3">
            <a:extLst>
              <a:ext uri="{FF2B5EF4-FFF2-40B4-BE49-F238E27FC236}">
                <a16:creationId xmlns:a16="http://schemas.microsoft.com/office/drawing/2014/main" id="{F7583590-A386-A859-476E-2CB1D0F28111}"/>
              </a:ext>
            </a:extLst>
          </p:cNvPr>
          <p:cNvPicPr>
            <a:picLocks noChangeAspect="1"/>
          </p:cNvPicPr>
          <p:nvPr/>
        </p:nvPicPr>
        <p:blipFill>
          <a:blip r:embed="rId4"/>
          <a:stretch>
            <a:fillRect/>
          </a:stretch>
        </p:blipFill>
        <p:spPr>
          <a:xfrm rot="16995746">
            <a:off x="7618245" y="2873112"/>
            <a:ext cx="8388269" cy="1510804"/>
          </a:xfrm>
          <a:prstGeom prst="rect">
            <a:avLst/>
          </a:prstGeom>
        </p:spPr>
      </p:pic>
    </p:spTree>
    <p:extLst>
      <p:ext uri="{BB962C8B-B14F-4D97-AF65-F5344CB8AC3E}">
        <p14:creationId xmlns:p14="http://schemas.microsoft.com/office/powerpoint/2010/main" val="28802496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object, star, night sky&#10;&#10;Description automatically generated">
            <a:extLst>
              <a:ext uri="{FF2B5EF4-FFF2-40B4-BE49-F238E27FC236}">
                <a16:creationId xmlns:a16="http://schemas.microsoft.com/office/drawing/2014/main" id="{6C6276E7-24ED-AA7B-0D17-1A4E52626D47}"/>
              </a:ext>
            </a:extLst>
          </p:cNvPr>
          <p:cNvPicPr>
            <a:picLocks noChangeAspect="1"/>
          </p:cNvPicPr>
          <p:nvPr/>
        </p:nvPicPr>
        <p:blipFill>
          <a:blip r:embed="rId3"/>
          <a:stretch>
            <a:fillRect/>
          </a:stretch>
        </p:blipFill>
        <p:spPr>
          <a:xfrm>
            <a:off x="-189317" y="-75028"/>
            <a:ext cx="12425819" cy="6989523"/>
          </a:xfrm>
          <a:prstGeom prst="rect">
            <a:avLst/>
          </a:prstGeom>
        </p:spPr>
      </p:pic>
      <p:sp>
        <p:nvSpPr>
          <p:cNvPr id="8" name="Title 7">
            <a:extLst>
              <a:ext uri="{FF2B5EF4-FFF2-40B4-BE49-F238E27FC236}">
                <a16:creationId xmlns:a16="http://schemas.microsoft.com/office/drawing/2014/main" id="{00B9C511-2BA7-B144-8CAF-2CAD966A77E1}"/>
              </a:ext>
            </a:extLst>
          </p:cNvPr>
          <p:cNvSpPr>
            <a:spLocks noGrp="1"/>
          </p:cNvSpPr>
          <p:nvPr>
            <p:ph type="title"/>
          </p:nvPr>
        </p:nvSpPr>
        <p:spPr>
          <a:xfrm>
            <a:off x="472197" y="576417"/>
            <a:ext cx="7980206" cy="647200"/>
          </a:xfrm>
        </p:spPr>
        <p:txBody>
          <a:bodyPr>
            <a:normAutofit fontScale="90000"/>
          </a:bodyPr>
          <a:lstStyle/>
          <a:p>
            <a:r>
              <a:rPr lang="en-US" b="1" dirty="0">
                <a:solidFill>
                  <a:srgbClr val="ED701A"/>
                </a:solidFill>
                <a:latin typeface="Montserrat" pitchFamily="2" charset="77"/>
              </a:rPr>
              <a:t>5 – Generate GQL String</a:t>
            </a:r>
          </a:p>
        </p:txBody>
      </p:sp>
      <p:sp>
        <p:nvSpPr>
          <p:cNvPr id="11" name="Content Placeholder 2">
            <a:extLst>
              <a:ext uri="{FF2B5EF4-FFF2-40B4-BE49-F238E27FC236}">
                <a16:creationId xmlns:a16="http://schemas.microsoft.com/office/drawing/2014/main" id="{156379D7-09B9-A04E-AB5A-9CA623F71D20}"/>
              </a:ext>
            </a:extLst>
          </p:cNvPr>
          <p:cNvSpPr>
            <a:spLocks noGrp="1"/>
          </p:cNvSpPr>
          <p:nvPr>
            <p:ph idx="1"/>
          </p:nvPr>
        </p:nvSpPr>
        <p:spPr>
          <a:xfrm>
            <a:off x="472198" y="1397938"/>
            <a:ext cx="9366462" cy="644222"/>
          </a:xfrm>
        </p:spPr>
        <p:txBody>
          <a:bodyPr>
            <a:normAutofit/>
          </a:bodyPr>
          <a:lstStyle/>
          <a:p>
            <a:pPr marL="0" indent="0">
              <a:buNone/>
            </a:pPr>
            <a:r>
              <a:rPr lang="en-US" sz="2400" dirty="0">
                <a:solidFill>
                  <a:schemeClr val="bg1"/>
                </a:solidFill>
                <a:latin typeface="Montserrat" pitchFamily="2" charset="77"/>
              </a:rPr>
              <a:t>Simple Case:</a:t>
            </a:r>
          </a:p>
          <a:p>
            <a:pPr marL="0" indent="0">
              <a:buNone/>
            </a:pPr>
            <a:endParaRPr lang="en-US" sz="2400" dirty="0">
              <a:solidFill>
                <a:schemeClr val="bg1"/>
              </a:solidFill>
              <a:latin typeface="Montserrat" pitchFamily="2" charset="77"/>
            </a:endParaRPr>
          </a:p>
          <a:p>
            <a:pPr marL="0" indent="0">
              <a:buNone/>
            </a:pPr>
            <a:endParaRPr lang="en-US" sz="2400" dirty="0">
              <a:solidFill>
                <a:schemeClr val="bg1"/>
              </a:solidFill>
              <a:latin typeface="Montserrat" pitchFamily="2" charset="77"/>
            </a:endParaRPr>
          </a:p>
        </p:txBody>
      </p:sp>
      <p:sp>
        <p:nvSpPr>
          <p:cNvPr id="18" name="TextBox 17">
            <a:extLst>
              <a:ext uri="{FF2B5EF4-FFF2-40B4-BE49-F238E27FC236}">
                <a16:creationId xmlns:a16="http://schemas.microsoft.com/office/drawing/2014/main" id="{7CCAA82B-A680-3847-9520-40F190491379}"/>
              </a:ext>
            </a:extLst>
          </p:cNvPr>
          <p:cNvSpPr txBox="1"/>
          <p:nvPr/>
        </p:nvSpPr>
        <p:spPr>
          <a:xfrm>
            <a:off x="430306" y="5825271"/>
            <a:ext cx="4397828" cy="400110"/>
          </a:xfrm>
          <a:prstGeom prst="rect">
            <a:avLst/>
          </a:prstGeom>
          <a:noFill/>
        </p:spPr>
        <p:txBody>
          <a:bodyPr wrap="square" rtlCol="0">
            <a:spAutoFit/>
          </a:bodyPr>
          <a:lstStyle/>
          <a:p>
            <a:r>
              <a:rPr lang="en-US" sz="2000" b="1" dirty="0">
                <a:solidFill>
                  <a:srgbClr val="ED701A"/>
                </a:solidFill>
                <a:latin typeface="Montserrat" pitchFamily="2" charset="77"/>
              </a:rPr>
              <a:t>NATE SMITH</a:t>
            </a:r>
            <a:endParaRPr lang="en-US" sz="2000" dirty="0">
              <a:solidFill>
                <a:srgbClr val="ED701A"/>
              </a:solidFill>
              <a:latin typeface="Montserrat" pitchFamily="2" charset="77"/>
            </a:endParaRPr>
          </a:p>
        </p:txBody>
      </p:sp>
      <p:sp>
        <p:nvSpPr>
          <p:cNvPr id="19" name="TextBox 18">
            <a:extLst>
              <a:ext uri="{FF2B5EF4-FFF2-40B4-BE49-F238E27FC236}">
                <a16:creationId xmlns:a16="http://schemas.microsoft.com/office/drawing/2014/main" id="{7194090E-1455-6648-9A20-CD451EE3E97D}"/>
              </a:ext>
            </a:extLst>
          </p:cNvPr>
          <p:cNvSpPr txBox="1"/>
          <p:nvPr/>
        </p:nvSpPr>
        <p:spPr>
          <a:xfrm>
            <a:off x="430306" y="6157147"/>
            <a:ext cx="8022097" cy="1077218"/>
          </a:xfrm>
          <a:prstGeom prst="rect">
            <a:avLst/>
          </a:prstGeom>
          <a:noFill/>
        </p:spPr>
        <p:txBody>
          <a:bodyPr wrap="square" rtlCol="0">
            <a:spAutoFit/>
          </a:bodyPr>
          <a:lstStyle/>
          <a:p>
            <a:r>
              <a:rPr lang="en-US" sz="2000" b="1" dirty="0">
                <a:solidFill>
                  <a:schemeClr val="bg1"/>
                </a:solidFill>
                <a:latin typeface="Montserrat" pitchFamily="2" charset="77"/>
              </a:rPr>
              <a:t>Navigating Complex GraphQL Testing:</a:t>
            </a:r>
          </a:p>
          <a:p>
            <a:r>
              <a:rPr lang="en-US" sz="2000" b="1" dirty="0">
                <a:solidFill>
                  <a:schemeClr val="bg1"/>
                </a:solidFill>
                <a:latin typeface="Montserrat" pitchFamily="2" charset="77"/>
              </a:rPr>
              <a:t>Automating Integration Test Generation</a:t>
            </a:r>
          </a:p>
          <a:p>
            <a:endParaRPr lang="en-US" sz="2400" dirty="0">
              <a:solidFill>
                <a:schemeClr val="bg1"/>
              </a:solidFill>
              <a:latin typeface="Montserrat" pitchFamily="2" charset="77"/>
            </a:endParaRPr>
          </a:p>
        </p:txBody>
      </p:sp>
      <p:cxnSp>
        <p:nvCxnSpPr>
          <p:cNvPr id="24" name="Straight Connector 23">
            <a:extLst>
              <a:ext uri="{FF2B5EF4-FFF2-40B4-BE49-F238E27FC236}">
                <a16:creationId xmlns:a16="http://schemas.microsoft.com/office/drawing/2014/main" id="{810B67F8-0C6C-D242-BAC5-A65FA53A31A8}"/>
              </a:ext>
            </a:extLst>
          </p:cNvPr>
          <p:cNvCxnSpPr>
            <a:cxnSpLocks/>
          </p:cNvCxnSpPr>
          <p:nvPr/>
        </p:nvCxnSpPr>
        <p:spPr>
          <a:xfrm>
            <a:off x="430306" y="5782235"/>
            <a:ext cx="10400254" cy="0"/>
          </a:xfrm>
          <a:prstGeom prst="line">
            <a:avLst/>
          </a:prstGeom>
          <a:ln>
            <a:solidFill>
              <a:srgbClr val="ED701A"/>
            </a:solidFill>
          </a:ln>
        </p:spPr>
        <p:style>
          <a:lnRef idx="1">
            <a:schemeClr val="accent2"/>
          </a:lnRef>
          <a:fillRef idx="0">
            <a:schemeClr val="accent2"/>
          </a:fillRef>
          <a:effectRef idx="0">
            <a:schemeClr val="accent2"/>
          </a:effectRef>
          <a:fontRef idx="minor">
            <a:schemeClr val="tx1"/>
          </a:fontRef>
        </p:style>
      </p:cxnSp>
      <p:pic>
        <p:nvPicPr>
          <p:cNvPr id="4" name="Picture 3">
            <a:extLst>
              <a:ext uri="{FF2B5EF4-FFF2-40B4-BE49-F238E27FC236}">
                <a16:creationId xmlns:a16="http://schemas.microsoft.com/office/drawing/2014/main" id="{F7583590-A386-A859-476E-2CB1D0F28111}"/>
              </a:ext>
            </a:extLst>
          </p:cNvPr>
          <p:cNvPicPr>
            <a:picLocks noChangeAspect="1"/>
          </p:cNvPicPr>
          <p:nvPr/>
        </p:nvPicPr>
        <p:blipFill>
          <a:blip r:embed="rId4"/>
          <a:stretch>
            <a:fillRect/>
          </a:stretch>
        </p:blipFill>
        <p:spPr>
          <a:xfrm rot="16995746">
            <a:off x="7618245" y="2873112"/>
            <a:ext cx="8388269" cy="1510804"/>
          </a:xfrm>
          <a:prstGeom prst="rect">
            <a:avLst/>
          </a:prstGeom>
        </p:spPr>
      </p:pic>
      <p:pic>
        <p:nvPicPr>
          <p:cNvPr id="5" name="Picture 4">
            <a:extLst>
              <a:ext uri="{FF2B5EF4-FFF2-40B4-BE49-F238E27FC236}">
                <a16:creationId xmlns:a16="http://schemas.microsoft.com/office/drawing/2014/main" id="{F221397B-AC2E-1E1B-5CFD-EAFCC21E0C94}"/>
              </a:ext>
            </a:extLst>
          </p:cNvPr>
          <p:cNvPicPr>
            <a:picLocks noChangeAspect="1"/>
          </p:cNvPicPr>
          <p:nvPr/>
        </p:nvPicPr>
        <p:blipFill>
          <a:blip r:embed="rId5"/>
          <a:stretch>
            <a:fillRect/>
          </a:stretch>
        </p:blipFill>
        <p:spPr>
          <a:xfrm>
            <a:off x="472198" y="2085195"/>
            <a:ext cx="10781754" cy="1919733"/>
          </a:xfrm>
          <a:prstGeom prst="rect">
            <a:avLst/>
          </a:prstGeom>
        </p:spPr>
      </p:pic>
      <p:sp>
        <p:nvSpPr>
          <p:cNvPr id="6" name="TextBox 5">
            <a:extLst>
              <a:ext uri="{FF2B5EF4-FFF2-40B4-BE49-F238E27FC236}">
                <a16:creationId xmlns:a16="http://schemas.microsoft.com/office/drawing/2014/main" id="{7FE3CEDA-B368-3EE0-B422-974475928452}"/>
              </a:ext>
            </a:extLst>
          </p:cNvPr>
          <p:cNvSpPr txBox="1"/>
          <p:nvPr/>
        </p:nvSpPr>
        <p:spPr>
          <a:xfrm>
            <a:off x="472197" y="4111256"/>
            <a:ext cx="5439505" cy="830997"/>
          </a:xfrm>
          <a:prstGeom prst="rect">
            <a:avLst/>
          </a:prstGeom>
          <a:noFill/>
        </p:spPr>
        <p:txBody>
          <a:bodyPr wrap="square" rtlCol="0">
            <a:spAutoFit/>
          </a:bodyPr>
          <a:lstStyle/>
          <a:p>
            <a:r>
              <a:rPr lang="en-US" sz="2400" dirty="0">
                <a:solidFill>
                  <a:schemeClr val="bg1"/>
                </a:solidFill>
                <a:latin typeface="Montserrat" panose="00000500000000000000" pitchFamily="2" charset="0"/>
              </a:rPr>
              <a:t>How do we generate a query like this from our JSON schema?</a:t>
            </a:r>
          </a:p>
        </p:txBody>
      </p:sp>
    </p:spTree>
    <p:extLst>
      <p:ext uri="{BB962C8B-B14F-4D97-AF65-F5344CB8AC3E}">
        <p14:creationId xmlns:p14="http://schemas.microsoft.com/office/powerpoint/2010/main" val="40960776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object, star, night sky&#10;&#10;Description automatically generated">
            <a:extLst>
              <a:ext uri="{FF2B5EF4-FFF2-40B4-BE49-F238E27FC236}">
                <a16:creationId xmlns:a16="http://schemas.microsoft.com/office/drawing/2014/main" id="{6C6276E7-24ED-AA7B-0D17-1A4E52626D47}"/>
              </a:ext>
            </a:extLst>
          </p:cNvPr>
          <p:cNvPicPr>
            <a:picLocks noChangeAspect="1"/>
          </p:cNvPicPr>
          <p:nvPr/>
        </p:nvPicPr>
        <p:blipFill>
          <a:blip r:embed="rId3"/>
          <a:stretch>
            <a:fillRect/>
          </a:stretch>
        </p:blipFill>
        <p:spPr>
          <a:xfrm>
            <a:off x="-189317" y="-75028"/>
            <a:ext cx="12425819" cy="6989523"/>
          </a:xfrm>
          <a:prstGeom prst="rect">
            <a:avLst/>
          </a:prstGeom>
        </p:spPr>
      </p:pic>
      <p:sp>
        <p:nvSpPr>
          <p:cNvPr id="8" name="Title 7">
            <a:extLst>
              <a:ext uri="{FF2B5EF4-FFF2-40B4-BE49-F238E27FC236}">
                <a16:creationId xmlns:a16="http://schemas.microsoft.com/office/drawing/2014/main" id="{00B9C511-2BA7-B144-8CAF-2CAD966A77E1}"/>
              </a:ext>
            </a:extLst>
          </p:cNvPr>
          <p:cNvSpPr>
            <a:spLocks noGrp="1"/>
          </p:cNvSpPr>
          <p:nvPr>
            <p:ph type="title"/>
          </p:nvPr>
        </p:nvSpPr>
        <p:spPr>
          <a:xfrm>
            <a:off x="472197" y="576417"/>
            <a:ext cx="7980206" cy="647200"/>
          </a:xfrm>
        </p:spPr>
        <p:txBody>
          <a:bodyPr>
            <a:normAutofit fontScale="90000"/>
          </a:bodyPr>
          <a:lstStyle/>
          <a:p>
            <a:r>
              <a:rPr lang="en-US" b="1" dirty="0">
                <a:solidFill>
                  <a:srgbClr val="ED701A"/>
                </a:solidFill>
                <a:latin typeface="Montserrat" pitchFamily="2" charset="77"/>
              </a:rPr>
              <a:t>5 – Generate GQL String</a:t>
            </a:r>
          </a:p>
        </p:txBody>
      </p:sp>
      <p:sp>
        <p:nvSpPr>
          <p:cNvPr id="11" name="Content Placeholder 2">
            <a:extLst>
              <a:ext uri="{FF2B5EF4-FFF2-40B4-BE49-F238E27FC236}">
                <a16:creationId xmlns:a16="http://schemas.microsoft.com/office/drawing/2014/main" id="{156379D7-09B9-A04E-AB5A-9CA623F71D20}"/>
              </a:ext>
            </a:extLst>
          </p:cNvPr>
          <p:cNvSpPr>
            <a:spLocks noGrp="1"/>
          </p:cNvSpPr>
          <p:nvPr>
            <p:ph idx="1"/>
          </p:nvPr>
        </p:nvSpPr>
        <p:spPr>
          <a:xfrm>
            <a:off x="472198" y="1397937"/>
            <a:ext cx="9366462" cy="4107462"/>
          </a:xfrm>
        </p:spPr>
        <p:txBody>
          <a:bodyPr>
            <a:normAutofit/>
          </a:bodyPr>
          <a:lstStyle/>
          <a:p>
            <a:pPr marL="0" indent="0">
              <a:buNone/>
            </a:pPr>
            <a:r>
              <a:rPr lang="en-US" sz="2400" dirty="0">
                <a:solidFill>
                  <a:schemeClr val="bg1"/>
                </a:solidFill>
                <a:latin typeface="Montserrat" pitchFamily="2" charset="77"/>
              </a:rPr>
              <a:t>We need to traverse the graph.</a:t>
            </a:r>
          </a:p>
          <a:p>
            <a:pPr marL="0" indent="0">
              <a:buNone/>
            </a:pPr>
            <a:endParaRPr lang="en-US" sz="2400" dirty="0">
              <a:solidFill>
                <a:schemeClr val="bg1"/>
              </a:solidFill>
              <a:latin typeface="Montserrat" pitchFamily="2" charset="77"/>
            </a:endParaRPr>
          </a:p>
          <a:p>
            <a:pPr marL="457200" indent="-457200">
              <a:buAutoNum type="arabicPeriod"/>
            </a:pPr>
            <a:r>
              <a:rPr lang="en-US" sz="2400" dirty="0">
                <a:solidFill>
                  <a:schemeClr val="bg1"/>
                </a:solidFill>
                <a:latin typeface="Montserrat" pitchFamily="2" charset="77"/>
              </a:rPr>
              <a:t>Get the node with the named query.</a:t>
            </a:r>
          </a:p>
          <a:p>
            <a:pPr marL="457200" indent="-457200">
              <a:buAutoNum type="arabicPeriod"/>
            </a:pPr>
            <a:r>
              <a:rPr lang="en-US" sz="2400" dirty="0">
                <a:solidFill>
                  <a:schemeClr val="bg1"/>
                </a:solidFill>
                <a:latin typeface="Montserrat" pitchFamily="2" charset="77"/>
              </a:rPr>
              <a:t>Add its name to the string</a:t>
            </a:r>
          </a:p>
          <a:p>
            <a:pPr marL="457200" indent="-457200">
              <a:buAutoNum type="arabicPeriod"/>
            </a:pPr>
            <a:r>
              <a:rPr lang="en-US" sz="2400" dirty="0">
                <a:solidFill>
                  <a:schemeClr val="bg1"/>
                </a:solidFill>
                <a:latin typeface="Montserrat" pitchFamily="2" charset="77"/>
              </a:rPr>
              <a:t>Go to the next node (its first ‘field’).</a:t>
            </a:r>
          </a:p>
          <a:p>
            <a:pPr marL="457200" indent="-457200">
              <a:buAutoNum type="arabicPeriod"/>
            </a:pPr>
            <a:r>
              <a:rPr lang="en-US" sz="2400" dirty="0">
                <a:solidFill>
                  <a:schemeClr val="bg1"/>
                </a:solidFill>
                <a:latin typeface="Montserrat" pitchFamily="2" charset="77"/>
              </a:rPr>
              <a:t>Add its name to the string.</a:t>
            </a:r>
          </a:p>
          <a:p>
            <a:pPr marL="457200" indent="-457200">
              <a:buAutoNum type="arabicPeriod"/>
            </a:pPr>
            <a:r>
              <a:rPr lang="en-US" sz="2400" dirty="0">
                <a:solidFill>
                  <a:schemeClr val="bg1"/>
                </a:solidFill>
                <a:latin typeface="Montserrat" pitchFamily="2" charset="77"/>
              </a:rPr>
              <a:t>Rinse and repeat.</a:t>
            </a:r>
          </a:p>
          <a:p>
            <a:pPr marL="457200" indent="-457200">
              <a:buAutoNum type="arabicPeriod"/>
            </a:pPr>
            <a:endParaRPr lang="en-US" sz="2400" dirty="0">
              <a:solidFill>
                <a:schemeClr val="bg1"/>
              </a:solidFill>
              <a:latin typeface="Montserrat" pitchFamily="2" charset="77"/>
            </a:endParaRPr>
          </a:p>
          <a:p>
            <a:pPr marL="0" indent="0">
              <a:buNone/>
            </a:pPr>
            <a:r>
              <a:rPr lang="en-US" sz="2400" dirty="0">
                <a:solidFill>
                  <a:schemeClr val="bg1"/>
                </a:solidFill>
                <a:latin typeface="Montserrat" pitchFamily="2" charset="77"/>
              </a:rPr>
              <a:t>This is a depth-first search algorithm.</a:t>
            </a:r>
          </a:p>
        </p:txBody>
      </p:sp>
      <p:sp>
        <p:nvSpPr>
          <p:cNvPr id="18" name="TextBox 17">
            <a:extLst>
              <a:ext uri="{FF2B5EF4-FFF2-40B4-BE49-F238E27FC236}">
                <a16:creationId xmlns:a16="http://schemas.microsoft.com/office/drawing/2014/main" id="{7CCAA82B-A680-3847-9520-40F190491379}"/>
              </a:ext>
            </a:extLst>
          </p:cNvPr>
          <p:cNvSpPr txBox="1"/>
          <p:nvPr/>
        </p:nvSpPr>
        <p:spPr>
          <a:xfrm>
            <a:off x="430306" y="5825271"/>
            <a:ext cx="4397828" cy="400110"/>
          </a:xfrm>
          <a:prstGeom prst="rect">
            <a:avLst/>
          </a:prstGeom>
          <a:noFill/>
        </p:spPr>
        <p:txBody>
          <a:bodyPr wrap="square" rtlCol="0">
            <a:spAutoFit/>
          </a:bodyPr>
          <a:lstStyle/>
          <a:p>
            <a:r>
              <a:rPr lang="en-US" sz="2000" b="1" dirty="0">
                <a:solidFill>
                  <a:srgbClr val="ED701A"/>
                </a:solidFill>
                <a:latin typeface="Montserrat" pitchFamily="2" charset="77"/>
              </a:rPr>
              <a:t>NATE SMITH</a:t>
            </a:r>
            <a:endParaRPr lang="en-US" sz="2000" dirty="0">
              <a:solidFill>
                <a:srgbClr val="ED701A"/>
              </a:solidFill>
              <a:latin typeface="Montserrat" pitchFamily="2" charset="77"/>
            </a:endParaRPr>
          </a:p>
        </p:txBody>
      </p:sp>
      <p:sp>
        <p:nvSpPr>
          <p:cNvPr id="19" name="TextBox 18">
            <a:extLst>
              <a:ext uri="{FF2B5EF4-FFF2-40B4-BE49-F238E27FC236}">
                <a16:creationId xmlns:a16="http://schemas.microsoft.com/office/drawing/2014/main" id="{7194090E-1455-6648-9A20-CD451EE3E97D}"/>
              </a:ext>
            </a:extLst>
          </p:cNvPr>
          <p:cNvSpPr txBox="1"/>
          <p:nvPr/>
        </p:nvSpPr>
        <p:spPr>
          <a:xfrm>
            <a:off x="430306" y="6157147"/>
            <a:ext cx="8022097" cy="1077218"/>
          </a:xfrm>
          <a:prstGeom prst="rect">
            <a:avLst/>
          </a:prstGeom>
          <a:noFill/>
        </p:spPr>
        <p:txBody>
          <a:bodyPr wrap="square" rtlCol="0">
            <a:spAutoFit/>
          </a:bodyPr>
          <a:lstStyle/>
          <a:p>
            <a:r>
              <a:rPr lang="en-US" sz="2000" b="1" dirty="0">
                <a:solidFill>
                  <a:schemeClr val="bg1"/>
                </a:solidFill>
                <a:latin typeface="Montserrat" pitchFamily="2" charset="77"/>
              </a:rPr>
              <a:t>Navigating Complex GraphQL Testing:</a:t>
            </a:r>
          </a:p>
          <a:p>
            <a:r>
              <a:rPr lang="en-US" sz="2000" b="1" dirty="0">
                <a:solidFill>
                  <a:schemeClr val="bg1"/>
                </a:solidFill>
                <a:latin typeface="Montserrat" pitchFamily="2" charset="77"/>
              </a:rPr>
              <a:t>Automating Integration Test Generation</a:t>
            </a:r>
          </a:p>
          <a:p>
            <a:endParaRPr lang="en-US" sz="2400" dirty="0">
              <a:solidFill>
                <a:schemeClr val="bg1"/>
              </a:solidFill>
              <a:latin typeface="Montserrat" pitchFamily="2" charset="77"/>
            </a:endParaRPr>
          </a:p>
        </p:txBody>
      </p:sp>
      <p:cxnSp>
        <p:nvCxnSpPr>
          <p:cNvPr id="24" name="Straight Connector 23">
            <a:extLst>
              <a:ext uri="{FF2B5EF4-FFF2-40B4-BE49-F238E27FC236}">
                <a16:creationId xmlns:a16="http://schemas.microsoft.com/office/drawing/2014/main" id="{810B67F8-0C6C-D242-BAC5-A65FA53A31A8}"/>
              </a:ext>
            </a:extLst>
          </p:cNvPr>
          <p:cNvCxnSpPr>
            <a:cxnSpLocks/>
          </p:cNvCxnSpPr>
          <p:nvPr/>
        </p:nvCxnSpPr>
        <p:spPr>
          <a:xfrm>
            <a:off x="430306" y="5782235"/>
            <a:ext cx="10400254" cy="0"/>
          </a:xfrm>
          <a:prstGeom prst="line">
            <a:avLst/>
          </a:prstGeom>
          <a:ln>
            <a:solidFill>
              <a:srgbClr val="ED701A"/>
            </a:solidFill>
          </a:ln>
        </p:spPr>
        <p:style>
          <a:lnRef idx="1">
            <a:schemeClr val="accent2"/>
          </a:lnRef>
          <a:fillRef idx="0">
            <a:schemeClr val="accent2"/>
          </a:fillRef>
          <a:effectRef idx="0">
            <a:schemeClr val="accent2"/>
          </a:effectRef>
          <a:fontRef idx="minor">
            <a:schemeClr val="tx1"/>
          </a:fontRef>
        </p:style>
      </p:cxnSp>
      <p:pic>
        <p:nvPicPr>
          <p:cNvPr id="4" name="Picture 3">
            <a:extLst>
              <a:ext uri="{FF2B5EF4-FFF2-40B4-BE49-F238E27FC236}">
                <a16:creationId xmlns:a16="http://schemas.microsoft.com/office/drawing/2014/main" id="{F7583590-A386-A859-476E-2CB1D0F28111}"/>
              </a:ext>
            </a:extLst>
          </p:cNvPr>
          <p:cNvPicPr>
            <a:picLocks noChangeAspect="1"/>
          </p:cNvPicPr>
          <p:nvPr/>
        </p:nvPicPr>
        <p:blipFill>
          <a:blip r:embed="rId4"/>
          <a:stretch>
            <a:fillRect/>
          </a:stretch>
        </p:blipFill>
        <p:spPr>
          <a:xfrm rot="16995746">
            <a:off x="7618245" y="2873112"/>
            <a:ext cx="8388269" cy="1510804"/>
          </a:xfrm>
          <a:prstGeom prst="rect">
            <a:avLst/>
          </a:prstGeom>
        </p:spPr>
      </p:pic>
    </p:spTree>
    <p:extLst>
      <p:ext uri="{BB962C8B-B14F-4D97-AF65-F5344CB8AC3E}">
        <p14:creationId xmlns:p14="http://schemas.microsoft.com/office/powerpoint/2010/main" val="35687906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object, star, night sky&#10;&#10;Description automatically generated">
            <a:extLst>
              <a:ext uri="{FF2B5EF4-FFF2-40B4-BE49-F238E27FC236}">
                <a16:creationId xmlns:a16="http://schemas.microsoft.com/office/drawing/2014/main" id="{6C6276E7-24ED-AA7B-0D17-1A4E52626D47}"/>
              </a:ext>
            </a:extLst>
          </p:cNvPr>
          <p:cNvPicPr>
            <a:picLocks noChangeAspect="1"/>
          </p:cNvPicPr>
          <p:nvPr/>
        </p:nvPicPr>
        <p:blipFill>
          <a:blip r:embed="rId2"/>
          <a:stretch>
            <a:fillRect/>
          </a:stretch>
        </p:blipFill>
        <p:spPr>
          <a:xfrm>
            <a:off x="-189317" y="-75028"/>
            <a:ext cx="12425819" cy="6989523"/>
          </a:xfrm>
          <a:prstGeom prst="rect">
            <a:avLst/>
          </a:prstGeom>
        </p:spPr>
      </p:pic>
      <p:sp>
        <p:nvSpPr>
          <p:cNvPr id="8" name="Title 7">
            <a:extLst>
              <a:ext uri="{FF2B5EF4-FFF2-40B4-BE49-F238E27FC236}">
                <a16:creationId xmlns:a16="http://schemas.microsoft.com/office/drawing/2014/main" id="{00B9C511-2BA7-B144-8CAF-2CAD966A77E1}"/>
              </a:ext>
            </a:extLst>
          </p:cNvPr>
          <p:cNvSpPr>
            <a:spLocks noGrp="1"/>
          </p:cNvSpPr>
          <p:nvPr>
            <p:ph type="title"/>
          </p:nvPr>
        </p:nvSpPr>
        <p:spPr>
          <a:xfrm>
            <a:off x="472197" y="576417"/>
            <a:ext cx="5742113" cy="647200"/>
          </a:xfrm>
        </p:spPr>
        <p:txBody>
          <a:bodyPr>
            <a:normAutofit fontScale="90000"/>
          </a:bodyPr>
          <a:lstStyle/>
          <a:p>
            <a:r>
              <a:rPr lang="en-US" b="1" dirty="0">
                <a:solidFill>
                  <a:srgbClr val="ED701A"/>
                </a:solidFill>
                <a:latin typeface="Montserrat" pitchFamily="2" charset="77"/>
              </a:rPr>
              <a:t>WHAT THIS TALK IS</a:t>
            </a:r>
          </a:p>
        </p:txBody>
      </p:sp>
      <p:sp>
        <p:nvSpPr>
          <p:cNvPr id="11" name="Content Placeholder 2">
            <a:extLst>
              <a:ext uri="{FF2B5EF4-FFF2-40B4-BE49-F238E27FC236}">
                <a16:creationId xmlns:a16="http://schemas.microsoft.com/office/drawing/2014/main" id="{156379D7-09B9-A04E-AB5A-9CA623F71D20}"/>
              </a:ext>
            </a:extLst>
          </p:cNvPr>
          <p:cNvSpPr>
            <a:spLocks noGrp="1"/>
          </p:cNvSpPr>
          <p:nvPr>
            <p:ph idx="1"/>
          </p:nvPr>
        </p:nvSpPr>
        <p:spPr>
          <a:xfrm>
            <a:off x="472198" y="1397938"/>
            <a:ext cx="10515600" cy="4351338"/>
          </a:xfrm>
        </p:spPr>
        <p:txBody>
          <a:bodyPr>
            <a:normAutofit/>
          </a:bodyPr>
          <a:lstStyle/>
          <a:p>
            <a:r>
              <a:rPr lang="en-US" sz="2400" dirty="0">
                <a:solidFill>
                  <a:schemeClr val="bg1"/>
                </a:solidFill>
                <a:latin typeface="Montserrat" pitchFamily="2" charset="77"/>
              </a:rPr>
              <a:t>A case study on what we did and how well it worked</a:t>
            </a:r>
          </a:p>
          <a:p>
            <a:pPr marL="0" indent="0">
              <a:buNone/>
            </a:pPr>
            <a:endParaRPr lang="en-US" sz="2400" dirty="0">
              <a:solidFill>
                <a:schemeClr val="bg1"/>
              </a:solidFill>
              <a:latin typeface="Montserrat" pitchFamily="2" charset="77"/>
            </a:endParaRPr>
          </a:p>
          <a:p>
            <a:r>
              <a:rPr lang="en-US" sz="2400" dirty="0">
                <a:solidFill>
                  <a:schemeClr val="bg1"/>
                </a:solidFill>
                <a:latin typeface="Montserrat" pitchFamily="2" charset="77"/>
              </a:rPr>
              <a:t>Some ‘how-to’ steps on how to do something similar in your own org</a:t>
            </a:r>
          </a:p>
          <a:p>
            <a:pPr marL="0" indent="0">
              <a:buNone/>
            </a:pPr>
            <a:endParaRPr lang="en-US" sz="2400" dirty="0">
              <a:solidFill>
                <a:schemeClr val="bg1"/>
              </a:solidFill>
              <a:latin typeface="Montserrat" pitchFamily="2" charset="77"/>
            </a:endParaRPr>
          </a:p>
          <a:p>
            <a:r>
              <a:rPr lang="en-US" sz="2400" dirty="0">
                <a:solidFill>
                  <a:schemeClr val="bg1"/>
                </a:solidFill>
                <a:latin typeface="Montserrat" pitchFamily="2" charset="77"/>
              </a:rPr>
              <a:t>Some more general thoughts</a:t>
            </a:r>
          </a:p>
          <a:p>
            <a:endParaRPr lang="en-US" sz="2400" dirty="0">
              <a:solidFill>
                <a:schemeClr val="bg1"/>
              </a:solidFill>
              <a:latin typeface="Montserrat" pitchFamily="2" charset="77"/>
            </a:endParaRPr>
          </a:p>
        </p:txBody>
      </p:sp>
      <p:sp>
        <p:nvSpPr>
          <p:cNvPr id="18" name="TextBox 17">
            <a:extLst>
              <a:ext uri="{FF2B5EF4-FFF2-40B4-BE49-F238E27FC236}">
                <a16:creationId xmlns:a16="http://schemas.microsoft.com/office/drawing/2014/main" id="{7CCAA82B-A680-3847-9520-40F190491379}"/>
              </a:ext>
            </a:extLst>
          </p:cNvPr>
          <p:cNvSpPr txBox="1"/>
          <p:nvPr/>
        </p:nvSpPr>
        <p:spPr>
          <a:xfrm>
            <a:off x="430306" y="5825271"/>
            <a:ext cx="4397828" cy="400110"/>
          </a:xfrm>
          <a:prstGeom prst="rect">
            <a:avLst/>
          </a:prstGeom>
          <a:noFill/>
        </p:spPr>
        <p:txBody>
          <a:bodyPr wrap="square" rtlCol="0">
            <a:spAutoFit/>
          </a:bodyPr>
          <a:lstStyle/>
          <a:p>
            <a:r>
              <a:rPr lang="en-US" sz="2000" b="1" dirty="0">
                <a:solidFill>
                  <a:srgbClr val="ED701A"/>
                </a:solidFill>
                <a:latin typeface="Montserrat" pitchFamily="2" charset="77"/>
              </a:rPr>
              <a:t>NATE SMITH</a:t>
            </a:r>
            <a:endParaRPr lang="en-US" sz="2000" dirty="0">
              <a:solidFill>
                <a:srgbClr val="ED701A"/>
              </a:solidFill>
              <a:latin typeface="Montserrat" pitchFamily="2" charset="77"/>
            </a:endParaRPr>
          </a:p>
        </p:txBody>
      </p:sp>
      <p:sp>
        <p:nvSpPr>
          <p:cNvPr id="19" name="TextBox 18">
            <a:extLst>
              <a:ext uri="{FF2B5EF4-FFF2-40B4-BE49-F238E27FC236}">
                <a16:creationId xmlns:a16="http://schemas.microsoft.com/office/drawing/2014/main" id="{7194090E-1455-6648-9A20-CD451EE3E97D}"/>
              </a:ext>
            </a:extLst>
          </p:cNvPr>
          <p:cNvSpPr txBox="1"/>
          <p:nvPr/>
        </p:nvSpPr>
        <p:spPr>
          <a:xfrm>
            <a:off x="430306" y="6157147"/>
            <a:ext cx="8022097" cy="1077218"/>
          </a:xfrm>
          <a:prstGeom prst="rect">
            <a:avLst/>
          </a:prstGeom>
          <a:noFill/>
        </p:spPr>
        <p:txBody>
          <a:bodyPr wrap="square" rtlCol="0">
            <a:spAutoFit/>
          </a:bodyPr>
          <a:lstStyle/>
          <a:p>
            <a:r>
              <a:rPr lang="en-US" sz="2000" b="1" dirty="0">
                <a:solidFill>
                  <a:schemeClr val="bg1"/>
                </a:solidFill>
                <a:latin typeface="Montserrat" pitchFamily="2" charset="77"/>
              </a:rPr>
              <a:t>Navigating Complex GraphQL Testing:</a:t>
            </a:r>
          </a:p>
          <a:p>
            <a:r>
              <a:rPr lang="en-US" sz="2000" b="1" dirty="0">
                <a:solidFill>
                  <a:schemeClr val="bg1"/>
                </a:solidFill>
                <a:latin typeface="Montserrat" pitchFamily="2" charset="77"/>
              </a:rPr>
              <a:t>Automating Integration Test Generation</a:t>
            </a:r>
          </a:p>
          <a:p>
            <a:endParaRPr lang="en-US" sz="2400" dirty="0">
              <a:solidFill>
                <a:schemeClr val="bg1"/>
              </a:solidFill>
              <a:latin typeface="Montserrat" pitchFamily="2" charset="77"/>
            </a:endParaRPr>
          </a:p>
        </p:txBody>
      </p:sp>
      <p:cxnSp>
        <p:nvCxnSpPr>
          <p:cNvPr id="24" name="Straight Connector 23">
            <a:extLst>
              <a:ext uri="{FF2B5EF4-FFF2-40B4-BE49-F238E27FC236}">
                <a16:creationId xmlns:a16="http://schemas.microsoft.com/office/drawing/2014/main" id="{810B67F8-0C6C-D242-BAC5-A65FA53A31A8}"/>
              </a:ext>
            </a:extLst>
          </p:cNvPr>
          <p:cNvCxnSpPr>
            <a:cxnSpLocks/>
          </p:cNvCxnSpPr>
          <p:nvPr/>
        </p:nvCxnSpPr>
        <p:spPr>
          <a:xfrm>
            <a:off x="430306" y="5782235"/>
            <a:ext cx="10400254" cy="0"/>
          </a:xfrm>
          <a:prstGeom prst="line">
            <a:avLst/>
          </a:prstGeom>
          <a:ln>
            <a:solidFill>
              <a:srgbClr val="ED701A"/>
            </a:solidFill>
          </a:ln>
        </p:spPr>
        <p:style>
          <a:lnRef idx="1">
            <a:schemeClr val="accent2"/>
          </a:lnRef>
          <a:fillRef idx="0">
            <a:schemeClr val="accent2"/>
          </a:fillRef>
          <a:effectRef idx="0">
            <a:schemeClr val="accent2"/>
          </a:effectRef>
          <a:fontRef idx="minor">
            <a:schemeClr val="tx1"/>
          </a:fontRef>
        </p:style>
      </p:cxnSp>
      <p:pic>
        <p:nvPicPr>
          <p:cNvPr id="4" name="Picture 3">
            <a:extLst>
              <a:ext uri="{FF2B5EF4-FFF2-40B4-BE49-F238E27FC236}">
                <a16:creationId xmlns:a16="http://schemas.microsoft.com/office/drawing/2014/main" id="{F7583590-A386-A859-476E-2CB1D0F28111}"/>
              </a:ext>
            </a:extLst>
          </p:cNvPr>
          <p:cNvPicPr>
            <a:picLocks noChangeAspect="1"/>
          </p:cNvPicPr>
          <p:nvPr/>
        </p:nvPicPr>
        <p:blipFill>
          <a:blip r:embed="rId3"/>
          <a:stretch>
            <a:fillRect/>
          </a:stretch>
        </p:blipFill>
        <p:spPr>
          <a:xfrm rot="16995746">
            <a:off x="7618245" y="2873112"/>
            <a:ext cx="8388269" cy="1510804"/>
          </a:xfrm>
          <a:prstGeom prst="rect">
            <a:avLst/>
          </a:prstGeom>
        </p:spPr>
      </p:pic>
    </p:spTree>
    <p:extLst>
      <p:ext uri="{BB962C8B-B14F-4D97-AF65-F5344CB8AC3E}">
        <p14:creationId xmlns:p14="http://schemas.microsoft.com/office/powerpoint/2010/main" val="25783732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object, star, night sky&#10;&#10;Description automatically generated">
            <a:extLst>
              <a:ext uri="{FF2B5EF4-FFF2-40B4-BE49-F238E27FC236}">
                <a16:creationId xmlns:a16="http://schemas.microsoft.com/office/drawing/2014/main" id="{6C6276E7-24ED-AA7B-0D17-1A4E52626D47}"/>
              </a:ext>
            </a:extLst>
          </p:cNvPr>
          <p:cNvPicPr>
            <a:picLocks noChangeAspect="1"/>
          </p:cNvPicPr>
          <p:nvPr/>
        </p:nvPicPr>
        <p:blipFill>
          <a:blip r:embed="rId3"/>
          <a:stretch>
            <a:fillRect/>
          </a:stretch>
        </p:blipFill>
        <p:spPr>
          <a:xfrm>
            <a:off x="-189317" y="-75028"/>
            <a:ext cx="12425819" cy="6989523"/>
          </a:xfrm>
          <a:prstGeom prst="rect">
            <a:avLst/>
          </a:prstGeom>
        </p:spPr>
      </p:pic>
      <p:sp>
        <p:nvSpPr>
          <p:cNvPr id="8" name="Title 7">
            <a:extLst>
              <a:ext uri="{FF2B5EF4-FFF2-40B4-BE49-F238E27FC236}">
                <a16:creationId xmlns:a16="http://schemas.microsoft.com/office/drawing/2014/main" id="{00B9C511-2BA7-B144-8CAF-2CAD966A77E1}"/>
              </a:ext>
            </a:extLst>
          </p:cNvPr>
          <p:cNvSpPr>
            <a:spLocks noGrp="1"/>
          </p:cNvSpPr>
          <p:nvPr>
            <p:ph type="title"/>
          </p:nvPr>
        </p:nvSpPr>
        <p:spPr>
          <a:xfrm>
            <a:off x="472197" y="576417"/>
            <a:ext cx="7980206" cy="647200"/>
          </a:xfrm>
        </p:spPr>
        <p:txBody>
          <a:bodyPr>
            <a:normAutofit fontScale="90000"/>
          </a:bodyPr>
          <a:lstStyle/>
          <a:p>
            <a:r>
              <a:rPr lang="en-US" b="1" dirty="0">
                <a:solidFill>
                  <a:srgbClr val="ED701A"/>
                </a:solidFill>
                <a:latin typeface="Montserrat" pitchFamily="2" charset="77"/>
              </a:rPr>
              <a:t>5 – Generate GQL String</a:t>
            </a:r>
          </a:p>
        </p:txBody>
      </p:sp>
      <p:sp>
        <p:nvSpPr>
          <p:cNvPr id="11" name="Content Placeholder 2">
            <a:extLst>
              <a:ext uri="{FF2B5EF4-FFF2-40B4-BE49-F238E27FC236}">
                <a16:creationId xmlns:a16="http://schemas.microsoft.com/office/drawing/2014/main" id="{156379D7-09B9-A04E-AB5A-9CA623F71D20}"/>
              </a:ext>
            </a:extLst>
          </p:cNvPr>
          <p:cNvSpPr>
            <a:spLocks noGrp="1"/>
          </p:cNvSpPr>
          <p:nvPr>
            <p:ph idx="1"/>
          </p:nvPr>
        </p:nvSpPr>
        <p:spPr>
          <a:xfrm>
            <a:off x="472198" y="1397937"/>
            <a:ext cx="9366462" cy="4107462"/>
          </a:xfrm>
        </p:spPr>
        <p:txBody>
          <a:bodyPr>
            <a:normAutofit/>
          </a:bodyPr>
          <a:lstStyle/>
          <a:p>
            <a:pPr marL="0" indent="0">
              <a:buNone/>
            </a:pPr>
            <a:r>
              <a:rPr lang="en-US" sz="2400" dirty="0">
                <a:solidFill>
                  <a:schemeClr val="bg1"/>
                </a:solidFill>
                <a:latin typeface="Montserrat" pitchFamily="2" charset="77"/>
              </a:rPr>
              <a:t>We need to traverse the graph.</a:t>
            </a:r>
          </a:p>
          <a:p>
            <a:pPr marL="0" indent="0">
              <a:buNone/>
            </a:pPr>
            <a:endParaRPr lang="en-US" sz="2400" dirty="0">
              <a:solidFill>
                <a:schemeClr val="bg1"/>
              </a:solidFill>
              <a:latin typeface="Montserrat" pitchFamily="2" charset="77"/>
            </a:endParaRPr>
          </a:p>
          <a:p>
            <a:pPr marL="457200" indent="-457200">
              <a:buAutoNum type="arabicPeriod"/>
            </a:pPr>
            <a:r>
              <a:rPr lang="en-US" sz="2400" dirty="0">
                <a:solidFill>
                  <a:schemeClr val="bg1"/>
                </a:solidFill>
                <a:latin typeface="Montserrat" pitchFamily="2" charset="77"/>
              </a:rPr>
              <a:t>Get the node with the named query.</a:t>
            </a:r>
          </a:p>
          <a:p>
            <a:pPr marL="457200" indent="-457200">
              <a:buAutoNum type="arabicPeriod"/>
            </a:pPr>
            <a:r>
              <a:rPr lang="en-US" sz="2400" dirty="0">
                <a:solidFill>
                  <a:schemeClr val="bg1"/>
                </a:solidFill>
                <a:latin typeface="Montserrat" pitchFamily="2" charset="77"/>
              </a:rPr>
              <a:t>Add its name to the string</a:t>
            </a:r>
          </a:p>
          <a:p>
            <a:pPr marL="457200" indent="-457200">
              <a:buAutoNum type="arabicPeriod"/>
            </a:pPr>
            <a:r>
              <a:rPr lang="en-US" sz="2400" dirty="0">
                <a:solidFill>
                  <a:schemeClr val="bg1"/>
                </a:solidFill>
                <a:latin typeface="Montserrat" pitchFamily="2" charset="77"/>
              </a:rPr>
              <a:t>Go to the next node (its first ‘field’).</a:t>
            </a:r>
          </a:p>
          <a:p>
            <a:pPr marL="457200" indent="-457200">
              <a:buAutoNum type="arabicPeriod"/>
            </a:pPr>
            <a:r>
              <a:rPr lang="en-US" sz="2400" dirty="0">
                <a:solidFill>
                  <a:schemeClr val="bg1"/>
                </a:solidFill>
                <a:latin typeface="Montserrat" pitchFamily="2" charset="77"/>
              </a:rPr>
              <a:t>Add its name to the string.</a:t>
            </a:r>
          </a:p>
          <a:p>
            <a:pPr marL="457200" indent="-457200">
              <a:buAutoNum type="arabicPeriod"/>
            </a:pPr>
            <a:r>
              <a:rPr lang="en-US" sz="2400" dirty="0">
                <a:solidFill>
                  <a:schemeClr val="bg1"/>
                </a:solidFill>
                <a:latin typeface="Montserrat" pitchFamily="2" charset="77"/>
              </a:rPr>
              <a:t>Rinse and repeat.</a:t>
            </a:r>
          </a:p>
          <a:p>
            <a:pPr marL="457200" indent="-457200">
              <a:buAutoNum type="arabicPeriod"/>
            </a:pPr>
            <a:endParaRPr lang="en-US" sz="2400" dirty="0">
              <a:solidFill>
                <a:schemeClr val="bg1"/>
              </a:solidFill>
              <a:latin typeface="Montserrat" pitchFamily="2" charset="77"/>
            </a:endParaRPr>
          </a:p>
          <a:p>
            <a:pPr marL="0" indent="0">
              <a:buNone/>
            </a:pPr>
            <a:r>
              <a:rPr lang="en-US" sz="2400" dirty="0">
                <a:solidFill>
                  <a:schemeClr val="bg1"/>
                </a:solidFill>
                <a:latin typeface="Montserrat" pitchFamily="2" charset="77"/>
              </a:rPr>
              <a:t>This is a depth-first graph traversal algorithm.</a:t>
            </a:r>
          </a:p>
        </p:txBody>
      </p:sp>
      <p:sp>
        <p:nvSpPr>
          <p:cNvPr id="18" name="TextBox 17">
            <a:extLst>
              <a:ext uri="{FF2B5EF4-FFF2-40B4-BE49-F238E27FC236}">
                <a16:creationId xmlns:a16="http://schemas.microsoft.com/office/drawing/2014/main" id="{7CCAA82B-A680-3847-9520-40F190491379}"/>
              </a:ext>
            </a:extLst>
          </p:cNvPr>
          <p:cNvSpPr txBox="1"/>
          <p:nvPr/>
        </p:nvSpPr>
        <p:spPr>
          <a:xfrm>
            <a:off x="430306" y="5825271"/>
            <a:ext cx="4397828" cy="400110"/>
          </a:xfrm>
          <a:prstGeom prst="rect">
            <a:avLst/>
          </a:prstGeom>
          <a:noFill/>
        </p:spPr>
        <p:txBody>
          <a:bodyPr wrap="square" rtlCol="0">
            <a:spAutoFit/>
          </a:bodyPr>
          <a:lstStyle/>
          <a:p>
            <a:r>
              <a:rPr lang="en-US" sz="2000" b="1" dirty="0">
                <a:solidFill>
                  <a:srgbClr val="ED701A"/>
                </a:solidFill>
                <a:latin typeface="Montserrat" pitchFamily="2" charset="77"/>
              </a:rPr>
              <a:t>NATE SMITH</a:t>
            </a:r>
            <a:endParaRPr lang="en-US" sz="2000" dirty="0">
              <a:solidFill>
                <a:srgbClr val="ED701A"/>
              </a:solidFill>
              <a:latin typeface="Montserrat" pitchFamily="2" charset="77"/>
            </a:endParaRPr>
          </a:p>
        </p:txBody>
      </p:sp>
      <p:sp>
        <p:nvSpPr>
          <p:cNvPr id="19" name="TextBox 18">
            <a:extLst>
              <a:ext uri="{FF2B5EF4-FFF2-40B4-BE49-F238E27FC236}">
                <a16:creationId xmlns:a16="http://schemas.microsoft.com/office/drawing/2014/main" id="{7194090E-1455-6648-9A20-CD451EE3E97D}"/>
              </a:ext>
            </a:extLst>
          </p:cNvPr>
          <p:cNvSpPr txBox="1"/>
          <p:nvPr/>
        </p:nvSpPr>
        <p:spPr>
          <a:xfrm>
            <a:off x="430306" y="6157147"/>
            <a:ext cx="8022097" cy="1077218"/>
          </a:xfrm>
          <a:prstGeom prst="rect">
            <a:avLst/>
          </a:prstGeom>
          <a:noFill/>
        </p:spPr>
        <p:txBody>
          <a:bodyPr wrap="square" rtlCol="0">
            <a:spAutoFit/>
          </a:bodyPr>
          <a:lstStyle/>
          <a:p>
            <a:r>
              <a:rPr lang="en-US" sz="2000" b="1" dirty="0">
                <a:solidFill>
                  <a:schemeClr val="bg1"/>
                </a:solidFill>
                <a:latin typeface="Montserrat" pitchFamily="2" charset="77"/>
              </a:rPr>
              <a:t>Navigating Complex GraphQL Testing:</a:t>
            </a:r>
          </a:p>
          <a:p>
            <a:r>
              <a:rPr lang="en-US" sz="2000" b="1" dirty="0">
                <a:solidFill>
                  <a:schemeClr val="bg1"/>
                </a:solidFill>
                <a:latin typeface="Montserrat" pitchFamily="2" charset="77"/>
              </a:rPr>
              <a:t>Automating Integration Test Generation</a:t>
            </a:r>
          </a:p>
          <a:p>
            <a:endParaRPr lang="en-US" sz="2400" dirty="0">
              <a:solidFill>
                <a:schemeClr val="bg1"/>
              </a:solidFill>
              <a:latin typeface="Montserrat" pitchFamily="2" charset="77"/>
            </a:endParaRPr>
          </a:p>
        </p:txBody>
      </p:sp>
      <p:cxnSp>
        <p:nvCxnSpPr>
          <p:cNvPr id="24" name="Straight Connector 23">
            <a:extLst>
              <a:ext uri="{FF2B5EF4-FFF2-40B4-BE49-F238E27FC236}">
                <a16:creationId xmlns:a16="http://schemas.microsoft.com/office/drawing/2014/main" id="{810B67F8-0C6C-D242-BAC5-A65FA53A31A8}"/>
              </a:ext>
            </a:extLst>
          </p:cNvPr>
          <p:cNvCxnSpPr>
            <a:cxnSpLocks/>
          </p:cNvCxnSpPr>
          <p:nvPr/>
        </p:nvCxnSpPr>
        <p:spPr>
          <a:xfrm>
            <a:off x="430306" y="5782235"/>
            <a:ext cx="10400254" cy="0"/>
          </a:xfrm>
          <a:prstGeom prst="line">
            <a:avLst/>
          </a:prstGeom>
          <a:ln>
            <a:solidFill>
              <a:srgbClr val="ED701A"/>
            </a:solidFill>
          </a:ln>
        </p:spPr>
        <p:style>
          <a:lnRef idx="1">
            <a:schemeClr val="accent2"/>
          </a:lnRef>
          <a:fillRef idx="0">
            <a:schemeClr val="accent2"/>
          </a:fillRef>
          <a:effectRef idx="0">
            <a:schemeClr val="accent2"/>
          </a:effectRef>
          <a:fontRef idx="minor">
            <a:schemeClr val="tx1"/>
          </a:fontRef>
        </p:style>
      </p:cxnSp>
      <p:pic>
        <p:nvPicPr>
          <p:cNvPr id="5" name="Picture 4">
            <a:extLst>
              <a:ext uri="{FF2B5EF4-FFF2-40B4-BE49-F238E27FC236}">
                <a16:creationId xmlns:a16="http://schemas.microsoft.com/office/drawing/2014/main" id="{C52697CB-696A-7963-88ED-09594C2350FC}"/>
              </a:ext>
            </a:extLst>
          </p:cNvPr>
          <p:cNvPicPr>
            <a:picLocks noChangeAspect="1"/>
          </p:cNvPicPr>
          <p:nvPr/>
        </p:nvPicPr>
        <p:blipFill>
          <a:blip r:embed="rId4"/>
          <a:stretch>
            <a:fillRect/>
          </a:stretch>
        </p:blipFill>
        <p:spPr>
          <a:xfrm>
            <a:off x="-189317" y="-75029"/>
            <a:ext cx="10409922" cy="6989519"/>
          </a:xfrm>
          <a:prstGeom prst="rect">
            <a:avLst/>
          </a:prstGeom>
        </p:spPr>
      </p:pic>
      <p:pic>
        <p:nvPicPr>
          <p:cNvPr id="7" name="Picture 6">
            <a:extLst>
              <a:ext uri="{FF2B5EF4-FFF2-40B4-BE49-F238E27FC236}">
                <a16:creationId xmlns:a16="http://schemas.microsoft.com/office/drawing/2014/main" id="{50D82D6E-42AA-3997-6722-319C2A8241B5}"/>
              </a:ext>
            </a:extLst>
          </p:cNvPr>
          <p:cNvPicPr>
            <a:picLocks noChangeAspect="1"/>
          </p:cNvPicPr>
          <p:nvPr/>
        </p:nvPicPr>
        <p:blipFill>
          <a:blip r:embed="rId5"/>
          <a:stretch>
            <a:fillRect/>
          </a:stretch>
        </p:blipFill>
        <p:spPr>
          <a:xfrm>
            <a:off x="7492390" y="-1"/>
            <a:ext cx="4744112" cy="6914495"/>
          </a:xfrm>
          <a:prstGeom prst="rect">
            <a:avLst/>
          </a:prstGeom>
        </p:spPr>
      </p:pic>
    </p:spTree>
    <p:extLst>
      <p:ext uri="{BB962C8B-B14F-4D97-AF65-F5344CB8AC3E}">
        <p14:creationId xmlns:p14="http://schemas.microsoft.com/office/powerpoint/2010/main" val="10163234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object, star, night sky&#10;&#10;Description automatically generated">
            <a:extLst>
              <a:ext uri="{FF2B5EF4-FFF2-40B4-BE49-F238E27FC236}">
                <a16:creationId xmlns:a16="http://schemas.microsoft.com/office/drawing/2014/main" id="{6C6276E7-24ED-AA7B-0D17-1A4E52626D47}"/>
              </a:ext>
            </a:extLst>
          </p:cNvPr>
          <p:cNvPicPr>
            <a:picLocks noChangeAspect="1"/>
          </p:cNvPicPr>
          <p:nvPr/>
        </p:nvPicPr>
        <p:blipFill>
          <a:blip r:embed="rId3"/>
          <a:stretch>
            <a:fillRect/>
          </a:stretch>
        </p:blipFill>
        <p:spPr>
          <a:xfrm>
            <a:off x="-189317" y="-75028"/>
            <a:ext cx="12425819" cy="6989523"/>
          </a:xfrm>
          <a:prstGeom prst="rect">
            <a:avLst/>
          </a:prstGeom>
        </p:spPr>
      </p:pic>
      <p:sp>
        <p:nvSpPr>
          <p:cNvPr id="8" name="Title 7">
            <a:extLst>
              <a:ext uri="{FF2B5EF4-FFF2-40B4-BE49-F238E27FC236}">
                <a16:creationId xmlns:a16="http://schemas.microsoft.com/office/drawing/2014/main" id="{00B9C511-2BA7-B144-8CAF-2CAD966A77E1}"/>
              </a:ext>
            </a:extLst>
          </p:cNvPr>
          <p:cNvSpPr>
            <a:spLocks noGrp="1"/>
          </p:cNvSpPr>
          <p:nvPr>
            <p:ph type="title"/>
          </p:nvPr>
        </p:nvSpPr>
        <p:spPr>
          <a:xfrm>
            <a:off x="472197" y="576417"/>
            <a:ext cx="7980206" cy="647200"/>
          </a:xfrm>
        </p:spPr>
        <p:txBody>
          <a:bodyPr>
            <a:normAutofit fontScale="90000"/>
          </a:bodyPr>
          <a:lstStyle/>
          <a:p>
            <a:r>
              <a:rPr lang="en-US" b="1" dirty="0">
                <a:solidFill>
                  <a:srgbClr val="ED701A"/>
                </a:solidFill>
                <a:latin typeface="Montserrat" pitchFamily="2" charset="77"/>
              </a:rPr>
              <a:t>5 – Generate GQL String</a:t>
            </a:r>
          </a:p>
        </p:txBody>
      </p:sp>
      <p:pic>
        <p:nvPicPr>
          <p:cNvPr id="13" name="Picture 12">
            <a:extLst>
              <a:ext uri="{FF2B5EF4-FFF2-40B4-BE49-F238E27FC236}">
                <a16:creationId xmlns:a16="http://schemas.microsoft.com/office/drawing/2014/main" id="{553D79E0-A41B-402C-8FD4-808CB076272A}"/>
              </a:ext>
            </a:extLst>
          </p:cNvPr>
          <p:cNvPicPr>
            <a:picLocks noChangeAspect="1"/>
          </p:cNvPicPr>
          <p:nvPr/>
        </p:nvPicPr>
        <p:blipFill>
          <a:blip r:embed="rId4"/>
          <a:stretch>
            <a:fillRect/>
          </a:stretch>
        </p:blipFill>
        <p:spPr>
          <a:xfrm>
            <a:off x="11353800" y="-75030"/>
            <a:ext cx="882702" cy="6989522"/>
          </a:xfrm>
          <a:prstGeom prst="rect">
            <a:avLst/>
          </a:prstGeom>
        </p:spPr>
      </p:pic>
      <p:pic>
        <p:nvPicPr>
          <p:cNvPr id="17" name="Content Placeholder 16">
            <a:extLst>
              <a:ext uri="{FF2B5EF4-FFF2-40B4-BE49-F238E27FC236}">
                <a16:creationId xmlns:a16="http://schemas.microsoft.com/office/drawing/2014/main" id="{B960F5CA-F56D-4D4E-13FA-906901B2B878}"/>
              </a:ext>
            </a:extLst>
          </p:cNvPr>
          <p:cNvPicPr>
            <a:picLocks noGrp="1" noChangeAspect="1"/>
          </p:cNvPicPr>
          <p:nvPr>
            <p:ph idx="1"/>
          </p:nvPr>
        </p:nvPicPr>
        <p:blipFill>
          <a:blip r:embed="rId4"/>
          <a:stretch>
            <a:fillRect/>
          </a:stretch>
        </p:blipFill>
        <p:spPr>
          <a:xfrm>
            <a:off x="-189319" y="5089450"/>
            <a:ext cx="11543118" cy="1825041"/>
          </a:xfrm>
          <a:prstGeom prst="rect">
            <a:avLst/>
          </a:prstGeom>
        </p:spPr>
      </p:pic>
      <p:pic>
        <p:nvPicPr>
          <p:cNvPr id="21" name="Picture 20">
            <a:extLst>
              <a:ext uri="{FF2B5EF4-FFF2-40B4-BE49-F238E27FC236}">
                <a16:creationId xmlns:a16="http://schemas.microsoft.com/office/drawing/2014/main" id="{BA11B448-667A-94AE-2333-17A885FE106D}"/>
              </a:ext>
            </a:extLst>
          </p:cNvPr>
          <p:cNvPicPr>
            <a:picLocks noChangeAspect="1"/>
          </p:cNvPicPr>
          <p:nvPr/>
        </p:nvPicPr>
        <p:blipFill>
          <a:blip r:embed="rId5"/>
          <a:stretch>
            <a:fillRect/>
          </a:stretch>
        </p:blipFill>
        <p:spPr>
          <a:xfrm>
            <a:off x="-189318" y="-75028"/>
            <a:ext cx="11737451" cy="5164479"/>
          </a:xfrm>
          <a:prstGeom prst="rect">
            <a:avLst/>
          </a:prstGeom>
        </p:spPr>
      </p:pic>
    </p:spTree>
    <p:extLst>
      <p:ext uri="{BB962C8B-B14F-4D97-AF65-F5344CB8AC3E}">
        <p14:creationId xmlns:p14="http://schemas.microsoft.com/office/powerpoint/2010/main" val="19690018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object, star, night sky&#10;&#10;Description automatically generated">
            <a:extLst>
              <a:ext uri="{FF2B5EF4-FFF2-40B4-BE49-F238E27FC236}">
                <a16:creationId xmlns:a16="http://schemas.microsoft.com/office/drawing/2014/main" id="{6C6276E7-24ED-AA7B-0D17-1A4E52626D47}"/>
              </a:ext>
            </a:extLst>
          </p:cNvPr>
          <p:cNvPicPr>
            <a:picLocks noChangeAspect="1"/>
          </p:cNvPicPr>
          <p:nvPr/>
        </p:nvPicPr>
        <p:blipFill>
          <a:blip r:embed="rId3"/>
          <a:stretch>
            <a:fillRect/>
          </a:stretch>
        </p:blipFill>
        <p:spPr>
          <a:xfrm>
            <a:off x="-189317" y="-75028"/>
            <a:ext cx="12425819" cy="6989523"/>
          </a:xfrm>
          <a:prstGeom prst="rect">
            <a:avLst/>
          </a:prstGeom>
        </p:spPr>
      </p:pic>
      <p:sp>
        <p:nvSpPr>
          <p:cNvPr id="8" name="Title 7">
            <a:extLst>
              <a:ext uri="{FF2B5EF4-FFF2-40B4-BE49-F238E27FC236}">
                <a16:creationId xmlns:a16="http://schemas.microsoft.com/office/drawing/2014/main" id="{00B9C511-2BA7-B144-8CAF-2CAD966A77E1}"/>
              </a:ext>
            </a:extLst>
          </p:cNvPr>
          <p:cNvSpPr>
            <a:spLocks noGrp="1"/>
          </p:cNvSpPr>
          <p:nvPr>
            <p:ph type="title"/>
          </p:nvPr>
        </p:nvSpPr>
        <p:spPr>
          <a:xfrm>
            <a:off x="472197" y="576417"/>
            <a:ext cx="7980206" cy="647200"/>
          </a:xfrm>
        </p:spPr>
        <p:txBody>
          <a:bodyPr>
            <a:normAutofit fontScale="90000"/>
          </a:bodyPr>
          <a:lstStyle/>
          <a:p>
            <a:r>
              <a:rPr lang="en-US" b="1" dirty="0">
                <a:solidFill>
                  <a:srgbClr val="ED701A"/>
                </a:solidFill>
                <a:latin typeface="Montserrat" pitchFamily="2" charset="77"/>
              </a:rPr>
              <a:t>6 – Generate Input Object</a:t>
            </a:r>
          </a:p>
        </p:txBody>
      </p:sp>
      <p:sp>
        <p:nvSpPr>
          <p:cNvPr id="11" name="Content Placeholder 2">
            <a:extLst>
              <a:ext uri="{FF2B5EF4-FFF2-40B4-BE49-F238E27FC236}">
                <a16:creationId xmlns:a16="http://schemas.microsoft.com/office/drawing/2014/main" id="{156379D7-09B9-A04E-AB5A-9CA623F71D20}"/>
              </a:ext>
            </a:extLst>
          </p:cNvPr>
          <p:cNvSpPr>
            <a:spLocks noGrp="1"/>
          </p:cNvSpPr>
          <p:nvPr>
            <p:ph idx="1"/>
          </p:nvPr>
        </p:nvSpPr>
        <p:spPr>
          <a:xfrm>
            <a:off x="472198" y="1397937"/>
            <a:ext cx="9366462" cy="4107462"/>
          </a:xfrm>
        </p:spPr>
        <p:txBody>
          <a:bodyPr>
            <a:normAutofit/>
          </a:bodyPr>
          <a:lstStyle/>
          <a:p>
            <a:pPr marL="0" indent="0">
              <a:buNone/>
            </a:pPr>
            <a:r>
              <a:rPr lang="en-US" sz="2400" dirty="0">
                <a:solidFill>
                  <a:schemeClr val="bg1"/>
                </a:solidFill>
                <a:latin typeface="Montserrat" pitchFamily="2" charset="77"/>
              </a:rPr>
              <a:t>Inputs are already serialized as JSON, so this is easier.</a:t>
            </a:r>
          </a:p>
          <a:p>
            <a:pPr marL="0" indent="0">
              <a:buNone/>
            </a:pPr>
            <a:endParaRPr lang="en-US" sz="2400" dirty="0">
              <a:solidFill>
                <a:schemeClr val="bg1"/>
              </a:solidFill>
              <a:latin typeface="Montserrat" pitchFamily="2" charset="77"/>
            </a:endParaRPr>
          </a:p>
          <a:p>
            <a:pPr marL="0" indent="0">
              <a:buNone/>
            </a:pPr>
            <a:r>
              <a:rPr lang="en-US" sz="2400" dirty="0">
                <a:solidFill>
                  <a:schemeClr val="bg1"/>
                </a:solidFill>
                <a:latin typeface="Montserrat" pitchFamily="2" charset="77"/>
              </a:rPr>
              <a:t>Find the object in the schema and traverse the input object and build the object.</a:t>
            </a:r>
          </a:p>
          <a:p>
            <a:pPr marL="0" indent="0">
              <a:buNone/>
            </a:pPr>
            <a:endParaRPr lang="en-US" sz="2400" dirty="0">
              <a:solidFill>
                <a:schemeClr val="bg1"/>
              </a:solidFill>
              <a:latin typeface="Montserrat" pitchFamily="2" charset="77"/>
            </a:endParaRPr>
          </a:p>
          <a:p>
            <a:pPr marL="0" indent="0">
              <a:buNone/>
            </a:pPr>
            <a:r>
              <a:rPr lang="en-US" sz="2400" dirty="0">
                <a:solidFill>
                  <a:schemeClr val="bg1"/>
                </a:solidFill>
                <a:latin typeface="Montserrat" pitchFamily="2" charset="77"/>
              </a:rPr>
              <a:t>There’s some nuance to this, but that’s the basic idea.</a:t>
            </a:r>
          </a:p>
        </p:txBody>
      </p:sp>
      <p:sp>
        <p:nvSpPr>
          <p:cNvPr id="18" name="TextBox 17">
            <a:extLst>
              <a:ext uri="{FF2B5EF4-FFF2-40B4-BE49-F238E27FC236}">
                <a16:creationId xmlns:a16="http://schemas.microsoft.com/office/drawing/2014/main" id="{7CCAA82B-A680-3847-9520-40F190491379}"/>
              </a:ext>
            </a:extLst>
          </p:cNvPr>
          <p:cNvSpPr txBox="1"/>
          <p:nvPr/>
        </p:nvSpPr>
        <p:spPr>
          <a:xfrm>
            <a:off x="430306" y="5825271"/>
            <a:ext cx="4397828" cy="400110"/>
          </a:xfrm>
          <a:prstGeom prst="rect">
            <a:avLst/>
          </a:prstGeom>
          <a:noFill/>
        </p:spPr>
        <p:txBody>
          <a:bodyPr wrap="square" rtlCol="0">
            <a:spAutoFit/>
          </a:bodyPr>
          <a:lstStyle/>
          <a:p>
            <a:r>
              <a:rPr lang="en-US" sz="2000" b="1" dirty="0">
                <a:solidFill>
                  <a:srgbClr val="ED701A"/>
                </a:solidFill>
                <a:latin typeface="Montserrat" pitchFamily="2" charset="77"/>
              </a:rPr>
              <a:t>NATE SMITH</a:t>
            </a:r>
            <a:endParaRPr lang="en-US" sz="2000" dirty="0">
              <a:solidFill>
                <a:srgbClr val="ED701A"/>
              </a:solidFill>
              <a:latin typeface="Montserrat" pitchFamily="2" charset="77"/>
            </a:endParaRPr>
          </a:p>
        </p:txBody>
      </p:sp>
      <p:sp>
        <p:nvSpPr>
          <p:cNvPr id="19" name="TextBox 18">
            <a:extLst>
              <a:ext uri="{FF2B5EF4-FFF2-40B4-BE49-F238E27FC236}">
                <a16:creationId xmlns:a16="http://schemas.microsoft.com/office/drawing/2014/main" id="{7194090E-1455-6648-9A20-CD451EE3E97D}"/>
              </a:ext>
            </a:extLst>
          </p:cNvPr>
          <p:cNvSpPr txBox="1"/>
          <p:nvPr/>
        </p:nvSpPr>
        <p:spPr>
          <a:xfrm>
            <a:off x="430306" y="6157147"/>
            <a:ext cx="8022097" cy="1077218"/>
          </a:xfrm>
          <a:prstGeom prst="rect">
            <a:avLst/>
          </a:prstGeom>
          <a:noFill/>
        </p:spPr>
        <p:txBody>
          <a:bodyPr wrap="square" rtlCol="0">
            <a:spAutoFit/>
          </a:bodyPr>
          <a:lstStyle/>
          <a:p>
            <a:r>
              <a:rPr lang="en-US" sz="2000" b="1" dirty="0">
                <a:solidFill>
                  <a:schemeClr val="bg1"/>
                </a:solidFill>
                <a:latin typeface="Montserrat" pitchFamily="2" charset="77"/>
              </a:rPr>
              <a:t>Navigating Complex GraphQL Testing:</a:t>
            </a:r>
          </a:p>
          <a:p>
            <a:r>
              <a:rPr lang="en-US" sz="2000" b="1" dirty="0">
                <a:solidFill>
                  <a:schemeClr val="bg1"/>
                </a:solidFill>
                <a:latin typeface="Montserrat" pitchFamily="2" charset="77"/>
              </a:rPr>
              <a:t>Automating Integration Test Generation</a:t>
            </a:r>
          </a:p>
          <a:p>
            <a:endParaRPr lang="en-US" sz="2400" dirty="0">
              <a:solidFill>
                <a:schemeClr val="bg1"/>
              </a:solidFill>
              <a:latin typeface="Montserrat" pitchFamily="2" charset="77"/>
            </a:endParaRPr>
          </a:p>
        </p:txBody>
      </p:sp>
      <p:cxnSp>
        <p:nvCxnSpPr>
          <p:cNvPr id="24" name="Straight Connector 23">
            <a:extLst>
              <a:ext uri="{FF2B5EF4-FFF2-40B4-BE49-F238E27FC236}">
                <a16:creationId xmlns:a16="http://schemas.microsoft.com/office/drawing/2014/main" id="{810B67F8-0C6C-D242-BAC5-A65FA53A31A8}"/>
              </a:ext>
            </a:extLst>
          </p:cNvPr>
          <p:cNvCxnSpPr>
            <a:cxnSpLocks/>
          </p:cNvCxnSpPr>
          <p:nvPr/>
        </p:nvCxnSpPr>
        <p:spPr>
          <a:xfrm>
            <a:off x="430306" y="5782235"/>
            <a:ext cx="10400254" cy="0"/>
          </a:xfrm>
          <a:prstGeom prst="line">
            <a:avLst/>
          </a:prstGeom>
          <a:ln>
            <a:solidFill>
              <a:srgbClr val="ED701A"/>
            </a:solidFill>
          </a:ln>
        </p:spPr>
        <p:style>
          <a:lnRef idx="1">
            <a:schemeClr val="accent2"/>
          </a:lnRef>
          <a:fillRef idx="0">
            <a:schemeClr val="accent2"/>
          </a:fillRef>
          <a:effectRef idx="0">
            <a:schemeClr val="accent2"/>
          </a:effectRef>
          <a:fontRef idx="minor">
            <a:schemeClr val="tx1"/>
          </a:fontRef>
        </p:style>
      </p:cxnSp>
      <p:pic>
        <p:nvPicPr>
          <p:cNvPr id="4" name="Picture 3">
            <a:extLst>
              <a:ext uri="{FF2B5EF4-FFF2-40B4-BE49-F238E27FC236}">
                <a16:creationId xmlns:a16="http://schemas.microsoft.com/office/drawing/2014/main" id="{F7583590-A386-A859-476E-2CB1D0F28111}"/>
              </a:ext>
            </a:extLst>
          </p:cNvPr>
          <p:cNvPicPr>
            <a:picLocks noChangeAspect="1"/>
          </p:cNvPicPr>
          <p:nvPr/>
        </p:nvPicPr>
        <p:blipFill>
          <a:blip r:embed="rId4"/>
          <a:stretch>
            <a:fillRect/>
          </a:stretch>
        </p:blipFill>
        <p:spPr>
          <a:xfrm rot="16995746">
            <a:off x="7618245" y="2873112"/>
            <a:ext cx="8388269" cy="1510804"/>
          </a:xfrm>
          <a:prstGeom prst="rect">
            <a:avLst/>
          </a:prstGeom>
        </p:spPr>
      </p:pic>
    </p:spTree>
    <p:extLst>
      <p:ext uri="{BB962C8B-B14F-4D97-AF65-F5344CB8AC3E}">
        <p14:creationId xmlns:p14="http://schemas.microsoft.com/office/powerpoint/2010/main" val="31470727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object, star, night sky&#10;&#10;Description automatically generated">
            <a:extLst>
              <a:ext uri="{FF2B5EF4-FFF2-40B4-BE49-F238E27FC236}">
                <a16:creationId xmlns:a16="http://schemas.microsoft.com/office/drawing/2014/main" id="{6C6276E7-24ED-AA7B-0D17-1A4E52626D47}"/>
              </a:ext>
            </a:extLst>
          </p:cNvPr>
          <p:cNvPicPr>
            <a:picLocks noChangeAspect="1"/>
          </p:cNvPicPr>
          <p:nvPr/>
        </p:nvPicPr>
        <p:blipFill>
          <a:blip r:embed="rId3"/>
          <a:stretch>
            <a:fillRect/>
          </a:stretch>
        </p:blipFill>
        <p:spPr>
          <a:xfrm>
            <a:off x="-189317" y="-75028"/>
            <a:ext cx="12425819" cy="6989523"/>
          </a:xfrm>
          <a:prstGeom prst="rect">
            <a:avLst/>
          </a:prstGeom>
        </p:spPr>
      </p:pic>
      <p:sp>
        <p:nvSpPr>
          <p:cNvPr id="8" name="Title 7">
            <a:extLst>
              <a:ext uri="{FF2B5EF4-FFF2-40B4-BE49-F238E27FC236}">
                <a16:creationId xmlns:a16="http://schemas.microsoft.com/office/drawing/2014/main" id="{00B9C511-2BA7-B144-8CAF-2CAD966A77E1}"/>
              </a:ext>
            </a:extLst>
          </p:cNvPr>
          <p:cNvSpPr>
            <a:spLocks noGrp="1"/>
          </p:cNvSpPr>
          <p:nvPr>
            <p:ph type="title"/>
          </p:nvPr>
        </p:nvSpPr>
        <p:spPr>
          <a:xfrm>
            <a:off x="472197" y="576417"/>
            <a:ext cx="7980206" cy="647200"/>
          </a:xfrm>
        </p:spPr>
        <p:txBody>
          <a:bodyPr>
            <a:normAutofit fontScale="90000"/>
          </a:bodyPr>
          <a:lstStyle/>
          <a:p>
            <a:r>
              <a:rPr lang="en-US" b="1" dirty="0">
                <a:solidFill>
                  <a:srgbClr val="ED701A"/>
                </a:solidFill>
                <a:latin typeface="Montserrat" pitchFamily="2" charset="77"/>
              </a:rPr>
              <a:t>7 – Iterate on Input Values</a:t>
            </a:r>
          </a:p>
        </p:txBody>
      </p:sp>
      <p:sp>
        <p:nvSpPr>
          <p:cNvPr id="11" name="Content Placeholder 2">
            <a:extLst>
              <a:ext uri="{FF2B5EF4-FFF2-40B4-BE49-F238E27FC236}">
                <a16:creationId xmlns:a16="http://schemas.microsoft.com/office/drawing/2014/main" id="{156379D7-09B9-A04E-AB5A-9CA623F71D20}"/>
              </a:ext>
            </a:extLst>
          </p:cNvPr>
          <p:cNvSpPr>
            <a:spLocks noGrp="1"/>
          </p:cNvSpPr>
          <p:nvPr>
            <p:ph idx="1"/>
          </p:nvPr>
        </p:nvSpPr>
        <p:spPr>
          <a:xfrm>
            <a:off x="472198" y="1397937"/>
            <a:ext cx="9366462" cy="4107462"/>
          </a:xfrm>
        </p:spPr>
        <p:txBody>
          <a:bodyPr>
            <a:normAutofit fontScale="92500" lnSpcReduction="20000"/>
          </a:bodyPr>
          <a:lstStyle/>
          <a:p>
            <a:pPr marL="0" indent="0">
              <a:buNone/>
            </a:pPr>
            <a:r>
              <a:rPr lang="en-US" sz="2400" dirty="0">
                <a:solidFill>
                  <a:schemeClr val="bg1"/>
                </a:solidFill>
                <a:latin typeface="Montserrat" pitchFamily="2" charset="77"/>
              </a:rPr>
              <a:t>Property Tests:</a:t>
            </a:r>
          </a:p>
          <a:p>
            <a:pPr marL="0" indent="0">
              <a:buNone/>
            </a:pPr>
            <a:endParaRPr lang="en-US" sz="2400" dirty="0">
              <a:solidFill>
                <a:schemeClr val="bg1"/>
              </a:solidFill>
              <a:latin typeface="Montserrat" pitchFamily="2" charset="77"/>
            </a:endParaRPr>
          </a:p>
          <a:p>
            <a:pPr marL="0" indent="0">
              <a:buNone/>
            </a:pPr>
            <a:r>
              <a:rPr lang="en-US" sz="2400" dirty="0">
                <a:solidFill>
                  <a:schemeClr val="bg1"/>
                </a:solidFill>
                <a:latin typeface="Montserrat" pitchFamily="2" charset="77"/>
              </a:rPr>
              <a:t>Given a range of inputs </a:t>
            </a:r>
            <a:r>
              <a:rPr lang="en-US" sz="2400" i="1" dirty="0">
                <a:solidFill>
                  <a:schemeClr val="bg1"/>
                </a:solidFill>
                <a:latin typeface="Montserrat" pitchFamily="2" charset="77"/>
              </a:rPr>
              <a:t>R</a:t>
            </a:r>
            <a:r>
              <a:rPr lang="en-US" sz="2400" dirty="0">
                <a:solidFill>
                  <a:schemeClr val="bg1"/>
                </a:solidFill>
                <a:latin typeface="Montserrat" pitchFamily="2" charset="77"/>
              </a:rPr>
              <a:t>, the response must have property </a:t>
            </a:r>
            <a:r>
              <a:rPr lang="en-US" sz="2400" i="1" dirty="0">
                <a:solidFill>
                  <a:schemeClr val="bg1"/>
                </a:solidFill>
                <a:latin typeface="Montserrat" pitchFamily="2" charset="77"/>
              </a:rPr>
              <a:t>P</a:t>
            </a:r>
            <a:r>
              <a:rPr lang="en-US" sz="2400" dirty="0">
                <a:solidFill>
                  <a:schemeClr val="bg1"/>
                </a:solidFill>
                <a:latin typeface="Montserrat" pitchFamily="2" charset="77"/>
              </a:rPr>
              <a:t>.</a:t>
            </a:r>
          </a:p>
          <a:p>
            <a:pPr marL="0" indent="0">
              <a:buNone/>
            </a:pPr>
            <a:endParaRPr lang="en-US" sz="2400" dirty="0">
              <a:solidFill>
                <a:schemeClr val="bg1"/>
              </a:solidFill>
              <a:latin typeface="Montserrat" pitchFamily="2" charset="77"/>
            </a:endParaRPr>
          </a:p>
          <a:p>
            <a:pPr marL="0" indent="0">
              <a:buNone/>
            </a:pPr>
            <a:r>
              <a:rPr lang="en-US" sz="2400" dirty="0">
                <a:solidFill>
                  <a:schemeClr val="bg1"/>
                </a:solidFill>
                <a:latin typeface="Montserrat" pitchFamily="2" charset="77"/>
              </a:rPr>
              <a:t>For example:</a:t>
            </a:r>
          </a:p>
          <a:p>
            <a:pPr marL="0" indent="0">
              <a:buNone/>
            </a:pPr>
            <a:r>
              <a:rPr lang="en-US" sz="2400" dirty="0">
                <a:solidFill>
                  <a:schemeClr val="bg1"/>
                </a:solidFill>
                <a:latin typeface="Montserrat" pitchFamily="2" charset="77"/>
              </a:rPr>
              <a:t> </a:t>
            </a:r>
          </a:p>
          <a:p>
            <a:pPr marL="0" indent="0">
              <a:buNone/>
            </a:pPr>
            <a:r>
              <a:rPr lang="en-US" sz="2400" dirty="0">
                <a:solidFill>
                  <a:schemeClr val="bg1"/>
                </a:solidFill>
                <a:latin typeface="Montserrat" pitchFamily="2" charset="77"/>
              </a:rPr>
              <a:t>Given a zip code input of a five-character string containing only numbers, the response must be one of:</a:t>
            </a:r>
          </a:p>
          <a:p>
            <a:pPr marL="0" indent="0">
              <a:buNone/>
            </a:pPr>
            <a:endParaRPr lang="en-US" sz="2400" dirty="0">
              <a:solidFill>
                <a:schemeClr val="bg1"/>
              </a:solidFill>
              <a:latin typeface="Montserrat" pitchFamily="2" charset="77"/>
            </a:endParaRPr>
          </a:p>
          <a:p>
            <a:pPr marL="0" indent="0">
              <a:buNone/>
            </a:pPr>
            <a:r>
              <a:rPr lang="en-US" sz="2400" dirty="0">
                <a:solidFill>
                  <a:schemeClr val="bg1"/>
                </a:solidFill>
                <a:latin typeface="Montserrat" pitchFamily="2" charset="77"/>
              </a:rPr>
              <a:t>1. NOT_FOUND response object</a:t>
            </a:r>
          </a:p>
          <a:p>
            <a:pPr marL="0" indent="0">
              <a:buNone/>
            </a:pPr>
            <a:r>
              <a:rPr lang="en-US" sz="2400" dirty="0">
                <a:solidFill>
                  <a:schemeClr val="bg1"/>
                </a:solidFill>
                <a:latin typeface="Montserrat" pitchFamily="2" charset="77"/>
              </a:rPr>
              <a:t>2. A state abbreviation object.</a:t>
            </a:r>
          </a:p>
        </p:txBody>
      </p:sp>
      <p:sp>
        <p:nvSpPr>
          <p:cNvPr id="18" name="TextBox 17">
            <a:extLst>
              <a:ext uri="{FF2B5EF4-FFF2-40B4-BE49-F238E27FC236}">
                <a16:creationId xmlns:a16="http://schemas.microsoft.com/office/drawing/2014/main" id="{7CCAA82B-A680-3847-9520-40F190491379}"/>
              </a:ext>
            </a:extLst>
          </p:cNvPr>
          <p:cNvSpPr txBox="1"/>
          <p:nvPr/>
        </p:nvSpPr>
        <p:spPr>
          <a:xfrm>
            <a:off x="430306" y="5825271"/>
            <a:ext cx="4397828" cy="400110"/>
          </a:xfrm>
          <a:prstGeom prst="rect">
            <a:avLst/>
          </a:prstGeom>
          <a:noFill/>
        </p:spPr>
        <p:txBody>
          <a:bodyPr wrap="square" rtlCol="0">
            <a:spAutoFit/>
          </a:bodyPr>
          <a:lstStyle/>
          <a:p>
            <a:r>
              <a:rPr lang="en-US" sz="2000" b="1" dirty="0">
                <a:solidFill>
                  <a:srgbClr val="ED701A"/>
                </a:solidFill>
                <a:latin typeface="Montserrat" pitchFamily="2" charset="77"/>
              </a:rPr>
              <a:t>NATE SMITH</a:t>
            </a:r>
            <a:endParaRPr lang="en-US" sz="2000" dirty="0">
              <a:solidFill>
                <a:srgbClr val="ED701A"/>
              </a:solidFill>
              <a:latin typeface="Montserrat" pitchFamily="2" charset="77"/>
            </a:endParaRPr>
          </a:p>
        </p:txBody>
      </p:sp>
      <p:sp>
        <p:nvSpPr>
          <p:cNvPr id="19" name="TextBox 18">
            <a:extLst>
              <a:ext uri="{FF2B5EF4-FFF2-40B4-BE49-F238E27FC236}">
                <a16:creationId xmlns:a16="http://schemas.microsoft.com/office/drawing/2014/main" id="{7194090E-1455-6648-9A20-CD451EE3E97D}"/>
              </a:ext>
            </a:extLst>
          </p:cNvPr>
          <p:cNvSpPr txBox="1"/>
          <p:nvPr/>
        </p:nvSpPr>
        <p:spPr>
          <a:xfrm>
            <a:off x="430306" y="6157147"/>
            <a:ext cx="8022097" cy="1077218"/>
          </a:xfrm>
          <a:prstGeom prst="rect">
            <a:avLst/>
          </a:prstGeom>
          <a:noFill/>
        </p:spPr>
        <p:txBody>
          <a:bodyPr wrap="square" rtlCol="0">
            <a:spAutoFit/>
          </a:bodyPr>
          <a:lstStyle/>
          <a:p>
            <a:r>
              <a:rPr lang="en-US" sz="2000" b="1" dirty="0">
                <a:solidFill>
                  <a:schemeClr val="bg1"/>
                </a:solidFill>
                <a:latin typeface="Montserrat" pitchFamily="2" charset="77"/>
              </a:rPr>
              <a:t>Navigating Complex GraphQL Testing:</a:t>
            </a:r>
          </a:p>
          <a:p>
            <a:r>
              <a:rPr lang="en-US" sz="2000" b="1" dirty="0">
                <a:solidFill>
                  <a:schemeClr val="bg1"/>
                </a:solidFill>
                <a:latin typeface="Montserrat" pitchFamily="2" charset="77"/>
              </a:rPr>
              <a:t>Automating Integration Test Generation</a:t>
            </a:r>
          </a:p>
          <a:p>
            <a:endParaRPr lang="en-US" sz="2400" dirty="0">
              <a:solidFill>
                <a:schemeClr val="bg1"/>
              </a:solidFill>
              <a:latin typeface="Montserrat" pitchFamily="2" charset="77"/>
            </a:endParaRPr>
          </a:p>
        </p:txBody>
      </p:sp>
      <p:cxnSp>
        <p:nvCxnSpPr>
          <p:cNvPr id="24" name="Straight Connector 23">
            <a:extLst>
              <a:ext uri="{FF2B5EF4-FFF2-40B4-BE49-F238E27FC236}">
                <a16:creationId xmlns:a16="http://schemas.microsoft.com/office/drawing/2014/main" id="{810B67F8-0C6C-D242-BAC5-A65FA53A31A8}"/>
              </a:ext>
            </a:extLst>
          </p:cNvPr>
          <p:cNvCxnSpPr>
            <a:cxnSpLocks/>
          </p:cNvCxnSpPr>
          <p:nvPr/>
        </p:nvCxnSpPr>
        <p:spPr>
          <a:xfrm>
            <a:off x="430306" y="5782235"/>
            <a:ext cx="10400254" cy="0"/>
          </a:xfrm>
          <a:prstGeom prst="line">
            <a:avLst/>
          </a:prstGeom>
          <a:ln>
            <a:solidFill>
              <a:srgbClr val="ED701A"/>
            </a:solidFill>
          </a:ln>
        </p:spPr>
        <p:style>
          <a:lnRef idx="1">
            <a:schemeClr val="accent2"/>
          </a:lnRef>
          <a:fillRef idx="0">
            <a:schemeClr val="accent2"/>
          </a:fillRef>
          <a:effectRef idx="0">
            <a:schemeClr val="accent2"/>
          </a:effectRef>
          <a:fontRef idx="minor">
            <a:schemeClr val="tx1"/>
          </a:fontRef>
        </p:style>
      </p:cxnSp>
      <p:pic>
        <p:nvPicPr>
          <p:cNvPr id="4" name="Picture 3">
            <a:extLst>
              <a:ext uri="{FF2B5EF4-FFF2-40B4-BE49-F238E27FC236}">
                <a16:creationId xmlns:a16="http://schemas.microsoft.com/office/drawing/2014/main" id="{F7583590-A386-A859-476E-2CB1D0F28111}"/>
              </a:ext>
            </a:extLst>
          </p:cNvPr>
          <p:cNvPicPr>
            <a:picLocks noChangeAspect="1"/>
          </p:cNvPicPr>
          <p:nvPr/>
        </p:nvPicPr>
        <p:blipFill>
          <a:blip r:embed="rId4"/>
          <a:stretch>
            <a:fillRect/>
          </a:stretch>
        </p:blipFill>
        <p:spPr>
          <a:xfrm rot="16995746">
            <a:off x="7618245" y="2873112"/>
            <a:ext cx="8388269" cy="1510804"/>
          </a:xfrm>
          <a:prstGeom prst="rect">
            <a:avLst/>
          </a:prstGeom>
        </p:spPr>
      </p:pic>
    </p:spTree>
    <p:extLst>
      <p:ext uri="{BB962C8B-B14F-4D97-AF65-F5344CB8AC3E}">
        <p14:creationId xmlns:p14="http://schemas.microsoft.com/office/powerpoint/2010/main" val="6443110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object, star, night sky&#10;&#10;Description automatically generated">
            <a:extLst>
              <a:ext uri="{FF2B5EF4-FFF2-40B4-BE49-F238E27FC236}">
                <a16:creationId xmlns:a16="http://schemas.microsoft.com/office/drawing/2014/main" id="{6C6276E7-24ED-AA7B-0D17-1A4E52626D47}"/>
              </a:ext>
            </a:extLst>
          </p:cNvPr>
          <p:cNvPicPr>
            <a:picLocks noChangeAspect="1"/>
          </p:cNvPicPr>
          <p:nvPr/>
        </p:nvPicPr>
        <p:blipFill>
          <a:blip r:embed="rId3"/>
          <a:stretch>
            <a:fillRect/>
          </a:stretch>
        </p:blipFill>
        <p:spPr>
          <a:xfrm>
            <a:off x="-189317" y="-75028"/>
            <a:ext cx="12425819" cy="6989523"/>
          </a:xfrm>
          <a:prstGeom prst="rect">
            <a:avLst/>
          </a:prstGeom>
        </p:spPr>
      </p:pic>
      <p:sp>
        <p:nvSpPr>
          <p:cNvPr id="8" name="Title 7">
            <a:extLst>
              <a:ext uri="{FF2B5EF4-FFF2-40B4-BE49-F238E27FC236}">
                <a16:creationId xmlns:a16="http://schemas.microsoft.com/office/drawing/2014/main" id="{00B9C511-2BA7-B144-8CAF-2CAD966A77E1}"/>
              </a:ext>
            </a:extLst>
          </p:cNvPr>
          <p:cNvSpPr>
            <a:spLocks noGrp="1"/>
          </p:cNvSpPr>
          <p:nvPr>
            <p:ph type="title"/>
          </p:nvPr>
        </p:nvSpPr>
        <p:spPr>
          <a:xfrm>
            <a:off x="472197" y="576417"/>
            <a:ext cx="7980206" cy="647200"/>
          </a:xfrm>
        </p:spPr>
        <p:txBody>
          <a:bodyPr>
            <a:normAutofit fontScale="90000"/>
          </a:bodyPr>
          <a:lstStyle/>
          <a:p>
            <a:r>
              <a:rPr lang="en-US" b="1" dirty="0">
                <a:solidFill>
                  <a:srgbClr val="ED701A"/>
                </a:solidFill>
                <a:latin typeface="Montserrat" pitchFamily="2" charset="77"/>
              </a:rPr>
              <a:t>7 – Iterate on Input Values</a:t>
            </a:r>
          </a:p>
        </p:txBody>
      </p:sp>
      <p:sp>
        <p:nvSpPr>
          <p:cNvPr id="11" name="Content Placeholder 2">
            <a:extLst>
              <a:ext uri="{FF2B5EF4-FFF2-40B4-BE49-F238E27FC236}">
                <a16:creationId xmlns:a16="http://schemas.microsoft.com/office/drawing/2014/main" id="{156379D7-09B9-A04E-AB5A-9CA623F71D20}"/>
              </a:ext>
            </a:extLst>
          </p:cNvPr>
          <p:cNvSpPr>
            <a:spLocks noGrp="1"/>
          </p:cNvSpPr>
          <p:nvPr>
            <p:ph idx="1"/>
          </p:nvPr>
        </p:nvSpPr>
        <p:spPr>
          <a:xfrm>
            <a:off x="472198" y="1397937"/>
            <a:ext cx="9366462" cy="4107462"/>
          </a:xfrm>
        </p:spPr>
        <p:txBody>
          <a:bodyPr>
            <a:normAutofit/>
          </a:bodyPr>
          <a:lstStyle/>
          <a:p>
            <a:pPr marL="0" indent="0">
              <a:buNone/>
            </a:pPr>
            <a:r>
              <a:rPr lang="en-US" sz="2400" dirty="0">
                <a:solidFill>
                  <a:schemeClr val="bg1"/>
                </a:solidFill>
                <a:latin typeface="Montserrat" pitchFamily="2" charset="77"/>
              </a:rPr>
              <a:t>We can use a property testing library to:</a:t>
            </a:r>
          </a:p>
          <a:p>
            <a:pPr marL="0" indent="0">
              <a:buNone/>
            </a:pPr>
            <a:endParaRPr lang="en-US" sz="2400" dirty="0">
              <a:solidFill>
                <a:schemeClr val="bg1"/>
              </a:solidFill>
              <a:latin typeface="Montserrat" pitchFamily="2" charset="77"/>
            </a:endParaRPr>
          </a:p>
          <a:p>
            <a:pPr marL="457200" indent="-457200">
              <a:buAutoNum type="arabicPeriod"/>
            </a:pPr>
            <a:r>
              <a:rPr lang="en-US" sz="2400" dirty="0">
                <a:solidFill>
                  <a:schemeClr val="bg1"/>
                </a:solidFill>
                <a:latin typeface="Montserrat" pitchFamily="2" charset="77"/>
              </a:rPr>
              <a:t>Generate and iterate on the values</a:t>
            </a:r>
          </a:p>
          <a:p>
            <a:pPr marL="457200" indent="-457200">
              <a:buAutoNum type="arabicPeriod"/>
            </a:pPr>
            <a:r>
              <a:rPr lang="en-US" sz="2400" dirty="0">
                <a:solidFill>
                  <a:schemeClr val="bg1"/>
                </a:solidFill>
                <a:latin typeface="Montserrat" pitchFamily="2" charset="77"/>
              </a:rPr>
              <a:t>‘Shrink’ ranges when unexpected results are found.</a:t>
            </a:r>
          </a:p>
          <a:p>
            <a:pPr marL="457200" indent="-457200">
              <a:buAutoNum type="arabicPeriod"/>
            </a:pPr>
            <a:endParaRPr lang="en-US" sz="2400">
              <a:solidFill>
                <a:schemeClr val="bg1"/>
              </a:solidFill>
              <a:latin typeface="Montserrat" pitchFamily="2" charset="77"/>
            </a:endParaRPr>
          </a:p>
          <a:p>
            <a:pPr marL="0" indent="0">
              <a:buNone/>
            </a:pPr>
            <a:endParaRPr lang="en-US" sz="2400">
              <a:solidFill>
                <a:schemeClr val="bg1"/>
              </a:solidFill>
              <a:latin typeface="Montserrat" pitchFamily="2" charset="77"/>
            </a:endParaRPr>
          </a:p>
          <a:p>
            <a:pPr marL="0" indent="0">
              <a:buNone/>
            </a:pPr>
            <a:r>
              <a:rPr lang="en-US" sz="2400">
                <a:solidFill>
                  <a:schemeClr val="bg1"/>
                </a:solidFill>
                <a:latin typeface="Montserrat" pitchFamily="2" charset="77"/>
              </a:rPr>
              <a:t>We used fast-check.</a:t>
            </a:r>
          </a:p>
          <a:p>
            <a:pPr marL="0" indent="0">
              <a:buNone/>
            </a:pPr>
            <a:endParaRPr lang="en-US" sz="2400">
              <a:solidFill>
                <a:schemeClr val="bg1"/>
              </a:solidFill>
              <a:latin typeface="Montserrat" pitchFamily="2" charset="77"/>
            </a:endParaRPr>
          </a:p>
        </p:txBody>
      </p:sp>
      <p:sp>
        <p:nvSpPr>
          <p:cNvPr id="18" name="TextBox 17">
            <a:extLst>
              <a:ext uri="{FF2B5EF4-FFF2-40B4-BE49-F238E27FC236}">
                <a16:creationId xmlns:a16="http://schemas.microsoft.com/office/drawing/2014/main" id="{7CCAA82B-A680-3847-9520-40F190491379}"/>
              </a:ext>
            </a:extLst>
          </p:cNvPr>
          <p:cNvSpPr txBox="1"/>
          <p:nvPr/>
        </p:nvSpPr>
        <p:spPr>
          <a:xfrm>
            <a:off x="430306" y="5825271"/>
            <a:ext cx="4397828" cy="400110"/>
          </a:xfrm>
          <a:prstGeom prst="rect">
            <a:avLst/>
          </a:prstGeom>
          <a:noFill/>
        </p:spPr>
        <p:txBody>
          <a:bodyPr wrap="square" rtlCol="0">
            <a:spAutoFit/>
          </a:bodyPr>
          <a:lstStyle/>
          <a:p>
            <a:r>
              <a:rPr lang="en-US" sz="2000" b="1" dirty="0">
                <a:solidFill>
                  <a:srgbClr val="ED701A"/>
                </a:solidFill>
                <a:latin typeface="Montserrat" pitchFamily="2" charset="77"/>
              </a:rPr>
              <a:t>NATE SMITH</a:t>
            </a:r>
            <a:endParaRPr lang="en-US" sz="2000" dirty="0">
              <a:solidFill>
                <a:srgbClr val="ED701A"/>
              </a:solidFill>
              <a:latin typeface="Montserrat" pitchFamily="2" charset="77"/>
            </a:endParaRPr>
          </a:p>
        </p:txBody>
      </p:sp>
      <p:sp>
        <p:nvSpPr>
          <p:cNvPr id="19" name="TextBox 18">
            <a:extLst>
              <a:ext uri="{FF2B5EF4-FFF2-40B4-BE49-F238E27FC236}">
                <a16:creationId xmlns:a16="http://schemas.microsoft.com/office/drawing/2014/main" id="{7194090E-1455-6648-9A20-CD451EE3E97D}"/>
              </a:ext>
            </a:extLst>
          </p:cNvPr>
          <p:cNvSpPr txBox="1"/>
          <p:nvPr/>
        </p:nvSpPr>
        <p:spPr>
          <a:xfrm>
            <a:off x="430306" y="6157147"/>
            <a:ext cx="8022097" cy="1077218"/>
          </a:xfrm>
          <a:prstGeom prst="rect">
            <a:avLst/>
          </a:prstGeom>
          <a:noFill/>
        </p:spPr>
        <p:txBody>
          <a:bodyPr wrap="square" rtlCol="0">
            <a:spAutoFit/>
          </a:bodyPr>
          <a:lstStyle/>
          <a:p>
            <a:r>
              <a:rPr lang="en-US" sz="2000" b="1" dirty="0">
                <a:solidFill>
                  <a:schemeClr val="bg1"/>
                </a:solidFill>
                <a:latin typeface="Montserrat" pitchFamily="2" charset="77"/>
              </a:rPr>
              <a:t>Navigating Complex GraphQL Testing:</a:t>
            </a:r>
          </a:p>
          <a:p>
            <a:r>
              <a:rPr lang="en-US" sz="2000" b="1" dirty="0">
                <a:solidFill>
                  <a:schemeClr val="bg1"/>
                </a:solidFill>
                <a:latin typeface="Montserrat" pitchFamily="2" charset="77"/>
              </a:rPr>
              <a:t>Automating Integration Test Generation</a:t>
            </a:r>
          </a:p>
          <a:p>
            <a:endParaRPr lang="en-US" sz="2400" dirty="0">
              <a:solidFill>
                <a:schemeClr val="bg1"/>
              </a:solidFill>
              <a:latin typeface="Montserrat" pitchFamily="2" charset="77"/>
            </a:endParaRPr>
          </a:p>
        </p:txBody>
      </p:sp>
      <p:cxnSp>
        <p:nvCxnSpPr>
          <p:cNvPr id="24" name="Straight Connector 23">
            <a:extLst>
              <a:ext uri="{FF2B5EF4-FFF2-40B4-BE49-F238E27FC236}">
                <a16:creationId xmlns:a16="http://schemas.microsoft.com/office/drawing/2014/main" id="{810B67F8-0C6C-D242-BAC5-A65FA53A31A8}"/>
              </a:ext>
            </a:extLst>
          </p:cNvPr>
          <p:cNvCxnSpPr>
            <a:cxnSpLocks/>
          </p:cNvCxnSpPr>
          <p:nvPr/>
        </p:nvCxnSpPr>
        <p:spPr>
          <a:xfrm>
            <a:off x="430306" y="5782235"/>
            <a:ext cx="10400254" cy="0"/>
          </a:xfrm>
          <a:prstGeom prst="line">
            <a:avLst/>
          </a:prstGeom>
          <a:ln>
            <a:solidFill>
              <a:srgbClr val="ED701A"/>
            </a:solidFill>
          </a:ln>
        </p:spPr>
        <p:style>
          <a:lnRef idx="1">
            <a:schemeClr val="accent2"/>
          </a:lnRef>
          <a:fillRef idx="0">
            <a:schemeClr val="accent2"/>
          </a:fillRef>
          <a:effectRef idx="0">
            <a:schemeClr val="accent2"/>
          </a:effectRef>
          <a:fontRef idx="minor">
            <a:schemeClr val="tx1"/>
          </a:fontRef>
        </p:style>
      </p:cxnSp>
      <p:pic>
        <p:nvPicPr>
          <p:cNvPr id="4" name="Picture 3">
            <a:extLst>
              <a:ext uri="{FF2B5EF4-FFF2-40B4-BE49-F238E27FC236}">
                <a16:creationId xmlns:a16="http://schemas.microsoft.com/office/drawing/2014/main" id="{F7583590-A386-A859-476E-2CB1D0F28111}"/>
              </a:ext>
            </a:extLst>
          </p:cNvPr>
          <p:cNvPicPr>
            <a:picLocks noChangeAspect="1"/>
          </p:cNvPicPr>
          <p:nvPr/>
        </p:nvPicPr>
        <p:blipFill>
          <a:blip r:embed="rId4"/>
          <a:stretch>
            <a:fillRect/>
          </a:stretch>
        </p:blipFill>
        <p:spPr>
          <a:xfrm rot="16995746">
            <a:off x="7618245" y="2873112"/>
            <a:ext cx="8388269" cy="1510804"/>
          </a:xfrm>
          <a:prstGeom prst="rect">
            <a:avLst/>
          </a:prstGeom>
        </p:spPr>
      </p:pic>
    </p:spTree>
    <p:extLst>
      <p:ext uri="{BB962C8B-B14F-4D97-AF65-F5344CB8AC3E}">
        <p14:creationId xmlns:p14="http://schemas.microsoft.com/office/powerpoint/2010/main" val="40849961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object, star, night sky&#10;&#10;Description automatically generated">
            <a:extLst>
              <a:ext uri="{FF2B5EF4-FFF2-40B4-BE49-F238E27FC236}">
                <a16:creationId xmlns:a16="http://schemas.microsoft.com/office/drawing/2014/main" id="{6C6276E7-24ED-AA7B-0D17-1A4E52626D47}"/>
              </a:ext>
            </a:extLst>
          </p:cNvPr>
          <p:cNvPicPr>
            <a:picLocks noChangeAspect="1"/>
          </p:cNvPicPr>
          <p:nvPr/>
        </p:nvPicPr>
        <p:blipFill>
          <a:blip r:embed="rId3"/>
          <a:stretch>
            <a:fillRect/>
          </a:stretch>
        </p:blipFill>
        <p:spPr>
          <a:xfrm>
            <a:off x="-189317" y="-75028"/>
            <a:ext cx="12425819" cy="6989523"/>
          </a:xfrm>
          <a:prstGeom prst="rect">
            <a:avLst/>
          </a:prstGeom>
        </p:spPr>
      </p:pic>
      <p:sp>
        <p:nvSpPr>
          <p:cNvPr id="8" name="Title 7">
            <a:extLst>
              <a:ext uri="{FF2B5EF4-FFF2-40B4-BE49-F238E27FC236}">
                <a16:creationId xmlns:a16="http://schemas.microsoft.com/office/drawing/2014/main" id="{00B9C511-2BA7-B144-8CAF-2CAD966A77E1}"/>
              </a:ext>
            </a:extLst>
          </p:cNvPr>
          <p:cNvSpPr>
            <a:spLocks noGrp="1"/>
          </p:cNvSpPr>
          <p:nvPr>
            <p:ph type="title"/>
          </p:nvPr>
        </p:nvSpPr>
        <p:spPr>
          <a:xfrm>
            <a:off x="472197" y="576417"/>
            <a:ext cx="7980206" cy="647200"/>
          </a:xfrm>
        </p:spPr>
        <p:txBody>
          <a:bodyPr>
            <a:normAutofit fontScale="90000"/>
          </a:bodyPr>
          <a:lstStyle/>
          <a:p>
            <a:r>
              <a:rPr lang="en-US" b="1" dirty="0">
                <a:solidFill>
                  <a:srgbClr val="ED701A"/>
                </a:solidFill>
                <a:latin typeface="Montserrat" pitchFamily="2" charset="77"/>
              </a:rPr>
              <a:t>8 – Assert on Response</a:t>
            </a:r>
          </a:p>
        </p:txBody>
      </p:sp>
      <p:sp>
        <p:nvSpPr>
          <p:cNvPr id="11" name="Content Placeholder 2">
            <a:extLst>
              <a:ext uri="{FF2B5EF4-FFF2-40B4-BE49-F238E27FC236}">
                <a16:creationId xmlns:a16="http://schemas.microsoft.com/office/drawing/2014/main" id="{156379D7-09B9-A04E-AB5A-9CA623F71D20}"/>
              </a:ext>
            </a:extLst>
          </p:cNvPr>
          <p:cNvSpPr>
            <a:spLocks noGrp="1"/>
          </p:cNvSpPr>
          <p:nvPr>
            <p:ph idx="1"/>
          </p:nvPr>
        </p:nvSpPr>
        <p:spPr>
          <a:xfrm>
            <a:off x="472198" y="1397937"/>
            <a:ext cx="9366462" cy="4107462"/>
          </a:xfrm>
        </p:spPr>
        <p:txBody>
          <a:bodyPr>
            <a:normAutofit/>
          </a:bodyPr>
          <a:lstStyle/>
          <a:p>
            <a:pPr marL="0" indent="0">
              <a:buNone/>
            </a:pPr>
            <a:r>
              <a:rPr lang="en-US" sz="2400" dirty="0">
                <a:solidFill>
                  <a:schemeClr val="bg1"/>
                </a:solidFill>
                <a:latin typeface="Montserrat" pitchFamily="2" charset="77"/>
              </a:rPr>
              <a:t>A simple version of the property test:</a:t>
            </a:r>
          </a:p>
          <a:p>
            <a:pPr marL="0" indent="0">
              <a:buNone/>
            </a:pPr>
            <a:endParaRPr lang="en-US" sz="2400" dirty="0">
              <a:solidFill>
                <a:schemeClr val="bg1"/>
              </a:solidFill>
              <a:latin typeface="Montserrat" pitchFamily="2" charset="77"/>
            </a:endParaRPr>
          </a:p>
          <a:p>
            <a:pPr marL="0" indent="0">
              <a:buNone/>
            </a:pPr>
            <a:r>
              <a:rPr lang="en-US" sz="2400" dirty="0">
                <a:solidFill>
                  <a:schemeClr val="bg1"/>
                </a:solidFill>
                <a:latin typeface="Montserrat" pitchFamily="2" charset="77"/>
              </a:rPr>
              <a:t>All requests must do one of the following:</a:t>
            </a:r>
          </a:p>
          <a:p>
            <a:pPr marL="457200" indent="-457200">
              <a:buAutoNum type="arabicPeriod"/>
            </a:pPr>
            <a:r>
              <a:rPr lang="en-US" sz="2400" dirty="0">
                <a:solidFill>
                  <a:schemeClr val="bg1"/>
                </a:solidFill>
                <a:latin typeface="Montserrat" pitchFamily="2" charset="77"/>
              </a:rPr>
              <a:t>Respond with a 200 and return an object.</a:t>
            </a:r>
          </a:p>
          <a:p>
            <a:pPr marL="457200" indent="-457200">
              <a:buAutoNum type="arabicPeriod"/>
            </a:pPr>
            <a:r>
              <a:rPr lang="en-US" sz="2400" dirty="0">
                <a:solidFill>
                  <a:schemeClr val="bg1"/>
                </a:solidFill>
                <a:latin typeface="Montserrat" pitchFamily="2" charset="77"/>
              </a:rPr>
              <a:t>Respond with a known acceptable error message</a:t>
            </a:r>
          </a:p>
          <a:p>
            <a:pPr marL="457200" indent="-457200">
              <a:buAutoNum type="arabicPeriod"/>
            </a:pPr>
            <a:endParaRPr lang="en-US" sz="2400" dirty="0">
              <a:solidFill>
                <a:schemeClr val="bg1"/>
              </a:solidFill>
              <a:latin typeface="Montserrat" pitchFamily="2" charset="77"/>
            </a:endParaRPr>
          </a:p>
          <a:p>
            <a:pPr marL="0" indent="0">
              <a:buNone/>
            </a:pPr>
            <a:endParaRPr lang="en-US" sz="2400" dirty="0">
              <a:solidFill>
                <a:schemeClr val="bg1"/>
              </a:solidFill>
              <a:latin typeface="Montserrat" pitchFamily="2" charset="77"/>
            </a:endParaRPr>
          </a:p>
        </p:txBody>
      </p:sp>
      <p:sp>
        <p:nvSpPr>
          <p:cNvPr id="18" name="TextBox 17">
            <a:extLst>
              <a:ext uri="{FF2B5EF4-FFF2-40B4-BE49-F238E27FC236}">
                <a16:creationId xmlns:a16="http://schemas.microsoft.com/office/drawing/2014/main" id="{7CCAA82B-A680-3847-9520-40F190491379}"/>
              </a:ext>
            </a:extLst>
          </p:cNvPr>
          <p:cNvSpPr txBox="1"/>
          <p:nvPr/>
        </p:nvSpPr>
        <p:spPr>
          <a:xfrm>
            <a:off x="430306" y="5825271"/>
            <a:ext cx="4397828" cy="400110"/>
          </a:xfrm>
          <a:prstGeom prst="rect">
            <a:avLst/>
          </a:prstGeom>
          <a:noFill/>
        </p:spPr>
        <p:txBody>
          <a:bodyPr wrap="square" rtlCol="0">
            <a:spAutoFit/>
          </a:bodyPr>
          <a:lstStyle/>
          <a:p>
            <a:r>
              <a:rPr lang="en-US" sz="2000" b="1" dirty="0">
                <a:solidFill>
                  <a:srgbClr val="ED701A"/>
                </a:solidFill>
                <a:latin typeface="Montserrat" pitchFamily="2" charset="77"/>
              </a:rPr>
              <a:t>NATE SMITH</a:t>
            </a:r>
            <a:endParaRPr lang="en-US" sz="2000" dirty="0">
              <a:solidFill>
                <a:srgbClr val="ED701A"/>
              </a:solidFill>
              <a:latin typeface="Montserrat" pitchFamily="2" charset="77"/>
            </a:endParaRPr>
          </a:p>
        </p:txBody>
      </p:sp>
      <p:sp>
        <p:nvSpPr>
          <p:cNvPr id="19" name="TextBox 18">
            <a:extLst>
              <a:ext uri="{FF2B5EF4-FFF2-40B4-BE49-F238E27FC236}">
                <a16:creationId xmlns:a16="http://schemas.microsoft.com/office/drawing/2014/main" id="{7194090E-1455-6648-9A20-CD451EE3E97D}"/>
              </a:ext>
            </a:extLst>
          </p:cNvPr>
          <p:cNvSpPr txBox="1"/>
          <p:nvPr/>
        </p:nvSpPr>
        <p:spPr>
          <a:xfrm>
            <a:off x="430306" y="6157147"/>
            <a:ext cx="8022097" cy="1077218"/>
          </a:xfrm>
          <a:prstGeom prst="rect">
            <a:avLst/>
          </a:prstGeom>
          <a:noFill/>
        </p:spPr>
        <p:txBody>
          <a:bodyPr wrap="square" rtlCol="0">
            <a:spAutoFit/>
          </a:bodyPr>
          <a:lstStyle/>
          <a:p>
            <a:r>
              <a:rPr lang="en-US" sz="2000" b="1" dirty="0">
                <a:solidFill>
                  <a:schemeClr val="bg1"/>
                </a:solidFill>
                <a:latin typeface="Montserrat" pitchFamily="2" charset="77"/>
              </a:rPr>
              <a:t>Navigating Complex GraphQL Testing:</a:t>
            </a:r>
          </a:p>
          <a:p>
            <a:r>
              <a:rPr lang="en-US" sz="2000" b="1" dirty="0">
                <a:solidFill>
                  <a:schemeClr val="bg1"/>
                </a:solidFill>
                <a:latin typeface="Montserrat" pitchFamily="2" charset="77"/>
              </a:rPr>
              <a:t>Automating Integration Test Generation</a:t>
            </a:r>
          </a:p>
          <a:p>
            <a:endParaRPr lang="en-US" sz="2400" dirty="0">
              <a:solidFill>
                <a:schemeClr val="bg1"/>
              </a:solidFill>
              <a:latin typeface="Montserrat" pitchFamily="2" charset="77"/>
            </a:endParaRPr>
          </a:p>
        </p:txBody>
      </p:sp>
      <p:cxnSp>
        <p:nvCxnSpPr>
          <p:cNvPr id="24" name="Straight Connector 23">
            <a:extLst>
              <a:ext uri="{FF2B5EF4-FFF2-40B4-BE49-F238E27FC236}">
                <a16:creationId xmlns:a16="http://schemas.microsoft.com/office/drawing/2014/main" id="{810B67F8-0C6C-D242-BAC5-A65FA53A31A8}"/>
              </a:ext>
            </a:extLst>
          </p:cNvPr>
          <p:cNvCxnSpPr>
            <a:cxnSpLocks/>
          </p:cNvCxnSpPr>
          <p:nvPr/>
        </p:nvCxnSpPr>
        <p:spPr>
          <a:xfrm>
            <a:off x="430306" y="5782235"/>
            <a:ext cx="10400254" cy="0"/>
          </a:xfrm>
          <a:prstGeom prst="line">
            <a:avLst/>
          </a:prstGeom>
          <a:ln>
            <a:solidFill>
              <a:srgbClr val="ED701A"/>
            </a:solidFill>
          </a:ln>
        </p:spPr>
        <p:style>
          <a:lnRef idx="1">
            <a:schemeClr val="accent2"/>
          </a:lnRef>
          <a:fillRef idx="0">
            <a:schemeClr val="accent2"/>
          </a:fillRef>
          <a:effectRef idx="0">
            <a:schemeClr val="accent2"/>
          </a:effectRef>
          <a:fontRef idx="minor">
            <a:schemeClr val="tx1"/>
          </a:fontRef>
        </p:style>
      </p:cxnSp>
      <p:pic>
        <p:nvPicPr>
          <p:cNvPr id="4" name="Picture 3">
            <a:extLst>
              <a:ext uri="{FF2B5EF4-FFF2-40B4-BE49-F238E27FC236}">
                <a16:creationId xmlns:a16="http://schemas.microsoft.com/office/drawing/2014/main" id="{F7583590-A386-A859-476E-2CB1D0F28111}"/>
              </a:ext>
            </a:extLst>
          </p:cNvPr>
          <p:cNvPicPr>
            <a:picLocks noChangeAspect="1"/>
          </p:cNvPicPr>
          <p:nvPr/>
        </p:nvPicPr>
        <p:blipFill>
          <a:blip r:embed="rId4"/>
          <a:stretch>
            <a:fillRect/>
          </a:stretch>
        </p:blipFill>
        <p:spPr>
          <a:xfrm rot="16995746">
            <a:off x="7618245" y="2873112"/>
            <a:ext cx="8388269" cy="1510804"/>
          </a:xfrm>
          <a:prstGeom prst="rect">
            <a:avLst/>
          </a:prstGeom>
        </p:spPr>
      </p:pic>
    </p:spTree>
    <p:extLst>
      <p:ext uri="{BB962C8B-B14F-4D97-AF65-F5344CB8AC3E}">
        <p14:creationId xmlns:p14="http://schemas.microsoft.com/office/powerpoint/2010/main" val="3317026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object, star, night sky&#10;&#10;Description automatically generated">
            <a:extLst>
              <a:ext uri="{FF2B5EF4-FFF2-40B4-BE49-F238E27FC236}">
                <a16:creationId xmlns:a16="http://schemas.microsoft.com/office/drawing/2014/main" id="{6C6276E7-24ED-AA7B-0D17-1A4E52626D47}"/>
              </a:ext>
            </a:extLst>
          </p:cNvPr>
          <p:cNvPicPr>
            <a:picLocks noChangeAspect="1"/>
          </p:cNvPicPr>
          <p:nvPr/>
        </p:nvPicPr>
        <p:blipFill>
          <a:blip r:embed="rId2"/>
          <a:stretch>
            <a:fillRect/>
          </a:stretch>
        </p:blipFill>
        <p:spPr>
          <a:xfrm>
            <a:off x="-189317" y="-75028"/>
            <a:ext cx="12425819" cy="6989523"/>
          </a:xfrm>
          <a:prstGeom prst="rect">
            <a:avLst/>
          </a:prstGeom>
        </p:spPr>
      </p:pic>
      <p:sp>
        <p:nvSpPr>
          <p:cNvPr id="8" name="Title 7">
            <a:extLst>
              <a:ext uri="{FF2B5EF4-FFF2-40B4-BE49-F238E27FC236}">
                <a16:creationId xmlns:a16="http://schemas.microsoft.com/office/drawing/2014/main" id="{00B9C511-2BA7-B144-8CAF-2CAD966A77E1}"/>
              </a:ext>
            </a:extLst>
          </p:cNvPr>
          <p:cNvSpPr>
            <a:spLocks noGrp="1"/>
          </p:cNvSpPr>
          <p:nvPr>
            <p:ph type="title"/>
          </p:nvPr>
        </p:nvSpPr>
        <p:spPr>
          <a:xfrm>
            <a:off x="472197" y="576417"/>
            <a:ext cx="6313614" cy="647200"/>
          </a:xfrm>
        </p:spPr>
        <p:txBody>
          <a:bodyPr>
            <a:normAutofit fontScale="90000"/>
          </a:bodyPr>
          <a:lstStyle/>
          <a:p>
            <a:r>
              <a:rPr lang="en-US" b="1" dirty="0">
                <a:solidFill>
                  <a:srgbClr val="ED701A"/>
                </a:solidFill>
                <a:latin typeface="Montserrat" pitchFamily="2" charset="77"/>
              </a:rPr>
              <a:t>Components</a:t>
            </a:r>
          </a:p>
        </p:txBody>
      </p:sp>
      <p:sp>
        <p:nvSpPr>
          <p:cNvPr id="11" name="Content Placeholder 2">
            <a:extLst>
              <a:ext uri="{FF2B5EF4-FFF2-40B4-BE49-F238E27FC236}">
                <a16:creationId xmlns:a16="http://schemas.microsoft.com/office/drawing/2014/main" id="{156379D7-09B9-A04E-AB5A-9CA623F71D20}"/>
              </a:ext>
            </a:extLst>
          </p:cNvPr>
          <p:cNvSpPr>
            <a:spLocks noGrp="1"/>
          </p:cNvSpPr>
          <p:nvPr>
            <p:ph idx="1"/>
          </p:nvPr>
        </p:nvSpPr>
        <p:spPr>
          <a:xfrm>
            <a:off x="472198" y="1397938"/>
            <a:ext cx="10515600" cy="4351338"/>
          </a:xfrm>
        </p:spPr>
        <p:txBody>
          <a:bodyPr>
            <a:normAutofit/>
          </a:bodyPr>
          <a:lstStyle/>
          <a:p>
            <a:pPr marL="0" indent="0">
              <a:buNone/>
            </a:pPr>
            <a:endParaRPr lang="en-US" sz="2400" dirty="0">
              <a:solidFill>
                <a:schemeClr val="bg1"/>
              </a:solidFill>
              <a:latin typeface="Montserrat" pitchFamily="2" charset="77"/>
            </a:endParaRPr>
          </a:p>
          <a:p>
            <a:pPr marL="457200" indent="-457200">
              <a:buAutoNum type="arabicPeriod"/>
            </a:pPr>
            <a:r>
              <a:rPr lang="en-US" sz="2400" dirty="0">
                <a:solidFill>
                  <a:schemeClr val="bg1"/>
                </a:solidFill>
                <a:latin typeface="Montserrat" pitchFamily="2" charset="77"/>
              </a:rPr>
              <a:t>Get the schema</a:t>
            </a:r>
          </a:p>
          <a:p>
            <a:pPr marL="457200" indent="-457200">
              <a:buAutoNum type="arabicPeriod"/>
            </a:pPr>
            <a:r>
              <a:rPr lang="en-US" sz="2400" dirty="0">
                <a:solidFill>
                  <a:schemeClr val="bg1"/>
                </a:solidFill>
                <a:latin typeface="Montserrat" pitchFamily="2" charset="77"/>
              </a:rPr>
              <a:t>Generate a list of queries to test</a:t>
            </a:r>
          </a:p>
          <a:p>
            <a:pPr marL="457200" indent="-457200">
              <a:buAutoNum type="arabicPeriod"/>
            </a:pPr>
            <a:r>
              <a:rPr lang="en-US" sz="2400" dirty="0">
                <a:solidFill>
                  <a:schemeClr val="bg1"/>
                </a:solidFill>
                <a:latin typeface="Montserrat" pitchFamily="2" charset="77"/>
              </a:rPr>
              <a:t>Load configuration</a:t>
            </a:r>
          </a:p>
          <a:p>
            <a:pPr marL="457200" indent="-457200">
              <a:buAutoNum type="arabicPeriod"/>
            </a:pPr>
            <a:r>
              <a:rPr lang="en-US" sz="2400" dirty="0">
                <a:solidFill>
                  <a:schemeClr val="bg1"/>
                </a:solidFill>
                <a:latin typeface="Montserrat" pitchFamily="2" charset="77"/>
              </a:rPr>
              <a:t>Authenticate</a:t>
            </a:r>
          </a:p>
          <a:p>
            <a:pPr marL="457200" indent="-457200">
              <a:buAutoNum type="arabicPeriod"/>
            </a:pPr>
            <a:r>
              <a:rPr lang="en-US" sz="2400" dirty="0">
                <a:solidFill>
                  <a:schemeClr val="bg1"/>
                </a:solidFill>
                <a:latin typeface="Montserrat" pitchFamily="2" charset="77"/>
              </a:rPr>
              <a:t>Generate GQL string</a:t>
            </a:r>
          </a:p>
          <a:p>
            <a:pPr marL="457200" indent="-457200">
              <a:buAutoNum type="arabicPeriod"/>
            </a:pPr>
            <a:r>
              <a:rPr lang="en-US" sz="2400" dirty="0">
                <a:solidFill>
                  <a:schemeClr val="bg1"/>
                </a:solidFill>
                <a:latin typeface="Montserrat" pitchFamily="2" charset="77"/>
              </a:rPr>
              <a:t>Generate input object</a:t>
            </a:r>
          </a:p>
          <a:p>
            <a:pPr marL="457200" indent="-457200">
              <a:buAutoNum type="arabicPeriod"/>
            </a:pPr>
            <a:r>
              <a:rPr lang="en-US" sz="2400" dirty="0">
                <a:solidFill>
                  <a:schemeClr val="bg1"/>
                </a:solidFill>
                <a:latin typeface="Montserrat" pitchFamily="2" charset="77"/>
              </a:rPr>
              <a:t>Iterate on input values</a:t>
            </a:r>
          </a:p>
          <a:p>
            <a:pPr marL="457200" indent="-457200">
              <a:buAutoNum type="arabicPeriod"/>
            </a:pPr>
            <a:r>
              <a:rPr lang="en-US" sz="2400" dirty="0">
                <a:solidFill>
                  <a:schemeClr val="bg1"/>
                </a:solidFill>
                <a:latin typeface="Montserrat" pitchFamily="2" charset="77"/>
              </a:rPr>
              <a:t>Assert on response</a:t>
            </a:r>
          </a:p>
          <a:p>
            <a:pPr marL="457200" indent="-457200">
              <a:buAutoNum type="arabicPeriod"/>
            </a:pPr>
            <a:endParaRPr lang="en-US" sz="2400" dirty="0">
              <a:solidFill>
                <a:schemeClr val="bg1"/>
              </a:solidFill>
              <a:latin typeface="Montserrat" pitchFamily="2" charset="77"/>
            </a:endParaRPr>
          </a:p>
        </p:txBody>
      </p:sp>
      <p:sp>
        <p:nvSpPr>
          <p:cNvPr id="18" name="TextBox 17">
            <a:extLst>
              <a:ext uri="{FF2B5EF4-FFF2-40B4-BE49-F238E27FC236}">
                <a16:creationId xmlns:a16="http://schemas.microsoft.com/office/drawing/2014/main" id="{7CCAA82B-A680-3847-9520-40F190491379}"/>
              </a:ext>
            </a:extLst>
          </p:cNvPr>
          <p:cNvSpPr txBox="1"/>
          <p:nvPr/>
        </p:nvSpPr>
        <p:spPr>
          <a:xfrm>
            <a:off x="430306" y="5825271"/>
            <a:ext cx="4397828" cy="400110"/>
          </a:xfrm>
          <a:prstGeom prst="rect">
            <a:avLst/>
          </a:prstGeom>
          <a:noFill/>
        </p:spPr>
        <p:txBody>
          <a:bodyPr wrap="square" rtlCol="0">
            <a:spAutoFit/>
          </a:bodyPr>
          <a:lstStyle/>
          <a:p>
            <a:r>
              <a:rPr lang="en-US" sz="2000" b="1" dirty="0">
                <a:solidFill>
                  <a:srgbClr val="ED701A"/>
                </a:solidFill>
                <a:latin typeface="Montserrat" pitchFamily="2" charset="77"/>
              </a:rPr>
              <a:t>NATE SMITH</a:t>
            </a:r>
            <a:endParaRPr lang="en-US" sz="2000" dirty="0">
              <a:solidFill>
                <a:srgbClr val="ED701A"/>
              </a:solidFill>
              <a:latin typeface="Montserrat" pitchFamily="2" charset="77"/>
            </a:endParaRPr>
          </a:p>
        </p:txBody>
      </p:sp>
      <p:sp>
        <p:nvSpPr>
          <p:cNvPr id="19" name="TextBox 18">
            <a:extLst>
              <a:ext uri="{FF2B5EF4-FFF2-40B4-BE49-F238E27FC236}">
                <a16:creationId xmlns:a16="http://schemas.microsoft.com/office/drawing/2014/main" id="{7194090E-1455-6648-9A20-CD451EE3E97D}"/>
              </a:ext>
            </a:extLst>
          </p:cNvPr>
          <p:cNvSpPr txBox="1"/>
          <p:nvPr/>
        </p:nvSpPr>
        <p:spPr>
          <a:xfrm>
            <a:off x="430306" y="6157147"/>
            <a:ext cx="8022097" cy="1077218"/>
          </a:xfrm>
          <a:prstGeom prst="rect">
            <a:avLst/>
          </a:prstGeom>
          <a:noFill/>
        </p:spPr>
        <p:txBody>
          <a:bodyPr wrap="square" rtlCol="0">
            <a:spAutoFit/>
          </a:bodyPr>
          <a:lstStyle/>
          <a:p>
            <a:r>
              <a:rPr lang="en-US" sz="2000" b="1" dirty="0">
                <a:solidFill>
                  <a:schemeClr val="bg1"/>
                </a:solidFill>
                <a:latin typeface="Montserrat" pitchFamily="2" charset="77"/>
              </a:rPr>
              <a:t>Navigating Complex GraphQL Testing:</a:t>
            </a:r>
          </a:p>
          <a:p>
            <a:r>
              <a:rPr lang="en-US" sz="2000" b="1" dirty="0">
                <a:solidFill>
                  <a:schemeClr val="bg1"/>
                </a:solidFill>
                <a:latin typeface="Montserrat" pitchFamily="2" charset="77"/>
              </a:rPr>
              <a:t>Automating Integration Test Generation</a:t>
            </a:r>
          </a:p>
          <a:p>
            <a:endParaRPr lang="en-US" sz="2400" dirty="0">
              <a:solidFill>
                <a:schemeClr val="bg1"/>
              </a:solidFill>
              <a:latin typeface="Montserrat" pitchFamily="2" charset="77"/>
            </a:endParaRPr>
          </a:p>
        </p:txBody>
      </p:sp>
      <p:cxnSp>
        <p:nvCxnSpPr>
          <p:cNvPr id="24" name="Straight Connector 23">
            <a:extLst>
              <a:ext uri="{FF2B5EF4-FFF2-40B4-BE49-F238E27FC236}">
                <a16:creationId xmlns:a16="http://schemas.microsoft.com/office/drawing/2014/main" id="{810B67F8-0C6C-D242-BAC5-A65FA53A31A8}"/>
              </a:ext>
            </a:extLst>
          </p:cNvPr>
          <p:cNvCxnSpPr>
            <a:cxnSpLocks/>
          </p:cNvCxnSpPr>
          <p:nvPr/>
        </p:nvCxnSpPr>
        <p:spPr>
          <a:xfrm>
            <a:off x="430306" y="5782235"/>
            <a:ext cx="10400254" cy="0"/>
          </a:xfrm>
          <a:prstGeom prst="line">
            <a:avLst/>
          </a:prstGeom>
          <a:ln>
            <a:solidFill>
              <a:srgbClr val="ED701A"/>
            </a:solidFill>
          </a:ln>
        </p:spPr>
        <p:style>
          <a:lnRef idx="1">
            <a:schemeClr val="accent2"/>
          </a:lnRef>
          <a:fillRef idx="0">
            <a:schemeClr val="accent2"/>
          </a:fillRef>
          <a:effectRef idx="0">
            <a:schemeClr val="accent2"/>
          </a:effectRef>
          <a:fontRef idx="minor">
            <a:schemeClr val="tx1"/>
          </a:fontRef>
        </p:style>
      </p:cxnSp>
      <p:pic>
        <p:nvPicPr>
          <p:cNvPr id="4" name="Picture 3">
            <a:extLst>
              <a:ext uri="{FF2B5EF4-FFF2-40B4-BE49-F238E27FC236}">
                <a16:creationId xmlns:a16="http://schemas.microsoft.com/office/drawing/2014/main" id="{F7583590-A386-A859-476E-2CB1D0F28111}"/>
              </a:ext>
            </a:extLst>
          </p:cNvPr>
          <p:cNvPicPr>
            <a:picLocks noChangeAspect="1"/>
          </p:cNvPicPr>
          <p:nvPr/>
        </p:nvPicPr>
        <p:blipFill>
          <a:blip r:embed="rId3"/>
          <a:stretch>
            <a:fillRect/>
          </a:stretch>
        </p:blipFill>
        <p:spPr>
          <a:xfrm rot="16995746">
            <a:off x="7618245" y="2873112"/>
            <a:ext cx="8388269" cy="1510804"/>
          </a:xfrm>
          <a:prstGeom prst="rect">
            <a:avLst/>
          </a:prstGeom>
        </p:spPr>
      </p:pic>
    </p:spTree>
    <p:extLst>
      <p:ext uri="{BB962C8B-B14F-4D97-AF65-F5344CB8AC3E}">
        <p14:creationId xmlns:p14="http://schemas.microsoft.com/office/powerpoint/2010/main" val="40146790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object, star, night sky&#10;&#10;Description automatically generated">
            <a:extLst>
              <a:ext uri="{FF2B5EF4-FFF2-40B4-BE49-F238E27FC236}">
                <a16:creationId xmlns:a16="http://schemas.microsoft.com/office/drawing/2014/main" id="{6C6276E7-24ED-AA7B-0D17-1A4E52626D47}"/>
              </a:ext>
            </a:extLst>
          </p:cNvPr>
          <p:cNvPicPr>
            <a:picLocks noChangeAspect="1"/>
          </p:cNvPicPr>
          <p:nvPr/>
        </p:nvPicPr>
        <p:blipFill>
          <a:blip r:embed="rId2"/>
          <a:stretch>
            <a:fillRect/>
          </a:stretch>
        </p:blipFill>
        <p:spPr>
          <a:xfrm>
            <a:off x="-189317" y="-75028"/>
            <a:ext cx="12425819" cy="6989523"/>
          </a:xfrm>
          <a:prstGeom prst="rect">
            <a:avLst/>
          </a:prstGeom>
        </p:spPr>
      </p:pic>
      <p:sp>
        <p:nvSpPr>
          <p:cNvPr id="8" name="Title 7">
            <a:extLst>
              <a:ext uri="{FF2B5EF4-FFF2-40B4-BE49-F238E27FC236}">
                <a16:creationId xmlns:a16="http://schemas.microsoft.com/office/drawing/2014/main" id="{00B9C511-2BA7-B144-8CAF-2CAD966A77E1}"/>
              </a:ext>
            </a:extLst>
          </p:cNvPr>
          <p:cNvSpPr>
            <a:spLocks noGrp="1"/>
          </p:cNvSpPr>
          <p:nvPr>
            <p:ph type="title"/>
          </p:nvPr>
        </p:nvSpPr>
        <p:spPr>
          <a:xfrm>
            <a:off x="472197" y="576417"/>
            <a:ext cx="6313614" cy="647200"/>
          </a:xfrm>
        </p:spPr>
        <p:txBody>
          <a:bodyPr>
            <a:normAutofit fontScale="90000"/>
          </a:bodyPr>
          <a:lstStyle/>
          <a:p>
            <a:r>
              <a:rPr lang="en-US" b="1" dirty="0">
                <a:solidFill>
                  <a:srgbClr val="ED701A"/>
                </a:solidFill>
                <a:latin typeface="Montserrat" pitchFamily="2" charset="77"/>
              </a:rPr>
              <a:t>Things We Learned</a:t>
            </a:r>
          </a:p>
        </p:txBody>
      </p:sp>
      <p:sp>
        <p:nvSpPr>
          <p:cNvPr id="11" name="Content Placeholder 2">
            <a:extLst>
              <a:ext uri="{FF2B5EF4-FFF2-40B4-BE49-F238E27FC236}">
                <a16:creationId xmlns:a16="http://schemas.microsoft.com/office/drawing/2014/main" id="{156379D7-09B9-A04E-AB5A-9CA623F71D20}"/>
              </a:ext>
            </a:extLst>
          </p:cNvPr>
          <p:cNvSpPr>
            <a:spLocks noGrp="1"/>
          </p:cNvSpPr>
          <p:nvPr>
            <p:ph idx="1"/>
          </p:nvPr>
        </p:nvSpPr>
        <p:spPr>
          <a:xfrm>
            <a:off x="472198" y="1397938"/>
            <a:ext cx="10515600" cy="4351338"/>
          </a:xfrm>
        </p:spPr>
        <p:txBody>
          <a:bodyPr>
            <a:normAutofit/>
          </a:bodyPr>
          <a:lstStyle/>
          <a:p>
            <a:pPr marL="0" indent="0">
              <a:buNone/>
            </a:pPr>
            <a:endParaRPr lang="en-US" sz="2400" dirty="0">
              <a:solidFill>
                <a:schemeClr val="bg1"/>
              </a:solidFill>
              <a:latin typeface="Montserrat" pitchFamily="2" charset="77"/>
            </a:endParaRPr>
          </a:p>
          <a:p>
            <a:pPr marL="0" indent="0">
              <a:buNone/>
            </a:pPr>
            <a:endParaRPr lang="en-US" sz="2400" dirty="0">
              <a:solidFill>
                <a:schemeClr val="bg1"/>
              </a:solidFill>
              <a:latin typeface="Montserrat" pitchFamily="2" charset="77"/>
            </a:endParaRPr>
          </a:p>
          <a:p>
            <a:pPr marL="0" indent="0">
              <a:buNone/>
            </a:pPr>
            <a:r>
              <a:rPr lang="en-US" sz="2400" dirty="0">
                <a:solidFill>
                  <a:schemeClr val="bg1"/>
                </a:solidFill>
                <a:latin typeface="Montserrat" pitchFamily="2" charset="77"/>
              </a:rPr>
              <a:t>Our graph had bugs.</a:t>
            </a:r>
          </a:p>
          <a:p>
            <a:pPr marL="0" indent="0">
              <a:buNone/>
            </a:pPr>
            <a:endParaRPr lang="en-US" sz="2400" dirty="0">
              <a:solidFill>
                <a:schemeClr val="bg1"/>
              </a:solidFill>
              <a:latin typeface="Montserrat" pitchFamily="2" charset="77"/>
            </a:endParaRPr>
          </a:p>
          <a:p>
            <a:pPr marL="0" indent="0">
              <a:buNone/>
            </a:pPr>
            <a:r>
              <a:rPr lang="en-US" sz="2400" dirty="0">
                <a:solidFill>
                  <a:schemeClr val="bg1"/>
                </a:solidFill>
                <a:latin typeface="Montserrat" pitchFamily="2" charset="77"/>
              </a:rPr>
              <a:t>Tended to be:</a:t>
            </a:r>
          </a:p>
          <a:p>
            <a:r>
              <a:rPr lang="en-US" sz="2400" dirty="0">
                <a:solidFill>
                  <a:schemeClr val="bg1"/>
                </a:solidFill>
                <a:latin typeface="Montserrat" pitchFamily="2" charset="77"/>
              </a:rPr>
              <a:t>Edge / boundary conditions</a:t>
            </a:r>
          </a:p>
          <a:p>
            <a:r>
              <a:rPr lang="en-US" sz="2400" dirty="0">
                <a:solidFill>
                  <a:schemeClr val="bg1"/>
                </a:solidFill>
                <a:latin typeface="Montserrat" pitchFamily="2" charset="77"/>
              </a:rPr>
              <a:t>Poorly seeded test data</a:t>
            </a:r>
          </a:p>
          <a:p>
            <a:r>
              <a:rPr lang="en-US" sz="2400" dirty="0">
                <a:solidFill>
                  <a:schemeClr val="bg1"/>
                </a:solidFill>
                <a:latin typeface="Montserrat" pitchFamily="2" charset="77"/>
              </a:rPr>
              <a:t>Non-functional operations</a:t>
            </a:r>
          </a:p>
        </p:txBody>
      </p:sp>
      <p:sp>
        <p:nvSpPr>
          <p:cNvPr id="18" name="TextBox 17">
            <a:extLst>
              <a:ext uri="{FF2B5EF4-FFF2-40B4-BE49-F238E27FC236}">
                <a16:creationId xmlns:a16="http://schemas.microsoft.com/office/drawing/2014/main" id="{7CCAA82B-A680-3847-9520-40F190491379}"/>
              </a:ext>
            </a:extLst>
          </p:cNvPr>
          <p:cNvSpPr txBox="1"/>
          <p:nvPr/>
        </p:nvSpPr>
        <p:spPr>
          <a:xfrm>
            <a:off x="430306" y="5825271"/>
            <a:ext cx="4397828" cy="400110"/>
          </a:xfrm>
          <a:prstGeom prst="rect">
            <a:avLst/>
          </a:prstGeom>
          <a:noFill/>
        </p:spPr>
        <p:txBody>
          <a:bodyPr wrap="square" rtlCol="0">
            <a:spAutoFit/>
          </a:bodyPr>
          <a:lstStyle/>
          <a:p>
            <a:r>
              <a:rPr lang="en-US" sz="2000" b="1" dirty="0">
                <a:solidFill>
                  <a:srgbClr val="ED701A"/>
                </a:solidFill>
                <a:latin typeface="Montserrat" pitchFamily="2" charset="77"/>
              </a:rPr>
              <a:t>NATE SMITH</a:t>
            </a:r>
            <a:endParaRPr lang="en-US" sz="2000" dirty="0">
              <a:solidFill>
                <a:srgbClr val="ED701A"/>
              </a:solidFill>
              <a:latin typeface="Montserrat" pitchFamily="2" charset="77"/>
            </a:endParaRPr>
          </a:p>
        </p:txBody>
      </p:sp>
      <p:sp>
        <p:nvSpPr>
          <p:cNvPr id="19" name="TextBox 18">
            <a:extLst>
              <a:ext uri="{FF2B5EF4-FFF2-40B4-BE49-F238E27FC236}">
                <a16:creationId xmlns:a16="http://schemas.microsoft.com/office/drawing/2014/main" id="{7194090E-1455-6648-9A20-CD451EE3E97D}"/>
              </a:ext>
            </a:extLst>
          </p:cNvPr>
          <p:cNvSpPr txBox="1"/>
          <p:nvPr/>
        </p:nvSpPr>
        <p:spPr>
          <a:xfrm>
            <a:off x="430306" y="6157147"/>
            <a:ext cx="8022097" cy="1077218"/>
          </a:xfrm>
          <a:prstGeom prst="rect">
            <a:avLst/>
          </a:prstGeom>
          <a:noFill/>
        </p:spPr>
        <p:txBody>
          <a:bodyPr wrap="square" rtlCol="0">
            <a:spAutoFit/>
          </a:bodyPr>
          <a:lstStyle/>
          <a:p>
            <a:r>
              <a:rPr lang="en-US" sz="2000" b="1" dirty="0">
                <a:solidFill>
                  <a:schemeClr val="bg1"/>
                </a:solidFill>
                <a:latin typeface="Montserrat" pitchFamily="2" charset="77"/>
              </a:rPr>
              <a:t>Navigating Complex GraphQL Testing:</a:t>
            </a:r>
          </a:p>
          <a:p>
            <a:r>
              <a:rPr lang="en-US" sz="2000" b="1" dirty="0">
                <a:solidFill>
                  <a:schemeClr val="bg1"/>
                </a:solidFill>
                <a:latin typeface="Montserrat" pitchFamily="2" charset="77"/>
              </a:rPr>
              <a:t>Automating Integration Test Generation</a:t>
            </a:r>
          </a:p>
          <a:p>
            <a:endParaRPr lang="en-US" sz="2400" dirty="0">
              <a:solidFill>
                <a:schemeClr val="bg1"/>
              </a:solidFill>
              <a:latin typeface="Montserrat" pitchFamily="2" charset="77"/>
            </a:endParaRPr>
          </a:p>
        </p:txBody>
      </p:sp>
      <p:cxnSp>
        <p:nvCxnSpPr>
          <p:cNvPr id="24" name="Straight Connector 23">
            <a:extLst>
              <a:ext uri="{FF2B5EF4-FFF2-40B4-BE49-F238E27FC236}">
                <a16:creationId xmlns:a16="http://schemas.microsoft.com/office/drawing/2014/main" id="{810B67F8-0C6C-D242-BAC5-A65FA53A31A8}"/>
              </a:ext>
            </a:extLst>
          </p:cNvPr>
          <p:cNvCxnSpPr>
            <a:cxnSpLocks/>
          </p:cNvCxnSpPr>
          <p:nvPr/>
        </p:nvCxnSpPr>
        <p:spPr>
          <a:xfrm>
            <a:off x="430306" y="5782235"/>
            <a:ext cx="10400254" cy="0"/>
          </a:xfrm>
          <a:prstGeom prst="line">
            <a:avLst/>
          </a:prstGeom>
          <a:ln>
            <a:solidFill>
              <a:srgbClr val="ED701A"/>
            </a:solidFill>
          </a:ln>
        </p:spPr>
        <p:style>
          <a:lnRef idx="1">
            <a:schemeClr val="accent2"/>
          </a:lnRef>
          <a:fillRef idx="0">
            <a:schemeClr val="accent2"/>
          </a:fillRef>
          <a:effectRef idx="0">
            <a:schemeClr val="accent2"/>
          </a:effectRef>
          <a:fontRef idx="minor">
            <a:schemeClr val="tx1"/>
          </a:fontRef>
        </p:style>
      </p:cxnSp>
      <p:pic>
        <p:nvPicPr>
          <p:cNvPr id="4" name="Picture 3">
            <a:extLst>
              <a:ext uri="{FF2B5EF4-FFF2-40B4-BE49-F238E27FC236}">
                <a16:creationId xmlns:a16="http://schemas.microsoft.com/office/drawing/2014/main" id="{F7583590-A386-A859-476E-2CB1D0F28111}"/>
              </a:ext>
            </a:extLst>
          </p:cNvPr>
          <p:cNvPicPr>
            <a:picLocks noChangeAspect="1"/>
          </p:cNvPicPr>
          <p:nvPr/>
        </p:nvPicPr>
        <p:blipFill>
          <a:blip r:embed="rId3"/>
          <a:stretch>
            <a:fillRect/>
          </a:stretch>
        </p:blipFill>
        <p:spPr>
          <a:xfrm rot="16995746">
            <a:off x="7618245" y="2873112"/>
            <a:ext cx="8388269" cy="1510804"/>
          </a:xfrm>
          <a:prstGeom prst="rect">
            <a:avLst/>
          </a:prstGeom>
        </p:spPr>
      </p:pic>
    </p:spTree>
    <p:extLst>
      <p:ext uri="{BB962C8B-B14F-4D97-AF65-F5344CB8AC3E}">
        <p14:creationId xmlns:p14="http://schemas.microsoft.com/office/powerpoint/2010/main" val="33622365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object, star, night sky&#10;&#10;Description automatically generated">
            <a:extLst>
              <a:ext uri="{FF2B5EF4-FFF2-40B4-BE49-F238E27FC236}">
                <a16:creationId xmlns:a16="http://schemas.microsoft.com/office/drawing/2014/main" id="{6C6276E7-24ED-AA7B-0D17-1A4E52626D47}"/>
              </a:ext>
            </a:extLst>
          </p:cNvPr>
          <p:cNvPicPr>
            <a:picLocks noChangeAspect="1"/>
          </p:cNvPicPr>
          <p:nvPr/>
        </p:nvPicPr>
        <p:blipFill>
          <a:blip r:embed="rId2"/>
          <a:stretch>
            <a:fillRect/>
          </a:stretch>
        </p:blipFill>
        <p:spPr>
          <a:xfrm>
            <a:off x="-189317" y="-75028"/>
            <a:ext cx="12425819" cy="6989523"/>
          </a:xfrm>
          <a:prstGeom prst="rect">
            <a:avLst/>
          </a:prstGeom>
        </p:spPr>
      </p:pic>
      <p:sp>
        <p:nvSpPr>
          <p:cNvPr id="8" name="Title 7">
            <a:extLst>
              <a:ext uri="{FF2B5EF4-FFF2-40B4-BE49-F238E27FC236}">
                <a16:creationId xmlns:a16="http://schemas.microsoft.com/office/drawing/2014/main" id="{00B9C511-2BA7-B144-8CAF-2CAD966A77E1}"/>
              </a:ext>
            </a:extLst>
          </p:cNvPr>
          <p:cNvSpPr>
            <a:spLocks noGrp="1"/>
          </p:cNvSpPr>
          <p:nvPr>
            <p:ph type="title"/>
          </p:nvPr>
        </p:nvSpPr>
        <p:spPr>
          <a:xfrm>
            <a:off x="472197" y="576417"/>
            <a:ext cx="6313614" cy="647200"/>
          </a:xfrm>
        </p:spPr>
        <p:txBody>
          <a:bodyPr>
            <a:normAutofit fontScale="90000"/>
          </a:bodyPr>
          <a:lstStyle/>
          <a:p>
            <a:r>
              <a:rPr lang="en-US" b="1" dirty="0">
                <a:solidFill>
                  <a:srgbClr val="ED701A"/>
                </a:solidFill>
                <a:latin typeface="Montserrat" pitchFamily="2" charset="77"/>
              </a:rPr>
              <a:t>Things We Learned</a:t>
            </a:r>
          </a:p>
        </p:txBody>
      </p:sp>
      <p:sp>
        <p:nvSpPr>
          <p:cNvPr id="11" name="Content Placeholder 2">
            <a:extLst>
              <a:ext uri="{FF2B5EF4-FFF2-40B4-BE49-F238E27FC236}">
                <a16:creationId xmlns:a16="http://schemas.microsoft.com/office/drawing/2014/main" id="{156379D7-09B9-A04E-AB5A-9CA623F71D20}"/>
              </a:ext>
            </a:extLst>
          </p:cNvPr>
          <p:cNvSpPr>
            <a:spLocks noGrp="1"/>
          </p:cNvSpPr>
          <p:nvPr>
            <p:ph idx="1"/>
          </p:nvPr>
        </p:nvSpPr>
        <p:spPr>
          <a:xfrm>
            <a:off x="472198" y="1397938"/>
            <a:ext cx="10515600" cy="4351338"/>
          </a:xfrm>
        </p:spPr>
        <p:txBody>
          <a:bodyPr>
            <a:normAutofit/>
          </a:bodyPr>
          <a:lstStyle/>
          <a:p>
            <a:pPr marL="0" indent="0">
              <a:buNone/>
            </a:pPr>
            <a:endParaRPr lang="en-US" sz="2400" dirty="0">
              <a:solidFill>
                <a:schemeClr val="bg1"/>
              </a:solidFill>
              <a:latin typeface="Montserrat" pitchFamily="2" charset="77"/>
            </a:endParaRPr>
          </a:p>
          <a:p>
            <a:pPr marL="0" indent="0">
              <a:buNone/>
            </a:pPr>
            <a:endParaRPr lang="en-US" sz="2400" dirty="0">
              <a:solidFill>
                <a:schemeClr val="bg1"/>
              </a:solidFill>
              <a:latin typeface="Montserrat" pitchFamily="2" charset="77"/>
            </a:endParaRPr>
          </a:p>
          <a:p>
            <a:pPr marL="0" indent="0">
              <a:buNone/>
            </a:pPr>
            <a:endParaRPr lang="en-US" sz="2400" dirty="0">
              <a:solidFill>
                <a:schemeClr val="bg1"/>
              </a:solidFill>
              <a:latin typeface="Montserrat" pitchFamily="2" charset="77"/>
            </a:endParaRPr>
          </a:p>
          <a:p>
            <a:pPr marL="0" indent="0">
              <a:buNone/>
            </a:pPr>
            <a:endParaRPr lang="en-US" sz="2400" dirty="0">
              <a:solidFill>
                <a:schemeClr val="bg1"/>
              </a:solidFill>
              <a:latin typeface="Montserrat" pitchFamily="2" charset="77"/>
            </a:endParaRPr>
          </a:p>
          <a:p>
            <a:pPr marL="0" indent="0">
              <a:buNone/>
            </a:pPr>
            <a:r>
              <a:rPr lang="en-US" sz="2400" dirty="0">
                <a:solidFill>
                  <a:schemeClr val="bg1"/>
                </a:solidFill>
                <a:latin typeface="Montserrat" pitchFamily="2" charset="77"/>
              </a:rPr>
              <a:t>Our graph has lots of operations.</a:t>
            </a:r>
          </a:p>
        </p:txBody>
      </p:sp>
      <p:sp>
        <p:nvSpPr>
          <p:cNvPr id="18" name="TextBox 17">
            <a:extLst>
              <a:ext uri="{FF2B5EF4-FFF2-40B4-BE49-F238E27FC236}">
                <a16:creationId xmlns:a16="http://schemas.microsoft.com/office/drawing/2014/main" id="{7CCAA82B-A680-3847-9520-40F190491379}"/>
              </a:ext>
            </a:extLst>
          </p:cNvPr>
          <p:cNvSpPr txBox="1"/>
          <p:nvPr/>
        </p:nvSpPr>
        <p:spPr>
          <a:xfrm>
            <a:off x="430306" y="5825271"/>
            <a:ext cx="4397828" cy="400110"/>
          </a:xfrm>
          <a:prstGeom prst="rect">
            <a:avLst/>
          </a:prstGeom>
          <a:noFill/>
        </p:spPr>
        <p:txBody>
          <a:bodyPr wrap="square" rtlCol="0">
            <a:spAutoFit/>
          </a:bodyPr>
          <a:lstStyle/>
          <a:p>
            <a:r>
              <a:rPr lang="en-US" sz="2000" b="1" dirty="0">
                <a:solidFill>
                  <a:srgbClr val="ED701A"/>
                </a:solidFill>
                <a:latin typeface="Montserrat" pitchFamily="2" charset="77"/>
              </a:rPr>
              <a:t>NATE SMITH</a:t>
            </a:r>
            <a:endParaRPr lang="en-US" sz="2000" dirty="0">
              <a:solidFill>
                <a:srgbClr val="ED701A"/>
              </a:solidFill>
              <a:latin typeface="Montserrat" pitchFamily="2" charset="77"/>
            </a:endParaRPr>
          </a:p>
        </p:txBody>
      </p:sp>
      <p:sp>
        <p:nvSpPr>
          <p:cNvPr id="19" name="TextBox 18">
            <a:extLst>
              <a:ext uri="{FF2B5EF4-FFF2-40B4-BE49-F238E27FC236}">
                <a16:creationId xmlns:a16="http://schemas.microsoft.com/office/drawing/2014/main" id="{7194090E-1455-6648-9A20-CD451EE3E97D}"/>
              </a:ext>
            </a:extLst>
          </p:cNvPr>
          <p:cNvSpPr txBox="1"/>
          <p:nvPr/>
        </p:nvSpPr>
        <p:spPr>
          <a:xfrm>
            <a:off x="430306" y="6157147"/>
            <a:ext cx="8022097" cy="1077218"/>
          </a:xfrm>
          <a:prstGeom prst="rect">
            <a:avLst/>
          </a:prstGeom>
          <a:noFill/>
        </p:spPr>
        <p:txBody>
          <a:bodyPr wrap="square" rtlCol="0">
            <a:spAutoFit/>
          </a:bodyPr>
          <a:lstStyle/>
          <a:p>
            <a:r>
              <a:rPr lang="en-US" sz="2000" b="1" dirty="0">
                <a:solidFill>
                  <a:schemeClr val="bg1"/>
                </a:solidFill>
                <a:latin typeface="Montserrat" pitchFamily="2" charset="77"/>
              </a:rPr>
              <a:t>Navigating Complex GraphQL Testing:</a:t>
            </a:r>
          </a:p>
          <a:p>
            <a:r>
              <a:rPr lang="en-US" sz="2000" b="1" dirty="0">
                <a:solidFill>
                  <a:schemeClr val="bg1"/>
                </a:solidFill>
                <a:latin typeface="Montserrat" pitchFamily="2" charset="77"/>
              </a:rPr>
              <a:t>Automating Integration Test Generation</a:t>
            </a:r>
          </a:p>
          <a:p>
            <a:endParaRPr lang="en-US" sz="2400" dirty="0">
              <a:solidFill>
                <a:schemeClr val="bg1"/>
              </a:solidFill>
              <a:latin typeface="Montserrat" pitchFamily="2" charset="77"/>
            </a:endParaRPr>
          </a:p>
        </p:txBody>
      </p:sp>
      <p:cxnSp>
        <p:nvCxnSpPr>
          <p:cNvPr id="24" name="Straight Connector 23">
            <a:extLst>
              <a:ext uri="{FF2B5EF4-FFF2-40B4-BE49-F238E27FC236}">
                <a16:creationId xmlns:a16="http://schemas.microsoft.com/office/drawing/2014/main" id="{810B67F8-0C6C-D242-BAC5-A65FA53A31A8}"/>
              </a:ext>
            </a:extLst>
          </p:cNvPr>
          <p:cNvCxnSpPr>
            <a:cxnSpLocks/>
          </p:cNvCxnSpPr>
          <p:nvPr/>
        </p:nvCxnSpPr>
        <p:spPr>
          <a:xfrm>
            <a:off x="430306" y="5782235"/>
            <a:ext cx="10400254" cy="0"/>
          </a:xfrm>
          <a:prstGeom prst="line">
            <a:avLst/>
          </a:prstGeom>
          <a:ln>
            <a:solidFill>
              <a:srgbClr val="ED701A"/>
            </a:solidFill>
          </a:ln>
        </p:spPr>
        <p:style>
          <a:lnRef idx="1">
            <a:schemeClr val="accent2"/>
          </a:lnRef>
          <a:fillRef idx="0">
            <a:schemeClr val="accent2"/>
          </a:fillRef>
          <a:effectRef idx="0">
            <a:schemeClr val="accent2"/>
          </a:effectRef>
          <a:fontRef idx="minor">
            <a:schemeClr val="tx1"/>
          </a:fontRef>
        </p:style>
      </p:cxnSp>
      <p:pic>
        <p:nvPicPr>
          <p:cNvPr id="4" name="Picture 3">
            <a:extLst>
              <a:ext uri="{FF2B5EF4-FFF2-40B4-BE49-F238E27FC236}">
                <a16:creationId xmlns:a16="http://schemas.microsoft.com/office/drawing/2014/main" id="{F7583590-A386-A859-476E-2CB1D0F28111}"/>
              </a:ext>
            </a:extLst>
          </p:cNvPr>
          <p:cNvPicPr>
            <a:picLocks noChangeAspect="1"/>
          </p:cNvPicPr>
          <p:nvPr/>
        </p:nvPicPr>
        <p:blipFill>
          <a:blip r:embed="rId3"/>
          <a:stretch>
            <a:fillRect/>
          </a:stretch>
        </p:blipFill>
        <p:spPr>
          <a:xfrm rot="16995746">
            <a:off x="7618245" y="2873112"/>
            <a:ext cx="8388269" cy="1510804"/>
          </a:xfrm>
          <a:prstGeom prst="rect">
            <a:avLst/>
          </a:prstGeom>
        </p:spPr>
      </p:pic>
    </p:spTree>
    <p:extLst>
      <p:ext uri="{BB962C8B-B14F-4D97-AF65-F5344CB8AC3E}">
        <p14:creationId xmlns:p14="http://schemas.microsoft.com/office/powerpoint/2010/main" val="42789005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object, star, night sky&#10;&#10;Description automatically generated">
            <a:extLst>
              <a:ext uri="{FF2B5EF4-FFF2-40B4-BE49-F238E27FC236}">
                <a16:creationId xmlns:a16="http://schemas.microsoft.com/office/drawing/2014/main" id="{6C6276E7-24ED-AA7B-0D17-1A4E52626D47}"/>
              </a:ext>
            </a:extLst>
          </p:cNvPr>
          <p:cNvPicPr>
            <a:picLocks noChangeAspect="1"/>
          </p:cNvPicPr>
          <p:nvPr/>
        </p:nvPicPr>
        <p:blipFill>
          <a:blip r:embed="rId2"/>
          <a:stretch>
            <a:fillRect/>
          </a:stretch>
        </p:blipFill>
        <p:spPr>
          <a:xfrm>
            <a:off x="-189317" y="-75028"/>
            <a:ext cx="12425819" cy="6989523"/>
          </a:xfrm>
          <a:prstGeom prst="rect">
            <a:avLst/>
          </a:prstGeom>
        </p:spPr>
      </p:pic>
      <p:sp>
        <p:nvSpPr>
          <p:cNvPr id="8" name="Title 7">
            <a:extLst>
              <a:ext uri="{FF2B5EF4-FFF2-40B4-BE49-F238E27FC236}">
                <a16:creationId xmlns:a16="http://schemas.microsoft.com/office/drawing/2014/main" id="{00B9C511-2BA7-B144-8CAF-2CAD966A77E1}"/>
              </a:ext>
            </a:extLst>
          </p:cNvPr>
          <p:cNvSpPr>
            <a:spLocks noGrp="1"/>
          </p:cNvSpPr>
          <p:nvPr>
            <p:ph type="title"/>
          </p:nvPr>
        </p:nvSpPr>
        <p:spPr>
          <a:xfrm>
            <a:off x="472197" y="576417"/>
            <a:ext cx="6313614" cy="647200"/>
          </a:xfrm>
        </p:spPr>
        <p:txBody>
          <a:bodyPr>
            <a:normAutofit fontScale="90000"/>
          </a:bodyPr>
          <a:lstStyle/>
          <a:p>
            <a:r>
              <a:rPr lang="en-US" b="1" dirty="0">
                <a:solidFill>
                  <a:srgbClr val="ED701A"/>
                </a:solidFill>
                <a:latin typeface="Montserrat" pitchFamily="2" charset="77"/>
              </a:rPr>
              <a:t>Things We Learned</a:t>
            </a:r>
          </a:p>
        </p:txBody>
      </p:sp>
      <p:sp>
        <p:nvSpPr>
          <p:cNvPr id="11" name="Content Placeholder 2">
            <a:extLst>
              <a:ext uri="{FF2B5EF4-FFF2-40B4-BE49-F238E27FC236}">
                <a16:creationId xmlns:a16="http://schemas.microsoft.com/office/drawing/2014/main" id="{156379D7-09B9-A04E-AB5A-9CA623F71D20}"/>
              </a:ext>
            </a:extLst>
          </p:cNvPr>
          <p:cNvSpPr>
            <a:spLocks noGrp="1"/>
          </p:cNvSpPr>
          <p:nvPr>
            <p:ph idx="1"/>
          </p:nvPr>
        </p:nvSpPr>
        <p:spPr>
          <a:xfrm>
            <a:off x="472198" y="1397938"/>
            <a:ext cx="10515600" cy="4351338"/>
          </a:xfrm>
        </p:spPr>
        <p:txBody>
          <a:bodyPr>
            <a:normAutofit/>
          </a:bodyPr>
          <a:lstStyle/>
          <a:p>
            <a:pPr marL="0" indent="0">
              <a:buNone/>
            </a:pPr>
            <a:endParaRPr lang="en-US" sz="2400" dirty="0">
              <a:solidFill>
                <a:schemeClr val="bg1"/>
              </a:solidFill>
              <a:latin typeface="Montserrat" pitchFamily="2" charset="77"/>
            </a:endParaRPr>
          </a:p>
          <a:p>
            <a:pPr marL="0" indent="0">
              <a:buNone/>
            </a:pPr>
            <a:endParaRPr lang="en-US" sz="2400" dirty="0">
              <a:solidFill>
                <a:schemeClr val="bg1"/>
              </a:solidFill>
              <a:latin typeface="Montserrat" pitchFamily="2" charset="77"/>
            </a:endParaRPr>
          </a:p>
          <a:p>
            <a:pPr marL="0" indent="0">
              <a:buNone/>
            </a:pPr>
            <a:endParaRPr lang="en-US" sz="2400" dirty="0">
              <a:solidFill>
                <a:schemeClr val="bg1"/>
              </a:solidFill>
              <a:latin typeface="Montserrat" pitchFamily="2" charset="77"/>
            </a:endParaRPr>
          </a:p>
          <a:p>
            <a:pPr marL="0" indent="0">
              <a:buNone/>
            </a:pPr>
            <a:r>
              <a:rPr lang="en-US" sz="2400" dirty="0">
                <a:solidFill>
                  <a:schemeClr val="bg1"/>
                </a:solidFill>
                <a:latin typeface="Montserrat" pitchFamily="2" charset="77"/>
              </a:rPr>
              <a:t>Operations can be very complex.</a:t>
            </a:r>
          </a:p>
          <a:p>
            <a:pPr marL="0" indent="0">
              <a:buNone/>
            </a:pPr>
            <a:endParaRPr lang="en-US" sz="2400" dirty="0">
              <a:solidFill>
                <a:schemeClr val="bg1"/>
              </a:solidFill>
              <a:latin typeface="Montserrat" pitchFamily="2" charset="77"/>
            </a:endParaRPr>
          </a:p>
          <a:p>
            <a:pPr marL="0" indent="0">
              <a:buNone/>
            </a:pPr>
            <a:endParaRPr lang="en-US" sz="2400" dirty="0">
              <a:solidFill>
                <a:schemeClr val="bg1"/>
              </a:solidFill>
              <a:latin typeface="Montserrat" pitchFamily="2" charset="77"/>
            </a:endParaRPr>
          </a:p>
          <a:p>
            <a:pPr marL="0" indent="0">
              <a:buNone/>
            </a:pPr>
            <a:r>
              <a:rPr lang="en-US" sz="2400" dirty="0">
                <a:solidFill>
                  <a:schemeClr val="bg1"/>
                </a:solidFill>
                <a:latin typeface="Montserrat" pitchFamily="2" charset="77"/>
              </a:rPr>
              <a:t>The tests generated query strings of 1500+ lines</a:t>
            </a:r>
          </a:p>
          <a:p>
            <a:pPr marL="0" indent="0">
              <a:buNone/>
            </a:pPr>
            <a:endParaRPr lang="en-US" sz="2400" dirty="0">
              <a:solidFill>
                <a:schemeClr val="bg1"/>
              </a:solidFill>
              <a:latin typeface="Montserrat" pitchFamily="2" charset="77"/>
            </a:endParaRPr>
          </a:p>
          <a:p>
            <a:pPr marL="0" indent="0">
              <a:buNone/>
            </a:pPr>
            <a:endParaRPr lang="en-US" sz="2400" dirty="0">
              <a:solidFill>
                <a:schemeClr val="bg1"/>
              </a:solidFill>
              <a:latin typeface="Montserrat" pitchFamily="2" charset="77"/>
            </a:endParaRPr>
          </a:p>
        </p:txBody>
      </p:sp>
      <p:sp>
        <p:nvSpPr>
          <p:cNvPr id="18" name="TextBox 17">
            <a:extLst>
              <a:ext uri="{FF2B5EF4-FFF2-40B4-BE49-F238E27FC236}">
                <a16:creationId xmlns:a16="http://schemas.microsoft.com/office/drawing/2014/main" id="{7CCAA82B-A680-3847-9520-40F190491379}"/>
              </a:ext>
            </a:extLst>
          </p:cNvPr>
          <p:cNvSpPr txBox="1"/>
          <p:nvPr/>
        </p:nvSpPr>
        <p:spPr>
          <a:xfrm>
            <a:off x="430306" y="5825271"/>
            <a:ext cx="4397828" cy="400110"/>
          </a:xfrm>
          <a:prstGeom prst="rect">
            <a:avLst/>
          </a:prstGeom>
          <a:noFill/>
        </p:spPr>
        <p:txBody>
          <a:bodyPr wrap="square" rtlCol="0">
            <a:spAutoFit/>
          </a:bodyPr>
          <a:lstStyle/>
          <a:p>
            <a:r>
              <a:rPr lang="en-US" sz="2000" b="1" dirty="0">
                <a:solidFill>
                  <a:srgbClr val="ED701A"/>
                </a:solidFill>
                <a:latin typeface="Montserrat" pitchFamily="2" charset="77"/>
              </a:rPr>
              <a:t>NATE SMITH</a:t>
            </a:r>
            <a:endParaRPr lang="en-US" sz="2000" dirty="0">
              <a:solidFill>
                <a:srgbClr val="ED701A"/>
              </a:solidFill>
              <a:latin typeface="Montserrat" pitchFamily="2" charset="77"/>
            </a:endParaRPr>
          </a:p>
        </p:txBody>
      </p:sp>
      <p:sp>
        <p:nvSpPr>
          <p:cNvPr id="19" name="TextBox 18">
            <a:extLst>
              <a:ext uri="{FF2B5EF4-FFF2-40B4-BE49-F238E27FC236}">
                <a16:creationId xmlns:a16="http://schemas.microsoft.com/office/drawing/2014/main" id="{7194090E-1455-6648-9A20-CD451EE3E97D}"/>
              </a:ext>
            </a:extLst>
          </p:cNvPr>
          <p:cNvSpPr txBox="1"/>
          <p:nvPr/>
        </p:nvSpPr>
        <p:spPr>
          <a:xfrm>
            <a:off x="430306" y="6157147"/>
            <a:ext cx="8022097" cy="1077218"/>
          </a:xfrm>
          <a:prstGeom prst="rect">
            <a:avLst/>
          </a:prstGeom>
          <a:noFill/>
        </p:spPr>
        <p:txBody>
          <a:bodyPr wrap="square" rtlCol="0">
            <a:spAutoFit/>
          </a:bodyPr>
          <a:lstStyle/>
          <a:p>
            <a:r>
              <a:rPr lang="en-US" sz="2000" b="1" dirty="0">
                <a:solidFill>
                  <a:schemeClr val="bg1"/>
                </a:solidFill>
                <a:latin typeface="Montserrat" pitchFamily="2" charset="77"/>
              </a:rPr>
              <a:t>Navigating Complex GraphQL Testing:</a:t>
            </a:r>
          </a:p>
          <a:p>
            <a:r>
              <a:rPr lang="en-US" sz="2000" b="1" dirty="0">
                <a:solidFill>
                  <a:schemeClr val="bg1"/>
                </a:solidFill>
                <a:latin typeface="Montserrat" pitchFamily="2" charset="77"/>
              </a:rPr>
              <a:t>Automating Integration Test Generation</a:t>
            </a:r>
          </a:p>
          <a:p>
            <a:endParaRPr lang="en-US" sz="2400" dirty="0">
              <a:solidFill>
                <a:schemeClr val="bg1"/>
              </a:solidFill>
              <a:latin typeface="Montserrat" pitchFamily="2" charset="77"/>
            </a:endParaRPr>
          </a:p>
        </p:txBody>
      </p:sp>
      <p:cxnSp>
        <p:nvCxnSpPr>
          <p:cNvPr id="24" name="Straight Connector 23">
            <a:extLst>
              <a:ext uri="{FF2B5EF4-FFF2-40B4-BE49-F238E27FC236}">
                <a16:creationId xmlns:a16="http://schemas.microsoft.com/office/drawing/2014/main" id="{810B67F8-0C6C-D242-BAC5-A65FA53A31A8}"/>
              </a:ext>
            </a:extLst>
          </p:cNvPr>
          <p:cNvCxnSpPr>
            <a:cxnSpLocks/>
          </p:cNvCxnSpPr>
          <p:nvPr/>
        </p:nvCxnSpPr>
        <p:spPr>
          <a:xfrm>
            <a:off x="430306" y="5782235"/>
            <a:ext cx="10400254" cy="0"/>
          </a:xfrm>
          <a:prstGeom prst="line">
            <a:avLst/>
          </a:prstGeom>
          <a:ln>
            <a:solidFill>
              <a:srgbClr val="ED701A"/>
            </a:solidFill>
          </a:ln>
        </p:spPr>
        <p:style>
          <a:lnRef idx="1">
            <a:schemeClr val="accent2"/>
          </a:lnRef>
          <a:fillRef idx="0">
            <a:schemeClr val="accent2"/>
          </a:fillRef>
          <a:effectRef idx="0">
            <a:schemeClr val="accent2"/>
          </a:effectRef>
          <a:fontRef idx="minor">
            <a:schemeClr val="tx1"/>
          </a:fontRef>
        </p:style>
      </p:cxnSp>
      <p:pic>
        <p:nvPicPr>
          <p:cNvPr id="4" name="Picture 3">
            <a:extLst>
              <a:ext uri="{FF2B5EF4-FFF2-40B4-BE49-F238E27FC236}">
                <a16:creationId xmlns:a16="http://schemas.microsoft.com/office/drawing/2014/main" id="{F7583590-A386-A859-476E-2CB1D0F28111}"/>
              </a:ext>
            </a:extLst>
          </p:cNvPr>
          <p:cNvPicPr>
            <a:picLocks noChangeAspect="1"/>
          </p:cNvPicPr>
          <p:nvPr/>
        </p:nvPicPr>
        <p:blipFill>
          <a:blip r:embed="rId3"/>
          <a:stretch>
            <a:fillRect/>
          </a:stretch>
        </p:blipFill>
        <p:spPr>
          <a:xfrm rot="16995746">
            <a:off x="7618245" y="2873112"/>
            <a:ext cx="8388269" cy="1510804"/>
          </a:xfrm>
          <a:prstGeom prst="rect">
            <a:avLst/>
          </a:prstGeom>
        </p:spPr>
      </p:pic>
    </p:spTree>
    <p:extLst>
      <p:ext uri="{BB962C8B-B14F-4D97-AF65-F5344CB8AC3E}">
        <p14:creationId xmlns:p14="http://schemas.microsoft.com/office/powerpoint/2010/main" val="6026497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object, star, night sky&#10;&#10;Description automatically generated">
            <a:extLst>
              <a:ext uri="{FF2B5EF4-FFF2-40B4-BE49-F238E27FC236}">
                <a16:creationId xmlns:a16="http://schemas.microsoft.com/office/drawing/2014/main" id="{6C6276E7-24ED-AA7B-0D17-1A4E52626D47}"/>
              </a:ext>
            </a:extLst>
          </p:cNvPr>
          <p:cNvPicPr>
            <a:picLocks noChangeAspect="1"/>
          </p:cNvPicPr>
          <p:nvPr/>
        </p:nvPicPr>
        <p:blipFill>
          <a:blip r:embed="rId2"/>
          <a:stretch>
            <a:fillRect/>
          </a:stretch>
        </p:blipFill>
        <p:spPr>
          <a:xfrm>
            <a:off x="-189317" y="-75028"/>
            <a:ext cx="12425819" cy="6989523"/>
          </a:xfrm>
          <a:prstGeom prst="rect">
            <a:avLst/>
          </a:prstGeom>
        </p:spPr>
      </p:pic>
      <p:sp>
        <p:nvSpPr>
          <p:cNvPr id="8" name="Title 7">
            <a:extLst>
              <a:ext uri="{FF2B5EF4-FFF2-40B4-BE49-F238E27FC236}">
                <a16:creationId xmlns:a16="http://schemas.microsoft.com/office/drawing/2014/main" id="{00B9C511-2BA7-B144-8CAF-2CAD966A77E1}"/>
              </a:ext>
            </a:extLst>
          </p:cNvPr>
          <p:cNvSpPr>
            <a:spLocks noGrp="1"/>
          </p:cNvSpPr>
          <p:nvPr>
            <p:ph type="title"/>
          </p:nvPr>
        </p:nvSpPr>
        <p:spPr>
          <a:xfrm>
            <a:off x="472197" y="576417"/>
            <a:ext cx="5742113" cy="647200"/>
          </a:xfrm>
        </p:spPr>
        <p:txBody>
          <a:bodyPr>
            <a:normAutofit fontScale="90000"/>
          </a:bodyPr>
          <a:lstStyle/>
          <a:p>
            <a:r>
              <a:rPr lang="en-US" b="1" dirty="0">
                <a:solidFill>
                  <a:srgbClr val="ED701A"/>
                </a:solidFill>
                <a:latin typeface="Montserrat" pitchFamily="2" charset="77"/>
              </a:rPr>
              <a:t>OUTLINE</a:t>
            </a:r>
          </a:p>
        </p:txBody>
      </p:sp>
      <p:sp>
        <p:nvSpPr>
          <p:cNvPr id="11" name="Content Placeholder 2">
            <a:extLst>
              <a:ext uri="{FF2B5EF4-FFF2-40B4-BE49-F238E27FC236}">
                <a16:creationId xmlns:a16="http://schemas.microsoft.com/office/drawing/2014/main" id="{156379D7-09B9-A04E-AB5A-9CA623F71D20}"/>
              </a:ext>
            </a:extLst>
          </p:cNvPr>
          <p:cNvSpPr>
            <a:spLocks noGrp="1"/>
          </p:cNvSpPr>
          <p:nvPr>
            <p:ph idx="1"/>
          </p:nvPr>
        </p:nvSpPr>
        <p:spPr>
          <a:xfrm>
            <a:off x="472198" y="1397938"/>
            <a:ext cx="10515600" cy="4351338"/>
          </a:xfrm>
        </p:spPr>
        <p:txBody>
          <a:bodyPr>
            <a:normAutofit/>
          </a:bodyPr>
          <a:lstStyle/>
          <a:p>
            <a:pPr marL="457200" indent="-457200">
              <a:buAutoNum type="arabicPeriod"/>
            </a:pPr>
            <a:r>
              <a:rPr lang="en-US" sz="2400" dirty="0">
                <a:solidFill>
                  <a:schemeClr val="bg1"/>
                </a:solidFill>
                <a:latin typeface="Montserrat" pitchFamily="2" charset="77"/>
              </a:rPr>
              <a:t>Testing REST APIs</a:t>
            </a:r>
          </a:p>
          <a:p>
            <a:pPr marL="457200" indent="-457200">
              <a:buAutoNum type="arabicPeriod"/>
            </a:pPr>
            <a:r>
              <a:rPr lang="en-US" sz="2400" dirty="0">
                <a:solidFill>
                  <a:schemeClr val="bg1"/>
                </a:solidFill>
                <a:latin typeface="Montserrat" pitchFamily="2" charset="77"/>
              </a:rPr>
              <a:t>GraphQL Crash Course</a:t>
            </a:r>
          </a:p>
          <a:p>
            <a:pPr marL="457200" indent="-457200">
              <a:buAutoNum type="arabicPeriod"/>
            </a:pPr>
            <a:r>
              <a:rPr lang="en-US" sz="2400" dirty="0">
                <a:solidFill>
                  <a:schemeClr val="bg1"/>
                </a:solidFill>
                <a:latin typeface="Montserrat" pitchFamily="2" charset="77"/>
              </a:rPr>
              <a:t>Challenges of Testing GraphQL APIs</a:t>
            </a:r>
          </a:p>
          <a:p>
            <a:pPr marL="457200" indent="-457200">
              <a:buAutoNum type="arabicPeriod"/>
            </a:pPr>
            <a:r>
              <a:rPr lang="en-US" sz="2400" dirty="0">
                <a:solidFill>
                  <a:schemeClr val="bg1"/>
                </a:solidFill>
                <a:latin typeface="Montserrat" pitchFamily="2" charset="77"/>
              </a:rPr>
              <a:t>A Tale of the Project</a:t>
            </a:r>
          </a:p>
          <a:p>
            <a:pPr marL="457200" indent="-457200">
              <a:buAutoNum type="arabicPeriod"/>
            </a:pPr>
            <a:r>
              <a:rPr lang="en-US" sz="2400" dirty="0">
                <a:solidFill>
                  <a:schemeClr val="bg1"/>
                </a:solidFill>
                <a:latin typeface="Montserrat" pitchFamily="2" charset="77"/>
              </a:rPr>
              <a:t>Results</a:t>
            </a:r>
          </a:p>
          <a:p>
            <a:pPr marL="457200" indent="-457200">
              <a:buAutoNum type="arabicPeriod"/>
            </a:pPr>
            <a:r>
              <a:rPr lang="en-US" sz="2400" dirty="0">
                <a:solidFill>
                  <a:schemeClr val="bg1"/>
                </a:solidFill>
                <a:latin typeface="Montserrat" pitchFamily="2" charset="77"/>
              </a:rPr>
              <a:t>Technical Details &amp; How To</a:t>
            </a:r>
          </a:p>
          <a:p>
            <a:pPr marL="457200" indent="-457200">
              <a:buAutoNum type="arabicPeriod"/>
            </a:pPr>
            <a:r>
              <a:rPr lang="en-US" sz="2400" dirty="0">
                <a:solidFill>
                  <a:schemeClr val="bg1"/>
                </a:solidFill>
                <a:latin typeface="Montserrat" pitchFamily="2" charset="77"/>
              </a:rPr>
              <a:t>Final Thoughts</a:t>
            </a:r>
          </a:p>
          <a:p>
            <a:pPr marL="457200" indent="-457200">
              <a:buAutoNum type="arabicPeriod"/>
            </a:pPr>
            <a:endParaRPr lang="en-US" sz="2400" dirty="0">
              <a:solidFill>
                <a:schemeClr val="bg1"/>
              </a:solidFill>
              <a:latin typeface="Montserrat" pitchFamily="2" charset="77"/>
            </a:endParaRPr>
          </a:p>
          <a:p>
            <a:pPr marL="457200" indent="-457200">
              <a:buAutoNum type="arabicPeriod"/>
            </a:pPr>
            <a:endParaRPr lang="en-US" sz="2400" dirty="0">
              <a:solidFill>
                <a:schemeClr val="bg1"/>
              </a:solidFill>
              <a:latin typeface="Montserrat" pitchFamily="2" charset="77"/>
            </a:endParaRPr>
          </a:p>
          <a:p>
            <a:pPr marL="457200" indent="-457200">
              <a:buAutoNum type="arabicPeriod"/>
            </a:pPr>
            <a:endParaRPr lang="en-US" sz="2400" dirty="0">
              <a:solidFill>
                <a:schemeClr val="bg1"/>
              </a:solidFill>
              <a:latin typeface="Montserrat" pitchFamily="2" charset="77"/>
            </a:endParaRPr>
          </a:p>
          <a:p>
            <a:pPr marL="457200" indent="-457200">
              <a:buAutoNum type="arabicPeriod"/>
            </a:pPr>
            <a:endParaRPr lang="en-US" sz="2400" dirty="0">
              <a:solidFill>
                <a:schemeClr val="bg1"/>
              </a:solidFill>
              <a:latin typeface="Montserrat" pitchFamily="2" charset="77"/>
            </a:endParaRPr>
          </a:p>
          <a:p>
            <a:endParaRPr lang="en-US" sz="2400" dirty="0">
              <a:solidFill>
                <a:schemeClr val="bg1"/>
              </a:solidFill>
              <a:latin typeface="Montserrat" pitchFamily="2" charset="77"/>
            </a:endParaRPr>
          </a:p>
        </p:txBody>
      </p:sp>
      <p:sp>
        <p:nvSpPr>
          <p:cNvPr id="18" name="TextBox 17">
            <a:extLst>
              <a:ext uri="{FF2B5EF4-FFF2-40B4-BE49-F238E27FC236}">
                <a16:creationId xmlns:a16="http://schemas.microsoft.com/office/drawing/2014/main" id="{7CCAA82B-A680-3847-9520-40F190491379}"/>
              </a:ext>
            </a:extLst>
          </p:cNvPr>
          <p:cNvSpPr txBox="1"/>
          <p:nvPr/>
        </p:nvSpPr>
        <p:spPr>
          <a:xfrm>
            <a:off x="430306" y="5825271"/>
            <a:ext cx="4397828" cy="400110"/>
          </a:xfrm>
          <a:prstGeom prst="rect">
            <a:avLst/>
          </a:prstGeom>
          <a:noFill/>
        </p:spPr>
        <p:txBody>
          <a:bodyPr wrap="square" rtlCol="0">
            <a:spAutoFit/>
          </a:bodyPr>
          <a:lstStyle/>
          <a:p>
            <a:r>
              <a:rPr lang="en-US" sz="2000" b="1" dirty="0">
                <a:solidFill>
                  <a:srgbClr val="ED701A"/>
                </a:solidFill>
                <a:latin typeface="Montserrat" pitchFamily="2" charset="77"/>
              </a:rPr>
              <a:t>NATE SMITH</a:t>
            </a:r>
            <a:endParaRPr lang="en-US" sz="2000" dirty="0">
              <a:solidFill>
                <a:srgbClr val="ED701A"/>
              </a:solidFill>
              <a:latin typeface="Montserrat" pitchFamily="2" charset="77"/>
            </a:endParaRPr>
          </a:p>
        </p:txBody>
      </p:sp>
      <p:sp>
        <p:nvSpPr>
          <p:cNvPr id="19" name="TextBox 18">
            <a:extLst>
              <a:ext uri="{FF2B5EF4-FFF2-40B4-BE49-F238E27FC236}">
                <a16:creationId xmlns:a16="http://schemas.microsoft.com/office/drawing/2014/main" id="{7194090E-1455-6648-9A20-CD451EE3E97D}"/>
              </a:ext>
            </a:extLst>
          </p:cNvPr>
          <p:cNvSpPr txBox="1"/>
          <p:nvPr/>
        </p:nvSpPr>
        <p:spPr>
          <a:xfrm>
            <a:off x="430306" y="6157147"/>
            <a:ext cx="8022097" cy="1077218"/>
          </a:xfrm>
          <a:prstGeom prst="rect">
            <a:avLst/>
          </a:prstGeom>
          <a:noFill/>
        </p:spPr>
        <p:txBody>
          <a:bodyPr wrap="square" rtlCol="0">
            <a:spAutoFit/>
          </a:bodyPr>
          <a:lstStyle/>
          <a:p>
            <a:r>
              <a:rPr lang="en-US" sz="2000" b="1" dirty="0">
                <a:solidFill>
                  <a:schemeClr val="bg1"/>
                </a:solidFill>
                <a:latin typeface="Montserrat" pitchFamily="2" charset="77"/>
              </a:rPr>
              <a:t>Navigating Complex GraphQL Testing:</a:t>
            </a:r>
          </a:p>
          <a:p>
            <a:r>
              <a:rPr lang="en-US" sz="2000" b="1" dirty="0">
                <a:solidFill>
                  <a:schemeClr val="bg1"/>
                </a:solidFill>
                <a:latin typeface="Montserrat" pitchFamily="2" charset="77"/>
              </a:rPr>
              <a:t>Automating Integration Test Generation</a:t>
            </a:r>
          </a:p>
          <a:p>
            <a:endParaRPr lang="en-US" sz="2400" dirty="0">
              <a:solidFill>
                <a:schemeClr val="bg1"/>
              </a:solidFill>
              <a:latin typeface="Montserrat" pitchFamily="2" charset="77"/>
            </a:endParaRPr>
          </a:p>
        </p:txBody>
      </p:sp>
      <p:cxnSp>
        <p:nvCxnSpPr>
          <p:cNvPr id="24" name="Straight Connector 23">
            <a:extLst>
              <a:ext uri="{FF2B5EF4-FFF2-40B4-BE49-F238E27FC236}">
                <a16:creationId xmlns:a16="http://schemas.microsoft.com/office/drawing/2014/main" id="{810B67F8-0C6C-D242-BAC5-A65FA53A31A8}"/>
              </a:ext>
            </a:extLst>
          </p:cNvPr>
          <p:cNvCxnSpPr>
            <a:cxnSpLocks/>
          </p:cNvCxnSpPr>
          <p:nvPr/>
        </p:nvCxnSpPr>
        <p:spPr>
          <a:xfrm>
            <a:off x="430306" y="5782235"/>
            <a:ext cx="10400254" cy="0"/>
          </a:xfrm>
          <a:prstGeom prst="line">
            <a:avLst/>
          </a:prstGeom>
          <a:ln>
            <a:solidFill>
              <a:srgbClr val="ED701A"/>
            </a:solidFill>
          </a:ln>
        </p:spPr>
        <p:style>
          <a:lnRef idx="1">
            <a:schemeClr val="accent2"/>
          </a:lnRef>
          <a:fillRef idx="0">
            <a:schemeClr val="accent2"/>
          </a:fillRef>
          <a:effectRef idx="0">
            <a:schemeClr val="accent2"/>
          </a:effectRef>
          <a:fontRef idx="minor">
            <a:schemeClr val="tx1"/>
          </a:fontRef>
        </p:style>
      </p:cxnSp>
      <p:pic>
        <p:nvPicPr>
          <p:cNvPr id="4" name="Picture 3">
            <a:extLst>
              <a:ext uri="{FF2B5EF4-FFF2-40B4-BE49-F238E27FC236}">
                <a16:creationId xmlns:a16="http://schemas.microsoft.com/office/drawing/2014/main" id="{F7583590-A386-A859-476E-2CB1D0F28111}"/>
              </a:ext>
            </a:extLst>
          </p:cNvPr>
          <p:cNvPicPr>
            <a:picLocks noChangeAspect="1"/>
          </p:cNvPicPr>
          <p:nvPr/>
        </p:nvPicPr>
        <p:blipFill>
          <a:blip r:embed="rId3"/>
          <a:stretch>
            <a:fillRect/>
          </a:stretch>
        </p:blipFill>
        <p:spPr>
          <a:xfrm rot="16995746">
            <a:off x="7618245" y="2873112"/>
            <a:ext cx="8388269" cy="1510804"/>
          </a:xfrm>
          <a:prstGeom prst="rect">
            <a:avLst/>
          </a:prstGeom>
        </p:spPr>
      </p:pic>
    </p:spTree>
    <p:extLst>
      <p:ext uri="{BB962C8B-B14F-4D97-AF65-F5344CB8AC3E}">
        <p14:creationId xmlns:p14="http://schemas.microsoft.com/office/powerpoint/2010/main" val="19700998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object, star, night sky&#10;&#10;Description automatically generated">
            <a:extLst>
              <a:ext uri="{FF2B5EF4-FFF2-40B4-BE49-F238E27FC236}">
                <a16:creationId xmlns:a16="http://schemas.microsoft.com/office/drawing/2014/main" id="{6C6276E7-24ED-AA7B-0D17-1A4E52626D47}"/>
              </a:ext>
            </a:extLst>
          </p:cNvPr>
          <p:cNvPicPr>
            <a:picLocks noChangeAspect="1"/>
          </p:cNvPicPr>
          <p:nvPr/>
        </p:nvPicPr>
        <p:blipFill>
          <a:blip r:embed="rId2"/>
          <a:stretch>
            <a:fillRect/>
          </a:stretch>
        </p:blipFill>
        <p:spPr>
          <a:xfrm>
            <a:off x="-189317" y="-75028"/>
            <a:ext cx="12425819" cy="6989523"/>
          </a:xfrm>
          <a:prstGeom prst="rect">
            <a:avLst/>
          </a:prstGeom>
        </p:spPr>
      </p:pic>
      <p:sp>
        <p:nvSpPr>
          <p:cNvPr id="8" name="Title 7">
            <a:extLst>
              <a:ext uri="{FF2B5EF4-FFF2-40B4-BE49-F238E27FC236}">
                <a16:creationId xmlns:a16="http://schemas.microsoft.com/office/drawing/2014/main" id="{00B9C511-2BA7-B144-8CAF-2CAD966A77E1}"/>
              </a:ext>
            </a:extLst>
          </p:cNvPr>
          <p:cNvSpPr>
            <a:spLocks noGrp="1"/>
          </p:cNvSpPr>
          <p:nvPr>
            <p:ph type="title"/>
          </p:nvPr>
        </p:nvSpPr>
        <p:spPr>
          <a:xfrm>
            <a:off x="472197" y="576417"/>
            <a:ext cx="6313614" cy="647200"/>
          </a:xfrm>
        </p:spPr>
        <p:txBody>
          <a:bodyPr>
            <a:normAutofit fontScale="90000"/>
          </a:bodyPr>
          <a:lstStyle/>
          <a:p>
            <a:r>
              <a:rPr lang="en-US" b="1" dirty="0">
                <a:solidFill>
                  <a:srgbClr val="ED701A"/>
                </a:solidFill>
                <a:latin typeface="Montserrat" pitchFamily="2" charset="77"/>
              </a:rPr>
              <a:t>Things We Learned</a:t>
            </a:r>
          </a:p>
        </p:txBody>
      </p:sp>
      <p:sp>
        <p:nvSpPr>
          <p:cNvPr id="11" name="Content Placeholder 2">
            <a:extLst>
              <a:ext uri="{FF2B5EF4-FFF2-40B4-BE49-F238E27FC236}">
                <a16:creationId xmlns:a16="http://schemas.microsoft.com/office/drawing/2014/main" id="{156379D7-09B9-A04E-AB5A-9CA623F71D20}"/>
              </a:ext>
            </a:extLst>
          </p:cNvPr>
          <p:cNvSpPr>
            <a:spLocks noGrp="1"/>
          </p:cNvSpPr>
          <p:nvPr>
            <p:ph idx="1"/>
          </p:nvPr>
        </p:nvSpPr>
        <p:spPr>
          <a:xfrm>
            <a:off x="472198" y="1397938"/>
            <a:ext cx="10515600" cy="4351338"/>
          </a:xfrm>
        </p:spPr>
        <p:txBody>
          <a:bodyPr>
            <a:normAutofit/>
          </a:bodyPr>
          <a:lstStyle/>
          <a:p>
            <a:pPr marL="0" indent="0">
              <a:buNone/>
            </a:pPr>
            <a:endParaRPr lang="en-US" sz="2400" dirty="0">
              <a:solidFill>
                <a:schemeClr val="bg1"/>
              </a:solidFill>
              <a:latin typeface="Montserrat" pitchFamily="2" charset="77"/>
            </a:endParaRPr>
          </a:p>
          <a:p>
            <a:pPr marL="0" indent="0">
              <a:buNone/>
            </a:pPr>
            <a:endParaRPr lang="en-US" sz="2400" dirty="0">
              <a:solidFill>
                <a:schemeClr val="bg1"/>
              </a:solidFill>
              <a:latin typeface="Montserrat" pitchFamily="2" charset="77"/>
            </a:endParaRPr>
          </a:p>
          <a:p>
            <a:pPr marL="0" indent="0">
              <a:buNone/>
            </a:pPr>
            <a:endParaRPr lang="en-US" sz="2400" dirty="0">
              <a:solidFill>
                <a:schemeClr val="bg1"/>
              </a:solidFill>
              <a:latin typeface="Montserrat" pitchFamily="2" charset="77"/>
            </a:endParaRPr>
          </a:p>
          <a:p>
            <a:pPr marL="0" indent="0">
              <a:buNone/>
            </a:pPr>
            <a:endParaRPr lang="en-US" sz="2400" dirty="0">
              <a:solidFill>
                <a:schemeClr val="bg1"/>
              </a:solidFill>
              <a:latin typeface="Montserrat" pitchFamily="2" charset="77"/>
            </a:endParaRPr>
          </a:p>
          <a:p>
            <a:pPr marL="0" indent="0">
              <a:buNone/>
            </a:pPr>
            <a:r>
              <a:rPr lang="en-US" sz="2400" dirty="0">
                <a:solidFill>
                  <a:schemeClr val="bg1"/>
                </a:solidFill>
                <a:latin typeface="Montserrat" pitchFamily="2" charset="77"/>
              </a:rPr>
              <a:t>Our graph didn’t handle error conditions consistently.</a:t>
            </a:r>
          </a:p>
          <a:p>
            <a:pPr marL="0" indent="0">
              <a:buNone/>
            </a:pPr>
            <a:endParaRPr lang="en-US" sz="2400" dirty="0">
              <a:solidFill>
                <a:schemeClr val="bg1"/>
              </a:solidFill>
              <a:latin typeface="Montserrat" pitchFamily="2" charset="77"/>
            </a:endParaRPr>
          </a:p>
          <a:p>
            <a:pPr marL="0" indent="0">
              <a:buNone/>
            </a:pPr>
            <a:endParaRPr lang="en-US" sz="2400" dirty="0">
              <a:solidFill>
                <a:schemeClr val="bg1"/>
              </a:solidFill>
              <a:latin typeface="Montserrat" pitchFamily="2" charset="77"/>
            </a:endParaRPr>
          </a:p>
        </p:txBody>
      </p:sp>
      <p:sp>
        <p:nvSpPr>
          <p:cNvPr id="18" name="TextBox 17">
            <a:extLst>
              <a:ext uri="{FF2B5EF4-FFF2-40B4-BE49-F238E27FC236}">
                <a16:creationId xmlns:a16="http://schemas.microsoft.com/office/drawing/2014/main" id="{7CCAA82B-A680-3847-9520-40F190491379}"/>
              </a:ext>
            </a:extLst>
          </p:cNvPr>
          <p:cNvSpPr txBox="1"/>
          <p:nvPr/>
        </p:nvSpPr>
        <p:spPr>
          <a:xfrm>
            <a:off x="430306" y="5825271"/>
            <a:ext cx="4397828" cy="400110"/>
          </a:xfrm>
          <a:prstGeom prst="rect">
            <a:avLst/>
          </a:prstGeom>
          <a:noFill/>
        </p:spPr>
        <p:txBody>
          <a:bodyPr wrap="square" rtlCol="0">
            <a:spAutoFit/>
          </a:bodyPr>
          <a:lstStyle/>
          <a:p>
            <a:r>
              <a:rPr lang="en-US" sz="2000" b="1" dirty="0">
                <a:solidFill>
                  <a:srgbClr val="ED701A"/>
                </a:solidFill>
                <a:latin typeface="Montserrat" pitchFamily="2" charset="77"/>
              </a:rPr>
              <a:t>NATE SMITH</a:t>
            </a:r>
            <a:endParaRPr lang="en-US" sz="2000" dirty="0">
              <a:solidFill>
                <a:srgbClr val="ED701A"/>
              </a:solidFill>
              <a:latin typeface="Montserrat" pitchFamily="2" charset="77"/>
            </a:endParaRPr>
          </a:p>
        </p:txBody>
      </p:sp>
      <p:sp>
        <p:nvSpPr>
          <p:cNvPr id="19" name="TextBox 18">
            <a:extLst>
              <a:ext uri="{FF2B5EF4-FFF2-40B4-BE49-F238E27FC236}">
                <a16:creationId xmlns:a16="http://schemas.microsoft.com/office/drawing/2014/main" id="{7194090E-1455-6648-9A20-CD451EE3E97D}"/>
              </a:ext>
            </a:extLst>
          </p:cNvPr>
          <p:cNvSpPr txBox="1"/>
          <p:nvPr/>
        </p:nvSpPr>
        <p:spPr>
          <a:xfrm>
            <a:off x="430306" y="6157147"/>
            <a:ext cx="8022097" cy="1077218"/>
          </a:xfrm>
          <a:prstGeom prst="rect">
            <a:avLst/>
          </a:prstGeom>
          <a:noFill/>
        </p:spPr>
        <p:txBody>
          <a:bodyPr wrap="square" rtlCol="0">
            <a:spAutoFit/>
          </a:bodyPr>
          <a:lstStyle/>
          <a:p>
            <a:r>
              <a:rPr lang="en-US" sz="2000" b="1" dirty="0">
                <a:solidFill>
                  <a:schemeClr val="bg1"/>
                </a:solidFill>
                <a:latin typeface="Montserrat" pitchFamily="2" charset="77"/>
              </a:rPr>
              <a:t>Navigating Complex GraphQL Testing:</a:t>
            </a:r>
          </a:p>
          <a:p>
            <a:r>
              <a:rPr lang="en-US" sz="2000" b="1" dirty="0">
                <a:solidFill>
                  <a:schemeClr val="bg1"/>
                </a:solidFill>
                <a:latin typeface="Montserrat" pitchFamily="2" charset="77"/>
              </a:rPr>
              <a:t>Automating Integration Test Generation</a:t>
            </a:r>
          </a:p>
          <a:p>
            <a:endParaRPr lang="en-US" sz="2400" dirty="0">
              <a:solidFill>
                <a:schemeClr val="bg1"/>
              </a:solidFill>
              <a:latin typeface="Montserrat" pitchFamily="2" charset="77"/>
            </a:endParaRPr>
          </a:p>
        </p:txBody>
      </p:sp>
      <p:cxnSp>
        <p:nvCxnSpPr>
          <p:cNvPr id="24" name="Straight Connector 23">
            <a:extLst>
              <a:ext uri="{FF2B5EF4-FFF2-40B4-BE49-F238E27FC236}">
                <a16:creationId xmlns:a16="http://schemas.microsoft.com/office/drawing/2014/main" id="{810B67F8-0C6C-D242-BAC5-A65FA53A31A8}"/>
              </a:ext>
            </a:extLst>
          </p:cNvPr>
          <p:cNvCxnSpPr>
            <a:cxnSpLocks/>
          </p:cNvCxnSpPr>
          <p:nvPr/>
        </p:nvCxnSpPr>
        <p:spPr>
          <a:xfrm>
            <a:off x="430306" y="5782235"/>
            <a:ext cx="10400254" cy="0"/>
          </a:xfrm>
          <a:prstGeom prst="line">
            <a:avLst/>
          </a:prstGeom>
          <a:ln>
            <a:solidFill>
              <a:srgbClr val="ED701A"/>
            </a:solidFill>
          </a:ln>
        </p:spPr>
        <p:style>
          <a:lnRef idx="1">
            <a:schemeClr val="accent2"/>
          </a:lnRef>
          <a:fillRef idx="0">
            <a:schemeClr val="accent2"/>
          </a:fillRef>
          <a:effectRef idx="0">
            <a:schemeClr val="accent2"/>
          </a:effectRef>
          <a:fontRef idx="minor">
            <a:schemeClr val="tx1"/>
          </a:fontRef>
        </p:style>
      </p:cxnSp>
      <p:pic>
        <p:nvPicPr>
          <p:cNvPr id="4" name="Picture 3">
            <a:extLst>
              <a:ext uri="{FF2B5EF4-FFF2-40B4-BE49-F238E27FC236}">
                <a16:creationId xmlns:a16="http://schemas.microsoft.com/office/drawing/2014/main" id="{F7583590-A386-A859-476E-2CB1D0F28111}"/>
              </a:ext>
            </a:extLst>
          </p:cNvPr>
          <p:cNvPicPr>
            <a:picLocks noChangeAspect="1"/>
          </p:cNvPicPr>
          <p:nvPr/>
        </p:nvPicPr>
        <p:blipFill>
          <a:blip r:embed="rId3"/>
          <a:stretch>
            <a:fillRect/>
          </a:stretch>
        </p:blipFill>
        <p:spPr>
          <a:xfrm rot="16995746">
            <a:off x="7618245" y="2873112"/>
            <a:ext cx="8388269" cy="1510804"/>
          </a:xfrm>
          <a:prstGeom prst="rect">
            <a:avLst/>
          </a:prstGeom>
        </p:spPr>
      </p:pic>
    </p:spTree>
    <p:extLst>
      <p:ext uri="{BB962C8B-B14F-4D97-AF65-F5344CB8AC3E}">
        <p14:creationId xmlns:p14="http://schemas.microsoft.com/office/powerpoint/2010/main" val="35319425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object, star, night sky&#10;&#10;Description automatically generated">
            <a:extLst>
              <a:ext uri="{FF2B5EF4-FFF2-40B4-BE49-F238E27FC236}">
                <a16:creationId xmlns:a16="http://schemas.microsoft.com/office/drawing/2014/main" id="{6C6276E7-24ED-AA7B-0D17-1A4E52626D47}"/>
              </a:ext>
            </a:extLst>
          </p:cNvPr>
          <p:cNvPicPr>
            <a:picLocks noChangeAspect="1"/>
          </p:cNvPicPr>
          <p:nvPr/>
        </p:nvPicPr>
        <p:blipFill>
          <a:blip r:embed="rId2"/>
          <a:stretch>
            <a:fillRect/>
          </a:stretch>
        </p:blipFill>
        <p:spPr>
          <a:xfrm>
            <a:off x="-189317" y="-75028"/>
            <a:ext cx="12425819" cy="6989523"/>
          </a:xfrm>
          <a:prstGeom prst="rect">
            <a:avLst/>
          </a:prstGeom>
        </p:spPr>
      </p:pic>
      <p:sp>
        <p:nvSpPr>
          <p:cNvPr id="8" name="Title 7">
            <a:extLst>
              <a:ext uri="{FF2B5EF4-FFF2-40B4-BE49-F238E27FC236}">
                <a16:creationId xmlns:a16="http://schemas.microsoft.com/office/drawing/2014/main" id="{00B9C511-2BA7-B144-8CAF-2CAD966A77E1}"/>
              </a:ext>
            </a:extLst>
          </p:cNvPr>
          <p:cNvSpPr>
            <a:spLocks noGrp="1"/>
          </p:cNvSpPr>
          <p:nvPr>
            <p:ph type="title"/>
          </p:nvPr>
        </p:nvSpPr>
        <p:spPr>
          <a:xfrm>
            <a:off x="472197" y="576417"/>
            <a:ext cx="6313614" cy="647200"/>
          </a:xfrm>
        </p:spPr>
        <p:txBody>
          <a:bodyPr>
            <a:normAutofit fontScale="90000"/>
          </a:bodyPr>
          <a:lstStyle/>
          <a:p>
            <a:r>
              <a:rPr lang="en-US" b="1" dirty="0">
                <a:solidFill>
                  <a:srgbClr val="ED701A"/>
                </a:solidFill>
                <a:latin typeface="Montserrat" pitchFamily="2" charset="77"/>
              </a:rPr>
              <a:t>Things We Learned</a:t>
            </a:r>
          </a:p>
        </p:txBody>
      </p:sp>
      <p:sp>
        <p:nvSpPr>
          <p:cNvPr id="11" name="Content Placeholder 2">
            <a:extLst>
              <a:ext uri="{FF2B5EF4-FFF2-40B4-BE49-F238E27FC236}">
                <a16:creationId xmlns:a16="http://schemas.microsoft.com/office/drawing/2014/main" id="{156379D7-09B9-A04E-AB5A-9CA623F71D20}"/>
              </a:ext>
            </a:extLst>
          </p:cNvPr>
          <p:cNvSpPr>
            <a:spLocks noGrp="1"/>
          </p:cNvSpPr>
          <p:nvPr>
            <p:ph idx="1"/>
          </p:nvPr>
        </p:nvSpPr>
        <p:spPr>
          <a:xfrm>
            <a:off x="472198" y="1397938"/>
            <a:ext cx="10515600" cy="4351338"/>
          </a:xfrm>
        </p:spPr>
        <p:txBody>
          <a:bodyPr>
            <a:normAutofit/>
          </a:bodyPr>
          <a:lstStyle/>
          <a:p>
            <a:pPr marL="0" indent="0">
              <a:buNone/>
            </a:pPr>
            <a:endParaRPr lang="en-US" sz="2400" dirty="0">
              <a:solidFill>
                <a:schemeClr val="bg1"/>
              </a:solidFill>
              <a:latin typeface="Montserrat" pitchFamily="2" charset="77"/>
            </a:endParaRPr>
          </a:p>
          <a:p>
            <a:pPr marL="0" indent="0">
              <a:buNone/>
            </a:pPr>
            <a:endParaRPr lang="en-US" sz="2400" dirty="0">
              <a:solidFill>
                <a:schemeClr val="bg1"/>
              </a:solidFill>
              <a:latin typeface="Montserrat" pitchFamily="2" charset="77"/>
            </a:endParaRPr>
          </a:p>
          <a:p>
            <a:pPr marL="0" indent="0">
              <a:buNone/>
            </a:pPr>
            <a:endParaRPr lang="en-US" sz="2400" dirty="0">
              <a:solidFill>
                <a:schemeClr val="bg1"/>
              </a:solidFill>
              <a:latin typeface="Montserrat" pitchFamily="2" charset="77"/>
            </a:endParaRPr>
          </a:p>
          <a:p>
            <a:pPr marL="0" indent="0">
              <a:buNone/>
            </a:pPr>
            <a:endParaRPr lang="en-US" sz="2400" dirty="0">
              <a:solidFill>
                <a:schemeClr val="bg1"/>
              </a:solidFill>
              <a:latin typeface="Montserrat" pitchFamily="2" charset="77"/>
            </a:endParaRPr>
          </a:p>
          <a:p>
            <a:pPr marL="0" indent="0">
              <a:buNone/>
            </a:pPr>
            <a:r>
              <a:rPr lang="en-US" sz="2400" dirty="0">
                <a:solidFill>
                  <a:schemeClr val="bg1"/>
                </a:solidFill>
                <a:latin typeface="Montserrat" pitchFamily="2" charset="77"/>
              </a:rPr>
              <a:t>Our graph had unused operations.</a:t>
            </a:r>
          </a:p>
          <a:p>
            <a:pPr marL="0" indent="0">
              <a:buNone/>
            </a:pPr>
            <a:endParaRPr lang="en-US" sz="2400" dirty="0">
              <a:solidFill>
                <a:schemeClr val="bg1"/>
              </a:solidFill>
              <a:latin typeface="Montserrat" pitchFamily="2" charset="77"/>
            </a:endParaRPr>
          </a:p>
          <a:p>
            <a:pPr marL="0" indent="0">
              <a:buNone/>
            </a:pPr>
            <a:endParaRPr lang="en-US" sz="2400" dirty="0">
              <a:solidFill>
                <a:schemeClr val="bg1"/>
              </a:solidFill>
              <a:latin typeface="Montserrat" pitchFamily="2" charset="77"/>
            </a:endParaRPr>
          </a:p>
        </p:txBody>
      </p:sp>
      <p:sp>
        <p:nvSpPr>
          <p:cNvPr id="18" name="TextBox 17">
            <a:extLst>
              <a:ext uri="{FF2B5EF4-FFF2-40B4-BE49-F238E27FC236}">
                <a16:creationId xmlns:a16="http://schemas.microsoft.com/office/drawing/2014/main" id="{7CCAA82B-A680-3847-9520-40F190491379}"/>
              </a:ext>
            </a:extLst>
          </p:cNvPr>
          <p:cNvSpPr txBox="1"/>
          <p:nvPr/>
        </p:nvSpPr>
        <p:spPr>
          <a:xfrm>
            <a:off x="430306" y="5825271"/>
            <a:ext cx="4397828" cy="400110"/>
          </a:xfrm>
          <a:prstGeom prst="rect">
            <a:avLst/>
          </a:prstGeom>
          <a:noFill/>
        </p:spPr>
        <p:txBody>
          <a:bodyPr wrap="square" rtlCol="0">
            <a:spAutoFit/>
          </a:bodyPr>
          <a:lstStyle/>
          <a:p>
            <a:r>
              <a:rPr lang="en-US" sz="2000" b="1" dirty="0">
                <a:solidFill>
                  <a:srgbClr val="ED701A"/>
                </a:solidFill>
                <a:latin typeface="Montserrat" pitchFamily="2" charset="77"/>
              </a:rPr>
              <a:t>NATE SMITH</a:t>
            </a:r>
            <a:endParaRPr lang="en-US" sz="2000" dirty="0">
              <a:solidFill>
                <a:srgbClr val="ED701A"/>
              </a:solidFill>
              <a:latin typeface="Montserrat" pitchFamily="2" charset="77"/>
            </a:endParaRPr>
          </a:p>
        </p:txBody>
      </p:sp>
      <p:sp>
        <p:nvSpPr>
          <p:cNvPr id="19" name="TextBox 18">
            <a:extLst>
              <a:ext uri="{FF2B5EF4-FFF2-40B4-BE49-F238E27FC236}">
                <a16:creationId xmlns:a16="http://schemas.microsoft.com/office/drawing/2014/main" id="{7194090E-1455-6648-9A20-CD451EE3E97D}"/>
              </a:ext>
            </a:extLst>
          </p:cNvPr>
          <p:cNvSpPr txBox="1"/>
          <p:nvPr/>
        </p:nvSpPr>
        <p:spPr>
          <a:xfrm>
            <a:off x="430306" y="6157147"/>
            <a:ext cx="8022097" cy="1077218"/>
          </a:xfrm>
          <a:prstGeom prst="rect">
            <a:avLst/>
          </a:prstGeom>
          <a:noFill/>
        </p:spPr>
        <p:txBody>
          <a:bodyPr wrap="square" rtlCol="0">
            <a:spAutoFit/>
          </a:bodyPr>
          <a:lstStyle/>
          <a:p>
            <a:r>
              <a:rPr lang="en-US" sz="2000" b="1" dirty="0">
                <a:solidFill>
                  <a:schemeClr val="bg1"/>
                </a:solidFill>
                <a:latin typeface="Montserrat" pitchFamily="2" charset="77"/>
              </a:rPr>
              <a:t>Navigating Complex GraphQL Testing:</a:t>
            </a:r>
          </a:p>
          <a:p>
            <a:r>
              <a:rPr lang="en-US" sz="2000" b="1" dirty="0">
                <a:solidFill>
                  <a:schemeClr val="bg1"/>
                </a:solidFill>
                <a:latin typeface="Montserrat" pitchFamily="2" charset="77"/>
              </a:rPr>
              <a:t>Automating Integration Test Generation</a:t>
            </a:r>
          </a:p>
          <a:p>
            <a:endParaRPr lang="en-US" sz="2400" dirty="0">
              <a:solidFill>
                <a:schemeClr val="bg1"/>
              </a:solidFill>
              <a:latin typeface="Montserrat" pitchFamily="2" charset="77"/>
            </a:endParaRPr>
          </a:p>
        </p:txBody>
      </p:sp>
      <p:cxnSp>
        <p:nvCxnSpPr>
          <p:cNvPr id="24" name="Straight Connector 23">
            <a:extLst>
              <a:ext uri="{FF2B5EF4-FFF2-40B4-BE49-F238E27FC236}">
                <a16:creationId xmlns:a16="http://schemas.microsoft.com/office/drawing/2014/main" id="{810B67F8-0C6C-D242-BAC5-A65FA53A31A8}"/>
              </a:ext>
            </a:extLst>
          </p:cNvPr>
          <p:cNvCxnSpPr>
            <a:cxnSpLocks/>
          </p:cNvCxnSpPr>
          <p:nvPr/>
        </p:nvCxnSpPr>
        <p:spPr>
          <a:xfrm>
            <a:off x="430306" y="5782235"/>
            <a:ext cx="10400254" cy="0"/>
          </a:xfrm>
          <a:prstGeom prst="line">
            <a:avLst/>
          </a:prstGeom>
          <a:ln>
            <a:solidFill>
              <a:srgbClr val="ED701A"/>
            </a:solidFill>
          </a:ln>
        </p:spPr>
        <p:style>
          <a:lnRef idx="1">
            <a:schemeClr val="accent2"/>
          </a:lnRef>
          <a:fillRef idx="0">
            <a:schemeClr val="accent2"/>
          </a:fillRef>
          <a:effectRef idx="0">
            <a:schemeClr val="accent2"/>
          </a:effectRef>
          <a:fontRef idx="minor">
            <a:schemeClr val="tx1"/>
          </a:fontRef>
        </p:style>
      </p:cxnSp>
      <p:pic>
        <p:nvPicPr>
          <p:cNvPr id="4" name="Picture 3">
            <a:extLst>
              <a:ext uri="{FF2B5EF4-FFF2-40B4-BE49-F238E27FC236}">
                <a16:creationId xmlns:a16="http://schemas.microsoft.com/office/drawing/2014/main" id="{F7583590-A386-A859-476E-2CB1D0F28111}"/>
              </a:ext>
            </a:extLst>
          </p:cNvPr>
          <p:cNvPicPr>
            <a:picLocks noChangeAspect="1"/>
          </p:cNvPicPr>
          <p:nvPr/>
        </p:nvPicPr>
        <p:blipFill>
          <a:blip r:embed="rId3"/>
          <a:stretch>
            <a:fillRect/>
          </a:stretch>
        </p:blipFill>
        <p:spPr>
          <a:xfrm rot="16995746">
            <a:off x="7618245" y="2873112"/>
            <a:ext cx="8388269" cy="1510804"/>
          </a:xfrm>
          <a:prstGeom prst="rect">
            <a:avLst/>
          </a:prstGeom>
        </p:spPr>
      </p:pic>
    </p:spTree>
    <p:extLst>
      <p:ext uri="{BB962C8B-B14F-4D97-AF65-F5344CB8AC3E}">
        <p14:creationId xmlns:p14="http://schemas.microsoft.com/office/powerpoint/2010/main" val="4774828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object, star, night sky&#10;&#10;Description automatically generated">
            <a:extLst>
              <a:ext uri="{FF2B5EF4-FFF2-40B4-BE49-F238E27FC236}">
                <a16:creationId xmlns:a16="http://schemas.microsoft.com/office/drawing/2014/main" id="{6C6276E7-24ED-AA7B-0D17-1A4E52626D47}"/>
              </a:ext>
            </a:extLst>
          </p:cNvPr>
          <p:cNvPicPr>
            <a:picLocks noChangeAspect="1"/>
          </p:cNvPicPr>
          <p:nvPr/>
        </p:nvPicPr>
        <p:blipFill>
          <a:blip r:embed="rId2"/>
          <a:stretch>
            <a:fillRect/>
          </a:stretch>
        </p:blipFill>
        <p:spPr>
          <a:xfrm>
            <a:off x="-189317" y="-75028"/>
            <a:ext cx="12425819" cy="6989523"/>
          </a:xfrm>
          <a:prstGeom prst="rect">
            <a:avLst/>
          </a:prstGeom>
        </p:spPr>
      </p:pic>
      <p:sp>
        <p:nvSpPr>
          <p:cNvPr id="8" name="Title 7">
            <a:extLst>
              <a:ext uri="{FF2B5EF4-FFF2-40B4-BE49-F238E27FC236}">
                <a16:creationId xmlns:a16="http://schemas.microsoft.com/office/drawing/2014/main" id="{00B9C511-2BA7-B144-8CAF-2CAD966A77E1}"/>
              </a:ext>
            </a:extLst>
          </p:cNvPr>
          <p:cNvSpPr>
            <a:spLocks noGrp="1"/>
          </p:cNvSpPr>
          <p:nvPr>
            <p:ph type="title"/>
          </p:nvPr>
        </p:nvSpPr>
        <p:spPr>
          <a:xfrm>
            <a:off x="472197" y="576417"/>
            <a:ext cx="6313614" cy="647200"/>
          </a:xfrm>
        </p:spPr>
        <p:txBody>
          <a:bodyPr>
            <a:normAutofit fontScale="90000"/>
          </a:bodyPr>
          <a:lstStyle/>
          <a:p>
            <a:r>
              <a:rPr lang="en-US" b="1" dirty="0">
                <a:solidFill>
                  <a:srgbClr val="ED701A"/>
                </a:solidFill>
                <a:latin typeface="Montserrat" pitchFamily="2" charset="77"/>
              </a:rPr>
              <a:t>Things We Learned</a:t>
            </a:r>
          </a:p>
        </p:txBody>
      </p:sp>
      <p:sp>
        <p:nvSpPr>
          <p:cNvPr id="11" name="Content Placeholder 2">
            <a:extLst>
              <a:ext uri="{FF2B5EF4-FFF2-40B4-BE49-F238E27FC236}">
                <a16:creationId xmlns:a16="http://schemas.microsoft.com/office/drawing/2014/main" id="{156379D7-09B9-A04E-AB5A-9CA623F71D20}"/>
              </a:ext>
            </a:extLst>
          </p:cNvPr>
          <p:cNvSpPr>
            <a:spLocks noGrp="1"/>
          </p:cNvSpPr>
          <p:nvPr>
            <p:ph idx="1"/>
          </p:nvPr>
        </p:nvSpPr>
        <p:spPr>
          <a:xfrm>
            <a:off x="472198" y="1397938"/>
            <a:ext cx="10515600" cy="4351338"/>
          </a:xfrm>
        </p:spPr>
        <p:txBody>
          <a:bodyPr>
            <a:normAutofit/>
          </a:bodyPr>
          <a:lstStyle/>
          <a:p>
            <a:pPr marL="0" indent="0">
              <a:buNone/>
            </a:pPr>
            <a:endParaRPr lang="en-US" sz="2400" dirty="0">
              <a:solidFill>
                <a:schemeClr val="bg1"/>
              </a:solidFill>
              <a:latin typeface="Montserrat" pitchFamily="2" charset="77"/>
            </a:endParaRPr>
          </a:p>
          <a:p>
            <a:pPr marL="0" indent="0">
              <a:buNone/>
            </a:pPr>
            <a:endParaRPr lang="en-US" sz="2400" dirty="0">
              <a:solidFill>
                <a:schemeClr val="bg1"/>
              </a:solidFill>
              <a:latin typeface="Montserrat" pitchFamily="2" charset="77"/>
            </a:endParaRPr>
          </a:p>
          <a:p>
            <a:pPr marL="0" indent="0">
              <a:buNone/>
            </a:pPr>
            <a:endParaRPr lang="en-US" sz="2400" dirty="0">
              <a:solidFill>
                <a:schemeClr val="bg1"/>
              </a:solidFill>
              <a:latin typeface="Montserrat" pitchFamily="2" charset="77"/>
            </a:endParaRPr>
          </a:p>
          <a:p>
            <a:pPr marL="0" indent="0">
              <a:buNone/>
            </a:pPr>
            <a:endParaRPr lang="en-US" sz="2400" dirty="0">
              <a:solidFill>
                <a:schemeClr val="bg1"/>
              </a:solidFill>
              <a:latin typeface="Montserrat" pitchFamily="2" charset="77"/>
            </a:endParaRPr>
          </a:p>
          <a:p>
            <a:pPr marL="0" indent="0">
              <a:buNone/>
            </a:pPr>
            <a:r>
              <a:rPr lang="en-US" sz="2400" dirty="0">
                <a:solidFill>
                  <a:schemeClr val="bg1"/>
                </a:solidFill>
                <a:latin typeface="Montserrat" pitchFamily="2" charset="77"/>
              </a:rPr>
              <a:t>Operations weren’t named consistently.</a:t>
            </a:r>
          </a:p>
          <a:p>
            <a:pPr marL="0" indent="0">
              <a:buNone/>
            </a:pPr>
            <a:endParaRPr lang="en-US" sz="2400" dirty="0">
              <a:solidFill>
                <a:schemeClr val="bg1"/>
              </a:solidFill>
              <a:latin typeface="Montserrat" pitchFamily="2" charset="77"/>
            </a:endParaRPr>
          </a:p>
          <a:p>
            <a:pPr marL="0" indent="0">
              <a:buNone/>
            </a:pPr>
            <a:endParaRPr lang="en-US" sz="2400" dirty="0">
              <a:solidFill>
                <a:schemeClr val="bg1"/>
              </a:solidFill>
              <a:latin typeface="Montserrat" pitchFamily="2" charset="77"/>
            </a:endParaRPr>
          </a:p>
        </p:txBody>
      </p:sp>
      <p:sp>
        <p:nvSpPr>
          <p:cNvPr id="18" name="TextBox 17">
            <a:extLst>
              <a:ext uri="{FF2B5EF4-FFF2-40B4-BE49-F238E27FC236}">
                <a16:creationId xmlns:a16="http://schemas.microsoft.com/office/drawing/2014/main" id="{7CCAA82B-A680-3847-9520-40F190491379}"/>
              </a:ext>
            </a:extLst>
          </p:cNvPr>
          <p:cNvSpPr txBox="1"/>
          <p:nvPr/>
        </p:nvSpPr>
        <p:spPr>
          <a:xfrm>
            <a:off x="430306" y="5825271"/>
            <a:ext cx="4397828" cy="400110"/>
          </a:xfrm>
          <a:prstGeom prst="rect">
            <a:avLst/>
          </a:prstGeom>
          <a:noFill/>
        </p:spPr>
        <p:txBody>
          <a:bodyPr wrap="square" rtlCol="0">
            <a:spAutoFit/>
          </a:bodyPr>
          <a:lstStyle/>
          <a:p>
            <a:r>
              <a:rPr lang="en-US" sz="2000" b="1" dirty="0">
                <a:solidFill>
                  <a:srgbClr val="ED701A"/>
                </a:solidFill>
                <a:latin typeface="Montserrat" pitchFamily="2" charset="77"/>
              </a:rPr>
              <a:t>NATE SMITH</a:t>
            </a:r>
            <a:endParaRPr lang="en-US" sz="2000" dirty="0">
              <a:solidFill>
                <a:srgbClr val="ED701A"/>
              </a:solidFill>
              <a:latin typeface="Montserrat" pitchFamily="2" charset="77"/>
            </a:endParaRPr>
          </a:p>
        </p:txBody>
      </p:sp>
      <p:sp>
        <p:nvSpPr>
          <p:cNvPr id="19" name="TextBox 18">
            <a:extLst>
              <a:ext uri="{FF2B5EF4-FFF2-40B4-BE49-F238E27FC236}">
                <a16:creationId xmlns:a16="http://schemas.microsoft.com/office/drawing/2014/main" id="{7194090E-1455-6648-9A20-CD451EE3E97D}"/>
              </a:ext>
            </a:extLst>
          </p:cNvPr>
          <p:cNvSpPr txBox="1"/>
          <p:nvPr/>
        </p:nvSpPr>
        <p:spPr>
          <a:xfrm>
            <a:off x="430306" y="6157147"/>
            <a:ext cx="8022097" cy="1077218"/>
          </a:xfrm>
          <a:prstGeom prst="rect">
            <a:avLst/>
          </a:prstGeom>
          <a:noFill/>
        </p:spPr>
        <p:txBody>
          <a:bodyPr wrap="square" rtlCol="0">
            <a:spAutoFit/>
          </a:bodyPr>
          <a:lstStyle/>
          <a:p>
            <a:r>
              <a:rPr lang="en-US" sz="2000" b="1" dirty="0">
                <a:solidFill>
                  <a:schemeClr val="bg1"/>
                </a:solidFill>
                <a:latin typeface="Montserrat" pitchFamily="2" charset="77"/>
              </a:rPr>
              <a:t>Navigating Complex GraphQL Testing:</a:t>
            </a:r>
          </a:p>
          <a:p>
            <a:r>
              <a:rPr lang="en-US" sz="2000" b="1" dirty="0">
                <a:solidFill>
                  <a:schemeClr val="bg1"/>
                </a:solidFill>
                <a:latin typeface="Montserrat" pitchFamily="2" charset="77"/>
              </a:rPr>
              <a:t>Automating Integration Test Generation</a:t>
            </a:r>
          </a:p>
          <a:p>
            <a:endParaRPr lang="en-US" sz="2400" dirty="0">
              <a:solidFill>
                <a:schemeClr val="bg1"/>
              </a:solidFill>
              <a:latin typeface="Montserrat" pitchFamily="2" charset="77"/>
            </a:endParaRPr>
          </a:p>
        </p:txBody>
      </p:sp>
      <p:cxnSp>
        <p:nvCxnSpPr>
          <p:cNvPr id="24" name="Straight Connector 23">
            <a:extLst>
              <a:ext uri="{FF2B5EF4-FFF2-40B4-BE49-F238E27FC236}">
                <a16:creationId xmlns:a16="http://schemas.microsoft.com/office/drawing/2014/main" id="{810B67F8-0C6C-D242-BAC5-A65FA53A31A8}"/>
              </a:ext>
            </a:extLst>
          </p:cNvPr>
          <p:cNvCxnSpPr>
            <a:cxnSpLocks/>
          </p:cNvCxnSpPr>
          <p:nvPr/>
        </p:nvCxnSpPr>
        <p:spPr>
          <a:xfrm>
            <a:off x="430306" y="5782235"/>
            <a:ext cx="10400254" cy="0"/>
          </a:xfrm>
          <a:prstGeom prst="line">
            <a:avLst/>
          </a:prstGeom>
          <a:ln>
            <a:solidFill>
              <a:srgbClr val="ED701A"/>
            </a:solidFill>
          </a:ln>
        </p:spPr>
        <p:style>
          <a:lnRef idx="1">
            <a:schemeClr val="accent2"/>
          </a:lnRef>
          <a:fillRef idx="0">
            <a:schemeClr val="accent2"/>
          </a:fillRef>
          <a:effectRef idx="0">
            <a:schemeClr val="accent2"/>
          </a:effectRef>
          <a:fontRef idx="minor">
            <a:schemeClr val="tx1"/>
          </a:fontRef>
        </p:style>
      </p:cxnSp>
      <p:pic>
        <p:nvPicPr>
          <p:cNvPr id="4" name="Picture 3">
            <a:extLst>
              <a:ext uri="{FF2B5EF4-FFF2-40B4-BE49-F238E27FC236}">
                <a16:creationId xmlns:a16="http://schemas.microsoft.com/office/drawing/2014/main" id="{F7583590-A386-A859-476E-2CB1D0F28111}"/>
              </a:ext>
            </a:extLst>
          </p:cNvPr>
          <p:cNvPicPr>
            <a:picLocks noChangeAspect="1"/>
          </p:cNvPicPr>
          <p:nvPr/>
        </p:nvPicPr>
        <p:blipFill>
          <a:blip r:embed="rId3"/>
          <a:stretch>
            <a:fillRect/>
          </a:stretch>
        </p:blipFill>
        <p:spPr>
          <a:xfrm rot="16995746">
            <a:off x="7618245" y="2873112"/>
            <a:ext cx="8388269" cy="1510804"/>
          </a:xfrm>
          <a:prstGeom prst="rect">
            <a:avLst/>
          </a:prstGeom>
        </p:spPr>
      </p:pic>
    </p:spTree>
    <p:extLst>
      <p:ext uri="{BB962C8B-B14F-4D97-AF65-F5344CB8AC3E}">
        <p14:creationId xmlns:p14="http://schemas.microsoft.com/office/powerpoint/2010/main" val="16057092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object, star, night sky&#10;&#10;Description automatically generated">
            <a:extLst>
              <a:ext uri="{FF2B5EF4-FFF2-40B4-BE49-F238E27FC236}">
                <a16:creationId xmlns:a16="http://schemas.microsoft.com/office/drawing/2014/main" id="{6C6276E7-24ED-AA7B-0D17-1A4E52626D47}"/>
              </a:ext>
            </a:extLst>
          </p:cNvPr>
          <p:cNvPicPr>
            <a:picLocks noChangeAspect="1"/>
          </p:cNvPicPr>
          <p:nvPr/>
        </p:nvPicPr>
        <p:blipFill>
          <a:blip r:embed="rId2"/>
          <a:stretch>
            <a:fillRect/>
          </a:stretch>
        </p:blipFill>
        <p:spPr>
          <a:xfrm>
            <a:off x="-189317" y="-75028"/>
            <a:ext cx="12425819" cy="6989523"/>
          </a:xfrm>
          <a:prstGeom prst="rect">
            <a:avLst/>
          </a:prstGeom>
        </p:spPr>
      </p:pic>
      <p:sp>
        <p:nvSpPr>
          <p:cNvPr id="8" name="Title 7">
            <a:extLst>
              <a:ext uri="{FF2B5EF4-FFF2-40B4-BE49-F238E27FC236}">
                <a16:creationId xmlns:a16="http://schemas.microsoft.com/office/drawing/2014/main" id="{00B9C511-2BA7-B144-8CAF-2CAD966A77E1}"/>
              </a:ext>
            </a:extLst>
          </p:cNvPr>
          <p:cNvSpPr>
            <a:spLocks noGrp="1"/>
          </p:cNvSpPr>
          <p:nvPr>
            <p:ph type="title"/>
          </p:nvPr>
        </p:nvSpPr>
        <p:spPr>
          <a:xfrm>
            <a:off x="472197" y="576417"/>
            <a:ext cx="6313614" cy="647200"/>
          </a:xfrm>
        </p:spPr>
        <p:txBody>
          <a:bodyPr>
            <a:normAutofit fontScale="90000"/>
          </a:bodyPr>
          <a:lstStyle/>
          <a:p>
            <a:r>
              <a:rPr lang="en-US" b="1" dirty="0">
                <a:solidFill>
                  <a:srgbClr val="ED701A"/>
                </a:solidFill>
                <a:latin typeface="Montserrat" pitchFamily="2" charset="77"/>
              </a:rPr>
              <a:t>Today</a:t>
            </a:r>
          </a:p>
        </p:txBody>
      </p:sp>
      <p:sp>
        <p:nvSpPr>
          <p:cNvPr id="11" name="Content Placeholder 2">
            <a:extLst>
              <a:ext uri="{FF2B5EF4-FFF2-40B4-BE49-F238E27FC236}">
                <a16:creationId xmlns:a16="http://schemas.microsoft.com/office/drawing/2014/main" id="{156379D7-09B9-A04E-AB5A-9CA623F71D20}"/>
              </a:ext>
            </a:extLst>
          </p:cNvPr>
          <p:cNvSpPr>
            <a:spLocks noGrp="1"/>
          </p:cNvSpPr>
          <p:nvPr>
            <p:ph idx="1"/>
          </p:nvPr>
        </p:nvSpPr>
        <p:spPr>
          <a:xfrm>
            <a:off x="472198" y="1397938"/>
            <a:ext cx="10515600" cy="4351338"/>
          </a:xfrm>
        </p:spPr>
        <p:txBody>
          <a:bodyPr>
            <a:normAutofit fontScale="92500" lnSpcReduction="20000"/>
          </a:bodyPr>
          <a:lstStyle/>
          <a:p>
            <a:pPr marL="0" indent="0">
              <a:buNone/>
            </a:pPr>
            <a:endParaRPr lang="en-US" sz="2400" dirty="0">
              <a:solidFill>
                <a:schemeClr val="bg1"/>
              </a:solidFill>
              <a:latin typeface="Montserrat" pitchFamily="2" charset="77"/>
            </a:endParaRPr>
          </a:p>
          <a:p>
            <a:pPr marL="0" indent="0">
              <a:buNone/>
            </a:pPr>
            <a:endParaRPr lang="en-US" sz="2400" dirty="0">
              <a:solidFill>
                <a:schemeClr val="bg1"/>
              </a:solidFill>
              <a:latin typeface="Montserrat" pitchFamily="2" charset="77"/>
            </a:endParaRPr>
          </a:p>
          <a:p>
            <a:pPr marL="0" indent="0">
              <a:buNone/>
            </a:pPr>
            <a:r>
              <a:rPr lang="en-US" sz="2400" dirty="0">
                <a:solidFill>
                  <a:schemeClr val="bg1"/>
                </a:solidFill>
                <a:latin typeface="Montserrat" pitchFamily="2" charset="77"/>
              </a:rPr>
              <a:t>They run twice per day.</a:t>
            </a:r>
          </a:p>
          <a:p>
            <a:pPr marL="0" indent="0">
              <a:buNone/>
            </a:pPr>
            <a:endParaRPr lang="en-US" sz="2400" dirty="0">
              <a:solidFill>
                <a:schemeClr val="bg1"/>
              </a:solidFill>
              <a:latin typeface="Montserrat" pitchFamily="2" charset="77"/>
            </a:endParaRPr>
          </a:p>
          <a:p>
            <a:pPr marL="0" indent="0">
              <a:buNone/>
            </a:pPr>
            <a:r>
              <a:rPr lang="en-US" sz="2400" dirty="0">
                <a:solidFill>
                  <a:schemeClr val="bg1"/>
                </a:solidFill>
                <a:latin typeface="Montserrat" pitchFamily="2" charset="77"/>
              </a:rPr>
              <a:t>Testing hundreds queries with hundreds of input iterations each.</a:t>
            </a:r>
          </a:p>
          <a:p>
            <a:pPr marL="0" indent="0">
              <a:buNone/>
            </a:pPr>
            <a:endParaRPr lang="en-US" sz="2400" dirty="0">
              <a:solidFill>
                <a:schemeClr val="bg1"/>
              </a:solidFill>
              <a:latin typeface="Montserrat" pitchFamily="2" charset="77"/>
            </a:endParaRPr>
          </a:p>
          <a:p>
            <a:pPr marL="0" indent="0">
              <a:buNone/>
            </a:pPr>
            <a:r>
              <a:rPr lang="en-US" sz="2400" dirty="0">
                <a:solidFill>
                  <a:schemeClr val="bg1"/>
                </a:solidFill>
                <a:latin typeface="Montserrat" pitchFamily="2" charset="77"/>
              </a:rPr>
              <a:t>Entire test run takes about two minutes.</a:t>
            </a:r>
          </a:p>
          <a:p>
            <a:pPr marL="0" indent="0">
              <a:buNone/>
            </a:pPr>
            <a:endParaRPr lang="en-US" sz="2400" dirty="0">
              <a:solidFill>
                <a:schemeClr val="bg1"/>
              </a:solidFill>
              <a:latin typeface="Montserrat" pitchFamily="2" charset="77"/>
            </a:endParaRPr>
          </a:p>
          <a:p>
            <a:pPr marL="0" indent="0">
              <a:buNone/>
            </a:pPr>
            <a:r>
              <a:rPr lang="en-US" sz="2400" dirty="0">
                <a:solidFill>
                  <a:schemeClr val="bg1"/>
                </a:solidFill>
                <a:latin typeface="Montserrat" pitchFamily="2" charset="77"/>
              </a:rPr>
              <a:t>They automatically test operations that are newly introduced.</a:t>
            </a:r>
          </a:p>
          <a:p>
            <a:pPr marL="0" indent="0">
              <a:buNone/>
            </a:pPr>
            <a:endParaRPr lang="en-US" sz="2400" dirty="0">
              <a:solidFill>
                <a:schemeClr val="bg1"/>
              </a:solidFill>
              <a:latin typeface="Montserrat" pitchFamily="2" charset="77"/>
            </a:endParaRPr>
          </a:p>
          <a:p>
            <a:pPr marL="0" indent="0">
              <a:buNone/>
            </a:pPr>
            <a:r>
              <a:rPr lang="en-US" sz="2400" dirty="0">
                <a:solidFill>
                  <a:schemeClr val="bg1"/>
                </a:solidFill>
                <a:latin typeface="Montserrat" pitchFamily="2" charset="77"/>
              </a:rPr>
              <a:t>They do require </a:t>
            </a:r>
            <a:r>
              <a:rPr lang="en-US" sz="2400" i="1" dirty="0">
                <a:solidFill>
                  <a:schemeClr val="bg1"/>
                </a:solidFill>
                <a:latin typeface="Montserrat" pitchFamily="2" charset="77"/>
              </a:rPr>
              <a:t>some</a:t>
            </a:r>
            <a:r>
              <a:rPr lang="en-US" sz="2400" dirty="0">
                <a:solidFill>
                  <a:schemeClr val="bg1"/>
                </a:solidFill>
                <a:latin typeface="Montserrat" pitchFamily="2" charset="77"/>
              </a:rPr>
              <a:t> maintenance, mostly handling with new known issues.</a:t>
            </a:r>
          </a:p>
        </p:txBody>
      </p:sp>
      <p:sp>
        <p:nvSpPr>
          <p:cNvPr id="18" name="TextBox 17">
            <a:extLst>
              <a:ext uri="{FF2B5EF4-FFF2-40B4-BE49-F238E27FC236}">
                <a16:creationId xmlns:a16="http://schemas.microsoft.com/office/drawing/2014/main" id="{7CCAA82B-A680-3847-9520-40F190491379}"/>
              </a:ext>
            </a:extLst>
          </p:cNvPr>
          <p:cNvSpPr txBox="1"/>
          <p:nvPr/>
        </p:nvSpPr>
        <p:spPr>
          <a:xfrm>
            <a:off x="430306" y="5825271"/>
            <a:ext cx="4397828" cy="400110"/>
          </a:xfrm>
          <a:prstGeom prst="rect">
            <a:avLst/>
          </a:prstGeom>
          <a:noFill/>
        </p:spPr>
        <p:txBody>
          <a:bodyPr wrap="square" rtlCol="0">
            <a:spAutoFit/>
          </a:bodyPr>
          <a:lstStyle/>
          <a:p>
            <a:r>
              <a:rPr lang="en-US" sz="2000" b="1" dirty="0">
                <a:solidFill>
                  <a:srgbClr val="ED701A"/>
                </a:solidFill>
                <a:latin typeface="Montserrat" pitchFamily="2" charset="77"/>
              </a:rPr>
              <a:t>NATE SMITH</a:t>
            </a:r>
            <a:endParaRPr lang="en-US" sz="2000" dirty="0">
              <a:solidFill>
                <a:srgbClr val="ED701A"/>
              </a:solidFill>
              <a:latin typeface="Montserrat" pitchFamily="2" charset="77"/>
            </a:endParaRPr>
          </a:p>
        </p:txBody>
      </p:sp>
      <p:sp>
        <p:nvSpPr>
          <p:cNvPr id="19" name="TextBox 18">
            <a:extLst>
              <a:ext uri="{FF2B5EF4-FFF2-40B4-BE49-F238E27FC236}">
                <a16:creationId xmlns:a16="http://schemas.microsoft.com/office/drawing/2014/main" id="{7194090E-1455-6648-9A20-CD451EE3E97D}"/>
              </a:ext>
            </a:extLst>
          </p:cNvPr>
          <p:cNvSpPr txBox="1"/>
          <p:nvPr/>
        </p:nvSpPr>
        <p:spPr>
          <a:xfrm>
            <a:off x="430306" y="6157147"/>
            <a:ext cx="8022097" cy="1077218"/>
          </a:xfrm>
          <a:prstGeom prst="rect">
            <a:avLst/>
          </a:prstGeom>
          <a:noFill/>
        </p:spPr>
        <p:txBody>
          <a:bodyPr wrap="square" rtlCol="0">
            <a:spAutoFit/>
          </a:bodyPr>
          <a:lstStyle/>
          <a:p>
            <a:r>
              <a:rPr lang="en-US" sz="2000" b="1" dirty="0">
                <a:solidFill>
                  <a:schemeClr val="bg1"/>
                </a:solidFill>
                <a:latin typeface="Montserrat" pitchFamily="2" charset="77"/>
              </a:rPr>
              <a:t>Navigating Complex GraphQL Testing:</a:t>
            </a:r>
          </a:p>
          <a:p>
            <a:r>
              <a:rPr lang="en-US" sz="2000" b="1" dirty="0">
                <a:solidFill>
                  <a:schemeClr val="bg1"/>
                </a:solidFill>
                <a:latin typeface="Montserrat" pitchFamily="2" charset="77"/>
              </a:rPr>
              <a:t>Automating Integration Test Generation</a:t>
            </a:r>
          </a:p>
          <a:p>
            <a:endParaRPr lang="en-US" sz="2400" dirty="0">
              <a:solidFill>
                <a:schemeClr val="bg1"/>
              </a:solidFill>
              <a:latin typeface="Montserrat" pitchFamily="2" charset="77"/>
            </a:endParaRPr>
          </a:p>
        </p:txBody>
      </p:sp>
      <p:cxnSp>
        <p:nvCxnSpPr>
          <p:cNvPr id="24" name="Straight Connector 23">
            <a:extLst>
              <a:ext uri="{FF2B5EF4-FFF2-40B4-BE49-F238E27FC236}">
                <a16:creationId xmlns:a16="http://schemas.microsoft.com/office/drawing/2014/main" id="{810B67F8-0C6C-D242-BAC5-A65FA53A31A8}"/>
              </a:ext>
            </a:extLst>
          </p:cNvPr>
          <p:cNvCxnSpPr>
            <a:cxnSpLocks/>
          </p:cNvCxnSpPr>
          <p:nvPr/>
        </p:nvCxnSpPr>
        <p:spPr>
          <a:xfrm>
            <a:off x="430306" y="5782235"/>
            <a:ext cx="10400254" cy="0"/>
          </a:xfrm>
          <a:prstGeom prst="line">
            <a:avLst/>
          </a:prstGeom>
          <a:ln>
            <a:solidFill>
              <a:srgbClr val="ED701A"/>
            </a:solidFill>
          </a:ln>
        </p:spPr>
        <p:style>
          <a:lnRef idx="1">
            <a:schemeClr val="accent2"/>
          </a:lnRef>
          <a:fillRef idx="0">
            <a:schemeClr val="accent2"/>
          </a:fillRef>
          <a:effectRef idx="0">
            <a:schemeClr val="accent2"/>
          </a:effectRef>
          <a:fontRef idx="minor">
            <a:schemeClr val="tx1"/>
          </a:fontRef>
        </p:style>
      </p:cxnSp>
      <p:pic>
        <p:nvPicPr>
          <p:cNvPr id="4" name="Picture 3">
            <a:extLst>
              <a:ext uri="{FF2B5EF4-FFF2-40B4-BE49-F238E27FC236}">
                <a16:creationId xmlns:a16="http://schemas.microsoft.com/office/drawing/2014/main" id="{F7583590-A386-A859-476E-2CB1D0F28111}"/>
              </a:ext>
            </a:extLst>
          </p:cNvPr>
          <p:cNvPicPr>
            <a:picLocks noChangeAspect="1"/>
          </p:cNvPicPr>
          <p:nvPr/>
        </p:nvPicPr>
        <p:blipFill>
          <a:blip r:embed="rId3"/>
          <a:stretch>
            <a:fillRect/>
          </a:stretch>
        </p:blipFill>
        <p:spPr>
          <a:xfrm rot="16995746">
            <a:off x="7618245" y="2873112"/>
            <a:ext cx="8388269" cy="1510804"/>
          </a:xfrm>
          <a:prstGeom prst="rect">
            <a:avLst/>
          </a:prstGeom>
        </p:spPr>
      </p:pic>
    </p:spTree>
    <p:extLst>
      <p:ext uri="{BB962C8B-B14F-4D97-AF65-F5344CB8AC3E}">
        <p14:creationId xmlns:p14="http://schemas.microsoft.com/office/powerpoint/2010/main" val="20874704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object, star, night sky&#10;&#10;Description automatically generated">
            <a:extLst>
              <a:ext uri="{FF2B5EF4-FFF2-40B4-BE49-F238E27FC236}">
                <a16:creationId xmlns:a16="http://schemas.microsoft.com/office/drawing/2014/main" id="{6C6276E7-24ED-AA7B-0D17-1A4E52626D47}"/>
              </a:ext>
            </a:extLst>
          </p:cNvPr>
          <p:cNvPicPr>
            <a:picLocks noChangeAspect="1"/>
          </p:cNvPicPr>
          <p:nvPr/>
        </p:nvPicPr>
        <p:blipFill>
          <a:blip r:embed="rId2"/>
          <a:stretch>
            <a:fillRect/>
          </a:stretch>
        </p:blipFill>
        <p:spPr>
          <a:xfrm>
            <a:off x="-189317" y="-75028"/>
            <a:ext cx="12425819" cy="6989523"/>
          </a:xfrm>
          <a:prstGeom prst="rect">
            <a:avLst/>
          </a:prstGeom>
        </p:spPr>
      </p:pic>
      <p:sp>
        <p:nvSpPr>
          <p:cNvPr id="8" name="Title 7">
            <a:extLst>
              <a:ext uri="{FF2B5EF4-FFF2-40B4-BE49-F238E27FC236}">
                <a16:creationId xmlns:a16="http://schemas.microsoft.com/office/drawing/2014/main" id="{00B9C511-2BA7-B144-8CAF-2CAD966A77E1}"/>
              </a:ext>
            </a:extLst>
          </p:cNvPr>
          <p:cNvSpPr>
            <a:spLocks noGrp="1"/>
          </p:cNvSpPr>
          <p:nvPr>
            <p:ph type="title"/>
          </p:nvPr>
        </p:nvSpPr>
        <p:spPr>
          <a:xfrm>
            <a:off x="472197" y="576417"/>
            <a:ext cx="8310296" cy="647200"/>
          </a:xfrm>
        </p:spPr>
        <p:txBody>
          <a:bodyPr>
            <a:normAutofit fontScale="90000"/>
          </a:bodyPr>
          <a:lstStyle/>
          <a:p>
            <a:r>
              <a:rPr lang="en-US" b="1" dirty="0">
                <a:solidFill>
                  <a:srgbClr val="ED701A"/>
                </a:solidFill>
                <a:latin typeface="Montserrat" pitchFamily="2" charset="77"/>
              </a:rPr>
              <a:t>Automated Automated Tests</a:t>
            </a:r>
          </a:p>
        </p:txBody>
      </p:sp>
      <p:sp>
        <p:nvSpPr>
          <p:cNvPr id="11" name="Content Placeholder 2">
            <a:extLst>
              <a:ext uri="{FF2B5EF4-FFF2-40B4-BE49-F238E27FC236}">
                <a16:creationId xmlns:a16="http://schemas.microsoft.com/office/drawing/2014/main" id="{156379D7-09B9-A04E-AB5A-9CA623F71D20}"/>
              </a:ext>
            </a:extLst>
          </p:cNvPr>
          <p:cNvSpPr>
            <a:spLocks noGrp="1"/>
          </p:cNvSpPr>
          <p:nvPr>
            <p:ph idx="1"/>
          </p:nvPr>
        </p:nvSpPr>
        <p:spPr>
          <a:xfrm>
            <a:off x="472198" y="1397938"/>
            <a:ext cx="10515600" cy="4351338"/>
          </a:xfrm>
        </p:spPr>
        <p:txBody>
          <a:bodyPr>
            <a:normAutofit/>
          </a:bodyPr>
          <a:lstStyle/>
          <a:p>
            <a:pPr marL="0" indent="0">
              <a:buNone/>
            </a:pPr>
            <a:endParaRPr lang="en-US" sz="2400" dirty="0">
              <a:solidFill>
                <a:schemeClr val="bg1"/>
              </a:solidFill>
              <a:latin typeface="Montserrat" pitchFamily="2" charset="77"/>
            </a:endParaRPr>
          </a:p>
          <a:p>
            <a:pPr marL="0" indent="0">
              <a:buNone/>
            </a:pPr>
            <a:endParaRPr lang="en-US" sz="2400" dirty="0">
              <a:solidFill>
                <a:schemeClr val="bg1"/>
              </a:solidFill>
              <a:latin typeface="Montserrat" pitchFamily="2" charset="77"/>
            </a:endParaRPr>
          </a:p>
          <a:p>
            <a:pPr marL="0" indent="0">
              <a:buNone/>
            </a:pPr>
            <a:r>
              <a:rPr lang="en-US" sz="2400" dirty="0">
                <a:solidFill>
                  <a:schemeClr val="bg1"/>
                </a:solidFill>
                <a:latin typeface="Montserrat" pitchFamily="2" charset="77"/>
              </a:rPr>
              <a:t>Note that we never wrote a single test ourselves.</a:t>
            </a:r>
          </a:p>
          <a:p>
            <a:pPr marL="0" indent="0">
              <a:buNone/>
            </a:pPr>
            <a:endParaRPr lang="en-US" sz="2400" dirty="0">
              <a:solidFill>
                <a:schemeClr val="bg1"/>
              </a:solidFill>
              <a:latin typeface="Montserrat" pitchFamily="2" charset="77"/>
            </a:endParaRPr>
          </a:p>
          <a:p>
            <a:pPr marL="0" indent="0">
              <a:buNone/>
            </a:pPr>
            <a:endParaRPr lang="en-US" sz="2400" dirty="0">
              <a:solidFill>
                <a:schemeClr val="bg1"/>
              </a:solidFill>
              <a:latin typeface="Montserrat" pitchFamily="2" charset="77"/>
            </a:endParaRPr>
          </a:p>
          <a:p>
            <a:pPr marL="0" indent="0">
              <a:buNone/>
            </a:pPr>
            <a:endParaRPr lang="en-US" sz="2400" dirty="0">
              <a:solidFill>
                <a:schemeClr val="bg1"/>
              </a:solidFill>
              <a:latin typeface="Montserrat" pitchFamily="2" charset="77"/>
            </a:endParaRPr>
          </a:p>
          <a:p>
            <a:pPr marL="0" indent="0">
              <a:buNone/>
            </a:pPr>
            <a:r>
              <a:rPr lang="en-US" sz="2400" dirty="0">
                <a:solidFill>
                  <a:schemeClr val="bg1"/>
                </a:solidFill>
                <a:latin typeface="Montserrat" pitchFamily="2" charset="77"/>
              </a:rPr>
              <a:t>This was a delightful situation to be in.</a:t>
            </a:r>
          </a:p>
        </p:txBody>
      </p:sp>
      <p:sp>
        <p:nvSpPr>
          <p:cNvPr id="18" name="TextBox 17">
            <a:extLst>
              <a:ext uri="{FF2B5EF4-FFF2-40B4-BE49-F238E27FC236}">
                <a16:creationId xmlns:a16="http://schemas.microsoft.com/office/drawing/2014/main" id="{7CCAA82B-A680-3847-9520-40F190491379}"/>
              </a:ext>
            </a:extLst>
          </p:cNvPr>
          <p:cNvSpPr txBox="1"/>
          <p:nvPr/>
        </p:nvSpPr>
        <p:spPr>
          <a:xfrm>
            <a:off x="430306" y="5825271"/>
            <a:ext cx="4397828" cy="400110"/>
          </a:xfrm>
          <a:prstGeom prst="rect">
            <a:avLst/>
          </a:prstGeom>
          <a:noFill/>
        </p:spPr>
        <p:txBody>
          <a:bodyPr wrap="square" rtlCol="0">
            <a:spAutoFit/>
          </a:bodyPr>
          <a:lstStyle/>
          <a:p>
            <a:r>
              <a:rPr lang="en-US" sz="2000" b="1" dirty="0">
                <a:solidFill>
                  <a:srgbClr val="ED701A"/>
                </a:solidFill>
                <a:latin typeface="Montserrat" pitchFamily="2" charset="77"/>
              </a:rPr>
              <a:t>NATE SMITH</a:t>
            </a:r>
            <a:endParaRPr lang="en-US" sz="2000" dirty="0">
              <a:solidFill>
                <a:srgbClr val="ED701A"/>
              </a:solidFill>
              <a:latin typeface="Montserrat" pitchFamily="2" charset="77"/>
            </a:endParaRPr>
          </a:p>
        </p:txBody>
      </p:sp>
      <p:sp>
        <p:nvSpPr>
          <p:cNvPr id="19" name="TextBox 18">
            <a:extLst>
              <a:ext uri="{FF2B5EF4-FFF2-40B4-BE49-F238E27FC236}">
                <a16:creationId xmlns:a16="http://schemas.microsoft.com/office/drawing/2014/main" id="{7194090E-1455-6648-9A20-CD451EE3E97D}"/>
              </a:ext>
            </a:extLst>
          </p:cNvPr>
          <p:cNvSpPr txBox="1"/>
          <p:nvPr/>
        </p:nvSpPr>
        <p:spPr>
          <a:xfrm>
            <a:off x="430306" y="6157147"/>
            <a:ext cx="8022097" cy="1077218"/>
          </a:xfrm>
          <a:prstGeom prst="rect">
            <a:avLst/>
          </a:prstGeom>
          <a:noFill/>
        </p:spPr>
        <p:txBody>
          <a:bodyPr wrap="square" rtlCol="0">
            <a:spAutoFit/>
          </a:bodyPr>
          <a:lstStyle/>
          <a:p>
            <a:r>
              <a:rPr lang="en-US" sz="2000" b="1" dirty="0">
                <a:solidFill>
                  <a:schemeClr val="bg1"/>
                </a:solidFill>
                <a:latin typeface="Montserrat" pitchFamily="2" charset="77"/>
              </a:rPr>
              <a:t>Navigating Complex GraphQL Testing:</a:t>
            </a:r>
          </a:p>
          <a:p>
            <a:r>
              <a:rPr lang="en-US" sz="2000" b="1" dirty="0">
                <a:solidFill>
                  <a:schemeClr val="bg1"/>
                </a:solidFill>
                <a:latin typeface="Montserrat" pitchFamily="2" charset="77"/>
              </a:rPr>
              <a:t>Automating Integration Test Generation</a:t>
            </a:r>
          </a:p>
          <a:p>
            <a:endParaRPr lang="en-US" sz="2400" dirty="0">
              <a:solidFill>
                <a:schemeClr val="bg1"/>
              </a:solidFill>
              <a:latin typeface="Montserrat" pitchFamily="2" charset="77"/>
            </a:endParaRPr>
          </a:p>
        </p:txBody>
      </p:sp>
      <p:cxnSp>
        <p:nvCxnSpPr>
          <p:cNvPr id="24" name="Straight Connector 23">
            <a:extLst>
              <a:ext uri="{FF2B5EF4-FFF2-40B4-BE49-F238E27FC236}">
                <a16:creationId xmlns:a16="http://schemas.microsoft.com/office/drawing/2014/main" id="{810B67F8-0C6C-D242-BAC5-A65FA53A31A8}"/>
              </a:ext>
            </a:extLst>
          </p:cNvPr>
          <p:cNvCxnSpPr>
            <a:cxnSpLocks/>
          </p:cNvCxnSpPr>
          <p:nvPr/>
        </p:nvCxnSpPr>
        <p:spPr>
          <a:xfrm>
            <a:off x="430306" y="5782235"/>
            <a:ext cx="10400254" cy="0"/>
          </a:xfrm>
          <a:prstGeom prst="line">
            <a:avLst/>
          </a:prstGeom>
          <a:ln>
            <a:solidFill>
              <a:srgbClr val="ED701A"/>
            </a:solidFill>
          </a:ln>
        </p:spPr>
        <p:style>
          <a:lnRef idx="1">
            <a:schemeClr val="accent2"/>
          </a:lnRef>
          <a:fillRef idx="0">
            <a:schemeClr val="accent2"/>
          </a:fillRef>
          <a:effectRef idx="0">
            <a:schemeClr val="accent2"/>
          </a:effectRef>
          <a:fontRef idx="minor">
            <a:schemeClr val="tx1"/>
          </a:fontRef>
        </p:style>
      </p:cxnSp>
      <p:pic>
        <p:nvPicPr>
          <p:cNvPr id="4" name="Picture 3">
            <a:extLst>
              <a:ext uri="{FF2B5EF4-FFF2-40B4-BE49-F238E27FC236}">
                <a16:creationId xmlns:a16="http://schemas.microsoft.com/office/drawing/2014/main" id="{F7583590-A386-A859-476E-2CB1D0F28111}"/>
              </a:ext>
            </a:extLst>
          </p:cNvPr>
          <p:cNvPicPr>
            <a:picLocks noChangeAspect="1"/>
          </p:cNvPicPr>
          <p:nvPr/>
        </p:nvPicPr>
        <p:blipFill>
          <a:blip r:embed="rId3"/>
          <a:stretch>
            <a:fillRect/>
          </a:stretch>
        </p:blipFill>
        <p:spPr>
          <a:xfrm rot="16995746">
            <a:off x="7618245" y="2873112"/>
            <a:ext cx="8388269" cy="1510804"/>
          </a:xfrm>
          <a:prstGeom prst="rect">
            <a:avLst/>
          </a:prstGeom>
        </p:spPr>
      </p:pic>
    </p:spTree>
    <p:extLst>
      <p:ext uri="{BB962C8B-B14F-4D97-AF65-F5344CB8AC3E}">
        <p14:creationId xmlns:p14="http://schemas.microsoft.com/office/powerpoint/2010/main" val="2412365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object, star, night sky&#10;&#10;Description automatically generated">
            <a:extLst>
              <a:ext uri="{FF2B5EF4-FFF2-40B4-BE49-F238E27FC236}">
                <a16:creationId xmlns:a16="http://schemas.microsoft.com/office/drawing/2014/main" id="{6C6276E7-24ED-AA7B-0D17-1A4E52626D47}"/>
              </a:ext>
            </a:extLst>
          </p:cNvPr>
          <p:cNvPicPr>
            <a:picLocks noChangeAspect="1"/>
          </p:cNvPicPr>
          <p:nvPr/>
        </p:nvPicPr>
        <p:blipFill>
          <a:blip r:embed="rId3"/>
          <a:stretch>
            <a:fillRect/>
          </a:stretch>
        </p:blipFill>
        <p:spPr>
          <a:xfrm>
            <a:off x="-189317" y="-75028"/>
            <a:ext cx="12425819" cy="6989523"/>
          </a:xfrm>
          <a:prstGeom prst="rect">
            <a:avLst/>
          </a:prstGeom>
        </p:spPr>
      </p:pic>
      <p:sp>
        <p:nvSpPr>
          <p:cNvPr id="8" name="Title 7">
            <a:extLst>
              <a:ext uri="{FF2B5EF4-FFF2-40B4-BE49-F238E27FC236}">
                <a16:creationId xmlns:a16="http://schemas.microsoft.com/office/drawing/2014/main" id="{00B9C511-2BA7-B144-8CAF-2CAD966A77E1}"/>
              </a:ext>
            </a:extLst>
          </p:cNvPr>
          <p:cNvSpPr>
            <a:spLocks noGrp="1"/>
          </p:cNvSpPr>
          <p:nvPr>
            <p:ph type="title"/>
          </p:nvPr>
        </p:nvSpPr>
        <p:spPr>
          <a:xfrm>
            <a:off x="472196" y="576417"/>
            <a:ext cx="10358363" cy="647200"/>
          </a:xfrm>
        </p:spPr>
        <p:txBody>
          <a:bodyPr>
            <a:normAutofit fontScale="90000"/>
          </a:bodyPr>
          <a:lstStyle/>
          <a:p>
            <a:pPr algn="ctr"/>
            <a:r>
              <a:rPr lang="en-US" b="1" dirty="0">
                <a:solidFill>
                  <a:srgbClr val="ED701A"/>
                </a:solidFill>
                <a:latin typeface="Montserrat" pitchFamily="2" charset="77"/>
              </a:rPr>
              <a:t> Acknowledgements</a:t>
            </a:r>
          </a:p>
        </p:txBody>
      </p:sp>
      <p:sp>
        <p:nvSpPr>
          <p:cNvPr id="11" name="Content Placeholder 2">
            <a:extLst>
              <a:ext uri="{FF2B5EF4-FFF2-40B4-BE49-F238E27FC236}">
                <a16:creationId xmlns:a16="http://schemas.microsoft.com/office/drawing/2014/main" id="{156379D7-09B9-A04E-AB5A-9CA623F71D20}"/>
              </a:ext>
            </a:extLst>
          </p:cNvPr>
          <p:cNvSpPr>
            <a:spLocks noGrp="1"/>
          </p:cNvSpPr>
          <p:nvPr>
            <p:ph idx="1"/>
          </p:nvPr>
        </p:nvSpPr>
        <p:spPr>
          <a:xfrm>
            <a:off x="472198" y="1405026"/>
            <a:ext cx="10515600" cy="4351338"/>
          </a:xfrm>
        </p:spPr>
        <p:txBody>
          <a:bodyPr>
            <a:normAutofit/>
          </a:bodyPr>
          <a:lstStyle/>
          <a:p>
            <a:pPr marL="0" indent="0">
              <a:buNone/>
            </a:pPr>
            <a:endParaRPr lang="en-US" sz="2400" dirty="0">
              <a:solidFill>
                <a:schemeClr val="bg1"/>
              </a:solidFill>
              <a:latin typeface="Montserrat" pitchFamily="2" charset="77"/>
            </a:endParaRPr>
          </a:p>
          <a:p>
            <a:pPr marL="0" indent="0">
              <a:buNone/>
            </a:pPr>
            <a:r>
              <a:rPr lang="en-US" sz="2400" dirty="0">
                <a:solidFill>
                  <a:schemeClr val="bg1"/>
                </a:solidFill>
                <a:latin typeface="Montserrat" panose="00000500000000000000" pitchFamily="2" charset="0"/>
              </a:rPr>
              <a:t>Care.com Engineering</a:t>
            </a:r>
          </a:p>
          <a:p>
            <a:pPr marL="0" indent="0">
              <a:buNone/>
            </a:pPr>
            <a:endParaRPr lang="en-US" sz="2400" dirty="0">
              <a:solidFill>
                <a:schemeClr val="bg1"/>
              </a:solidFill>
              <a:latin typeface="Montserrat" panose="00000500000000000000" pitchFamily="2" charset="0"/>
            </a:endParaRPr>
          </a:p>
          <a:p>
            <a:pPr marL="0" indent="0">
              <a:buNone/>
            </a:pPr>
            <a:r>
              <a:rPr lang="en-US" sz="2400" dirty="0">
                <a:solidFill>
                  <a:schemeClr val="bg1"/>
                </a:solidFill>
                <a:latin typeface="Montserrat" panose="00000500000000000000" pitchFamily="2" charset="0"/>
              </a:rPr>
              <a:t>Emmanuel Pamintuan Jr.</a:t>
            </a:r>
          </a:p>
          <a:p>
            <a:pPr marL="0" indent="0">
              <a:buNone/>
            </a:pPr>
            <a:endParaRPr lang="en-US" sz="2400" dirty="0">
              <a:solidFill>
                <a:schemeClr val="bg1"/>
              </a:solidFill>
              <a:latin typeface="Montserrat" panose="00000500000000000000" pitchFamily="2" charset="0"/>
            </a:endParaRPr>
          </a:p>
          <a:p>
            <a:pPr marL="0" marR="0" indent="0">
              <a:spcBef>
                <a:spcPts val="0"/>
              </a:spcBef>
              <a:spcAft>
                <a:spcPts val="1000"/>
              </a:spcAft>
              <a:buNone/>
            </a:pPr>
            <a:r>
              <a:rPr lang="en-US" sz="2400"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rPr>
              <a:t>Karlsson, S., Čaušević, A., and Sundmark, D. 2020 “Automatic Property-based Testing of GraphQL APIs” </a:t>
            </a:r>
            <a:r>
              <a:rPr lang="en-US" sz="2400" u="sng"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https://arxiv.org/abs/2012.07380</a:t>
            </a:r>
            <a:r>
              <a:rPr lang="en-US" sz="2400"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rPr>
              <a:t>, (submitted December 14, 2020).</a:t>
            </a:r>
          </a:p>
          <a:p>
            <a:pPr marL="0" indent="0" algn="l" fontAlgn="ctr">
              <a:buNone/>
            </a:pPr>
            <a:endParaRPr lang="en-US" sz="2400" i="0" dirty="0">
              <a:solidFill>
                <a:schemeClr val="bg1"/>
              </a:solidFill>
              <a:effectLst/>
              <a:latin typeface="Montserrat" panose="00000500000000000000" pitchFamily="2" charset="0"/>
            </a:endParaRPr>
          </a:p>
        </p:txBody>
      </p:sp>
      <p:sp>
        <p:nvSpPr>
          <p:cNvPr id="18" name="TextBox 17">
            <a:extLst>
              <a:ext uri="{FF2B5EF4-FFF2-40B4-BE49-F238E27FC236}">
                <a16:creationId xmlns:a16="http://schemas.microsoft.com/office/drawing/2014/main" id="{7CCAA82B-A680-3847-9520-40F190491379}"/>
              </a:ext>
            </a:extLst>
          </p:cNvPr>
          <p:cNvSpPr txBox="1"/>
          <p:nvPr/>
        </p:nvSpPr>
        <p:spPr>
          <a:xfrm>
            <a:off x="430306" y="5825271"/>
            <a:ext cx="4397828" cy="400110"/>
          </a:xfrm>
          <a:prstGeom prst="rect">
            <a:avLst/>
          </a:prstGeom>
          <a:noFill/>
        </p:spPr>
        <p:txBody>
          <a:bodyPr wrap="square" rtlCol="0">
            <a:spAutoFit/>
          </a:bodyPr>
          <a:lstStyle/>
          <a:p>
            <a:r>
              <a:rPr lang="en-US" sz="2000" b="1" dirty="0">
                <a:solidFill>
                  <a:srgbClr val="ED701A"/>
                </a:solidFill>
                <a:latin typeface="Montserrat" pitchFamily="2" charset="77"/>
              </a:rPr>
              <a:t>NATE SMITH</a:t>
            </a:r>
            <a:endParaRPr lang="en-US" sz="2000" dirty="0">
              <a:solidFill>
                <a:srgbClr val="ED701A"/>
              </a:solidFill>
              <a:latin typeface="Montserrat" pitchFamily="2" charset="77"/>
            </a:endParaRPr>
          </a:p>
        </p:txBody>
      </p:sp>
      <p:sp>
        <p:nvSpPr>
          <p:cNvPr id="19" name="TextBox 18">
            <a:extLst>
              <a:ext uri="{FF2B5EF4-FFF2-40B4-BE49-F238E27FC236}">
                <a16:creationId xmlns:a16="http://schemas.microsoft.com/office/drawing/2014/main" id="{7194090E-1455-6648-9A20-CD451EE3E97D}"/>
              </a:ext>
            </a:extLst>
          </p:cNvPr>
          <p:cNvSpPr txBox="1"/>
          <p:nvPr/>
        </p:nvSpPr>
        <p:spPr>
          <a:xfrm>
            <a:off x="430306" y="6157147"/>
            <a:ext cx="8022097" cy="1077218"/>
          </a:xfrm>
          <a:prstGeom prst="rect">
            <a:avLst/>
          </a:prstGeom>
          <a:noFill/>
        </p:spPr>
        <p:txBody>
          <a:bodyPr wrap="square" rtlCol="0">
            <a:spAutoFit/>
          </a:bodyPr>
          <a:lstStyle/>
          <a:p>
            <a:r>
              <a:rPr lang="en-US" sz="2000" b="1" dirty="0">
                <a:solidFill>
                  <a:schemeClr val="bg1"/>
                </a:solidFill>
                <a:latin typeface="Montserrat" pitchFamily="2" charset="77"/>
              </a:rPr>
              <a:t>Navigating Complex GraphQL Testing:</a:t>
            </a:r>
          </a:p>
          <a:p>
            <a:r>
              <a:rPr lang="en-US" sz="2000" b="1" dirty="0">
                <a:solidFill>
                  <a:schemeClr val="bg1"/>
                </a:solidFill>
                <a:latin typeface="Montserrat" pitchFamily="2" charset="77"/>
              </a:rPr>
              <a:t>Automating Integration Test Generation</a:t>
            </a:r>
          </a:p>
          <a:p>
            <a:endParaRPr lang="en-US" sz="2400" dirty="0">
              <a:solidFill>
                <a:schemeClr val="bg1"/>
              </a:solidFill>
              <a:latin typeface="Montserrat" pitchFamily="2" charset="77"/>
            </a:endParaRPr>
          </a:p>
        </p:txBody>
      </p:sp>
      <p:cxnSp>
        <p:nvCxnSpPr>
          <p:cNvPr id="24" name="Straight Connector 23">
            <a:extLst>
              <a:ext uri="{FF2B5EF4-FFF2-40B4-BE49-F238E27FC236}">
                <a16:creationId xmlns:a16="http://schemas.microsoft.com/office/drawing/2014/main" id="{810B67F8-0C6C-D242-BAC5-A65FA53A31A8}"/>
              </a:ext>
            </a:extLst>
          </p:cNvPr>
          <p:cNvCxnSpPr>
            <a:cxnSpLocks/>
          </p:cNvCxnSpPr>
          <p:nvPr/>
        </p:nvCxnSpPr>
        <p:spPr>
          <a:xfrm>
            <a:off x="430306" y="5782235"/>
            <a:ext cx="10400254" cy="0"/>
          </a:xfrm>
          <a:prstGeom prst="line">
            <a:avLst/>
          </a:prstGeom>
          <a:ln>
            <a:solidFill>
              <a:srgbClr val="ED701A"/>
            </a:solidFill>
          </a:ln>
        </p:spPr>
        <p:style>
          <a:lnRef idx="1">
            <a:schemeClr val="accent2"/>
          </a:lnRef>
          <a:fillRef idx="0">
            <a:schemeClr val="accent2"/>
          </a:fillRef>
          <a:effectRef idx="0">
            <a:schemeClr val="accent2"/>
          </a:effectRef>
          <a:fontRef idx="minor">
            <a:schemeClr val="tx1"/>
          </a:fontRef>
        </p:style>
      </p:cxnSp>
      <p:pic>
        <p:nvPicPr>
          <p:cNvPr id="4" name="Picture 3">
            <a:extLst>
              <a:ext uri="{FF2B5EF4-FFF2-40B4-BE49-F238E27FC236}">
                <a16:creationId xmlns:a16="http://schemas.microsoft.com/office/drawing/2014/main" id="{F7583590-A386-A859-476E-2CB1D0F28111}"/>
              </a:ext>
            </a:extLst>
          </p:cNvPr>
          <p:cNvPicPr>
            <a:picLocks noChangeAspect="1"/>
          </p:cNvPicPr>
          <p:nvPr/>
        </p:nvPicPr>
        <p:blipFill>
          <a:blip r:embed="rId5"/>
          <a:stretch>
            <a:fillRect/>
          </a:stretch>
        </p:blipFill>
        <p:spPr>
          <a:xfrm rot="16995746">
            <a:off x="7618245" y="2873112"/>
            <a:ext cx="8388269" cy="1510804"/>
          </a:xfrm>
          <a:prstGeom prst="rect">
            <a:avLst/>
          </a:prstGeom>
        </p:spPr>
      </p:pic>
    </p:spTree>
    <p:extLst>
      <p:ext uri="{BB962C8B-B14F-4D97-AF65-F5344CB8AC3E}">
        <p14:creationId xmlns:p14="http://schemas.microsoft.com/office/powerpoint/2010/main" val="37850523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object, star, night sky&#10;&#10;Description automatically generated">
            <a:extLst>
              <a:ext uri="{FF2B5EF4-FFF2-40B4-BE49-F238E27FC236}">
                <a16:creationId xmlns:a16="http://schemas.microsoft.com/office/drawing/2014/main" id="{6C6276E7-24ED-AA7B-0D17-1A4E52626D47}"/>
              </a:ext>
            </a:extLst>
          </p:cNvPr>
          <p:cNvPicPr>
            <a:picLocks noChangeAspect="1"/>
          </p:cNvPicPr>
          <p:nvPr/>
        </p:nvPicPr>
        <p:blipFill>
          <a:blip r:embed="rId3"/>
          <a:stretch>
            <a:fillRect/>
          </a:stretch>
        </p:blipFill>
        <p:spPr>
          <a:xfrm>
            <a:off x="-189317" y="-75028"/>
            <a:ext cx="12425819" cy="6989523"/>
          </a:xfrm>
          <a:prstGeom prst="rect">
            <a:avLst/>
          </a:prstGeom>
        </p:spPr>
      </p:pic>
      <p:sp>
        <p:nvSpPr>
          <p:cNvPr id="8" name="Title 7">
            <a:extLst>
              <a:ext uri="{FF2B5EF4-FFF2-40B4-BE49-F238E27FC236}">
                <a16:creationId xmlns:a16="http://schemas.microsoft.com/office/drawing/2014/main" id="{00B9C511-2BA7-B144-8CAF-2CAD966A77E1}"/>
              </a:ext>
            </a:extLst>
          </p:cNvPr>
          <p:cNvSpPr>
            <a:spLocks noGrp="1"/>
          </p:cNvSpPr>
          <p:nvPr>
            <p:ph type="title"/>
          </p:nvPr>
        </p:nvSpPr>
        <p:spPr>
          <a:xfrm>
            <a:off x="472196" y="576417"/>
            <a:ext cx="10358363" cy="647200"/>
          </a:xfrm>
        </p:spPr>
        <p:txBody>
          <a:bodyPr>
            <a:normAutofit fontScale="90000"/>
          </a:bodyPr>
          <a:lstStyle/>
          <a:p>
            <a:pPr algn="ctr"/>
            <a:r>
              <a:rPr lang="en-US" b="1" dirty="0">
                <a:solidFill>
                  <a:srgbClr val="ED701A"/>
                </a:solidFill>
                <a:latin typeface="Montserrat" pitchFamily="2" charset="77"/>
              </a:rPr>
              <a:t>Thank you!</a:t>
            </a:r>
          </a:p>
        </p:txBody>
      </p:sp>
      <p:sp>
        <p:nvSpPr>
          <p:cNvPr id="11" name="Content Placeholder 2">
            <a:extLst>
              <a:ext uri="{FF2B5EF4-FFF2-40B4-BE49-F238E27FC236}">
                <a16:creationId xmlns:a16="http://schemas.microsoft.com/office/drawing/2014/main" id="{156379D7-09B9-A04E-AB5A-9CA623F71D20}"/>
              </a:ext>
            </a:extLst>
          </p:cNvPr>
          <p:cNvSpPr>
            <a:spLocks noGrp="1"/>
          </p:cNvSpPr>
          <p:nvPr>
            <p:ph idx="1"/>
          </p:nvPr>
        </p:nvSpPr>
        <p:spPr>
          <a:xfrm>
            <a:off x="472198" y="1397938"/>
            <a:ext cx="10515600" cy="4351338"/>
          </a:xfrm>
        </p:spPr>
        <p:txBody>
          <a:bodyPr>
            <a:normAutofit/>
          </a:bodyPr>
          <a:lstStyle/>
          <a:p>
            <a:pPr marL="0" indent="0">
              <a:buNone/>
            </a:pPr>
            <a:endParaRPr lang="en-US" sz="2400" dirty="0">
              <a:solidFill>
                <a:schemeClr val="bg1"/>
              </a:solidFill>
              <a:latin typeface="Montserrat" pitchFamily="2" charset="77"/>
            </a:endParaRPr>
          </a:p>
          <a:p>
            <a:pPr marL="0" indent="0">
              <a:buNone/>
            </a:pPr>
            <a:endParaRPr lang="en-US" sz="2400" dirty="0">
              <a:solidFill>
                <a:schemeClr val="bg1"/>
              </a:solidFill>
              <a:latin typeface="Montserrat" pitchFamily="2" charset="77"/>
            </a:endParaRPr>
          </a:p>
          <a:p>
            <a:pPr marL="0" indent="0">
              <a:buNone/>
            </a:pPr>
            <a:endParaRPr lang="en-US" sz="2400" dirty="0">
              <a:solidFill>
                <a:schemeClr val="bg1"/>
              </a:solidFill>
              <a:latin typeface="Montserrat" pitchFamily="2" charset="77"/>
            </a:endParaRPr>
          </a:p>
          <a:p>
            <a:pPr marL="0" indent="0" algn="ctr">
              <a:buNone/>
            </a:pPr>
            <a:r>
              <a:rPr lang="en-US" sz="2400" dirty="0">
                <a:solidFill>
                  <a:schemeClr val="bg1"/>
                </a:solidFill>
                <a:latin typeface="Montserrat" pitchFamily="2" charset="77"/>
              </a:rPr>
              <a:t>Nate Smith</a:t>
            </a:r>
          </a:p>
          <a:p>
            <a:pPr marL="0" indent="0" algn="ctr">
              <a:buNone/>
            </a:pPr>
            <a:r>
              <a:rPr lang="en-US" sz="2400" dirty="0">
                <a:solidFill>
                  <a:schemeClr val="bg1"/>
                </a:solidFill>
                <a:latin typeface="Montserrat" pitchFamily="2" charset="77"/>
                <a:hlinkClick r:id="rId4"/>
              </a:rPr>
              <a:t>nate@natesmith.io</a:t>
            </a:r>
            <a:endParaRPr lang="en-US" sz="2400" dirty="0">
              <a:solidFill>
                <a:schemeClr val="bg1"/>
              </a:solidFill>
              <a:latin typeface="Montserrat" pitchFamily="2" charset="77"/>
            </a:endParaRPr>
          </a:p>
          <a:p>
            <a:pPr marL="0" indent="0" algn="ctr">
              <a:buNone/>
            </a:pPr>
            <a:r>
              <a:rPr lang="en-US" sz="2400" dirty="0">
                <a:solidFill>
                  <a:schemeClr val="bg1"/>
                </a:solidFill>
                <a:latin typeface="Montserrat" pitchFamily="2" charset="77"/>
              </a:rPr>
              <a:t>https://natesmith.io</a:t>
            </a:r>
          </a:p>
        </p:txBody>
      </p:sp>
      <p:sp>
        <p:nvSpPr>
          <p:cNvPr id="18" name="TextBox 17">
            <a:extLst>
              <a:ext uri="{FF2B5EF4-FFF2-40B4-BE49-F238E27FC236}">
                <a16:creationId xmlns:a16="http://schemas.microsoft.com/office/drawing/2014/main" id="{7CCAA82B-A680-3847-9520-40F190491379}"/>
              </a:ext>
            </a:extLst>
          </p:cNvPr>
          <p:cNvSpPr txBox="1"/>
          <p:nvPr/>
        </p:nvSpPr>
        <p:spPr>
          <a:xfrm>
            <a:off x="430306" y="5825271"/>
            <a:ext cx="4397828" cy="400110"/>
          </a:xfrm>
          <a:prstGeom prst="rect">
            <a:avLst/>
          </a:prstGeom>
          <a:noFill/>
        </p:spPr>
        <p:txBody>
          <a:bodyPr wrap="square" rtlCol="0">
            <a:spAutoFit/>
          </a:bodyPr>
          <a:lstStyle/>
          <a:p>
            <a:r>
              <a:rPr lang="en-US" sz="2000" b="1" dirty="0">
                <a:solidFill>
                  <a:srgbClr val="ED701A"/>
                </a:solidFill>
                <a:latin typeface="Montserrat" pitchFamily="2" charset="77"/>
              </a:rPr>
              <a:t>NATE SMITH</a:t>
            </a:r>
            <a:endParaRPr lang="en-US" sz="2000" dirty="0">
              <a:solidFill>
                <a:srgbClr val="ED701A"/>
              </a:solidFill>
              <a:latin typeface="Montserrat" pitchFamily="2" charset="77"/>
            </a:endParaRPr>
          </a:p>
        </p:txBody>
      </p:sp>
      <p:sp>
        <p:nvSpPr>
          <p:cNvPr id="19" name="TextBox 18">
            <a:extLst>
              <a:ext uri="{FF2B5EF4-FFF2-40B4-BE49-F238E27FC236}">
                <a16:creationId xmlns:a16="http://schemas.microsoft.com/office/drawing/2014/main" id="{7194090E-1455-6648-9A20-CD451EE3E97D}"/>
              </a:ext>
            </a:extLst>
          </p:cNvPr>
          <p:cNvSpPr txBox="1"/>
          <p:nvPr/>
        </p:nvSpPr>
        <p:spPr>
          <a:xfrm>
            <a:off x="430306" y="6157147"/>
            <a:ext cx="8022097" cy="1077218"/>
          </a:xfrm>
          <a:prstGeom prst="rect">
            <a:avLst/>
          </a:prstGeom>
          <a:noFill/>
        </p:spPr>
        <p:txBody>
          <a:bodyPr wrap="square" rtlCol="0">
            <a:spAutoFit/>
          </a:bodyPr>
          <a:lstStyle/>
          <a:p>
            <a:r>
              <a:rPr lang="en-US" sz="2000" b="1" dirty="0">
                <a:solidFill>
                  <a:schemeClr val="bg1"/>
                </a:solidFill>
                <a:latin typeface="Montserrat" pitchFamily="2" charset="77"/>
              </a:rPr>
              <a:t>Navigating Complex GraphQL Testing:</a:t>
            </a:r>
          </a:p>
          <a:p>
            <a:r>
              <a:rPr lang="en-US" sz="2000" b="1" dirty="0">
                <a:solidFill>
                  <a:schemeClr val="bg1"/>
                </a:solidFill>
                <a:latin typeface="Montserrat" pitchFamily="2" charset="77"/>
              </a:rPr>
              <a:t>Automating Integration Test Generation</a:t>
            </a:r>
          </a:p>
          <a:p>
            <a:endParaRPr lang="en-US" sz="2400" dirty="0">
              <a:solidFill>
                <a:schemeClr val="bg1"/>
              </a:solidFill>
              <a:latin typeface="Montserrat" pitchFamily="2" charset="77"/>
            </a:endParaRPr>
          </a:p>
        </p:txBody>
      </p:sp>
      <p:cxnSp>
        <p:nvCxnSpPr>
          <p:cNvPr id="24" name="Straight Connector 23">
            <a:extLst>
              <a:ext uri="{FF2B5EF4-FFF2-40B4-BE49-F238E27FC236}">
                <a16:creationId xmlns:a16="http://schemas.microsoft.com/office/drawing/2014/main" id="{810B67F8-0C6C-D242-BAC5-A65FA53A31A8}"/>
              </a:ext>
            </a:extLst>
          </p:cNvPr>
          <p:cNvCxnSpPr>
            <a:cxnSpLocks/>
          </p:cNvCxnSpPr>
          <p:nvPr/>
        </p:nvCxnSpPr>
        <p:spPr>
          <a:xfrm>
            <a:off x="430306" y="5782235"/>
            <a:ext cx="10400254" cy="0"/>
          </a:xfrm>
          <a:prstGeom prst="line">
            <a:avLst/>
          </a:prstGeom>
          <a:ln>
            <a:solidFill>
              <a:srgbClr val="ED701A"/>
            </a:solidFill>
          </a:ln>
        </p:spPr>
        <p:style>
          <a:lnRef idx="1">
            <a:schemeClr val="accent2"/>
          </a:lnRef>
          <a:fillRef idx="0">
            <a:schemeClr val="accent2"/>
          </a:fillRef>
          <a:effectRef idx="0">
            <a:schemeClr val="accent2"/>
          </a:effectRef>
          <a:fontRef idx="minor">
            <a:schemeClr val="tx1"/>
          </a:fontRef>
        </p:style>
      </p:cxnSp>
      <p:pic>
        <p:nvPicPr>
          <p:cNvPr id="4" name="Picture 3">
            <a:extLst>
              <a:ext uri="{FF2B5EF4-FFF2-40B4-BE49-F238E27FC236}">
                <a16:creationId xmlns:a16="http://schemas.microsoft.com/office/drawing/2014/main" id="{F7583590-A386-A859-476E-2CB1D0F28111}"/>
              </a:ext>
            </a:extLst>
          </p:cNvPr>
          <p:cNvPicPr>
            <a:picLocks noChangeAspect="1"/>
          </p:cNvPicPr>
          <p:nvPr/>
        </p:nvPicPr>
        <p:blipFill>
          <a:blip r:embed="rId5"/>
          <a:stretch>
            <a:fillRect/>
          </a:stretch>
        </p:blipFill>
        <p:spPr>
          <a:xfrm rot="16995746">
            <a:off x="7618245" y="2873112"/>
            <a:ext cx="8388269" cy="1510804"/>
          </a:xfrm>
          <a:prstGeom prst="rect">
            <a:avLst/>
          </a:prstGeom>
        </p:spPr>
      </p:pic>
    </p:spTree>
    <p:extLst>
      <p:ext uri="{BB962C8B-B14F-4D97-AF65-F5344CB8AC3E}">
        <p14:creationId xmlns:p14="http://schemas.microsoft.com/office/powerpoint/2010/main" val="38695674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object, star, night sky&#10;&#10;Description automatically generated">
            <a:extLst>
              <a:ext uri="{FF2B5EF4-FFF2-40B4-BE49-F238E27FC236}">
                <a16:creationId xmlns:a16="http://schemas.microsoft.com/office/drawing/2014/main" id="{6C6276E7-24ED-AA7B-0D17-1A4E52626D47}"/>
              </a:ext>
            </a:extLst>
          </p:cNvPr>
          <p:cNvPicPr>
            <a:picLocks noChangeAspect="1"/>
          </p:cNvPicPr>
          <p:nvPr/>
        </p:nvPicPr>
        <p:blipFill>
          <a:blip r:embed="rId2"/>
          <a:stretch>
            <a:fillRect/>
          </a:stretch>
        </p:blipFill>
        <p:spPr>
          <a:xfrm>
            <a:off x="-189317" y="-75028"/>
            <a:ext cx="12425819" cy="6989523"/>
          </a:xfrm>
          <a:prstGeom prst="rect">
            <a:avLst/>
          </a:prstGeom>
        </p:spPr>
      </p:pic>
      <p:sp>
        <p:nvSpPr>
          <p:cNvPr id="8" name="Title 7">
            <a:extLst>
              <a:ext uri="{FF2B5EF4-FFF2-40B4-BE49-F238E27FC236}">
                <a16:creationId xmlns:a16="http://schemas.microsoft.com/office/drawing/2014/main" id="{00B9C511-2BA7-B144-8CAF-2CAD966A77E1}"/>
              </a:ext>
            </a:extLst>
          </p:cNvPr>
          <p:cNvSpPr>
            <a:spLocks noGrp="1"/>
          </p:cNvSpPr>
          <p:nvPr>
            <p:ph type="title"/>
          </p:nvPr>
        </p:nvSpPr>
        <p:spPr>
          <a:xfrm>
            <a:off x="472197" y="576417"/>
            <a:ext cx="8124366" cy="647200"/>
          </a:xfrm>
        </p:spPr>
        <p:txBody>
          <a:bodyPr>
            <a:normAutofit fontScale="90000"/>
          </a:bodyPr>
          <a:lstStyle/>
          <a:p>
            <a:r>
              <a:rPr lang="en-US" b="1" dirty="0">
                <a:solidFill>
                  <a:srgbClr val="ED701A"/>
                </a:solidFill>
                <a:latin typeface="Montserrat" pitchFamily="2" charset="77"/>
              </a:rPr>
              <a:t>Testing a Simple REST API</a:t>
            </a:r>
          </a:p>
        </p:txBody>
      </p:sp>
      <p:sp>
        <p:nvSpPr>
          <p:cNvPr id="11" name="Content Placeholder 2">
            <a:extLst>
              <a:ext uri="{FF2B5EF4-FFF2-40B4-BE49-F238E27FC236}">
                <a16:creationId xmlns:a16="http://schemas.microsoft.com/office/drawing/2014/main" id="{156379D7-09B9-A04E-AB5A-9CA623F71D20}"/>
              </a:ext>
            </a:extLst>
          </p:cNvPr>
          <p:cNvSpPr>
            <a:spLocks noGrp="1"/>
          </p:cNvSpPr>
          <p:nvPr>
            <p:ph idx="1"/>
          </p:nvPr>
        </p:nvSpPr>
        <p:spPr>
          <a:xfrm>
            <a:off x="472198" y="1397938"/>
            <a:ext cx="10515600" cy="4351338"/>
          </a:xfrm>
        </p:spPr>
        <p:txBody>
          <a:bodyPr>
            <a:normAutofit/>
          </a:bodyPr>
          <a:lstStyle/>
          <a:p>
            <a:pPr marL="0" indent="0">
              <a:buNone/>
            </a:pPr>
            <a:r>
              <a:rPr lang="en-US" sz="2400" dirty="0">
                <a:solidFill>
                  <a:schemeClr val="bg1"/>
                </a:solidFill>
                <a:latin typeface="Montserrat" pitchFamily="2" charset="77"/>
              </a:rPr>
              <a:t>GET user/{id}</a:t>
            </a:r>
          </a:p>
          <a:p>
            <a:pPr marL="0" indent="0">
              <a:buNone/>
            </a:pPr>
            <a:endParaRPr lang="en-US" sz="2400" dirty="0">
              <a:solidFill>
                <a:schemeClr val="bg1"/>
              </a:solidFill>
              <a:latin typeface="Montserrat" pitchFamily="2" charset="77"/>
            </a:endParaRPr>
          </a:p>
          <a:p>
            <a:pPr marL="0" indent="0">
              <a:buNone/>
            </a:pPr>
            <a:endParaRPr lang="en-US" sz="2400" dirty="0">
              <a:solidFill>
                <a:schemeClr val="bg1"/>
              </a:solidFill>
              <a:latin typeface="Montserrat" pitchFamily="2" charset="77"/>
            </a:endParaRPr>
          </a:p>
        </p:txBody>
      </p:sp>
      <p:sp>
        <p:nvSpPr>
          <p:cNvPr id="18" name="TextBox 17">
            <a:extLst>
              <a:ext uri="{FF2B5EF4-FFF2-40B4-BE49-F238E27FC236}">
                <a16:creationId xmlns:a16="http://schemas.microsoft.com/office/drawing/2014/main" id="{7CCAA82B-A680-3847-9520-40F190491379}"/>
              </a:ext>
            </a:extLst>
          </p:cNvPr>
          <p:cNvSpPr txBox="1"/>
          <p:nvPr/>
        </p:nvSpPr>
        <p:spPr>
          <a:xfrm>
            <a:off x="430306" y="5825271"/>
            <a:ext cx="4397828" cy="400110"/>
          </a:xfrm>
          <a:prstGeom prst="rect">
            <a:avLst/>
          </a:prstGeom>
          <a:noFill/>
        </p:spPr>
        <p:txBody>
          <a:bodyPr wrap="square" rtlCol="0">
            <a:spAutoFit/>
          </a:bodyPr>
          <a:lstStyle/>
          <a:p>
            <a:r>
              <a:rPr lang="en-US" sz="2000" b="1" dirty="0">
                <a:solidFill>
                  <a:srgbClr val="ED701A"/>
                </a:solidFill>
                <a:latin typeface="Montserrat" pitchFamily="2" charset="77"/>
              </a:rPr>
              <a:t>NATE SMITH</a:t>
            </a:r>
            <a:endParaRPr lang="en-US" sz="2000" dirty="0">
              <a:solidFill>
                <a:srgbClr val="ED701A"/>
              </a:solidFill>
              <a:latin typeface="Montserrat" pitchFamily="2" charset="77"/>
            </a:endParaRPr>
          </a:p>
        </p:txBody>
      </p:sp>
      <p:sp>
        <p:nvSpPr>
          <p:cNvPr id="19" name="TextBox 18">
            <a:extLst>
              <a:ext uri="{FF2B5EF4-FFF2-40B4-BE49-F238E27FC236}">
                <a16:creationId xmlns:a16="http://schemas.microsoft.com/office/drawing/2014/main" id="{7194090E-1455-6648-9A20-CD451EE3E97D}"/>
              </a:ext>
            </a:extLst>
          </p:cNvPr>
          <p:cNvSpPr txBox="1"/>
          <p:nvPr/>
        </p:nvSpPr>
        <p:spPr>
          <a:xfrm>
            <a:off x="430306" y="6157147"/>
            <a:ext cx="8022097" cy="1077218"/>
          </a:xfrm>
          <a:prstGeom prst="rect">
            <a:avLst/>
          </a:prstGeom>
          <a:noFill/>
        </p:spPr>
        <p:txBody>
          <a:bodyPr wrap="square" rtlCol="0">
            <a:spAutoFit/>
          </a:bodyPr>
          <a:lstStyle/>
          <a:p>
            <a:r>
              <a:rPr lang="en-US" sz="2000" b="1" dirty="0">
                <a:solidFill>
                  <a:schemeClr val="bg1"/>
                </a:solidFill>
                <a:latin typeface="Montserrat" pitchFamily="2" charset="77"/>
              </a:rPr>
              <a:t>Navigating Complex GraphQL Testing:</a:t>
            </a:r>
          </a:p>
          <a:p>
            <a:r>
              <a:rPr lang="en-US" sz="2000" b="1" dirty="0">
                <a:solidFill>
                  <a:schemeClr val="bg1"/>
                </a:solidFill>
                <a:latin typeface="Montserrat" pitchFamily="2" charset="77"/>
              </a:rPr>
              <a:t>Automating Integration Test Generation</a:t>
            </a:r>
          </a:p>
          <a:p>
            <a:endParaRPr lang="en-US" sz="2400" dirty="0">
              <a:solidFill>
                <a:schemeClr val="bg1"/>
              </a:solidFill>
              <a:latin typeface="Montserrat" pitchFamily="2" charset="77"/>
            </a:endParaRPr>
          </a:p>
        </p:txBody>
      </p:sp>
      <p:cxnSp>
        <p:nvCxnSpPr>
          <p:cNvPr id="24" name="Straight Connector 23">
            <a:extLst>
              <a:ext uri="{FF2B5EF4-FFF2-40B4-BE49-F238E27FC236}">
                <a16:creationId xmlns:a16="http://schemas.microsoft.com/office/drawing/2014/main" id="{810B67F8-0C6C-D242-BAC5-A65FA53A31A8}"/>
              </a:ext>
            </a:extLst>
          </p:cNvPr>
          <p:cNvCxnSpPr>
            <a:cxnSpLocks/>
          </p:cNvCxnSpPr>
          <p:nvPr/>
        </p:nvCxnSpPr>
        <p:spPr>
          <a:xfrm>
            <a:off x="430306" y="5782235"/>
            <a:ext cx="10400254" cy="0"/>
          </a:xfrm>
          <a:prstGeom prst="line">
            <a:avLst/>
          </a:prstGeom>
          <a:ln>
            <a:solidFill>
              <a:srgbClr val="ED701A"/>
            </a:solidFill>
          </a:ln>
        </p:spPr>
        <p:style>
          <a:lnRef idx="1">
            <a:schemeClr val="accent2"/>
          </a:lnRef>
          <a:fillRef idx="0">
            <a:schemeClr val="accent2"/>
          </a:fillRef>
          <a:effectRef idx="0">
            <a:schemeClr val="accent2"/>
          </a:effectRef>
          <a:fontRef idx="minor">
            <a:schemeClr val="tx1"/>
          </a:fontRef>
        </p:style>
      </p:cxnSp>
      <p:pic>
        <p:nvPicPr>
          <p:cNvPr id="4" name="Picture 3">
            <a:extLst>
              <a:ext uri="{FF2B5EF4-FFF2-40B4-BE49-F238E27FC236}">
                <a16:creationId xmlns:a16="http://schemas.microsoft.com/office/drawing/2014/main" id="{F7583590-A386-A859-476E-2CB1D0F28111}"/>
              </a:ext>
            </a:extLst>
          </p:cNvPr>
          <p:cNvPicPr>
            <a:picLocks noChangeAspect="1"/>
          </p:cNvPicPr>
          <p:nvPr/>
        </p:nvPicPr>
        <p:blipFill>
          <a:blip r:embed="rId3"/>
          <a:stretch>
            <a:fillRect/>
          </a:stretch>
        </p:blipFill>
        <p:spPr>
          <a:xfrm rot="16995746">
            <a:off x="7618245" y="2873112"/>
            <a:ext cx="8388269" cy="1510804"/>
          </a:xfrm>
          <a:prstGeom prst="rect">
            <a:avLst/>
          </a:prstGeom>
        </p:spPr>
      </p:pic>
      <p:pic>
        <p:nvPicPr>
          <p:cNvPr id="5" name="Picture 4">
            <a:extLst>
              <a:ext uri="{FF2B5EF4-FFF2-40B4-BE49-F238E27FC236}">
                <a16:creationId xmlns:a16="http://schemas.microsoft.com/office/drawing/2014/main" id="{5F500398-0235-7210-8E0A-ECC16DB1828E}"/>
              </a:ext>
            </a:extLst>
          </p:cNvPr>
          <p:cNvPicPr>
            <a:picLocks noChangeAspect="1"/>
          </p:cNvPicPr>
          <p:nvPr/>
        </p:nvPicPr>
        <p:blipFill>
          <a:blip r:embed="rId4"/>
          <a:stretch>
            <a:fillRect/>
          </a:stretch>
        </p:blipFill>
        <p:spPr>
          <a:xfrm>
            <a:off x="593181" y="1947117"/>
            <a:ext cx="7859222" cy="3362794"/>
          </a:xfrm>
          <a:prstGeom prst="rect">
            <a:avLst/>
          </a:prstGeom>
        </p:spPr>
      </p:pic>
    </p:spTree>
    <p:extLst>
      <p:ext uri="{BB962C8B-B14F-4D97-AF65-F5344CB8AC3E}">
        <p14:creationId xmlns:p14="http://schemas.microsoft.com/office/powerpoint/2010/main" val="33559420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object, star, night sky&#10;&#10;Description automatically generated">
            <a:extLst>
              <a:ext uri="{FF2B5EF4-FFF2-40B4-BE49-F238E27FC236}">
                <a16:creationId xmlns:a16="http://schemas.microsoft.com/office/drawing/2014/main" id="{6C6276E7-24ED-AA7B-0D17-1A4E52626D47}"/>
              </a:ext>
            </a:extLst>
          </p:cNvPr>
          <p:cNvPicPr>
            <a:picLocks noChangeAspect="1"/>
          </p:cNvPicPr>
          <p:nvPr/>
        </p:nvPicPr>
        <p:blipFill>
          <a:blip r:embed="rId3"/>
          <a:stretch>
            <a:fillRect/>
          </a:stretch>
        </p:blipFill>
        <p:spPr>
          <a:xfrm>
            <a:off x="-189317" y="-75028"/>
            <a:ext cx="12425819" cy="6989523"/>
          </a:xfrm>
          <a:prstGeom prst="rect">
            <a:avLst/>
          </a:prstGeom>
        </p:spPr>
      </p:pic>
      <p:sp>
        <p:nvSpPr>
          <p:cNvPr id="8" name="Title 7">
            <a:extLst>
              <a:ext uri="{FF2B5EF4-FFF2-40B4-BE49-F238E27FC236}">
                <a16:creationId xmlns:a16="http://schemas.microsoft.com/office/drawing/2014/main" id="{00B9C511-2BA7-B144-8CAF-2CAD966A77E1}"/>
              </a:ext>
            </a:extLst>
          </p:cNvPr>
          <p:cNvSpPr>
            <a:spLocks noGrp="1"/>
          </p:cNvSpPr>
          <p:nvPr>
            <p:ph type="title"/>
          </p:nvPr>
        </p:nvSpPr>
        <p:spPr>
          <a:xfrm>
            <a:off x="472197" y="576417"/>
            <a:ext cx="8124366" cy="647200"/>
          </a:xfrm>
        </p:spPr>
        <p:txBody>
          <a:bodyPr>
            <a:normAutofit fontScale="90000"/>
          </a:bodyPr>
          <a:lstStyle/>
          <a:p>
            <a:r>
              <a:rPr lang="en-US" b="1" dirty="0">
                <a:solidFill>
                  <a:srgbClr val="ED701A"/>
                </a:solidFill>
                <a:latin typeface="Montserrat" pitchFamily="2" charset="77"/>
              </a:rPr>
              <a:t>Testing a Simple REST API</a:t>
            </a:r>
          </a:p>
        </p:txBody>
      </p:sp>
      <p:sp>
        <p:nvSpPr>
          <p:cNvPr id="11" name="Content Placeholder 2">
            <a:extLst>
              <a:ext uri="{FF2B5EF4-FFF2-40B4-BE49-F238E27FC236}">
                <a16:creationId xmlns:a16="http://schemas.microsoft.com/office/drawing/2014/main" id="{156379D7-09B9-A04E-AB5A-9CA623F71D20}"/>
              </a:ext>
            </a:extLst>
          </p:cNvPr>
          <p:cNvSpPr>
            <a:spLocks noGrp="1"/>
          </p:cNvSpPr>
          <p:nvPr>
            <p:ph idx="1"/>
          </p:nvPr>
        </p:nvSpPr>
        <p:spPr>
          <a:xfrm>
            <a:off x="472198" y="1397938"/>
            <a:ext cx="10515600" cy="4351338"/>
          </a:xfrm>
        </p:spPr>
        <p:txBody>
          <a:bodyPr>
            <a:normAutofit/>
          </a:bodyPr>
          <a:lstStyle/>
          <a:p>
            <a:r>
              <a:rPr lang="en-US" sz="2400" dirty="0">
                <a:solidFill>
                  <a:schemeClr val="bg1"/>
                </a:solidFill>
                <a:latin typeface="Montserrat" pitchFamily="2" charset="77"/>
              </a:rPr>
              <a:t>Send valid Ids</a:t>
            </a:r>
          </a:p>
          <a:p>
            <a:r>
              <a:rPr lang="en-US" sz="2400" dirty="0">
                <a:solidFill>
                  <a:schemeClr val="bg1"/>
                </a:solidFill>
                <a:latin typeface="Montserrat" pitchFamily="2" charset="77"/>
              </a:rPr>
              <a:t>Send invalid Ids</a:t>
            </a:r>
          </a:p>
          <a:p>
            <a:r>
              <a:rPr lang="en-US" sz="2400" dirty="0">
                <a:solidFill>
                  <a:schemeClr val="bg1"/>
                </a:solidFill>
                <a:latin typeface="Montserrat" pitchFamily="2" charset="77"/>
              </a:rPr>
              <a:t>Send invalid payloads</a:t>
            </a:r>
          </a:p>
          <a:p>
            <a:r>
              <a:rPr lang="en-US" sz="2400" dirty="0">
                <a:solidFill>
                  <a:schemeClr val="bg1"/>
                </a:solidFill>
                <a:latin typeface="Montserrat" pitchFamily="2" charset="77"/>
              </a:rPr>
              <a:t>Send invalid headers</a:t>
            </a:r>
          </a:p>
          <a:p>
            <a:r>
              <a:rPr lang="en-US" sz="2400" dirty="0">
                <a:solidFill>
                  <a:schemeClr val="bg1"/>
                </a:solidFill>
                <a:latin typeface="Montserrat" pitchFamily="2" charset="77"/>
              </a:rPr>
              <a:t>Seed the API with test data, and then try:</a:t>
            </a:r>
          </a:p>
          <a:p>
            <a:pPr lvl="1"/>
            <a:r>
              <a:rPr lang="en-US" sz="2000" dirty="0">
                <a:solidFill>
                  <a:schemeClr val="bg1"/>
                </a:solidFill>
                <a:latin typeface="Montserrat" pitchFamily="2" charset="77"/>
              </a:rPr>
              <a:t>Users with lots of data</a:t>
            </a:r>
          </a:p>
          <a:p>
            <a:pPr lvl="1"/>
            <a:r>
              <a:rPr lang="en-US" sz="2000" dirty="0">
                <a:solidFill>
                  <a:schemeClr val="bg1"/>
                </a:solidFill>
                <a:latin typeface="Montserrat" pitchFamily="2" charset="77"/>
              </a:rPr>
              <a:t>Users with minimal data</a:t>
            </a:r>
          </a:p>
        </p:txBody>
      </p:sp>
      <p:sp>
        <p:nvSpPr>
          <p:cNvPr id="18" name="TextBox 17">
            <a:extLst>
              <a:ext uri="{FF2B5EF4-FFF2-40B4-BE49-F238E27FC236}">
                <a16:creationId xmlns:a16="http://schemas.microsoft.com/office/drawing/2014/main" id="{7CCAA82B-A680-3847-9520-40F190491379}"/>
              </a:ext>
            </a:extLst>
          </p:cNvPr>
          <p:cNvSpPr txBox="1"/>
          <p:nvPr/>
        </p:nvSpPr>
        <p:spPr>
          <a:xfrm>
            <a:off x="430306" y="5825271"/>
            <a:ext cx="4397828" cy="400110"/>
          </a:xfrm>
          <a:prstGeom prst="rect">
            <a:avLst/>
          </a:prstGeom>
          <a:noFill/>
        </p:spPr>
        <p:txBody>
          <a:bodyPr wrap="square" rtlCol="0">
            <a:spAutoFit/>
          </a:bodyPr>
          <a:lstStyle/>
          <a:p>
            <a:r>
              <a:rPr lang="en-US" sz="2000" b="1" dirty="0">
                <a:solidFill>
                  <a:srgbClr val="ED701A"/>
                </a:solidFill>
                <a:latin typeface="Montserrat" pitchFamily="2" charset="77"/>
              </a:rPr>
              <a:t>NATE SMITH</a:t>
            </a:r>
            <a:endParaRPr lang="en-US" sz="2000" dirty="0">
              <a:solidFill>
                <a:srgbClr val="ED701A"/>
              </a:solidFill>
              <a:latin typeface="Montserrat" pitchFamily="2" charset="77"/>
            </a:endParaRPr>
          </a:p>
        </p:txBody>
      </p:sp>
      <p:sp>
        <p:nvSpPr>
          <p:cNvPr id="19" name="TextBox 18">
            <a:extLst>
              <a:ext uri="{FF2B5EF4-FFF2-40B4-BE49-F238E27FC236}">
                <a16:creationId xmlns:a16="http://schemas.microsoft.com/office/drawing/2014/main" id="{7194090E-1455-6648-9A20-CD451EE3E97D}"/>
              </a:ext>
            </a:extLst>
          </p:cNvPr>
          <p:cNvSpPr txBox="1"/>
          <p:nvPr/>
        </p:nvSpPr>
        <p:spPr>
          <a:xfrm>
            <a:off x="430306" y="6157147"/>
            <a:ext cx="8022097" cy="1077218"/>
          </a:xfrm>
          <a:prstGeom prst="rect">
            <a:avLst/>
          </a:prstGeom>
          <a:noFill/>
        </p:spPr>
        <p:txBody>
          <a:bodyPr wrap="square" rtlCol="0">
            <a:spAutoFit/>
          </a:bodyPr>
          <a:lstStyle/>
          <a:p>
            <a:r>
              <a:rPr lang="en-US" sz="2000" b="1" dirty="0">
                <a:solidFill>
                  <a:schemeClr val="bg1"/>
                </a:solidFill>
                <a:latin typeface="Montserrat" pitchFamily="2" charset="77"/>
              </a:rPr>
              <a:t>Navigating Complex GraphQL Testing:</a:t>
            </a:r>
          </a:p>
          <a:p>
            <a:r>
              <a:rPr lang="en-US" sz="2000" b="1" dirty="0">
                <a:solidFill>
                  <a:schemeClr val="bg1"/>
                </a:solidFill>
                <a:latin typeface="Montserrat" pitchFamily="2" charset="77"/>
              </a:rPr>
              <a:t>Automating Integration Test Generation</a:t>
            </a:r>
          </a:p>
          <a:p>
            <a:endParaRPr lang="en-US" sz="2400" dirty="0">
              <a:solidFill>
                <a:schemeClr val="bg1"/>
              </a:solidFill>
              <a:latin typeface="Montserrat" pitchFamily="2" charset="77"/>
            </a:endParaRPr>
          </a:p>
        </p:txBody>
      </p:sp>
      <p:cxnSp>
        <p:nvCxnSpPr>
          <p:cNvPr id="24" name="Straight Connector 23">
            <a:extLst>
              <a:ext uri="{FF2B5EF4-FFF2-40B4-BE49-F238E27FC236}">
                <a16:creationId xmlns:a16="http://schemas.microsoft.com/office/drawing/2014/main" id="{810B67F8-0C6C-D242-BAC5-A65FA53A31A8}"/>
              </a:ext>
            </a:extLst>
          </p:cNvPr>
          <p:cNvCxnSpPr>
            <a:cxnSpLocks/>
          </p:cNvCxnSpPr>
          <p:nvPr/>
        </p:nvCxnSpPr>
        <p:spPr>
          <a:xfrm>
            <a:off x="430306" y="5782235"/>
            <a:ext cx="10400254" cy="0"/>
          </a:xfrm>
          <a:prstGeom prst="line">
            <a:avLst/>
          </a:prstGeom>
          <a:ln>
            <a:solidFill>
              <a:srgbClr val="ED701A"/>
            </a:solidFill>
          </a:ln>
        </p:spPr>
        <p:style>
          <a:lnRef idx="1">
            <a:schemeClr val="accent2"/>
          </a:lnRef>
          <a:fillRef idx="0">
            <a:schemeClr val="accent2"/>
          </a:fillRef>
          <a:effectRef idx="0">
            <a:schemeClr val="accent2"/>
          </a:effectRef>
          <a:fontRef idx="minor">
            <a:schemeClr val="tx1"/>
          </a:fontRef>
        </p:style>
      </p:cxnSp>
      <p:pic>
        <p:nvPicPr>
          <p:cNvPr id="4" name="Picture 3">
            <a:extLst>
              <a:ext uri="{FF2B5EF4-FFF2-40B4-BE49-F238E27FC236}">
                <a16:creationId xmlns:a16="http://schemas.microsoft.com/office/drawing/2014/main" id="{F7583590-A386-A859-476E-2CB1D0F28111}"/>
              </a:ext>
            </a:extLst>
          </p:cNvPr>
          <p:cNvPicPr>
            <a:picLocks noChangeAspect="1"/>
          </p:cNvPicPr>
          <p:nvPr/>
        </p:nvPicPr>
        <p:blipFill>
          <a:blip r:embed="rId4"/>
          <a:stretch>
            <a:fillRect/>
          </a:stretch>
        </p:blipFill>
        <p:spPr>
          <a:xfrm rot="16995746">
            <a:off x="7618245" y="2873112"/>
            <a:ext cx="8388269" cy="1510804"/>
          </a:xfrm>
          <a:prstGeom prst="rect">
            <a:avLst/>
          </a:prstGeom>
        </p:spPr>
      </p:pic>
    </p:spTree>
    <p:extLst>
      <p:ext uri="{BB962C8B-B14F-4D97-AF65-F5344CB8AC3E}">
        <p14:creationId xmlns:p14="http://schemas.microsoft.com/office/powerpoint/2010/main" val="26461456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object, star, night sky&#10;&#10;Description automatically generated">
            <a:extLst>
              <a:ext uri="{FF2B5EF4-FFF2-40B4-BE49-F238E27FC236}">
                <a16:creationId xmlns:a16="http://schemas.microsoft.com/office/drawing/2014/main" id="{6C6276E7-24ED-AA7B-0D17-1A4E52626D47}"/>
              </a:ext>
            </a:extLst>
          </p:cNvPr>
          <p:cNvPicPr>
            <a:picLocks noChangeAspect="1"/>
          </p:cNvPicPr>
          <p:nvPr/>
        </p:nvPicPr>
        <p:blipFill>
          <a:blip r:embed="rId2"/>
          <a:stretch>
            <a:fillRect/>
          </a:stretch>
        </p:blipFill>
        <p:spPr>
          <a:xfrm>
            <a:off x="-189317" y="-75028"/>
            <a:ext cx="12425819" cy="6989523"/>
          </a:xfrm>
          <a:prstGeom prst="rect">
            <a:avLst/>
          </a:prstGeom>
        </p:spPr>
      </p:pic>
      <p:sp>
        <p:nvSpPr>
          <p:cNvPr id="8" name="Title 7">
            <a:extLst>
              <a:ext uri="{FF2B5EF4-FFF2-40B4-BE49-F238E27FC236}">
                <a16:creationId xmlns:a16="http://schemas.microsoft.com/office/drawing/2014/main" id="{00B9C511-2BA7-B144-8CAF-2CAD966A77E1}"/>
              </a:ext>
            </a:extLst>
          </p:cNvPr>
          <p:cNvSpPr>
            <a:spLocks noGrp="1"/>
          </p:cNvSpPr>
          <p:nvPr>
            <p:ph type="title"/>
          </p:nvPr>
        </p:nvSpPr>
        <p:spPr>
          <a:xfrm>
            <a:off x="472197" y="576417"/>
            <a:ext cx="8124366" cy="647200"/>
          </a:xfrm>
        </p:spPr>
        <p:txBody>
          <a:bodyPr>
            <a:normAutofit fontScale="90000"/>
          </a:bodyPr>
          <a:lstStyle/>
          <a:p>
            <a:r>
              <a:rPr lang="en-US" b="1" dirty="0">
                <a:solidFill>
                  <a:srgbClr val="ED701A"/>
                </a:solidFill>
                <a:latin typeface="Montserrat" pitchFamily="2" charset="77"/>
              </a:rPr>
              <a:t>Testing a Simple REST API</a:t>
            </a:r>
          </a:p>
        </p:txBody>
      </p:sp>
      <p:sp>
        <p:nvSpPr>
          <p:cNvPr id="11" name="Content Placeholder 2">
            <a:extLst>
              <a:ext uri="{FF2B5EF4-FFF2-40B4-BE49-F238E27FC236}">
                <a16:creationId xmlns:a16="http://schemas.microsoft.com/office/drawing/2014/main" id="{156379D7-09B9-A04E-AB5A-9CA623F71D20}"/>
              </a:ext>
            </a:extLst>
          </p:cNvPr>
          <p:cNvSpPr>
            <a:spLocks noGrp="1"/>
          </p:cNvSpPr>
          <p:nvPr>
            <p:ph idx="1"/>
          </p:nvPr>
        </p:nvSpPr>
        <p:spPr>
          <a:xfrm>
            <a:off x="472198" y="1397938"/>
            <a:ext cx="10515600" cy="4351338"/>
          </a:xfrm>
        </p:spPr>
        <p:txBody>
          <a:bodyPr>
            <a:normAutofit/>
          </a:bodyPr>
          <a:lstStyle/>
          <a:p>
            <a:pPr marL="0" indent="0">
              <a:buNone/>
            </a:pPr>
            <a:r>
              <a:rPr lang="en-US" sz="2400" dirty="0">
                <a:solidFill>
                  <a:schemeClr val="bg1"/>
                </a:solidFill>
                <a:latin typeface="Montserrat" pitchFamily="2" charset="77"/>
              </a:rPr>
              <a:t>If the response payload were complex (suppose many layers of nested objects), we might have some more complex to assertions to make.</a:t>
            </a:r>
          </a:p>
          <a:p>
            <a:pPr marL="0" indent="0">
              <a:buNone/>
            </a:pPr>
            <a:endParaRPr lang="en-US" sz="2400" dirty="0">
              <a:solidFill>
                <a:schemeClr val="bg1"/>
              </a:solidFill>
              <a:latin typeface="Montserrat" pitchFamily="2" charset="77"/>
            </a:endParaRPr>
          </a:p>
          <a:p>
            <a:pPr marL="0" indent="0">
              <a:buNone/>
            </a:pPr>
            <a:r>
              <a:rPr lang="en-US" sz="2400" dirty="0">
                <a:solidFill>
                  <a:schemeClr val="bg1"/>
                </a:solidFill>
                <a:latin typeface="Montserrat" pitchFamily="2" charset="77"/>
              </a:rPr>
              <a:t>But the basic structure of the input is still: send an id, get back an object.</a:t>
            </a:r>
          </a:p>
        </p:txBody>
      </p:sp>
      <p:sp>
        <p:nvSpPr>
          <p:cNvPr id="18" name="TextBox 17">
            <a:extLst>
              <a:ext uri="{FF2B5EF4-FFF2-40B4-BE49-F238E27FC236}">
                <a16:creationId xmlns:a16="http://schemas.microsoft.com/office/drawing/2014/main" id="{7CCAA82B-A680-3847-9520-40F190491379}"/>
              </a:ext>
            </a:extLst>
          </p:cNvPr>
          <p:cNvSpPr txBox="1"/>
          <p:nvPr/>
        </p:nvSpPr>
        <p:spPr>
          <a:xfrm>
            <a:off x="430306" y="5825271"/>
            <a:ext cx="4397828" cy="400110"/>
          </a:xfrm>
          <a:prstGeom prst="rect">
            <a:avLst/>
          </a:prstGeom>
          <a:noFill/>
        </p:spPr>
        <p:txBody>
          <a:bodyPr wrap="square" rtlCol="0">
            <a:spAutoFit/>
          </a:bodyPr>
          <a:lstStyle/>
          <a:p>
            <a:r>
              <a:rPr lang="en-US" sz="2000" b="1" dirty="0">
                <a:solidFill>
                  <a:srgbClr val="ED701A"/>
                </a:solidFill>
                <a:latin typeface="Montserrat" pitchFamily="2" charset="77"/>
              </a:rPr>
              <a:t>NATE SMITH</a:t>
            </a:r>
            <a:endParaRPr lang="en-US" sz="2000" dirty="0">
              <a:solidFill>
                <a:srgbClr val="ED701A"/>
              </a:solidFill>
              <a:latin typeface="Montserrat" pitchFamily="2" charset="77"/>
            </a:endParaRPr>
          </a:p>
        </p:txBody>
      </p:sp>
      <p:sp>
        <p:nvSpPr>
          <p:cNvPr id="19" name="TextBox 18">
            <a:extLst>
              <a:ext uri="{FF2B5EF4-FFF2-40B4-BE49-F238E27FC236}">
                <a16:creationId xmlns:a16="http://schemas.microsoft.com/office/drawing/2014/main" id="{7194090E-1455-6648-9A20-CD451EE3E97D}"/>
              </a:ext>
            </a:extLst>
          </p:cNvPr>
          <p:cNvSpPr txBox="1"/>
          <p:nvPr/>
        </p:nvSpPr>
        <p:spPr>
          <a:xfrm>
            <a:off x="430306" y="6157147"/>
            <a:ext cx="8022097" cy="1077218"/>
          </a:xfrm>
          <a:prstGeom prst="rect">
            <a:avLst/>
          </a:prstGeom>
          <a:noFill/>
        </p:spPr>
        <p:txBody>
          <a:bodyPr wrap="square" rtlCol="0">
            <a:spAutoFit/>
          </a:bodyPr>
          <a:lstStyle/>
          <a:p>
            <a:r>
              <a:rPr lang="en-US" sz="2000" b="1" dirty="0">
                <a:solidFill>
                  <a:schemeClr val="bg1"/>
                </a:solidFill>
                <a:latin typeface="Montserrat" pitchFamily="2" charset="77"/>
              </a:rPr>
              <a:t>Navigating Complex GraphQL Testing:</a:t>
            </a:r>
          </a:p>
          <a:p>
            <a:r>
              <a:rPr lang="en-US" sz="2000" b="1" dirty="0">
                <a:solidFill>
                  <a:schemeClr val="bg1"/>
                </a:solidFill>
                <a:latin typeface="Montserrat" pitchFamily="2" charset="77"/>
              </a:rPr>
              <a:t>Automating Integration Test Generation</a:t>
            </a:r>
          </a:p>
          <a:p>
            <a:endParaRPr lang="en-US" sz="2400" dirty="0">
              <a:solidFill>
                <a:schemeClr val="bg1"/>
              </a:solidFill>
              <a:latin typeface="Montserrat" pitchFamily="2" charset="77"/>
            </a:endParaRPr>
          </a:p>
        </p:txBody>
      </p:sp>
      <p:cxnSp>
        <p:nvCxnSpPr>
          <p:cNvPr id="24" name="Straight Connector 23">
            <a:extLst>
              <a:ext uri="{FF2B5EF4-FFF2-40B4-BE49-F238E27FC236}">
                <a16:creationId xmlns:a16="http://schemas.microsoft.com/office/drawing/2014/main" id="{810B67F8-0C6C-D242-BAC5-A65FA53A31A8}"/>
              </a:ext>
            </a:extLst>
          </p:cNvPr>
          <p:cNvCxnSpPr>
            <a:cxnSpLocks/>
          </p:cNvCxnSpPr>
          <p:nvPr/>
        </p:nvCxnSpPr>
        <p:spPr>
          <a:xfrm>
            <a:off x="430306" y="5782235"/>
            <a:ext cx="10400254" cy="0"/>
          </a:xfrm>
          <a:prstGeom prst="line">
            <a:avLst/>
          </a:prstGeom>
          <a:ln>
            <a:solidFill>
              <a:srgbClr val="ED701A"/>
            </a:solidFill>
          </a:ln>
        </p:spPr>
        <p:style>
          <a:lnRef idx="1">
            <a:schemeClr val="accent2"/>
          </a:lnRef>
          <a:fillRef idx="0">
            <a:schemeClr val="accent2"/>
          </a:fillRef>
          <a:effectRef idx="0">
            <a:schemeClr val="accent2"/>
          </a:effectRef>
          <a:fontRef idx="minor">
            <a:schemeClr val="tx1"/>
          </a:fontRef>
        </p:style>
      </p:cxnSp>
      <p:pic>
        <p:nvPicPr>
          <p:cNvPr id="4" name="Picture 3">
            <a:extLst>
              <a:ext uri="{FF2B5EF4-FFF2-40B4-BE49-F238E27FC236}">
                <a16:creationId xmlns:a16="http://schemas.microsoft.com/office/drawing/2014/main" id="{F7583590-A386-A859-476E-2CB1D0F28111}"/>
              </a:ext>
            </a:extLst>
          </p:cNvPr>
          <p:cNvPicPr>
            <a:picLocks noChangeAspect="1"/>
          </p:cNvPicPr>
          <p:nvPr/>
        </p:nvPicPr>
        <p:blipFill>
          <a:blip r:embed="rId3"/>
          <a:stretch>
            <a:fillRect/>
          </a:stretch>
        </p:blipFill>
        <p:spPr>
          <a:xfrm rot="16995746">
            <a:off x="7618245" y="2873112"/>
            <a:ext cx="8388269" cy="1510804"/>
          </a:xfrm>
          <a:prstGeom prst="rect">
            <a:avLst/>
          </a:prstGeom>
        </p:spPr>
      </p:pic>
    </p:spTree>
    <p:extLst>
      <p:ext uri="{BB962C8B-B14F-4D97-AF65-F5344CB8AC3E}">
        <p14:creationId xmlns:p14="http://schemas.microsoft.com/office/powerpoint/2010/main" val="26801007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object, star, night sky&#10;&#10;Description automatically generated">
            <a:extLst>
              <a:ext uri="{FF2B5EF4-FFF2-40B4-BE49-F238E27FC236}">
                <a16:creationId xmlns:a16="http://schemas.microsoft.com/office/drawing/2014/main" id="{6C6276E7-24ED-AA7B-0D17-1A4E52626D47}"/>
              </a:ext>
            </a:extLst>
          </p:cNvPr>
          <p:cNvPicPr>
            <a:picLocks noChangeAspect="1"/>
          </p:cNvPicPr>
          <p:nvPr/>
        </p:nvPicPr>
        <p:blipFill>
          <a:blip r:embed="rId3"/>
          <a:stretch>
            <a:fillRect/>
          </a:stretch>
        </p:blipFill>
        <p:spPr>
          <a:xfrm>
            <a:off x="-189317" y="-75028"/>
            <a:ext cx="12425819" cy="6989523"/>
          </a:xfrm>
          <a:prstGeom prst="rect">
            <a:avLst/>
          </a:prstGeom>
        </p:spPr>
      </p:pic>
      <p:sp>
        <p:nvSpPr>
          <p:cNvPr id="8" name="Title 7">
            <a:extLst>
              <a:ext uri="{FF2B5EF4-FFF2-40B4-BE49-F238E27FC236}">
                <a16:creationId xmlns:a16="http://schemas.microsoft.com/office/drawing/2014/main" id="{00B9C511-2BA7-B144-8CAF-2CAD966A77E1}"/>
              </a:ext>
            </a:extLst>
          </p:cNvPr>
          <p:cNvSpPr>
            <a:spLocks noGrp="1"/>
          </p:cNvSpPr>
          <p:nvPr>
            <p:ph type="title"/>
          </p:nvPr>
        </p:nvSpPr>
        <p:spPr>
          <a:xfrm>
            <a:off x="472197" y="576417"/>
            <a:ext cx="6313614" cy="647200"/>
          </a:xfrm>
        </p:spPr>
        <p:txBody>
          <a:bodyPr>
            <a:normAutofit fontScale="90000"/>
          </a:bodyPr>
          <a:lstStyle/>
          <a:p>
            <a:r>
              <a:rPr lang="en-US" b="1" dirty="0">
                <a:solidFill>
                  <a:srgbClr val="ED701A"/>
                </a:solidFill>
                <a:latin typeface="Montserrat" pitchFamily="2" charset="77"/>
              </a:rPr>
              <a:t>GraphQL Crash Course</a:t>
            </a:r>
          </a:p>
        </p:txBody>
      </p:sp>
      <p:sp>
        <p:nvSpPr>
          <p:cNvPr id="11" name="Content Placeholder 2">
            <a:extLst>
              <a:ext uri="{FF2B5EF4-FFF2-40B4-BE49-F238E27FC236}">
                <a16:creationId xmlns:a16="http://schemas.microsoft.com/office/drawing/2014/main" id="{156379D7-09B9-A04E-AB5A-9CA623F71D20}"/>
              </a:ext>
            </a:extLst>
          </p:cNvPr>
          <p:cNvSpPr>
            <a:spLocks noGrp="1"/>
          </p:cNvSpPr>
          <p:nvPr>
            <p:ph idx="1"/>
          </p:nvPr>
        </p:nvSpPr>
        <p:spPr>
          <a:xfrm>
            <a:off x="472198" y="1397938"/>
            <a:ext cx="10515600" cy="4351338"/>
          </a:xfrm>
        </p:spPr>
        <p:txBody>
          <a:bodyPr>
            <a:normAutofit/>
          </a:bodyPr>
          <a:lstStyle/>
          <a:p>
            <a:pPr marL="0" indent="0">
              <a:buNone/>
            </a:pPr>
            <a:r>
              <a:rPr lang="en-US" sz="2400" dirty="0">
                <a:solidFill>
                  <a:schemeClr val="bg1"/>
                </a:solidFill>
                <a:latin typeface="Montserrat" pitchFamily="2" charset="77"/>
              </a:rPr>
              <a:t>Operation Types</a:t>
            </a:r>
          </a:p>
          <a:p>
            <a:r>
              <a:rPr lang="en-US" sz="2400" dirty="0">
                <a:solidFill>
                  <a:schemeClr val="bg1"/>
                </a:solidFill>
                <a:latin typeface="Montserrat" pitchFamily="2" charset="77"/>
              </a:rPr>
              <a:t>Queries: retrieve data</a:t>
            </a:r>
          </a:p>
          <a:p>
            <a:r>
              <a:rPr lang="en-US" sz="2400" dirty="0">
                <a:solidFill>
                  <a:schemeClr val="bg1"/>
                </a:solidFill>
                <a:latin typeface="Montserrat" pitchFamily="2" charset="77"/>
              </a:rPr>
              <a:t>Mutations: modify data</a:t>
            </a:r>
          </a:p>
          <a:p>
            <a:r>
              <a:rPr lang="en-US" sz="2400" dirty="0">
                <a:solidFill>
                  <a:schemeClr val="bg1"/>
                </a:solidFill>
                <a:latin typeface="Montserrat" pitchFamily="2" charset="77"/>
              </a:rPr>
              <a:t>Subscriptions: get real-time updates on data.</a:t>
            </a:r>
          </a:p>
          <a:p>
            <a:pPr marL="0" indent="0">
              <a:buNone/>
            </a:pPr>
            <a:endParaRPr lang="en-US" sz="2400" dirty="0">
              <a:solidFill>
                <a:schemeClr val="bg1"/>
              </a:solidFill>
              <a:latin typeface="Montserrat" pitchFamily="2" charset="77"/>
            </a:endParaRPr>
          </a:p>
          <a:p>
            <a:pPr marL="0" indent="0">
              <a:buNone/>
            </a:pPr>
            <a:r>
              <a:rPr lang="en-US" sz="2400" dirty="0">
                <a:solidFill>
                  <a:schemeClr val="bg1"/>
                </a:solidFill>
                <a:latin typeface="Montserrat" pitchFamily="2" charset="77"/>
              </a:rPr>
              <a:t>There’s a single endpoint for all resources.</a:t>
            </a:r>
          </a:p>
          <a:p>
            <a:pPr marL="0" indent="0">
              <a:buNone/>
            </a:pPr>
            <a:endParaRPr lang="en-US" sz="2400" dirty="0">
              <a:solidFill>
                <a:schemeClr val="bg1"/>
              </a:solidFill>
              <a:latin typeface="Montserrat" pitchFamily="2" charset="77"/>
            </a:endParaRPr>
          </a:p>
          <a:p>
            <a:pPr marL="0" indent="0">
              <a:buNone/>
            </a:pPr>
            <a:endParaRPr lang="en-US" sz="2400" dirty="0">
              <a:solidFill>
                <a:schemeClr val="bg1"/>
              </a:solidFill>
              <a:latin typeface="Montserrat" pitchFamily="2" charset="77"/>
            </a:endParaRPr>
          </a:p>
          <a:p>
            <a:pPr marL="0" indent="0">
              <a:buNone/>
            </a:pPr>
            <a:endParaRPr lang="en-US" sz="2400" dirty="0">
              <a:solidFill>
                <a:schemeClr val="bg1"/>
              </a:solidFill>
              <a:latin typeface="Montserrat" pitchFamily="2" charset="77"/>
            </a:endParaRPr>
          </a:p>
          <a:p>
            <a:pPr marL="0" indent="0">
              <a:buNone/>
            </a:pPr>
            <a:endParaRPr lang="en-US" sz="2400" dirty="0">
              <a:solidFill>
                <a:schemeClr val="bg1"/>
              </a:solidFill>
              <a:latin typeface="Montserrat" pitchFamily="2" charset="77"/>
            </a:endParaRPr>
          </a:p>
          <a:p>
            <a:pPr marL="0" indent="0">
              <a:buNone/>
            </a:pPr>
            <a:endParaRPr lang="en-US" sz="2400" dirty="0">
              <a:solidFill>
                <a:schemeClr val="bg1"/>
              </a:solidFill>
              <a:latin typeface="Montserrat" pitchFamily="2" charset="77"/>
            </a:endParaRPr>
          </a:p>
          <a:p>
            <a:pPr marL="0" indent="0">
              <a:buNone/>
            </a:pPr>
            <a:endParaRPr lang="en-US" sz="2400" dirty="0">
              <a:solidFill>
                <a:schemeClr val="bg1"/>
              </a:solidFill>
              <a:latin typeface="Montserrat" pitchFamily="2" charset="77"/>
            </a:endParaRPr>
          </a:p>
          <a:p>
            <a:pPr marL="0" indent="0">
              <a:buNone/>
            </a:pPr>
            <a:endParaRPr lang="en-US" sz="2400" dirty="0">
              <a:solidFill>
                <a:schemeClr val="bg1"/>
              </a:solidFill>
              <a:latin typeface="Montserrat" pitchFamily="2" charset="77"/>
            </a:endParaRPr>
          </a:p>
          <a:p>
            <a:pPr marL="0" indent="0">
              <a:buNone/>
            </a:pPr>
            <a:endParaRPr lang="en-US" sz="2400" dirty="0">
              <a:solidFill>
                <a:schemeClr val="bg1"/>
              </a:solidFill>
              <a:latin typeface="Montserrat" pitchFamily="2" charset="77"/>
            </a:endParaRPr>
          </a:p>
          <a:p>
            <a:pPr marL="0" indent="0">
              <a:buNone/>
            </a:pPr>
            <a:endParaRPr lang="en-US" sz="2400" dirty="0">
              <a:solidFill>
                <a:schemeClr val="bg1"/>
              </a:solidFill>
              <a:latin typeface="Montserrat" pitchFamily="2" charset="77"/>
            </a:endParaRPr>
          </a:p>
        </p:txBody>
      </p:sp>
      <p:sp>
        <p:nvSpPr>
          <p:cNvPr id="18" name="TextBox 17">
            <a:extLst>
              <a:ext uri="{FF2B5EF4-FFF2-40B4-BE49-F238E27FC236}">
                <a16:creationId xmlns:a16="http://schemas.microsoft.com/office/drawing/2014/main" id="{7CCAA82B-A680-3847-9520-40F190491379}"/>
              </a:ext>
            </a:extLst>
          </p:cNvPr>
          <p:cNvSpPr txBox="1"/>
          <p:nvPr/>
        </p:nvSpPr>
        <p:spPr>
          <a:xfrm>
            <a:off x="430306" y="5825271"/>
            <a:ext cx="4397828" cy="400110"/>
          </a:xfrm>
          <a:prstGeom prst="rect">
            <a:avLst/>
          </a:prstGeom>
          <a:noFill/>
        </p:spPr>
        <p:txBody>
          <a:bodyPr wrap="square" rtlCol="0">
            <a:spAutoFit/>
          </a:bodyPr>
          <a:lstStyle/>
          <a:p>
            <a:r>
              <a:rPr lang="en-US" sz="2000" b="1" dirty="0">
                <a:solidFill>
                  <a:srgbClr val="ED701A"/>
                </a:solidFill>
                <a:latin typeface="Montserrat" pitchFamily="2" charset="77"/>
              </a:rPr>
              <a:t>NATE SMITH</a:t>
            </a:r>
            <a:endParaRPr lang="en-US" sz="2000" dirty="0">
              <a:solidFill>
                <a:srgbClr val="ED701A"/>
              </a:solidFill>
              <a:latin typeface="Montserrat" pitchFamily="2" charset="77"/>
            </a:endParaRPr>
          </a:p>
        </p:txBody>
      </p:sp>
      <p:sp>
        <p:nvSpPr>
          <p:cNvPr id="19" name="TextBox 18">
            <a:extLst>
              <a:ext uri="{FF2B5EF4-FFF2-40B4-BE49-F238E27FC236}">
                <a16:creationId xmlns:a16="http://schemas.microsoft.com/office/drawing/2014/main" id="{7194090E-1455-6648-9A20-CD451EE3E97D}"/>
              </a:ext>
            </a:extLst>
          </p:cNvPr>
          <p:cNvSpPr txBox="1"/>
          <p:nvPr/>
        </p:nvSpPr>
        <p:spPr>
          <a:xfrm>
            <a:off x="430306" y="6157147"/>
            <a:ext cx="8022097" cy="1077218"/>
          </a:xfrm>
          <a:prstGeom prst="rect">
            <a:avLst/>
          </a:prstGeom>
          <a:noFill/>
        </p:spPr>
        <p:txBody>
          <a:bodyPr wrap="square" rtlCol="0">
            <a:spAutoFit/>
          </a:bodyPr>
          <a:lstStyle/>
          <a:p>
            <a:r>
              <a:rPr lang="en-US" sz="2000" b="1" dirty="0">
                <a:solidFill>
                  <a:schemeClr val="bg1"/>
                </a:solidFill>
                <a:latin typeface="Montserrat" pitchFamily="2" charset="77"/>
              </a:rPr>
              <a:t>Navigating Complex GraphQL Testing:</a:t>
            </a:r>
          </a:p>
          <a:p>
            <a:r>
              <a:rPr lang="en-US" sz="2000" b="1" dirty="0">
                <a:solidFill>
                  <a:schemeClr val="bg1"/>
                </a:solidFill>
                <a:latin typeface="Montserrat" pitchFamily="2" charset="77"/>
              </a:rPr>
              <a:t>Automating Integration Test Generation</a:t>
            </a:r>
          </a:p>
          <a:p>
            <a:endParaRPr lang="en-US" sz="2400" dirty="0">
              <a:solidFill>
                <a:schemeClr val="bg1"/>
              </a:solidFill>
              <a:latin typeface="Montserrat" pitchFamily="2" charset="77"/>
            </a:endParaRPr>
          </a:p>
        </p:txBody>
      </p:sp>
      <p:cxnSp>
        <p:nvCxnSpPr>
          <p:cNvPr id="24" name="Straight Connector 23">
            <a:extLst>
              <a:ext uri="{FF2B5EF4-FFF2-40B4-BE49-F238E27FC236}">
                <a16:creationId xmlns:a16="http://schemas.microsoft.com/office/drawing/2014/main" id="{810B67F8-0C6C-D242-BAC5-A65FA53A31A8}"/>
              </a:ext>
            </a:extLst>
          </p:cNvPr>
          <p:cNvCxnSpPr>
            <a:cxnSpLocks/>
          </p:cNvCxnSpPr>
          <p:nvPr/>
        </p:nvCxnSpPr>
        <p:spPr>
          <a:xfrm>
            <a:off x="430306" y="5782235"/>
            <a:ext cx="10400254" cy="0"/>
          </a:xfrm>
          <a:prstGeom prst="line">
            <a:avLst/>
          </a:prstGeom>
          <a:ln>
            <a:solidFill>
              <a:srgbClr val="ED701A"/>
            </a:solidFill>
          </a:ln>
        </p:spPr>
        <p:style>
          <a:lnRef idx="1">
            <a:schemeClr val="accent2"/>
          </a:lnRef>
          <a:fillRef idx="0">
            <a:schemeClr val="accent2"/>
          </a:fillRef>
          <a:effectRef idx="0">
            <a:schemeClr val="accent2"/>
          </a:effectRef>
          <a:fontRef idx="minor">
            <a:schemeClr val="tx1"/>
          </a:fontRef>
        </p:style>
      </p:cxnSp>
      <p:pic>
        <p:nvPicPr>
          <p:cNvPr id="4" name="Picture 3">
            <a:extLst>
              <a:ext uri="{FF2B5EF4-FFF2-40B4-BE49-F238E27FC236}">
                <a16:creationId xmlns:a16="http://schemas.microsoft.com/office/drawing/2014/main" id="{F7583590-A386-A859-476E-2CB1D0F28111}"/>
              </a:ext>
            </a:extLst>
          </p:cNvPr>
          <p:cNvPicPr>
            <a:picLocks noChangeAspect="1"/>
          </p:cNvPicPr>
          <p:nvPr/>
        </p:nvPicPr>
        <p:blipFill>
          <a:blip r:embed="rId4"/>
          <a:stretch>
            <a:fillRect/>
          </a:stretch>
        </p:blipFill>
        <p:spPr>
          <a:xfrm rot="16995746">
            <a:off x="7618245" y="2873112"/>
            <a:ext cx="8388269" cy="1510804"/>
          </a:xfrm>
          <a:prstGeom prst="rect">
            <a:avLst/>
          </a:prstGeom>
        </p:spPr>
      </p:pic>
    </p:spTree>
    <p:extLst>
      <p:ext uri="{BB962C8B-B14F-4D97-AF65-F5344CB8AC3E}">
        <p14:creationId xmlns:p14="http://schemas.microsoft.com/office/powerpoint/2010/main" val="29547815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object, star, night sky&#10;&#10;Description automatically generated">
            <a:extLst>
              <a:ext uri="{FF2B5EF4-FFF2-40B4-BE49-F238E27FC236}">
                <a16:creationId xmlns:a16="http://schemas.microsoft.com/office/drawing/2014/main" id="{6C6276E7-24ED-AA7B-0D17-1A4E52626D47}"/>
              </a:ext>
            </a:extLst>
          </p:cNvPr>
          <p:cNvPicPr>
            <a:picLocks noChangeAspect="1"/>
          </p:cNvPicPr>
          <p:nvPr/>
        </p:nvPicPr>
        <p:blipFill>
          <a:blip r:embed="rId2"/>
          <a:stretch>
            <a:fillRect/>
          </a:stretch>
        </p:blipFill>
        <p:spPr>
          <a:xfrm>
            <a:off x="-189317" y="-75028"/>
            <a:ext cx="12425819" cy="6989523"/>
          </a:xfrm>
          <a:prstGeom prst="rect">
            <a:avLst/>
          </a:prstGeom>
        </p:spPr>
      </p:pic>
      <p:sp>
        <p:nvSpPr>
          <p:cNvPr id="8" name="Title 7">
            <a:extLst>
              <a:ext uri="{FF2B5EF4-FFF2-40B4-BE49-F238E27FC236}">
                <a16:creationId xmlns:a16="http://schemas.microsoft.com/office/drawing/2014/main" id="{00B9C511-2BA7-B144-8CAF-2CAD966A77E1}"/>
              </a:ext>
            </a:extLst>
          </p:cNvPr>
          <p:cNvSpPr>
            <a:spLocks noGrp="1"/>
          </p:cNvSpPr>
          <p:nvPr>
            <p:ph type="title"/>
          </p:nvPr>
        </p:nvSpPr>
        <p:spPr>
          <a:xfrm>
            <a:off x="472197" y="576417"/>
            <a:ext cx="6313614" cy="647200"/>
          </a:xfrm>
        </p:spPr>
        <p:txBody>
          <a:bodyPr>
            <a:normAutofit fontScale="90000"/>
          </a:bodyPr>
          <a:lstStyle/>
          <a:p>
            <a:r>
              <a:rPr lang="en-US" b="1" dirty="0">
                <a:solidFill>
                  <a:srgbClr val="ED701A"/>
                </a:solidFill>
                <a:latin typeface="Montserrat" pitchFamily="2" charset="77"/>
              </a:rPr>
              <a:t>GraphQL Crash Course</a:t>
            </a:r>
          </a:p>
        </p:txBody>
      </p:sp>
      <p:sp>
        <p:nvSpPr>
          <p:cNvPr id="11" name="Content Placeholder 2">
            <a:extLst>
              <a:ext uri="{FF2B5EF4-FFF2-40B4-BE49-F238E27FC236}">
                <a16:creationId xmlns:a16="http://schemas.microsoft.com/office/drawing/2014/main" id="{156379D7-09B9-A04E-AB5A-9CA623F71D20}"/>
              </a:ext>
            </a:extLst>
          </p:cNvPr>
          <p:cNvSpPr>
            <a:spLocks noGrp="1"/>
          </p:cNvSpPr>
          <p:nvPr>
            <p:ph idx="1"/>
          </p:nvPr>
        </p:nvSpPr>
        <p:spPr>
          <a:xfrm>
            <a:off x="472198" y="1397938"/>
            <a:ext cx="10515600" cy="4351338"/>
          </a:xfrm>
        </p:spPr>
        <p:txBody>
          <a:bodyPr>
            <a:normAutofit/>
          </a:bodyPr>
          <a:lstStyle/>
          <a:p>
            <a:pPr marL="0" indent="0">
              <a:buNone/>
            </a:pPr>
            <a:r>
              <a:rPr lang="en-US" sz="2400" dirty="0">
                <a:solidFill>
                  <a:schemeClr val="bg1"/>
                </a:solidFill>
                <a:latin typeface="Montserrat" pitchFamily="2" charset="77"/>
              </a:rPr>
              <a:t>When we make a GraphQL query, we send a </a:t>
            </a:r>
            <a:r>
              <a:rPr lang="en-US" sz="2400" i="1" dirty="0">
                <a:solidFill>
                  <a:schemeClr val="bg1"/>
                </a:solidFill>
                <a:latin typeface="Montserrat" pitchFamily="2" charset="77"/>
              </a:rPr>
              <a:t>query string.</a:t>
            </a:r>
          </a:p>
          <a:p>
            <a:pPr marL="0" indent="0">
              <a:buNone/>
            </a:pPr>
            <a:endParaRPr lang="en-US" sz="2400" dirty="0">
              <a:solidFill>
                <a:schemeClr val="bg1"/>
              </a:solidFill>
              <a:latin typeface="Montserrat" pitchFamily="2" charset="77"/>
            </a:endParaRPr>
          </a:p>
          <a:p>
            <a:pPr marL="0" indent="0">
              <a:buNone/>
            </a:pPr>
            <a:endParaRPr lang="en-US" sz="2400" dirty="0">
              <a:solidFill>
                <a:schemeClr val="bg1"/>
              </a:solidFill>
              <a:latin typeface="Montserrat" pitchFamily="2" charset="77"/>
            </a:endParaRPr>
          </a:p>
          <a:p>
            <a:pPr marL="0" indent="0">
              <a:buNone/>
            </a:pPr>
            <a:endParaRPr lang="en-US" sz="2400" dirty="0">
              <a:solidFill>
                <a:schemeClr val="bg1"/>
              </a:solidFill>
              <a:latin typeface="Montserrat" pitchFamily="2" charset="77"/>
            </a:endParaRPr>
          </a:p>
          <a:p>
            <a:pPr marL="0" indent="0">
              <a:buNone/>
            </a:pPr>
            <a:endParaRPr lang="en-US" sz="2400" dirty="0">
              <a:solidFill>
                <a:schemeClr val="bg1"/>
              </a:solidFill>
              <a:latin typeface="Montserrat" pitchFamily="2" charset="77"/>
            </a:endParaRPr>
          </a:p>
          <a:p>
            <a:pPr marL="0" indent="0">
              <a:buNone/>
            </a:pPr>
            <a:endParaRPr lang="en-US" sz="2400" dirty="0">
              <a:solidFill>
                <a:schemeClr val="bg1"/>
              </a:solidFill>
              <a:latin typeface="Montserrat" pitchFamily="2" charset="77"/>
            </a:endParaRPr>
          </a:p>
          <a:p>
            <a:pPr marL="0" indent="0">
              <a:buNone/>
            </a:pPr>
            <a:endParaRPr lang="en-US" sz="2400" dirty="0">
              <a:solidFill>
                <a:schemeClr val="bg1"/>
              </a:solidFill>
              <a:latin typeface="Montserrat" pitchFamily="2" charset="77"/>
            </a:endParaRPr>
          </a:p>
          <a:p>
            <a:pPr marL="0" indent="0">
              <a:buNone/>
            </a:pPr>
            <a:endParaRPr lang="en-US" sz="2400" dirty="0">
              <a:solidFill>
                <a:schemeClr val="bg1"/>
              </a:solidFill>
              <a:latin typeface="Montserrat" pitchFamily="2" charset="77"/>
            </a:endParaRPr>
          </a:p>
          <a:p>
            <a:pPr marL="0" indent="0">
              <a:buNone/>
            </a:pPr>
            <a:endParaRPr lang="en-US" sz="2400" dirty="0">
              <a:solidFill>
                <a:schemeClr val="bg1"/>
              </a:solidFill>
              <a:latin typeface="Montserrat" pitchFamily="2" charset="77"/>
            </a:endParaRPr>
          </a:p>
        </p:txBody>
      </p:sp>
      <p:sp>
        <p:nvSpPr>
          <p:cNvPr id="18" name="TextBox 17">
            <a:extLst>
              <a:ext uri="{FF2B5EF4-FFF2-40B4-BE49-F238E27FC236}">
                <a16:creationId xmlns:a16="http://schemas.microsoft.com/office/drawing/2014/main" id="{7CCAA82B-A680-3847-9520-40F190491379}"/>
              </a:ext>
            </a:extLst>
          </p:cNvPr>
          <p:cNvSpPr txBox="1"/>
          <p:nvPr/>
        </p:nvSpPr>
        <p:spPr>
          <a:xfrm>
            <a:off x="430306" y="5825271"/>
            <a:ext cx="4397828" cy="400110"/>
          </a:xfrm>
          <a:prstGeom prst="rect">
            <a:avLst/>
          </a:prstGeom>
          <a:noFill/>
        </p:spPr>
        <p:txBody>
          <a:bodyPr wrap="square" rtlCol="0">
            <a:spAutoFit/>
          </a:bodyPr>
          <a:lstStyle/>
          <a:p>
            <a:r>
              <a:rPr lang="en-US" sz="2000" b="1" dirty="0">
                <a:solidFill>
                  <a:srgbClr val="ED701A"/>
                </a:solidFill>
                <a:latin typeface="Montserrat" pitchFamily="2" charset="77"/>
              </a:rPr>
              <a:t>NATE SMITH</a:t>
            </a:r>
            <a:endParaRPr lang="en-US" sz="2000" dirty="0">
              <a:solidFill>
                <a:srgbClr val="ED701A"/>
              </a:solidFill>
              <a:latin typeface="Montserrat" pitchFamily="2" charset="77"/>
            </a:endParaRPr>
          </a:p>
        </p:txBody>
      </p:sp>
      <p:sp>
        <p:nvSpPr>
          <p:cNvPr id="19" name="TextBox 18">
            <a:extLst>
              <a:ext uri="{FF2B5EF4-FFF2-40B4-BE49-F238E27FC236}">
                <a16:creationId xmlns:a16="http://schemas.microsoft.com/office/drawing/2014/main" id="{7194090E-1455-6648-9A20-CD451EE3E97D}"/>
              </a:ext>
            </a:extLst>
          </p:cNvPr>
          <p:cNvSpPr txBox="1"/>
          <p:nvPr/>
        </p:nvSpPr>
        <p:spPr>
          <a:xfrm>
            <a:off x="430306" y="6157147"/>
            <a:ext cx="8022097" cy="1077218"/>
          </a:xfrm>
          <a:prstGeom prst="rect">
            <a:avLst/>
          </a:prstGeom>
          <a:noFill/>
        </p:spPr>
        <p:txBody>
          <a:bodyPr wrap="square" rtlCol="0">
            <a:spAutoFit/>
          </a:bodyPr>
          <a:lstStyle/>
          <a:p>
            <a:r>
              <a:rPr lang="en-US" sz="2000" b="1" dirty="0">
                <a:solidFill>
                  <a:schemeClr val="bg1"/>
                </a:solidFill>
                <a:latin typeface="Montserrat" pitchFamily="2" charset="77"/>
              </a:rPr>
              <a:t>Navigating Complex GraphQL Testing:</a:t>
            </a:r>
          </a:p>
          <a:p>
            <a:r>
              <a:rPr lang="en-US" sz="2000" b="1" dirty="0">
                <a:solidFill>
                  <a:schemeClr val="bg1"/>
                </a:solidFill>
                <a:latin typeface="Montserrat" pitchFamily="2" charset="77"/>
              </a:rPr>
              <a:t>Automating Integration Test Generation</a:t>
            </a:r>
          </a:p>
          <a:p>
            <a:endParaRPr lang="en-US" sz="2400" dirty="0">
              <a:solidFill>
                <a:schemeClr val="bg1"/>
              </a:solidFill>
              <a:latin typeface="Montserrat" pitchFamily="2" charset="77"/>
            </a:endParaRPr>
          </a:p>
        </p:txBody>
      </p:sp>
      <p:cxnSp>
        <p:nvCxnSpPr>
          <p:cNvPr id="24" name="Straight Connector 23">
            <a:extLst>
              <a:ext uri="{FF2B5EF4-FFF2-40B4-BE49-F238E27FC236}">
                <a16:creationId xmlns:a16="http://schemas.microsoft.com/office/drawing/2014/main" id="{810B67F8-0C6C-D242-BAC5-A65FA53A31A8}"/>
              </a:ext>
            </a:extLst>
          </p:cNvPr>
          <p:cNvCxnSpPr>
            <a:cxnSpLocks/>
          </p:cNvCxnSpPr>
          <p:nvPr/>
        </p:nvCxnSpPr>
        <p:spPr>
          <a:xfrm>
            <a:off x="430306" y="5782235"/>
            <a:ext cx="10400254" cy="0"/>
          </a:xfrm>
          <a:prstGeom prst="line">
            <a:avLst/>
          </a:prstGeom>
          <a:ln>
            <a:solidFill>
              <a:srgbClr val="ED701A"/>
            </a:solidFill>
          </a:ln>
        </p:spPr>
        <p:style>
          <a:lnRef idx="1">
            <a:schemeClr val="accent2"/>
          </a:lnRef>
          <a:fillRef idx="0">
            <a:schemeClr val="accent2"/>
          </a:fillRef>
          <a:effectRef idx="0">
            <a:schemeClr val="accent2"/>
          </a:effectRef>
          <a:fontRef idx="minor">
            <a:schemeClr val="tx1"/>
          </a:fontRef>
        </p:style>
      </p:cxnSp>
      <p:pic>
        <p:nvPicPr>
          <p:cNvPr id="4" name="Picture 3">
            <a:extLst>
              <a:ext uri="{FF2B5EF4-FFF2-40B4-BE49-F238E27FC236}">
                <a16:creationId xmlns:a16="http://schemas.microsoft.com/office/drawing/2014/main" id="{F7583590-A386-A859-476E-2CB1D0F28111}"/>
              </a:ext>
            </a:extLst>
          </p:cNvPr>
          <p:cNvPicPr>
            <a:picLocks noChangeAspect="1"/>
          </p:cNvPicPr>
          <p:nvPr/>
        </p:nvPicPr>
        <p:blipFill>
          <a:blip r:embed="rId3"/>
          <a:stretch>
            <a:fillRect/>
          </a:stretch>
        </p:blipFill>
        <p:spPr>
          <a:xfrm rot="16995746">
            <a:off x="7618245" y="2873112"/>
            <a:ext cx="8388269" cy="1510804"/>
          </a:xfrm>
          <a:prstGeom prst="rect">
            <a:avLst/>
          </a:prstGeom>
        </p:spPr>
      </p:pic>
      <p:pic>
        <p:nvPicPr>
          <p:cNvPr id="5" name="Picture 4">
            <a:extLst>
              <a:ext uri="{FF2B5EF4-FFF2-40B4-BE49-F238E27FC236}">
                <a16:creationId xmlns:a16="http://schemas.microsoft.com/office/drawing/2014/main" id="{2D6A0CC0-0292-E404-DF1C-F0061CF93665}"/>
              </a:ext>
            </a:extLst>
          </p:cNvPr>
          <p:cNvPicPr>
            <a:picLocks noChangeAspect="1"/>
          </p:cNvPicPr>
          <p:nvPr/>
        </p:nvPicPr>
        <p:blipFill>
          <a:blip r:embed="rId4"/>
          <a:stretch>
            <a:fillRect/>
          </a:stretch>
        </p:blipFill>
        <p:spPr>
          <a:xfrm>
            <a:off x="472198" y="1928885"/>
            <a:ext cx="7472922" cy="3773666"/>
          </a:xfrm>
          <a:prstGeom prst="rect">
            <a:avLst/>
          </a:prstGeom>
        </p:spPr>
      </p:pic>
    </p:spTree>
    <p:extLst>
      <p:ext uri="{BB962C8B-B14F-4D97-AF65-F5344CB8AC3E}">
        <p14:creationId xmlns:p14="http://schemas.microsoft.com/office/powerpoint/2010/main" val="4302417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20691</TotalTime>
  <Words>2095</Words>
  <Application>Microsoft Office PowerPoint</Application>
  <PresentationFormat>Widescreen</PresentationFormat>
  <Paragraphs>487</Paragraphs>
  <Slides>46</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46</vt:i4>
      </vt:variant>
    </vt:vector>
  </HeadingPairs>
  <TitlesOfParts>
    <vt:vector size="52" baseType="lpstr">
      <vt:lpstr>Arial</vt:lpstr>
      <vt:lpstr>Calibri</vt:lpstr>
      <vt:lpstr>Calibri Light</vt:lpstr>
      <vt:lpstr>Montserrat</vt:lpstr>
      <vt:lpstr>Rubik</vt:lpstr>
      <vt:lpstr>Office Theme</vt:lpstr>
      <vt:lpstr>PowerPoint Presentation</vt:lpstr>
      <vt:lpstr>ABOUT ME</vt:lpstr>
      <vt:lpstr>WHAT THIS TALK IS</vt:lpstr>
      <vt:lpstr>OUTLINE</vt:lpstr>
      <vt:lpstr>Testing a Simple REST API</vt:lpstr>
      <vt:lpstr>Testing a Simple REST API</vt:lpstr>
      <vt:lpstr>Testing a Simple REST API</vt:lpstr>
      <vt:lpstr>GraphQL Crash Course</vt:lpstr>
      <vt:lpstr>GraphQL Crash Course</vt:lpstr>
      <vt:lpstr>GraphQL Crash Course</vt:lpstr>
      <vt:lpstr>GraphQL Crash Course</vt:lpstr>
      <vt:lpstr>Testing  GraphQL</vt:lpstr>
      <vt:lpstr>Enterprise Graphs</vt:lpstr>
      <vt:lpstr>A Tale</vt:lpstr>
      <vt:lpstr>A Tale</vt:lpstr>
      <vt:lpstr>A Tale</vt:lpstr>
      <vt:lpstr>Prior Efforts</vt:lpstr>
      <vt:lpstr>Exploring the Idea</vt:lpstr>
      <vt:lpstr>Initial Results</vt:lpstr>
      <vt:lpstr>Finishing</vt:lpstr>
      <vt:lpstr>Components</vt:lpstr>
      <vt:lpstr>1 - Get the schema</vt:lpstr>
      <vt:lpstr>2 – List Queries</vt:lpstr>
      <vt:lpstr>2 – List Queries</vt:lpstr>
      <vt:lpstr>3 – Load Configuration</vt:lpstr>
      <vt:lpstr>3 – Load Configuration</vt:lpstr>
      <vt:lpstr>4 – Authenticate</vt:lpstr>
      <vt:lpstr>5 – Generate GQL String</vt:lpstr>
      <vt:lpstr>5 – Generate GQL String</vt:lpstr>
      <vt:lpstr>5 – Generate GQL String</vt:lpstr>
      <vt:lpstr>5 – Generate GQL String</vt:lpstr>
      <vt:lpstr>6 – Generate Input Object</vt:lpstr>
      <vt:lpstr>7 – Iterate on Input Values</vt:lpstr>
      <vt:lpstr>7 – Iterate on Input Values</vt:lpstr>
      <vt:lpstr>8 – Assert on Response</vt:lpstr>
      <vt:lpstr>Components</vt:lpstr>
      <vt:lpstr>Things We Learned</vt:lpstr>
      <vt:lpstr>Things We Learned</vt:lpstr>
      <vt:lpstr>Things We Learned</vt:lpstr>
      <vt:lpstr>Things We Learned</vt:lpstr>
      <vt:lpstr>Things We Learned</vt:lpstr>
      <vt:lpstr>Things We Learned</vt:lpstr>
      <vt:lpstr>Today</vt:lpstr>
      <vt:lpstr>Automated Automated Tests</vt:lpstr>
      <vt:lpstr> Acknowledgements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Taylor Bateman</dc:creator>
  <cp:lastModifiedBy>Nathan Smith</cp:lastModifiedBy>
  <cp:revision>9</cp:revision>
  <dcterms:created xsi:type="dcterms:W3CDTF">2022-01-24T13:06:12Z</dcterms:created>
  <dcterms:modified xsi:type="dcterms:W3CDTF">2023-10-09T18:58:47Z</dcterms:modified>
</cp:coreProperties>
</file>