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5"/>
  </p:notesMasterIdLst>
  <p:sldIdLst>
    <p:sldId id="256" r:id="rId3"/>
    <p:sldId id="299" r:id="rId4"/>
    <p:sldId id="259" r:id="rId5"/>
    <p:sldId id="257" r:id="rId6"/>
    <p:sldId id="300"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4" r:id="rId21"/>
    <p:sldId id="275" r:id="rId22"/>
    <p:sldId id="277" r:id="rId23"/>
    <p:sldId id="278" r:id="rId24"/>
    <p:sldId id="301" r:id="rId25"/>
    <p:sldId id="302" r:id="rId26"/>
    <p:sldId id="303" r:id="rId27"/>
    <p:sldId id="279" r:id="rId28"/>
    <p:sldId id="280" r:id="rId29"/>
    <p:sldId id="286" r:id="rId30"/>
    <p:sldId id="293" r:id="rId31"/>
    <p:sldId id="294" r:id="rId32"/>
    <p:sldId id="295" r:id="rId33"/>
    <p:sldId id="298" r:id="rId34"/>
  </p:sldIdLst>
  <p:sldSz cx="9144000" cy="5143500" type="screen16x9"/>
  <p:notesSz cx="6858000" cy="9144000"/>
  <p:embeddedFontLst>
    <p:embeddedFont>
      <p:font typeface="Montserrat" pitchFamily="2" charset="77"/>
      <p:regular r:id="rId36"/>
      <p:bold r:id="rId37"/>
      <p:italic r:id="rId38"/>
      <p:boldItalic r:id="rId39"/>
    </p:embeddedFont>
    <p:embeddedFont>
      <p:font typeface="Montserrat Black" pitchFamily="2" charset="77"/>
      <p:bold r:id="rId40"/>
      <p:italic r:id="rId41"/>
      <p:boldItalic r:id="rId42"/>
    </p:embeddedFont>
    <p:embeddedFont>
      <p:font typeface="Montserrat ExtraBold" pitchFamily="2" charset="77"/>
      <p:bold r:id="rId43"/>
      <p:italic r:id="rId44"/>
      <p:boldItalic r:id="rId45"/>
    </p:embeddedFont>
    <p:embeddedFont>
      <p:font typeface="Montserrat Medium" pitchFamily="2" charset="77"/>
      <p:regular r:id="rId46"/>
      <p:bold r:id="rId47"/>
      <p:italic r:id="rId48"/>
      <p:boldItalic r:id="rId49"/>
    </p:embeddedFont>
    <p:embeddedFont>
      <p:font typeface="Proxima Nova" panose="02000506030000020004" pitchFamily="2" charset="0"/>
      <p:regular r:id="rId50"/>
      <p:bold r:id="rId51"/>
      <p:italic r:id="rId52"/>
      <p:boldItalic r:id="rId53"/>
    </p:embeddedFont>
    <p:embeddedFont>
      <p:font typeface="Proxima Nova Rg" panose="02000506030000020004" pitchFamily="2" charset="0"/>
      <p:regular r:id="rId54"/>
      <p:bold r:id="rId55"/>
      <p:italic r:id="rId56"/>
      <p:boldItalic r:id="rId57"/>
    </p:embeddedFont>
    <p:embeddedFont>
      <p:font typeface="Proxima Nova Semibold" panose="02000506030000020004" pitchFamily="2"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1B7341-9F28-4A65-828F-EEEB2C004ED3}">
  <a:tblStyle styleId="{DA1B7341-9F28-4A65-828F-EEEB2C004E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21"/>
    <p:restoredTop sz="91484"/>
  </p:normalViewPr>
  <p:slideViewPr>
    <p:cSldViewPr snapToGrid="0">
      <p:cViewPr>
        <p:scale>
          <a:sx n="117" d="100"/>
          <a:sy n="117" d="100"/>
        </p:scale>
        <p:origin x="-344"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 Id="rId34" Type="http://schemas.openxmlformats.org/officeDocument/2006/relationships/slide" Target="slides/slide32.xml"/><Relationship Id="rId50" Type="http://schemas.openxmlformats.org/officeDocument/2006/relationships/font" Target="fonts/font15.fntdata"/><Relationship Id="rId55"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C056-EB4B-9C84-CCA82DBB817B}"/>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C056-EB4B-9C84-CCA82DBB817B}"/>
            </c:ext>
          </c:extLst>
        </c:ser>
        <c:dLbls>
          <c:showLegendKey val="0"/>
          <c:showVal val="0"/>
          <c:showCatName val="0"/>
          <c:showSerName val="0"/>
          <c:showPercent val="0"/>
          <c:showBubbleSize val="0"/>
        </c:dLbls>
        <c:gapWidth val="219"/>
        <c:overlap val="-27"/>
        <c:axId val="2033999007"/>
        <c:axId val="2138883151"/>
      </c:barChart>
      <c:catAx>
        <c:axId val="2033999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138883151"/>
        <c:crosses val="autoZero"/>
        <c:auto val="1"/>
        <c:lblAlgn val="ctr"/>
        <c:lblOffset val="100"/>
        <c:noMultiLvlLbl val="0"/>
      </c:catAx>
      <c:valAx>
        <c:axId val="2138883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033999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6D-F54B-88A0-493896C917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6D-F54B-88A0-493896C917A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B6D-F54B-88A0-493896C917A9}"/>
              </c:ext>
            </c:extLst>
          </c:dPt>
          <c:cat>
            <c:strRef>
              <c:f>Sheet1!$A$2:$A$4</c:f>
              <c:strCache>
                <c:ptCount val="3"/>
                <c:pt idx="0">
                  <c:v>1st Qtr</c:v>
                </c:pt>
                <c:pt idx="1">
                  <c:v>2nd Qtr</c:v>
                </c:pt>
                <c:pt idx="2">
                  <c:v>3rd Qtr</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0-00A7-4A4C-9C96-C2B7F87704C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65C-1042-949E-0FD0E24750E2}"/>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65C-1042-949E-0FD0E24750E2}"/>
            </c:ext>
          </c:extLst>
        </c:ser>
        <c:ser>
          <c:idx val="2"/>
          <c:order val="2"/>
          <c:tx>
            <c:strRef>
              <c:f>Sheet1!$D$1</c:f>
              <c:strCache>
                <c:ptCount val="1"/>
                <c:pt idx="0">
                  <c:v>Series 3</c:v>
                </c:pt>
              </c:strCache>
            </c:strRef>
          </c:tx>
          <c:spPr>
            <a:ln w="28575" cap="rnd">
              <a:solidFill>
                <a:schemeClr val="accent4">
                  <a:lumMod val="40000"/>
                  <a:lumOff val="60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3.7</c:v>
                </c:pt>
                <c:pt idx="1">
                  <c:v>3.2</c:v>
                </c:pt>
                <c:pt idx="2">
                  <c:v>2.2000000000000002</c:v>
                </c:pt>
                <c:pt idx="3">
                  <c:v>3.1</c:v>
                </c:pt>
              </c:numCache>
            </c:numRef>
          </c:val>
          <c:smooth val="0"/>
          <c:extLst>
            <c:ext xmlns:c16="http://schemas.microsoft.com/office/drawing/2014/chart" uri="{C3380CC4-5D6E-409C-BE32-E72D297353CC}">
              <c16:uniqueId val="{00000002-865C-1042-949E-0FD0E24750E2}"/>
            </c:ext>
          </c:extLst>
        </c:ser>
        <c:ser>
          <c:idx val="3"/>
          <c:order val="3"/>
          <c:tx>
            <c:strRef>
              <c:f>Sheet1!$E$1</c:f>
              <c:strCache>
                <c:ptCount val="1"/>
                <c:pt idx="0">
                  <c:v>Series 4</c:v>
                </c:pt>
              </c:strCache>
            </c:strRef>
          </c:tx>
          <c:spPr>
            <a:ln w="28575" cap="rnd">
              <a:solidFill>
                <a:schemeClr val="tx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3-865C-1042-949E-0FD0E24750E2}"/>
            </c:ext>
          </c:extLst>
        </c:ser>
        <c:dLbls>
          <c:showLegendKey val="0"/>
          <c:showVal val="0"/>
          <c:showCatName val="0"/>
          <c:showSerName val="0"/>
          <c:showPercent val="0"/>
          <c:showBubbleSize val="0"/>
        </c:dLbls>
        <c:smooth val="0"/>
        <c:axId val="514878335"/>
        <c:axId val="1819915455"/>
      </c:lineChart>
      <c:catAx>
        <c:axId val="51487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1819915455"/>
        <c:crosses val="autoZero"/>
        <c:auto val="1"/>
        <c:lblAlgn val="ctr"/>
        <c:lblOffset val="100"/>
        <c:noMultiLvlLbl val="0"/>
      </c:catAx>
      <c:valAx>
        <c:axId val="1819915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14878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f2a2b45e6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f2a2b45e6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f2a2b45e6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f2a2b45e6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f2a2b45e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f2a2b45e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f2a2b45e6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f2a2b45e6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f2a2b45e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f2a2b45e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f2a2b45e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f2a2b45e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f2a2b45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f2a2b45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f2a2b45e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9f2a2b45e6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f2a2b45e6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f2a2b45e6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a69339d7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a69339d7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64471D4F-F184-1998-2462-6CD392C6E857}"/>
            </a:ext>
          </a:extLst>
        </p:cNvPr>
        <p:cNvGrpSpPr/>
        <p:nvPr/>
      </p:nvGrpSpPr>
      <p:grpSpPr>
        <a:xfrm>
          <a:off x="0" y="0"/>
          <a:ext cx="0" cy="0"/>
          <a:chOff x="0" y="0"/>
          <a:chExt cx="0" cy="0"/>
        </a:xfrm>
      </p:grpSpPr>
      <p:sp>
        <p:nvSpPr>
          <p:cNvPr id="185" name="Google Shape;185;ga69339d70a_0_115:notes">
            <a:extLst>
              <a:ext uri="{FF2B5EF4-FFF2-40B4-BE49-F238E27FC236}">
                <a16:creationId xmlns:a16="http://schemas.microsoft.com/office/drawing/2014/main" id="{BA22540F-4FA4-25D1-B5C7-306A467683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69339d70a_0_115:notes">
            <a:extLst>
              <a:ext uri="{FF2B5EF4-FFF2-40B4-BE49-F238E27FC236}">
                <a16:creationId xmlns:a16="http://schemas.microsoft.com/office/drawing/2014/main" id="{F9988FB4-59CD-F41C-C4C1-CB10D81DC9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910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759e386e8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759e386e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f2a2b45e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9f2a2b45e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9f2a2b45e6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3F69EB29-2A6D-3744-3387-04B0085A4B85}"/>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DF4470E9-6FFF-208C-AB00-A9A5990A4A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B10CD262-37A6-6AB7-ED59-92C87780A2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976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0D60766C-7C37-1600-76EF-4C024CECB78D}"/>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2A3148F0-677C-8BE9-4B02-D7DD8D3BEA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8451CA9D-9D5A-D622-D206-BD9E8D2FD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38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D065B7D4-F080-0EE5-30C5-3F0CE168A495}"/>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60B3B88F-246B-8E36-3C9B-E8B9E4C65B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4B5CECD5-CEB7-1AFC-454F-842933F0A7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f2a2b45e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f2a2b45e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69339d7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a69339d7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a6a369ad27_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a6a369ad27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9"/>
        <p:cNvGrpSpPr/>
        <p:nvPr/>
      </p:nvGrpSpPr>
      <p:grpSpPr>
        <a:xfrm>
          <a:off x="0" y="0"/>
          <a:ext cx="0" cy="0"/>
          <a:chOff x="0" y="0"/>
          <a:chExt cx="0" cy="0"/>
        </a:xfrm>
      </p:grpSpPr>
      <p:sp>
        <p:nvSpPr>
          <p:cNvPr id="9190" name="Google Shape;9190;ga6a369ad27_6_8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1" name="Google Shape;9191;ga6a369ad27_6_8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69339d70a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69339d70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0"/>
        <p:cNvGrpSpPr/>
        <p:nvPr/>
      </p:nvGrpSpPr>
      <p:grpSpPr>
        <a:xfrm>
          <a:off x="0" y="0"/>
          <a:ext cx="0" cy="0"/>
          <a:chOff x="0" y="0"/>
          <a:chExt cx="0" cy="0"/>
        </a:xfrm>
      </p:grpSpPr>
      <p:sp>
        <p:nvSpPr>
          <p:cNvPr id="9621" name="Google Shape;9621;ga6a369ad27_6_9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2" name="Google Shape;9622;ga6a369ad27_6_9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3"/>
        <p:cNvGrpSpPr/>
        <p:nvPr/>
      </p:nvGrpSpPr>
      <p:grpSpPr>
        <a:xfrm>
          <a:off x="0" y="0"/>
          <a:ext cx="0" cy="0"/>
          <a:chOff x="0" y="0"/>
          <a:chExt cx="0" cy="0"/>
        </a:xfrm>
      </p:grpSpPr>
      <p:sp>
        <p:nvSpPr>
          <p:cNvPr id="10414" name="Google Shape;10414;ga6a369ad27_6_9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5" name="Google Shape;10415;ga6a369ad27_6_9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9"/>
        <p:cNvGrpSpPr/>
        <p:nvPr/>
      </p:nvGrpSpPr>
      <p:grpSpPr>
        <a:xfrm>
          <a:off x="0" y="0"/>
          <a:ext cx="0" cy="0"/>
          <a:chOff x="0" y="0"/>
          <a:chExt cx="0" cy="0"/>
        </a:xfrm>
      </p:grpSpPr>
      <p:sp>
        <p:nvSpPr>
          <p:cNvPr id="12150" name="Google Shape;12150;ga6a369ad27_6_11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1" name="Google Shape;12151;ga6a369ad27_6_11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f2a2b45e6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f2a2b45e6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CC358905-B6D3-00D8-0069-7F68E77A23D4}"/>
            </a:ext>
          </a:extLst>
        </p:cNvPr>
        <p:cNvGrpSpPr/>
        <p:nvPr/>
      </p:nvGrpSpPr>
      <p:grpSpPr>
        <a:xfrm>
          <a:off x="0" y="0"/>
          <a:ext cx="0" cy="0"/>
          <a:chOff x="0" y="0"/>
          <a:chExt cx="0" cy="0"/>
        </a:xfrm>
      </p:grpSpPr>
      <p:sp>
        <p:nvSpPr>
          <p:cNvPr id="179" name="Google Shape;179;g9f2a2b45e6_0_552:notes">
            <a:extLst>
              <a:ext uri="{FF2B5EF4-FFF2-40B4-BE49-F238E27FC236}">
                <a16:creationId xmlns:a16="http://schemas.microsoft.com/office/drawing/2014/main" id="{0B18566D-CF7C-D5BF-CCB2-EC9DDE4092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f2a2b45e6_0_552:notes">
            <a:extLst>
              <a:ext uri="{FF2B5EF4-FFF2-40B4-BE49-F238E27FC236}">
                <a16:creationId xmlns:a16="http://schemas.microsoft.com/office/drawing/2014/main" id="{C803E41A-BDB7-1058-B3E2-21F62E4417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009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69339d70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69339d70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f2a2b45e6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f2a2b45e6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9f2a2b45e6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9f2a2b45e6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f2a2b45e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9f2a2b45e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tx1"/>
        </a:solidFill>
        <a:effectLst/>
      </p:bgPr>
    </p:bg>
    <p:spTree>
      <p:nvGrpSpPr>
        <p:cNvPr id="1" name="Shape 8"/>
        <p:cNvGrpSpPr/>
        <p:nvPr/>
      </p:nvGrpSpPr>
      <p:grpSpPr>
        <a:xfrm>
          <a:off x="0" y="0"/>
          <a:ext cx="0" cy="0"/>
          <a:chOff x="0" y="0"/>
          <a:chExt cx="0" cy="0"/>
        </a:xfrm>
      </p:grpSpPr>
      <p:pic>
        <p:nvPicPr>
          <p:cNvPr id="6" name="Picture 5">
            <a:extLst>
              <a:ext uri="{FF2B5EF4-FFF2-40B4-BE49-F238E27FC236}">
                <a16:creationId xmlns:a16="http://schemas.microsoft.com/office/drawing/2014/main" id="{EC413F8C-05A4-846F-0167-9D619B306E47}"/>
              </a:ext>
            </a:extLst>
          </p:cNvPr>
          <p:cNvPicPr>
            <a:picLocks noChangeAspect="1"/>
          </p:cNvPicPr>
          <p:nvPr userDrawn="1"/>
        </p:nvPicPr>
        <p:blipFill>
          <a:blip r:embed="rId2">
            <a:alphaModFix amt="50000"/>
          </a:blip>
          <a:srcRect l="5480" t="6518"/>
          <a:stretch/>
        </p:blipFill>
        <p:spPr>
          <a:xfrm rot="10800000">
            <a:off x="5098339" y="2245811"/>
            <a:ext cx="4045661" cy="2899300"/>
          </a:xfrm>
          <a:prstGeom prst="rect">
            <a:avLst/>
          </a:prstGeom>
        </p:spPr>
      </p:pic>
      <p:grpSp>
        <p:nvGrpSpPr>
          <p:cNvPr id="45" name="Group 44">
            <a:extLst>
              <a:ext uri="{FF2B5EF4-FFF2-40B4-BE49-F238E27FC236}">
                <a16:creationId xmlns:a16="http://schemas.microsoft.com/office/drawing/2014/main" id="{0A3FC08C-F3F9-7C75-8802-2A7E414C73C1}"/>
              </a:ext>
            </a:extLst>
          </p:cNvPr>
          <p:cNvGrpSpPr/>
          <p:nvPr userDrawn="1"/>
        </p:nvGrpSpPr>
        <p:grpSpPr>
          <a:xfrm>
            <a:off x="2046165" y="0"/>
            <a:ext cx="7338331" cy="5163491"/>
            <a:chOff x="2009458" y="21049"/>
            <a:chExt cx="5503652" cy="3872549"/>
          </a:xfrm>
        </p:grpSpPr>
        <p:pic>
          <p:nvPicPr>
            <p:cNvPr id="17" name="Picture 16">
              <a:extLst>
                <a:ext uri="{FF2B5EF4-FFF2-40B4-BE49-F238E27FC236}">
                  <a16:creationId xmlns:a16="http://schemas.microsoft.com/office/drawing/2014/main" id="{00E5F47E-CA00-34B3-9E9A-6CE546B37099}"/>
                </a:ext>
              </a:extLst>
            </p:cNvPr>
            <p:cNvPicPr>
              <a:picLocks noChangeAspect="1"/>
            </p:cNvPicPr>
            <p:nvPr userDrawn="1"/>
          </p:nvPicPr>
          <p:blipFill>
            <a:blip r:embed="rId3"/>
            <a:stretch>
              <a:fillRect/>
            </a:stretch>
          </p:blipFill>
          <p:spPr>
            <a:xfrm>
              <a:off x="2941224" y="518357"/>
              <a:ext cx="3519208" cy="2807263"/>
            </a:xfrm>
            <a:prstGeom prst="rect">
              <a:avLst/>
            </a:prstGeom>
          </p:spPr>
        </p:pic>
        <p:pic>
          <p:nvPicPr>
            <p:cNvPr id="19" name="Picture 18">
              <a:extLst>
                <a:ext uri="{FF2B5EF4-FFF2-40B4-BE49-F238E27FC236}">
                  <a16:creationId xmlns:a16="http://schemas.microsoft.com/office/drawing/2014/main" id="{7A6AF740-32A5-B553-69D1-C3D41D315D62}"/>
                </a:ext>
              </a:extLst>
            </p:cNvPr>
            <p:cNvPicPr>
              <a:picLocks noChangeAspect="1"/>
            </p:cNvPicPr>
            <p:nvPr userDrawn="1"/>
          </p:nvPicPr>
          <p:blipFill>
            <a:blip r:embed="rId4"/>
            <a:stretch>
              <a:fillRect/>
            </a:stretch>
          </p:blipFill>
          <p:spPr>
            <a:xfrm>
              <a:off x="3224758" y="1299585"/>
              <a:ext cx="2937782" cy="2045505"/>
            </a:xfrm>
            <a:prstGeom prst="rect">
              <a:avLst/>
            </a:prstGeom>
          </p:spPr>
        </p:pic>
        <p:pic>
          <p:nvPicPr>
            <p:cNvPr id="25" name="Picture 24">
              <a:extLst>
                <a:ext uri="{FF2B5EF4-FFF2-40B4-BE49-F238E27FC236}">
                  <a16:creationId xmlns:a16="http://schemas.microsoft.com/office/drawing/2014/main" id="{17BE8126-2843-EA05-B1A8-0474AD0E1D82}"/>
                </a:ext>
              </a:extLst>
            </p:cNvPr>
            <p:cNvPicPr>
              <a:picLocks noChangeAspect="1"/>
            </p:cNvPicPr>
            <p:nvPr userDrawn="1"/>
          </p:nvPicPr>
          <p:blipFill>
            <a:blip r:embed="rId5"/>
            <a:stretch>
              <a:fillRect/>
            </a:stretch>
          </p:blipFill>
          <p:spPr>
            <a:xfrm>
              <a:off x="2340605" y="2596080"/>
              <a:ext cx="1566377" cy="1038798"/>
            </a:xfrm>
            <a:prstGeom prst="rect">
              <a:avLst/>
            </a:prstGeom>
          </p:spPr>
        </p:pic>
        <p:pic>
          <p:nvPicPr>
            <p:cNvPr id="27" name="Picture 26">
              <a:extLst>
                <a:ext uri="{FF2B5EF4-FFF2-40B4-BE49-F238E27FC236}">
                  <a16:creationId xmlns:a16="http://schemas.microsoft.com/office/drawing/2014/main" id="{BBD65C6A-FF28-25EA-DF47-A4B1D80F8B88}"/>
                </a:ext>
              </a:extLst>
            </p:cNvPr>
            <p:cNvPicPr>
              <a:picLocks noChangeAspect="1"/>
            </p:cNvPicPr>
            <p:nvPr userDrawn="1"/>
          </p:nvPicPr>
          <p:blipFill>
            <a:blip r:embed="rId6"/>
            <a:stretch>
              <a:fillRect/>
            </a:stretch>
          </p:blipFill>
          <p:spPr>
            <a:xfrm>
              <a:off x="5902037" y="579587"/>
              <a:ext cx="1579203" cy="1047304"/>
            </a:xfrm>
            <a:prstGeom prst="rect">
              <a:avLst/>
            </a:prstGeom>
          </p:spPr>
        </p:pic>
        <p:pic>
          <p:nvPicPr>
            <p:cNvPr id="23" name="Picture 22">
              <a:extLst>
                <a:ext uri="{FF2B5EF4-FFF2-40B4-BE49-F238E27FC236}">
                  <a16:creationId xmlns:a16="http://schemas.microsoft.com/office/drawing/2014/main" id="{59E59B30-F999-172D-57CD-E4D357C2441D}"/>
                </a:ext>
              </a:extLst>
            </p:cNvPr>
            <p:cNvPicPr>
              <a:picLocks noChangeAspect="1"/>
            </p:cNvPicPr>
            <p:nvPr userDrawn="1"/>
          </p:nvPicPr>
          <p:blipFill>
            <a:blip r:embed="rId7"/>
            <a:srcRect t="22595"/>
            <a:stretch/>
          </p:blipFill>
          <p:spPr>
            <a:xfrm>
              <a:off x="3571153" y="21049"/>
              <a:ext cx="3941957" cy="1692976"/>
            </a:xfrm>
            <a:prstGeom prst="rect">
              <a:avLst/>
            </a:prstGeom>
          </p:spPr>
        </p:pic>
        <p:pic>
          <p:nvPicPr>
            <p:cNvPr id="29" name="Picture 28">
              <a:extLst>
                <a:ext uri="{FF2B5EF4-FFF2-40B4-BE49-F238E27FC236}">
                  <a16:creationId xmlns:a16="http://schemas.microsoft.com/office/drawing/2014/main" id="{5FCBF823-7360-CEAD-4B8A-7E7BC5E3833B}"/>
                </a:ext>
              </a:extLst>
            </p:cNvPr>
            <p:cNvPicPr>
              <a:picLocks noChangeAspect="1"/>
            </p:cNvPicPr>
            <p:nvPr userDrawn="1"/>
          </p:nvPicPr>
          <p:blipFill>
            <a:blip r:embed="rId8"/>
            <a:stretch>
              <a:fillRect/>
            </a:stretch>
          </p:blipFill>
          <p:spPr>
            <a:xfrm>
              <a:off x="3663536" y="2723889"/>
              <a:ext cx="213848" cy="228884"/>
            </a:xfrm>
            <a:prstGeom prst="rect">
              <a:avLst/>
            </a:prstGeom>
          </p:spPr>
        </p:pic>
        <p:pic>
          <p:nvPicPr>
            <p:cNvPr id="30" name="Picture 29">
              <a:extLst>
                <a:ext uri="{FF2B5EF4-FFF2-40B4-BE49-F238E27FC236}">
                  <a16:creationId xmlns:a16="http://schemas.microsoft.com/office/drawing/2014/main" id="{9910DAE1-F035-EE42-4D18-36BDD4670E58}"/>
                </a:ext>
              </a:extLst>
            </p:cNvPr>
            <p:cNvPicPr>
              <a:picLocks noChangeAspect="1"/>
            </p:cNvPicPr>
            <p:nvPr userDrawn="1"/>
          </p:nvPicPr>
          <p:blipFill>
            <a:blip r:embed="rId8"/>
            <a:stretch>
              <a:fillRect/>
            </a:stretch>
          </p:blipFill>
          <p:spPr>
            <a:xfrm>
              <a:off x="2250010" y="3067288"/>
              <a:ext cx="213848" cy="228884"/>
            </a:xfrm>
            <a:prstGeom prst="rect">
              <a:avLst/>
            </a:prstGeom>
          </p:spPr>
        </p:pic>
        <p:pic>
          <p:nvPicPr>
            <p:cNvPr id="31" name="Picture 30">
              <a:extLst>
                <a:ext uri="{FF2B5EF4-FFF2-40B4-BE49-F238E27FC236}">
                  <a16:creationId xmlns:a16="http://schemas.microsoft.com/office/drawing/2014/main" id="{BFB27DB5-76F8-1E09-92DF-D5D7C5D78BCD}"/>
                </a:ext>
              </a:extLst>
            </p:cNvPr>
            <p:cNvPicPr>
              <a:picLocks noChangeAspect="1"/>
            </p:cNvPicPr>
            <p:nvPr userDrawn="1"/>
          </p:nvPicPr>
          <p:blipFill>
            <a:blip r:embed="rId8"/>
            <a:stretch>
              <a:fillRect/>
            </a:stretch>
          </p:blipFill>
          <p:spPr>
            <a:xfrm>
              <a:off x="2956773" y="1949245"/>
              <a:ext cx="213848" cy="228884"/>
            </a:xfrm>
            <a:prstGeom prst="rect">
              <a:avLst/>
            </a:prstGeom>
          </p:spPr>
        </p:pic>
        <p:pic>
          <p:nvPicPr>
            <p:cNvPr id="32" name="Picture 31">
              <a:extLst>
                <a:ext uri="{FF2B5EF4-FFF2-40B4-BE49-F238E27FC236}">
                  <a16:creationId xmlns:a16="http://schemas.microsoft.com/office/drawing/2014/main" id="{35601234-22A0-ACBF-D7C9-697DEAED65F8}"/>
                </a:ext>
              </a:extLst>
            </p:cNvPr>
            <p:cNvPicPr>
              <a:picLocks noChangeAspect="1"/>
            </p:cNvPicPr>
            <p:nvPr userDrawn="1"/>
          </p:nvPicPr>
          <p:blipFill>
            <a:blip r:embed="rId8"/>
            <a:stretch>
              <a:fillRect/>
            </a:stretch>
          </p:blipFill>
          <p:spPr>
            <a:xfrm>
              <a:off x="5947540" y="2272679"/>
              <a:ext cx="213848" cy="228884"/>
            </a:xfrm>
            <a:prstGeom prst="rect">
              <a:avLst/>
            </a:prstGeom>
          </p:spPr>
        </p:pic>
        <p:pic>
          <p:nvPicPr>
            <p:cNvPr id="33" name="Picture 32">
              <a:extLst>
                <a:ext uri="{FF2B5EF4-FFF2-40B4-BE49-F238E27FC236}">
                  <a16:creationId xmlns:a16="http://schemas.microsoft.com/office/drawing/2014/main" id="{D5E607FA-B800-CDCD-3231-DCA0B301E286}"/>
                </a:ext>
              </a:extLst>
            </p:cNvPr>
            <p:cNvPicPr>
              <a:picLocks noChangeAspect="1"/>
            </p:cNvPicPr>
            <p:nvPr userDrawn="1"/>
          </p:nvPicPr>
          <p:blipFill>
            <a:blip r:embed="rId8"/>
            <a:stretch>
              <a:fillRect/>
            </a:stretch>
          </p:blipFill>
          <p:spPr>
            <a:xfrm>
              <a:off x="6007435" y="1765566"/>
              <a:ext cx="213848" cy="228884"/>
            </a:xfrm>
            <a:prstGeom prst="rect">
              <a:avLst/>
            </a:prstGeom>
          </p:spPr>
        </p:pic>
        <p:pic>
          <p:nvPicPr>
            <p:cNvPr id="34" name="Picture 33">
              <a:extLst>
                <a:ext uri="{FF2B5EF4-FFF2-40B4-BE49-F238E27FC236}">
                  <a16:creationId xmlns:a16="http://schemas.microsoft.com/office/drawing/2014/main" id="{84747C2F-1241-F398-514C-911C66C1A409}"/>
                </a:ext>
              </a:extLst>
            </p:cNvPr>
            <p:cNvPicPr>
              <a:picLocks noChangeAspect="1"/>
            </p:cNvPicPr>
            <p:nvPr userDrawn="1"/>
          </p:nvPicPr>
          <p:blipFill>
            <a:blip r:embed="rId8"/>
            <a:stretch>
              <a:fillRect/>
            </a:stretch>
          </p:blipFill>
          <p:spPr>
            <a:xfrm>
              <a:off x="5560218" y="1438139"/>
              <a:ext cx="213848" cy="228884"/>
            </a:xfrm>
            <a:prstGeom prst="rect">
              <a:avLst/>
            </a:prstGeom>
          </p:spPr>
        </p:pic>
        <p:pic>
          <p:nvPicPr>
            <p:cNvPr id="35" name="Picture 34">
              <a:extLst>
                <a:ext uri="{FF2B5EF4-FFF2-40B4-BE49-F238E27FC236}">
                  <a16:creationId xmlns:a16="http://schemas.microsoft.com/office/drawing/2014/main" id="{29B3FA2C-12FD-6861-1E57-B7DE82CB691C}"/>
                </a:ext>
              </a:extLst>
            </p:cNvPr>
            <p:cNvPicPr>
              <a:picLocks noChangeAspect="1"/>
            </p:cNvPicPr>
            <p:nvPr userDrawn="1"/>
          </p:nvPicPr>
          <p:blipFill>
            <a:blip r:embed="rId8"/>
            <a:stretch>
              <a:fillRect/>
            </a:stretch>
          </p:blipFill>
          <p:spPr>
            <a:xfrm>
              <a:off x="7089165" y="533610"/>
              <a:ext cx="213848" cy="228884"/>
            </a:xfrm>
            <a:prstGeom prst="rect">
              <a:avLst/>
            </a:prstGeom>
          </p:spPr>
        </p:pic>
        <p:pic>
          <p:nvPicPr>
            <p:cNvPr id="36" name="Picture 35">
              <a:extLst>
                <a:ext uri="{FF2B5EF4-FFF2-40B4-BE49-F238E27FC236}">
                  <a16:creationId xmlns:a16="http://schemas.microsoft.com/office/drawing/2014/main" id="{C469F7AB-4343-B07C-0C30-24F68418956F}"/>
                </a:ext>
              </a:extLst>
            </p:cNvPr>
            <p:cNvPicPr>
              <a:picLocks noChangeAspect="1"/>
            </p:cNvPicPr>
            <p:nvPr userDrawn="1"/>
          </p:nvPicPr>
          <p:blipFill>
            <a:blip r:embed="rId9"/>
            <a:srcRect/>
            <a:stretch/>
          </p:blipFill>
          <p:spPr>
            <a:xfrm rot="21290906">
              <a:off x="6874474" y="374007"/>
              <a:ext cx="280137" cy="299835"/>
            </a:xfrm>
            <a:prstGeom prst="rect">
              <a:avLst/>
            </a:prstGeom>
          </p:spPr>
        </p:pic>
        <p:pic>
          <p:nvPicPr>
            <p:cNvPr id="39" name="Picture 38">
              <a:extLst>
                <a:ext uri="{FF2B5EF4-FFF2-40B4-BE49-F238E27FC236}">
                  <a16:creationId xmlns:a16="http://schemas.microsoft.com/office/drawing/2014/main" id="{9DC62D4C-CBE0-E5B7-A3BA-995D7E0326B7}"/>
                </a:ext>
              </a:extLst>
            </p:cNvPr>
            <p:cNvPicPr>
              <a:picLocks noChangeAspect="1"/>
            </p:cNvPicPr>
            <p:nvPr userDrawn="1"/>
          </p:nvPicPr>
          <p:blipFill>
            <a:blip r:embed="rId9"/>
            <a:srcRect/>
            <a:stretch/>
          </p:blipFill>
          <p:spPr>
            <a:xfrm rot="21290906">
              <a:off x="6804447" y="1480044"/>
              <a:ext cx="260226" cy="278524"/>
            </a:xfrm>
            <a:prstGeom prst="rect">
              <a:avLst/>
            </a:prstGeom>
          </p:spPr>
        </p:pic>
        <p:pic>
          <p:nvPicPr>
            <p:cNvPr id="40" name="Picture 39">
              <a:extLst>
                <a:ext uri="{FF2B5EF4-FFF2-40B4-BE49-F238E27FC236}">
                  <a16:creationId xmlns:a16="http://schemas.microsoft.com/office/drawing/2014/main" id="{89725D4E-8A7E-5A49-D162-0B885FB8C3AD}"/>
                </a:ext>
              </a:extLst>
            </p:cNvPr>
            <p:cNvPicPr>
              <a:picLocks noChangeAspect="1"/>
            </p:cNvPicPr>
            <p:nvPr userDrawn="1"/>
          </p:nvPicPr>
          <p:blipFill>
            <a:blip r:embed="rId9"/>
            <a:srcRect/>
            <a:stretch/>
          </p:blipFill>
          <p:spPr>
            <a:xfrm rot="21290906">
              <a:off x="6086763" y="1873662"/>
              <a:ext cx="247681" cy="265097"/>
            </a:xfrm>
            <a:prstGeom prst="rect">
              <a:avLst/>
            </a:prstGeom>
          </p:spPr>
        </p:pic>
        <p:pic>
          <p:nvPicPr>
            <p:cNvPr id="41" name="Picture 40">
              <a:extLst>
                <a:ext uri="{FF2B5EF4-FFF2-40B4-BE49-F238E27FC236}">
                  <a16:creationId xmlns:a16="http://schemas.microsoft.com/office/drawing/2014/main" id="{699A83FC-27BF-572F-FE4A-E404E0313EEB}"/>
                </a:ext>
              </a:extLst>
            </p:cNvPr>
            <p:cNvPicPr>
              <a:picLocks noChangeAspect="1"/>
            </p:cNvPicPr>
            <p:nvPr userDrawn="1"/>
          </p:nvPicPr>
          <p:blipFill>
            <a:blip r:embed="rId9"/>
            <a:srcRect/>
            <a:stretch/>
          </p:blipFill>
          <p:spPr>
            <a:xfrm rot="21290906">
              <a:off x="3047803" y="1692990"/>
              <a:ext cx="230228" cy="246417"/>
            </a:xfrm>
            <a:prstGeom prst="rect">
              <a:avLst/>
            </a:prstGeom>
          </p:spPr>
        </p:pic>
        <p:pic>
          <p:nvPicPr>
            <p:cNvPr id="42" name="Picture 41">
              <a:extLst>
                <a:ext uri="{FF2B5EF4-FFF2-40B4-BE49-F238E27FC236}">
                  <a16:creationId xmlns:a16="http://schemas.microsoft.com/office/drawing/2014/main" id="{68D6BA57-A32E-E1B1-4621-ADB0D2B127F3}"/>
                </a:ext>
              </a:extLst>
            </p:cNvPr>
            <p:cNvPicPr>
              <a:picLocks noChangeAspect="1"/>
            </p:cNvPicPr>
            <p:nvPr userDrawn="1"/>
          </p:nvPicPr>
          <p:blipFill>
            <a:blip r:embed="rId9"/>
            <a:srcRect/>
            <a:stretch/>
          </p:blipFill>
          <p:spPr>
            <a:xfrm rot="21290906">
              <a:off x="2213950" y="3359715"/>
              <a:ext cx="260750" cy="279085"/>
            </a:xfrm>
            <a:prstGeom prst="rect">
              <a:avLst/>
            </a:prstGeom>
          </p:spPr>
        </p:pic>
        <p:pic>
          <p:nvPicPr>
            <p:cNvPr id="44" name="Picture 43">
              <a:extLst>
                <a:ext uri="{FF2B5EF4-FFF2-40B4-BE49-F238E27FC236}">
                  <a16:creationId xmlns:a16="http://schemas.microsoft.com/office/drawing/2014/main" id="{F2580CCA-3ACC-CEE0-3F9D-A7547555B6B1}"/>
                </a:ext>
              </a:extLst>
            </p:cNvPr>
            <p:cNvPicPr>
              <a:picLocks noChangeAspect="1"/>
            </p:cNvPicPr>
            <p:nvPr userDrawn="1"/>
          </p:nvPicPr>
          <p:blipFill>
            <a:blip r:embed="rId10"/>
            <a:srcRect b="32196"/>
            <a:stretch/>
          </p:blipFill>
          <p:spPr>
            <a:xfrm>
              <a:off x="2009458" y="2396229"/>
              <a:ext cx="3980140" cy="1497369"/>
            </a:xfrm>
            <a:prstGeom prst="rect">
              <a:avLst/>
            </a:prstGeom>
          </p:spPr>
        </p:pic>
      </p:grpSp>
      <p:pic>
        <p:nvPicPr>
          <p:cNvPr id="47" name="Picture 46">
            <a:extLst>
              <a:ext uri="{FF2B5EF4-FFF2-40B4-BE49-F238E27FC236}">
                <a16:creationId xmlns:a16="http://schemas.microsoft.com/office/drawing/2014/main" id="{93B43EE3-C43D-AB7E-2422-C85403310294}"/>
              </a:ext>
            </a:extLst>
          </p:cNvPr>
          <p:cNvPicPr>
            <a:picLocks noChangeAspect="1"/>
          </p:cNvPicPr>
          <p:nvPr userDrawn="1"/>
        </p:nvPicPr>
        <p:blipFill>
          <a:blip r:embed="rId11"/>
          <a:stretch>
            <a:fillRect/>
          </a:stretch>
        </p:blipFill>
        <p:spPr>
          <a:xfrm>
            <a:off x="7418458" y="3409859"/>
            <a:ext cx="1590188" cy="1590188"/>
          </a:xfrm>
          <a:prstGeom prst="rect">
            <a:avLst/>
          </a:prstGeom>
        </p:spPr>
      </p:pic>
      <p:pic>
        <p:nvPicPr>
          <p:cNvPr id="50" name="Picture 49">
            <a:extLst>
              <a:ext uri="{FF2B5EF4-FFF2-40B4-BE49-F238E27FC236}">
                <a16:creationId xmlns:a16="http://schemas.microsoft.com/office/drawing/2014/main" id="{2F76F758-65BA-5FCA-9D2E-1931E599800C}"/>
              </a:ext>
            </a:extLst>
          </p:cNvPr>
          <p:cNvPicPr>
            <a:picLocks noChangeAspect="1"/>
          </p:cNvPicPr>
          <p:nvPr userDrawn="1"/>
        </p:nvPicPr>
        <p:blipFill>
          <a:blip r:embed="rId12"/>
          <a:srcRect l="3160" t="7485" r="34983" b="8908"/>
          <a:stretch/>
        </p:blipFill>
        <p:spPr>
          <a:xfrm>
            <a:off x="262799" y="304888"/>
            <a:ext cx="3283708" cy="1911288"/>
          </a:xfrm>
          <a:prstGeom prst="rect">
            <a:avLst/>
          </a:prstGeom>
        </p:spPr>
      </p:pic>
      <p:pic>
        <p:nvPicPr>
          <p:cNvPr id="51" name="Picture 50">
            <a:extLst>
              <a:ext uri="{FF2B5EF4-FFF2-40B4-BE49-F238E27FC236}">
                <a16:creationId xmlns:a16="http://schemas.microsoft.com/office/drawing/2014/main" id="{C9C12364-1A54-3387-7102-E95A16C774F6}"/>
              </a:ext>
            </a:extLst>
          </p:cNvPr>
          <p:cNvPicPr>
            <a:picLocks noChangeAspect="1"/>
          </p:cNvPicPr>
          <p:nvPr userDrawn="1"/>
        </p:nvPicPr>
        <p:blipFill>
          <a:blip r:embed="rId13"/>
          <a:stretch>
            <a:fillRect/>
          </a:stretch>
        </p:blipFill>
        <p:spPr>
          <a:xfrm>
            <a:off x="247216" y="4432134"/>
            <a:ext cx="2451100" cy="647700"/>
          </a:xfrm>
          <a:prstGeom prst="rect">
            <a:avLst/>
          </a:prstGeom>
        </p:spPr>
      </p:pic>
      <p:pic>
        <p:nvPicPr>
          <p:cNvPr id="52" name="Picture 51">
            <a:extLst>
              <a:ext uri="{FF2B5EF4-FFF2-40B4-BE49-F238E27FC236}">
                <a16:creationId xmlns:a16="http://schemas.microsoft.com/office/drawing/2014/main" id="{1971A3D4-8390-3EA6-174F-256D9424E985}"/>
              </a:ext>
            </a:extLst>
          </p:cNvPr>
          <p:cNvPicPr>
            <a:picLocks noChangeAspect="1"/>
          </p:cNvPicPr>
          <p:nvPr userDrawn="1"/>
        </p:nvPicPr>
        <p:blipFill>
          <a:blip r:embed="rId2">
            <a:alphaModFix amt="50000"/>
          </a:blip>
          <a:srcRect l="5480" t="6518"/>
          <a:stretch/>
        </p:blipFill>
        <p:spPr>
          <a:xfrm>
            <a:off x="2366" y="-840"/>
            <a:ext cx="4045661" cy="28993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48"/>
        <p:cNvGrpSpPr/>
        <p:nvPr/>
      </p:nvGrpSpPr>
      <p:grpSpPr>
        <a:xfrm>
          <a:off x="0" y="0"/>
          <a:ext cx="0" cy="0"/>
          <a:chOff x="0" y="0"/>
          <a:chExt cx="0" cy="0"/>
        </a:xfrm>
      </p:grpSpPr>
      <p:pic>
        <p:nvPicPr>
          <p:cNvPr id="3" name="Picture 2">
            <a:extLst>
              <a:ext uri="{FF2B5EF4-FFF2-40B4-BE49-F238E27FC236}">
                <a16:creationId xmlns:a16="http://schemas.microsoft.com/office/drawing/2014/main" id="{BF90D4D1-07B4-5FEB-0817-E0CAECE3C381}"/>
              </a:ext>
            </a:extLst>
          </p:cNvPr>
          <p:cNvPicPr>
            <a:picLocks noChangeAspect="1"/>
          </p:cNvPicPr>
          <p:nvPr userDrawn="1"/>
        </p:nvPicPr>
        <p:blipFill>
          <a:blip r:embed="rId2">
            <a:alphaModFix amt="50000"/>
          </a:blip>
          <a:srcRect l="5480" t="6518"/>
          <a:stretch/>
        </p:blipFill>
        <p:spPr>
          <a:xfrm>
            <a:off x="2366" y="-840"/>
            <a:ext cx="4045661" cy="2899300"/>
          </a:xfrm>
          <a:prstGeom prst="rect">
            <a:avLst/>
          </a:prstGeom>
        </p:spPr>
      </p:pic>
      <p:pic>
        <p:nvPicPr>
          <p:cNvPr id="4" name="Picture 3">
            <a:extLst>
              <a:ext uri="{FF2B5EF4-FFF2-40B4-BE49-F238E27FC236}">
                <a16:creationId xmlns:a16="http://schemas.microsoft.com/office/drawing/2014/main" id="{59374C25-5E7E-95A8-93E7-4627C0CA9558}"/>
              </a:ext>
            </a:extLst>
          </p:cNvPr>
          <p:cNvPicPr>
            <a:picLocks noChangeAspect="1"/>
          </p:cNvPicPr>
          <p:nvPr userDrawn="1"/>
        </p:nvPicPr>
        <p:blipFill>
          <a:blip r:embed="rId2">
            <a:alphaModFix amt="50000"/>
          </a:blip>
          <a:srcRect l="5480" t="6518"/>
          <a:stretch/>
        </p:blipFill>
        <p:spPr>
          <a:xfrm rot="10800000">
            <a:off x="5095973" y="2244200"/>
            <a:ext cx="4045661" cy="2899300"/>
          </a:xfrm>
          <a:prstGeom prst="rect">
            <a:avLst/>
          </a:prstGeom>
        </p:spPr>
      </p:pic>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0800"/>
              <a:buFont typeface="Montserrat Black"/>
              <a:buNone/>
              <a:defRPr sz="10800">
                <a:solidFill>
                  <a:schemeClr val="bg2"/>
                </a:solidFill>
                <a:latin typeface="Montserrat Black"/>
                <a:ea typeface="Montserrat Black"/>
                <a:cs typeface="Montserrat Black"/>
                <a:sym typeface="Montserrat Black"/>
              </a:defRPr>
            </a:lvl1pPr>
            <a:lvl2pPr lvl="1"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9pPr>
          </a:lstStyle>
          <a:p>
            <a:r>
              <a:rPr dirty="0"/>
              <a:t>xx%</a:t>
            </a:r>
          </a:p>
        </p:txBody>
      </p:sp>
      <p:sp>
        <p:nvSpPr>
          <p:cNvPr id="52" name="Google Shape;52;p11"/>
          <p:cNvSpPr txBox="1">
            <a:spLocks noGrp="1"/>
          </p:cNvSpPr>
          <p:nvPr>
            <p:ph type="subTitle" idx="1"/>
          </p:nvPr>
        </p:nvSpPr>
        <p:spPr>
          <a:xfrm>
            <a:off x="710125" y="3239500"/>
            <a:ext cx="7705800" cy="498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500"/>
              <a:buFont typeface="Montserrat"/>
              <a:buNone/>
              <a:defRPr sz="1500">
                <a:solidFill>
                  <a:schemeClr val="bg1"/>
                </a:solidFill>
                <a:latin typeface="Montserrat"/>
                <a:ea typeface="Montserrat"/>
                <a:cs typeface="Montserrat"/>
                <a:sym typeface="Montserrat"/>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dirty="0"/>
          </a:p>
        </p:txBody>
      </p:sp>
      <p:pic>
        <p:nvPicPr>
          <p:cNvPr id="5" name="Picture 4">
            <a:extLst>
              <a:ext uri="{FF2B5EF4-FFF2-40B4-BE49-F238E27FC236}">
                <a16:creationId xmlns:a16="http://schemas.microsoft.com/office/drawing/2014/main" id="{E52F7F89-868D-CD9B-2645-F8742B2532AD}"/>
              </a:ext>
            </a:extLst>
          </p:cNvPr>
          <p:cNvPicPr>
            <a:picLocks noChangeAspect="1"/>
          </p:cNvPicPr>
          <p:nvPr userDrawn="1"/>
        </p:nvPicPr>
        <p:blipFill>
          <a:blip r:embed="rId3"/>
          <a:stretch>
            <a:fillRect/>
          </a:stretch>
        </p:blipFill>
        <p:spPr>
          <a:xfrm>
            <a:off x="8410041" y="120597"/>
            <a:ext cx="467112" cy="499956"/>
          </a:xfrm>
          <a:prstGeom prst="rect">
            <a:avLst/>
          </a:prstGeom>
        </p:spPr>
      </p:pic>
      <p:pic>
        <p:nvPicPr>
          <p:cNvPr id="6" name="Picture 5">
            <a:extLst>
              <a:ext uri="{FF2B5EF4-FFF2-40B4-BE49-F238E27FC236}">
                <a16:creationId xmlns:a16="http://schemas.microsoft.com/office/drawing/2014/main" id="{7EFDC4F1-F003-081E-3974-CAE92894E021}"/>
              </a:ext>
            </a:extLst>
          </p:cNvPr>
          <p:cNvPicPr>
            <a:picLocks noChangeAspect="1"/>
          </p:cNvPicPr>
          <p:nvPr userDrawn="1"/>
        </p:nvPicPr>
        <p:blipFill>
          <a:blip r:embed="rId4"/>
          <a:srcRect/>
          <a:stretch/>
        </p:blipFill>
        <p:spPr>
          <a:xfrm>
            <a:off x="8702204" y="475272"/>
            <a:ext cx="354821" cy="379769"/>
          </a:xfrm>
          <a:prstGeom prst="rect">
            <a:avLst/>
          </a:prstGeom>
        </p:spPr>
      </p:pic>
      <p:pic>
        <p:nvPicPr>
          <p:cNvPr id="7" name="Picture 6">
            <a:extLst>
              <a:ext uri="{FF2B5EF4-FFF2-40B4-BE49-F238E27FC236}">
                <a16:creationId xmlns:a16="http://schemas.microsoft.com/office/drawing/2014/main" id="{888091B3-D522-0468-3E28-1B7AE83BD6D9}"/>
              </a:ext>
            </a:extLst>
          </p:cNvPr>
          <p:cNvPicPr>
            <a:picLocks noChangeAspect="1"/>
          </p:cNvPicPr>
          <p:nvPr userDrawn="1"/>
        </p:nvPicPr>
        <p:blipFill>
          <a:blip r:embed="rId3"/>
          <a:stretch>
            <a:fillRect/>
          </a:stretch>
        </p:blipFill>
        <p:spPr>
          <a:xfrm>
            <a:off x="35475" y="4625689"/>
            <a:ext cx="467112" cy="4999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3A15F4F3-AB7C-1655-F16B-C9D77037BE39}"/>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pic>
        <p:nvPicPr>
          <p:cNvPr id="3" name="Picture 2">
            <a:extLst>
              <a:ext uri="{FF2B5EF4-FFF2-40B4-BE49-F238E27FC236}">
                <a16:creationId xmlns:a16="http://schemas.microsoft.com/office/drawing/2014/main" id="{28B49B1F-291D-B964-A31D-F547C6DE78A1}"/>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cxnSp>
        <p:nvCxnSpPr>
          <p:cNvPr id="12" name="Straight Connector 11">
            <a:extLst>
              <a:ext uri="{FF2B5EF4-FFF2-40B4-BE49-F238E27FC236}">
                <a16:creationId xmlns:a16="http://schemas.microsoft.com/office/drawing/2014/main" id="{CA7C8192-DFB6-E6E1-823B-CE0522E46206}"/>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3" name="Google Shape;182;p28">
            <a:extLst>
              <a:ext uri="{FF2B5EF4-FFF2-40B4-BE49-F238E27FC236}">
                <a16:creationId xmlns:a16="http://schemas.microsoft.com/office/drawing/2014/main" id="{A4C3254D-8F81-38C1-246E-F76E06E7C996}"/>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14" name="Google Shape;182;p28">
            <a:extLst>
              <a:ext uri="{FF2B5EF4-FFF2-40B4-BE49-F238E27FC236}">
                <a16:creationId xmlns:a16="http://schemas.microsoft.com/office/drawing/2014/main" id="{5AEC570E-21E1-8592-D4F4-681252E8C414}"/>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CUSTOM_1">
    <p:bg>
      <p:bgPr>
        <a:solidFill>
          <a:schemeClr val="accent1"/>
        </a:solidFill>
        <a:effectLst/>
      </p:bgPr>
    </p:bg>
    <p:spTree>
      <p:nvGrpSpPr>
        <p:cNvPr id="1" name="Shape 54"/>
        <p:cNvGrpSpPr/>
        <p:nvPr/>
      </p:nvGrpSpPr>
      <p:grpSpPr>
        <a:xfrm>
          <a:off x="0" y="0"/>
          <a:ext cx="0" cy="0"/>
          <a:chOff x="0" y="0"/>
          <a:chExt cx="0" cy="0"/>
        </a:xfrm>
      </p:grpSpPr>
      <p:sp>
        <p:nvSpPr>
          <p:cNvPr id="55" name="Google Shape;55;p13"/>
          <p:cNvSpPr/>
          <p:nvPr/>
        </p:nvSpPr>
        <p:spPr>
          <a:xfrm rot="5400000">
            <a:off x="2713650" y="-2373775"/>
            <a:ext cx="3688200" cy="9858300"/>
          </a:xfrm>
          <a:prstGeom prst="rect">
            <a:avLst/>
          </a:prstGeom>
          <a:solidFill>
            <a:schemeClr val="accent3"/>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6" name="Google Shape;56;p13"/>
          <p:cNvSpPr/>
          <p:nvPr/>
        </p:nvSpPr>
        <p:spPr>
          <a:xfrm>
            <a:off x="4583100" y="-2"/>
            <a:ext cx="1210800" cy="51435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7" name="Google Shape;57;p13"/>
          <p:cNvSpPr/>
          <p:nvPr/>
        </p:nvSpPr>
        <p:spPr>
          <a:xfrm>
            <a:off x="720000" y="-1"/>
            <a:ext cx="1210800" cy="5143501"/>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8" name="Google Shape;58;p13"/>
          <p:cNvSpPr txBox="1">
            <a:spLocks noGrp="1"/>
          </p:cNvSpPr>
          <p:nvPr>
            <p:ph type="title" hasCustomPrompt="1"/>
          </p:nvPr>
        </p:nvSpPr>
        <p:spPr>
          <a:xfrm>
            <a:off x="720000" y="970550"/>
            <a:ext cx="1210800" cy="63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59" name="Google Shape;59;p13"/>
          <p:cNvSpPr txBox="1">
            <a:spLocks noGrp="1"/>
          </p:cNvSpPr>
          <p:nvPr>
            <p:ph type="ctrTitle" idx="2"/>
          </p:nvPr>
        </p:nvSpPr>
        <p:spPr>
          <a:xfrm>
            <a:off x="1995562" y="970550"/>
            <a:ext cx="2735464"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bg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0" name="Google Shape;60;p13"/>
          <p:cNvSpPr txBox="1">
            <a:spLocks noGrp="1"/>
          </p:cNvSpPr>
          <p:nvPr>
            <p:ph type="subTitle" idx="1"/>
          </p:nvPr>
        </p:nvSpPr>
        <p:spPr>
          <a:xfrm>
            <a:off x="1995562" y="1567077"/>
            <a:ext cx="2511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1" name="Google Shape;61;p13"/>
          <p:cNvSpPr txBox="1">
            <a:spLocks noGrp="1"/>
          </p:cNvSpPr>
          <p:nvPr>
            <p:ph type="title" idx="3" hasCustomPrompt="1"/>
          </p:nvPr>
        </p:nvSpPr>
        <p:spPr>
          <a:xfrm>
            <a:off x="4583100" y="970550"/>
            <a:ext cx="1210800" cy="63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2" name="Google Shape;62;p13"/>
          <p:cNvSpPr txBox="1">
            <a:spLocks noGrp="1"/>
          </p:cNvSpPr>
          <p:nvPr>
            <p:ph type="ctrTitle" idx="4"/>
          </p:nvPr>
        </p:nvSpPr>
        <p:spPr>
          <a:xfrm>
            <a:off x="5892125" y="970550"/>
            <a:ext cx="2700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bg1"/>
                </a:solidFill>
                <a:latin typeface="Montserrat ExtraBold"/>
                <a:ea typeface="Montserrat ExtraBold"/>
                <a:cs typeface="Montserrat ExtraBold"/>
                <a:sym typeface="Montserrat ExtraBold"/>
              </a:defRPr>
            </a:lvl1pPr>
            <a:lvl2pPr lvl="1"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3" name="Google Shape;63;p13"/>
          <p:cNvSpPr txBox="1">
            <a:spLocks noGrp="1"/>
          </p:cNvSpPr>
          <p:nvPr>
            <p:ph type="subTitle" idx="5"/>
          </p:nvPr>
        </p:nvSpPr>
        <p:spPr>
          <a:xfrm>
            <a:off x="5892125" y="1567077"/>
            <a:ext cx="2700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4" name="Google Shape;64;p13"/>
          <p:cNvSpPr txBox="1">
            <a:spLocks noGrp="1"/>
          </p:cNvSpPr>
          <p:nvPr>
            <p:ph type="title" idx="6" hasCustomPrompt="1"/>
          </p:nvPr>
        </p:nvSpPr>
        <p:spPr>
          <a:xfrm>
            <a:off x="720000" y="2732050"/>
            <a:ext cx="1210800" cy="6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5" name="Google Shape;65;p13"/>
          <p:cNvSpPr txBox="1">
            <a:spLocks noGrp="1"/>
          </p:cNvSpPr>
          <p:nvPr>
            <p:ph type="subTitle" idx="7"/>
          </p:nvPr>
        </p:nvSpPr>
        <p:spPr>
          <a:xfrm>
            <a:off x="1995562" y="3432000"/>
            <a:ext cx="2511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6" name="Google Shape;66;p13"/>
          <p:cNvSpPr txBox="1">
            <a:spLocks noGrp="1"/>
          </p:cNvSpPr>
          <p:nvPr>
            <p:ph type="title" idx="8" hasCustomPrompt="1"/>
          </p:nvPr>
        </p:nvSpPr>
        <p:spPr>
          <a:xfrm>
            <a:off x="4583100" y="2732050"/>
            <a:ext cx="1210800" cy="6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7" name="Google Shape;67;p13"/>
          <p:cNvSpPr txBox="1">
            <a:spLocks noGrp="1"/>
          </p:cNvSpPr>
          <p:nvPr>
            <p:ph type="ctrTitle" idx="9"/>
          </p:nvPr>
        </p:nvSpPr>
        <p:spPr>
          <a:xfrm>
            <a:off x="5892125" y="2732050"/>
            <a:ext cx="2700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bg1"/>
                </a:solidFill>
                <a:latin typeface="Montserrat ExtraBold"/>
                <a:ea typeface="Montserrat ExtraBold"/>
                <a:cs typeface="Montserrat ExtraBold"/>
                <a:sym typeface="Montserrat ExtraBold"/>
              </a:defRPr>
            </a:lvl1pPr>
            <a:lvl2pPr lvl="1"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8" name="Google Shape;68;p13"/>
          <p:cNvSpPr txBox="1">
            <a:spLocks noGrp="1"/>
          </p:cNvSpPr>
          <p:nvPr>
            <p:ph type="subTitle" idx="13"/>
          </p:nvPr>
        </p:nvSpPr>
        <p:spPr>
          <a:xfrm>
            <a:off x="5892125" y="3432000"/>
            <a:ext cx="2700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9" name="Google Shape;69;p13"/>
          <p:cNvSpPr txBox="1">
            <a:spLocks noGrp="1"/>
          </p:cNvSpPr>
          <p:nvPr>
            <p:ph type="ctrTitle" idx="14"/>
          </p:nvPr>
        </p:nvSpPr>
        <p:spPr>
          <a:xfrm>
            <a:off x="1995562" y="2732050"/>
            <a:ext cx="2511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bg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s">
  <p:cSld name="CUSTOM">
    <p:spTree>
      <p:nvGrpSpPr>
        <p:cNvPr id="1" name="Shape 70"/>
        <p:cNvGrpSpPr/>
        <p:nvPr/>
      </p:nvGrpSpPr>
      <p:grpSpPr>
        <a:xfrm>
          <a:off x="0" y="0"/>
          <a:ext cx="0" cy="0"/>
          <a:chOff x="0" y="0"/>
          <a:chExt cx="0" cy="0"/>
        </a:xfrm>
      </p:grpSpPr>
      <p:sp>
        <p:nvSpPr>
          <p:cNvPr id="3" name="Google Shape;73;p14">
            <a:extLst>
              <a:ext uri="{FF2B5EF4-FFF2-40B4-BE49-F238E27FC236}">
                <a16:creationId xmlns:a16="http://schemas.microsoft.com/office/drawing/2014/main" id="{2672553D-2EA8-07B1-5F21-D3EAA2BD53A3}"/>
              </a:ext>
            </a:extLst>
          </p:cNvPr>
          <p:cNvSpPr/>
          <p:nvPr userDrawn="1"/>
        </p:nvSpPr>
        <p:spPr>
          <a:xfrm>
            <a:off x="6445706" y="1107040"/>
            <a:ext cx="1980242" cy="2677304"/>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4" name="Google Shape;75;p14">
            <a:extLst>
              <a:ext uri="{FF2B5EF4-FFF2-40B4-BE49-F238E27FC236}">
                <a16:creationId xmlns:a16="http://schemas.microsoft.com/office/drawing/2014/main" id="{0CB3631E-7B78-D552-01D7-95D78DCC2DE6}"/>
              </a:ext>
            </a:extLst>
          </p:cNvPr>
          <p:cNvSpPr/>
          <p:nvPr userDrawn="1"/>
        </p:nvSpPr>
        <p:spPr>
          <a:xfrm>
            <a:off x="6449548" y="2816300"/>
            <a:ext cx="1976400" cy="193454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2" name="Google Shape;72;p14"/>
          <p:cNvSpPr/>
          <p:nvPr/>
        </p:nvSpPr>
        <p:spPr>
          <a:xfrm>
            <a:off x="718615" y="1107040"/>
            <a:ext cx="1980241" cy="2833587"/>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3" name="Google Shape;73;p14"/>
          <p:cNvSpPr/>
          <p:nvPr/>
        </p:nvSpPr>
        <p:spPr>
          <a:xfrm>
            <a:off x="3570531" y="1107040"/>
            <a:ext cx="1980242" cy="2677304"/>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4" name="Google Shape;74;p14"/>
          <p:cNvSpPr/>
          <p:nvPr/>
        </p:nvSpPr>
        <p:spPr>
          <a:xfrm>
            <a:off x="718052" y="2816166"/>
            <a:ext cx="1980640" cy="1934806"/>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5" name="Google Shape;75;p14"/>
          <p:cNvSpPr/>
          <p:nvPr/>
        </p:nvSpPr>
        <p:spPr>
          <a:xfrm>
            <a:off x="3570531" y="2816300"/>
            <a:ext cx="1980242" cy="193454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7" name="Google Shape;77;p14"/>
          <p:cNvSpPr txBox="1">
            <a:spLocks noGrp="1"/>
          </p:cNvSpPr>
          <p:nvPr>
            <p:ph type="subTitle" idx="1"/>
          </p:nvPr>
        </p:nvSpPr>
        <p:spPr>
          <a:xfrm>
            <a:off x="792065"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78" name="Google Shape;78;p14"/>
          <p:cNvSpPr txBox="1">
            <a:spLocks noGrp="1"/>
          </p:cNvSpPr>
          <p:nvPr>
            <p:ph type="ctrTitle"/>
          </p:nvPr>
        </p:nvSpPr>
        <p:spPr>
          <a:xfrm>
            <a:off x="391415"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tx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dirty="0"/>
          </a:p>
        </p:txBody>
      </p:sp>
      <p:sp>
        <p:nvSpPr>
          <p:cNvPr id="79" name="Google Shape;79;p14"/>
          <p:cNvSpPr txBox="1">
            <a:spLocks noGrp="1"/>
          </p:cNvSpPr>
          <p:nvPr>
            <p:ph type="subTitle" idx="2"/>
          </p:nvPr>
        </p:nvSpPr>
        <p:spPr>
          <a:xfrm>
            <a:off x="6515741"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80" name="Google Shape;80;p14"/>
          <p:cNvSpPr txBox="1">
            <a:spLocks noGrp="1"/>
          </p:cNvSpPr>
          <p:nvPr>
            <p:ph type="ctrTitle" idx="3"/>
          </p:nvPr>
        </p:nvSpPr>
        <p:spPr>
          <a:xfrm>
            <a:off x="6115091"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tx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lang="en-CA" dirty="0"/>
          </a:p>
        </p:txBody>
      </p:sp>
      <p:sp>
        <p:nvSpPr>
          <p:cNvPr id="81" name="Google Shape;81;p14"/>
          <p:cNvSpPr txBox="1">
            <a:spLocks noGrp="1"/>
          </p:cNvSpPr>
          <p:nvPr>
            <p:ph type="subTitle" idx="4"/>
          </p:nvPr>
        </p:nvSpPr>
        <p:spPr>
          <a:xfrm>
            <a:off x="3657415"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82" name="Google Shape;82;p14"/>
          <p:cNvSpPr txBox="1">
            <a:spLocks noGrp="1"/>
          </p:cNvSpPr>
          <p:nvPr>
            <p:ph type="ctrTitle" idx="5"/>
          </p:nvPr>
        </p:nvSpPr>
        <p:spPr>
          <a:xfrm>
            <a:off x="3256765"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tx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dirty="0"/>
          </a:p>
        </p:txBody>
      </p:sp>
      <p:sp>
        <p:nvSpPr>
          <p:cNvPr id="83" name="Google Shape;83;p14"/>
          <p:cNvSpPr txBox="1">
            <a:spLocks noGrp="1"/>
          </p:cNvSpPr>
          <p:nvPr>
            <p:ph type="title" idx="6"/>
          </p:nvPr>
        </p:nvSpPr>
        <p:spPr>
          <a:xfrm>
            <a:off x="493757" y="380805"/>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7" name="Straight Connector 6">
            <a:extLst>
              <a:ext uri="{FF2B5EF4-FFF2-40B4-BE49-F238E27FC236}">
                <a16:creationId xmlns:a16="http://schemas.microsoft.com/office/drawing/2014/main" id="{BF94A5BB-A9DA-22C0-98E5-63E09F49D1AC}"/>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8" name="Google Shape;182;p28">
            <a:extLst>
              <a:ext uri="{FF2B5EF4-FFF2-40B4-BE49-F238E27FC236}">
                <a16:creationId xmlns:a16="http://schemas.microsoft.com/office/drawing/2014/main" id="{402EC7E9-EA00-A1FB-FE7B-CBD220DBC759}"/>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9" name="Google Shape;182;p28">
            <a:extLst>
              <a:ext uri="{FF2B5EF4-FFF2-40B4-BE49-F238E27FC236}">
                <a16:creationId xmlns:a16="http://schemas.microsoft.com/office/drawing/2014/main" id="{27DDB413-A9A0-F3CB-3850-A430C434EC3D}"/>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s">
  <p:cSld name="CUSTOM_2">
    <p:spTree>
      <p:nvGrpSpPr>
        <p:cNvPr id="1" name="Shape 84"/>
        <p:cNvGrpSpPr/>
        <p:nvPr/>
      </p:nvGrpSpPr>
      <p:grpSpPr>
        <a:xfrm>
          <a:off x="0" y="0"/>
          <a:ext cx="0" cy="0"/>
          <a:chOff x="0" y="0"/>
          <a:chExt cx="0" cy="0"/>
        </a:xfrm>
      </p:grpSpPr>
      <p:pic>
        <p:nvPicPr>
          <p:cNvPr id="2" name="Picture 1">
            <a:extLst>
              <a:ext uri="{FF2B5EF4-FFF2-40B4-BE49-F238E27FC236}">
                <a16:creationId xmlns:a16="http://schemas.microsoft.com/office/drawing/2014/main" id="{7D449751-5C3C-3AEB-718F-FBECD873A737}"/>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pic>
        <p:nvPicPr>
          <p:cNvPr id="3" name="Picture 2">
            <a:extLst>
              <a:ext uri="{FF2B5EF4-FFF2-40B4-BE49-F238E27FC236}">
                <a16:creationId xmlns:a16="http://schemas.microsoft.com/office/drawing/2014/main" id="{8DAB035A-75DF-1552-EE73-EE992B3DB91E}"/>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sp>
        <p:nvSpPr>
          <p:cNvPr id="85" name="Google Shape;85;p15"/>
          <p:cNvSpPr/>
          <p:nvPr/>
        </p:nvSpPr>
        <p:spPr>
          <a:xfrm>
            <a:off x="726100" y="1228775"/>
            <a:ext cx="702300" cy="3914725"/>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7715600" y="1228775"/>
            <a:ext cx="702300" cy="3914725"/>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ctrTitle"/>
          </p:nvPr>
        </p:nvSpPr>
        <p:spPr>
          <a:xfrm>
            <a:off x="1434400" y="3409200"/>
            <a:ext cx="2387113"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88" name="Google Shape;88;p15"/>
          <p:cNvSpPr txBox="1">
            <a:spLocks noGrp="1"/>
          </p:cNvSpPr>
          <p:nvPr>
            <p:ph type="subTitle" idx="1"/>
          </p:nvPr>
        </p:nvSpPr>
        <p:spPr>
          <a:xfrm>
            <a:off x="1698713" y="37178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89" name="Google Shape;89;p15"/>
          <p:cNvSpPr txBox="1">
            <a:spLocks noGrp="1"/>
          </p:cNvSpPr>
          <p:nvPr>
            <p:ph type="ctrTitle" idx="2"/>
          </p:nvPr>
        </p:nvSpPr>
        <p:spPr>
          <a:xfrm>
            <a:off x="1425276" y="1568700"/>
            <a:ext cx="2396237"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0" name="Google Shape;90;p15"/>
          <p:cNvSpPr txBox="1">
            <a:spLocks noGrp="1"/>
          </p:cNvSpPr>
          <p:nvPr>
            <p:ph type="subTitle" idx="3"/>
          </p:nvPr>
        </p:nvSpPr>
        <p:spPr>
          <a:xfrm>
            <a:off x="1425277" y="1879200"/>
            <a:ext cx="2396236"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1" name="Google Shape;91;p15"/>
          <p:cNvSpPr txBox="1">
            <a:spLocks noGrp="1"/>
          </p:cNvSpPr>
          <p:nvPr>
            <p:ph type="ctrTitle" idx="4"/>
          </p:nvPr>
        </p:nvSpPr>
        <p:spPr>
          <a:xfrm>
            <a:off x="5322487" y="3409200"/>
            <a:ext cx="2389989"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2" name="Google Shape;92;p15"/>
          <p:cNvSpPr txBox="1">
            <a:spLocks noGrp="1"/>
          </p:cNvSpPr>
          <p:nvPr>
            <p:ph type="subTitle" idx="5"/>
          </p:nvPr>
        </p:nvSpPr>
        <p:spPr>
          <a:xfrm>
            <a:off x="5322488" y="37178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3" name="Google Shape;93;p15"/>
          <p:cNvSpPr txBox="1">
            <a:spLocks noGrp="1"/>
          </p:cNvSpPr>
          <p:nvPr>
            <p:ph type="ctrTitle" idx="6"/>
          </p:nvPr>
        </p:nvSpPr>
        <p:spPr>
          <a:xfrm>
            <a:off x="5322487" y="1568700"/>
            <a:ext cx="2397545"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4" name="Google Shape;94;p15"/>
          <p:cNvSpPr txBox="1">
            <a:spLocks noGrp="1"/>
          </p:cNvSpPr>
          <p:nvPr>
            <p:ph type="subTitle" idx="7"/>
          </p:nvPr>
        </p:nvSpPr>
        <p:spPr>
          <a:xfrm>
            <a:off x="5322487" y="1879200"/>
            <a:ext cx="2385625"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5" name="Google Shape;95;p15"/>
          <p:cNvSpPr txBox="1">
            <a:spLocks noGrp="1"/>
          </p:cNvSpPr>
          <p:nvPr>
            <p:ph type="title" idx="8"/>
          </p:nvPr>
        </p:nvSpPr>
        <p:spPr>
          <a:xfrm>
            <a:off x="722488" y="337963"/>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96" name="Google Shape;96;p15"/>
          <p:cNvCxnSpPr/>
          <p:nvPr/>
        </p:nvCxnSpPr>
        <p:spPr>
          <a:xfrm>
            <a:off x="720100" y="192600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7" name="Google Shape;97;p15"/>
          <p:cNvCxnSpPr/>
          <p:nvPr/>
        </p:nvCxnSpPr>
        <p:spPr>
          <a:xfrm>
            <a:off x="720100" y="372574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8" name="Google Shape;98;p15"/>
          <p:cNvCxnSpPr/>
          <p:nvPr/>
        </p:nvCxnSpPr>
        <p:spPr>
          <a:xfrm rot="10800000">
            <a:off x="5311881" y="192600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9" name="Google Shape;99;p15"/>
          <p:cNvCxnSpPr/>
          <p:nvPr/>
        </p:nvCxnSpPr>
        <p:spPr>
          <a:xfrm rot="10800000">
            <a:off x="5311881" y="3725740"/>
            <a:ext cx="3108900" cy="0"/>
          </a:xfrm>
          <a:prstGeom prst="straightConnector1">
            <a:avLst/>
          </a:prstGeom>
          <a:noFill/>
          <a:ln w="19050" cap="flat" cmpd="sng">
            <a:solidFill>
              <a:schemeClr val="accent1"/>
            </a:solidFill>
            <a:prstDash val="solid"/>
            <a:round/>
            <a:headEnd type="none" w="med" len="med"/>
            <a:tailEnd type="none" w="med" len="med"/>
          </a:ln>
        </p:spPr>
      </p:cxnSp>
      <p:sp>
        <p:nvSpPr>
          <p:cNvPr id="100" name="Google Shape;100;p15"/>
          <p:cNvSpPr/>
          <p:nvPr/>
        </p:nvSpPr>
        <p:spPr>
          <a:xfrm>
            <a:off x="4281088" y="1926000"/>
            <a:ext cx="578700" cy="3435000"/>
          </a:xfrm>
          <a:prstGeom prst="rect">
            <a:avLst/>
          </a:prstGeom>
          <a:solidFill>
            <a:schemeClr val="accent1">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s 2">
  <p:cSld name="CUSTOM_9">
    <p:spTree>
      <p:nvGrpSpPr>
        <p:cNvPr id="1" name="Shape 101"/>
        <p:cNvGrpSpPr/>
        <p:nvPr/>
      </p:nvGrpSpPr>
      <p:grpSpPr>
        <a:xfrm>
          <a:off x="0" y="0"/>
          <a:ext cx="0" cy="0"/>
          <a:chOff x="0" y="0"/>
          <a:chExt cx="0" cy="0"/>
        </a:xfrm>
      </p:grpSpPr>
      <p:pic>
        <p:nvPicPr>
          <p:cNvPr id="2" name="Picture 1">
            <a:extLst>
              <a:ext uri="{FF2B5EF4-FFF2-40B4-BE49-F238E27FC236}">
                <a16:creationId xmlns:a16="http://schemas.microsoft.com/office/drawing/2014/main" id="{57467CC4-E60A-A077-7528-3BC74CB75A26}"/>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pic>
        <p:nvPicPr>
          <p:cNvPr id="3" name="Picture 2">
            <a:extLst>
              <a:ext uri="{FF2B5EF4-FFF2-40B4-BE49-F238E27FC236}">
                <a16:creationId xmlns:a16="http://schemas.microsoft.com/office/drawing/2014/main" id="{B5FAF8FD-1002-B9FC-1AEC-C1DD13E2685E}"/>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sp>
        <p:nvSpPr>
          <p:cNvPr id="102" name="Google Shape;102;p16"/>
          <p:cNvSpPr/>
          <p:nvPr/>
        </p:nvSpPr>
        <p:spPr>
          <a:xfrm>
            <a:off x="4821000" y="1403528"/>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a:off x="4821000" y="2894153"/>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104" name="Google Shape;104;p16"/>
          <p:cNvSpPr/>
          <p:nvPr/>
        </p:nvSpPr>
        <p:spPr>
          <a:xfrm>
            <a:off x="720000" y="1403528"/>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720000" y="2894153"/>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txBox="1">
            <a:spLocks noGrp="1"/>
          </p:cNvSpPr>
          <p:nvPr>
            <p:ph type="ctrTitle"/>
          </p:nvPr>
        </p:nvSpPr>
        <p:spPr>
          <a:xfrm>
            <a:off x="948600" y="2996153"/>
            <a:ext cx="3099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07" name="Google Shape;107;p16"/>
          <p:cNvSpPr txBox="1">
            <a:spLocks noGrp="1"/>
          </p:cNvSpPr>
          <p:nvPr>
            <p:ph type="subTitle" idx="1"/>
          </p:nvPr>
        </p:nvSpPr>
        <p:spPr>
          <a:xfrm>
            <a:off x="948600" y="3340156"/>
            <a:ext cx="3099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08" name="Google Shape;108;p16"/>
          <p:cNvSpPr txBox="1">
            <a:spLocks noGrp="1"/>
          </p:cNvSpPr>
          <p:nvPr>
            <p:ph type="ctrTitle" idx="2"/>
          </p:nvPr>
        </p:nvSpPr>
        <p:spPr>
          <a:xfrm>
            <a:off x="948600" y="1534553"/>
            <a:ext cx="31215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09" name="Google Shape;109;p16"/>
          <p:cNvSpPr txBox="1">
            <a:spLocks noGrp="1"/>
          </p:cNvSpPr>
          <p:nvPr>
            <p:ph type="subTitle" idx="3"/>
          </p:nvPr>
        </p:nvSpPr>
        <p:spPr>
          <a:xfrm>
            <a:off x="948600" y="1882553"/>
            <a:ext cx="3099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0" name="Google Shape;110;p16"/>
          <p:cNvSpPr txBox="1">
            <a:spLocks noGrp="1"/>
          </p:cNvSpPr>
          <p:nvPr>
            <p:ph type="ctrTitle" idx="4"/>
          </p:nvPr>
        </p:nvSpPr>
        <p:spPr>
          <a:xfrm>
            <a:off x="5073900" y="2996153"/>
            <a:ext cx="3099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11" name="Google Shape;111;p16"/>
          <p:cNvSpPr txBox="1">
            <a:spLocks noGrp="1"/>
          </p:cNvSpPr>
          <p:nvPr>
            <p:ph type="subTitle" idx="5"/>
          </p:nvPr>
        </p:nvSpPr>
        <p:spPr>
          <a:xfrm>
            <a:off x="5073900" y="3340165"/>
            <a:ext cx="3099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2" name="Google Shape;112;p16"/>
          <p:cNvSpPr txBox="1">
            <a:spLocks noGrp="1"/>
          </p:cNvSpPr>
          <p:nvPr>
            <p:ph type="ctrTitle" idx="6"/>
          </p:nvPr>
        </p:nvSpPr>
        <p:spPr>
          <a:xfrm>
            <a:off x="5073900" y="1534553"/>
            <a:ext cx="3099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13" name="Google Shape;113;p16"/>
          <p:cNvSpPr txBox="1">
            <a:spLocks noGrp="1"/>
          </p:cNvSpPr>
          <p:nvPr>
            <p:ph type="subTitle" idx="7"/>
          </p:nvPr>
        </p:nvSpPr>
        <p:spPr>
          <a:xfrm>
            <a:off x="5073900" y="1882553"/>
            <a:ext cx="3099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4" name="Google Shape;114;p16"/>
          <p:cNvSpPr txBox="1">
            <a:spLocks noGrp="1"/>
          </p:cNvSpPr>
          <p:nvPr>
            <p:ph type="title" idx="8"/>
          </p:nvPr>
        </p:nvSpPr>
        <p:spPr>
          <a:xfrm>
            <a:off x="720000" y="351000"/>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15" name="Google Shape;115;p16"/>
          <p:cNvSpPr/>
          <p:nvPr/>
        </p:nvSpPr>
        <p:spPr>
          <a:xfrm>
            <a:off x="4148100" y="1111653"/>
            <a:ext cx="847800" cy="40353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s ">
  <p:cSld name="CUSTOM_5">
    <p:spTree>
      <p:nvGrpSpPr>
        <p:cNvPr id="1" name="Shape 116"/>
        <p:cNvGrpSpPr/>
        <p:nvPr/>
      </p:nvGrpSpPr>
      <p:grpSpPr>
        <a:xfrm>
          <a:off x="0" y="0"/>
          <a:ext cx="0" cy="0"/>
          <a:chOff x="0" y="0"/>
          <a:chExt cx="0" cy="0"/>
        </a:xfrm>
      </p:grpSpPr>
      <p:sp>
        <p:nvSpPr>
          <p:cNvPr id="117" name="Google Shape;117;p17"/>
          <p:cNvSpPr/>
          <p:nvPr/>
        </p:nvSpPr>
        <p:spPr>
          <a:xfrm>
            <a:off x="765400" y="1269683"/>
            <a:ext cx="2089800" cy="3478163"/>
          </a:xfrm>
          <a:prstGeom prst="rect">
            <a:avLst/>
          </a:prstGeom>
          <a:solidFill>
            <a:schemeClr val="bg1">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18" name="Google Shape;118;p17"/>
          <p:cNvSpPr/>
          <p:nvPr/>
        </p:nvSpPr>
        <p:spPr>
          <a:xfrm>
            <a:off x="3528000" y="1269683"/>
            <a:ext cx="2088000" cy="3478163"/>
          </a:xfrm>
          <a:prstGeom prst="rect">
            <a:avLst/>
          </a:prstGeom>
          <a:solidFill>
            <a:schemeClr val="bg1">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19" name="Google Shape;119;p17"/>
          <p:cNvSpPr/>
          <p:nvPr/>
        </p:nvSpPr>
        <p:spPr>
          <a:xfrm>
            <a:off x="6288800" y="1269683"/>
            <a:ext cx="2088000" cy="3478163"/>
          </a:xfrm>
          <a:prstGeom prst="rect">
            <a:avLst/>
          </a:prstGeom>
          <a:solidFill>
            <a:schemeClr val="bg1">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20" name="Google Shape;120;p17"/>
          <p:cNvSpPr txBox="1">
            <a:spLocks noGrp="1"/>
          </p:cNvSpPr>
          <p:nvPr>
            <p:ph type="subTitle" idx="1"/>
          </p:nvPr>
        </p:nvSpPr>
        <p:spPr>
          <a:xfrm>
            <a:off x="858401"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1" name="Google Shape;121;p17"/>
          <p:cNvSpPr txBox="1">
            <a:spLocks noGrp="1"/>
          </p:cNvSpPr>
          <p:nvPr>
            <p:ph type="subTitle" idx="2"/>
          </p:nvPr>
        </p:nvSpPr>
        <p:spPr>
          <a:xfrm>
            <a:off x="3620026"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2" name="Google Shape;122;p17"/>
          <p:cNvSpPr txBox="1">
            <a:spLocks noGrp="1"/>
          </p:cNvSpPr>
          <p:nvPr>
            <p:ph type="subTitle" idx="3"/>
          </p:nvPr>
        </p:nvSpPr>
        <p:spPr>
          <a:xfrm>
            <a:off x="6380900"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3" name="Google Shape;123;p17"/>
          <p:cNvSpPr txBox="1">
            <a:spLocks noGrp="1"/>
          </p:cNvSpPr>
          <p:nvPr>
            <p:ph type="title"/>
          </p:nvPr>
        </p:nvSpPr>
        <p:spPr>
          <a:xfrm>
            <a:off x="858401" y="3164526"/>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4" name="Google Shape;124;p17"/>
          <p:cNvSpPr txBox="1">
            <a:spLocks noGrp="1"/>
          </p:cNvSpPr>
          <p:nvPr>
            <p:ph type="subTitle" idx="4"/>
          </p:nvPr>
        </p:nvSpPr>
        <p:spPr>
          <a:xfrm>
            <a:off x="858401" y="3546177"/>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5" name="Google Shape;125;p17"/>
          <p:cNvSpPr txBox="1">
            <a:spLocks noGrp="1"/>
          </p:cNvSpPr>
          <p:nvPr>
            <p:ph type="title" idx="5"/>
          </p:nvPr>
        </p:nvSpPr>
        <p:spPr>
          <a:xfrm>
            <a:off x="3620026" y="3165121"/>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6" name="Google Shape;126;p17"/>
          <p:cNvSpPr txBox="1">
            <a:spLocks noGrp="1"/>
          </p:cNvSpPr>
          <p:nvPr>
            <p:ph type="subTitle" idx="6"/>
          </p:nvPr>
        </p:nvSpPr>
        <p:spPr>
          <a:xfrm>
            <a:off x="3620026" y="3546772"/>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7" name="Google Shape;127;p17"/>
          <p:cNvSpPr txBox="1">
            <a:spLocks noGrp="1"/>
          </p:cNvSpPr>
          <p:nvPr>
            <p:ph type="title" idx="7"/>
          </p:nvPr>
        </p:nvSpPr>
        <p:spPr>
          <a:xfrm>
            <a:off x="6380900" y="3165121"/>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8" name="Google Shape;128;p17"/>
          <p:cNvSpPr txBox="1">
            <a:spLocks noGrp="1"/>
          </p:cNvSpPr>
          <p:nvPr>
            <p:ph type="subTitle" idx="8"/>
          </p:nvPr>
        </p:nvSpPr>
        <p:spPr>
          <a:xfrm>
            <a:off x="6380900" y="3546772"/>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9" name="Google Shape;129;p17"/>
          <p:cNvSpPr txBox="1">
            <a:spLocks noGrp="1"/>
          </p:cNvSpPr>
          <p:nvPr>
            <p:ph type="title" idx="9"/>
          </p:nvPr>
        </p:nvSpPr>
        <p:spPr>
          <a:xfrm>
            <a:off x="858401"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0" name="Google Shape;130;p17"/>
          <p:cNvSpPr txBox="1">
            <a:spLocks noGrp="1"/>
          </p:cNvSpPr>
          <p:nvPr>
            <p:ph type="title" idx="13"/>
          </p:nvPr>
        </p:nvSpPr>
        <p:spPr>
          <a:xfrm>
            <a:off x="3620026"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1" name="Google Shape;131;p17"/>
          <p:cNvSpPr txBox="1">
            <a:spLocks noGrp="1"/>
          </p:cNvSpPr>
          <p:nvPr>
            <p:ph type="title" idx="14"/>
          </p:nvPr>
        </p:nvSpPr>
        <p:spPr>
          <a:xfrm>
            <a:off x="6380900"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2" name="Google Shape;132;p17"/>
          <p:cNvSpPr txBox="1">
            <a:spLocks noGrp="1"/>
          </p:cNvSpPr>
          <p:nvPr>
            <p:ph type="title" idx="15"/>
          </p:nvPr>
        </p:nvSpPr>
        <p:spPr>
          <a:xfrm>
            <a:off x="720900" y="360038"/>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33" name="Google Shape;133;p17"/>
          <p:cNvSpPr/>
          <p:nvPr/>
        </p:nvSpPr>
        <p:spPr>
          <a:xfrm>
            <a:off x="762250" y="1050683"/>
            <a:ext cx="20898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4" name="Google Shape;134;p17"/>
          <p:cNvSpPr/>
          <p:nvPr/>
        </p:nvSpPr>
        <p:spPr>
          <a:xfrm>
            <a:off x="3524850" y="1050683"/>
            <a:ext cx="20880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5" name="Google Shape;135;p17"/>
          <p:cNvSpPr/>
          <p:nvPr/>
        </p:nvSpPr>
        <p:spPr>
          <a:xfrm>
            <a:off x="6285650" y="1050683"/>
            <a:ext cx="20880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cxnSp>
        <p:nvCxnSpPr>
          <p:cNvPr id="4" name="Straight Connector 3">
            <a:extLst>
              <a:ext uri="{FF2B5EF4-FFF2-40B4-BE49-F238E27FC236}">
                <a16:creationId xmlns:a16="http://schemas.microsoft.com/office/drawing/2014/main" id="{E154CC11-CBCE-5CD5-9617-00C111E13A05}"/>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5" name="Google Shape;182;p28">
            <a:extLst>
              <a:ext uri="{FF2B5EF4-FFF2-40B4-BE49-F238E27FC236}">
                <a16:creationId xmlns:a16="http://schemas.microsoft.com/office/drawing/2014/main" id="{14E50B97-2169-CE03-1EC5-EE75DEFB0F6B}"/>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6" name="Google Shape;182;p28">
            <a:extLst>
              <a:ext uri="{FF2B5EF4-FFF2-40B4-BE49-F238E27FC236}">
                <a16:creationId xmlns:a16="http://schemas.microsoft.com/office/drawing/2014/main" id="{C314A5A4-3FDF-11A2-C5DE-097C98B10DBD}"/>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36"/>
        <p:cNvGrpSpPr/>
        <p:nvPr/>
      </p:nvGrpSpPr>
      <p:grpSpPr>
        <a:xfrm>
          <a:off x="0" y="0"/>
          <a:ext cx="0" cy="0"/>
          <a:chOff x="0" y="0"/>
          <a:chExt cx="0" cy="0"/>
        </a:xfrm>
      </p:grpSpPr>
      <p:sp>
        <p:nvSpPr>
          <p:cNvPr id="137" name="Google Shape;137;p18"/>
          <p:cNvSpPr/>
          <p:nvPr/>
        </p:nvSpPr>
        <p:spPr>
          <a:xfrm rot="5400000">
            <a:off x="2971500" y="-2479475"/>
            <a:ext cx="3201000" cy="9240000"/>
          </a:xfrm>
          <a:prstGeom prst="rect">
            <a:avLst/>
          </a:prstGeom>
          <a:solidFill>
            <a:schemeClr val="accent5"/>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8" name="Google Shape;138;p18"/>
          <p:cNvSpPr txBox="1">
            <a:spLocks noGrp="1"/>
          </p:cNvSpPr>
          <p:nvPr>
            <p:ph type="ctrTitle"/>
          </p:nvPr>
        </p:nvSpPr>
        <p:spPr>
          <a:xfrm>
            <a:off x="719975" y="875900"/>
            <a:ext cx="7695900" cy="20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24763"/>
              </a:buClr>
              <a:buSzPts val="2700"/>
              <a:buFont typeface="Montserrat ExtraBold"/>
              <a:buNone/>
              <a:defRPr sz="2700">
                <a:solidFill>
                  <a:schemeClr val="bg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9pPr>
          </a:lstStyle>
          <a:p>
            <a:endParaRPr dirty="0"/>
          </a:p>
        </p:txBody>
      </p:sp>
      <p:sp>
        <p:nvSpPr>
          <p:cNvPr id="139" name="Google Shape;139;p18"/>
          <p:cNvSpPr/>
          <p:nvPr/>
        </p:nvSpPr>
        <p:spPr>
          <a:xfrm>
            <a:off x="3292200" y="2952975"/>
            <a:ext cx="2559600" cy="2650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txBox="1">
            <a:spLocks noGrp="1"/>
          </p:cNvSpPr>
          <p:nvPr>
            <p:ph type="ctrTitle" idx="2"/>
          </p:nvPr>
        </p:nvSpPr>
        <p:spPr>
          <a:xfrm>
            <a:off x="3506100" y="3028575"/>
            <a:ext cx="2131800" cy="95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000"/>
              <a:buFont typeface="Montserrat"/>
              <a:buNone/>
              <a:defRPr sz="2000">
                <a:solidFill>
                  <a:schemeClr val="accent3"/>
                </a:solidFill>
                <a:latin typeface="Montserrat"/>
                <a:ea typeface="Montserrat"/>
                <a:cs typeface="Montserrat"/>
                <a:sym typeface="Montserrat"/>
              </a:defRPr>
            </a:lvl1pPr>
            <a:lvl2pPr lvl="1"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9pPr>
          </a:lstStyle>
          <a:p>
            <a:endParaRPr dirty="0"/>
          </a:p>
        </p:txBody>
      </p:sp>
      <p:pic>
        <p:nvPicPr>
          <p:cNvPr id="2" name="Picture 1">
            <a:extLst>
              <a:ext uri="{FF2B5EF4-FFF2-40B4-BE49-F238E27FC236}">
                <a16:creationId xmlns:a16="http://schemas.microsoft.com/office/drawing/2014/main" id="{56D7E67D-1506-A6AB-529F-31C675F9A015}"/>
              </a:ext>
            </a:extLst>
          </p:cNvPr>
          <p:cNvPicPr>
            <a:picLocks noChangeAspect="1"/>
          </p:cNvPicPr>
          <p:nvPr userDrawn="1"/>
        </p:nvPicPr>
        <p:blipFill>
          <a:blip r:embed="rId2"/>
          <a:stretch>
            <a:fillRect/>
          </a:stretch>
        </p:blipFill>
        <p:spPr>
          <a:xfrm>
            <a:off x="0" y="4409056"/>
            <a:ext cx="467112" cy="499956"/>
          </a:xfrm>
          <a:prstGeom prst="rect">
            <a:avLst/>
          </a:prstGeom>
        </p:spPr>
      </p:pic>
      <p:pic>
        <p:nvPicPr>
          <p:cNvPr id="3" name="Picture 2">
            <a:extLst>
              <a:ext uri="{FF2B5EF4-FFF2-40B4-BE49-F238E27FC236}">
                <a16:creationId xmlns:a16="http://schemas.microsoft.com/office/drawing/2014/main" id="{21333353-A873-EDDA-BF7F-205CA79BF1BA}"/>
              </a:ext>
            </a:extLst>
          </p:cNvPr>
          <p:cNvPicPr>
            <a:picLocks noChangeAspect="1"/>
          </p:cNvPicPr>
          <p:nvPr userDrawn="1"/>
        </p:nvPicPr>
        <p:blipFill>
          <a:blip r:embed="rId3"/>
          <a:srcRect/>
          <a:stretch/>
        </p:blipFill>
        <p:spPr>
          <a:xfrm>
            <a:off x="292163" y="4763731"/>
            <a:ext cx="354821" cy="379769"/>
          </a:xfrm>
          <a:prstGeom prst="rect">
            <a:avLst/>
          </a:prstGeom>
        </p:spPr>
      </p:pic>
      <p:pic>
        <p:nvPicPr>
          <p:cNvPr id="4" name="Picture 3">
            <a:extLst>
              <a:ext uri="{FF2B5EF4-FFF2-40B4-BE49-F238E27FC236}">
                <a16:creationId xmlns:a16="http://schemas.microsoft.com/office/drawing/2014/main" id="{80A383A2-F3F7-21E3-0584-F7C527E1B72D}"/>
              </a:ext>
            </a:extLst>
          </p:cNvPr>
          <p:cNvPicPr>
            <a:picLocks noChangeAspect="1"/>
          </p:cNvPicPr>
          <p:nvPr userDrawn="1"/>
        </p:nvPicPr>
        <p:blipFill>
          <a:blip r:embed="rId2"/>
          <a:stretch>
            <a:fillRect/>
          </a:stretch>
        </p:blipFill>
        <p:spPr>
          <a:xfrm>
            <a:off x="8589080" y="95311"/>
            <a:ext cx="467112" cy="499956"/>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6">
    <p:bg>
      <p:bgPr>
        <a:solidFill>
          <a:schemeClr val="accent1">
            <a:alpha val="89000"/>
          </a:schemeClr>
        </a:solidFill>
        <a:effectLst/>
      </p:bgPr>
    </p:bg>
    <p:spTree>
      <p:nvGrpSpPr>
        <p:cNvPr id="1" name="Shape 141"/>
        <p:cNvGrpSpPr/>
        <p:nvPr/>
      </p:nvGrpSpPr>
      <p:grpSpPr>
        <a:xfrm>
          <a:off x="0" y="0"/>
          <a:ext cx="0" cy="0"/>
          <a:chOff x="0" y="0"/>
          <a:chExt cx="0" cy="0"/>
        </a:xfrm>
      </p:grpSpPr>
      <p:pic>
        <p:nvPicPr>
          <p:cNvPr id="3" name="Picture 2">
            <a:extLst>
              <a:ext uri="{FF2B5EF4-FFF2-40B4-BE49-F238E27FC236}">
                <a16:creationId xmlns:a16="http://schemas.microsoft.com/office/drawing/2014/main" id="{11C8425F-940E-C36C-540C-23F3F112AB40}"/>
              </a:ext>
            </a:extLst>
          </p:cNvPr>
          <p:cNvPicPr>
            <a:picLocks noChangeAspect="1"/>
          </p:cNvPicPr>
          <p:nvPr userDrawn="1"/>
        </p:nvPicPr>
        <p:blipFill>
          <a:blip r:embed="rId2">
            <a:alphaModFix amt="50000"/>
            <a:duotone>
              <a:prstClr val="black"/>
              <a:schemeClr val="accent5">
                <a:tint val="45000"/>
                <a:satMod val="400000"/>
              </a:schemeClr>
            </a:duotone>
          </a:blip>
          <a:srcRect l="5480" t="6518"/>
          <a:stretch/>
        </p:blipFill>
        <p:spPr>
          <a:xfrm rot="10800000">
            <a:off x="5095973" y="2244200"/>
            <a:ext cx="4045661" cy="2899300"/>
          </a:xfrm>
          <a:prstGeom prst="rect">
            <a:avLst/>
          </a:prstGeom>
        </p:spPr>
      </p:pic>
      <p:sp>
        <p:nvSpPr>
          <p:cNvPr id="2" name="Google Shape;142;p19">
            <a:extLst>
              <a:ext uri="{FF2B5EF4-FFF2-40B4-BE49-F238E27FC236}">
                <a16:creationId xmlns:a16="http://schemas.microsoft.com/office/drawing/2014/main" id="{46DD9E17-1982-373B-66BB-CB2E68D35D83}"/>
              </a:ext>
            </a:extLst>
          </p:cNvPr>
          <p:cNvSpPr/>
          <p:nvPr userDrawn="1"/>
        </p:nvSpPr>
        <p:spPr>
          <a:xfrm>
            <a:off x="440901" y="-1"/>
            <a:ext cx="6248983" cy="4581525"/>
          </a:xfrm>
          <a:prstGeom prst="rect">
            <a:avLst/>
          </a:prstGeom>
          <a:solidFill>
            <a:schemeClr val="accent6"/>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142" name="Google Shape;142;p19"/>
          <p:cNvSpPr/>
          <p:nvPr/>
        </p:nvSpPr>
        <p:spPr>
          <a:xfrm>
            <a:off x="351692" y="-1"/>
            <a:ext cx="6248983" cy="4581525"/>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143" name="Google Shape;143;p19"/>
          <p:cNvSpPr txBox="1">
            <a:spLocks noGrp="1"/>
          </p:cNvSpPr>
          <p:nvPr>
            <p:ph type="body" idx="1"/>
          </p:nvPr>
        </p:nvSpPr>
        <p:spPr>
          <a:xfrm>
            <a:off x="720000" y="1457325"/>
            <a:ext cx="4880700" cy="2611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bg2"/>
              </a:buClr>
              <a:buSzPts val="1400"/>
              <a:buFont typeface="Montserrat"/>
              <a:buChar char="●"/>
              <a:defRPr sz="1400">
                <a:solidFill>
                  <a:schemeClr val="bg1"/>
                </a:solidFill>
                <a:latin typeface="Montserrat"/>
                <a:ea typeface="Montserrat"/>
                <a:cs typeface="Montserrat"/>
                <a:sym typeface="Montserrat"/>
              </a:defRPr>
            </a:lvl1pPr>
            <a:lvl2pPr marL="914400" lvl="1"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rtl="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144" name="Google Shape;144;p19"/>
          <p:cNvSpPr txBox="1">
            <a:spLocks noGrp="1"/>
          </p:cNvSpPr>
          <p:nvPr>
            <p:ph type="title"/>
          </p:nvPr>
        </p:nvSpPr>
        <p:spPr>
          <a:xfrm>
            <a:off x="720000" y="490162"/>
            <a:ext cx="38997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4" name="Straight Connector 3">
            <a:extLst>
              <a:ext uri="{FF2B5EF4-FFF2-40B4-BE49-F238E27FC236}">
                <a16:creationId xmlns:a16="http://schemas.microsoft.com/office/drawing/2014/main" id="{96D07978-2A2B-155F-0028-17F2F3C591E9}"/>
              </a:ext>
            </a:extLst>
          </p:cNvPr>
          <p:cNvCxnSpPr>
            <a:cxnSpLocks/>
          </p:cNvCxnSpPr>
          <p:nvPr userDrawn="1"/>
        </p:nvCxnSpPr>
        <p:spPr>
          <a:xfrm>
            <a:off x="364253" y="4756527"/>
            <a:ext cx="8415495" cy="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5" name="Google Shape;182;p28">
            <a:extLst>
              <a:ext uri="{FF2B5EF4-FFF2-40B4-BE49-F238E27FC236}">
                <a16:creationId xmlns:a16="http://schemas.microsoft.com/office/drawing/2014/main" id="{1F6F5FFA-5D85-F119-42FA-813C6671EDD7}"/>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tx1"/>
                </a:solidFill>
              </a:rPr>
              <a:t>Speaker Names </a:t>
            </a:r>
            <a:r>
              <a:rPr lang="en-CA" sz="800" dirty="0">
                <a:solidFill>
                  <a:schemeClr val="tx1"/>
                </a:solidFill>
              </a:rPr>
              <a:t>Topic Title Goes Here</a:t>
            </a:r>
          </a:p>
        </p:txBody>
      </p:sp>
      <p:sp>
        <p:nvSpPr>
          <p:cNvPr id="6" name="Google Shape;182;p28">
            <a:extLst>
              <a:ext uri="{FF2B5EF4-FFF2-40B4-BE49-F238E27FC236}">
                <a16:creationId xmlns:a16="http://schemas.microsoft.com/office/drawing/2014/main" id="{DBB60921-E731-0AA5-D7B5-E5FA0419D5A7}"/>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and numbers">
  <p:cSld name="CUSTOM_7">
    <p:bg>
      <p:bgPr>
        <a:solidFill>
          <a:schemeClr val="tx1"/>
        </a:solidFill>
        <a:effectLst/>
      </p:bgPr>
    </p:bg>
    <p:spTree>
      <p:nvGrpSpPr>
        <p:cNvPr id="1" name="Shape 145"/>
        <p:cNvGrpSpPr/>
        <p:nvPr/>
      </p:nvGrpSpPr>
      <p:grpSpPr>
        <a:xfrm>
          <a:off x="0" y="0"/>
          <a:ext cx="0" cy="0"/>
          <a:chOff x="0" y="0"/>
          <a:chExt cx="0" cy="0"/>
        </a:xfrm>
      </p:grpSpPr>
      <p:pic>
        <p:nvPicPr>
          <p:cNvPr id="4" name="Picture 3">
            <a:extLst>
              <a:ext uri="{FF2B5EF4-FFF2-40B4-BE49-F238E27FC236}">
                <a16:creationId xmlns:a16="http://schemas.microsoft.com/office/drawing/2014/main" id="{5721110E-4A32-FD9C-ECD1-A96A58780904}"/>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pic>
        <p:nvPicPr>
          <p:cNvPr id="5" name="Picture 4">
            <a:extLst>
              <a:ext uri="{FF2B5EF4-FFF2-40B4-BE49-F238E27FC236}">
                <a16:creationId xmlns:a16="http://schemas.microsoft.com/office/drawing/2014/main" id="{D5606B62-EEC6-629B-02BF-EC4700E403CD}"/>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sp>
        <p:nvSpPr>
          <p:cNvPr id="146" name="Google Shape;146;p20"/>
          <p:cNvSpPr txBox="1">
            <a:spLocks noGrp="1"/>
          </p:cNvSpPr>
          <p:nvPr>
            <p:ph type="title" hasCustomPrompt="1"/>
          </p:nvPr>
        </p:nvSpPr>
        <p:spPr>
          <a:xfrm>
            <a:off x="758225" y="1577363"/>
            <a:ext cx="18693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7" name="Google Shape;147;p20"/>
          <p:cNvSpPr txBox="1">
            <a:spLocks noGrp="1"/>
          </p:cNvSpPr>
          <p:nvPr>
            <p:ph type="title" idx="2" hasCustomPrompt="1"/>
          </p:nvPr>
        </p:nvSpPr>
        <p:spPr>
          <a:xfrm>
            <a:off x="3299791" y="3175500"/>
            <a:ext cx="2293272"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8" name="Google Shape;148;p20"/>
          <p:cNvSpPr txBox="1">
            <a:spLocks noGrp="1"/>
          </p:cNvSpPr>
          <p:nvPr>
            <p:ph type="title" idx="3" hasCustomPrompt="1"/>
          </p:nvPr>
        </p:nvSpPr>
        <p:spPr>
          <a:xfrm>
            <a:off x="6516475" y="1577363"/>
            <a:ext cx="1869300" cy="484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9" name="Google Shape;149;p20"/>
          <p:cNvSpPr txBox="1">
            <a:spLocks noGrp="1"/>
          </p:cNvSpPr>
          <p:nvPr>
            <p:ph type="subTitle" idx="1"/>
          </p:nvPr>
        </p:nvSpPr>
        <p:spPr>
          <a:xfrm>
            <a:off x="758225" y="2290745"/>
            <a:ext cx="1869300" cy="35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a:buNone/>
              <a:defRPr sz="12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0" name="Google Shape;150;p20"/>
          <p:cNvSpPr txBox="1">
            <a:spLocks noGrp="1"/>
          </p:cNvSpPr>
          <p:nvPr>
            <p:ph type="subTitle" idx="4"/>
          </p:nvPr>
        </p:nvSpPr>
        <p:spPr>
          <a:xfrm>
            <a:off x="3299791" y="3888892"/>
            <a:ext cx="2293272"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2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1" name="Google Shape;151;p20"/>
          <p:cNvSpPr txBox="1">
            <a:spLocks noGrp="1"/>
          </p:cNvSpPr>
          <p:nvPr>
            <p:ph type="subTitle" idx="5"/>
          </p:nvPr>
        </p:nvSpPr>
        <p:spPr>
          <a:xfrm>
            <a:off x="6387268" y="2290745"/>
            <a:ext cx="2180264"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2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2" name="Google Shape;152;p20"/>
          <p:cNvSpPr txBox="1">
            <a:spLocks noGrp="1"/>
          </p:cNvSpPr>
          <p:nvPr>
            <p:ph type="title" idx="6"/>
          </p:nvPr>
        </p:nvSpPr>
        <p:spPr>
          <a:xfrm>
            <a:off x="689875" y="360038"/>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accent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53" name="Google Shape;153;p20"/>
          <p:cNvSpPr txBox="1">
            <a:spLocks noGrp="1"/>
          </p:cNvSpPr>
          <p:nvPr>
            <p:ph type="subTitle" idx="7"/>
          </p:nvPr>
        </p:nvSpPr>
        <p:spPr>
          <a:xfrm>
            <a:off x="447261" y="2058000"/>
            <a:ext cx="2180264" cy="35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b="1">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sp>
        <p:nvSpPr>
          <p:cNvPr id="154" name="Google Shape;154;p20"/>
          <p:cNvSpPr txBox="1">
            <a:spLocks noGrp="1"/>
          </p:cNvSpPr>
          <p:nvPr>
            <p:ph type="subTitle" idx="8"/>
          </p:nvPr>
        </p:nvSpPr>
        <p:spPr>
          <a:xfrm>
            <a:off x="3299791" y="3656147"/>
            <a:ext cx="2293272"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b="1">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sp>
        <p:nvSpPr>
          <p:cNvPr id="155" name="Google Shape;155;p20"/>
          <p:cNvSpPr txBox="1">
            <a:spLocks noGrp="1"/>
          </p:cNvSpPr>
          <p:nvPr>
            <p:ph type="subTitle" idx="9"/>
          </p:nvPr>
        </p:nvSpPr>
        <p:spPr>
          <a:xfrm>
            <a:off x="6387268" y="2058000"/>
            <a:ext cx="2180264"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b="1">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cxnSp>
        <p:nvCxnSpPr>
          <p:cNvPr id="9" name="Straight Connector 8">
            <a:extLst>
              <a:ext uri="{FF2B5EF4-FFF2-40B4-BE49-F238E27FC236}">
                <a16:creationId xmlns:a16="http://schemas.microsoft.com/office/drawing/2014/main" id="{ACBD7B94-3275-532C-B77F-FED9A2C9B7A1}"/>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Google Shape;182;p28">
            <a:extLst>
              <a:ext uri="{FF2B5EF4-FFF2-40B4-BE49-F238E27FC236}">
                <a16:creationId xmlns:a16="http://schemas.microsoft.com/office/drawing/2014/main" id="{973E72F8-53E9-8701-C185-3A7E5973CDD7}"/>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11" name="Google Shape;182;p28">
            <a:extLst>
              <a:ext uri="{FF2B5EF4-FFF2-40B4-BE49-F238E27FC236}">
                <a16:creationId xmlns:a16="http://schemas.microsoft.com/office/drawing/2014/main" id="{75080A4F-03A5-27E0-D40C-27D6408145A1}"/>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400550" y="1675600"/>
            <a:ext cx="4015200" cy="135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5300"/>
              <a:buFont typeface="Montserrat"/>
              <a:buNone/>
              <a:defRPr sz="5300" b="1">
                <a:solidFill>
                  <a:schemeClr val="bg1"/>
                </a:solidFill>
                <a:latin typeface="Montserrat"/>
                <a:ea typeface="Montserrat"/>
                <a:cs typeface="Montserrat"/>
                <a:sym typeface="Montserrat"/>
              </a:defRPr>
            </a:lvl1pPr>
            <a:lvl2pPr lvl="1" rtl="0">
              <a:spcBef>
                <a:spcPts val="0"/>
              </a:spcBef>
              <a:spcAft>
                <a:spcPts val="0"/>
              </a:spcAft>
              <a:buClr>
                <a:srgbClr val="FFFFFF"/>
              </a:buClr>
              <a:buSzPts val="6100"/>
              <a:buNone/>
              <a:defRPr sz="6100" b="1">
                <a:solidFill>
                  <a:srgbClr val="FFFFFF"/>
                </a:solidFill>
              </a:defRPr>
            </a:lvl2pPr>
            <a:lvl3pPr lvl="2" rtl="0">
              <a:spcBef>
                <a:spcPts val="0"/>
              </a:spcBef>
              <a:spcAft>
                <a:spcPts val="0"/>
              </a:spcAft>
              <a:buClr>
                <a:srgbClr val="FFFFFF"/>
              </a:buClr>
              <a:buSzPts val="6100"/>
              <a:buNone/>
              <a:defRPr sz="6100" b="1">
                <a:solidFill>
                  <a:srgbClr val="FFFFFF"/>
                </a:solidFill>
              </a:defRPr>
            </a:lvl3pPr>
            <a:lvl4pPr lvl="3" rtl="0">
              <a:spcBef>
                <a:spcPts val="0"/>
              </a:spcBef>
              <a:spcAft>
                <a:spcPts val="0"/>
              </a:spcAft>
              <a:buClr>
                <a:srgbClr val="FFFFFF"/>
              </a:buClr>
              <a:buSzPts val="6100"/>
              <a:buNone/>
              <a:defRPr sz="6100" b="1">
                <a:solidFill>
                  <a:srgbClr val="FFFFFF"/>
                </a:solidFill>
              </a:defRPr>
            </a:lvl4pPr>
            <a:lvl5pPr lvl="4" rtl="0">
              <a:spcBef>
                <a:spcPts val="0"/>
              </a:spcBef>
              <a:spcAft>
                <a:spcPts val="0"/>
              </a:spcAft>
              <a:buClr>
                <a:srgbClr val="FFFFFF"/>
              </a:buClr>
              <a:buSzPts val="6100"/>
              <a:buNone/>
              <a:defRPr sz="6100" b="1">
                <a:solidFill>
                  <a:srgbClr val="FFFFFF"/>
                </a:solidFill>
              </a:defRPr>
            </a:lvl5pPr>
            <a:lvl6pPr lvl="5" rtl="0">
              <a:spcBef>
                <a:spcPts val="0"/>
              </a:spcBef>
              <a:spcAft>
                <a:spcPts val="0"/>
              </a:spcAft>
              <a:buClr>
                <a:srgbClr val="FFFFFF"/>
              </a:buClr>
              <a:buSzPts val="6100"/>
              <a:buNone/>
              <a:defRPr sz="6100" b="1">
                <a:solidFill>
                  <a:srgbClr val="FFFFFF"/>
                </a:solidFill>
              </a:defRPr>
            </a:lvl6pPr>
            <a:lvl7pPr lvl="6" rtl="0">
              <a:spcBef>
                <a:spcPts val="0"/>
              </a:spcBef>
              <a:spcAft>
                <a:spcPts val="0"/>
              </a:spcAft>
              <a:buClr>
                <a:srgbClr val="FFFFFF"/>
              </a:buClr>
              <a:buSzPts val="6100"/>
              <a:buNone/>
              <a:defRPr sz="6100" b="1">
                <a:solidFill>
                  <a:srgbClr val="FFFFFF"/>
                </a:solidFill>
              </a:defRPr>
            </a:lvl7pPr>
            <a:lvl8pPr lvl="7" rtl="0">
              <a:spcBef>
                <a:spcPts val="0"/>
              </a:spcBef>
              <a:spcAft>
                <a:spcPts val="0"/>
              </a:spcAft>
              <a:buClr>
                <a:srgbClr val="FFFFFF"/>
              </a:buClr>
              <a:buSzPts val="6100"/>
              <a:buNone/>
              <a:defRPr sz="6100" b="1">
                <a:solidFill>
                  <a:srgbClr val="FFFFFF"/>
                </a:solidFill>
              </a:defRPr>
            </a:lvl8pPr>
            <a:lvl9pPr lvl="8" rtl="0">
              <a:spcBef>
                <a:spcPts val="0"/>
              </a:spcBef>
              <a:spcAft>
                <a:spcPts val="0"/>
              </a:spcAft>
              <a:buClr>
                <a:srgbClr val="FFFFFF"/>
              </a:buClr>
              <a:buSzPts val="6100"/>
              <a:buNone/>
              <a:defRPr sz="6100" b="1">
                <a:solidFill>
                  <a:srgbClr val="FFFFFF"/>
                </a:solidFill>
              </a:defRPr>
            </a:lvl9pPr>
          </a:lstStyle>
          <a:p>
            <a:endParaRPr dirty="0"/>
          </a:p>
        </p:txBody>
      </p:sp>
      <p:sp>
        <p:nvSpPr>
          <p:cNvPr id="14" name="Google Shape;14;p3"/>
          <p:cNvSpPr txBox="1">
            <a:spLocks noGrp="1"/>
          </p:cNvSpPr>
          <p:nvPr>
            <p:ph type="subTitle" idx="1"/>
          </p:nvPr>
        </p:nvSpPr>
        <p:spPr>
          <a:xfrm>
            <a:off x="4400550" y="3028950"/>
            <a:ext cx="3852000" cy="68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24763"/>
              </a:buClr>
              <a:buSzPts val="1900"/>
              <a:buFont typeface="Montserrat"/>
              <a:buNone/>
              <a:defRPr sz="19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9pPr>
          </a:lstStyle>
          <a:p>
            <a:endParaRPr dirty="0"/>
          </a:p>
        </p:txBody>
      </p:sp>
      <p:sp>
        <p:nvSpPr>
          <p:cNvPr id="15" name="Google Shape;15;p3"/>
          <p:cNvSpPr txBox="1">
            <a:spLocks noGrp="1"/>
          </p:cNvSpPr>
          <p:nvPr>
            <p:ph type="title" idx="2" hasCustomPrompt="1"/>
          </p:nvPr>
        </p:nvSpPr>
        <p:spPr>
          <a:xfrm>
            <a:off x="4400550" y="1563325"/>
            <a:ext cx="3852000" cy="681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Font typeface="Montserrat Black"/>
              <a:buNone/>
              <a:defRPr sz="6000">
                <a:solidFill>
                  <a:schemeClr val="tx2"/>
                </a:solidFill>
                <a:latin typeface="Montserrat Black"/>
                <a:ea typeface="Montserrat Black"/>
                <a:cs typeface="Montserrat Black"/>
                <a:sym typeface="Montserrat Black"/>
              </a:defRPr>
            </a:lvl1pPr>
            <a:lvl2pPr lvl="1"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9pPr>
          </a:lstStyle>
          <a:p>
            <a:r>
              <a:rPr dirty="0"/>
              <a:t>xx%</a:t>
            </a:r>
          </a:p>
        </p:txBody>
      </p:sp>
      <p:pic>
        <p:nvPicPr>
          <p:cNvPr id="2" name="Picture 1">
            <a:extLst>
              <a:ext uri="{FF2B5EF4-FFF2-40B4-BE49-F238E27FC236}">
                <a16:creationId xmlns:a16="http://schemas.microsoft.com/office/drawing/2014/main" id="{9C74E88A-D3C3-7DDB-1EE0-1773DB88030E}"/>
              </a:ext>
            </a:extLst>
          </p:cNvPr>
          <p:cNvPicPr>
            <a:picLocks noChangeAspect="1"/>
          </p:cNvPicPr>
          <p:nvPr userDrawn="1"/>
        </p:nvPicPr>
        <p:blipFill>
          <a:blip r:embed="rId2">
            <a:alphaModFix amt="50000"/>
          </a:blip>
          <a:srcRect l="5480" t="6518"/>
          <a:stretch/>
        </p:blipFill>
        <p:spPr>
          <a:xfrm>
            <a:off x="2366" y="-840"/>
            <a:ext cx="4045661" cy="28993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4">
    <p:bg>
      <p:bgPr>
        <a:solidFill>
          <a:schemeClr val="tx1"/>
        </a:solidFill>
        <a:effectLst/>
      </p:bgPr>
    </p:bg>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008C048-5711-C8FD-4A62-95666761BD06}"/>
              </a:ext>
            </a:extLst>
          </p:cNvPr>
          <p:cNvPicPr>
            <a:picLocks noChangeAspect="1"/>
          </p:cNvPicPr>
          <p:nvPr userDrawn="1"/>
        </p:nvPicPr>
        <p:blipFill>
          <a:blip r:embed="rId2">
            <a:alphaModFix amt="50000"/>
          </a:blip>
          <a:srcRect l="5480" t="6518"/>
          <a:stretch/>
        </p:blipFill>
        <p:spPr>
          <a:xfrm>
            <a:off x="2366" y="-840"/>
            <a:ext cx="4045661" cy="2899300"/>
          </a:xfrm>
          <a:prstGeom prst="rect">
            <a:avLst/>
          </a:prstGeom>
        </p:spPr>
      </p:pic>
      <p:pic>
        <p:nvPicPr>
          <p:cNvPr id="3" name="Picture 2">
            <a:extLst>
              <a:ext uri="{FF2B5EF4-FFF2-40B4-BE49-F238E27FC236}">
                <a16:creationId xmlns:a16="http://schemas.microsoft.com/office/drawing/2014/main" id="{05B7FC03-7EB6-84F2-D4AE-56E22D49224A}"/>
              </a:ext>
            </a:extLst>
          </p:cNvPr>
          <p:cNvPicPr>
            <a:picLocks noChangeAspect="1"/>
          </p:cNvPicPr>
          <p:nvPr userDrawn="1"/>
        </p:nvPicPr>
        <p:blipFill>
          <a:blip r:embed="rId2">
            <a:alphaModFix amt="50000"/>
          </a:blip>
          <a:srcRect l="5480" t="6518"/>
          <a:stretch/>
        </p:blipFill>
        <p:spPr>
          <a:xfrm rot="10800000">
            <a:off x="5095973" y="2244200"/>
            <a:ext cx="4045661" cy="2899300"/>
          </a:xfrm>
          <a:prstGeom prst="rect">
            <a:avLst/>
          </a:prstGeom>
        </p:spPr>
      </p:pic>
      <p:sp>
        <p:nvSpPr>
          <p:cNvPr id="157" name="Google Shape;157;p21"/>
          <p:cNvSpPr/>
          <p:nvPr/>
        </p:nvSpPr>
        <p:spPr>
          <a:xfrm>
            <a:off x="1909650" y="-1"/>
            <a:ext cx="5324700" cy="4873084"/>
          </a:xfrm>
          <a:prstGeom prst="rect">
            <a:avLst/>
          </a:prstGeom>
          <a:solidFill>
            <a:schemeClr val="bg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59" name="Google Shape;159;p21"/>
          <p:cNvSpPr txBox="1">
            <a:spLocks noGrp="1"/>
          </p:cNvSpPr>
          <p:nvPr>
            <p:ph type="title"/>
          </p:nvPr>
        </p:nvSpPr>
        <p:spPr>
          <a:xfrm>
            <a:off x="1909650" y="731398"/>
            <a:ext cx="5324700" cy="5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24763"/>
              </a:buClr>
              <a:buSzPts val="5000"/>
              <a:buFont typeface="Montserrat"/>
              <a:buNone/>
              <a:defRPr sz="40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9pPr>
          </a:lstStyle>
          <a:p>
            <a:endParaRPr dirty="0"/>
          </a:p>
        </p:txBody>
      </p:sp>
      <p:sp>
        <p:nvSpPr>
          <p:cNvPr id="160" name="Google Shape;160;p21"/>
          <p:cNvSpPr txBox="1">
            <a:spLocks noGrp="1"/>
          </p:cNvSpPr>
          <p:nvPr>
            <p:ph type="subTitle" idx="1"/>
          </p:nvPr>
        </p:nvSpPr>
        <p:spPr>
          <a:xfrm>
            <a:off x="3157050" y="1473632"/>
            <a:ext cx="28299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bg2"/>
        </a:solidFill>
        <a:effectLst/>
      </p:bgPr>
    </p:bg>
    <p:spTree>
      <p:nvGrpSpPr>
        <p:cNvPr id="1" name="Shape 161"/>
        <p:cNvGrpSpPr/>
        <p:nvPr/>
      </p:nvGrpSpPr>
      <p:grpSpPr>
        <a:xfrm>
          <a:off x="0" y="0"/>
          <a:ext cx="0" cy="0"/>
          <a:chOff x="0" y="0"/>
          <a:chExt cx="0" cy="0"/>
        </a:xfrm>
      </p:grpSpPr>
      <p:sp>
        <p:nvSpPr>
          <p:cNvPr id="162" name="Google Shape;162;p22"/>
          <p:cNvSpPr/>
          <p:nvPr/>
        </p:nvSpPr>
        <p:spPr>
          <a:xfrm>
            <a:off x="720000" y="720000"/>
            <a:ext cx="7695900" cy="3679500"/>
          </a:xfrm>
          <a:prstGeom prst="rect">
            <a:avLst/>
          </a:prstGeom>
          <a:solidFill>
            <a:schemeClr val="lt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3"/>
        </a:solidFill>
        <a:effectLst/>
      </p:bgPr>
    </p:bg>
    <p:spTree>
      <p:nvGrpSpPr>
        <p:cNvPr id="1" name="Shape 16"/>
        <p:cNvGrpSpPr/>
        <p:nvPr/>
      </p:nvGrpSpPr>
      <p:grpSpPr>
        <a:xfrm>
          <a:off x="0" y="0"/>
          <a:ext cx="0" cy="0"/>
          <a:chOff x="0" y="0"/>
          <a:chExt cx="0" cy="0"/>
        </a:xfrm>
      </p:grpSpPr>
      <p:pic>
        <p:nvPicPr>
          <p:cNvPr id="3" name="Picture 2">
            <a:extLst>
              <a:ext uri="{FF2B5EF4-FFF2-40B4-BE49-F238E27FC236}">
                <a16:creationId xmlns:a16="http://schemas.microsoft.com/office/drawing/2014/main" id="{4CF05677-19CC-5CB2-330B-9A043A0A1FFB}"/>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sp>
        <p:nvSpPr>
          <p:cNvPr id="17" name="Google Shape;17;p4"/>
          <p:cNvSpPr txBox="1">
            <a:spLocks noGrp="1"/>
          </p:cNvSpPr>
          <p:nvPr>
            <p:ph type="body" idx="1"/>
          </p:nvPr>
        </p:nvSpPr>
        <p:spPr>
          <a:xfrm>
            <a:off x="555877" y="872340"/>
            <a:ext cx="7695900" cy="3246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24763"/>
              </a:buClr>
              <a:buSzPts val="1400"/>
              <a:buFont typeface="Montserrat"/>
              <a:buChar char="●"/>
              <a:defRPr sz="1400">
                <a:solidFill>
                  <a:schemeClr val="bg1"/>
                </a:solidFill>
                <a:latin typeface="Montserrat"/>
                <a:ea typeface="Montserrat"/>
                <a:cs typeface="Montserrat"/>
                <a:sym typeface="Montserrat"/>
              </a:defRPr>
            </a:lvl1pPr>
            <a:lvl2pPr marL="914400" lvl="1"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19" name="Google Shape;19;p4"/>
          <p:cNvSpPr txBox="1">
            <a:spLocks noGrp="1"/>
          </p:cNvSpPr>
          <p:nvPr>
            <p:ph type="title"/>
          </p:nvPr>
        </p:nvSpPr>
        <p:spPr>
          <a:xfrm>
            <a:off x="555877" y="363665"/>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pic>
        <p:nvPicPr>
          <p:cNvPr id="2" name="Picture 1">
            <a:extLst>
              <a:ext uri="{FF2B5EF4-FFF2-40B4-BE49-F238E27FC236}">
                <a16:creationId xmlns:a16="http://schemas.microsoft.com/office/drawing/2014/main" id="{BA6A35FF-C557-8297-4289-4284BED84AAF}"/>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cxnSp>
        <p:nvCxnSpPr>
          <p:cNvPr id="4" name="Straight Connector 3">
            <a:extLst>
              <a:ext uri="{FF2B5EF4-FFF2-40B4-BE49-F238E27FC236}">
                <a16:creationId xmlns:a16="http://schemas.microsoft.com/office/drawing/2014/main" id="{E4D1919E-4464-BE52-1FAA-231492B0115D}"/>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5" name="Google Shape;182;p28">
            <a:extLst>
              <a:ext uri="{FF2B5EF4-FFF2-40B4-BE49-F238E27FC236}">
                <a16:creationId xmlns:a16="http://schemas.microsoft.com/office/drawing/2014/main" id="{3DC34D06-B3C3-0166-C8C9-6B957F885518}"/>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tx2"/>
                </a:solidFill>
              </a:rPr>
              <a:t>Speaker Names </a:t>
            </a:r>
            <a:r>
              <a:rPr lang="en-CA" sz="800" dirty="0">
                <a:solidFill>
                  <a:schemeClr val="bg1"/>
                </a:solidFill>
              </a:rPr>
              <a:t>Topic Title Goes Here</a:t>
            </a:r>
          </a:p>
        </p:txBody>
      </p:sp>
      <p:sp>
        <p:nvSpPr>
          <p:cNvPr id="6" name="Google Shape;182;p28">
            <a:extLst>
              <a:ext uri="{FF2B5EF4-FFF2-40B4-BE49-F238E27FC236}">
                <a16:creationId xmlns:a16="http://schemas.microsoft.com/office/drawing/2014/main" id="{26B3C663-182A-9904-E8A8-2A3AB154D9B2}"/>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p:nvPr/>
        </p:nvSpPr>
        <p:spPr>
          <a:xfrm rot="5400000">
            <a:off x="2453550" y="-1195834"/>
            <a:ext cx="1244700" cy="6151800"/>
          </a:xfrm>
          <a:prstGeom prst="rect">
            <a:avLst/>
          </a:prstGeom>
          <a:solidFill>
            <a:schemeClr val="accent5"/>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E2A47"/>
              </a:solidFill>
              <a:latin typeface="Montserrat"/>
              <a:ea typeface="Montserrat"/>
              <a:cs typeface="Montserrat"/>
              <a:sym typeface="Montserrat"/>
            </a:endParaRPr>
          </a:p>
        </p:txBody>
      </p:sp>
      <p:sp>
        <p:nvSpPr>
          <p:cNvPr id="22" name="Google Shape;22;p5"/>
          <p:cNvSpPr/>
          <p:nvPr/>
        </p:nvSpPr>
        <p:spPr>
          <a:xfrm rot="5400000">
            <a:off x="5445750" y="567438"/>
            <a:ext cx="1244700" cy="6151800"/>
          </a:xfrm>
          <a:prstGeom prst="rect">
            <a:avLst/>
          </a:prstGeom>
          <a:solidFill>
            <a:schemeClr val="accent5"/>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E2A47"/>
              </a:solidFill>
              <a:latin typeface="Montserrat"/>
              <a:ea typeface="Montserrat"/>
              <a:cs typeface="Montserrat"/>
              <a:sym typeface="Montserrat"/>
            </a:endParaRPr>
          </a:p>
        </p:txBody>
      </p:sp>
      <p:sp>
        <p:nvSpPr>
          <p:cNvPr id="23" name="Google Shape;23;p5"/>
          <p:cNvSpPr txBox="1">
            <a:spLocks noGrp="1"/>
          </p:cNvSpPr>
          <p:nvPr>
            <p:ph type="title"/>
          </p:nvPr>
        </p:nvSpPr>
        <p:spPr>
          <a:xfrm>
            <a:off x="715950" y="322917"/>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24" name="Google Shape;24;p5"/>
          <p:cNvSpPr txBox="1">
            <a:spLocks noGrp="1"/>
          </p:cNvSpPr>
          <p:nvPr>
            <p:ph type="subTitle" idx="1"/>
          </p:nvPr>
        </p:nvSpPr>
        <p:spPr>
          <a:xfrm>
            <a:off x="720001" y="1795616"/>
            <a:ext cx="3852000" cy="54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25" name="Google Shape;25;p5"/>
          <p:cNvSpPr txBox="1">
            <a:spLocks noGrp="1"/>
          </p:cNvSpPr>
          <p:nvPr>
            <p:ph type="subTitle" idx="2"/>
          </p:nvPr>
        </p:nvSpPr>
        <p:spPr>
          <a:xfrm>
            <a:off x="720001" y="1338416"/>
            <a:ext cx="3852000" cy="54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24763"/>
              </a:buClr>
              <a:buSzPts val="1800"/>
              <a:buFont typeface="Montserrat"/>
              <a:buNone/>
              <a:defRPr b="1">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26" name="Google Shape;26;p5"/>
          <p:cNvSpPr txBox="1">
            <a:spLocks noGrp="1"/>
          </p:cNvSpPr>
          <p:nvPr>
            <p:ph type="subTitle" idx="3"/>
          </p:nvPr>
        </p:nvSpPr>
        <p:spPr>
          <a:xfrm>
            <a:off x="4563900" y="3558888"/>
            <a:ext cx="3852000" cy="54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27" name="Google Shape;27;p5"/>
          <p:cNvSpPr txBox="1">
            <a:spLocks noGrp="1"/>
          </p:cNvSpPr>
          <p:nvPr>
            <p:ph type="subTitle" idx="4"/>
          </p:nvPr>
        </p:nvSpPr>
        <p:spPr>
          <a:xfrm>
            <a:off x="4563900" y="3101688"/>
            <a:ext cx="3852000" cy="549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024763"/>
              </a:buClr>
              <a:buSzPts val="1800"/>
              <a:buFont typeface="Montserrat"/>
              <a:buNone/>
              <a:defRPr b="1">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28" name="Google Shape;28;p5"/>
          <p:cNvSpPr/>
          <p:nvPr/>
        </p:nvSpPr>
        <p:spPr>
          <a:xfrm>
            <a:off x="6088025" y="1257716"/>
            <a:ext cx="2327906" cy="1244759"/>
          </a:xfrm>
          <a:custGeom>
            <a:avLst/>
            <a:gdLst/>
            <a:ahLst/>
            <a:cxnLst/>
            <a:rect l="l" t="t" r="r" b="b"/>
            <a:pathLst>
              <a:path w="56851" h="125070" extrusionOk="0">
                <a:moveTo>
                  <a:pt x="0" y="0"/>
                </a:moveTo>
                <a:lnTo>
                  <a:pt x="0" y="125069"/>
                </a:lnTo>
                <a:lnTo>
                  <a:pt x="56850" y="125069"/>
                </a:lnTo>
                <a:lnTo>
                  <a:pt x="56850" y="0"/>
                </a:lnTo>
                <a:close/>
              </a:path>
            </a:pathLst>
          </a:cu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0FBBFE52-D05F-81B1-3E57-771B377045A6}"/>
              </a:ext>
            </a:extLst>
          </p:cNvPr>
          <p:cNvPicPr>
            <a:picLocks noChangeAspect="1"/>
          </p:cNvPicPr>
          <p:nvPr userDrawn="1"/>
        </p:nvPicPr>
        <p:blipFill>
          <a:blip r:embed="rId2"/>
          <a:stretch>
            <a:fillRect/>
          </a:stretch>
        </p:blipFill>
        <p:spPr>
          <a:xfrm>
            <a:off x="289932" y="2568172"/>
            <a:ext cx="3267307" cy="2166831"/>
          </a:xfrm>
          <a:prstGeom prst="rect">
            <a:avLst/>
          </a:prstGeom>
        </p:spPr>
      </p:pic>
      <p:pic>
        <p:nvPicPr>
          <p:cNvPr id="5" name="Picture 4">
            <a:extLst>
              <a:ext uri="{FF2B5EF4-FFF2-40B4-BE49-F238E27FC236}">
                <a16:creationId xmlns:a16="http://schemas.microsoft.com/office/drawing/2014/main" id="{A2A5095B-652A-BB64-6C9A-1B0C012FA7F1}"/>
              </a:ext>
            </a:extLst>
          </p:cNvPr>
          <p:cNvPicPr>
            <a:picLocks noChangeAspect="1"/>
          </p:cNvPicPr>
          <p:nvPr userDrawn="1"/>
        </p:nvPicPr>
        <p:blipFill>
          <a:blip r:embed="rId2"/>
          <a:stretch>
            <a:fillRect/>
          </a:stretch>
        </p:blipFill>
        <p:spPr>
          <a:xfrm>
            <a:off x="5687123" y="772826"/>
            <a:ext cx="3267307" cy="2166831"/>
          </a:xfrm>
          <a:prstGeom prst="rect">
            <a:avLst/>
          </a:prstGeom>
        </p:spPr>
      </p:pic>
      <p:cxnSp>
        <p:nvCxnSpPr>
          <p:cNvPr id="9" name="Straight Connector 8">
            <a:extLst>
              <a:ext uri="{FF2B5EF4-FFF2-40B4-BE49-F238E27FC236}">
                <a16:creationId xmlns:a16="http://schemas.microsoft.com/office/drawing/2014/main" id="{7C7CE7F5-FA0A-0F20-AB8A-CAD7BEAE284E}"/>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0" name="Google Shape;182;p28">
            <a:extLst>
              <a:ext uri="{FF2B5EF4-FFF2-40B4-BE49-F238E27FC236}">
                <a16:creationId xmlns:a16="http://schemas.microsoft.com/office/drawing/2014/main" id="{70B1DF4A-C4B0-A875-F4A6-4D2D93626ECF}"/>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11" name="Google Shape;182;p28">
            <a:extLst>
              <a:ext uri="{FF2B5EF4-FFF2-40B4-BE49-F238E27FC236}">
                <a16:creationId xmlns:a16="http://schemas.microsoft.com/office/drawing/2014/main" id="{B1E77048-7948-4F0D-43F3-221B59FD071A}"/>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tx1"/>
        </a:solidFill>
        <a:effectLst/>
      </p:bgPr>
    </p:bg>
    <p:spTree>
      <p:nvGrpSpPr>
        <p:cNvPr id="1" name="Shape 30"/>
        <p:cNvGrpSpPr/>
        <p:nvPr/>
      </p:nvGrpSpPr>
      <p:grpSpPr>
        <a:xfrm>
          <a:off x="0" y="0"/>
          <a:ext cx="0" cy="0"/>
          <a:chOff x="0" y="0"/>
          <a:chExt cx="0" cy="0"/>
        </a:xfrm>
      </p:grpSpPr>
      <p:pic>
        <p:nvPicPr>
          <p:cNvPr id="6" name="Picture 5">
            <a:extLst>
              <a:ext uri="{FF2B5EF4-FFF2-40B4-BE49-F238E27FC236}">
                <a16:creationId xmlns:a16="http://schemas.microsoft.com/office/drawing/2014/main" id="{5A91EBF9-7270-FACE-B49B-CC5974D6A6EC}"/>
              </a:ext>
            </a:extLst>
          </p:cNvPr>
          <p:cNvPicPr>
            <a:picLocks noChangeAspect="1"/>
          </p:cNvPicPr>
          <p:nvPr userDrawn="1"/>
        </p:nvPicPr>
        <p:blipFill>
          <a:blip r:embed="rId2">
            <a:alphaModFix amt="25000"/>
          </a:blip>
          <a:srcRect l="5480" t="6518"/>
          <a:stretch/>
        </p:blipFill>
        <p:spPr>
          <a:xfrm rot="10800000">
            <a:off x="5095973" y="2244200"/>
            <a:ext cx="4045661" cy="2899300"/>
          </a:xfrm>
          <a:prstGeom prst="rect">
            <a:avLst/>
          </a:prstGeom>
        </p:spPr>
      </p:pic>
      <p:pic>
        <p:nvPicPr>
          <p:cNvPr id="5" name="Picture 4">
            <a:extLst>
              <a:ext uri="{FF2B5EF4-FFF2-40B4-BE49-F238E27FC236}">
                <a16:creationId xmlns:a16="http://schemas.microsoft.com/office/drawing/2014/main" id="{1538199C-D2D1-11C1-B91D-FF93D62E8E13}"/>
              </a:ext>
            </a:extLst>
          </p:cNvPr>
          <p:cNvPicPr>
            <a:picLocks noChangeAspect="1"/>
          </p:cNvPicPr>
          <p:nvPr userDrawn="1"/>
        </p:nvPicPr>
        <p:blipFill>
          <a:blip r:embed="rId2">
            <a:alphaModFix amt="25000"/>
          </a:blip>
          <a:srcRect l="5480" t="6518"/>
          <a:stretch/>
        </p:blipFill>
        <p:spPr>
          <a:xfrm>
            <a:off x="2366" y="-840"/>
            <a:ext cx="4045661" cy="2899300"/>
          </a:xfrm>
          <a:prstGeom prst="rect">
            <a:avLst/>
          </a:prstGeom>
        </p:spPr>
      </p:pic>
      <p:sp>
        <p:nvSpPr>
          <p:cNvPr id="32" name="Google Shape;32;p6"/>
          <p:cNvSpPr txBox="1">
            <a:spLocks noGrp="1"/>
          </p:cNvSpPr>
          <p:nvPr>
            <p:ph type="title"/>
          </p:nvPr>
        </p:nvSpPr>
        <p:spPr>
          <a:xfrm>
            <a:off x="724050" y="360038"/>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1"/>
                </a:solidFill>
                <a:latin typeface="Montserrat"/>
                <a:ea typeface="Montserrat"/>
                <a:cs typeface="Montserrat"/>
                <a:sym typeface="Montserrat"/>
              </a:defRPr>
            </a:lvl1pPr>
            <a:lvl2pPr lvl="1" algn="ctr" rtl="0">
              <a:spcBef>
                <a:spcPts val="0"/>
              </a:spcBef>
              <a:spcAft>
                <a:spcPts val="0"/>
              </a:spcAft>
              <a:buSzPts val="2700"/>
              <a:buFont typeface="Montserrat"/>
              <a:buNone/>
              <a:defRPr sz="2700" b="1">
                <a:latin typeface="Montserrat"/>
                <a:ea typeface="Montserrat"/>
                <a:cs typeface="Montserrat"/>
                <a:sym typeface="Montserrat"/>
              </a:defRPr>
            </a:lvl2pPr>
            <a:lvl3pPr lvl="2" algn="ctr" rtl="0">
              <a:spcBef>
                <a:spcPts val="0"/>
              </a:spcBef>
              <a:spcAft>
                <a:spcPts val="0"/>
              </a:spcAft>
              <a:buSzPts val="2700"/>
              <a:buFont typeface="Montserrat"/>
              <a:buNone/>
              <a:defRPr sz="2700" b="1">
                <a:latin typeface="Montserrat"/>
                <a:ea typeface="Montserrat"/>
                <a:cs typeface="Montserrat"/>
                <a:sym typeface="Montserrat"/>
              </a:defRPr>
            </a:lvl3pPr>
            <a:lvl4pPr lvl="3" algn="ctr" rtl="0">
              <a:spcBef>
                <a:spcPts val="0"/>
              </a:spcBef>
              <a:spcAft>
                <a:spcPts val="0"/>
              </a:spcAft>
              <a:buSzPts val="2700"/>
              <a:buFont typeface="Montserrat"/>
              <a:buNone/>
              <a:defRPr sz="2700" b="1">
                <a:latin typeface="Montserrat"/>
                <a:ea typeface="Montserrat"/>
                <a:cs typeface="Montserrat"/>
                <a:sym typeface="Montserrat"/>
              </a:defRPr>
            </a:lvl4pPr>
            <a:lvl5pPr lvl="4" algn="ctr" rtl="0">
              <a:spcBef>
                <a:spcPts val="0"/>
              </a:spcBef>
              <a:spcAft>
                <a:spcPts val="0"/>
              </a:spcAft>
              <a:buSzPts val="2700"/>
              <a:buFont typeface="Montserrat"/>
              <a:buNone/>
              <a:defRPr sz="2700" b="1">
                <a:latin typeface="Montserrat"/>
                <a:ea typeface="Montserrat"/>
                <a:cs typeface="Montserrat"/>
                <a:sym typeface="Montserrat"/>
              </a:defRPr>
            </a:lvl5pPr>
            <a:lvl6pPr lvl="5" algn="ctr" rtl="0">
              <a:spcBef>
                <a:spcPts val="0"/>
              </a:spcBef>
              <a:spcAft>
                <a:spcPts val="0"/>
              </a:spcAft>
              <a:buSzPts val="2700"/>
              <a:buFont typeface="Montserrat"/>
              <a:buNone/>
              <a:defRPr sz="2700" b="1">
                <a:latin typeface="Montserrat"/>
                <a:ea typeface="Montserrat"/>
                <a:cs typeface="Montserrat"/>
                <a:sym typeface="Montserrat"/>
              </a:defRPr>
            </a:lvl6pPr>
            <a:lvl7pPr lvl="6" algn="ctr" rtl="0">
              <a:spcBef>
                <a:spcPts val="0"/>
              </a:spcBef>
              <a:spcAft>
                <a:spcPts val="0"/>
              </a:spcAft>
              <a:buSzPts val="2700"/>
              <a:buFont typeface="Montserrat"/>
              <a:buNone/>
              <a:defRPr sz="2700" b="1">
                <a:latin typeface="Montserrat"/>
                <a:ea typeface="Montserrat"/>
                <a:cs typeface="Montserrat"/>
                <a:sym typeface="Montserrat"/>
              </a:defRPr>
            </a:lvl7pPr>
            <a:lvl8pPr lvl="7" algn="ctr" rtl="0">
              <a:spcBef>
                <a:spcPts val="0"/>
              </a:spcBef>
              <a:spcAft>
                <a:spcPts val="0"/>
              </a:spcAft>
              <a:buSzPts val="2700"/>
              <a:buFont typeface="Montserrat"/>
              <a:buNone/>
              <a:defRPr sz="2700" b="1">
                <a:latin typeface="Montserrat"/>
                <a:ea typeface="Montserrat"/>
                <a:cs typeface="Montserrat"/>
                <a:sym typeface="Montserrat"/>
              </a:defRPr>
            </a:lvl8pPr>
            <a:lvl9pPr lvl="8" algn="ctr" rtl="0">
              <a:spcBef>
                <a:spcPts val="0"/>
              </a:spcBef>
              <a:spcAft>
                <a:spcPts val="0"/>
              </a:spcAft>
              <a:buSzPts val="2700"/>
              <a:buFont typeface="Montserrat"/>
              <a:buNone/>
              <a:defRPr sz="2700" b="1">
                <a:latin typeface="Montserrat"/>
                <a:ea typeface="Montserrat"/>
                <a:cs typeface="Montserrat"/>
                <a:sym typeface="Montserrat"/>
              </a:defRPr>
            </a:lvl9pPr>
          </a:lstStyle>
          <a:p>
            <a:endParaRPr dirty="0"/>
          </a:p>
        </p:txBody>
      </p:sp>
      <p:cxnSp>
        <p:nvCxnSpPr>
          <p:cNvPr id="10" name="Straight Connector 9">
            <a:extLst>
              <a:ext uri="{FF2B5EF4-FFF2-40B4-BE49-F238E27FC236}">
                <a16:creationId xmlns:a16="http://schemas.microsoft.com/office/drawing/2014/main" id="{617832AD-7712-3BD4-76CD-0CCD3A9F9A9A}"/>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1" name="Google Shape;182;p28">
            <a:extLst>
              <a:ext uri="{FF2B5EF4-FFF2-40B4-BE49-F238E27FC236}">
                <a16:creationId xmlns:a16="http://schemas.microsoft.com/office/drawing/2014/main" id="{C7546225-E29C-A761-0678-31DA5FB77D41}"/>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12" name="Google Shape;182;p28">
            <a:extLst>
              <a:ext uri="{FF2B5EF4-FFF2-40B4-BE49-F238E27FC236}">
                <a16:creationId xmlns:a16="http://schemas.microsoft.com/office/drawing/2014/main" id="{6E842756-E707-721A-E2C6-6259F2248066}"/>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33"/>
        <p:cNvGrpSpPr/>
        <p:nvPr/>
      </p:nvGrpSpPr>
      <p:grpSpPr>
        <a:xfrm>
          <a:off x="0" y="0"/>
          <a:ext cx="0" cy="0"/>
          <a:chOff x="0" y="0"/>
          <a:chExt cx="0" cy="0"/>
        </a:xfrm>
      </p:grpSpPr>
      <p:sp>
        <p:nvSpPr>
          <p:cNvPr id="2" name="Google Shape;34;p7">
            <a:extLst>
              <a:ext uri="{FF2B5EF4-FFF2-40B4-BE49-F238E27FC236}">
                <a16:creationId xmlns:a16="http://schemas.microsoft.com/office/drawing/2014/main" id="{CFC3AA77-D4E1-FA33-C5BD-F8C436154E89}"/>
              </a:ext>
            </a:extLst>
          </p:cNvPr>
          <p:cNvSpPr/>
          <p:nvPr userDrawn="1"/>
        </p:nvSpPr>
        <p:spPr>
          <a:xfrm>
            <a:off x="635388" y="-1"/>
            <a:ext cx="4467000" cy="4581525"/>
          </a:xfrm>
          <a:prstGeom prst="rect">
            <a:avLst/>
          </a:pr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34" name="Google Shape;34;p7"/>
          <p:cNvSpPr/>
          <p:nvPr/>
        </p:nvSpPr>
        <p:spPr>
          <a:xfrm>
            <a:off x="523875" y="-1"/>
            <a:ext cx="4467000" cy="4581525"/>
          </a:xfrm>
          <a:prstGeom prst="rect">
            <a:avLst/>
          </a:prstGeom>
          <a:solidFill>
            <a:schemeClr val="accent3"/>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35" name="Google Shape;35;p7"/>
          <p:cNvSpPr txBox="1">
            <a:spLocks noGrp="1"/>
          </p:cNvSpPr>
          <p:nvPr>
            <p:ph type="body" idx="1"/>
          </p:nvPr>
        </p:nvSpPr>
        <p:spPr>
          <a:xfrm>
            <a:off x="720000" y="2066875"/>
            <a:ext cx="3172200" cy="2002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Montserrat"/>
              <a:buChar char="●"/>
              <a:defRPr sz="1400">
                <a:solidFill>
                  <a:schemeClr val="bg1"/>
                </a:solidFill>
                <a:latin typeface="Montserrat"/>
                <a:ea typeface="Montserrat"/>
                <a:cs typeface="Montserrat"/>
                <a:sym typeface="Montserrat"/>
              </a:defRPr>
            </a:lvl1pPr>
            <a:lvl2pPr marL="914400" lvl="1"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rtl="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36" name="Google Shape;36;p7"/>
          <p:cNvSpPr txBox="1">
            <a:spLocks noGrp="1"/>
          </p:cNvSpPr>
          <p:nvPr>
            <p:ph type="title"/>
          </p:nvPr>
        </p:nvSpPr>
        <p:spPr>
          <a:xfrm>
            <a:off x="720000" y="1634400"/>
            <a:ext cx="31722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2pPr>
            <a:lvl3pPr lvl="2"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3pPr>
            <a:lvl4pPr lvl="3"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4pPr>
            <a:lvl5pPr lvl="4"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5pPr>
            <a:lvl6pPr lvl="5"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6pPr>
            <a:lvl7pPr lvl="6"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7pPr>
            <a:lvl8pPr lvl="7"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8pPr>
            <a:lvl9pPr lvl="8"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9" name="Google Shape;39;p8"/>
          <p:cNvSpPr/>
          <p:nvPr/>
        </p:nvSpPr>
        <p:spPr>
          <a:xfrm>
            <a:off x="4572000" y="-104775"/>
            <a:ext cx="4572000" cy="5324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8500"/>
              </a:solidFill>
            </a:endParaRPr>
          </a:p>
        </p:txBody>
      </p:sp>
      <p:sp>
        <p:nvSpPr>
          <p:cNvPr id="40" name="Google Shape;40;p8"/>
          <p:cNvSpPr/>
          <p:nvPr/>
        </p:nvSpPr>
        <p:spPr>
          <a:xfrm>
            <a:off x="3314700" y="720000"/>
            <a:ext cx="5324700" cy="3692100"/>
          </a:xfrm>
          <a:prstGeom prst="rect">
            <a:avLst/>
          </a:prstGeom>
          <a:solidFill>
            <a:schemeClr val="l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ctrTitle"/>
          </p:nvPr>
        </p:nvSpPr>
        <p:spPr>
          <a:xfrm>
            <a:off x="3843750" y="720000"/>
            <a:ext cx="4572000" cy="3679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24763"/>
              </a:buClr>
              <a:buSzPts val="5900"/>
              <a:buFont typeface="Montserrat"/>
              <a:buNone/>
              <a:defRPr sz="5900" b="1">
                <a:solidFill>
                  <a:schemeClr val="tx1"/>
                </a:solidFill>
                <a:latin typeface="Montserrat"/>
                <a:ea typeface="Montserrat"/>
                <a:cs typeface="Montserrat"/>
                <a:sym typeface="Montserrat"/>
              </a:defRPr>
            </a:lvl1pPr>
            <a:lvl2pPr lvl="1" rtl="0">
              <a:spcBef>
                <a:spcPts val="0"/>
              </a:spcBef>
              <a:spcAft>
                <a:spcPts val="0"/>
              </a:spcAft>
              <a:buClr>
                <a:srgbClr val="FFFFFF"/>
              </a:buClr>
              <a:buSzPts val="6100"/>
              <a:buNone/>
              <a:defRPr sz="6100" b="1">
                <a:solidFill>
                  <a:srgbClr val="FFFFFF"/>
                </a:solidFill>
              </a:defRPr>
            </a:lvl2pPr>
            <a:lvl3pPr lvl="2" rtl="0">
              <a:spcBef>
                <a:spcPts val="0"/>
              </a:spcBef>
              <a:spcAft>
                <a:spcPts val="0"/>
              </a:spcAft>
              <a:buClr>
                <a:srgbClr val="FFFFFF"/>
              </a:buClr>
              <a:buSzPts val="6100"/>
              <a:buNone/>
              <a:defRPr sz="6100" b="1">
                <a:solidFill>
                  <a:srgbClr val="FFFFFF"/>
                </a:solidFill>
              </a:defRPr>
            </a:lvl3pPr>
            <a:lvl4pPr lvl="3" rtl="0">
              <a:spcBef>
                <a:spcPts val="0"/>
              </a:spcBef>
              <a:spcAft>
                <a:spcPts val="0"/>
              </a:spcAft>
              <a:buClr>
                <a:srgbClr val="FFFFFF"/>
              </a:buClr>
              <a:buSzPts val="6100"/>
              <a:buNone/>
              <a:defRPr sz="6100" b="1">
                <a:solidFill>
                  <a:srgbClr val="FFFFFF"/>
                </a:solidFill>
              </a:defRPr>
            </a:lvl4pPr>
            <a:lvl5pPr lvl="4" rtl="0">
              <a:spcBef>
                <a:spcPts val="0"/>
              </a:spcBef>
              <a:spcAft>
                <a:spcPts val="0"/>
              </a:spcAft>
              <a:buClr>
                <a:srgbClr val="FFFFFF"/>
              </a:buClr>
              <a:buSzPts val="6100"/>
              <a:buNone/>
              <a:defRPr sz="6100" b="1">
                <a:solidFill>
                  <a:srgbClr val="FFFFFF"/>
                </a:solidFill>
              </a:defRPr>
            </a:lvl5pPr>
            <a:lvl6pPr lvl="5" rtl="0">
              <a:spcBef>
                <a:spcPts val="0"/>
              </a:spcBef>
              <a:spcAft>
                <a:spcPts val="0"/>
              </a:spcAft>
              <a:buClr>
                <a:srgbClr val="FFFFFF"/>
              </a:buClr>
              <a:buSzPts val="6100"/>
              <a:buNone/>
              <a:defRPr sz="6100" b="1">
                <a:solidFill>
                  <a:srgbClr val="FFFFFF"/>
                </a:solidFill>
              </a:defRPr>
            </a:lvl6pPr>
            <a:lvl7pPr lvl="6" rtl="0">
              <a:spcBef>
                <a:spcPts val="0"/>
              </a:spcBef>
              <a:spcAft>
                <a:spcPts val="0"/>
              </a:spcAft>
              <a:buClr>
                <a:srgbClr val="FFFFFF"/>
              </a:buClr>
              <a:buSzPts val="6100"/>
              <a:buNone/>
              <a:defRPr sz="6100" b="1">
                <a:solidFill>
                  <a:srgbClr val="FFFFFF"/>
                </a:solidFill>
              </a:defRPr>
            </a:lvl7pPr>
            <a:lvl8pPr lvl="7" rtl="0">
              <a:spcBef>
                <a:spcPts val="0"/>
              </a:spcBef>
              <a:spcAft>
                <a:spcPts val="0"/>
              </a:spcAft>
              <a:buClr>
                <a:srgbClr val="FFFFFF"/>
              </a:buClr>
              <a:buSzPts val="6100"/>
              <a:buNone/>
              <a:defRPr sz="6100" b="1">
                <a:solidFill>
                  <a:srgbClr val="FFFFFF"/>
                </a:solidFill>
              </a:defRPr>
            </a:lvl8pPr>
            <a:lvl9pPr lvl="8" rtl="0">
              <a:spcBef>
                <a:spcPts val="0"/>
              </a:spcBef>
              <a:spcAft>
                <a:spcPts val="0"/>
              </a:spcAft>
              <a:buClr>
                <a:srgbClr val="FFFFFF"/>
              </a:buClr>
              <a:buSzPts val="6100"/>
              <a:buNone/>
              <a:defRPr sz="6100" b="1">
                <a:solidFill>
                  <a:srgbClr val="FFFFFF"/>
                </a:solidFill>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42"/>
        <p:cNvGrpSpPr/>
        <p:nvPr/>
      </p:nvGrpSpPr>
      <p:grpSpPr>
        <a:xfrm>
          <a:off x="0" y="0"/>
          <a:ext cx="0" cy="0"/>
          <a:chOff x="0" y="0"/>
          <a:chExt cx="0" cy="0"/>
        </a:xfrm>
      </p:grpSpPr>
      <p:pic>
        <p:nvPicPr>
          <p:cNvPr id="2" name="Picture 1">
            <a:extLst>
              <a:ext uri="{FF2B5EF4-FFF2-40B4-BE49-F238E27FC236}">
                <a16:creationId xmlns:a16="http://schemas.microsoft.com/office/drawing/2014/main" id="{033A8405-E537-195C-3FCE-1E1DB86793C5}"/>
              </a:ext>
            </a:extLst>
          </p:cNvPr>
          <p:cNvPicPr>
            <a:picLocks noChangeAspect="1"/>
          </p:cNvPicPr>
          <p:nvPr userDrawn="1"/>
        </p:nvPicPr>
        <p:blipFill>
          <a:blip r:embed="rId2">
            <a:alphaModFix amt="50000"/>
          </a:blip>
          <a:srcRect l="5480" t="6518"/>
          <a:stretch/>
        </p:blipFill>
        <p:spPr>
          <a:xfrm>
            <a:off x="2366" y="-840"/>
            <a:ext cx="4045661" cy="2899300"/>
          </a:xfrm>
          <a:prstGeom prst="rect">
            <a:avLst/>
          </a:prstGeom>
        </p:spPr>
      </p:pic>
      <p:sp>
        <p:nvSpPr>
          <p:cNvPr id="43" name="Google Shape;43;p9"/>
          <p:cNvSpPr txBox="1">
            <a:spLocks noGrp="1"/>
          </p:cNvSpPr>
          <p:nvPr>
            <p:ph type="ctrTitle"/>
          </p:nvPr>
        </p:nvSpPr>
        <p:spPr>
          <a:xfrm>
            <a:off x="720000" y="948600"/>
            <a:ext cx="3852000" cy="1896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24763"/>
              </a:buClr>
              <a:buSzPts val="4300"/>
              <a:buFont typeface="Montserrat ExtraBold"/>
              <a:buNone/>
              <a:defRPr sz="4300">
                <a:solidFill>
                  <a:schemeClr val="bg2"/>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44" name="Google Shape;44;p9"/>
          <p:cNvSpPr txBox="1">
            <a:spLocks noGrp="1"/>
          </p:cNvSpPr>
          <p:nvPr>
            <p:ph type="subTitle" idx="1"/>
          </p:nvPr>
        </p:nvSpPr>
        <p:spPr>
          <a:xfrm>
            <a:off x="720000" y="2350647"/>
            <a:ext cx="3852000" cy="18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800"/>
              <a:buFont typeface="Montserrat"/>
              <a:buNone/>
              <a:defRPr>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cxnSp>
        <p:nvCxnSpPr>
          <p:cNvPr id="8" name="Straight Connector 7">
            <a:extLst>
              <a:ext uri="{FF2B5EF4-FFF2-40B4-BE49-F238E27FC236}">
                <a16:creationId xmlns:a16="http://schemas.microsoft.com/office/drawing/2014/main" id="{10EC6D23-F8E4-9C93-3844-29A27CA2A046}"/>
              </a:ext>
            </a:extLst>
          </p:cNvPr>
          <p:cNvCxnSpPr>
            <a:cxnSpLocks/>
          </p:cNvCxnSpPr>
          <p:nvPr userDrawn="1"/>
        </p:nvCxnSpPr>
        <p:spPr>
          <a:xfrm>
            <a:off x="364253" y="4756527"/>
            <a:ext cx="8415495" cy="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9" name="Google Shape;182;p28">
            <a:extLst>
              <a:ext uri="{FF2B5EF4-FFF2-40B4-BE49-F238E27FC236}">
                <a16:creationId xmlns:a16="http://schemas.microsoft.com/office/drawing/2014/main" id="{E005E68E-E42C-3C4E-498B-F90FC7CFF713}"/>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bg1"/>
                </a:solidFill>
              </a:rPr>
              <a:t>Topic Title Goes Here</a:t>
            </a:r>
          </a:p>
        </p:txBody>
      </p:sp>
      <p:sp>
        <p:nvSpPr>
          <p:cNvPr id="10" name="Google Shape;182;p28">
            <a:extLst>
              <a:ext uri="{FF2B5EF4-FFF2-40B4-BE49-F238E27FC236}">
                <a16:creationId xmlns:a16="http://schemas.microsoft.com/office/drawing/2014/main" id="{C406B921-C69A-4AD1-5AAC-8702D262C222}"/>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bg1"/>
                </a:solidFill>
              </a:rPr>
              <a:t>‹#›</a:t>
            </a:fld>
            <a:endParaRPr lang="en-CA" sz="800"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FFFF"/>
        </a:solidFill>
        <a:effectLst/>
      </p:bgPr>
    </p:bg>
    <p:spTree>
      <p:nvGrpSpPr>
        <p:cNvPr id="1" name="Shape 45"/>
        <p:cNvGrpSpPr/>
        <p:nvPr/>
      </p:nvGrpSpPr>
      <p:grpSpPr>
        <a:xfrm>
          <a:off x="0" y="0"/>
          <a:ext cx="0" cy="0"/>
          <a:chOff x="0" y="0"/>
          <a:chExt cx="0" cy="0"/>
        </a:xfrm>
      </p:grpSpPr>
      <p:sp>
        <p:nvSpPr>
          <p:cNvPr id="46" name="Google Shape;46;p10"/>
          <p:cNvSpPr/>
          <p:nvPr/>
        </p:nvSpPr>
        <p:spPr>
          <a:xfrm>
            <a:off x="-1" y="0"/>
            <a:ext cx="3831877" cy="5143500"/>
          </a:xfrm>
          <a:custGeom>
            <a:avLst/>
            <a:gdLst/>
            <a:ahLst/>
            <a:cxnLst/>
            <a:rect l="l" t="t" r="r" b="b"/>
            <a:pathLst>
              <a:path w="56851" h="125070" extrusionOk="0">
                <a:moveTo>
                  <a:pt x="0" y="0"/>
                </a:moveTo>
                <a:lnTo>
                  <a:pt x="0" y="125069"/>
                </a:lnTo>
                <a:lnTo>
                  <a:pt x="56850" y="125069"/>
                </a:lnTo>
                <a:lnTo>
                  <a:pt x="56850" y="0"/>
                </a:lnTo>
                <a:close/>
              </a:path>
            </a:pathLst>
          </a:cu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0"/>
          <p:cNvSpPr txBox="1">
            <a:spLocks noGrp="1"/>
          </p:cNvSpPr>
          <p:nvPr>
            <p:ph type="ctrTitle"/>
          </p:nvPr>
        </p:nvSpPr>
        <p:spPr>
          <a:xfrm>
            <a:off x="720000" y="713550"/>
            <a:ext cx="3111900" cy="3716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500"/>
              <a:buFont typeface="Montserrat"/>
              <a:buNone/>
              <a:defRPr sz="3500" b="1">
                <a:solidFill>
                  <a:schemeClr val="tx1"/>
                </a:solidFill>
                <a:latin typeface="Montserrat"/>
                <a:ea typeface="Montserrat"/>
                <a:cs typeface="Montserrat"/>
                <a:sym typeface="Montserrat"/>
              </a:defRPr>
            </a:lvl1pPr>
            <a:lvl2pPr lvl="1" rtl="0">
              <a:spcBef>
                <a:spcPts val="0"/>
              </a:spcBef>
              <a:spcAft>
                <a:spcPts val="0"/>
              </a:spcAft>
              <a:buClr>
                <a:srgbClr val="FFFFFF"/>
              </a:buClr>
              <a:buSzPts val="5200"/>
              <a:buNone/>
              <a:defRPr sz="5200" b="1">
                <a:solidFill>
                  <a:srgbClr val="FFFFFF"/>
                </a:solidFill>
              </a:defRPr>
            </a:lvl2pPr>
            <a:lvl3pPr lvl="2" rtl="0">
              <a:spcBef>
                <a:spcPts val="0"/>
              </a:spcBef>
              <a:spcAft>
                <a:spcPts val="0"/>
              </a:spcAft>
              <a:buClr>
                <a:srgbClr val="FFFFFF"/>
              </a:buClr>
              <a:buSzPts val="5200"/>
              <a:buNone/>
              <a:defRPr sz="5200" b="1">
                <a:solidFill>
                  <a:srgbClr val="FFFFFF"/>
                </a:solidFill>
              </a:defRPr>
            </a:lvl3pPr>
            <a:lvl4pPr lvl="3" rtl="0">
              <a:spcBef>
                <a:spcPts val="0"/>
              </a:spcBef>
              <a:spcAft>
                <a:spcPts val="0"/>
              </a:spcAft>
              <a:buClr>
                <a:srgbClr val="FFFFFF"/>
              </a:buClr>
              <a:buSzPts val="5200"/>
              <a:buNone/>
              <a:defRPr sz="5200" b="1">
                <a:solidFill>
                  <a:srgbClr val="FFFFFF"/>
                </a:solidFill>
              </a:defRPr>
            </a:lvl4pPr>
            <a:lvl5pPr lvl="4" rtl="0">
              <a:spcBef>
                <a:spcPts val="0"/>
              </a:spcBef>
              <a:spcAft>
                <a:spcPts val="0"/>
              </a:spcAft>
              <a:buClr>
                <a:srgbClr val="FFFFFF"/>
              </a:buClr>
              <a:buSzPts val="5200"/>
              <a:buNone/>
              <a:defRPr sz="5200" b="1">
                <a:solidFill>
                  <a:srgbClr val="FFFFFF"/>
                </a:solidFill>
              </a:defRPr>
            </a:lvl5pPr>
            <a:lvl6pPr lvl="5" rtl="0">
              <a:spcBef>
                <a:spcPts val="0"/>
              </a:spcBef>
              <a:spcAft>
                <a:spcPts val="0"/>
              </a:spcAft>
              <a:buClr>
                <a:srgbClr val="FFFFFF"/>
              </a:buClr>
              <a:buSzPts val="5200"/>
              <a:buNone/>
              <a:defRPr sz="5200" b="1">
                <a:solidFill>
                  <a:srgbClr val="FFFFFF"/>
                </a:solidFill>
              </a:defRPr>
            </a:lvl6pPr>
            <a:lvl7pPr lvl="6" rtl="0">
              <a:spcBef>
                <a:spcPts val="0"/>
              </a:spcBef>
              <a:spcAft>
                <a:spcPts val="0"/>
              </a:spcAft>
              <a:buClr>
                <a:srgbClr val="FFFFFF"/>
              </a:buClr>
              <a:buSzPts val="5200"/>
              <a:buNone/>
              <a:defRPr sz="5200" b="1">
                <a:solidFill>
                  <a:srgbClr val="FFFFFF"/>
                </a:solidFill>
              </a:defRPr>
            </a:lvl7pPr>
            <a:lvl8pPr lvl="7" rtl="0">
              <a:spcBef>
                <a:spcPts val="0"/>
              </a:spcBef>
              <a:spcAft>
                <a:spcPts val="0"/>
              </a:spcAft>
              <a:buClr>
                <a:srgbClr val="FFFFFF"/>
              </a:buClr>
              <a:buSzPts val="5200"/>
              <a:buNone/>
              <a:defRPr sz="5200" b="1">
                <a:solidFill>
                  <a:srgbClr val="FFFFFF"/>
                </a:solidFill>
              </a:defRPr>
            </a:lvl8pPr>
            <a:lvl9pPr lvl="8" rtl="0">
              <a:spcBef>
                <a:spcPts val="0"/>
              </a:spcBef>
              <a:spcAft>
                <a:spcPts val="0"/>
              </a:spcAft>
              <a:buClr>
                <a:srgbClr val="FFFFFF"/>
              </a:buClr>
              <a:buSzPts val="5200"/>
              <a:buNone/>
              <a:defRPr sz="5200" b="1">
                <a:solidFill>
                  <a:srgbClr val="FFFFFF"/>
                </a:solidFill>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dirty="0"/>
          </a:p>
        </p:txBody>
      </p:sp>
      <p:sp>
        <p:nvSpPr>
          <p:cNvPr id="165" name="Google Shape;165;p2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9pPr>
          </a:lstStyle>
          <a:p>
            <a:endParaRPr dirty="0"/>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bg2"/>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5"/>
          <p:cNvSpPr txBox="1">
            <a:spLocks noGrp="1"/>
          </p:cNvSpPr>
          <p:nvPr>
            <p:ph type="title" idx="14"/>
          </p:nvPr>
        </p:nvSpPr>
        <p:spPr>
          <a:xfrm>
            <a:off x="6380900"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Column 3</a:t>
            </a:r>
          </a:p>
        </p:txBody>
      </p:sp>
      <p:sp>
        <p:nvSpPr>
          <p:cNvPr id="253" name="Google Shape;253;p35"/>
          <p:cNvSpPr txBox="1">
            <a:spLocks noGrp="1"/>
          </p:cNvSpPr>
          <p:nvPr>
            <p:ph type="title" idx="5"/>
          </p:nvPr>
        </p:nvSpPr>
        <p:spPr>
          <a:xfrm>
            <a:off x="3620026" y="3083060"/>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Column 5</a:t>
            </a:r>
          </a:p>
        </p:txBody>
      </p:sp>
      <p:sp>
        <p:nvSpPr>
          <p:cNvPr id="254" name="Google Shape;254;p35"/>
          <p:cNvSpPr txBox="1">
            <a:spLocks noGrp="1"/>
          </p:cNvSpPr>
          <p:nvPr>
            <p:ph type="subTitle" idx="1"/>
          </p:nvPr>
        </p:nvSpPr>
        <p:spPr>
          <a:xfrm>
            <a:off x="858401"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endParaRPr dirty="0"/>
          </a:p>
        </p:txBody>
      </p:sp>
      <p:sp>
        <p:nvSpPr>
          <p:cNvPr id="255" name="Google Shape;255;p35"/>
          <p:cNvSpPr txBox="1">
            <a:spLocks noGrp="1"/>
          </p:cNvSpPr>
          <p:nvPr>
            <p:ph type="subTitle" idx="2"/>
          </p:nvPr>
        </p:nvSpPr>
        <p:spPr>
          <a:xfrm>
            <a:off x="3620026"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p>
        </p:txBody>
      </p:sp>
      <p:sp>
        <p:nvSpPr>
          <p:cNvPr id="256" name="Google Shape;256;p35"/>
          <p:cNvSpPr txBox="1">
            <a:spLocks noGrp="1"/>
          </p:cNvSpPr>
          <p:nvPr>
            <p:ph type="subTitle" idx="3"/>
          </p:nvPr>
        </p:nvSpPr>
        <p:spPr>
          <a:xfrm>
            <a:off x="6380900"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p>
        </p:txBody>
      </p:sp>
      <p:sp>
        <p:nvSpPr>
          <p:cNvPr id="257" name="Google Shape;257;p35"/>
          <p:cNvSpPr txBox="1">
            <a:spLocks noGrp="1"/>
          </p:cNvSpPr>
          <p:nvPr>
            <p:ph type="title"/>
          </p:nvPr>
        </p:nvSpPr>
        <p:spPr>
          <a:xfrm>
            <a:off x="858401" y="3082465"/>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Column 4</a:t>
            </a:r>
          </a:p>
        </p:txBody>
      </p:sp>
      <p:sp>
        <p:nvSpPr>
          <p:cNvPr id="258" name="Google Shape;258;p35"/>
          <p:cNvSpPr txBox="1">
            <a:spLocks noGrp="1"/>
          </p:cNvSpPr>
          <p:nvPr>
            <p:ph type="subTitle" idx="4"/>
          </p:nvPr>
        </p:nvSpPr>
        <p:spPr>
          <a:xfrm>
            <a:off x="858401" y="3464116"/>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p>
        </p:txBody>
      </p:sp>
      <p:sp>
        <p:nvSpPr>
          <p:cNvPr id="259" name="Google Shape;259;p35"/>
          <p:cNvSpPr txBox="1">
            <a:spLocks noGrp="1"/>
          </p:cNvSpPr>
          <p:nvPr>
            <p:ph type="subTitle" idx="6"/>
          </p:nvPr>
        </p:nvSpPr>
        <p:spPr>
          <a:xfrm>
            <a:off x="3620026" y="3464711"/>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p>
        </p:txBody>
      </p:sp>
      <p:sp>
        <p:nvSpPr>
          <p:cNvPr id="260" name="Google Shape;260;p35"/>
          <p:cNvSpPr txBox="1">
            <a:spLocks noGrp="1"/>
          </p:cNvSpPr>
          <p:nvPr>
            <p:ph type="title" idx="7"/>
          </p:nvPr>
        </p:nvSpPr>
        <p:spPr>
          <a:xfrm>
            <a:off x="6380900" y="3083060"/>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Column 6</a:t>
            </a:r>
          </a:p>
        </p:txBody>
      </p:sp>
      <p:sp>
        <p:nvSpPr>
          <p:cNvPr id="261" name="Google Shape;261;p35"/>
          <p:cNvSpPr txBox="1">
            <a:spLocks noGrp="1"/>
          </p:cNvSpPr>
          <p:nvPr>
            <p:ph type="subTitle" idx="8"/>
          </p:nvPr>
        </p:nvSpPr>
        <p:spPr>
          <a:xfrm>
            <a:off x="6380900" y="3464711"/>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Lorem ipsum dolor sit </a:t>
            </a:r>
            <a:r>
              <a:rPr lang="en-CA" dirty="0" err="1"/>
              <a:t>amet</a:t>
            </a:r>
            <a:r>
              <a:rPr lang="en-CA" dirty="0"/>
              <a:t>, lorem </a:t>
            </a:r>
            <a:r>
              <a:rPr lang="en-CA" dirty="0" err="1"/>
              <a:t>adipiscing</a:t>
            </a:r>
            <a:r>
              <a:rPr lang="en-CA" dirty="0"/>
              <a:t> </a:t>
            </a:r>
            <a:r>
              <a:rPr lang="en-CA" dirty="0" err="1"/>
              <a:t>elit</a:t>
            </a:r>
            <a:r>
              <a:rPr lang="en-CA" dirty="0"/>
              <a:t>.</a:t>
            </a:r>
          </a:p>
        </p:txBody>
      </p:sp>
      <p:sp>
        <p:nvSpPr>
          <p:cNvPr id="262" name="Google Shape;262;p35"/>
          <p:cNvSpPr txBox="1">
            <a:spLocks noGrp="1"/>
          </p:cNvSpPr>
          <p:nvPr>
            <p:ph type="title" idx="9"/>
          </p:nvPr>
        </p:nvSpPr>
        <p:spPr>
          <a:xfrm>
            <a:off x="858401"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Column 1</a:t>
            </a:r>
            <a:endParaRPr dirty="0"/>
          </a:p>
        </p:txBody>
      </p:sp>
      <p:sp>
        <p:nvSpPr>
          <p:cNvPr id="263" name="Google Shape;263;p35"/>
          <p:cNvSpPr txBox="1">
            <a:spLocks noGrp="1"/>
          </p:cNvSpPr>
          <p:nvPr>
            <p:ph type="title" idx="13"/>
          </p:nvPr>
        </p:nvSpPr>
        <p:spPr>
          <a:xfrm>
            <a:off x="3620026"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Column 2</a:t>
            </a:r>
          </a:p>
        </p:txBody>
      </p:sp>
      <p:sp>
        <p:nvSpPr>
          <p:cNvPr id="10" name="Title 9">
            <a:extLst>
              <a:ext uri="{FF2B5EF4-FFF2-40B4-BE49-F238E27FC236}">
                <a16:creationId xmlns:a16="http://schemas.microsoft.com/office/drawing/2014/main" id="{7E3C4324-BBCF-B5C8-2F31-ECC59008F1EB}"/>
              </a:ext>
            </a:extLst>
          </p:cNvPr>
          <p:cNvSpPr>
            <a:spLocks noGrp="1"/>
          </p:cNvSpPr>
          <p:nvPr>
            <p:ph type="title" idx="15"/>
          </p:nvPr>
        </p:nvSpPr>
        <p:spPr/>
        <p:txBody>
          <a:bodyPr/>
          <a:lstStyle/>
          <a:p>
            <a:endParaRPr lang="en-US"/>
          </a:p>
        </p:txBody>
      </p:sp>
      <p:pic>
        <p:nvPicPr>
          <p:cNvPr id="2" name="Picture 1">
            <a:extLst>
              <a:ext uri="{FF2B5EF4-FFF2-40B4-BE49-F238E27FC236}">
                <a16:creationId xmlns:a16="http://schemas.microsoft.com/office/drawing/2014/main" id="{52935EBA-46B8-484F-B4FA-01F562F86226}"/>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a:blip r:embed="rId3"/>
          <a:srcRect l="14476" r="28272"/>
          <a:stretch/>
        </p:blipFill>
        <p:spPr>
          <a:xfrm>
            <a:off x="0" y="-89100"/>
            <a:ext cx="4572000" cy="5321726"/>
          </a:xfrm>
          <a:prstGeom prst="rect">
            <a:avLst/>
          </a:prstGeom>
          <a:noFill/>
          <a:ln>
            <a:noFill/>
          </a:ln>
        </p:spPr>
      </p:pic>
      <p:sp>
        <p:nvSpPr>
          <p:cNvPr id="2" name="Google Shape;269;p36">
            <a:extLst>
              <a:ext uri="{FF2B5EF4-FFF2-40B4-BE49-F238E27FC236}">
                <a16:creationId xmlns:a16="http://schemas.microsoft.com/office/drawing/2014/main" id="{305A9547-CBF6-336F-1539-33B523377949}"/>
              </a:ext>
            </a:extLst>
          </p:cNvPr>
          <p:cNvSpPr/>
          <p:nvPr/>
        </p:nvSpPr>
        <p:spPr>
          <a:xfrm>
            <a:off x="3426212" y="641942"/>
            <a:ext cx="5324700" cy="3781558"/>
          </a:xfrm>
          <a:prstGeom prst="rect">
            <a:avLst/>
          </a:pr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a:off x="3314700" y="641693"/>
            <a:ext cx="5324700" cy="3781558"/>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p:cNvSpPr txBox="1">
            <a:spLocks noGrp="1"/>
          </p:cNvSpPr>
          <p:nvPr>
            <p:ph type="ctrTitle"/>
          </p:nvPr>
        </p:nvSpPr>
        <p:spPr>
          <a:xfrm>
            <a:off x="3843750" y="720000"/>
            <a:ext cx="4572000" cy="36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Section 1:</a:t>
            </a:r>
            <a:br>
              <a:rPr lang="en" dirty="0"/>
            </a:br>
            <a:r>
              <a:rPr lang="en" dirty="0"/>
              <a:t>Title Here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37"/>
          <p:cNvSpPr/>
          <p:nvPr/>
        </p:nvSpPr>
        <p:spPr>
          <a:xfrm>
            <a:off x="1505961" y="3496920"/>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77" name="Google Shape;277;p37"/>
          <p:cNvSpPr/>
          <p:nvPr/>
        </p:nvSpPr>
        <p:spPr>
          <a:xfrm>
            <a:off x="1505961" y="3942018"/>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78" name="Google Shape;278;p37"/>
          <p:cNvSpPr/>
          <p:nvPr/>
        </p:nvSpPr>
        <p:spPr>
          <a:xfrm>
            <a:off x="1505961" y="3051823"/>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79" name="Google Shape;279;p37"/>
          <p:cNvSpPr/>
          <p:nvPr/>
        </p:nvSpPr>
        <p:spPr>
          <a:xfrm>
            <a:off x="1505961" y="2606726"/>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80" name="Google Shape;280;p37"/>
          <p:cNvSpPr/>
          <p:nvPr/>
        </p:nvSpPr>
        <p:spPr>
          <a:xfrm>
            <a:off x="1505961" y="2161628"/>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81" name="Google Shape;281;p37"/>
          <p:cNvSpPr/>
          <p:nvPr/>
        </p:nvSpPr>
        <p:spPr>
          <a:xfrm>
            <a:off x="1505961" y="1716531"/>
            <a:ext cx="6743400" cy="130500"/>
          </a:xfrm>
          <a:prstGeom prst="rect">
            <a:avLst/>
          </a:prstGeom>
          <a:solidFill>
            <a:schemeClr val="bg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82" name="Google Shape;282;p37"/>
          <p:cNvSpPr txBox="1"/>
          <p:nvPr/>
        </p:nvSpPr>
        <p:spPr>
          <a:xfrm flipH="1">
            <a:off x="1505796"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chemeClr val="bg1"/>
                </a:solidFill>
                <a:latin typeface="Montserrat"/>
                <a:ea typeface="Montserrat"/>
                <a:cs typeface="Montserrat"/>
                <a:sym typeface="Montserrat"/>
              </a:rPr>
              <a:t>January</a:t>
            </a:r>
            <a:endParaRPr sz="1000" b="1">
              <a:solidFill>
                <a:schemeClr val="bg1"/>
              </a:solidFill>
              <a:latin typeface="Montserrat"/>
              <a:ea typeface="Montserrat"/>
              <a:cs typeface="Montserrat"/>
              <a:sym typeface="Montserrat"/>
            </a:endParaRPr>
          </a:p>
        </p:txBody>
      </p:sp>
      <p:sp>
        <p:nvSpPr>
          <p:cNvPr id="283" name="Google Shape;283;p37"/>
          <p:cNvSpPr txBox="1"/>
          <p:nvPr/>
        </p:nvSpPr>
        <p:spPr>
          <a:xfrm flipH="1">
            <a:off x="2591745" y="1237722"/>
            <a:ext cx="10671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chemeClr val="bg1"/>
                </a:solidFill>
                <a:latin typeface="Montserrat"/>
                <a:ea typeface="Montserrat"/>
                <a:cs typeface="Montserrat"/>
                <a:sym typeface="Montserrat"/>
              </a:rPr>
              <a:t>February</a:t>
            </a:r>
            <a:endParaRPr sz="1000" b="1">
              <a:solidFill>
                <a:schemeClr val="bg1"/>
              </a:solidFill>
              <a:latin typeface="Montserrat"/>
              <a:ea typeface="Montserrat"/>
              <a:cs typeface="Montserrat"/>
              <a:sym typeface="Montserrat"/>
            </a:endParaRPr>
          </a:p>
        </p:txBody>
      </p:sp>
      <p:sp>
        <p:nvSpPr>
          <p:cNvPr id="284" name="Google Shape;284;p37"/>
          <p:cNvSpPr txBox="1"/>
          <p:nvPr/>
        </p:nvSpPr>
        <p:spPr>
          <a:xfrm flipH="1">
            <a:off x="3842207"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chemeClr val="bg1"/>
                </a:solidFill>
                <a:latin typeface="Montserrat"/>
                <a:ea typeface="Montserrat"/>
                <a:cs typeface="Montserrat"/>
                <a:sym typeface="Montserrat"/>
              </a:rPr>
              <a:t>March</a:t>
            </a:r>
            <a:endParaRPr sz="1000" b="1">
              <a:solidFill>
                <a:schemeClr val="bg1"/>
              </a:solidFill>
              <a:latin typeface="Montserrat"/>
              <a:ea typeface="Montserrat"/>
              <a:cs typeface="Montserrat"/>
              <a:sym typeface="Montserrat"/>
            </a:endParaRPr>
          </a:p>
        </p:txBody>
      </p:sp>
      <p:sp>
        <p:nvSpPr>
          <p:cNvPr id="285" name="Google Shape;285;p37"/>
          <p:cNvSpPr txBox="1"/>
          <p:nvPr/>
        </p:nvSpPr>
        <p:spPr>
          <a:xfrm flipH="1">
            <a:off x="5010392"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chemeClr val="bg1"/>
                </a:solidFill>
                <a:latin typeface="Montserrat"/>
                <a:ea typeface="Montserrat"/>
                <a:cs typeface="Montserrat"/>
                <a:sym typeface="Montserrat"/>
              </a:rPr>
              <a:t>April</a:t>
            </a:r>
            <a:endParaRPr sz="1000" b="1">
              <a:solidFill>
                <a:schemeClr val="bg1"/>
              </a:solidFill>
              <a:latin typeface="Montserrat"/>
              <a:ea typeface="Montserrat"/>
              <a:cs typeface="Montserrat"/>
              <a:sym typeface="Montserrat"/>
            </a:endParaRPr>
          </a:p>
        </p:txBody>
      </p:sp>
      <p:sp>
        <p:nvSpPr>
          <p:cNvPr id="286" name="Google Shape;286;p37"/>
          <p:cNvSpPr txBox="1"/>
          <p:nvPr/>
        </p:nvSpPr>
        <p:spPr>
          <a:xfrm flipH="1">
            <a:off x="6178605"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chemeClr val="bg1"/>
                </a:solidFill>
                <a:latin typeface="Montserrat"/>
                <a:ea typeface="Montserrat"/>
                <a:cs typeface="Montserrat"/>
                <a:sym typeface="Montserrat"/>
              </a:rPr>
              <a:t>May</a:t>
            </a:r>
            <a:endParaRPr sz="1000" b="1">
              <a:solidFill>
                <a:schemeClr val="bg1"/>
              </a:solidFill>
              <a:latin typeface="Montserrat"/>
              <a:ea typeface="Montserrat"/>
              <a:cs typeface="Montserrat"/>
              <a:sym typeface="Montserrat"/>
            </a:endParaRPr>
          </a:p>
        </p:txBody>
      </p:sp>
      <p:sp>
        <p:nvSpPr>
          <p:cNvPr id="287" name="Google Shape;287;p37"/>
          <p:cNvSpPr txBox="1"/>
          <p:nvPr/>
        </p:nvSpPr>
        <p:spPr>
          <a:xfrm flipH="1">
            <a:off x="7346818"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dirty="0">
                <a:solidFill>
                  <a:schemeClr val="bg1"/>
                </a:solidFill>
                <a:latin typeface="Montserrat"/>
                <a:ea typeface="Montserrat"/>
                <a:cs typeface="Montserrat"/>
                <a:sym typeface="Montserrat"/>
              </a:rPr>
              <a:t>June</a:t>
            </a:r>
            <a:endParaRPr sz="1000" b="1" dirty="0">
              <a:solidFill>
                <a:schemeClr val="bg1"/>
              </a:solidFill>
              <a:latin typeface="Montserrat"/>
              <a:ea typeface="Montserrat"/>
              <a:cs typeface="Montserrat"/>
              <a:sym typeface="Montserrat"/>
            </a:endParaRPr>
          </a:p>
        </p:txBody>
      </p:sp>
      <p:sp>
        <p:nvSpPr>
          <p:cNvPr id="288" name="Google Shape;288;p37"/>
          <p:cNvSpPr/>
          <p:nvPr/>
        </p:nvSpPr>
        <p:spPr>
          <a:xfrm>
            <a:off x="1505961" y="1716529"/>
            <a:ext cx="1037700" cy="130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89" name="Google Shape;289;p37"/>
          <p:cNvSpPr/>
          <p:nvPr/>
        </p:nvSpPr>
        <p:spPr>
          <a:xfrm>
            <a:off x="1505961" y="2161627"/>
            <a:ext cx="960900" cy="130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0" name="Google Shape;290;p37"/>
          <p:cNvSpPr/>
          <p:nvPr/>
        </p:nvSpPr>
        <p:spPr>
          <a:xfrm>
            <a:off x="3712477" y="2606724"/>
            <a:ext cx="1168500" cy="13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1" name="Google Shape;291;p37"/>
          <p:cNvSpPr/>
          <p:nvPr/>
        </p:nvSpPr>
        <p:spPr>
          <a:xfrm>
            <a:off x="1505961" y="2161627"/>
            <a:ext cx="1037700" cy="130500"/>
          </a:xfrm>
          <a:prstGeom prst="rect">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2" name="Google Shape;292;p37"/>
          <p:cNvSpPr/>
          <p:nvPr/>
        </p:nvSpPr>
        <p:spPr>
          <a:xfrm>
            <a:off x="2543956" y="2606724"/>
            <a:ext cx="1168500" cy="13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3" name="Google Shape;293;p37"/>
          <p:cNvSpPr/>
          <p:nvPr/>
        </p:nvSpPr>
        <p:spPr>
          <a:xfrm>
            <a:off x="2543956" y="1716529"/>
            <a:ext cx="1168500" cy="130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4" name="Google Shape;294;p37"/>
          <p:cNvSpPr/>
          <p:nvPr/>
        </p:nvSpPr>
        <p:spPr>
          <a:xfrm>
            <a:off x="4880998" y="3051822"/>
            <a:ext cx="1168500" cy="1305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5" name="Google Shape;295;p37"/>
          <p:cNvSpPr/>
          <p:nvPr/>
        </p:nvSpPr>
        <p:spPr>
          <a:xfrm>
            <a:off x="6049659" y="3051822"/>
            <a:ext cx="1161000" cy="1305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6" name="Google Shape;296;p37"/>
          <p:cNvSpPr/>
          <p:nvPr/>
        </p:nvSpPr>
        <p:spPr>
          <a:xfrm>
            <a:off x="7210594" y="3051822"/>
            <a:ext cx="1037700" cy="1305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7" name="Google Shape;297;p37"/>
          <p:cNvSpPr/>
          <p:nvPr/>
        </p:nvSpPr>
        <p:spPr>
          <a:xfrm>
            <a:off x="4880998" y="3496919"/>
            <a:ext cx="1168500" cy="130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8" name="Google Shape;298;p37"/>
          <p:cNvSpPr/>
          <p:nvPr/>
        </p:nvSpPr>
        <p:spPr>
          <a:xfrm>
            <a:off x="6049659" y="3942016"/>
            <a:ext cx="1161000" cy="130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9" name="Google Shape;299;p37"/>
          <p:cNvSpPr/>
          <p:nvPr/>
        </p:nvSpPr>
        <p:spPr>
          <a:xfrm>
            <a:off x="7210594" y="3942016"/>
            <a:ext cx="1037700" cy="130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300" name="Google Shape;300;p37"/>
          <p:cNvSpPr txBox="1"/>
          <p:nvPr/>
        </p:nvSpPr>
        <p:spPr>
          <a:xfrm>
            <a:off x="2391556" y="1922228"/>
            <a:ext cx="1326300" cy="28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dirty="0">
                <a:solidFill>
                  <a:schemeClr val="bg1"/>
                </a:solidFill>
                <a:latin typeface="Montserrat"/>
                <a:ea typeface="Montserrat"/>
                <a:cs typeface="Montserrat"/>
                <a:sym typeface="Montserrat"/>
              </a:rPr>
              <a:t>Jan 1 - Mar 1</a:t>
            </a:r>
            <a:endParaRPr sz="1000" dirty="0">
              <a:solidFill>
                <a:schemeClr val="bg1"/>
              </a:solidFill>
              <a:latin typeface="Montserrat"/>
              <a:ea typeface="Montserrat"/>
              <a:cs typeface="Montserrat"/>
              <a:sym typeface="Montserrat"/>
            </a:endParaRPr>
          </a:p>
        </p:txBody>
      </p:sp>
      <p:sp>
        <p:nvSpPr>
          <p:cNvPr id="301" name="Google Shape;301;p37"/>
          <p:cNvSpPr txBox="1"/>
          <p:nvPr/>
        </p:nvSpPr>
        <p:spPr>
          <a:xfrm>
            <a:off x="6914939" y="3273170"/>
            <a:ext cx="13248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chemeClr val="bg1"/>
                </a:solidFill>
                <a:latin typeface="Montserrat"/>
                <a:ea typeface="Montserrat"/>
                <a:cs typeface="Montserrat"/>
                <a:sym typeface="Montserrat"/>
              </a:rPr>
              <a:t>Apr 1  - Jun 25</a:t>
            </a:r>
            <a:endParaRPr sz="1000">
              <a:solidFill>
                <a:schemeClr val="bg1"/>
              </a:solidFill>
              <a:latin typeface="Montserrat"/>
              <a:ea typeface="Montserrat"/>
              <a:cs typeface="Montserrat"/>
              <a:sym typeface="Montserrat"/>
            </a:endParaRPr>
          </a:p>
        </p:txBody>
      </p:sp>
      <p:sp>
        <p:nvSpPr>
          <p:cNvPr id="302" name="Google Shape;302;p37"/>
          <p:cNvSpPr txBox="1"/>
          <p:nvPr/>
        </p:nvSpPr>
        <p:spPr>
          <a:xfrm>
            <a:off x="1186350" y="2367297"/>
            <a:ext cx="13572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chemeClr val="bg1"/>
                </a:solidFill>
                <a:latin typeface="Montserrat"/>
                <a:ea typeface="Montserrat"/>
                <a:cs typeface="Montserrat"/>
                <a:sym typeface="Montserrat"/>
              </a:rPr>
              <a:t>Jan 1 - 27</a:t>
            </a:r>
            <a:endParaRPr sz="1000">
              <a:solidFill>
                <a:schemeClr val="bg1"/>
              </a:solidFill>
              <a:latin typeface="Montserrat"/>
              <a:ea typeface="Montserrat"/>
              <a:cs typeface="Montserrat"/>
              <a:sym typeface="Montserrat"/>
            </a:endParaRPr>
          </a:p>
        </p:txBody>
      </p:sp>
      <p:sp>
        <p:nvSpPr>
          <p:cNvPr id="303" name="Google Shape;303;p37"/>
          <p:cNvSpPr txBox="1"/>
          <p:nvPr/>
        </p:nvSpPr>
        <p:spPr>
          <a:xfrm>
            <a:off x="3523400" y="2828072"/>
            <a:ext cx="13572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dirty="0">
                <a:solidFill>
                  <a:schemeClr val="bg1"/>
                </a:solidFill>
                <a:latin typeface="Montserrat"/>
                <a:ea typeface="Montserrat"/>
                <a:cs typeface="Montserrat"/>
                <a:sym typeface="Montserrat"/>
              </a:rPr>
              <a:t>Feb 1 - Mar 25</a:t>
            </a:r>
            <a:endParaRPr sz="1000" dirty="0">
              <a:solidFill>
                <a:schemeClr val="bg1"/>
              </a:solidFill>
              <a:latin typeface="Montserrat"/>
              <a:ea typeface="Montserrat"/>
              <a:cs typeface="Montserrat"/>
              <a:sym typeface="Montserrat"/>
            </a:endParaRPr>
          </a:p>
        </p:txBody>
      </p:sp>
      <p:sp>
        <p:nvSpPr>
          <p:cNvPr id="304" name="Google Shape;304;p37"/>
          <p:cNvSpPr txBox="1"/>
          <p:nvPr/>
        </p:nvSpPr>
        <p:spPr>
          <a:xfrm>
            <a:off x="4768250" y="3718272"/>
            <a:ext cx="12813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chemeClr val="bg1"/>
                </a:solidFill>
                <a:latin typeface="Montserrat"/>
                <a:ea typeface="Montserrat"/>
                <a:cs typeface="Montserrat"/>
                <a:sym typeface="Montserrat"/>
              </a:rPr>
              <a:t>April 1 - 23</a:t>
            </a:r>
            <a:endParaRPr sz="1000">
              <a:solidFill>
                <a:schemeClr val="bg1"/>
              </a:solidFill>
              <a:latin typeface="Montserrat"/>
              <a:ea typeface="Montserrat"/>
              <a:cs typeface="Montserrat"/>
              <a:sym typeface="Montserrat"/>
            </a:endParaRPr>
          </a:p>
        </p:txBody>
      </p:sp>
      <p:sp>
        <p:nvSpPr>
          <p:cNvPr id="305" name="Google Shape;305;p37"/>
          <p:cNvSpPr txBox="1"/>
          <p:nvPr/>
        </p:nvSpPr>
        <p:spPr>
          <a:xfrm flipH="1">
            <a:off x="526161" y="1584094"/>
            <a:ext cx="903600" cy="27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000" b="1" dirty="0">
                <a:solidFill>
                  <a:schemeClr val="bg1"/>
                </a:solidFill>
                <a:latin typeface="Montserrat"/>
                <a:ea typeface="Montserrat"/>
                <a:cs typeface="Montserrat"/>
                <a:sym typeface="Montserrat"/>
              </a:rPr>
              <a:t>Phase 1</a:t>
            </a:r>
            <a:endParaRPr sz="1000" b="1" dirty="0">
              <a:solidFill>
                <a:schemeClr val="bg1"/>
              </a:solidFill>
              <a:latin typeface="Montserrat"/>
              <a:ea typeface="Montserrat"/>
              <a:cs typeface="Montserrat"/>
              <a:sym typeface="Montserrat"/>
            </a:endParaRPr>
          </a:p>
        </p:txBody>
      </p:sp>
      <p:sp>
        <p:nvSpPr>
          <p:cNvPr id="306" name="Google Shape;306;p37"/>
          <p:cNvSpPr txBox="1"/>
          <p:nvPr/>
        </p:nvSpPr>
        <p:spPr>
          <a:xfrm flipH="1">
            <a:off x="527361" y="2919387"/>
            <a:ext cx="902400" cy="326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000" b="1">
                <a:solidFill>
                  <a:schemeClr val="bg1"/>
                </a:solidFill>
                <a:latin typeface="Montserrat"/>
                <a:ea typeface="Montserrat"/>
                <a:cs typeface="Montserrat"/>
                <a:sym typeface="Montserrat"/>
              </a:rPr>
              <a:t>Phase 2</a:t>
            </a:r>
            <a:endParaRPr sz="1000" b="1">
              <a:solidFill>
                <a:schemeClr val="bg1"/>
              </a:solidFill>
              <a:latin typeface="Montserrat"/>
              <a:ea typeface="Montserrat"/>
              <a:cs typeface="Montserrat"/>
              <a:sym typeface="Montserrat"/>
            </a:endParaRPr>
          </a:p>
        </p:txBody>
      </p:sp>
      <p:sp>
        <p:nvSpPr>
          <p:cNvPr id="307" name="Google Shape;307;p37"/>
          <p:cNvSpPr txBox="1"/>
          <p:nvPr/>
        </p:nvSpPr>
        <p:spPr>
          <a:xfrm flipH="1">
            <a:off x="527361" y="2029192"/>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chemeClr val="bg1"/>
                </a:solidFill>
                <a:latin typeface="Montserrat"/>
                <a:ea typeface="Montserrat"/>
                <a:cs typeface="Montserrat"/>
                <a:sym typeface="Montserrat"/>
              </a:rPr>
              <a:t>Task 1</a:t>
            </a:r>
            <a:endParaRPr sz="1000">
              <a:solidFill>
                <a:schemeClr val="bg1"/>
              </a:solidFill>
              <a:latin typeface="Montserrat"/>
              <a:ea typeface="Montserrat"/>
              <a:cs typeface="Montserrat"/>
              <a:sym typeface="Montserrat"/>
            </a:endParaRPr>
          </a:p>
        </p:txBody>
      </p:sp>
      <p:sp>
        <p:nvSpPr>
          <p:cNvPr id="308" name="Google Shape;308;p37"/>
          <p:cNvSpPr txBox="1"/>
          <p:nvPr/>
        </p:nvSpPr>
        <p:spPr>
          <a:xfrm flipH="1">
            <a:off x="527361" y="2474289"/>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chemeClr val="bg1"/>
                </a:solidFill>
                <a:latin typeface="Montserrat"/>
                <a:ea typeface="Montserrat"/>
                <a:cs typeface="Montserrat"/>
                <a:sym typeface="Montserrat"/>
              </a:rPr>
              <a:t>Task 2</a:t>
            </a:r>
            <a:endParaRPr sz="1000">
              <a:solidFill>
                <a:schemeClr val="bg1"/>
              </a:solidFill>
              <a:latin typeface="Montserrat"/>
              <a:ea typeface="Montserrat"/>
              <a:cs typeface="Montserrat"/>
              <a:sym typeface="Montserrat"/>
            </a:endParaRPr>
          </a:p>
        </p:txBody>
      </p:sp>
      <p:sp>
        <p:nvSpPr>
          <p:cNvPr id="309" name="Google Shape;309;p37"/>
          <p:cNvSpPr txBox="1"/>
          <p:nvPr/>
        </p:nvSpPr>
        <p:spPr>
          <a:xfrm flipH="1">
            <a:off x="527361" y="3364484"/>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chemeClr val="bg1"/>
                </a:solidFill>
                <a:latin typeface="Montserrat"/>
                <a:ea typeface="Montserrat"/>
                <a:cs typeface="Montserrat"/>
                <a:sym typeface="Montserrat"/>
              </a:rPr>
              <a:t>Task 1</a:t>
            </a:r>
            <a:endParaRPr sz="1000">
              <a:solidFill>
                <a:schemeClr val="bg1"/>
              </a:solidFill>
              <a:latin typeface="Montserrat"/>
              <a:ea typeface="Montserrat"/>
              <a:cs typeface="Montserrat"/>
              <a:sym typeface="Montserrat"/>
            </a:endParaRPr>
          </a:p>
        </p:txBody>
      </p:sp>
      <p:sp>
        <p:nvSpPr>
          <p:cNvPr id="310" name="Google Shape;310;p37"/>
          <p:cNvSpPr txBox="1"/>
          <p:nvPr/>
        </p:nvSpPr>
        <p:spPr>
          <a:xfrm flipH="1">
            <a:off x="527361" y="3809581"/>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chemeClr val="bg1"/>
                </a:solidFill>
                <a:latin typeface="Montserrat"/>
                <a:ea typeface="Montserrat"/>
                <a:cs typeface="Montserrat"/>
                <a:sym typeface="Montserrat"/>
              </a:rPr>
              <a:t>Task 2</a:t>
            </a:r>
            <a:endParaRPr sz="1000">
              <a:solidFill>
                <a:schemeClr val="bg1"/>
              </a:solidFill>
              <a:latin typeface="Montserrat"/>
              <a:ea typeface="Montserrat"/>
              <a:cs typeface="Montserrat"/>
              <a:sym typeface="Montserrat"/>
            </a:endParaRPr>
          </a:p>
        </p:txBody>
      </p:sp>
      <p:sp>
        <p:nvSpPr>
          <p:cNvPr id="311" name="Google Shape;311;p37"/>
          <p:cNvSpPr txBox="1"/>
          <p:nvPr/>
        </p:nvSpPr>
        <p:spPr>
          <a:xfrm>
            <a:off x="6914939" y="4068772"/>
            <a:ext cx="1324800" cy="3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000" dirty="0">
                <a:solidFill>
                  <a:schemeClr val="bg1"/>
                </a:solidFill>
                <a:latin typeface="Montserrat"/>
                <a:ea typeface="Montserrat"/>
                <a:cs typeface="Montserrat"/>
                <a:sym typeface="Montserrat"/>
              </a:rPr>
              <a:t>May 1 - Jun 25</a:t>
            </a:r>
            <a:endParaRPr sz="1000" dirty="0">
              <a:solidFill>
                <a:schemeClr val="bg1"/>
              </a:solidFill>
              <a:latin typeface="Montserrat"/>
              <a:ea typeface="Montserrat"/>
              <a:cs typeface="Montserrat"/>
              <a:sym typeface="Montserrat"/>
            </a:endParaRPr>
          </a:p>
        </p:txBody>
      </p:sp>
      <p:sp>
        <p:nvSpPr>
          <p:cNvPr id="7" name="Title 6">
            <a:extLst>
              <a:ext uri="{FF2B5EF4-FFF2-40B4-BE49-F238E27FC236}">
                <a16:creationId xmlns:a16="http://schemas.microsoft.com/office/drawing/2014/main" id="{756F2377-22C0-11D1-7347-0697425E651B}"/>
              </a:ext>
            </a:extLst>
          </p:cNvPr>
          <p:cNvSpPr>
            <a:spLocks noGrp="1"/>
          </p:cNvSpPr>
          <p:nvPr>
            <p:ph type="title"/>
          </p:nvPr>
        </p:nvSpPr>
        <p:spPr/>
        <p:txBody>
          <a:bodyPr/>
          <a:lstStyle/>
          <a:p>
            <a:r>
              <a:rPr lang="en-US" dirty="0">
                <a:solidFill>
                  <a:schemeClr val="bg1"/>
                </a:solidFill>
              </a:rPr>
              <a:t>Schedule</a:t>
            </a:r>
          </a:p>
        </p:txBody>
      </p:sp>
      <p:pic>
        <p:nvPicPr>
          <p:cNvPr id="6" name="Picture 5">
            <a:extLst>
              <a:ext uri="{FF2B5EF4-FFF2-40B4-BE49-F238E27FC236}">
                <a16:creationId xmlns:a16="http://schemas.microsoft.com/office/drawing/2014/main" id="{99A6FF44-858B-A75C-D331-B1C4234A937A}"/>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38"/>
          <p:cNvSpPr txBox="1">
            <a:spLocks noGrp="1"/>
          </p:cNvSpPr>
          <p:nvPr>
            <p:ph type="title"/>
          </p:nvPr>
        </p:nvSpPr>
        <p:spPr>
          <a:xfrm>
            <a:off x="758225" y="1577363"/>
            <a:ext cx="1869300" cy="48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30%</a:t>
            </a:r>
            <a:endParaRPr/>
          </a:p>
        </p:txBody>
      </p:sp>
      <p:sp>
        <p:nvSpPr>
          <p:cNvPr id="318" name="Google Shape;318;p38"/>
          <p:cNvSpPr txBox="1">
            <a:spLocks noGrp="1"/>
          </p:cNvSpPr>
          <p:nvPr>
            <p:ph type="title" idx="2"/>
          </p:nvPr>
        </p:nvSpPr>
        <p:spPr>
          <a:xfrm>
            <a:off x="3474763" y="3175500"/>
            <a:ext cx="2118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50%</a:t>
            </a:r>
            <a:endParaRPr/>
          </a:p>
        </p:txBody>
      </p:sp>
      <p:sp>
        <p:nvSpPr>
          <p:cNvPr id="319" name="Google Shape;319;p38"/>
          <p:cNvSpPr txBox="1">
            <a:spLocks noGrp="1"/>
          </p:cNvSpPr>
          <p:nvPr>
            <p:ph type="title" idx="3"/>
          </p:nvPr>
        </p:nvSpPr>
        <p:spPr>
          <a:xfrm>
            <a:off x="6516475" y="1577363"/>
            <a:ext cx="18693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70%</a:t>
            </a:r>
            <a:endParaRPr/>
          </a:p>
        </p:txBody>
      </p:sp>
      <p:sp>
        <p:nvSpPr>
          <p:cNvPr id="320" name="Google Shape;320;p38"/>
          <p:cNvSpPr txBox="1">
            <a:spLocks noGrp="1"/>
          </p:cNvSpPr>
          <p:nvPr>
            <p:ph type="subTitle" idx="1"/>
          </p:nvPr>
        </p:nvSpPr>
        <p:spPr>
          <a:xfrm>
            <a:off x="758225" y="2290745"/>
            <a:ext cx="1869300" cy="35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321" name="Google Shape;321;p38"/>
          <p:cNvSpPr txBox="1">
            <a:spLocks noGrp="1"/>
          </p:cNvSpPr>
          <p:nvPr>
            <p:ph type="subTitle" idx="4"/>
          </p:nvPr>
        </p:nvSpPr>
        <p:spPr>
          <a:xfrm>
            <a:off x="3474763" y="3888892"/>
            <a:ext cx="2118300" cy="3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322" name="Google Shape;322;p38"/>
          <p:cNvSpPr txBox="1">
            <a:spLocks noGrp="1"/>
          </p:cNvSpPr>
          <p:nvPr>
            <p:ph type="subTitle" idx="5"/>
          </p:nvPr>
        </p:nvSpPr>
        <p:spPr>
          <a:xfrm>
            <a:off x="6516475" y="2290745"/>
            <a:ext cx="1869300" cy="3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323" name="Google Shape;323;p38"/>
          <p:cNvSpPr/>
          <p:nvPr/>
        </p:nvSpPr>
        <p:spPr>
          <a:xfrm>
            <a:off x="3725100" y="999550"/>
            <a:ext cx="1693800" cy="1693800"/>
          </a:xfrm>
          <a:prstGeom prst="ellipse">
            <a:avLst/>
          </a:prstGeom>
          <a:solidFill>
            <a:srgbClr val="FFFFFF"/>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4" name="Google Shape;324;p38"/>
          <p:cNvCxnSpPr/>
          <p:nvPr/>
        </p:nvCxnSpPr>
        <p:spPr>
          <a:xfrm flipH="1">
            <a:off x="4569300" y="2769550"/>
            <a:ext cx="2700" cy="344400"/>
          </a:xfrm>
          <a:prstGeom prst="straightConnector1">
            <a:avLst/>
          </a:prstGeom>
          <a:noFill/>
          <a:ln w="28575" cap="flat" cmpd="sng">
            <a:solidFill>
              <a:schemeClr val="accent2"/>
            </a:solidFill>
            <a:prstDash val="dot"/>
            <a:round/>
            <a:headEnd type="none" w="med" len="med"/>
            <a:tailEnd type="oval" w="med" len="med"/>
          </a:ln>
        </p:spPr>
      </p:cxnSp>
      <p:cxnSp>
        <p:nvCxnSpPr>
          <p:cNvPr id="325" name="Google Shape;325;p38"/>
          <p:cNvCxnSpPr>
            <a:stCxn id="323" idx="2"/>
          </p:cNvCxnSpPr>
          <p:nvPr/>
        </p:nvCxnSpPr>
        <p:spPr>
          <a:xfrm rot="10800000">
            <a:off x="2822700" y="1846450"/>
            <a:ext cx="902400" cy="0"/>
          </a:xfrm>
          <a:prstGeom prst="straightConnector1">
            <a:avLst/>
          </a:prstGeom>
          <a:noFill/>
          <a:ln w="28575" cap="flat" cmpd="sng">
            <a:solidFill>
              <a:schemeClr val="accent2"/>
            </a:solidFill>
            <a:prstDash val="dot"/>
            <a:round/>
            <a:headEnd type="none" w="med" len="med"/>
            <a:tailEnd type="oval" w="med" len="med"/>
          </a:ln>
        </p:spPr>
      </p:cxnSp>
      <p:cxnSp>
        <p:nvCxnSpPr>
          <p:cNvPr id="326" name="Google Shape;326;p38"/>
          <p:cNvCxnSpPr>
            <a:stCxn id="323" idx="6"/>
          </p:cNvCxnSpPr>
          <p:nvPr/>
        </p:nvCxnSpPr>
        <p:spPr>
          <a:xfrm>
            <a:off x="5418900" y="1846450"/>
            <a:ext cx="899400" cy="0"/>
          </a:xfrm>
          <a:prstGeom prst="straightConnector1">
            <a:avLst/>
          </a:prstGeom>
          <a:noFill/>
          <a:ln w="28575" cap="flat" cmpd="sng">
            <a:solidFill>
              <a:schemeClr val="accent2"/>
            </a:solidFill>
            <a:prstDash val="dot"/>
            <a:round/>
            <a:headEnd type="none" w="med" len="med"/>
            <a:tailEnd type="oval" w="med" len="med"/>
          </a:ln>
        </p:spPr>
      </p:cxnSp>
      <p:sp>
        <p:nvSpPr>
          <p:cNvPr id="335" name="Google Shape;335;p38"/>
          <p:cNvSpPr txBox="1">
            <a:spLocks noGrp="1"/>
          </p:cNvSpPr>
          <p:nvPr>
            <p:ph type="subTitle" idx="7"/>
          </p:nvPr>
        </p:nvSpPr>
        <p:spPr>
          <a:xfrm>
            <a:off x="758225" y="2058000"/>
            <a:ext cx="1869300" cy="35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Lorem</a:t>
            </a:r>
            <a:endParaRPr dirty="0"/>
          </a:p>
        </p:txBody>
      </p:sp>
      <p:sp>
        <p:nvSpPr>
          <p:cNvPr id="336" name="Google Shape;336;p38"/>
          <p:cNvSpPr txBox="1">
            <a:spLocks noGrp="1"/>
          </p:cNvSpPr>
          <p:nvPr>
            <p:ph type="subTitle" idx="8"/>
          </p:nvPr>
        </p:nvSpPr>
        <p:spPr>
          <a:xfrm>
            <a:off x="3474763" y="3656147"/>
            <a:ext cx="2118300" cy="3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Ipsum</a:t>
            </a:r>
            <a:endParaRPr dirty="0"/>
          </a:p>
        </p:txBody>
      </p:sp>
      <p:sp>
        <p:nvSpPr>
          <p:cNvPr id="337" name="Google Shape;337;p38"/>
          <p:cNvSpPr txBox="1">
            <a:spLocks noGrp="1"/>
          </p:cNvSpPr>
          <p:nvPr>
            <p:ph type="subTitle" idx="9"/>
          </p:nvPr>
        </p:nvSpPr>
        <p:spPr>
          <a:xfrm>
            <a:off x="6516475" y="2058000"/>
            <a:ext cx="1869300" cy="3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Sit </a:t>
            </a:r>
            <a:r>
              <a:rPr lang="en" dirty="0" err="1"/>
              <a:t>Amet</a:t>
            </a:r>
            <a:endParaRPr dirty="0"/>
          </a:p>
        </p:txBody>
      </p:sp>
      <p:sp>
        <p:nvSpPr>
          <p:cNvPr id="7" name="Title 6">
            <a:extLst>
              <a:ext uri="{FF2B5EF4-FFF2-40B4-BE49-F238E27FC236}">
                <a16:creationId xmlns:a16="http://schemas.microsoft.com/office/drawing/2014/main" id="{CB56E1E6-EFAA-F424-D0CE-3C6AC2943356}"/>
              </a:ext>
            </a:extLst>
          </p:cNvPr>
          <p:cNvSpPr>
            <a:spLocks noGrp="1"/>
          </p:cNvSpPr>
          <p:nvPr>
            <p:ph type="title" idx="6"/>
          </p:nvPr>
        </p:nvSpPr>
        <p:spPr/>
        <p:txBody>
          <a:bodyPr/>
          <a:lstStyle/>
          <a:p>
            <a:r>
              <a:rPr lang="en-US" dirty="0"/>
              <a:t>Percentages</a:t>
            </a:r>
          </a:p>
        </p:txBody>
      </p:sp>
      <p:grpSp>
        <p:nvGrpSpPr>
          <p:cNvPr id="18" name="Google Shape;10040;p65">
            <a:extLst>
              <a:ext uri="{FF2B5EF4-FFF2-40B4-BE49-F238E27FC236}">
                <a16:creationId xmlns:a16="http://schemas.microsoft.com/office/drawing/2014/main" id="{881D7975-AA3C-B40C-2AC8-A62894977ADD}"/>
              </a:ext>
            </a:extLst>
          </p:cNvPr>
          <p:cNvGrpSpPr/>
          <p:nvPr/>
        </p:nvGrpSpPr>
        <p:grpSpPr>
          <a:xfrm>
            <a:off x="4105770" y="1342950"/>
            <a:ext cx="927060" cy="863503"/>
            <a:chOff x="7070872" y="2410871"/>
            <a:chExt cx="398321" cy="371013"/>
          </a:xfrm>
          <a:solidFill>
            <a:schemeClr val="accent2"/>
          </a:solidFill>
        </p:grpSpPr>
        <p:sp>
          <p:nvSpPr>
            <p:cNvPr id="19" name="Google Shape;10041;p65">
              <a:extLst>
                <a:ext uri="{FF2B5EF4-FFF2-40B4-BE49-F238E27FC236}">
                  <a16:creationId xmlns:a16="http://schemas.microsoft.com/office/drawing/2014/main" id="{BC213B05-6702-CEA2-BB0A-704A8852EBA2}"/>
                </a:ext>
              </a:extLst>
            </p:cNvPr>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42;p65">
              <a:extLst>
                <a:ext uri="{FF2B5EF4-FFF2-40B4-BE49-F238E27FC236}">
                  <a16:creationId xmlns:a16="http://schemas.microsoft.com/office/drawing/2014/main" id="{117D0353-01D8-975F-22FA-1A8BE2AB0DAA}"/>
                </a:ext>
              </a:extLst>
            </p:cNvPr>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43;p65">
              <a:extLst>
                <a:ext uri="{FF2B5EF4-FFF2-40B4-BE49-F238E27FC236}">
                  <a16:creationId xmlns:a16="http://schemas.microsoft.com/office/drawing/2014/main" id="{2FFB1AAF-B58E-ED9B-A653-12EE969C4F19}"/>
                </a:ext>
              </a:extLst>
            </p:cNvPr>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44;p65">
              <a:extLst>
                <a:ext uri="{FF2B5EF4-FFF2-40B4-BE49-F238E27FC236}">
                  <a16:creationId xmlns:a16="http://schemas.microsoft.com/office/drawing/2014/main" id="{A7B3FD8E-B17E-256C-F340-853122D498AB}"/>
                </a:ext>
              </a:extLst>
            </p:cNvPr>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91338AB7-D940-A07A-5301-FDD7501A42E7}"/>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9"/>
          <p:cNvPicPr preferRelativeResize="0"/>
          <p:nvPr/>
        </p:nvPicPr>
        <p:blipFill>
          <a:blip r:embed="rId3"/>
          <a:srcRect l="10990" r="10990"/>
          <a:stretch/>
        </p:blipFill>
        <p:spPr>
          <a:xfrm>
            <a:off x="-561975" y="0"/>
            <a:ext cx="6019800" cy="5143500"/>
          </a:xfrm>
          <a:prstGeom prst="rect">
            <a:avLst/>
          </a:prstGeom>
          <a:noFill/>
          <a:ln>
            <a:noFill/>
          </a:ln>
        </p:spPr>
      </p:pic>
      <p:sp>
        <p:nvSpPr>
          <p:cNvPr id="343" name="Google Shape;343;p39"/>
          <p:cNvSpPr/>
          <p:nvPr/>
        </p:nvSpPr>
        <p:spPr>
          <a:xfrm>
            <a:off x="5448300" y="0"/>
            <a:ext cx="200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9"/>
          <p:cNvSpPr/>
          <p:nvPr/>
        </p:nvSpPr>
        <p:spPr>
          <a:xfrm>
            <a:off x="4095750" y="720000"/>
            <a:ext cx="4543500" cy="3692100"/>
          </a:xfrm>
          <a:prstGeom prst="rect">
            <a:avLst/>
          </a:prstGeom>
          <a:solidFill>
            <a:schemeClr val="accent3"/>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9"/>
          <p:cNvSpPr txBox="1">
            <a:spLocks noGrp="1"/>
          </p:cNvSpPr>
          <p:nvPr>
            <p:ph type="ctrTitle"/>
          </p:nvPr>
        </p:nvSpPr>
        <p:spPr>
          <a:xfrm>
            <a:off x="4400550" y="1675600"/>
            <a:ext cx="4015200" cy="135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dirty="0">
                <a:latin typeface="Montserrat Medium"/>
                <a:ea typeface="Montserrat Medium"/>
                <a:cs typeface="Montserrat Medium"/>
                <a:sym typeface="Montserrat Medium"/>
              </a:rPr>
              <a:t>Objectives</a:t>
            </a:r>
            <a:endParaRPr dirty="0"/>
          </a:p>
        </p:txBody>
      </p:sp>
      <p:sp>
        <p:nvSpPr>
          <p:cNvPr id="346" name="Google Shape;346;p39"/>
          <p:cNvSpPr txBox="1">
            <a:spLocks noGrp="1"/>
          </p:cNvSpPr>
          <p:nvPr>
            <p:ph type="subTitle" idx="1"/>
          </p:nvPr>
        </p:nvSpPr>
        <p:spPr>
          <a:xfrm>
            <a:off x="4400550" y="3028950"/>
            <a:ext cx="3852000" cy="68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latin typeface="Montserrat Medium"/>
                <a:ea typeface="Montserrat Medium"/>
                <a:cs typeface="Montserrat Medium"/>
                <a:sym typeface="Montserrat Medium"/>
              </a:rPr>
              <a:t>You can enter a subtitle here if you need it</a:t>
            </a:r>
            <a:endParaRPr dirty="0"/>
          </a:p>
        </p:txBody>
      </p:sp>
      <p:sp>
        <p:nvSpPr>
          <p:cNvPr id="347" name="Google Shape;347;p39"/>
          <p:cNvSpPr txBox="1">
            <a:spLocks noGrp="1"/>
          </p:cNvSpPr>
          <p:nvPr>
            <p:ph type="title" idx="2"/>
          </p:nvPr>
        </p:nvSpPr>
        <p:spPr>
          <a:xfrm>
            <a:off x="4400550" y="1563325"/>
            <a:ext cx="3852000" cy="6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0"/>
          <p:cNvSpPr txBox="1">
            <a:spLocks noGrp="1"/>
          </p:cNvSpPr>
          <p:nvPr>
            <p:ph type="subTitle" idx="4"/>
          </p:nvPr>
        </p:nvSpPr>
        <p:spPr>
          <a:xfrm>
            <a:off x="4622515" y="3079385"/>
            <a:ext cx="3852000" cy="549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bg1"/>
                </a:solidFill>
              </a:rPr>
              <a:t>Title 2</a:t>
            </a:r>
            <a:endParaRPr dirty="0">
              <a:solidFill>
                <a:schemeClr val="bg1"/>
              </a:solidFill>
            </a:endParaRPr>
          </a:p>
        </p:txBody>
      </p:sp>
      <p:sp>
        <p:nvSpPr>
          <p:cNvPr id="354" name="Google Shape;354;p40"/>
          <p:cNvSpPr txBox="1">
            <a:spLocks noGrp="1"/>
          </p:cNvSpPr>
          <p:nvPr>
            <p:ph type="subTitle" idx="1"/>
          </p:nvPr>
        </p:nvSpPr>
        <p:spPr>
          <a:xfrm>
            <a:off x="649662" y="1738144"/>
            <a:ext cx="4329961" cy="54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dirty="0">
                <a:solidFill>
                  <a:schemeClr val="bg1"/>
                </a:solidFill>
              </a:rPr>
              <a:t>Cras </a:t>
            </a:r>
            <a:r>
              <a:rPr lang="en-CA" dirty="0" err="1">
                <a:solidFill>
                  <a:schemeClr val="bg1"/>
                </a:solidFill>
              </a:rPr>
              <a:t>venenatis</a:t>
            </a:r>
            <a:r>
              <a:rPr lang="en-CA" dirty="0">
                <a:solidFill>
                  <a:schemeClr val="bg1"/>
                </a:solidFill>
              </a:rPr>
              <a:t> </a:t>
            </a:r>
            <a:r>
              <a:rPr lang="en-CA" dirty="0" err="1">
                <a:solidFill>
                  <a:schemeClr val="bg1"/>
                </a:solidFill>
              </a:rPr>
              <a:t>eu</a:t>
            </a:r>
            <a:r>
              <a:rPr lang="en-CA" dirty="0">
                <a:solidFill>
                  <a:schemeClr val="bg1"/>
                </a:solidFill>
              </a:rPr>
              <a:t> </a:t>
            </a:r>
            <a:r>
              <a:rPr lang="en-CA" dirty="0" err="1">
                <a:solidFill>
                  <a:schemeClr val="bg1"/>
                </a:solidFill>
              </a:rPr>
              <a:t>erat</a:t>
            </a:r>
            <a:r>
              <a:rPr lang="en-CA" dirty="0">
                <a:solidFill>
                  <a:schemeClr val="bg1"/>
                </a:solidFill>
              </a:rPr>
              <a:t> </a:t>
            </a:r>
            <a:r>
              <a:rPr lang="en-CA" dirty="0" err="1">
                <a:solidFill>
                  <a:schemeClr val="bg1"/>
                </a:solidFill>
              </a:rPr>
              <a:t>nec</a:t>
            </a:r>
            <a:r>
              <a:rPr lang="en-CA" dirty="0">
                <a:solidFill>
                  <a:schemeClr val="bg1"/>
                </a:solidFill>
              </a:rPr>
              <a:t> </a:t>
            </a:r>
            <a:r>
              <a:rPr lang="en-CA" dirty="0" err="1">
                <a:solidFill>
                  <a:schemeClr val="bg1"/>
                </a:solidFill>
              </a:rPr>
              <a:t>commodo</a:t>
            </a:r>
            <a:r>
              <a:rPr lang="en-CA" dirty="0">
                <a:solidFill>
                  <a:schemeClr val="bg1"/>
                </a:solidFill>
              </a:rPr>
              <a:t>. Duis at magna porta, </a:t>
            </a:r>
            <a:r>
              <a:rPr lang="en-CA" dirty="0" err="1">
                <a:solidFill>
                  <a:schemeClr val="bg1"/>
                </a:solidFill>
              </a:rPr>
              <a:t>viverra</a:t>
            </a:r>
            <a:r>
              <a:rPr lang="en-CA" dirty="0">
                <a:solidFill>
                  <a:schemeClr val="bg1"/>
                </a:solidFill>
              </a:rPr>
              <a:t> </a:t>
            </a:r>
            <a:r>
              <a:rPr lang="en-CA" dirty="0" err="1">
                <a:solidFill>
                  <a:schemeClr val="bg1"/>
                </a:solidFill>
              </a:rPr>
              <a:t>elit</a:t>
            </a:r>
            <a:r>
              <a:rPr lang="en-CA" dirty="0">
                <a:solidFill>
                  <a:schemeClr val="bg1"/>
                </a:solidFill>
              </a:rPr>
              <a:t> at, </a:t>
            </a:r>
            <a:r>
              <a:rPr lang="en-CA" dirty="0" err="1">
                <a:solidFill>
                  <a:schemeClr val="bg1"/>
                </a:solidFill>
              </a:rPr>
              <a:t>hendrerit</a:t>
            </a:r>
            <a:r>
              <a:rPr lang="en-CA" dirty="0">
                <a:solidFill>
                  <a:schemeClr val="bg1"/>
                </a:solidFill>
              </a:rPr>
              <a:t> ante.</a:t>
            </a:r>
          </a:p>
        </p:txBody>
      </p:sp>
      <p:sp>
        <p:nvSpPr>
          <p:cNvPr id="355" name="Google Shape;355;p40"/>
          <p:cNvSpPr txBox="1">
            <a:spLocks noGrp="1"/>
          </p:cNvSpPr>
          <p:nvPr>
            <p:ph type="subTitle" idx="2"/>
          </p:nvPr>
        </p:nvSpPr>
        <p:spPr>
          <a:xfrm>
            <a:off x="649663" y="1280944"/>
            <a:ext cx="3852000" cy="54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1"/>
                </a:solidFill>
              </a:rPr>
              <a:t>Title 1</a:t>
            </a:r>
            <a:endParaRPr dirty="0">
              <a:solidFill>
                <a:schemeClr val="bg1"/>
              </a:solidFill>
            </a:endParaRPr>
          </a:p>
        </p:txBody>
      </p:sp>
      <p:sp>
        <p:nvSpPr>
          <p:cNvPr id="356" name="Google Shape;356;p40"/>
          <p:cNvSpPr txBox="1">
            <a:spLocks noGrp="1"/>
          </p:cNvSpPr>
          <p:nvPr>
            <p:ph type="subTitle" idx="3"/>
          </p:nvPr>
        </p:nvSpPr>
        <p:spPr>
          <a:xfrm>
            <a:off x="4144554" y="3536585"/>
            <a:ext cx="4329961" cy="549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CA" dirty="0">
                <a:solidFill>
                  <a:schemeClr val="bg1"/>
                </a:solidFill>
              </a:rPr>
              <a:t>Cras </a:t>
            </a:r>
            <a:r>
              <a:rPr lang="en-CA" dirty="0" err="1">
                <a:solidFill>
                  <a:schemeClr val="bg1"/>
                </a:solidFill>
              </a:rPr>
              <a:t>venenatis</a:t>
            </a:r>
            <a:r>
              <a:rPr lang="en-CA" dirty="0">
                <a:solidFill>
                  <a:schemeClr val="bg1"/>
                </a:solidFill>
              </a:rPr>
              <a:t> </a:t>
            </a:r>
            <a:r>
              <a:rPr lang="en-CA" dirty="0" err="1">
                <a:solidFill>
                  <a:schemeClr val="bg1"/>
                </a:solidFill>
              </a:rPr>
              <a:t>eu</a:t>
            </a:r>
            <a:r>
              <a:rPr lang="en-CA" dirty="0">
                <a:solidFill>
                  <a:schemeClr val="bg1"/>
                </a:solidFill>
              </a:rPr>
              <a:t> </a:t>
            </a:r>
            <a:r>
              <a:rPr lang="en-CA" dirty="0" err="1">
                <a:solidFill>
                  <a:schemeClr val="bg1"/>
                </a:solidFill>
              </a:rPr>
              <a:t>erat</a:t>
            </a:r>
            <a:r>
              <a:rPr lang="en-CA" dirty="0">
                <a:solidFill>
                  <a:schemeClr val="bg1"/>
                </a:solidFill>
              </a:rPr>
              <a:t> </a:t>
            </a:r>
            <a:r>
              <a:rPr lang="en-CA" dirty="0" err="1">
                <a:solidFill>
                  <a:schemeClr val="bg1"/>
                </a:solidFill>
              </a:rPr>
              <a:t>nec</a:t>
            </a:r>
            <a:r>
              <a:rPr lang="en-CA" dirty="0">
                <a:solidFill>
                  <a:schemeClr val="bg1"/>
                </a:solidFill>
              </a:rPr>
              <a:t> </a:t>
            </a:r>
            <a:r>
              <a:rPr lang="en-CA" dirty="0" err="1">
                <a:solidFill>
                  <a:schemeClr val="bg1"/>
                </a:solidFill>
              </a:rPr>
              <a:t>commodo</a:t>
            </a:r>
            <a:r>
              <a:rPr lang="en-CA" dirty="0">
                <a:solidFill>
                  <a:schemeClr val="bg1"/>
                </a:solidFill>
              </a:rPr>
              <a:t>. Duis at magna porta, </a:t>
            </a:r>
            <a:r>
              <a:rPr lang="en-CA" dirty="0" err="1">
                <a:solidFill>
                  <a:schemeClr val="bg1"/>
                </a:solidFill>
              </a:rPr>
              <a:t>viverra</a:t>
            </a:r>
            <a:r>
              <a:rPr lang="en-CA" dirty="0">
                <a:solidFill>
                  <a:schemeClr val="bg1"/>
                </a:solidFill>
              </a:rPr>
              <a:t> </a:t>
            </a:r>
            <a:r>
              <a:rPr lang="en-CA" dirty="0" err="1">
                <a:solidFill>
                  <a:schemeClr val="bg1"/>
                </a:solidFill>
              </a:rPr>
              <a:t>elit</a:t>
            </a:r>
            <a:r>
              <a:rPr lang="en-CA" dirty="0">
                <a:solidFill>
                  <a:schemeClr val="bg1"/>
                </a:solidFill>
              </a:rPr>
              <a:t> at, </a:t>
            </a:r>
            <a:r>
              <a:rPr lang="en-CA" dirty="0" err="1">
                <a:solidFill>
                  <a:schemeClr val="bg1"/>
                </a:solidFill>
              </a:rPr>
              <a:t>hendrerit</a:t>
            </a:r>
            <a:r>
              <a:rPr lang="en-CA" dirty="0">
                <a:solidFill>
                  <a:schemeClr val="bg1"/>
                </a:solidFill>
              </a:rPr>
              <a:t> ante.</a:t>
            </a:r>
            <a:endParaRPr dirty="0">
              <a:solidFill>
                <a:schemeClr val="bg1"/>
              </a:solidFill>
            </a:endParaRPr>
          </a:p>
        </p:txBody>
      </p:sp>
      <p:sp>
        <p:nvSpPr>
          <p:cNvPr id="7" name="Title 6">
            <a:extLst>
              <a:ext uri="{FF2B5EF4-FFF2-40B4-BE49-F238E27FC236}">
                <a16:creationId xmlns:a16="http://schemas.microsoft.com/office/drawing/2014/main" id="{5C6E4A3D-5565-B063-E5BF-C07DB2BC9DAC}"/>
              </a:ext>
            </a:extLst>
          </p:cNvPr>
          <p:cNvSpPr>
            <a:spLocks noGrp="1"/>
          </p:cNvSpPr>
          <p:nvPr>
            <p:ph type="title"/>
          </p:nvPr>
        </p:nvSpPr>
        <p:spPr/>
        <p:txBody>
          <a:bodyPr/>
          <a:lstStyle/>
          <a:p>
            <a:endParaRPr lang="en-US" dirty="0">
              <a:solidFill>
                <a:schemeClr val="bg1"/>
              </a:solidFill>
            </a:endParaRPr>
          </a:p>
        </p:txBody>
      </p:sp>
      <p:grpSp>
        <p:nvGrpSpPr>
          <p:cNvPr id="11" name="Google Shape;9236;p64">
            <a:extLst>
              <a:ext uri="{FF2B5EF4-FFF2-40B4-BE49-F238E27FC236}">
                <a16:creationId xmlns:a16="http://schemas.microsoft.com/office/drawing/2014/main" id="{4AC45C5B-56DE-4241-3B23-D44D25A672CB}"/>
              </a:ext>
            </a:extLst>
          </p:cNvPr>
          <p:cNvGrpSpPr/>
          <p:nvPr/>
        </p:nvGrpSpPr>
        <p:grpSpPr>
          <a:xfrm>
            <a:off x="1467627" y="3226307"/>
            <a:ext cx="812865" cy="777645"/>
            <a:chOff x="3950316" y="3820307"/>
            <a:chExt cx="369805" cy="353782"/>
          </a:xfrm>
          <a:solidFill>
            <a:schemeClr val="bg1"/>
          </a:solidFill>
        </p:grpSpPr>
        <p:sp>
          <p:nvSpPr>
            <p:cNvPr id="12" name="Google Shape;9237;p64">
              <a:extLst>
                <a:ext uri="{FF2B5EF4-FFF2-40B4-BE49-F238E27FC236}">
                  <a16:creationId xmlns:a16="http://schemas.microsoft.com/office/drawing/2014/main" id="{68DDE007-3534-1865-C752-F1C241E68578}"/>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38;p64">
              <a:extLst>
                <a:ext uri="{FF2B5EF4-FFF2-40B4-BE49-F238E27FC236}">
                  <a16:creationId xmlns:a16="http://schemas.microsoft.com/office/drawing/2014/main" id="{FE2E8837-EFFF-5CBD-7C8A-6BCDBACA161D}"/>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39;p64">
              <a:extLst>
                <a:ext uri="{FF2B5EF4-FFF2-40B4-BE49-F238E27FC236}">
                  <a16:creationId xmlns:a16="http://schemas.microsoft.com/office/drawing/2014/main" id="{146CC260-62BE-B8C2-BD61-9BBE877A47F5}"/>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240;p64">
              <a:extLst>
                <a:ext uri="{FF2B5EF4-FFF2-40B4-BE49-F238E27FC236}">
                  <a16:creationId xmlns:a16="http://schemas.microsoft.com/office/drawing/2014/main" id="{1332EE2B-1C55-3056-47E8-9DA2D6A37376}"/>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9477;p64">
            <a:extLst>
              <a:ext uri="{FF2B5EF4-FFF2-40B4-BE49-F238E27FC236}">
                <a16:creationId xmlns:a16="http://schemas.microsoft.com/office/drawing/2014/main" id="{1A0B1E30-D975-E59B-E3D5-E259F5F0A189}"/>
              </a:ext>
            </a:extLst>
          </p:cNvPr>
          <p:cNvSpPr/>
          <p:nvPr/>
        </p:nvSpPr>
        <p:spPr>
          <a:xfrm>
            <a:off x="6806961" y="1481138"/>
            <a:ext cx="837932" cy="68682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7F23D81C-F2B5-6B08-025D-3CCF487D0665}"/>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41"/>
          <p:cNvSpPr txBox="1">
            <a:spLocks noGrp="1"/>
          </p:cNvSpPr>
          <p:nvPr>
            <p:ph type="ctrTitle"/>
          </p:nvPr>
        </p:nvSpPr>
        <p:spPr>
          <a:xfrm>
            <a:off x="1445189" y="3638870"/>
            <a:ext cx="2376324" cy="101109"/>
          </a:xfrm>
          <a:prstGeom prst="rect">
            <a:avLst/>
          </a:prstGeom>
        </p:spPr>
        <p:txBody>
          <a:bodyPr spcFirstLastPara="1" wrap="square" lIns="91425" tIns="91425" rIns="91425" bIns="91425" anchor="ctr" anchorCtr="0">
            <a:noAutofit/>
          </a:bodyPr>
          <a:lstStyle/>
          <a:p>
            <a:r>
              <a:rPr lang="en-CA" dirty="0"/>
              <a:t>Lorem ipsum</a:t>
            </a:r>
            <a:br>
              <a:rPr lang="en-CA" dirty="0"/>
            </a:br>
            <a:endParaRPr dirty="0"/>
          </a:p>
        </p:txBody>
      </p:sp>
      <p:sp>
        <p:nvSpPr>
          <p:cNvPr id="369" name="Google Shape;369;p41"/>
          <p:cNvSpPr txBox="1">
            <a:spLocks noGrp="1"/>
          </p:cNvSpPr>
          <p:nvPr>
            <p:ph type="subTitle" idx="1"/>
          </p:nvPr>
        </p:nvSpPr>
        <p:spPr>
          <a:xfrm>
            <a:off x="1698713" y="3673744"/>
            <a:ext cx="2122800" cy="59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p>
        </p:txBody>
      </p:sp>
      <p:sp>
        <p:nvSpPr>
          <p:cNvPr id="370" name="Google Shape;370;p41"/>
          <p:cNvSpPr txBox="1">
            <a:spLocks noGrp="1"/>
          </p:cNvSpPr>
          <p:nvPr>
            <p:ph type="ctrTitle" idx="2"/>
          </p:nvPr>
        </p:nvSpPr>
        <p:spPr>
          <a:xfrm>
            <a:off x="1445189" y="1568700"/>
            <a:ext cx="2376324" cy="36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Lorem ipsum</a:t>
            </a:r>
            <a:endParaRPr dirty="0"/>
          </a:p>
        </p:txBody>
      </p:sp>
      <p:sp>
        <p:nvSpPr>
          <p:cNvPr id="371" name="Google Shape;371;p41"/>
          <p:cNvSpPr txBox="1">
            <a:spLocks noGrp="1"/>
          </p:cNvSpPr>
          <p:nvPr>
            <p:ph type="subTitle" idx="3"/>
          </p:nvPr>
        </p:nvSpPr>
        <p:spPr>
          <a:xfrm>
            <a:off x="1698713" y="1879200"/>
            <a:ext cx="2122800" cy="59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endParaRPr dirty="0"/>
          </a:p>
        </p:txBody>
      </p:sp>
      <p:sp>
        <p:nvSpPr>
          <p:cNvPr id="372" name="Google Shape;372;p41"/>
          <p:cNvSpPr txBox="1">
            <a:spLocks noGrp="1"/>
          </p:cNvSpPr>
          <p:nvPr>
            <p:ph type="ctrTitle" idx="4"/>
          </p:nvPr>
        </p:nvSpPr>
        <p:spPr>
          <a:xfrm>
            <a:off x="5322488" y="3365132"/>
            <a:ext cx="2400224" cy="364800"/>
          </a:xfrm>
          <a:prstGeom prst="rect">
            <a:avLst/>
          </a:prstGeom>
        </p:spPr>
        <p:txBody>
          <a:bodyPr spcFirstLastPara="1" wrap="square" lIns="91425" tIns="91425" rIns="91425" bIns="91425" anchor="ctr" anchorCtr="0">
            <a:noAutofit/>
          </a:bodyPr>
          <a:lstStyle/>
          <a:p>
            <a:r>
              <a:rPr lang="en-CA" dirty="0"/>
              <a:t>Lorem ipsum</a:t>
            </a:r>
            <a:endParaRPr dirty="0"/>
          </a:p>
        </p:txBody>
      </p:sp>
      <p:sp>
        <p:nvSpPr>
          <p:cNvPr id="373" name="Google Shape;373;p41"/>
          <p:cNvSpPr txBox="1">
            <a:spLocks noGrp="1"/>
          </p:cNvSpPr>
          <p:nvPr>
            <p:ph type="subTitle" idx="5"/>
          </p:nvPr>
        </p:nvSpPr>
        <p:spPr>
          <a:xfrm>
            <a:off x="5322488" y="3673744"/>
            <a:ext cx="2122800" cy="59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endParaRPr dirty="0"/>
          </a:p>
        </p:txBody>
      </p:sp>
      <p:sp>
        <p:nvSpPr>
          <p:cNvPr id="374" name="Google Shape;374;p41"/>
          <p:cNvSpPr txBox="1">
            <a:spLocks noGrp="1"/>
          </p:cNvSpPr>
          <p:nvPr>
            <p:ph type="ctrTitle" idx="6"/>
          </p:nvPr>
        </p:nvSpPr>
        <p:spPr>
          <a:xfrm>
            <a:off x="5322488" y="1568700"/>
            <a:ext cx="2400224" cy="36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Lorem ipsum</a:t>
            </a:r>
            <a:endParaRPr dirty="0"/>
          </a:p>
        </p:txBody>
      </p:sp>
      <p:sp>
        <p:nvSpPr>
          <p:cNvPr id="375" name="Google Shape;375;p41"/>
          <p:cNvSpPr txBox="1">
            <a:spLocks noGrp="1"/>
          </p:cNvSpPr>
          <p:nvPr>
            <p:ph type="subTitle" idx="7"/>
          </p:nvPr>
        </p:nvSpPr>
        <p:spPr>
          <a:xfrm>
            <a:off x="5322488" y="1879200"/>
            <a:ext cx="2122800" cy="59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p>
        </p:txBody>
      </p:sp>
      <p:sp>
        <p:nvSpPr>
          <p:cNvPr id="8" name="Title 7">
            <a:extLst>
              <a:ext uri="{FF2B5EF4-FFF2-40B4-BE49-F238E27FC236}">
                <a16:creationId xmlns:a16="http://schemas.microsoft.com/office/drawing/2014/main" id="{72F2C483-7D3E-11A1-0104-1E660EDAFC69}"/>
              </a:ext>
            </a:extLst>
          </p:cNvPr>
          <p:cNvSpPr>
            <a:spLocks noGrp="1"/>
          </p:cNvSpPr>
          <p:nvPr>
            <p:ph type="title" idx="8"/>
          </p:nvPr>
        </p:nvSpPr>
        <p:spPr/>
        <p:txBody>
          <a:bodyPr/>
          <a:lstStyle/>
          <a:p>
            <a:endParaRPr lang="en-US"/>
          </a:p>
        </p:txBody>
      </p:sp>
      <p:grpSp>
        <p:nvGrpSpPr>
          <p:cNvPr id="7" name="Google Shape;12702;p69">
            <a:extLst>
              <a:ext uri="{FF2B5EF4-FFF2-40B4-BE49-F238E27FC236}">
                <a16:creationId xmlns:a16="http://schemas.microsoft.com/office/drawing/2014/main" id="{BFB470EA-E993-EDBF-462B-DAE634F659EA}"/>
              </a:ext>
            </a:extLst>
          </p:cNvPr>
          <p:cNvGrpSpPr/>
          <p:nvPr/>
        </p:nvGrpSpPr>
        <p:grpSpPr>
          <a:xfrm>
            <a:off x="879459" y="3193641"/>
            <a:ext cx="423674" cy="422713"/>
            <a:chOff x="2302788" y="1505981"/>
            <a:chExt cx="336188" cy="335425"/>
          </a:xfrm>
          <a:solidFill>
            <a:schemeClr val="bg1"/>
          </a:solidFill>
        </p:grpSpPr>
        <p:sp>
          <p:nvSpPr>
            <p:cNvPr id="9" name="Google Shape;12703;p69">
              <a:extLst>
                <a:ext uri="{FF2B5EF4-FFF2-40B4-BE49-F238E27FC236}">
                  <a16:creationId xmlns:a16="http://schemas.microsoft.com/office/drawing/2014/main" id="{F916917F-1330-A914-19CB-6599665FC36D}"/>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04;p69">
              <a:extLst>
                <a:ext uri="{FF2B5EF4-FFF2-40B4-BE49-F238E27FC236}">
                  <a16:creationId xmlns:a16="http://schemas.microsoft.com/office/drawing/2014/main" id="{C8DE1619-122D-B9C4-CA3B-803A069A23F2}"/>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05;p69">
              <a:extLst>
                <a:ext uri="{FF2B5EF4-FFF2-40B4-BE49-F238E27FC236}">
                  <a16:creationId xmlns:a16="http://schemas.microsoft.com/office/drawing/2014/main" id="{A6A10CEA-F40D-C232-D5EF-B541E44FFF01}"/>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06;p69">
              <a:extLst>
                <a:ext uri="{FF2B5EF4-FFF2-40B4-BE49-F238E27FC236}">
                  <a16:creationId xmlns:a16="http://schemas.microsoft.com/office/drawing/2014/main" id="{6CD4924F-ED08-9653-D522-C1427A7274F6}"/>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07;p69">
              <a:extLst>
                <a:ext uri="{FF2B5EF4-FFF2-40B4-BE49-F238E27FC236}">
                  <a16:creationId xmlns:a16="http://schemas.microsoft.com/office/drawing/2014/main" id="{89545226-BEAF-BF4C-8F11-6DABF085448A}"/>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8;p69">
              <a:extLst>
                <a:ext uri="{FF2B5EF4-FFF2-40B4-BE49-F238E27FC236}">
                  <a16:creationId xmlns:a16="http://schemas.microsoft.com/office/drawing/2014/main" id="{854FA26A-AD91-883F-15C1-0946C1DBB4D0}"/>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09;p69">
              <a:extLst>
                <a:ext uri="{FF2B5EF4-FFF2-40B4-BE49-F238E27FC236}">
                  <a16:creationId xmlns:a16="http://schemas.microsoft.com/office/drawing/2014/main" id="{11EA39F7-38BA-7E64-FC53-7D17074FD096}"/>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10;p69">
              <a:extLst>
                <a:ext uri="{FF2B5EF4-FFF2-40B4-BE49-F238E27FC236}">
                  <a16:creationId xmlns:a16="http://schemas.microsoft.com/office/drawing/2014/main" id="{3A48C90D-DB3B-52C5-D03E-27D16C4314FE}"/>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11;p69">
              <a:extLst>
                <a:ext uri="{FF2B5EF4-FFF2-40B4-BE49-F238E27FC236}">
                  <a16:creationId xmlns:a16="http://schemas.microsoft.com/office/drawing/2014/main" id="{02331562-CF6B-8EC6-D8F6-FF40E4EE337B}"/>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12;p69">
              <a:extLst>
                <a:ext uri="{FF2B5EF4-FFF2-40B4-BE49-F238E27FC236}">
                  <a16:creationId xmlns:a16="http://schemas.microsoft.com/office/drawing/2014/main" id="{DDD66C90-1BFC-B9B2-238A-56364BD892F9}"/>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13;p69">
              <a:extLst>
                <a:ext uri="{FF2B5EF4-FFF2-40B4-BE49-F238E27FC236}">
                  <a16:creationId xmlns:a16="http://schemas.microsoft.com/office/drawing/2014/main" id="{4B8190FD-7E38-A94F-0CCB-864168CA5983}"/>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14;p69">
              <a:extLst>
                <a:ext uri="{FF2B5EF4-FFF2-40B4-BE49-F238E27FC236}">
                  <a16:creationId xmlns:a16="http://schemas.microsoft.com/office/drawing/2014/main" id="{5A08332D-2D82-AC83-7258-CDD7EE1A02FF}"/>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15;p69">
              <a:extLst>
                <a:ext uri="{FF2B5EF4-FFF2-40B4-BE49-F238E27FC236}">
                  <a16:creationId xmlns:a16="http://schemas.microsoft.com/office/drawing/2014/main" id="{77A726A1-E647-351E-24D5-2A1D4C2E9170}"/>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16;p69">
              <a:extLst>
                <a:ext uri="{FF2B5EF4-FFF2-40B4-BE49-F238E27FC236}">
                  <a16:creationId xmlns:a16="http://schemas.microsoft.com/office/drawing/2014/main" id="{14618BB0-0321-23B6-5EF0-F1BFFD27FA93}"/>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17;p69">
              <a:extLst>
                <a:ext uri="{FF2B5EF4-FFF2-40B4-BE49-F238E27FC236}">
                  <a16:creationId xmlns:a16="http://schemas.microsoft.com/office/drawing/2014/main" id="{0FE995AC-B86C-3C13-04AC-B98CD924F676}"/>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18;p69">
              <a:extLst>
                <a:ext uri="{FF2B5EF4-FFF2-40B4-BE49-F238E27FC236}">
                  <a16:creationId xmlns:a16="http://schemas.microsoft.com/office/drawing/2014/main" id="{05AFC87C-725F-0D62-5111-C65FD124D950}"/>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19;p69">
              <a:extLst>
                <a:ext uri="{FF2B5EF4-FFF2-40B4-BE49-F238E27FC236}">
                  <a16:creationId xmlns:a16="http://schemas.microsoft.com/office/drawing/2014/main" id="{1A025A0B-ECE0-6A06-314A-E22171B65625}"/>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12659;p69">
            <a:extLst>
              <a:ext uri="{FF2B5EF4-FFF2-40B4-BE49-F238E27FC236}">
                <a16:creationId xmlns:a16="http://schemas.microsoft.com/office/drawing/2014/main" id="{0F364C4B-8B30-7382-EE29-60297F585D9B}"/>
              </a:ext>
            </a:extLst>
          </p:cNvPr>
          <p:cNvGrpSpPr/>
          <p:nvPr/>
        </p:nvGrpSpPr>
        <p:grpSpPr>
          <a:xfrm>
            <a:off x="918849" y="1365536"/>
            <a:ext cx="318137" cy="443251"/>
            <a:chOff x="1394741" y="1512061"/>
            <a:chExt cx="252444" cy="351722"/>
          </a:xfrm>
          <a:solidFill>
            <a:schemeClr val="bg1"/>
          </a:solidFill>
        </p:grpSpPr>
        <p:sp>
          <p:nvSpPr>
            <p:cNvPr id="28" name="Google Shape;12660;p69">
              <a:extLst>
                <a:ext uri="{FF2B5EF4-FFF2-40B4-BE49-F238E27FC236}">
                  <a16:creationId xmlns:a16="http://schemas.microsoft.com/office/drawing/2014/main" id="{4251BD01-107C-26FC-F5CB-1FAEB0DB951E}"/>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61;p69">
              <a:extLst>
                <a:ext uri="{FF2B5EF4-FFF2-40B4-BE49-F238E27FC236}">
                  <a16:creationId xmlns:a16="http://schemas.microsoft.com/office/drawing/2014/main" id="{78C1A1F9-C4A8-4C8C-B5B5-14C0C5F26027}"/>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62;p69">
              <a:extLst>
                <a:ext uri="{FF2B5EF4-FFF2-40B4-BE49-F238E27FC236}">
                  <a16:creationId xmlns:a16="http://schemas.microsoft.com/office/drawing/2014/main" id="{E7F1A154-D7A8-3102-A8DA-8E6F3627C77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63;p69">
              <a:extLst>
                <a:ext uri="{FF2B5EF4-FFF2-40B4-BE49-F238E27FC236}">
                  <a16:creationId xmlns:a16="http://schemas.microsoft.com/office/drawing/2014/main" id="{7F533C91-9A50-CE75-DE96-071F648ADEB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64;p69">
              <a:extLst>
                <a:ext uri="{FF2B5EF4-FFF2-40B4-BE49-F238E27FC236}">
                  <a16:creationId xmlns:a16="http://schemas.microsoft.com/office/drawing/2014/main" id="{A2FDF467-2DF5-5577-5583-64DFE5D05CC0}"/>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65;p69">
              <a:extLst>
                <a:ext uri="{FF2B5EF4-FFF2-40B4-BE49-F238E27FC236}">
                  <a16:creationId xmlns:a16="http://schemas.microsoft.com/office/drawing/2014/main" id="{ACCDFA66-0776-56FD-D2ED-EA616354DEBD}"/>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66;p69">
              <a:extLst>
                <a:ext uri="{FF2B5EF4-FFF2-40B4-BE49-F238E27FC236}">
                  <a16:creationId xmlns:a16="http://schemas.microsoft.com/office/drawing/2014/main" id="{980D0854-B5F5-E2F0-D1FD-B705E053F540}"/>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667;p69">
              <a:extLst>
                <a:ext uri="{FF2B5EF4-FFF2-40B4-BE49-F238E27FC236}">
                  <a16:creationId xmlns:a16="http://schemas.microsoft.com/office/drawing/2014/main" id="{0E90BBE5-8378-7B50-1EF5-4033E1EA2BB8}"/>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68;p69">
              <a:extLst>
                <a:ext uri="{FF2B5EF4-FFF2-40B4-BE49-F238E27FC236}">
                  <a16:creationId xmlns:a16="http://schemas.microsoft.com/office/drawing/2014/main" id="{AD7E4218-372B-F8FC-EBAB-B2B5180B1ACA}"/>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69;p69">
              <a:extLst>
                <a:ext uri="{FF2B5EF4-FFF2-40B4-BE49-F238E27FC236}">
                  <a16:creationId xmlns:a16="http://schemas.microsoft.com/office/drawing/2014/main" id="{A24710D3-C217-02FF-DB3E-1725B137A7D4}"/>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70;p69">
              <a:extLst>
                <a:ext uri="{FF2B5EF4-FFF2-40B4-BE49-F238E27FC236}">
                  <a16:creationId xmlns:a16="http://schemas.microsoft.com/office/drawing/2014/main" id="{4E3919CB-F6A1-7481-CD51-7FCC09E953C8}"/>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71;p69">
              <a:extLst>
                <a:ext uri="{FF2B5EF4-FFF2-40B4-BE49-F238E27FC236}">
                  <a16:creationId xmlns:a16="http://schemas.microsoft.com/office/drawing/2014/main" id="{3E1E84C9-D1C7-E3C6-6A67-3F7B3A583B61}"/>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72;p69">
              <a:extLst>
                <a:ext uri="{FF2B5EF4-FFF2-40B4-BE49-F238E27FC236}">
                  <a16:creationId xmlns:a16="http://schemas.microsoft.com/office/drawing/2014/main" id="{923D3357-E007-21B3-D998-1339CAE06634}"/>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73;p69">
              <a:extLst>
                <a:ext uri="{FF2B5EF4-FFF2-40B4-BE49-F238E27FC236}">
                  <a16:creationId xmlns:a16="http://schemas.microsoft.com/office/drawing/2014/main" id="{F9229469-8688-9B92-BAF4-133BFAB521B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74;p69">
              <a:extLst>
                <a:ext uri="{FF2B5EF4-FFF2-40B4-BE49-F238E27FC236}">
                  <a16:creationId xmlns:a16="http://schemas.microsoft.com/office/drawing/2014/main" id="{7AB8A192-84FF-D60B-2E33-926DC351B2C2}"/>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5;p69">
              <a:extLst>
                <a:ext uri="{FF2B5EF4-FFF2-40B4-BE49-F238E27FC236}">
                  <a16:creationId xmlns:a16="http://schemas.microsoft.com/office/drawing/2014/main" id="{DA55F728-F779-57D5-3E46-C293777DDF82}"/>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676;p69">
              <a:extLst>
                <a:ext uri="{FF2B5EF4-FFF2-40B4-BE49-F238E27FC236}">
                  <a16:creationId xmlns:a16="http://schemas.microsoft.com/office/drawing/2014/main" id="{AF65564C-B41B-072A-E3BF-B040F3D765E7}"/>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2509;p69">
            <a:extLst>
              <a:ext uri="{FF2B5EF4-FFF2-40B4-BE49-F238E27FC236}">
                <a16:creationId xmlns:a16="http://schemas.microsoft.com/office/drawing/2014/main" id="{9796ADA9-E279-2C63-1060-47CDCD6BB935}"/>
              </a:ext>
            </a:extLst>
          </p:cNvPr>
          <p:cNvGrpSpPr/>
          <p:nvPr/>
        </p:nvGrpSpPr>
        <p:grpSpPr>
          <a:xfrm>
            <a:off x="7906213" y="3202782"/>
            <a:ext cx="317656" cy="384524"/>
            <a:chOff x="5184517" y="2459481"/>
            <a:chExt cx="252062" cy="305122"/>
          </a:xfrm>
          <a:solidFill>
            <a:schemeClr val="bg1"/>
          </a:solidFill>
        </p:grpSpPr>
        <p:sp>
          <p:nvSpPr>
            <p:cNvPr id="46" name="Google Shape;12510;p69">
              <a:extLst>
                <a:ext uri="{FF2B5EF4-FFF2-40B4-BE49-F238E27FC236}">
                  <a16:creationId xmlns:a16="http://schemas.microsoft.com/office/drawing/2014/main" id="{D60E623D-1A6B-A071-48C0-3FE8391DB365}"/>
                </a:ext>
              </a:extLst>
            </p:cNvPr>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511;p69">
              <a:extLst>
                <a:ext uri="{FF2B5EF4-FFF2-40B4-BE49-F238E27FC236}">
                  <a16:creationId xmlns:a16="http://schemas.microsoft.com/office/drawing/2014/main" id="{CAC0DB34-8CC5-0873-8175-1F8AB2A20C1A}"/>
                </a:ext>
              </a:extLst>
            </p:cNvPr>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512;p69">
              <a:extLst>
                <a:ext uri="{FF2B5EF4-FFF2-40B4-BE49-F238E27FC236}">
                  <a16:creationId xmlns:a16="http://schemas.microsoft.com/office/drawing/2014/main" id="{84E378F4-44F6-5133-37BC-B311F82AC968}"/>
                </a:ext>
              </a:extLst>
            </p:cNvPr>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513;p69">
              <a:extLst>
                <a:ext uri="{FF2B5EF4-FFF2-40B4-BE49-F238E27FC236}">
                  <a16:creationId xmlns:a16="http://schemas.microsoft.com/office/drawing/2014/main" id="{C8D43CD0-BC22-533D-CB91-041B21043D85}"/>
                </a:ext>
              </a:extLst>
            </p:cNvPr>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514;p69">
              <a:extLst>
                <a:ext uri="{FF2B5EF4-FFF2-40B4-BE49-F238E27FC236}">
                  <a16:creationId xmlns:a16="http://schemas.microsoft.com/office/drawing/2014/main" id="{6022056C-512B-85E9-0126-1B2C9AE3D15C}"/>
                </a:ext>
              </a:extLst>
            </p:cNvPr>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515;p69">
              <a:extLst>
                <a:ext uri="{FF2B5EF4-FFF2-40B4-BE49-F238E27FC236}">
                  <a16:creationId xmlns:a16="http://schemas.microsoft.com/office/drawing/2014/main" id="{BC8ECF75-F4EC-9CD9-7836-2C2D299C6401}"/>
                </a:ext>
              </a:extLst>
            </p:cNvPr>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2600;p69">
            <a:extLst>
              <a:ext uri="{FF2B5EF4-FFF2-40B4-BE49-F238E27FC236}">
                <a16:creationId xmlns:a16="http://schemas.microsoft.com/office/drawing/2014/main" id="{57443F93-8F5F-A194-0AB8-B9C978160BA2}"/>
              </a:ext>
            </a:extLst>
          </p:cNvPr>
          <p:cNvGrpSpPr/>
          <p:nvPr/>
        </p:nvGrpSpPr>
        <p:grpSpPr>
          <a:xfrm>
            <a:off x="7835391" y="1384077"/>
            <a:ext cx="434625" cy="432981"/>
            <a:chOff x="4195399" y="1970604"/>
            <a:chExt cx="344878" cy="343573"/>
          </a:xfrm>
          <a:solidFill>
            <a:schemeClr val="bg1"/>
          </a:solidFill>
        </p:grpSpPr>
        <p:sp>
          <p:nvSpPr>
            <p:cNvPr id="53" name="Google Shape;12601;p69">
              <a:extLst>
                <a:ext uri="{FF2B5EF4-FFF2-40B4-BE49-F238E27FC236}">
                  <a16:creationId xmlns:a16="http://schemas.microsoft.com/office/drawing/2014/main" id="{DBB72501-4B5F-5FF0-9163-4AED44B980EC}"/>
                </a:ext>
              </a:extLst>
            </p:cNvPr>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602;p69">
              <a:extLst>
                <a:ext uri="{FF2B5EF4-FFF2-40B4-BE49-F238E27FC236}">
                  <a16:creationId xmlns:a16="http://schemas.microsoft.com/office/drawing/2014/main" id="{D4165CF4-F438-6770-2D64-C2F9025749D7}"/>
                </a:ext>
              </a:extLst>
            </p:cNvPr>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603;p69">
              <a:extLst>
                <a:ext uri="{FF2B5EF4-FFF2-40B4-BE49-F238E27FC236}">
                  <a16:creationId xmlns:a16="http://schemas.microsoft.com/office/drawing/2014/main" id="{DF37A265-F129-7258-0DA1-4DEFCDF9765C}"/>
                </a:ext>
              </a:extLst>
            </p:cNvPr>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604;p69">
              <a:extLst>
                <a:ext uri="{FF2B5EF4-FFF2-40B4-BE49-F238E27FC236}">
                  <a16:creationId xmlns:a16="http://schemas.microsoft.com/office/drawing/2014/main" id="{C5B42D9C-DE7B-517A-4A14-FFB9FE2A436F}"/>
                </a:ext>
              </a:extLst>
            </p:cNvPr>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Picture 56">
            <a:extLst>
              <a:ext uri="{FF2B5EF4-FFF2-40B4-BE49-F238E27FC236}">
                <a16:creationId xmlns:a16="http://schemas.microsoft.com/office/drawing/2014/main" id="{DDDFB596-A0ED-9D5D-6221-C7DF1A605C56}"/>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aphicFrame>
        <p:nvGraphicFramePr>
          <p:cNvPr id="395" name="Google Shape;395;p42"/>
          <p:cNvGraphicFramePr/>
          <p:nvPr>
            <p:extLst>
              <p:ext uri="{D42A27DB-BD31-4B8C-83A1-F6EECF244321}">
                <p14:modId xmlns:p14="http://schemas.microsoft.com/office/powerpoint/2010/main" val="2436445375"/>
              </p:ext>
            </p:extLst>
          </p:nvPr>
        </p:nvGraphicFramePr>
        <p:xfrm>
          <a:off x="717869" y="1226607"/>
          <a:ext cx="7695900" cy="3016400"/>
        </p:xfrm>
        <a:graphic>
          <a:graphicData uri="http://schemas.openxmlformats.org/drawingml/2006/table">
            <a:tbl>
              <a:tblPr>
                <a:noFill/>
                <a:tableStyleId>{DA1B7341-9F28-4A65-828F-EEEB2C004ED3}</a:tableStyleId>
              </a:tblPr>
              <a:tblGrid>
                <a:gridCol w="1923975">
                  <a:extLst>
                    <a:ext uri="{9D8B030D-6E8A-4147-A177-3AD203B41FA5}">
                      <a16:colId xmlns:a16="http://schemas.microsoft.com/office/drawing/2014/main" val="20000"/>
                    </a:ext>
                  </a:extLst>
                </a:gridCol>
                <a:gridCol w="1923975">
                  <a:extLst>
                    <a:ext uri="{9D8B030D-6E8A-4147-A177-3AD203B41FA5}">
                      <a16:colId xmlns:a16="http://schemas.microsoft.com/office/drawing/2014/main" val="20001"/>
                    </a:ext>
                  </a:extLst>
                </a:gridCol>
                <a:gridCol w="1923975">
                  <a:extLst>
                    <a:ext uri="{9D8B030D-6E8A-4147-A177-3AD203B41FA5}">
                      <a16:colId xmlns:a16="http://schemas.microsoft.com/office/drawing/2014/main" val="20002"/>
                    </a:ext>
                  </a:extLst>
                </a:gridCol>
                <a:gridCol w="1923975">
                  <a:extLst>
                    <a:ext uri="{9D8B030D-6E8A-4147-A177-3AD203B41FA5}">
                      <a16:colId xmlns:a16="http://schemas.microsoft.com/office/drawing/2014/main" val="20003"/>
                    </a:ext>
                  </a:extLst>
                </a:gridCol>
              </a:tblGrid>
              <a:tr h="718625">
                <a:tc>
                  <a:txBody>
                    <a:bodyPr/>
                    <a:lstStyle/>
                    <a:p>
                      <a:pPr marL="0" lvl="0" indent="0" algn="ctr" rtl="0">
                        <a:spcBef>
                          <a:spcPts val="0"/>
                        </a:spcBef>
                        <a:spcAft>
                          <a:spcPts val="0"/>
                        </a:spcAft>
                        <a:buNone/>
                      </a:pPr>
                      <a:endParaRPr dirty="0">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rgbClr val="FFC800">
                          <a:alpha val="0"/>
                        </a:srgbClr>
                      </a:solidFill>
                      <a:prstDash val="dot"/>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FFFF">
                          <a:alpha val="0"/>
                        </a:srgbClr>
                      </a:solidFill>
                      <a:prstDash val="dot"/>
                      <a:round/>
                      <a:headEnd type="none" w="sm" len="sm"/>
                      <a:tailEnd type="none" w="sm" len="sm"/>
                    </a:lnB>
                  </a:tcPr>
                </a:tc>
                <a:tc>
                  <a:txBody>
                    <a:bodyPr/>
                    <a:lstStyle/>
                    <a:p>
                      <a:pPr marL="0" lvl="0" indent="0" algn="ctr" rtl="0">
                        <a:spcBef>
                          <a:spcPts val="0"/>
                        </a:spcBef>
                        <a:spcAft>
                          <a:spcPts val="0"/>
                        </a:spcAft>
                        <a:buNone/>
                      </a:pPr>
                      <a:r>
                        <a:rPr lang="en" b="1" dirty="0">
                          <a:solidFill>
                            <a:schemeClr val="tx1"/>
                          </a:solidFill>
                          <a:latin typeface="Montserrat"/>
                          <a:ea typeface="Montserrat"/>
                          <a:cs typeface="Montserrat"/>
                          <a:sym typeface="Montserrat"/>
                        </a:rPr>
                        <a:t>01</a:t>
                      </a:r>
                      <a:endParaRPr b="1" dirty="0">
                        <a:solidFill>
                          <a:schemeClr val="tx1"/>
                        </a:solidFill>
                        <a:latin typeface="Montserrat"/>
                        <a:ea typeface="Montserrat"/>
                        <a:cs typeface="Montserrat"/>
                        <a:sym typeface="Montserrat"/>
                      </a:endParaRPr>
                    </a:p>
                  </a:txBody>
                  <a:tcPr marL="91425" marR="91425" marT="91425" marB="91425" anchor="ctr">
                    <a:lnL w="28575" cap="flat" cmpd="sng">
                      <a:solidFill>
                        <a:srgbClr val="FFC800">
                          <a:alpha val="0"/>
                        </a:srgbClr>
                      </a:solidFill>
                      <a:prstDash val="dot"/>
                      <a:round/>
                      <a:headEnd type="none" w="sm" len="sm"/>
                      <a:tailEnd type="none" w="sm" len="sm"/>
                    </a:lnL>
                    <a:lnR w="28575" cap="flat" cmpd="sng" algn="ctr">
                      <a:solidFill>
                        <a:schemeClr val="accent3"/>
                      </a:solidFill>
                      <a:prstDash val="solid"/>
                      <a:round/>
                      <a:headEnd type="none" w="med" len="med"/>
                      <a:tailEnd type="none" w="med" len="med"/>
                    </a:lnR>
                    <a:lnT w="9525" cap="flat" cmpd="sng">
                      <a:solidFill>
                        <a:srgbClr val="9E9E9E">
                          <a:alpha val="0"/>
                        </a:srgbClr>
                      </a:solidFill>
                      <a:prstDash val="solid"/>
                      <a:round/>
                      <a:headEnd type="none" w="sm" len="sm"/>
                      <a:tailEnd type="none" w="sm" len="sm"/>
                    </a:lnT>
                    <a:lnB w="28575" cap="flat" cmpd="sng" algn="ctr">
                      <a:solidFill>
                        <a:schemeClr val="accent3"/>
                      </a:solid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 b="1" dirty="0">
                          <a:solidFill>
                            <a:schemeClr val="tx1"/>
                          </a:solidFill>
                          <a:latin typeface="Montserrat"/>
                          <a:ea typeface="Montserrat"/>
                          <a:cs typeface="Montserrat"/>
                          <a:sym typeface="Montserrat"/>
                        </a:rPr>
                        <a:t>02</a:t>
                      </a:r>
                      <a:endParaRPr b="1"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9525" cap="flat" cmpd="sng">
                      <a:solidFill>
                        <a:srgbClr val="9E9E9E">
                          <a:alpha val="0"/>
                        </a:srgbClr>
                      </a:solidFill>
                      <a:prstDash val="solid"/>
                      <a:round/>
                      <a:headEnd type="none" w="sm" len="sm"/>
                      <a:tailEnd type="none" w="sm" len="sm"/>
                    </a:lnT>
                    <a:lnB w="28575" cap="flat" cmpd="sng" algn="ctr">
                      <a:solidFill>
                        <a:schemeClr val="accent3"/>
                      </a:solidFill>
                      <a:prstDash val="solid"/>
                      <a:round/>
                      <a:headEnd type="none" w="med" len="med"/>
                      <a:tailEnd type="none" w="med" len="med"/>
                    </a:lnB>
                    <a:solidFill>
                      <a:schemeClr val="accent1"/>
                    </a:solidFill>
                  </a:tcPr>
                </a:tc>
                <a:tc>
                  <a:txBody>
                    <a:bodyPr/>
                    <a:lstStyle/>
                    <a:p>
                      <a:pPr marL="0" lvl="0" indent="0" algn="ctr" rtl="0">
                        <a:spcBef>
                          <a:spcPts val="0"/>
                        </a:spcBef>
                        <a:spcAft>
                          <a:spcPts val="0"/>
                        </a:spcAft>
                        <a:buNone/>
                      </a:pPr>
                      <a:r>
                        <a:rPr lang="en" b="1" dirty="0">
                          <a:solidFill>
                            <a:schemeClr val="tx1"/>
                          </a:solidFill>
                          <a:latin typeface="Montserrat"/>
                          <a:ea typeface="Montserrat"/>
                          <a:cs typeface="Montserrat"/>
                          <a:sym typeface="Montserrat"/>
                        </a:rPr>
                        <a:t>03</a:t>
                      </a:r>
                      <a:endParaRPr b="1"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lgn="ctr">
                      <a:solidFill>
                        <a:schemeClr val="accent3"/>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765925">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Factor 01</a:t>
                      </a:r>
                      <a:endParaRPr b="1" dirty="0">
                        <a:solidFill>
                          <a:srgbClr val="FFFFFF"/>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accent3"/>
                      </a:solidFill>
                      <a:prstDash val="solid"/>
                      <a:round/>
                      <a:headEnd type="none" w="med" len="med"/>
                      <a:tailEnd type="none" w="med" len="med"/>
                    </a:lnR>
                    <a:lnT w="28575" cap="flat" cmpd="sng">
                      <a:solidFill>
                        <a:srgbClr val="FFFFFF">
                          <a:alpha val="0"/>
                        </a:srgbClr>
                      </a:solidFill>
                      <a:prstDash val="dot"/>
                      <a:round/>
                      <a:headEnd type="none" w="sm" len="sm"/>
                      <a:tailEnd type="none" w="sm" len="sm"/>
                    </a:lnT>
                    <a:lnB w="28575" cap="flat" cmpd="sng" algn="ctr">
                      <a:solidFill>
                        <a:schemeClr val="accent3"/>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12</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34</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56</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765925">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Factor 02</a:t>
                      </a:r>
                      <a:endParaRPr b="1" dirty="0">
                        <a:solidFill>
                          <a:srgbClr val="FFFFFF"/>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78</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90</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123</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9525" cap="flat" cmpd="sng">
                      <a:noFill/>
                      <a:prstDash val="dash"/>
                      <a:round/>
                      <a:headEnd type="none" w="sm" len="sm"/>
                      <a:tailEnd type="none" w="sm" len="sm"/>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2"/>
                  </a:ext>
                </a:extLst>
              </a:tr>
              <a:tr h="765925">
                <a:tc>
                  <a:txBody>
                    <a:bodyPr/>
                    <a:lstStyle/>
                    <a:p>
                      <a:pPr marL="0" lvl="0" indent="0" algn="ctr" rtl="0">
                        <a:spcBef>
                          <a:spcPts val="0"/>
                        </a:spcBef>
                        <a:spcAft>
                          <a:spcPts val="0"/>
                        </a:spcAft>
                        <a:buNone/>
                      </a:pPr>
                      <a:r>
                        <a:rPr lang="en" b="1" dirty="0">
                          <a:solidFill>
                            <a:schemeClr val="bg1"/>
                          </a:solidFill>
                          <a:latin typeface="Montserrat"/>
                          <a:ea typeface="Montserrat"/>
                          <a:cs typeface="Montserrat"/>
                          <a:sym typeface="Montserrat"/>
                        </a:rPr>
                        <a:t>Factor 03</a:t>
                      </a:r>
                      <a:endParaRPr b="1" dirty="0">
                        <a:solidFill>
                          <a:schemeClr val="bg1"/>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9525" cap="flat" cmpd="sng">
                      <a:solidFill>
                        <a:srgbClr val="9E9E9E">
                          <a:alpha val="0"/>
                        </a:srgbClr>
                      </a:solidFill>
                      <a:prstDash val="solid"/>
                      <a:round/>
                      <a:headEnd type="none" w="sm" len="sm"/>
                      <a:tailEnd type="none" w="sm" len="sm"/>
                    </a:lnB>
                    <a:solidFill>
                      <a:schemeClr val="tx1"/>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456</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789</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 dirty="0">
                          <a:solidFill>
                            <a:schemeClr val="tx1"/>
                          </a:solidFill>
                          <a:latin typeface="Montserrat"/>
                          <a:ea typeface="Montserrat"/>
                          <a:cs typeface="Montserrat"/>
                          <a:sym typeface="Montserrat"/>
                        </a:rPr>
                        <a:t>000</a:t>
                      </a:r>
                      <a:endParaRPr dirty="0">
                        <a:solidFill>
                          <a:schemeClr val="tx1"/>
                        </a:solidFill>
                        <a:latin typeface="Montserrat"/>
                        <a:ea typeface="Montserrat"/>
                        <a:cs typeface="Montserrat"/>
                        <a:sym typeface="Montserrat"/>
                      </a:endParaRPr>
                    </a:p>
                  </a:txBody>
                  <a:tcPr marL="91425" marR="91425" marT="91425" marB="91425" anchor="ctr">
                    <a:lnL w="28575" cap="flat" cmpd="sng" algn="ctr">
                      <a:solidFill>
                        <a:schemeClr val="accent3"/>
                      </a:solidFill>
                      <a:prstDash val="solid"/>
                      <a:round/>
                      <a:headEnd type="none" w="med" len="med"/>
                      <a:tailEnd type="none" w="med" len="med"/>
                    </a:lnL>
                    <a:lnR w="9525" cap="flat" cmpd="sng">
                      <a:noFill/>
                      <a:prstDash val="dash"/>
                      <a:round/>
                      <a:headEnd type="none" w="sm" len="sm"/>
                      <a:tailEnd type="none" w="sm" len="sm"/>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bl>
          </a:graphicData>
        </a:graphic>
      </p:graphicFrame>
      <p:sp>
        <p:nvSpPr>
          <p:cNvPr id="7" name="Title 6">
            <a:extLst>
              <a:ext uri="{FF2B5EF4-FFF2-40B4-BE49-F238E27FC236}">
                <a16:creationId xmlns:a16="http://schemas.microsoft.com/office/drawing/2014/main" id="{A46CDE63-925A-39CC-7C55-009BE1C42848}"/>
              </a:ext>
            </a:extLst>
          </p:cNvPr>
          <p:cNvSpPr>
            <a:spLocks noGrp="1"/>
          </p:cNvSpPr>
          <p:nvPr>
            <p:ph type="title"/>
          </p:nvPr>
        </p:nvSpPr>
        <p:spPr/>
        <p:txBody>
          <a:bodyPr/>
          <a:lstStyle/>
          <a:p>
            <a:endParaRPr lang="en-US" dirty="0">
              <a:solidFill>
                <a:schemeClr val="bg1"/>
              </a:solidFill>
            </a:endParaRPr>
          </a:p>
        </p:txBody>
      </p:sp>
      <p:pic>
        <p:nvPicPr>
          <p:cNvPr id="6" name="Picture 5">
            <a:extLst>
              <a:ext uri="{FF2B5EF4-FFF2-40B4-BE49-F238E27FC236}">
                <a16:creationId xmlns:a16="http://schemas.microsoft.com/office/drawing/2014/main" id="{43096ED4-C1ED-1C92-4EF7-05C3CE0D33B5}"/>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7" name="Google Shape;427;p44"/>
          <p:cNvSpPr/>
          <p:nvPr/>
        </p:nvSpPr>
        <p:spPr>
          <a:xfrm>
            <a:off x="4647545" y="2956531"/>
            <a:ext cx="3622800" cy="1253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491"/>
              </a:solidFill>
            </a:endParaRPr>
          </a:p>
        </p:txBody>
      </p:sp>
      <p:sp>
        <p:nvSpPr>
          <p:cNvPr id="428" name="Google Shape;428;p44"/>
          <p:cNvSpPr txBox="1"/>
          <p:nvPr/>
        </p:nvSpPr>
        <p:spPr>
          <a:xfrm>
            <a:off x="4778924" y="2956531"/>
            <a:ext cx="1549200" cy="1253100"/>
          </a:xfrm>
          <a:prstGeom prst="rect">
            <a:avLst/>
          </a:prstGeom>
          <a:noFill/>
          <a:ln>
            <a:noFill/>
          </a:ln>
        </p:spPr>
        <p:txBody>
          <a:bodyPr spcFirstLastPara="1" wrap="square" lIns="0" tIns="6350" rIns="0" bIns="0" anchor="ctr" anchorCtr="0">
            <a:noAutofit/>
          </a:bodyPr>
          <a:lstStyle/>
          <a:p>
            <a:pPr marL="0" marR="0" lvl="0" indent="0" algn="r" rtl="0">
              <a:lnSpc>
                <a:spcPct val="100000"/>
              </a:lnSpc>
              <a:spcBef>
                <a:spcPts val="0"/>
              </a:spcBef>
              <a:spcAft>
                <a:spcPts val="0"/>
              </a:spcAft>
              <a:buNone/>
            </a:pPr>
            <a:r>
              <a:rPr lang="en-CA" sz="1200" dirty="0">
                <a:solidFill>
                  <a:schemeClr val="accent3"/>
                </a:solidFill>
                <a:latin typeface="Montserrat"/>
                <a:ea typeface="Montserrat"/>
                <a:cs typeface="Montserrat"/>
                <a:sym typeface="Montserrat"/>
              </a:rPr>
              <a:t>Lorem ipsum dolor sit </a:t>
            </a:r>
            <a:r>
              <a:rPr lang="en-CA" sz="1200" dirty="0" err="1">
                <a:solidFill>
                  <a:schemeClr val="accent3"/>
                </a:solidFill>
                <a:latin typeface="Montserrat"/>
                <a:ea typeface="Montserrat"/>
                <a:cs typeface="Montserrat"/>
                <a:sym typeface="Montserrat"/>
              </a:rPr>
              <a:t>amet</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consectetur</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adipiscing</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elit</a:t>
            </a:r>
            <a:r>
              <a:rPr lang="en-CA" sz="1200" dirty="0">
                <a:solidFill>
                  <a:schemeClr val="accent3"/>
                </a:solidFill>
                <a:latin typeface="Montserrat"/>
                <a:ea typeface="Montserrat"/>
                <a:cs typeface="Montserrat"/>
                <a:sym typeface="Montserrat"/>
              </a:rPr>
              <a:t>.</a:t>
            </a:r>
            <a:endParaRPr sz="1200" dirty="0">
              <a:solidFill>
                <a:schemeClr val="accent3"/>
              </a:solidFill>
              <a:latin typeface="Montserrat"/>
              <a:ea typeface="Montserrat"/>
              <a:cs typeface="Montserrat"/>
              <a:sym typeface="Montserrat"/>
            </a:endParaRPr>
          </a:p>
        </p:txBody>
      </p:sp>
      <p:sp>
        <p:nvSpPr>
          <p:cNvPr id="429" name="Google Shape;429;p44"/>
          <p:cNvSpPr txBox="1"/>
          <p:nvPr/>
        </p:nvSpPr>
        <p:spPr>
          <a:xfrm>
            <a:off x="6613240" y="3221881"/>
            <a:ext cx="1625400" cy="7224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4800" b="1" dirty="0">
                <a:solidFill>
                  <a:schemeClr val="accent3"/>
                </a:solidFill>
                <a:latin typeface="Montserrat"/>
                <a:ea typeface="Montserrat"/>
                <a:cs typeface="Montserrat"/>
                <a:sym typeface="Montserrat"/>
              </a:rPr>
              <a:t>??%</a:t>
            </a:r>
          </a:p>
        </p:txBody>
      </p:sp>
      <p:sp>
        <p:nvSpPr>
          <p:cNvPr id="432" name="Google Shape;432;p44"/>
          <p:cNvSpPr/>
          <p:nvPr/>
        </p:nvSpPr>
        <p:spPr>
          <a:xfrm>
            <a:off x="4641999" y="1302356"/>
            <a:ext cx="1752000" cy="15261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txBox="1"/>
          <p:nvPr/>
        </p:nvSpPr>
        <p:spPr>
          <a:xfrm>
            <a:off x="4821251" y="1660306"/>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434" name="Google Shape;434;p44"/>
          <p:cNvSpPr txBox="1"/>
          <p:nvPr/>
        </p:nvSpPr>
        <p:spPr>
          <a:xfrm>
            <a:off x="4821249" y="2013631"/>
            <a:ext cx="13647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p>
        </p:txBody>
      </p:sp>
      <p:sp>
        <p:nvSpPr>
          <p:cNvPr id="436" name="Google Shape;436;p44"/>
          <p:cNvSpPr/>
          <p:nvPr/>
        </p:nvSpPr>
        <p:spPr>
          <a:xfrm>
            <a:off x="6518480" y="1302356"/>
            <a:ext cx="1752000" cy="15261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txBox="1"/>
          <p:nvPr/>
        </p:nvSpPr>
        <p:spPr>
          <a:xfrm>
            <a:off x="6705299" y="1660306"/>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438" name="Google Shape;438;p44"/>
          <p:cNvSpPr txBox="1"/>
          <p:nvPr/>
        </p:nvSpPr>
        <p:spPr>
          <a:xfrm>
            <a:off x="6705299" y="2013631"/>
            <a:ext cx="13644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p>
        </p:txBody>
      </p:sp>
      <p:sp>
        <p:nvSpPr>
          <p:cNvPr id="7" name="Title 6">
            <a:extLst>
              <a:ext uri="{FF2B5EF4-FFF2-40B4-BE49-F238E27FC236}">
                <a16:creationId xmlns:a16="http://schemas.microsoft.com/office/drawing/2014/main" id="{61ED1A23-D857-2A0C-6B1F-75B4E0EF362C}"/>
              </a:ext>
            </a:extLst>
          </p:cNvPr>
          <p:cNvSpPr>
            <a:spLocks noGrp="1"/>
          </p:cNvSpPr>
          <p:nvPr>
            <p:ph type="title"/>
          </p:nvPr>
        </p:nvSpPr>
        <p:spPr/>
        <p:txBody>
          <a:bodyPr/>
          <a:lstStyle/>
          <a:p>
            <a:endParaRPr lang="en-US" dirty="0">
              <a:solidFill>
                <a:schemeClr val="bg1"/>
              </a:solidFill>
            </a:endParaRPr>
          </a:p>
        </p:txBody>
      </p:sp>
      <p:sp>
        <p:nvSpPr>
          <p:cNvPr id="8" name="Google Shape;427;p44">
            <a:extLst>
              <a:ext uri="{FF2B5EF4-FFF2-40B4-BE49-F238E27FC236}">
                <a16:creationId xmlns:a16="http://schemas.microsoft.com/office/drawing/2014/main" id="{0D5D29AC-FC5E-80ED-4610-BE6252257F0C}"/>
              </a:ext>
            </a:extLst>
          </p:cNvPr>
          <p:cNvSpPr/>
          <p:nvPr/>
        </p:nvSpPr>
        <p:spPr>
          <a:xfrm>
            <a:off x="899510" y="1318650"/>
            <a:ext cx="3622800" cy="1253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491"/>
              </a:solidFill>
            </a:endParaRPr>
          </a:p>
        </p:txBody>
      </p:sp>
      <p:sp>
        <p:nvSpPr>
          <p:cNvPr id="9" name="Google Shape;428;p44">
            <a:extLst>
              <a:ext uri="{FF2B5EF4-FFF2-40B4-BE49-F238E27FC236}">
                <a16:creationId xmlns:a16="http://schemas.microsoft.com/office/drawing/2014/main" id="{5C4A20C5-2FF2-9566-7EA5-747E47820214}"/>
              </a:ext>
            </a:extLst>
          </p:cNvPr>
          <p:cNvSpPr txBox="1"/>
          <p:nvPr/>
        </p:nvSpPr>
        <p:spPr>
          <a:xfrm>
            <a:off x="1030889" y="1318650"/>
            <a:ext cx="1549200" cy="1253100"/>
          </a:xfrm>
          <a:prstGeom prst="rect">
            <a:avLst/>
          </a:prstGeom>
          <a:noFill/>
          <a:ln>
            <a:noFill/>
          </a:ln>
        </p:spPr>
        <p:txBody>
          <a:bodyPr spcFirstLastPara="1" wrap="square" lIns="0" tIns="6350" rIns="0" bIns="0" anchor="ctr" anchorCtr="0">
            <a:noAutofit/>
          </a:bodyPr>
          <a:lstStyle/>
          <a:p>
            <a:pPr marL="0" marR="0" lvl="0" indent="0" algn="r" rtl="0">
              <a:lnSpc>
                <a:spcPct val="100000"/>
              </a:lnSpc>
              <a:spcBef>
                <a:spcPts val="0"/>
              </a:spcBef>
              <a:spcAft>
                <a:spcPts val="0"/>
              </a:spcAft>
              <a:buNone/>
            </a:pPr>
            <a:r>
              <a:rPr lang="en-CA" sz="1200" dirty="0">
                <a:solidFill>
                  <a:schemeClr val="accent3"/>
                </a:solidFill>
                <a:latin typeface="Montserrat"/>
                <a:ea typeface="Montserrat"/>
                <a:cs typeface="Montserrat"/>
                <a:sym typeface="Montserrat"/>
              </a:rPr>
              <a:t>Lorem ipsum dolor sit </a:t>
            </a:r>
            <a:r>
              <a:rPr lang="en-CA" sz="1200" dirty="0" err="1">
                <a:solidFill>
                  <a:schemeClr val="accent3"/>
                </a:solidFill>
                <a:latin typeface="Montserrat"/>
                <a:ea typeface="Montserrat"/>
                <a:cs typeface="Montserrat"/>
                <a:sym typeface="Montserrat"/>
              </a:rPr>
              <a:t>amet</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consectetur</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adipiscing</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elit</a:t>
            </a:r>
            <a:r>
              <a:rPr lang="en-CA" sz="1200" dirty="0">
                <a:solidFill>
                  <a:schemeClr val="accent3"/>
                </a:solidFill>
                <a:latin typeface="Montserrat"/>
                <a:ea typeface="Montserrat"/>
                <a:cs typeface="Montserrat"/>
                <a:sym typeface="Montserrat"/>
              </a:rPr>
              <a:t>.</a:t>
            </a:r>
          </a:p>
        </p:txBody>
      </p:sp>
      <p:sp>
        <p:nvSpPr>
          <p:cNvPr id="10" name="Google Shape;429;p44">
            <a:extLst>
              <a:ext uri="{FF2B5EF4-FFF2-40B4-BE49-F238E27FC236}">
                <a16:creationId xmlns:a16="http://schemas.microsoft.com/office/drawing/2014/main" id="{05CCC11E-D32E-2FAD-1F76-CE01696AF10D}"/>
              </a:ext>
            </a:extLst>
          </p:cNvPr>
          <p:cNvSpPr txBox="1"/>
          <p:nvPr/>
        </p:nvSpPr>
        <p:spPr>
          <a:xfrm>
            <a:off x="2865205" y="1584000"/>
            <a:ext cx="1625400" cy="7224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4800" b="1" dirty="0">
                <a:solidFill>
                  <a:schemeClr val="accent3"/>
                </a:solidFill>
                <a:latin typeface="Montserrat"/>
                <a:ea typeface="Montserrat"/>
                <a:cs typeface="Montserrat"/>
                <a:sym typeface="Montserrat"/>
              </a:rPr>
              <a:t>??%</a:t>
            </a:r>
            <a:endParaRPr sz="4800" b="1" dirty="0">
              <a:solidFill>
                <a:schemeClr val="accent3"/>
              </a:solidFill>
              <a:latin typeface="Montserrat"/>
              <a:ea typeface="Montserrat"/>
              <a:cs typeface="Montserrat"/>
              <a:sym typeface="Montserrat"/>
            </a:endParaRPr>
          </a:p>
        </p:txBody>
      </p:sp>
      <p:sp>
        <p:nvSpPr>
          <p:cNvPr id="11" name="Google Shape;432;p44">
            <a:extLst>
              <a:ext uri="{FF2B5EF4-FFF2-40B4-BE49-F238E27FC236}">
                <a16:creationId xmlns:a16="http://schemas.microsoft.com/office/drawing/2014/main" id="{2D149B45-CED2-963F-588E-4B985582A07C}"/>
              </a:ext>
            </a:extLst>
          </p:cNvPr>
          <p:cNvSpPr/>
          <p:nvPr/>
        </p:nvSpPr>
        <p:spPr>
          <a:xfrm>
            <a:off x="893964" y="2689028"/>
            <a:ext cx="1752000" cy="1526100"/>
          </a:xfrm>
          <a:prstGeom prst="rect">
            <a:avLst/>
          </a:prstGeom>
          <a:solidFill>
            <a:schemeClr val="accent1">
              <a:alpha val="2500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3;p44">
            <a:extLst>
              <a:ext uri="{FF2B5EF4-FFF2-40B4-BE49-F238E27FC236}">
                <a16:creationId xmlns:a16="http://schemas.microsoft.com/office/drawing/2014/main" id="{F049E901-3B21-68B1-84AE-6C21979B0054}"/>
              </a:ext>
            </a:extLst>
          </p:cNvPr>
          <p:cNvSpPr txBox="1"/>
          <p:nvPr/>
        </p:nvSpPr>
        <p:spPr>
          <a:xfrm>
            <a:off x="1073216" y="3046978"/>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a:ea typeface="Montserrat"/>
                <a:cs typeface="Montserrat"/>
                <a:sym typeface="Montserrat"/>
              </a:rPr>
              <a:t>Title</a:t>
            </a:r>
            <a:endParaRPr sz="1800" b="1" dirty="0">
              <a:solidFill>
                <a:schemeClr val="bg1"/>
              </a:solidFill>
              <a:latin typeface="Montserrat"/>
              <a:ea typeface="Montserrat"/>
              <a:cs typeface="Montserrat"/>
              <a:sym typeface="Montserrat"/>
            </a:endParaRPr>
          </a:p>
        </p:txBody>
      </p:sp>
      <p:sp>
        <p:nvSpPr>
          <p:cNvPr id="13" name="Google Shape;434;p44">
            <a:extLst>
              <a:ext uri="{FF2B5EF4-FFF2-40B4-BE49-F238E27FC236}">
                <a16:creationId xmlns:a16="http://schemas.microsoft.com/office/drawing/2014/main" id="{911713D9-C1BF-3773-147F-6AB25A8519F7}"/>
              </a:ext>
            </a:extLst>
          </p:cNvPr>
          <p:cNvSpPr txBox="1"/>
          <p:nvPr/>
        </p:nvSpPr>
        <p:spPr>
          <a:xfrm>
            <a:off x="1073214" y="3400303"/>
            <a:ext cx="13647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200" dirty="0">
                <a:solidFill>
                  <a:schemeClr val="bg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bg1"/>
                </a:solidFill>
                <a:latin typeface="Montserrat"/>
                <a:ea typeface="Montserrat"/>
                <a:cs typeface="Montserrat"/>
                <a:sym typeface="Montserrat"/>
              </a:rPr>
              <a:t>Praesent</a:t>
            </a:r>
            <a:r>
              <a:rPr lang="en-CA" sz="1200" dirty="0">
                <a:solidFill>
                  <a:schemeClr val="bg1"/>
                </a:solidFill>
                <a:latin typeface="Montserrat"/>
                <a:ea typeface="Montserrat"/>
                <a:cs typeface="Montserrat"/>
                <a:sym typeface="Montserrat"/>
              </a:rPr>
              <a:t> </a:t>
            </a:r>
            <a:r>
              <a:rPr lang="en-CA" sz="1200" dirty="0" err="1">
                <a:solidFill>
                  <a:schemeClr val="bg1"/>
                </a:solidFill>
                <a:latin typeface="Montserrat"/>
                <a:ea typeface="Montserrat"/>
                <a:cs typeface="Montserrat"/>
                <a:sym typeface="Montserrat"/>
              </a:rPr>
              <a:t>consequat</a:t>
            </a:r>
            <a:r>
              <a:rPr lang="en-CA" sz="1200" dirty="0">
                <a:solidFill>
                  <a:schemeClr val="bg1"/>
                </a:solidFill>
                <a:latin typeface="Montserrat"/>
                <a:ea typeface="Montserrat"/>
                <a:cs typeface="Montserrat"/>
                <a:sym typeface="Montserrat"/>
              </a:rPr>
              <a:t> ipsum.</a:t>
            </a:r>
            <a:endParaRPr sz="1200" dirty="0">
              <a:solidFill>
                <a:schemeClr val="bg1"/>
              </a:solidFill>
              <a:latin typeface="Montserrat"/>
              <a:ea typeface="Montserrat"/>
              <a:cs typeface="Montserrat"/>
              <a:sym typeface="Montserrat"/>
            </a:endParaRPr>
          </a:p>
        </p:txBody>
      </p:sp>
      <p:sp>
        <p:nvSpPr>
          <p:cNvPr id="14" name="Google Shape;436;p44">
            <a:extLst>
              <a:ext uri="{FF2B5EF4-FFF2-40B4-BE49-F238E27FC236}">
                <a16:creationId xmlns:a16="http://schemas.microsoft.com/office/drawing/2014/main" id="{234C61D6-0AC3-500D-F590-B6C14007B04E}"/>
              </a:ext>
            </a:extLst>
          </p:cNvPr>
          <p:cNvSpPr/>
          <p:nvPr/>
        </p:nvSpPr>
        <p:spPr>
          <a:xfrm>
            <a:off x="2770445" y="2689028"/>
            <a:ext cx="1752000" cy="1526100"/>
          </a:xfrm>
          <a:prstGeom prst="rect">
            <a:avLst/>
          </a:prstGeom>
          <a:solidFill>
            <a:schemeClr val="accent1">
              <a:alpha val="2500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7;p44">
            <a:extLst>
              <a:ext uri="{FF2B5EF4-FFF2-40B4-BE49-F238E27FC236}">
                <a16:creationId xmlns:a16="http://schemas.microsoft.com/office/drawing/2014/main" id="{97FABFF5-8F13-4EF5-D27C-A12B19FB1D3B}"/>
              </a:ext>
            </a:extLst>
          </p:cNvPr>
          <p:cNvSpPr txBox="1"/>
          <p:nvPr/>
        </p:nvSpPr>
        <p:spPr>
          <a:xfrm>
            <a:off x="2957264" y="3046978"/>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bg1"/>
                </a:solidFill>
                <a:latin typeface="Montserrat"/>
                <a:ea typeface="Montserrat"/>
                <a:cs typeface="Montserrat"/>
                <a:sym typeface="Montserrat"/>
              </a:rPr>
              <a:t>Title</a:t>
            </a:r>
            <a:endParaRPr sz="1800" b="1" dirty="0">
              <a:solidFill>
                <a:schemeClr val="bg1"/>
              </a:solidFill>
              <a:latin typeface="Montserrat"/>
              <a:ea typeface="Montserrat"/>
              <a:cs typeface="Montserrat"/>
              <a:sym typeface="Montserrat"/>
            </a:endParaRPr>
          </a:p>
        </p:txBody>
      </p:sp>
      <p:sp>
        <p:nvSpPr>
          <p:cNvPr id="16" name="Google Shape;438;p44">
            <a:extLst>
              <a:ext uri="{FF2B5EF4-FFF2-40B4-BE49-F238E27FC236}">
                <a16:creationId xmlns:a16="http://schemas.microsoft.com/office/drawing/2014/main" id="{D697035A-7A00-58FC-21E5-232DC8D55227}"/>
              </a:ext>
            </a:extLst>
          </p:cNvPr>
          <p:cNvSpPr txBox="1"/>
          <p:nvPr/>
        </p:nvSpPr>
        <p:spPr>
          <a:xfrm>
            <a:off x="2957264" y="3400303"/>
            <a:ext cx="13644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bg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bg1"/>
                </a:solidFill>
                <a:latin typeface="Montserrat"/>
                <a:ea typeface="Montserrat"/>
                <a:cs typeface="Montserrat"/>
                <a:sym typeface="Montserrat"/>
              </a:rPr>
              <a:t>Praesent</a:t>
            </a:r>
            <a:r>
              <a:rPr lang="en-CA" sz="1200" dirty="0">
                <a:solidFill>
                  <a:schemeClr val="bg1"/>
                </a:solidFill>
                <a:latin typeface="Montserrat"/>
                <a:ea typeface="Montserrat"/>
                <a:cs typeface="Montserrat"/>
                <a:sym typeface="Montserrat"/>
              </a:rPr>
              <a:t> </a:t>
            </a:r>
            <a:r>
              <a:rPr lang="en-CA" sz="1200" dirty="0" err="1">
                <a:solidFill>
                  <a:schemeClr val="bg1"/>
                </a:solidFill>
                <a:latin typeface="Montserrat"/>
                <a:ea typeface="Montserrat"/>
                <a:cs typeface="Montserrat"/>
                <a:sym typeface="Montserrat"/>
              </a:rPr>
              <a:t>consequat</a:t>
            </a:r>
            <a:r>
              <a:rPr lang="en-CA" sz="1200" dirty="0">
                <a:solidFill>
                  <a:schemeClr val="bg1"/>
                </a:solidFill>
                <a:latin typeface="Montserrat"/>
                <a:ea typeface="Montserrat"/>
                <a:cs typeface="Montserrat"/>
                <a:sym typeface="Montserrat"/>
              </a:rPr>
              <a:t> ipsum.</a:t>
            </a:r>
          </a:p>
        </p:txBody>
      </p:sp>
      <p:pic>
        <p:nvPicPr>
          <p:cNvPr id="6" name="Picture 5">
            <a:extLst>
              <a:ext uri="{FF2B5EF4-FFF2-40B4-BE49-F238E27FC236}">
                <a16:creationId xmlns:a16="http://schemas.microsoft.com/office/drawing/2014/main" id="{F842EE4D-22C6-9899-8C85-25D6346F71B8}"/>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5"/>
        <p:cNvGrpSpPr/>
        <p:nvPr/>
      </p:nvGrpSpPr>
      <p:grpSpPr>
        <a:xfrm>
          <a:off x="0" y="0"/>
          <a:ext cx="0" cy="0"/>
          <a:chOff x="0" y="0"/>
          <a:chExt cx="0" cy="0"/>
        </a:xfrm>
      </p:grpSpPr>
      <p:pic>
        <p:nvPicPr>
          <p:cNvPr id="4" name="Picture 3">
            <a:extLst>
              <a:ext uri="{FF2B5EF4-FFF2-40B4-BE49-F238E27FC236}">
                <a16:creationId xmlns:a16="http://schemas.microsoft.com/office/drawing/2014/main" id="{18EC60F3-27C8-3882-F57B-94C17904D50B}"/>
              </a:ext>
            </a:extLst>
          </p:cNvPr>
          <p:cNvPicPr>
            <a:picLocks noChangeAspect="1"/>
          </p:cNvPicPr>
          <p:nvPr/>
        </p:nvPicPr>
        <p:blipFill>
          <a:blip r:embed="rId3"/>
          <a:srcRect l="4121" r="27002"/>
          <a:stretch/>
        </p:blipFill>
        <p:spPr>
          <a:xfrm>
            <a:off x="3831900" y="0"/>
            <a:ext cx="5312100" cy="5143500"/>
          </a:xfrm>
          <a:prstGeom prst="rect">
            <a:avLst/>
          </a:prstGeom>
        </p:spPr>
      </p:pic>
      <p:sp>
        <p:nvSpPr>
          <p:cNvPr id="456" name="Google Shape;456;p45"/>
          <p:cNvSpPr txBox="1">
            <a:spLocks noGrp="1"/>
          </p:cNvSpPr>
          <p:nvPr>
            <p:ph type="ctrTitle"/>
          </p:nvPr>
        </p:nvSpPr>
        <p:spPr>
          <a:xfrm>
            <a:off x="720000" y="713550"/>
            <a:ext cx="3111900" cy="37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Lorem </a:t>
            </a:r>
            <a:r>
              <a:rPr lang="en" dirty="0" err="1"/>
              <a:t>ip</a:t>
            </a:r>
            <a:br>
              <a:rPr lang="en" dirty="0"/>
            </a:br>
            <a:r>
              <a:rPr lang="en" dirty="0"/>
              <a:t>sit </a:t>
            </a:r>
            <a:r>
              <a:rPr lang="en" dirty="0" err="1"/>
              <a:t>amet</a:t>
            </a:r>
            <a:r>
              <a:rPr lang="en" dirty="0"/>
              <a:t> dolor </a:t>
            </a:r>
            <a:r>
              <a:rPr lang="en" dirty="0" err="1"/>
              <a:t>consectect</a:t>
            </a:r>
            <a:r>
              <a:rPr lang="en"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7">
          <a:extLst>
            <a:ext uri="{FF2B5EF4-FFF2-40B4-BE49-F238E27FC236}">
              <a16:creationId xmlns:a16="http://schemas.microsoft.com/office/drawing/2014/main" id="{79A31B50-C2B1-8FF1-C72E-100D490A74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B913656-120E-2EF7-9EB3-B615CC297AAA}"/>
              </a:ext>
            </a:extLst>
          </p:cNvPr>
          <p:cNvPicPr>
            <a:picLocks noChangeAspect="1"/>
          </p:cNvPicPr>
          <p:nvPr/>
        </p:nvPicPr>
        <p:blipFill>
          <a:blip r:embed="rId3"/>
          <a:stretch>
            <a:fillRect/>
          </a:stretch>
        </p:blipFill>
        <p:spPr>
          <a:xfrm>
            <a:off x="4279216" y="572377"/>
            <a:ext cx="4864784" cy="3880625"/>
          </a:xfrm>
          <a:prstGeom prst="rect">
            <a:avLst/>
          </a:prstGeom>
        </p:spPr>
      </p:pic>
      <p:sp>
        <p:nvSpPr>
          <p:cNvPr id="190" name="Google Shape;190;p29">
            <a:extLst>
              <a:ext uri="{FF2B5EF4-FFF2-40B4-BE49-F238E27FC236}">
                <a16:creationId xmlns:a16="http://schemas.microsoft.com/office/drawing/2014/main" id="{0D85976A-8F23-24A4-3844-7B0D402C9197}"/>
              </a:ext>
            </a:extLst>
          </p:cNvPr>
          <p:cNvSpPr txBox="1">
            <a:spLocks noGrp="1"/>
          </p:cNvSpPr>
          <p:nvPr>
            <p:ph type="ctrTitle"/>
          </p:nvPr>
        </p:nvSpPr>
        <p:spPr>
          <a:xfrm>
            <a:off x="720000" y="963488"/>
            <a:ext cx="4349892" cy="14166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200" b="1" dirty="0">
                <a:latin typeface="Montserrat"/>
                <a:ea typeface="Montserrat"/>
                <a:cs typeface="Montserrat"/>
                <a:sym typeface="Montserrat"/>
              </a:rPr>
              <a:t>Speaker</a:t>
            </a:r>
            <a:br>
              <a:rPr lang="en" sz="4200" b="1" dirty="0">
                <a:latin typeface="Montserrat"/>
                <a:ea typeface="Montserrat"/>
                <a:cs typeface="Montserrat"/>
                <a:sym typeface="Montserrat"/>
              </a:rPr>
            </a:br>
            <a:r>
              <a:rPr lang="en" sz="4200" b="1" dirty="0">
                <a:latin typeface="Montserrat"/>
                <a:ea typeface="Montserrat"/>
                <a:cs typeface="Montserrat"/>
                <a:sym typeface="Montserrat"/>
              </a:rPr>
              <a:t>Names</a:t>
            </a:r>
            <a:endParaRPr sz="4200" dirty="0"/>
          </a:p>
        </p:txBody>
      </p:sp>
      <p:sp>
        <p:nvSpPr>
          <p:cNvPr id="191" name="Google Shape;191;p29">
            <a:extLst>
              <a:ext uri="{FF2B5EF4-FFF2-40B4-BE49-F238E27FC236}">
                <a16:creationId xmlns:a16="http://schemas.microsoft.com/office/drawing/2014/main" id="{80FEBE9D-1440-0275-2098-96918B479DF1}"/>
              </a:ext>
            </a:extLst>
          </p:cNvPr>
          <p:cNvSpPr txBox="1">
            <a:spLocks noGrp="1"/>
          </p:cNvSpPr>
          <p:nvPr>
            <p:ph type="subTitle" idx="1"/>
          </p:nvPr>
        </p:nvSpPr>
        <p:spPr>
          <a:xfrm>
            <a:off x="767751" y="2512690"/>
            <a:ext cx="3852000" cy="14166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latin typeface="Montserrat Medium"/>
                <a:ea typeface="Montserrat Medium"/>
                <a:cs typeface="Montserrat Medium"/>
                <a:sym typeface="Montserrat Medium"/>
              </a:rPr>
              <a:t>Topic Title Goes Here</a:t>
            </a:r>
            <a:endParaRPr dirty="0"/>
          </a:p>
        </p:txBody>
      </p:sp>
      <p:pic>
        <p:nvPicPr>
          <p:cNvPr id="4" name="Picture 3" descr="A few women standing in front of a whiteboard&#10;&#10;Description automatically generated">
            <a:extLst>
              <a:ext uri="{FF2B5EF4-FFF2-40B4-BE49-F238E27FC236}">
                <a16:creationId xmlns:a16="http://schemas.microsoft.com/office/drawing/2014/main" id="{6E42B721-62E1-8930-B777-DD410CC7A299}"/>
              </a:ext>
            </a:extLst>
          </p:cNvPr>
          <p:cNvPicPr>
            <a:picLocks noChangeAspect="1"/>
          </p:cNvPicPr>
          <p:nvPr/>
        </p:nvPicPr>
        <p:blipFill rotWithShape="1">
          <a:blip r:embed="rId4"/>
          <a:srcRect l="17989" t="3134" r="16679" b="5823"/>
          <a:stretch/>
        </p:blipFill>
        <p:spPr>
          <a:xfrm>
            <a:off x="5123799" y="934517"/>
            <a:ext cx="3007417" cy="2797800"/>
          </a:xfrm>
          <a:prstGeom prst="rect">
            <a:avLst/>
          </a:prstGeom>
        </p:spPr>
      </p:pic>
    </p:spTree>
    <p:extLst>
      <p:ext uri="{BB962C8B-B14F-4D97-AF65-F5344CB8AC3E}">
        <p14:creationId xmlns:p14="http://schemas.microsoft.com/office/powerpoint/2010/main" val="386029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6"/>
          <p:cNvSpPr txBox="1">
            <a:spLocks noGrp="1"/>
          </p:cNvSpPr>
          <p:nvPr>
            <p:ph type="ctrTitle"/>
          </p:nvPr>
        </p:nvSpPr>
        <p:spPr>
          <a:xfrm>
            <a:off x="948600" y="3016252"/>
            <a:ext cx="2051700" cy="36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a:t>
            </a:r>
          </a:p>
        </p:txBody>
      </p:sp>
      <p:sp>
        <p:nvSpPr>
          <p:cNvPr id="462" name="Google Shape;462;p46"/>
          <p:cNvSpPr txBox="1">
            <a:spLocks noGrp="1"/>
          </p:cNvSpPr>
          <p:nvPr>
            <p:ph type="subTitle" idx="1"/>
          </p:nvPr>
        </p:nvSpPr>
        <p:spPr>
          <a:xfrm>
            <a:off x="948600" y="3360255"/>
            <a:ext cx="3099600" cy="59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463" name="Google Shape;463;p46"/>
          <p:cNvSpPr txBox="1">
            <a:spLocks noGrp="1"/>
          </p:cNvSpPr>
          <p:nvPr>
            <p:ph type="ctrTitle" idx="2"/>
          </p:nvPr>
        </p:nvSpPr>
        <p:spPr>
          <a:xfrm>
            <a:off x="948600" y="1524508"/>
            <a:ext cx="2052000" cy="36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dirty="0"/>
              <a:t>Lorem ipsum</a:t>
            </a:r>
            <a:endParaRPr dirty="0"/>
          </a:p>
        </p:txBody>
      </p:sp>
      <p:sp>
        <p:nvSpPr>
          <p:cNvPr id="464" name="Google Shape;464;p46"/>
          <p:cNvSpPr txBox="1">
            <a:spLocks noGrp="1"/>
          </p:cNvSpPr>
          <p:nvPr>
            <p:ph type="subTitle" idx="3"/>
          </p:nvPr>
        </p:nvSpPr>
        <p:spPr>
          <a:xfrm>
            <a:off x="948600" y="1872508"/>
            <a:ext cx="3099600" cy="59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465" name="Google Shape;465;p46"/>
          <p:cNvSpPr txBox="1">
            <a:spLocks noGrp="1"/>
          </p:cNvSpPr>
          <p:nvPr>
            <p:ph type="ctrTitle" idx="4"/>
          </p:nvPr>
        </p:nvSpPr>
        <p:spPr>
          <a:xfrm>
            <a:off x="6121500" y="3016252"/>
            <a:ext cx="2052000" cy="36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a:t>
            </a:r>
            <a:endParaRPr dirty="0"/>
          </a:p>
        </p:txBody>
      </p:sp>
      <p:sp>
        <p:nvSpPr>
          <p:cNvPr id="466" name="Google Shape;466;p46"/>
          <p:cNvSpPr txBox="1">
            <a:spLocks noGrp="1"/>
          </p:cNvSpPr>
          <p:nvPr>
            <p:ph type="subTitle" idx="5"/>
          </p:nvPr>
        </p:nvSpPr>
        <p:spPr>
          <a:xfrm>
            <a:off x="5073900" y="3360264"/>
            <a:ext cx="3099600" cy="5970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467" name="Google Shape;467;p46"/>
          <p:cNvSpPr txBox="1">
            <a:spLocks noGrp="1"/>
          </p:cNvSpPr>
          <p:nvPr>
            <p:ph type="ctrTitle" idx="6"/>
          </p:nvPr>
        </p:nvSpPr>
        <p:spPr>
          <a:xfrm>
            <a:off x="6121500" y="1524508"/>
            <a:ext cx="2052000" cy="364800"/>
          </a:xfrm>
          <a:prstGeom prst="rect">
            <a:avLst/>
          </a:prstGeom>
        </p:spPr>
        <p:txBody>
          <a:bodyPr spcFirstLastPara="1" wrap="square" lIns="91425" tIns="91425" rIns="91425" bIns="91425" anchor="t" anchorCtr="0">
            <a:noAutofit/>
          </a:bodyPr>
          <a:lstStyle/>
          <a:p>
            <a:pPr>
              <a:lnSpc>
                <a:spcPct val="115000"/>
              </a:lnSpc>
            </a:pPr>
            <a:r>
              <a:rPr lang="en-CA" dirty="0"/>
              <a:t>Lorem ipsum</a:t>
            </a:r>
            <a:br>
              <a:rPr lang="en-CA" dirty="0"/>
            </a:br>
            <a:endParaRPr dirty="0"/>
          </a:p>
          <a:p>
            <a:pPr marL="0" lvl="0" indent="0" algn="r" rtl="0">
              <a:spcBef>
                <a:spcPts val="1600"/>
              </a:spcBef>
              <a:spcAft>
                <a:spcPts val="0"/>
              </a:spcAft>
              <a:buNone/>
            </a:pPr>
            <a:endParaRPr dirty="0"/>
          </a:p>
        </p:txBody>
      </p:sp>
      <p:sp>
        <p:nvSpPr>
          <p:cNvPr id="468" name="Google Shape;468;p46"/>
          <p:cNvSpPr txBox="1">
            <a:spLocks noGrp="1"/>
          </p:cNvSpPr>
          <p:nvPr>
            <p:ph type="subTitle" idx="7"/>
          </p:nvPr>
        </p:nvSpPr>
        <p:spPr>
          <a:xfrm>
            <a:off x="5073900" y="1872508"/>
            <a:ext cx="3099600" cy="5970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7" name="Title 6">
            <a:extLst>
              <a:ext uri="{FF2B5EF4-FFF2-40B4-BE49-F238E27FC236}">
                <a16:creationId xmlns:a16="http://schemas.microsoft.com/office/drawing/2014/main" id="{2AD7A3A2-172C-6051-8706-9952CD0094C6}"/>
              </a:ext>
            </a:extLst>
          </p:cNvPr>
          <p:cNvSpPr>
            <a:spLocks noGrp="1"/>
          </p:cNvSpPr>
          <p:nvPr>
            <p:ph type="title" idx="8"/>
          </p:nvPr>
        </p:nvSpPr>
        <p:spPr/>
        <p:txBody>
          <a:bodyPr/>
          <a:lstStyle/>
          <a:p>
            <a:endParaRPr lang="en-US"/>
          </a:p>
        </p:txBody>
      </p:sp>
      <p:grpSp>
        <p:nvGrpSpPr>
          <p:cNvPr id="13" name="Google Shape;12688;p69">
            <a:extLst>
              <a:ext uri="{FF2B5EF4-FFF2-40B4-BE49-F238E27FC236}">
                <a16:creationId xmlns:a16="http://schemas.microsoft.com/office/drawing/2014/main" id="{5112D79B-490D-DC23-33F2-868FB15E8D7B}"/>
              </a:ext>
            </a:extLst>
          </p:cNvPr>
          <p:cNvGrpSpPr/>
          <p:nvPr/>
        </p:nvGrpSpPr>
        <p:grpSpPr>
          <a:xfrm>
            <a:off x="4289896" y="1400088"/>
            <a:ext cx="564207" cy="539936"/>
            <a:chOff x="5621097" y="1500761"/>
            <a:chExt cx="371424" cy="355446"/>
          </a:xfrm>
          <a:solidFill>
            <a:schemeClr val="lt1"/>
          </a:solidFill>
        </p:grpSpPr>
        <p:sp>
          <p:nvSpPr>
            <p:cNvPr id="14" name="Google Shape;12689;p69">
              <a:extLst>
                <a:ext uri="{FF2B5EF4-FFF2-40B4-BE49-F238E27FC236}">
                  <a16:creationId xmlns:a16="http://schemas.microsoft.com/office/drawing/2014/main" id="{34B02522-4CF1-4E8E-CB32-F7C4B52D27D9}"/>
                </a:ext>
              </a:extLst>
            </p:cNvPr>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90;p69">
              <a:extLst>
                <a:ext uri="{FF2B5EF4-FFF2-40B4-BE49-F238E27FC236}">
                  <a16:creationId xmlns:a16="http://schemas.microsoft.com/office/drawing/2014/main" id="{7825E685-8C1F-7AAB-6E0C-1E3663C2096B}"/>
                </a:ext>
              </a:extLst>
            </p:cNvPr>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79DDAB63-A0FD-9ECF-F9BD-1B679332CEEB}"/>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48"/>
          <p:cNvSpPr txBox="1">
            <a:spLocks noGrp="1"/>
          </p:cNvSpPr>
          <p:nvPr>
            <p:ph type="body" idx="1"/>
          </p:nvPr>
        </p:nvSpPr>
        <p:spPr>
          <a:xfrm>
            <a:off x="720000" y="2066875"/>
            <a:ext cx="3172200" cy="20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latin typeface="Montserrat"/>
                <a:ea typeface="Montserrat"/>
                <a:cs typeface="Montserrat"/>
                <a:sym typeface="Montserrat"/>
              </a:rPr>
              <a:t>Lorem ipsum dolor sit </a:t>
            </a:r>
            <a:r>
              <a:rPr lang="en-CA" dirty="0" err="1">
                <a:latin typeface="Montserrat"/>
                <a:ea typeface="Montserrat"/>
                <a:cs typeface="Montserrat"/>
                <a:sym typeface="Montserrat"/>
              </a:rPr>
              <a:t>amet</a:t>
            </a:r>
            <a:r>
              <a:rPr lang="en-CA" dirty="0">
                <a:latin typeface="Montserrat"/>
                <a:ea typeface="Montserrat"/>
                <a:cs typeface="Montserrat"/>
                <a:sym typeface="Montserrat"/>
              </a:rPr>
              <a:t>, </a:t>
            </a:r>
            <a:r>
              <a:rPr lang="en-CA" dirty="0" err="1">
                <a:latin typeface="Montserrat"/>
                <a:ea typeface="Montserrat"/>
                <a:cs typeface="Montserrat"/>
                <a:sym typeface="Montserrat"/>
              </a:rPr>
              <a:t>consectetur</a:t>
            </a:r>
            <a:r>
              <a:rPr lang="en-CA" dirty="0">
                <a:latin typeface="Montserrat"/>
                <a:ea typeface="Montserrat"/>
                <a:cs typeface="Montserrat"/>
                <a:sym typeface="Montserrat"/>
              </a:rPr>
              <a:t> </a:t>
            </a:r>
            <a:r>
              <a:rPr lang="en-CA" dirty="0" err="1">
                <a:latin typeface="Montserrat"/>
                <a:ea typeface="Montserrat"/>
                <a:cs typeface="Montserrat"/>
                <a:sym typeface="Montserrat"/>
              </a:rPr>
              <a:t>adipiscing</a:t>
            </a:r>
            <a:r>
              <a:rPr lang="en-CA" dirty="0">
                <a:latin typeface="Montserrat"/>
                <a:ea typeface="Montserrat"/>
                <a:cs typeface="Montserrat"/>
                <a:sym typeface="Montserrat"/>
              </a:rPr>
              <a:t> </a:t>
            </a:r>
            <a:r>
              <a:rPr lang="en-CA" dirty="0" err="1">
                <a:latin typeface="Montserrat"/>
                <a:ea typeface="Montserrat"/>
                <a:cs typeface="Montserrat"/>
                <a:sym typeface="Montserrat"/>
              </a:rPr>
              <a:t>elit</a:t>
            </a:r>
            <a:r>
              <a:rPr lang="en-CA" dirty="0">
                <a:latin typeface="Montserrat"/>
                <a:ea typeface="Montserrat"/>
                <a:cs typeface="Montserrat"/>
                <a:sym typeface="Montserrat"/>
              </a:rPr>
              <a:t>. </a:t>
            </a:r>
            <a:r>
              <a:rPr lang="en-CA" dirty="0" err="1">
                <a:latin typeface="Montserrat"/>
                <a:ea typeface="Montserrat"/>
                <a:cs typeface="Montserrat"/>
                <a:sym typeface="Montserrat"/>
              </a:rPr>
              <a:t>Mauris</a:t>
            </a:r>
            <a:r>
              <a:rPr lang="en-CA" dirty="0">
                <a:latin typeface="Montserrat"/>
                <a:ea typeface="Montserrat"/>
                <a:cs typeface="Montserrat"/>
                <a:sym typeface="Montserrat"/>
              </a:rPr>
              <a:t> eros mi, </a:t>
            </a:r>
            <a:r>
              <a:rPr lang="en-CA" dirty="0" err="1">
                <a:latin typeface="Montserrat"/>
                <a:ea typeface="Montserrat"/>
                <a:cs typeface="Montserrat"/>
                <a:sym typeface="Montserrat"/>
              </a:rPr>
              <a:t>blandit</a:t>
            </a:r>
            <a:r>
              <a:rPr lang="en-CA" dirty="0">
                <a:latin typeface="Montserrat"/>
                <a:ea typeface="Montserrat"/>
                <a:cs typeface="Montserrat"/>
                <a:sym typeface="Montserrat"/>
              </a:rPr>
              <a:t> maximus </a:t>
            </a:r>
            <a:r>
              <a:rPr lang="en-CA" dirty="0" err="1">
                <a:latin typeface="Montserrat"/>
                <a:ea typeface="Montserrat"/>
                <a:cs typeface="Montserrat"/>
                <a:sym typeface="Montserrat"/>
              </a:rPr>
              <a:t>iaculis</a:t>
            </a:r>
            <a:r>
              <a:rPr lang="en-CA" dirty="0">
                <a:latin typeface="Montserrat"/>
                <a:ea typeface="Montserrat"/>
                <a:cs typeface="Montserrat"/>
                <a:sym typeface="Montserrat"/>
              </a:rPr>
              <a:t> </a:t>
            </a:r>
            <a:r>
              <a:rPr lang="en-CA" dirty="0" err="1">
                <a:latin typeface="Montserrat"/>
                <a:ea typeface="Montserrat"/>
                <a:cs typeface="Montserrat"/>
                <a:sym typeface="Montserrat"/>
              </a:rPr>
              <a:t>nec</a:t>
            </a:r>
            <a:r>
              <a:rPr lang="en-CA" dirty="0">
                <a:latin typeface="Montserrat"/>
                <a:ea typeface="Montserrat"/>
                <a:cs typeface="Montserrat"/>
                <a:sym typeface="Montserrat"/>
              </a:rPr>
              <a:t>, </a:t>
            </a:r>
            <a:r>
              <a:rPr lang="en-CA" dirty="0" err="1">
                <a:latin typeface="Montserrat"/>
                <a:ea typeface="Montserrat"/>
                <a:cs typeface="Montserrat"/>
                <a:sym typeface="Montserrat"/>
              </a:rPr>
              <a:t>placerat</a:t>
            </a:r>
            <a:r>
              <a:rPr lang="en-CA" dirty="0">
                <a:latin typeface="Montserrat"/>
                <a:ea typeface="Montserrat"/>
                <a:cs typeface="Montserrat"/>
                <a:sym typeface="Montserrat"/>
              </a:rPr>
              <a:t> </a:t>
            </a:r>
            <a:r>
              <a:rPr lang="en-CA" dirty="0" err="1">
                <a:latin typeface="Montserrat"/>
                <a:ea typeface="Montserrat"/>
                <a:cs typeface="Montserrat"/>
                <a:sym typeface="Montserrat"/>
              </a:rPr>
              <a:t>eget</a:t>
            </a:r>
            <a:r>
              <a:rPr lang="en-CA" dirty="0">
                <a:latin typeface="Montserrat"/>
                <a:ea typeface="Montserrat"/>
                <a:cs typeface="Montserrat"/>
                <a:sym typeface="Montserrat"/>
              </a:rPr>
              <a:t> </a:t>
            </a:r>
            <a:r>
              <a:rPr lang="en-CA" dirty="0" err="1">
                <a:latin typeface="Montserrat"/>
                <a:ea typeface="Montserrat"/>
                <a:cs typeface="Montserrat"/>
                <a:sym typeface="Montserrat"/>
              </a:rPr>
              <a:t>lectus</a:t>
            </a:r>
            <a:r>
              <a:rPr lang="en-CA" dirty="0">
                <a:latin typeface="Montserrat"/>
                <a:ea typeface="Montserrat"/>
                <a:cs typeface="Montserrat"/>
                <a:sym typeface="Montserrat"/>
              </a:rPr>
              <a:t>. </a:t>
            </a:r>
            <a:r>
              <a:rPr lang="en-CA" dirty="0" err="1">
                <a:latin typeface="Montserrat"/>
                <a:ea typeface="Montserrat"/>
                <a:cs typeface="Montserrat"/>
                <a:sym typeface="Montserrat"/>
              </a:rPr>
              <a:t>Vivamus</a:t>
            </a:r>
            <a:r>
              <a:rPr lang="en-CA" dirty="0">
                <a:latin typeface="Montserrat"/>
                <a:ea typeface="Montserrat"/>
                <a:cs typeface="Montserrat"/>
                <a:sym typeface="Montserrat"/>
              </a:rPr>
              <a:t> sed </a:t>
            </a:r>
            <a:r>
              <a:rPr lang="en-CA" dirty="0" err="1">
                <a:latin typeface="Montserrat"/>
                <a:ea typeface="Montserrat"/>
                <a:cs typeface="Montserrat"/>
                <a:sym typeface="Montserrat"/>
              </a:rPr>
              <a:t>massa</a:t>
            </a:r>
            <a:r>
              <a:rPr lang="en-CA" dirty="0">
                <a:latin typeface="Montserrat"/>
                <a:ea typeface="Montserrat"/>
                <a:cs typeface="Montserrat"/>
                <a:sym typeface="Montserrat"/>
              </a:rPr>
              <a:t> </a:t>
            </a:r>
            <a:r>
              <a:rPr lang="en-CA" dirty="0" err="1">
                <a:latin typeface="Montserrat"/>
                <a:ea typeface="Montserrat"/>
                <a:cs typeface="Montserrat"/>
                <a:sym typeface="Montserrat"/>
              </a:rPr>
              <a:t>eu</a:t>
            </a:r>
            <a:r>
              <a:rPr lang="en-CA" dirty="0">
                <a:latin typeface="Montserrat"/>
                <a:ea typeface="Montserrat"/>
                <a:cs typeface="Montserrat"/>
                <a:sym typeface="Montserrat"/>
              </a:rPr>
              <a:t> </a:t>
            </a:r>
            <a:r>
              <a:rPr lang="en-CA" dirty="0" err="1">
                <a:latin typeface="Montserrat"/>
                <a:ea typeface="Montserrat"/>
                <a:cs typeface="Montserrat"/>
                <a:sym typeface="Montserrat"/>
              </a:rPr>
              <a:t>nibh</a:t>
            </a:r>
            <a:r>
              <a:rPr lang="en-CA" dirty="0">
                <a:latin typeface="Montserrat"/>
                <a:ea typeface="Montserrat"/>
                <a:cs typeface="Montserrat"/>
                <a:sym typeface="Montserrat"/>
              </a:rPr>
              <a:t> </a:t>
            </a:r>
            <a:r>
              <a:rPr lang="en-CA" dirty="0" err="1">
                <a:latin typeface="Montserrat"/>
                <a:ea typeface="Montserrat"/>
                <a:cs typeface="Montserrat"/>
                <a:sym typeface="Montserrat"/>
              </a:rPr>
              <a:t>ultricies</a:t>
            </a:r>
            <a:r>
              <a:rPr lang="en-CA" dirty="0">
                <a:latin typeface="Montserrat"/>
                <a:ea typeface="Montserrat"/>
                <a:cs typeface="Montserrat"/>
                <a:sym typeface="Montserrat"/>
              </a:rPr>
              <a:t> </a:t>
            </a:r>
            <a:r>
              <a:rPr lang="en-CA" dirty="0" err="1">
                <a:latin typeface="Montserrat"/>
                <a:ea typeface="Montserrat"/>
                <a:cs typeface="Montserrat"/>
                <a:sym typeface="Montserrat"/>
              </a:rPr>
              <a:t>faucibus</a:t>
            </a:r>
            <a:r>
              <a:rPr lang="en-CA" dirty="0">
                <a:latin typeface="Montserrat"/>
                <a:ea typeface="Montserrat"/>
                <a:cs typeface="Montserrat"/>
                <a:sym typeface="Montserrat"/>
              </a:rPr>
              <a:t>. </a:t>
            </a:r>
            <a:r>
              <a:rPr lang="en-CA" dirty="0" err="1">
                <a:latin typeface="Montserrat"/>
                <a:ea typeface="Montserrat"/>
                <a:cs typeface="Montserrat"/>
                <a:sym typeface="Montserrat"/>
              </a:rPr>
              <a:t>Mauris</a:t>
            </a:r>
            <a:r>
              <a:rPr lang="en-CA" dirty="0">
                <a:latin typeface="Montserrat"/>
                <a:ea typeface="Montserrat"/>
                <a:cs typeface="Montserrat"/>
                <a:sym typeface="Montserrat"/>
              </a:rPr>
              <a:t> at diam in </a:t>
            </a:r>
            <a:r>
              <a:rPr lang="en-CA" dirty="0" err="1">
                <a:latin typeface="Montserrat"/>
                <a:ea typeface="Montserrat"/>
                <a:cs typeface="Montserrat"/>
                <a:sym typeface="Montserrat"/>
              </a:rPr>
              <a:t>nisl</a:t>
            </a:r>
            <a:r>
              <a:rPr lang="en-CA" dirty="0">
                <a:latin typeface="Montserrat"/>
                <a:ea typeface="Montserrat"/>
                <a:cs typeface="Montserrat"/>
                <a:sym typeface="Montserrat"/>
              </a:rPr>
              <a:t> </a:t>
            </a:r>
            <a:r>
              <a:rPr lang="en-CA" dirty="0" err="1">
                <a:latin typeface="Montserrat"/>
                <a:ea typeface="Montserrat"/>
                <a:cs typeface="Montserrat"/>
                <a:sym typeface="Montserrat"/>
              </a:rPr>
              <a:t>posuere</a:t>
            </a:r>
            <a:r>
              <a:rPr lang="en-CA" dirty="0">
                <a:latin typeface="Montserrat"/>
                <a:ea typeface="Montserrat"/>
                <a:cs typeface="Montserrat"/>
                <a:sym typeface="Montserrat"/>
              </a:rPr>
              <a:t> semper.</a:t>
            </a:r>
          </a:p>
        </p:txBody>
      </p:sp>
      <p:sp>
        <p:nvSpPr>
          <p:cNvPr id="502" name="Google Shape;502;p48"/>
          <p:cNvSpPr txBox="1">
            <a:spLocks noGrp="1"/>
          </p:cNvSpPr>
          <p:nvPr>
            <p:ph type="title"/>
          </p:nvPr>
        </p:nvSpPr>
        <p:spPr>
          <a:xfrm>
            <a:off x="720000" y="1634400"/>
            <a:ext cx="31722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Title Goes Here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pSp>
        <p:nvGrpSpPr>
          <p:cNvPr id="513" name="Google Shape;513;p49"/>
          <p:cNvGrpSpPr/>
          <p:nvPr/>
        </p:nvGrpSpPr>
        <p:grpSpPr>
          <a:xfrm>
            <a:off x="3650736" y="1217888"/>
            <a:ext cx="4830483" cy="3176398"/>
            <a:chOff x="235800" y="830650"/>
            <a:chExt cx="6978450" cy="4588844"/>
          </a:xfrm>
        </p:grpSpPr>
        <p:sp>
          <p:nvSpPr>
            <p:cNvPr id="514" name="Google Shape;514;p49"/>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9"/>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9"/>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9"/>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9"/>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9"/>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chemeClr val="bg1">
                <a:alpha val="3036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49"/>
          <p:cNvSpPr/>
          <p:nvPr/>
        </p:nvSpPr>
        <p:spPr>
          <a:xfrm>
            <a:off x="4082394" y="1935952"/>
            <a:ext cx="489600" cy="4896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9"/>
          <p:cNvSpPr/>
          <p:nvPr/>
        </p:nvSpPr>
        <p:spPr>
          <a:xfrm>
            <a:off x="5947141" y="2409010"/>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9"/>
          <p:cNvSpPr/>
          <p:nvPr/>
        </p:nvSpPr>
        <p:spPr>
          <a:xfrm>
            <a:off x="4064715" y="2461103"/>
            <a:ext cx="197100" cy="19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9"/>
          <p:cNvSpPr/>
          <p:nvPr/>
        </p:nvSpPr>
        <p:spPr>
          <a:xfrm>
            <a:off x="4262072" y="2446255"/>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9"/>
          <p:cNvSpPr/>
          <p:nvPr/>
        </p:nvSpPr>
        <p:spPr>
          <a:xfrm>
            <a:off x="4038877" y="2397182"/>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9"/>
          <p:cNvSpPr/>
          <p:nvPr/>
        </p:nvSpPr>
        <p:spPr>
          <a:xfrm>
            <a:off x="4262072" y="2658460"/>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9"/>
          <p:cNvSpPr/>
          <p:nvPr/>
        </p:nvSpPr>
        <p:spPr>
          <a:xfrm>
            <a:off x="6039283" y="2464121"/>
            <a:ext cx="53400" cy="534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9"/>
          <p:cNvSpPr/>
          <p:nvPr/>
        </p:nvSpPr>
        <p:spPr>
          <a:xfrm>
            <a:off x="5920776" y="2283998"/>
            <a:ext cx="90300" cy="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9"/>
          <p:cNvSpPr/>
          <p:nvPr/>
        </p:nvSpPr>
        <p:spPr>
          <a:xfrm>
            <a:off x="6087873" y="2300977"/>
            <a:ext cx="197100" cy="1971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9"/>
          <p:cNvSpPr/>
          <p:nvPr/>
        </p:nvSpPr>
        <p:spPr>
          <a:xfrm>
            <a:off x="7970835" y="3627720"/>
            <a:ext cx="197100" cy="19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8185171" y="3735587"/>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8185176" y="3601352"/>
            <a:ext cx="90300" cy="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6936342" y="2627773"/>
            <a:ext cx="325200" cy="324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6860904" y="2689865"/>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7369116" y="2904897"/>
            <a:ext cx="63900" cy="63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7444258" y="2860113"/>
            <a:ext cx="36000" cy="360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9"/>
          <p:cNvSpPr/>
          <p:nvPr/>
        </p:nvSpPr>
        <p:spPr>
          <a:xfrm>
            <a:off x="6284967" y="3123073"/>
            <a:ext cx="325200" cy="324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9"/>
          <p:cNvSpPr/>
          <p:nvPr/>
        </p:nvSpPr>
        <p:spPr>
          <a:xfrm>
            <a:off x="7645617" y="1935948"/>
            <a:ext cx="325200" cy="324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9"/>
          <p:cNvSpPr/>
          <p:nvPr/>
        </p:nvSpPr>
        <p:spPr>
          <a:xfrm>
            <a:off x="422691" y="1455135"/>
            <a:ext cx="489600" cy="4896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9"/>
          <p:cNvSpPr/>
          <p:nvPr/>
        </p:nvSpPr>
        <p:spPr>
          <a:xfrm>
            <a:off x="422691" y="272249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p:cNvSpPr txBox="1"/>
          <p:nvPr/>
        </p:nvSpPr>
        <p:spPr>
          <a:xfrm>
            <a:off x="1172810" y="2722497"/>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2" name="Google Shape;542;p49"/>
          <p:cNvSpPr txBox="1"/>
          <p:nvPr/>
        </p:nvSpPr>
        <p:spPr>
          <a:xfrm>
            <a:off x="1172810" y="3004709"/>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543" name="Google Shape;543;p49"/>
          <p:cNvSpPr txBox="1"/>
          <p:nvPr/>
        </p:nvSpPr>
        <p:spPr>
          <a:xfrm>
            <a:off x="1172830" y="1455135"/>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4" name="Google Shape;544;p49"/>
          <p:cNvSpPr txBox="1"/>
          <p:nvPr/>
        </p:nvSpPr>
        <p:spPr>
          <a:xfrm>
            <a:off x="1172810" y="1743297"/>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7" name="Title 6">
            <a:extLst>
              <a:ext uri="{FF2B5EF4-FFF2-40B4-BE49-F238E27FC236}">
                <a16:creationId xmlns:a16="http://schemas.microsoft.com/office/drawing/2014/main" id="{3600B870-D36F-05B8-0431-379D40794F29}"/>
              </a:ext>
            </a:extLst>
          </p:cNvPr>
          <p:cNvSpPr>
            <a:spLocks noGrp="1"/>
          </p:cNvSpPr>
          <p:nvPr>
            <p:ph type="title"/>
          </p:nvPr>
        </p:nvSpPr>
        <p:spPr/>
        <p:txBody>
          <a:bodyPr/>
          <a:lstStyle/>
          <a:p>
            <a:endParaRPr lang="en-US" dirty="0">
              <a:solidFill>
                <a:schemeClr val="bg1"/>
              </a:solidFill>
            </a:endParaRPr>
          </a:p>
        </p:txBody>
      </p:sp>
      <p:pic>
        <p:nvPicPr>
          <p:cNvPr id="6" name="Picture 5">
            <a:extLst>
              <a:ext uri="{FF2B5EF4-FFF2-40B4-BE49-F238E27FC236}">
                <a16:creationId xmlns:a16="http://schemas.microsoft.com/office/drawing/2014/main" id="{909F8BFE-6600-DF4E-608A-B4251498B701}"/>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60C1EFCB-EF08-234D-A749-2335D4614802}"/>
            </a:ext>
          </a:extLst>
        </p:cNvPr>
        <p:cNvGrpSpPr/>
        <p:nvPr/>
      </p:nvGrpSpPr>
      <p:grpSpPr>
        <a:xfrm>
          <a:off x="0" y="0"/>
          <a:ext cx="0" cy="0"/>
          <a:chOff x="0" y="0"/>
          <a:chExt cx="0" cy="0"/>
        </a:xfrm>
      </p:grpSpPr>
      <p:sp>
        <p:nvSpPr>
          <p:cNvPr id="539" name="Google Shape;539;p49">
            <a:extLst>
              <a:ext uri="{FF2B5EF4-FFF2-40B4-BE49-F238E27FC236}">
                <a16:creationId xmlns:a16="http://schemas.microsoft.com/office/drawing/2014/main" id="{59D9A6D6-3228-4A1D-2A44-E0198CB28023}"/>
              </a:ext>
            </a:extLst>
          </p:cNvPr>
          <p:cNvSpPr/>
          <p:nvPr/>
        </p:nvSpPr>
        <p:spPr>
          <a:xfrm>
            <a:off x="5273141" y="1779075"/>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9">
            <a:extLst>
              <a:ext uri="{FF2B5EF4-FFF2-40B4-BE49-F238E27FC236}">
                <a16:creationId xmlns:a16="http://schemas.microsoft.com/office/drawing/2014/main" id="{3A0E0A5F-5827-8F1B-5CC9-009ACCF6E487}"/>
              </a:ext>
            </a:extLst>
          </p:cNvPr>
          <p:cNvSpPr/>
          <p:nvPr/>
        </p:nvSpPr>
        <p:spPr>
          <a:xfrm>
            <a:off x="5273141" y="304643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a:extLst>
              <a:ext uri="{FF2B5EF4-FFF2-40B4-BE49-F238E27FC236}">
                <a16:creationId xmlns:a16="http://schemas.microsoft.com/office/drawing/2014/main" id="{E03A34C7-7C8D-6DC4-B7CB-60C8009607EE}"/>
              </a:ext>
            </a:extLst>
          </p:cNvPr>
          <p:cNvSpPr txBox="1"/>
          <p:nvPr/>
        </p:nvSpPr>
        <p:spPr>
          <a:xfrm>
            <a:off x="6023260" y="3046437"/>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2" name="Google Shape;542;p49">
            <a:extLst>
              <a:ext uri="{FF2B5EF4-FFF2-40B4-BE49-F238E27FC236}">
                <a16:creationId xmlns:a16="http://schemas.microsoft.com/office/drawing/2014/main" id="{C263554D-73F7-8A00-57F2-D1A2AC491D15}"/>
              </a:ext>
            </a:extLst>
          </p:cNvPr>
          <p:cNvSpPr txBox="1"/>
          <p:nvPr/>
        </p:nvSpPr>
        <p:spPr>
          <a:xfrm>
            <a:off x="6023260" y="3328649"/>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543" name="Google Shape;543;p49">
            <a:extLst>
              <a:ext uri="{FF2B5EF4-FFF2-40B4-BE49-F238E27FC236}">
                <a16:creationId xmlns:a16="http://schemas.microsoft.com/office/drawing/2014/main" id="{A7FAEA77-2D0A-F5D1-0A1A-7BF519C3131C}"/>
              </a:ext>
            </a:extLst>
          </p:cNvPr>
          <p:cNvSpPr txBox="1"/>
          <p:nvPr/>
        </p:nvSpPr>
        <p:spPr>
          <a:xfrm>
            <a:off x="6023280" y="1779075"/>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4" name="Google Shape;544;p49">
            <a:extLst>
              <a:ext uri="{FF2B5EF4-FFF2-40B4-BE49-F238E27FC236}">
                <a16:creationId xmlns:a16="http://schemas.microsoft.com/office/drawing/2014/main" id="{683BE3F9-C1A0-A4BF-3CB7-59AD91ABE9B3}"/>
              </a:ext>
            </a:extLst>
          </p:cNvPr>
          <p:cNvSpPr txBox="1"/>
          <p:nvPr/>
        </p:nvSpPr>
        <p:spPr>
          <a:xfrm>
            <a:off x="6023260" y="2067237"/>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10" name="Title 9">
            <a:extLst>
              <a:ext uri="{FF2B5EF4-FFF2-40B4-BE49-F238E27FC236}">
                <a16:creationId xmlns:a16="http://schemas.microsoft.com/office/drawing/2014/main" id="{D06B0BE3-36D0-116F-A045-5BA233D5268D}"/>
              </a:ext>
            </a:extLst>
          </p:cNvPr>
          <p:cNvSpPr>
            <a:spLocks noGrp="1"/>
          </p:cNvSpPr>
          <p:nvPr>
            <p:ph type="title"/>
          </p:nvPr>
        </p:nvSpPr>
        <p:spPr/>
        <p:txBody>
          <a:bodyPr/>
          <a:lstStyle/>
          <a:p>
            <a:endParaRPr lang="en-US" dirty="0">
              <a:solidFill>
                <a:schemeClr val="bg1"/>
              </a:solidFill>
            </a:endParaRPr>
          </a:p>
        </p:txBody>
      </p:sp>
      <p:graphicFrame>
        <p:nvGraphicFramePr>
          <p:cNvPr id="11" name="Chart 10">
            <a:extLst>
              <a:ext uri="{FF2B5EF4-FFF2-40B4-BE49-F238E27FC236}">
                <a16:creationId xmlns:a16="http://schemas.microsoft.com/office/drawing/2014/main" id="{CEDBA199-D7E4-92D0-CEA0-0FA2213F736E}"/>
              </a:ext>
            </a:extLst>
          </p:cNvPr>
          <p:cNvGraphicFramePr/>
          <p:nvPr>
            <p:extLst>
              <p:ext uri="{D42A27DB-BD31-4B8C-83A1-F6EECF244321}">
                <p14:modId xmlns:p14="http://schemas.microsoft.com/office/powerpoint/2010/main" val="892523611"/>
              </p:ext>
            </p:extLst>
          </p:nvPr>
        </p:nvGraphicFramePr>
        <p:xfrm>
          <a:off x="571292" y="1103833"/>
          <a:ext cx="4366444" cy="3385899"/>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207BF95E-FE7F-DF61-4EFE-158135913453}"/>
              </a:ext>
            </a:extLst>
          </p:cNvPr>
          <p:cNvPicPr>
            <a:picLocks noChangeAspect="1"/>
          </p:cNvPicPr>
          <p:nvPr/>
        </p:nvPicPr>
        <p:blipFill>
          <a:blip r:embed="rId4"/>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2834795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704F7BFD-E154-F152-FEBB-CCFCF3DC5ABE}"/>
            </a:ext>
          </a:extLst>
        </p:cNvPr>
        <p:cNvGrpSpPr/>
        <p:nvPr/>
      </p:nvGrpSpPr>
      <p:grpSpPr>
        <a:xfrm>
          <a:off x="0" y="0"/>
          <a:ext cx="0" cy="0"/>
          <a:chOff x="0" y="0"/>
          <a:chExt cx="0" cy="0"/>
        </a:xfrm>
      </p:grpSpPr>
      <p:sp>
        <p:nvSpPr>
          <p:cNvPr id="539" name="Google Shape;539;p49">
            <a:extLst>
              <a:ext uri="{FF2B5EF4-FFF2-40B4-BE49-F238E27FC236}">
                <a16:creationId xmlns:a16="http://schemas.microsoft.com/office/drawing/2014/main" id="{34467A1F-4CCE-059B-1F3E-109BA33E5CBE}"/>
              </a:ext>
            </a:extLst>
          </p:cNvPr>
          <p:cNvSpPr/>
          <p:nvPr/>
        </p:nvSpPr>
        <p:spPr>
          <a:xfrm>
            <a:off x="1445719" y="1229165"/>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9">
            <a:extLst>
              <a:ext uri="{FF2B5EF4-FFF2-40B4-BE49-F238E27FC236}">
                <a16:creationId xmlns:a16="http://schemas.microsoft.com/office/drawing/2014/main" id="{D61C4C62-07A7-8210-A12A-2A3F2E85A3F6}"/>
              </a:ext>
            </a:extLst>
          </p:cNvPr>
          <p:cNvSpPr/>
          <p:nvPr/>
        </p:nvSpPr>
        <p:spPr>
          <a:xfrm>
            <a:off x="1446639" y="2357176"/>
            <a:ext cx="489600" cy="489600"/>
          </a:xfrm>
          <a:prstGeom prst="ellipse">
            <a:avLst/>
          </a:prstGeom>
          <a:solidFill>
            <a:schemeClr val="accent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a:extLst>
              <a:ext uri="{FF2B5EF4-FFF2-40B4-BE49-F238E27FC236}">
                <a16:creationId xmlns:a16="http://schemas.microsoft.com/office/drawing/2014/main" id="{6B6C7D63-330D-0A48-A193-23771720E23C}"/>
              </a:ext>
            </a:extLst>
          </p:cNvPr>
          <p:cNvSpPr txBox="1"/>
          <p:nvPr/>
        </p:nvSpPr>
        <p:spPr>
          <a:xfrm>
            <a:off x="2196758" y="2357176"/>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600" b="1" dirty="0">
                <a:solidFill>
                  <a:schemeClr val="bg1"/>
                </a:solidFill>
                <a:latin typeface="Montserrat"/>
                <a:ea typeface="Montserrat"/>
                <a:cs typeface="Montserrat"/>
                <a:sym typeface="Montserrat"/>
              </a:rPr>
              <a:t>T</a:t>
            </a:r>
            <a:r>
              <a:rPr lang="en" sz="1600" b="1" dirty="0">
                <a:solidFill>
                  <a:schemeClr val="bg1"/>
                </a:solidFill>
                <a:latin typeface="Montserrat"/>
                <a:ea typeface="Montserrat"/>
                <a:cs typeface="Montserrat"/>
                <a:sym typeface="Montserrat"/>
              </a:rPr>
              <a:t>ITLE HERE</a:t>
            </a:r>
            <a:endParaRPr sz="1600" b="1" dirty="0">
              <a:solidFill>
                <a:schemeClr val="bg1"/>
              </a:solidFill>
              <a:latin typeface="Montserrat"/>
              <a:ea typeface="Montserrat"/>
              <a:cs typeface="Montserrat"/>
              <a:sym typeface="Montserrat"/>
            </a:endParaRPr>
          </a:p>
        </p:txBody>
      </p:sp>
      <p:sp>
        <p:nvSpPr>
          <p:cNvPr id="542" name="Google Shape;542;p49">
            <a:extLst>
              <a:ext uri="{FF2B5EF4-FFF2-40B4-BE49-F238E27FC236}">
                <a16:creationId xmlns:a16="http://schemas.microsoft.com/office/drawing/2014/main" id="{00DF14EA-2B20-B7F5-CF78-8EEFEE9ED6EE}"/>
              </a:ext>
            </a:extLst>
          </p:cNvPr>
          <p:cNvSpPr txBox="1"/>
          <p:nvPr/>
        </p:nvSpPr>
        <p:spPr>
          <a:xfrm>
            <a:off x="2196758" y="2639388"/>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543" name="Google Shape;543;p49">
            <a:extLst>
              <a:ext uri="{FF2B5EF4-FFF2-40B4-BE49-F238E27FC236}">
                <a16:creationId xmlns:a16="http://schemas.microsoft.com/office/drawing/2014/main" id="{0ED46D25-EDB9-1BEF-EDD7-5DE9E333F2D8}"/>
              </a:ext>
            </a:extLst>
          </p:cNvPr>
          <p:cNvSpPr txBox="1"/>
          <p:nvPr/>
        </p:nvSpPr>
        <p:spPr>
          <a:xfrm>
            <a:off x="2195858" y="1229165"/>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4" name="Google Shape;544;p49">
            <a:extLst>
              <a:ext uri="{FF2B5EF4-FFF2-40B4-BE49-F238E27FC236}">
                <a16:creationId xmlns:a16="http://schemas.microsoft.com/office/drawing/2014/main" id="{5168EAE1-C766-AC44-1C15-DB772F098B4B}"/>
              </a:ext>
            </a:extLst>
          </p:cNvPr>
          <p:cNvSpPr txBox="1"/>
          <p:nvPr/>
        </p:nvSpPr>
        <p:spPr>
          <a:xfrm>
            <a:off x="2195838" y="1517327"/>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12" name="Title 11">
            <a:extLst>
              <a:ext uri="{FF2B5EF4-FFF2-40B4-BE49-F238E27FC236}">
                <a16:creationId xmlns:a16="http://schemas.microsoft.com/office/drawing/2014/main" id="{1A88BED2-69E7-3C56-DD85-AA6F1C229271}"/>
              </a:ext>
            </a:extLst>
          </p:cNvPr>
          <p:cNvSpPr>
            <a:spLocks noGrp="1"/>
          </p:cNvSpPr>
          <p:nvPr>
            <p:ph type="title"/>
          </p:nvPr>
        </p:nvSpPr>
        <p:spPr/>
        <p:txBody>
          <a:bodyPr/>
          <a:lstStyle/>
          <a:p>
            <a:endParaRPr lang="en-US" dirty="0">
              <a:solidFill>
                <a:schemeClr val="bg1"/>
              </a:solidFill>
            </a:endParaRPr>
          </a:p>
        </p:txBody>
      </p:sp>
      <p:graphicFrame>
        <p:nvGraphicFramePr>
          <p:cNvPr id="13" name="Chart 12">
            <a:extLst>
              <a:ext uri="{FF2B5EF4-FFF2-40B4-BE49-F238E27FC236}">
                <a16:creationId xmlns:a16="http://schemas.microsoft.com/office/drawing/2014/main" id="{5A4188B9-D6D6-ECE2-C884-177DB0747825}"/>
              </a:ext>
            </a:extLst>
          </p:cNvPr>
          <p:cNvGraphicFramePr/>
          <p:nvPr>
            <p:extLst>
              <p:ext uri="{D42A27DB-BD31-4B8C-83A1-F6EECF244321}">
                <p14:modId xmlns:p14="http://schemas.microsoft.com/office/powerpoint/2010/main" val="2471792527"/>
              </p:ext>
            </p:extLst>
          </p:nvPr>
        </p:nvGraphicFramePr>
        <p:xfrm>
          <a:off x="5479956" y="1088610"/>
          <a:ext cx="3299792" cy="3101556"/>
        </p:xfrm>
        <a:graphic>
          <a:graphicData uri="http://schemas.openxmlformats.org/drawingml/2006/chart">
            <c:chart xmlns:c="http://schemas.openxmlformats.org/drawingml/2006/chart" xmlns:r="http://schemas.openxmlformats.org/officeDocument/2006/relationships" r:id="rId3"/>
          </a:graphicData>
        </a:graphic>
      </p:graphicFrame>
      <p:sp>
        <p:nvSpPr>
          <p:cNvPr id="14" name="Google Shape;540;p49">
            <a:extLst>
              <a:ext uri="{FF2B5EF4-FFF2-40B4-BE49-F238E27FC236}">
                <a16:creationId xmlns:a16="http://schemas.microsoft.com/office/drawing/2014/main" id="{627A77A4-5E09-A891-A933-168101C97A60}"/>
              </a:ext>
            </a:extLst>
          </p:cNvPr>
          <p:cNvSpPr/>
          <p:nvPr/>
        </p:nvSpPr>
        <p:spPr>
          <a:xfrm>
            <a:off x="1446639" y="348518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1;p49">
            <a:extLst>
              <a:ext uri="{FF2B5EF4-FFF2-40B4-BE49-F238E27FC236}">
                <a16:creationId xmlns:a16="http://schemas.microsoft.com/office/drawing/2014/main" id="{A8AFB31A-6C53-8E56-ECB1-8A9E03D0A4A7}"/>
              </a:ext>
            </a:extLst>
          </p:cNvPr>
          <p:cNvSpPr txBox="1"/>
          <p:nvPr/>
        </p:nvSpPr>
        <p:spPr>
          <a:xfrm>
            <a:off x="2196758" y="3485187"/>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600" b="1" dirty="0">
                <a:solidFill>
                  <a:schemeClr val="bg1"/>
                </a:solidFill>
                <a:latin typeface="Montserrat"/>
                <a:ea typeface="Montserrat"/>
                <a:cs typeface="Montserrat"/>
                <a:sym typeface="Montserrat"/>
              </a:rPr>
              <a:t>T</a:t>
            </a:r>
            <a:r>
              <a:rPr lang="en" sz="1600" b="1" dirty="0">
                <a:solidFill>
                  <a:schemeClr val="bg1"/>
                </a:solidFill>
                <a:latin typeface="Montserrat"/>
                <a:ea typeface="Montserrat"/>
                <a:cs typeface="Montserrat"/>
                <a:sym typeface="Montserrat"/>
              </a:rPr>
              <a:t>ITLE HERE</a:t>
            </a:r>
            <a:endParaRPr sz="1600" b="1" dirty="0">
              <a:solidFill>
                <a:schemeClr val="bg1"/>
              </a:solidFill>
              <a:latin typeface="Montserrat"/>
              <a:ea typeface="Montserrat"/>
              <a:cs typeface="Montserrat"/>
              <a:sym typeface="Montserrat"/>
            </a:endParaRPr>
          </a:p>
        </p:txBody>
      </p:sp>
      <p:sp>
        <p:nvSpPr>
          <p:cNvPr id="16" name="Google Shape;542;p49">
            <a:extLst>
              <a:ext uri="{FF2B5EF4-FFF2-40B4-BE49-F238E27FC236}">
                <a16:creationId xmlns:a16="http://schemas.microsoft.com/office/drawing/2014/main" id="{D8F779E4-45B5-D17A-3E23-60C02EB43716}"/>
              </a:ext>
            </a:extLst>
          </p:cNvPr>
          <p:cNvSpPr txBox="1"/>
          <p:nvPr/>
        </p:nvSpPr>
        <p:spPr>
          <a:xfrm>
            <a:off x="2196758" y="3767399"/>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consectetur</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adipiscing</a:t>
            </a:r>
            <a:r>
              <a:rPr lang="en-CA" dirty="0">
                <a:solidFill>
                  <a:schemeClr val="bg1"/>
                </a:solidFill>
                <a:latin typeface="Montserrat"/>
                <a:ea typeface="Montserrat"/>
                <a:cs typeface="Montserrat"/>
                <a:sym typeface="Montserrat"/>
              </a:rPr>
              <a:t> </a:t>
            </a:r>
            <a:r>
              <a:rPr lang="en-CA" dirty="0" err="1">
                <a:solidFill>
                  <a:schemeClr val="bg1"/>
                </a:solidFill>
                <a:latin typeface="Montserrat"/>
                <a:ea typeface="Montserrat"/>
                <a:cs typeface="Montserrat"/>
                <a:sym typeface="Montserrat"/>
              </a:rPr>
              <a:t>elit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54DBACE3-5C8E-94B0-C6E2-B054C130DB9B}"/>
              </a:ext>
            </a:extLst>
          </p:cNvPr>
          <p:cNvPicPr>
            <a:picLocks noChangeAspect="1"/>
          </p:cNvPicPr>
          <p:nvPr/>
        </p:nvPicPr>
        <p:blipFill>
          <a:blip r:embed="rId4"/>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234917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F86605CB-5180-9BAB-94AB-AF5B388D3CBA}"/>
            </a:ext>
          </a:extLst>
        </p:cNvPr>
        <p:cNvGrpSpPr/>
        <p:nvPr/>
      </p:nvGrpSpPr>
      <p:grpSpPr>
        <a:xfrm>
          <a:off x="0" y="0"/>
          <a:ext cx="0" cy="0"/>
          <a:chOff x="0" y="0"/>
          <a:chExt cx="0" cy="0"/>
        </a:xfrm>
      </p:grpSpPr>
      <p:sp>
        <p:nvSpPr>
          <p:cNvPr id="539" name="Google Shape;539;p49">
            <a:extLst>
              <a:ext uri="{FF2B5EF4-FFF2-40B4-BE49-F238E27FC236}">
                <a16:creationId xmlns:a16="http://schemas.microsoft.com/office/drawing/2014/main" id="{CF0046B1-F4FD-658F-D0D2-A6A38084A306}"/>
              </a:ext>
            </a:extLst>
          </p:cNvPr>
          <p:cNvSpPr/>
          <p:nvPr/>
        </p:nvSpPr>
        <p:spPr>
          <a:xfrm>
            <a:off x="4348873" y="1237861"/>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9">
            <a:extLst>
              <a:ext uri="{FF2B5EF4-FFF2-40B4-BE49-F238E27FC236}">
                <a16:creationId xmlns:a16="http://schemas.microsoft.com/office/drawing/2014/main" id="{D7F0C80D-F65A-0298-1CDA-A030A5EEAC60}"/>
              </a:ext>
            </a:extLst>
          </p:cNvPr>
          <p:cNvSpPr txBox="1"/>
          <p:nvPr/>
        </p:nvSpPr>
        <p:spPr>
          <a:xfrm>
            <a:off x="5099012" y="1237861"/>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544" name="Google Shape;544;p49">
            <a:extLst>
              <a:ext uri="{FF2B5EF4-FFF2-40B4-BE49-F238E27FC236}">
                <a16:creationId xmlns:a16="http://schemas.microsoft.com/office/drawing/2014/main" id="{0142B41D-0554-F85D-6E0A-67FB259EF12B}"/>
              </a:ext>
            </a:extLst>
          </p:cNvPr>
          <p:cNvSpPr txBox="1"/>
          <p:nvPr/>
        </p:nvSpPr>
        <p:spPr>
          <a:xfrm>
            <a:off x="5098991" y="1526023"/>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15" name="Title 14">
            <a:extLst>
              <a:ext uri="{FF2B5EF4-FFF2-40B4-BE49-F238E27FC236}">
                <a16:creationId xmlns:a16="http://schemas.microsoft.com/office/drawing/2014/main" id="{6EAE6227-6118-D069-7BC3-12CF90D232A4}"/>
              </a:ext>
            </a:extLst>
          </p:cNvPr>
          <p:cNvSpPr>
            <a:spLocks noGrp="1"/>
          </p:cNvSpPr>
          <p:nvPr>
            <p:ph type="title"/>
          </p:nvPr>
        </p:nvSpPr>
        <p:spPr/>
        <p:txBody>
          <a:bodyPr/>
          <a:lstStyle/>
          <a:p>
            <a:endParaRPr lang="en-US" dirty="0">
              <a:solidFill>
                <a:schemeClr val="bg1"/>
              </a:solidFill>
            </a:endParaRPr>
          </a:p>
        </p:txBody>
      </p:sp>
      <p:graphicFrame>
        <p:nvGraphicFramePr>
          <p:cNvPr id="18" name="Chart 17">
            <a:extLst>
              <a:ext uri="{FF2B5EF4-FFF2-40B4-BE49-F238E27FC236}">
                <a16:creationId xmlns:a16="http://schemas.microsoft.com/office/drawing/2014/main" id="{C7D9D752-0B54-8AE5-AFE2-A112BB4E33BC}"/>
              </a:ext>
            </a:extLst>
          </p:cNvPr>
          <p:cNvGraphicFramePr/>
          <p:nvPr>
            <p:extLst>
              <p:ext uri="{D42A27DB-BD31-4B8C-83A1-F6EECF244321}">
                <p14:modId xmlns:p14="http://schemas.microsoft.com/office/powerpoint/2010/main" val="4239819495"/>
              </p:ext>
            </p:extLst>
          </p:nvPr>
        </p:nvGraphicFramePr>
        <p:xfrm>
          <a:off x="377505" y="1384578"/>
          <a:ext cx="3705156" cy="2824408"/>
        </p:xfrm>
        <a:graphic>
          <a:graphicData uri="http://schemas.openxmlformats.org/drawingml/2006/chart">
            <c:chart xmlns:c="http://schemas.openxmlformats.org/drawingml/2006/chart" xmlns:r="http://schemas.openxmlformats.org/officeDocument/2006/relationships" r:id="rId3"/>
          </a:graphicData>
        </a:graphic>
      </p:graphicFrame>
      <p:sp>
        <p:nvSpPr>
          <p:cNvPr id="25" name="Google Shape;539;p49">
            <a:extLst>
              <a:ext uri="{FF2B5EF4-FFF2-40B4-BE49-F238E27FC236}">
                <a16:creationId xmlns:a16="http://schemas.microsoft.com/office/drawing/2014/main" id="{61719045-3167-796B-FE54-6BAF8B38EBAC}"/>
              </a:ext>
            </a:extLst>
          </p:cNvPr>
          <p:cNvSpPr/>
          <p:nvPr/>
        </p:nvSpPr>
        <p:spPr>
          <a:xfrm>
            <a:off x="4362125" y="212575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3;p49">
            <a:extLst>
              <a:ext uri="{FF2B5EF4-FFF2-40B4-BE49-F238E27FC236}">
                <a16:creationId xmlns:a16="http://schemas.microsoft.com/office/drawing/2014/main" id="{CE22DE5B-99D4-499A-7216-5492280480AB}"/>
              </a:ext>
            </a:extLst>
          </p:cNvPr>
          <p:cNvSpPr txBox="1"/>
          <p:nvPr/>
        </p:nvSpPr>
        <p:spPr>
          <a:xfrm>
            <a:off x="5112264" y="2125757"/>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27" name="Google Shape;544;p49">
            <a:extLst>
              <a:ext uri="{FF2B5EF4-FFF2-40B4-BE49-F238E27FC236}">
                <a16:creationId xmlns:a16="http://schemas.microsoft.com/office/drawing/2014/main" id="{82BBC070-E387-D86E-0F1B-720E3A5D405E}"/>
              </a:ext>
            </a:extLst>
          </p:cNvPr>
          <p:cNvSpPr txBox="1"/>
          <p:nvPr/>
        </p:nvSpPr>
        <p:spPr>
          <a:xfrm>
            <a:off x="5112243" y="2413919"/>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28" name="Google Shape;539;p49">
            <a:extLst>
              <a:ext uri="{FF2B5EF4-FFF2-40B4-BE49-F238E27FC236}">
                <a16:creationId xmlns:a16="http://schemas.microsoft.com/office/drawing/2014/main" id="{98936BB5-B621-238B-6FBD-4676277AF9F0}"/>
              </a:ext>
            </a:extLst>
          </p:cNvPr>
          <p:cNvSpPr/>
          <p:nvPr/>
        </p:nvSpPr>
        <p:spPr>
          <a:xfrm>
            <a:off x="4362125" y="2973896"/>
            <a:ext cx="489600" cy="4896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3;p49">
            <a:extLst>
              <a:ext uri="{FF2B5EF4-FFF2-40B4-BE49-F238E27FC236}">
                <a16:creationId xmlns:a16="http://schemas.microsoft.com/office/drawing/2014/main" id="{E97CC40D-E5A4-0B6A-34BD-401AB2ADBFB2}"/>
              </a:ext>
            </a:extLst>
          </p:cNvPr>
          <p:cNvSpPr txBox="1"/>
          <p:nvPr/>
        </p:nvSpPr>
        <p:spPr>
          <a:xfrm>
            <a:off x="5112264" y="2973896"/>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30" name="Google Shape;544;p49">
            <a:extLst>
              <a:ext uri="{FF2B5EF4-FFF2-40B4-BE49-F238E27FC236}">
                <a16:creationId xmlns:a16="http://schemas.microsoft.com/office/drawing/2014/main" id="{9A475AD4-0D24-A9AC-B5F8-740D8BF57A33}"/>
              </a:ext>
            </a:extLst>
          </p:cNvPr>
          <p:cNvSpPr txBox="1"/>
          <p:nvPr/>
        </p:nvSpPr>
        <p:spPr>
          <a:xfrm>
            <a:off x="5112243" y="3262058"/>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sp>
        <p:nvSpPr>
          <p:cNvPr id="31" name="Google Shape;539;p49">
            <a:extLst>
              <a:ext uri="{FF2B5EF4-FFF2-40B4-BE49-F238E27FC236}">
                <a16:creationId xmlns:a16="http://schemas.microsoft.com/office/drawing/2014/main" id="{FB9E46A4-0901-51A5-9C16-4A17C37FD37F}"/>
              </a:ext>
            </a:extLst>
          </p:cNvPr>
          <p:cNvSpPr/>
          <p:nvPr/>
        </p:nvSpPr>
        <p:spPr>
          <a:xfrm>
            <a:off x="4375377" y="3861792"/>
            <a:ext cx="489600" cy="489600"/>
          </a:xfrm>
          <a:prstGeom prst="ellipse">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3;p49">
            <a:extLst>
              <a:ext uri="{FF2B5EF4-FFF2-40B4-BE49-F238E27FC236}">
                <a16:creationId xmlns:a16="http://schemas.microsoft.com/office/drawing/2014/main" id="{B18DD727-AC13-FAA0-28E0-EE29C2B5289E}"/>
              </a:ext>
            </a:extLst>
          </p:cNvPr>
          <p:cNvSpPr txBox="1"/>
          <p:nvPr/>
        </p:nvSpPr>
        <p:spPr>
          <a:xfrm>
            <a:off x="5125516" y="3861792"/>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bg1"/>
                </a:solidFill>
                <a:latin typeface="Montserrat"/>
                <a:ea typeface="Montserrat"/>
                <a:cs typeface="Montserrat"/>
                <a:sym typeface="Montserrat"/>
              </a:rPr>
              <a:t>TITLE HERE</a:t>
            </a:r>
            <a:endParaRPr sz="1600" b="1" dirty="0">
              <a:solidFill>
                <a:schemeClr val="bg1"/>
              </a:solidFill>
              <a:latin typeface="Montserrat"/>
              <a:ea typeface="Montserrat"/>
              <a:cs typeface="Montserrat"/>
              <a:sym typeface="Montserrat"/>
            </a:endParaRPr>
          </a:p>
        </p:txBody>
      </p:sp>
      <p:sp>
        <p:nvSpPr>
          <p:cNvPr id="33" name="Google Shape;544;p49">
            <a:extLst>
              <a:ext uri="{FF2B5EF4-FFF2-40B4-BE49-F238E27FC236}">
                <a16:creationId xmlns:a16="http://schemas.microsoft.com/office/drawing/2014/main" id="{A0E7BC01-4BCD-A6AD-D844-85FCA4360366}"/>
              </a:ext>
            </a:extLst>
          </p:cNvPr>
          <p:cNvSpPr txBox="1"/>
          <p:nvPr/>
        </p:nvSpPr>
        <p:spPr>
          <a:xfrm>
            <a:off x="5125495" y="4149954"/>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bg1"/>
                </a:solidFill>
                <a:latin typeface="Montserrat"/>
                <a:ea typeface="Montserrat"/>
                <a:cs typeface="Montserrat"/>
                <a:sym typeface="Montserrat"/>
              </a:rPr>
              <a:t>Lorem ipsum dolor sit </a:t>
            </a:r>
            <a:r>
              <a:rPr lang="en-CA" dirty="0" err="1">
                <a:solidFill>
                  <a:schemeClr val="bg1"/>
                </a:solidFill>
                <a:latin typeface="Montserrat"/>
                <a:ea typeface="Montserrat"/>
                <a:cs typeface="Montserrat"/>
                <a:sym typeface="Montserrat"/>
              </a:rPr>
              <a:t>amet</a:t>
            </a:r>
            <a:r>
              <a:rPr lang="en-CA" dirty="0">
                <a:solidFill>
                  <a:schemeClr val="bg1"/>
                </a:solidFill>
                <a:latin typeface="Montserrat"/>
                <a:ea typeface="Montserrat"/>
                <a:cs typeface="Montserrat"/>
                <a:sym typeface="Montserrat"/>
              </a:rPr>
              <a:t>.</a:t>
            </a:r>
            <a:endParaRPr dirty="0">
              <a:solidFill>
                <a:schemeClr val="bg1"/>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7859B4D8-4E14-0CFE-26BA-A3C0AA53D299}"/>
              </a:ext>
            </a:extLst>
          </p:cNvPr>
          <p:cNvPicPr>
            <a:picLocks noChangeAspect="1"/>
          </p:cNvPicPr>
          <p:nvPr/>
        </p:nvPicPr>
        <p:blipFill>
          <a:blip r:embed="rId4"/>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158425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1915361" y="277631"/>
            <a:ext cx="5313277" cy="74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Thank You</a:t>
            </a:r>
            <a:endParaRPr sz="5000" dirty="0"/>
          </a:p>
        </p:txBody>
      </p:sp>
      <p:sp>
        <p:nvSpPr>
          <p:cNvPr id="3" name="Subtitle 2">
            <a:extLst>
              <a:ext uri="{FF2B5EF4-FFF2-40B4-BE49-F238E27FC236}">
                <a16:creationId xmlns:a16="http://schemas.microsoft.com/office/drawing/2014/main" id="{A00DAE44-DEC9-11CB-8967-B8387548D89F}"/>
              </a:ext>
            </a:extLst>
          </p:cNvPr>
          <p:cNvSpPr>
            <a:spLocks noGrp="1"/>
          </p:cNvSpPr>
          <p:nvPr>
            <p:ph type="subTitle" idx="1"/>
          </p:nvPr>
        </p:nvSpPr>
        <p:spPr>
          <a:xfrm>
            <a:off x="1915362" y="882049"/>
            <a:ext cx="5313276" cy="455727"/>
          </a:xfrm>
        </p:spPr>
        <p:txBody>
          <a:bodyPr/>
          <a:lstStyle/>
          <a:p>
            <a:r>
              <a:rPr lang="en-US" sz="2000" dirty="0">
                <a:solidFill>
                  <a:schemeClr val="bg2"/>
                </a:solidFill>
              </a:rPr>
              <a:t>Any questions?</a:t>
            </a:r>
          </a:p>
        </p:txBody>
      </p:sp>
      <p:pic>
        <p:nvPicPr>
          <p:cNvPr id="2" name="Picture 1">
            <a:extLst>
              <a:ext uri="{FF2B5EF4-FFF2-40B4-BE49-F238E27FC236}">
                <a16:creationId xmlns:a16="http://schemas.microsoft.com/office/drawing/2014/main" id="{A2D1B77D-5517-8953-69BE-B9FE0D172EBE}"/>
              </a:ext>
            </a:extLst>
          </p:cNvPr>
          <p:cNvPicPr>
            <a:picLocks noChangeAspect="1"/>
          </p:cNvPicPr>
          <p:nvPr/>
        </p:nvPicPr>
        <p:blipFill>
          <a:blip r:embed="rId3"/>
          <a:srcRect t="7003" b="7003"/>
          <a:stretch/>
        </p:blipFill>
        <p:spPr>
          <a:xfrm>
            <a:off x="7722117" y="89208"/>
            <a:ext cx="1332675" cy="1146020"/>
          </a:xfrm>
          <a:prstGeom prst="rect">
            <a:avLst/>
          </a:prstGeom>
        </p:spPr>
      </p:pic>
      <p:grpSp>
        <p:nvGrpSpPr>
          <p:cNvPr id="4" name="Group 3">
            <a:extLst>
              <a:ext uri="{FF2B5EF4-FFF2-40B4-BE49-F238E27FC236}">
                <a16:creationId xmlns:a16="http://schemas.microsoft.com/office/drawing/2014/main" id="{EEF48F74-4725-0FD5-2522-28DD9914D26D}"/>
              </a:ext>
            </a:extLst>
          </p:cNvPr>
          <p:cNvGrpSpPr/>
          <p:nvPr/>
        </p:nvGrpSpPr>
        <p:grpSpPr>
          <a:xfrm>
            <a:off x="2090965" y="1602674"/>
            <a:ext cx="4549967" cy="3574280"/>
            <a:chOff x="2754570" y="1421117"/>
            <a:chExt cx="3406818" cy="2472481"/>
          </a:xfrm>
        </p:grpSpPr>
        <p:pic>
          <p:nvPicPr>
            <p:cNvPr id="25" name="Picture 24">
              <a:extLst>
                <a:ext uri="{FF2B5EF4-FFF2-40B4-BE49-F238E27FC236}">
                  <a16:creationId xmlns:a16="http://schemas.microsoft.com/office/drawing/2014/main" id="{3236BC90-F971-A8D1-5A09-915F741931BD}"/>
                </a:ext>
              </a:extLst>
            </p:cNvPr>
            <p:cNvPicPr>
              <a:picLocks noChangeAspect="1"/>
            </p:cNvPicPr>
            <p:nvPr userDrawn="1"/>
          </p:nvPicPr>
          <p:blipFill>
            <a:blip r:embed="rId4"/>
            <a:srcRect l="18721" b="32196"/>
            <a:stretch/>
          </p:blipFill>
          <p:spPr>
            <a:xfrm>
              <a:off x="2754570" y="2396229"/>
              <a:ext cx="3235026" cy="1497369"/>
            </a:xfrm>
            <a:prstGeom prst="rect">
              <a:avLst/>
            </a:prstGeom>
          </p:spPr>
        </p:pic>
        <p:pic>
          <p:nvPicPr>
            <p:cNvPr id="13" name="Picture 12">
              <a:extLst>
                <a:ext uri="{FF2B5EF4-FFF2-40B4-BE49-F238E27FC236}">
                  <a16:creationId xmlns:a16="http://schemas.microsoft.com/office/drawing/2014/main" id="{4DCD7BE5-936F-EB99-7D3D-B86E609324B6}"/>
                </a:ext>
              </a:extLst>
            </p:cNvPr>
            <p:cNvPicPr>
              <a:picLocks noChangeAspect="1"/>
            </p:cNvPicPr>
            <p:nvPr userDrawn="1"/>
          </p:nvPicPr>
          <p:blipFill>
            <a:blip r:embed="rId5"/>
            <a:srcRect/>
            <a:stretch/>
          </p:blipFill>
          <p:spPr>
            <a:xfrm>
              <a:off x="3663536" y="2732603"/>
              <a:ext cx="213848" cy="211455"/>
            </a:xfrm>
            <a:prstGeom prst="rect">
              <a:avLst/>
            </a:prstGeom>
          </p:spPr>
        </p:pic>
        <p:pic>
          <p:nvPicPr>
            <p:cNvPr id="14" name="Picture 13">
              <a:extLst>
                <a:ext uri="{FF2B5EF4-FFF2-40B4-BE49-F238E27FC236}">
                  <a16:creationId xmlns:a16="http://schemas.microsoft.com/office/drawing/2014/main" id="{62535E7B-374C-537E-10C4-226819CD126A}"/>
                </a:ext>
              </a:extLst>
            </p:cNvPr>
            <p:cNvPicPr>
              <a:picLocks noChangeAspect="1"/>
            </p:cNvPicPr>
            <p:nvPr userDrawn="1"/>
          </p:nvPicPr>
          <p:blipFill>
            <a:blip r:embed="rId5"/>
            <a:srcRect/>
            <a:stretch/>
          </p:blipFill>
          <p:spPr>
            <a:xfrm>
              <a:off x="3120176" y="3186153"/>
              <a:ext cx="213848" cy="211455"/>
            </a:xfrm>
            <a:prstGeom prst="rect">
              <a:avLst/>
            </a:prstGeom>
          </p:spPr>
        </p:pic>
        <p:pic>
          <p:nvPicPr>
            <p:cNvPr id="15" name="Picture 14">
              <a:extLst>
                <a:ext uri="{FF2B5EF4-FFF2-40B4-BE49-F238E27FC236}">
                  <a16:creationId xmlns:a16="http://schemas.microsoft.com/office/drawing/2014/main" id="{65B516A9-3275-0D39-7D63-0C841ED533EC}"/>
                </a:ext>
              </a:extLst>
            </p:cNvPr>
            <p:cNvPicPr>
              <a:picLocks noChangeAspect="1"/>
            </p:cNvPicPr>
            <p:nvPr userDrawn="1"/>
          </p:nvPicPr>
          <p:blipFill>
            <a:blip r:embed="rId6"/>
            <a:stretch>
              <a:fillRect/>
            </a:stretch>
          </p:blipFill>
          <p:spPr>
            <a:xfrm>
              <a:off x="2956773" y="1949245"/>
              <a:ext cx="213848" cy="228884"/>
            </a:xfrm>
            <a:prstGeom prst="rect">
              <a:avLst/>
            </a:prstGeom>
          </p:spPr>
        </p:pic>
        <p:pic>
          <p:nvPicPr>
            <p:cNvPr id="16" name="Picture 15">
              <a:extLst>
                <a:ext uri="{FF2B5EF4-FFF2-40B4-BE49-F238E27FC236}">
                  <a16:creationId xmlns:a16="http://schemas.microsoft.com/office/drawing/2014/main" id="{8F69ADC7-C6F4-F82E-8150-A28A077D8EF8}"/>
                </a:ext>
              </a:extLst>
            </p:cNvPr>
            <p:cNvPicPr>
              <a:picLocks noChangeAspect="1"/>
            </p:cNvPicPr>
            <p:nvPr userDrawn="1"/>
          </p:nvPicPr>
          <p:blipFill>
            <a:blip r:embed="rId5"/>
            <a:srcRect/>
            <a:stretch/>
          </p:blipFill>
          <p:spPr>
            <a:xfrm>
              <a:off x="5947540" y="2281393"/>
              <a:ext cx="213848" cy="211455"/>
            </a:xfrm>
            <a:prstGeom prst="rect">
              <a:avLst/>
            </a:prstGeom>
          </p:spPr>
        </p:pic>
        <p:pic>
          <p:nvPicPr>
            <p:cNvPr id="22" name="Picture 21">
              <a:extLst>
                <a:ext uri="{FF2B5EF4-FFF2-40B4-BE49-F238E27FC236}">
                  <a16:creationId xmlns:a16="http://schemas.microsoft.com/office/drawing/2014/main" id="{04B37422-EC8B-D1B6-5C05-E948BB2C5423}"/>
                </a:ext>
              </a:extLst>
            </p:cNvPr>
            <p:cNvPicPr>
              <a:picLocks noChangeAspect="1"/>
            </p:cNvPicPr>
            <p:nvPr userDrawn="1"/>
          </p:nvPicPr>
          <p:blipFill>
            <a:blip r:embed="rId5"/>
            <a:srcRect/>
            <a:stretch/>
          </p:blipFill>
          <p:spPr>
            <a:xfrm rot="21290906">
              <a:off x="5560775" y="3219387"/>
              <a:ext cx="247681" cy="244910"/>
            </a:xfrm>
            <a:prstGeom prst="rect">
              <a:avLst/>
            </a:prstGeom>
          </p:spPr>
        </p:pic>
        <p:pic>
          <p:nvPicPr>
            <p:cNvPr id="23" name="Picture 22">
              <a:extLst>
                <a:ext uri="{FF2B5EF4-FFF2-40B4-BE49-F238E27FC236}">
                  <a16:creationId xmlns:a16="http://schemas.microsoft.com/office/drawing/2014/main" id="{4724DC53-46AB-E88C-4085-1ABD74383E3A}"/>
                </a:ext>
              </a:extLst>
            </p:cNvPr>
            <p:cNvPicPr>
              <a:picLocks noChangeAspect="1"/>
            </p:cNvPicPr>
            <p:nvPr userDrawn="1"/>
          </p:nvPicPr>
          <p:blipFill>
            <a:blip r:embed="rId5"/>
            <a:srcRect/>
            <a:stretch/>
          </p:blipFill>
          <p:spPr>
            <a:xfrm rot="21290906">
              <a:off x="3580580" y="2041092"/>
              <a:ext cx="230228" cy="227652"/>
            </a:xfrm>
            <a:prstGeom prst="rect">
              <a:avLst/>
            </a:prstGeom>
          </p:spPr>
        </p:pic>
        <p:pic>
          <p:nvPicPr>
            <p:cNvPr id="24" name="Picture 23">
              <a:extLst>
                <a:ext uri="{FF2B5EF4-FFF2-40B4-BE49-F238E27FC236}">
                  <a16:creationId xmlns:a16="http://schemas.microsoft.com/office/drawing/2014/main" id="{C0E68538-60D9-645F-D5FC-C4CEC5CF8274}"/>
                </a:ext>
              </a:extLst>
            </p:cNvPr>
            <p:cNvPicPr>
              <a:picLocks noChangeAspect="1"/>
            </p:cNvPicPr>
            <p:nvPr userDrawn="1"/>
          </p:nvPicPr>
          <p:blipFill>
            <a:blip r:embed="rId7"/>
            <a:srcRect/>
            <a:stretch/>
          </p:blipFill>
          <p:spPr>
            <a:xfrm rot="21290906">
              <a:off x="3851590" y="2855577"/>
              <a:ext cx="260749" cy="279085"/>
            </a:xfrm>
            <a:prstGeom prst="rect">
              <a:avLst/>
            </a:prstGeom>
          </p:spPr>
        </p:pic>
        <p:pic>
          <p:nvPicPr>
            <p:cNvPr id="26" name="Picture 25">
              <a:extLst>
                <a:ext uri="{FF2B5EF4-FFF2-40B4-BE49-F238E27FC236}">
                  <a16:creationId xmlns:a16="http://schemas.microsoft.com/office/drawing/2014/main" id="{409145B0-02F6-48DC-BBE4-C628D8B37CC6}"/>
                </a:ext>
              </a:extLst>
            </p:cNvPr>
            <p:cNvPicPr>
              <a:picLocks noChangeAspect="1"/>
            </p:cNvPicPr>
            <p:nvPr/>
          </p:nvPicPr>
          <p:blipFill>
            <a:blip r:embed="rId7"/>
            <a:srcRect/>
            <a:stretch/>
          </p:blipFill>
          <p:spPr>
            <a:xfrm rot="21412498">
              <a:off x="5395431" y="1421117"/>
              <a:ext cx="349061" cy="373606"/>
            </a:xfrm>
            <a:prstGeom prst="rect">
              <a:avLst/>
            </a:prstGeom>
          </p:spPr>
        </p:pic>
      </p:grpSp>
      <p:pic>
        <p:nvPicPr>
          <p:cNvPr id="7" name="Picture 6">
            <a:extLst>
              <a:ext uri="{FF2B5EF4-FFF2-40B4-BE49-F238E27FC236}">
                <a16:creationId xmlns:a16="http://schemas.microsoft.com/office/drawing/2014/main" id="{08335D0E-F698-79F8-4719-86E95FD9F2DD}"/>
              </a:ext>
            </a:extLst>
          </p:cNvPr>
          <p:cNvPicPr>
            <a:picLocks noChangeAspect="1"/>
          </p:cNvPicPr>
          <p:nvPr/>
        </p:nvPicPr>
        <p:blipFill>
          <a:blip r:embed="rId8"/>
          <a:stretch>
            <a:fillRect/>
          </a:stretch>
        </p:blipFill>
        <p:spPr>
          <a:xfrm>
            <a:off x="2579249" y="1335156"/>
            <a:ext cx="4108333" cy="286053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1"/>
          <p:cNvSpPr/>
          <p:nvPr/>
        </p:nvSpPr>
        <p:spPr>
          <a:xfrm>
            <a:off x="364252" y="0"/>
            <a:ext cx="6122198" cy="4499694"/>
          </a:xfrm>
          <a:prstGeom prst="rect">
            <a:avLst/>
          </a:prstGeom>
          <a:solidFill>
            <a:schemeClr val="tx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60" name="Google Shape;560;p51"/>
          <p:cNvSpPr txBox="1">
            <a:spLocks noGrp="1"/>
          </p:cNvSpPr>
          <p:nvPr>
            <p:ph type="body" idx="1"/>
          </p:nvPr>
        </p:nvSpPr>
        <p:spPr>
          <a:xfrm>
            <a:off x="720000" y="1152475"/>
            <a:ext cx="7695900" cy="3246900"/>
          </a:xfrm>
          <a:prstGeom prst="rect">
            <a:avLst/>
          </a:prstGeom>
          <a:noFill/>
        </p:spPr>
        <p:txBody>
          <a:bodyPr spcFirstLastPara="1" wrap="square" lIns="91425" tIns="91425" rIns="91425" bIns="91425" anchor="t" anchorCtr="0">
            <a:noAutofit/>
          </a:bodyPr>
          <a:lstStyle/>
          <a:p>
            <a:pPr marL="0" marR="50800" lvl="0" indent="0" algn="l" rtl="0">
              <a:lnSpc>
                <a:spcPct val="115000"/>
              </a:lnSpc>
              <a:spcBef>
                <a:spcPts val="0"/>
              </a:spcBef>
              <a:spcAft>
                <a:spcPts val="0"/>
              </a:spcAft>
              <a:buNone/>
            </a:pPr>
            <a:r>
              <a:rPr lang="en" sz="1700" b="1" dirty="0">
                <a:solidFill>
                  <a:schemeClr val="accent3"/>
                </a:solidFill>
              </a:rPr>
              <a:t>Online</a:t>
            </a:r>
            <a:endParaRPr sz="1700" b="1" dirty="0">
              <a:solidFill>
                <a:schemeClr val="accent3"/>
              </a:solidFill>
            </a:endParaRPr>
          </a:p>
          <a:p>
            <a:pPr marL="0" marR="50800" lvl="0" indent="0" algn="l" rtl="0">
              <a:lnSpc>
                <a:spcPct val="100000"/>
              </a:lnSpc>
              <a:spcBef>
                <a:spcPts val="0"/>
              </a:spcBef>
              <a:spcAft>
                <a:spcPts val="0"/>
              </a:spcAft>
              <a:buNone/>
            </a:pPr>
            <a:r>
              <a:rPr lang="en-CA" sz="1200" dirty="0">
                <a:solidFill>
                  <a:schemeClr val="accent3"/>
                </a:solidFill>
                <a:uFill>
                  <a:noFill/>
                </a:uFill>
              </a:rPr>
              <a:t>Lorem ipsum dolor sit </a:t>
            </a:r>
            <a:r>
              <a:rPr lang="en-CA" sz="1200" dirty="0" err="1">
                <a:solidFill>
                  <a:schemeClr val="accent3"/>
                </a:solidFill>
                <a:uFill>
                  <a:noFill/>
                </a:uFill>
              </a:rPr>
              <a:t>amet</a:t>
            </a:r>
            <a:r>
              <a:rPr lang="en-CA" sz="1200" dirty="0">
                <a:solidFill>
                  <a:schemeClr val="accent3"/>
                </a:solidFill>
                <a:uFill>
                  <a:noFill/>
                </a:uFill>
              </a:rPr>
              <a:t>, </a:t>
            </a:r>
            <a:r>
              <a:rPr lang="en-CA" sz="1200" dirty="0" err="1">
                <a:solidFill>
                  <a:schemeClr val="accent3"/>
                </a:solidFill>
                <a:uFill>
                  <a:noFill/>
                </a:uFill>
              </a:rPr>
              <a:t>consectetur</a:t>
            </a:r>
            <a:r>
              <a:rPr lang="en-CA" sz="1200" dirty="0">
                <a:solidFill>
                  <a:schemeClr val="accent3"/>
                </a:solidFill>
                <a:uFill>
                  <a:noFill/>
                </a:uFill>
              </a:rPr>
              <a:t> </a:t>
            </a:r>
            <a:r>
              <a:rPr lang="en-CA" sz="1200" dirty="0" err="1">
                <a:solidFill>
                  <a:schemeClr val="accent3"/>
                </a:solidFill>
                <a:uFill>
                  <a:noFill/>
                </a:uFill>
              </a:rPr>
              <a:t>adipiscing</a:t>
            </a:r>
            <a:r>
              <a:rPr lang="en-CA" sz="1200" dirty="0">
                <a:solidFill>
                  <a:schemeClr val="accent3"/>
                </a:solidFill>
                <a:uFill>
                  <a:noFill/>
                </a:uFill>
              </a:rPr>
              <a:t> </a:t>
            </a:r>
            <a:r>
              <a:rPr lang="en-CA" sz="1200" dirty="0" err="1">
                <a:solidFill>
                  <a:schemeClr val="accent3"/>
                </a:solidFill>
                <a:uFill>
                  <a:noFill/>
                </a:uFill>
              </a:rPr>
              <a:t>elit</a:t>
            </a:r>
            <a:r>
              <a:rPr lang="en-CA" sz="1200" dirty="0">
                <a:solidFill>
                  <a:schemeClr val="accent3"/>
                </a:solidFill>
                <a:uFill>
                  <a:noFill/>
                </a:uFill>
              </a:rPr>
              <a:t>.</a:t>
            </a:r>
          </a:p>
          <a:p>
            <a:pPr marL="0" marR="50800" lvl="0" indent="0" algn="l" rtl="0">
              <a:lnSpc>
                <a:spcPct val="100000"/>
              </a:lnSpc>
              <a:spcBef>
                <a:spcPts val="0"/>
              </a:spcBef>
              <a:spcAft>
                <a:spcPts val="0"/>
              </a:spcAft>
              <a:buNone/>
            </a:pPr>
            <a:r>
              <a:rPr lang="en-CA" sz="1200" dirty="0" err="1">
                <a:solidFill>
                  <a:schemeClr val="accent3"/>
                </a:solidFill>
                <a:uFill>
                  <a:noFill/>
                </a:uFill>
              </a:rPr>
              <a:t>Mauris</a:t>
            </a:r>
            <a:r>
              <a:rPr lang="en-CA" sz="1200" dirty="0">
                <a:solidFill>
                  <a:schemeClr val="accent3"/>
                </a:solidFill>
                <a:uFill>
                  <a:noFill/>
                </a:uFill>
              </a:rPr>
              <a:t> eros mi, </a:t>
            </a:r>
            <a:r>
              <a:rPr lang="en-CA" sz="1200" dirty="0" err="1">
                <a:solidFill>
                  <a:schemeClr val="accent3"/>
                </a:solidFill>
                <a:uFill>
                  <a:noFill/>
                </a:uFill>
              </a:rPr>
              <a:t>blandit</a:t>
            </a:r>
            <a:r>
              <a:rPr lang="en-CA" sz="1200" dirty="0">
                <a:solidFill>
                  <a:schemeClr val="accent3"/>
                </a:solidFill>
                <a:uFill>
                  <a:noFill/>
                </a:uFill>
              </a:rPr>
              <a:t> maximus </a:t>
            </a:r>
            <a:r>
              <a:rPr lang="en-CA" sz="1200" dirty="0" err="1">
                <a:solidFill>
                  <a:schemeClr val="accent3"/>
                </a:solidFill>
                <a:uFill>
                  <a:noFill/>
                </a:uFill>
              </a:rPr>
              <a:t>iaculis</a:t>
            </a:r>
            <a:r>
              <a:rPr lang="en-CA" sz="1200" dirty="0">
                <a:solidFill>
                  <a:schemeClr val="accent3"/>
                </a:solidFill>
                <a:uFill>
                  <a:noFill/>
                </a:uFill>
              </a:rPr>
              <a:t> </a:t>
            </a:r>
            <a:r>
              <a:rPr lang="en-CA" sz="1200" dirty="0" err="1">
                <a:solidFill>
                  <a:schemeClr val="accent3"/>
                </a:solidFill>
                <a:uFill>
                  <a:noFill/>
                </a:uFill>
              </a:rPr>
              <a:t>nec</a:t>
            </a:r>
            <a:r>
              <a:rPr lang="en-CA" sz="1200" dirty="0">
                <a:solidFill>
                  <a:schemeClr val="accent3"/>
                </a:solidFill>
                <a:uFill>
                  <a:noFill/>
                </a:uFill>
              </a:rPr>
              <a:t>, </a:t>
            </a:r>
            <a:r>
              <a:rPr lang="en-CA" sz="1200" dirty="0" err="1">
                <a:solidFill>
                  <a:schemeClr val="accent3"/>
                </a:solidFill>
                <a:uFill>
                  <a:noFill/>
                </a:uFill>
              </a:rPr>
              <a:t>placerat</a:t>
            </a:r>
            <a:r>
              <a:rPr lang="en-CA" sz="1200" dirty="0">
                <a:solidFill>
                  <a:schemeClr val="accent3"/>
                </a:solidFill>
                <a:uFill>
                  <a:noFill/>
                </a:uFill>
              </a:rPr>
              <a:t> </a:t>
            </a:r>
            <a:r>
              <a:rPr lang="en-CA" sz="1200" dirty="0" err="1">
                <a:solidFill>
                  <a:schemeClr val="accent3"/>
                </a:solidFill>
                <a:uFill>
                  <a:noFill/>
                </a:uFill>
              </a:rPr>
              <a:t>eget</a:t>
            </a:r>
            <a:r>
              <a:rPr lang="en-CA" sz="1200" dirty="0">
                <a:solidFill>
                  <a:schemeClr val="accent3"/>
                </a:solidFill>
                <a:uFill>
                  <a:noFill/>
                </a:uFill>
              </a:rPr>
              <a:t> </a:t>
            </a:r>
            <a:r>
              <a:rPr lang="en-CA" sz="1200" dirty="0" err="1">
                <a:solidFill>
                  <a:schemeClr val="accent3"/>
                </a:solidFill>
                <a:uFill>
                  <a:noFill/>
                </a:uFill>
              </a:rPr>
              <a:t>lectus</a:t>
            </a:r>
            <a:r>
              <a:rPr lang="en-CA" sz="1200" dirty="0">
                <a:solidFill>
                  <a:schemeClr val="accent3"/>
                </a:solidFill>
                <a:uFill>
                  <a:noFill/>
                </a:uFill>
              </a:rPr>
              <a:t>.</a:t>
            </a:r>
          </a:p>
          <a:p>
            <a:pPr marL="0" marR="50800" lvl="0" indent="0" algn="l" rtl="0">
              <a:lnSpc>
                <a:spcPct val="100000"/>
              </a:lnSpc>
              <a:spcBef>
                <a:spcPts val="0"/>
              </a:spcBef>
              <a:spcAft>
                <a:spcPts val="0"/>
              </a:spcAft>
              <a:buNone/>
            </a:pPr>
            <a:r>
              <a:rPr lang="en-CA" sz="1200" dirty="0" err="1">
                <a:solidFill>
                  <a:schemeClr val="accent3"/>
                </a:solidFill>
                <a:uFill>
                  <a:noFill/>
                </a:uFill>
              </a:rPr>
              <a:t>Vivamus</a:t>
            </a:r>
            <a:r>
              <a:rPr lang="en-CA" sz="1200" dirty="0">
                <a:solidFill>
                  <a:schemeClr val="accent3"/>
                </a:solidFill>
                <a:uFill>
                  <a:noFill/>
                </a:uFill>
              </a:rPr>
              <a:t> sed </a:t>
            </a:r>
            <a:r>
              <a:rPr lang="en-CA" sz="1200" dirty="0" err="1">
                <a:solidFill>
                  <a:schemeClr val="accent3"/>
                </a:solidFill>
                <a:uFill>
                  <a:noFill/>
                </a:uFill>
              </a:rPr>
              <a:t>massa</a:t>
            </a:r>
            <a:r>
              <a:rPr lang="en-CA" sz="1200" dirty="0">
                <a:solidFill>
                  <a:schemeClr val="accent3"/>
                </a:solidFill>
                <a:uFill>
                  <a:noFill/>
                </a:uFill>
              </a:rPr>
              <a:t> </a:t>
            </a:r>
            <a:r>
              <a:rPr lang="en-CA" sz="1200" dirty="0" err="1">
                <a:solidFill>
                  <a:schemeClr val="accent3"/>
                </a:solidFill>
                <a:uFill>
                  <a:noFill/>
                </a:uFill>
              </a:rPr>
              <a:t>eu</a:t>
            </a:r>
            <a:r>
              <a:rPr lang="en-CA" sz="1200" dirty="0">
                <a:solidFill>
                  <a:schemeClr val="accent3"/>
                </a:solidFill>
                <a:uFill>
                  <a:noFill/>
                </a:uFill>
              </a:rPr>
              <a:t> </a:t>
            </a:r>
            <a:r>
              <a:rPr lang="en-CA" sz="1200" dirty="0" err="1">
                <a:solidFill>
                  <a:schemeClr val="accent3"/>
                </a:solidFill>
                <a:uFill>
                  <a:noFill/>
                </a:uFill>
              </a:rPr>
              <a:t>nibh</a:t>
            </a:r>
            <a:r>
              <a:rPr lang="en-CA" sz="1200" dirty="0">
                <a:solidFill>
                  <a:schemeClr val="accent3"/>
                </a:solidFill>
                <a:uFill>
                  <a:noFill/>
                </a:uFill>
              </a:rPr>
              <a:t> </a:t>
            </a:r>
            <a:r>
              <a:rPr lang="en-CA" sz="1200" dirty="0" err="1">
                <a:solidFill>
                  <a:schemeClr val="accent3"/>
                </a:solidFill>
                <a:uFill>
                  <a:noFill/>
                </a:uFill>
              </a:rPr>
              <a:t>ultricies</a:t>
            </a:r>
            <a:r>
              <a:rPr lang="en-CA" sz="1200" dirty="0">
                <a:solidFill>
                  <a:schemeClr val="accent3"/>
                </a:solidFill>
                <a:uFill>
                  <a:noFill/>
                </a:uFill>
              </a:rPr>
              <a:t> </a:t>
            </a:r>
            <a:r>
              <a:rPr lang="en-CA" sz="1200" dirty="0" err="1">
                <a:solidFill>
                  <a:schemeClr val="accent3"/>
                </a:solidFill>
                <a:uFill>
                  <a:noFill/>
                </a:uFill>
              </a:rPr>
              <a:t>faucibus</a:t>
            </a:r>
            <a:r>
              <a:rPr lang="en-CA" sz="1200" dirty="0">
                <a:solidFill>
                  <a:schemeClr val="accent3"/>
                </a:solidFill>
                <a:uFill>
                  <a:noFill/>
                </a:uFill>
              </a:rPr>
              <a:t>.</a:t>
            </a:r>
          </a:p>
          <a:p>
            <a:pPr marL="0" marR="50800" lvl="0" indent="0" algn="l" rtl="0">
              <a:lnSpc>
                <a:spcPct val="100000"/>
              </a:lnSpc>
              <a:spcBef>
                <a:spcPts val="0"/>
              </a:spcBef>
              <a:spcAft>
                <a:spcPts val="0"/>
              </a:spcAft>
              <a:buNone/>
            </a:pPr>
            <a:r>
              <a:rPr lang="en-CA" sz="1200" dirty="0" err="1">
                <a:solidFill>
                  <a:schemeClr val="accent3"/>
                </a:solidFill>
                <a:uFill>
                  <a:noFill/>
                </a:uFill>
              </a:rPr>
              <a:t>Mauris</a:t>
            </a:r>
            <a:r>
              <a:rPr lang="en-CA" sz="1200" dirty="0">
                <a:solidFill>
                  <a:schemeClr val="accent3"/>
                </a:solidFill>
                <a:uFill>
                  <a:noFill/>
                </a:uFill>
              </a:rPr>
              <a:t> at diam in </a:t>
            </a:r>
            <a:r>
              <a:rPr lang="en-CA" sz="1200" dirty="0" err="1">
                <a:solidFill>
                  <a:schemeClr val="accent3"/>
                </a:solidFill>
                <a:uFill>
                  <a:noFill/>
                </a:uFill>
              </a:rPr>
              <a:t>nisl</a:t>
            </a:r>
            <a:r>
              <a:rPr lang="en-CA" sz="1200" dirty="0">
                <a:solidFill>
                  <a:schemeClr val="accent3"/>
                </a:solidFill>
                <a:uFill>
                  <a:noFill/>
                </a:uFill>
              </a:rPr>
              <a:t> </a:t>
            </a:r>
            <a:r>
              <a:rPr lang="en-CA" sz="1200" dirty="0" err="1">
                <a:solidFill>
                  <a:schemeClr val="accent3"/>
                </a:solidFill>
                <a:uFill>
                  <a:noFill/>
                </a:uFill>
              </a:rPr>
              <a:t>posuere</a:t>
            </a:r>
            <a:r>
              <a:rPr lang="en-CA" sz="1200" dirty="0">
                <a:solidFill>
                  <a:schemeClr val="accent3"/>
                </a:solidFill>
                <a:uFill>
                  <a:noFill/>
                </a:uFill>
              </a:rPr>
              <a:t> semper.</a:t>
            </a:r>
          </a:p>
          <a:p>
            <a:pPr marL="0" marR="50800" lvl="0" indent="0" algn="l" rtl="0">
              <a:lnSpc>
                <a:spcPct val="100000"/>
              </a:lnSpc>
              <a:spcBef>
                <a:spcPts val="0"/>
              </a:spcBef>
              <a:spcAft>
                <a:spcPts val="0"/>
              </a:spcAft>
              <a:buNone/>
            </a:pPr>
            <a:r>
              <a:rPr lang="en-CA" sz="1200" dirty="0">
                <a:solidFill>
                  <a:schemeClr val="accent3"/>
                </a:solidFill>
                <a:uFill>
                  <a:noFill/>
                </a:uFill>
              </a:rPr>
              <a:t>Donec </a:t>
            </a:r>
            <a:r>
              <a:rPr lang="en-CA" sz="1200" dirty="0" err="1">
                <a:solidFill>
                  <a:schemeClr val="accent3"/>
                </a:solidFill>
                <a:uFill>
                  <a:noFill/>
                </a:uFill>
              </a:rPr>
              <a:t>tortor</a:t>
            </a:r>
            <a:r>
              <a:rPr lang="en-CA" sz="1200" dirty="0">
                <a:solidFill>
                  <a:schemeClr val="accent3"/>
                </a:solidFill>
                <a:uFill>
                  <a:noFill/>
                </a:uFill>
              </a:rPr>
              <a:t> </a:t>
            </a:r>
            <a:r>
              <a:rPr lang="en-CA" sz="1200" dirty="0" err="1">
                <a:solidFill>
                  <a:schemeClr val="accent3"/>
                </a:solidFill>
                <a:uFill>
                  <a:noFill/>
                </a:uFill>
              </a:rPr>
              <a:t>nibh</a:t>
            </a:r>
            <a:r>
              <a:rPr lang="en-CA" sz="1200" dirty="0">
                <a:solidFill>
                  <a:schemeClr val="accent3"/>
                </a:solidFill>
                <a:uFill>
                  <a:noFill/>
                </a:uFill>
              </a:rPr>
              <a:t>, dictum non </a:t>
            </a:r>
            <a:r>
              <a:rPr lang="en-CA" sz="1200" dirty="0" err="1">
                <a:solidFill>
                  <a:schemeClr val="accent3"/>
                </a:solidFill>
                <a:uFill>
                  <a:noFill/>
                </a:uFill>
              </a:rPr>
              <a:t>bibendum</a:t>
            </a:r>
            <a:r>
              <a:rPr lang="en-CA" sz="1200" dirty="0">
                <a:solidFill>
                  <a:schemeClr val="accent3"/>
                </a:solidFill>
                <a:uFill>
                  <a:noFill/>
                </a:uFill>
              </a:rPr>
              <a:t> non.</a:t>
            </a:r>
          </a:p>
          <a:p>
            <a:pPr marL="0" marR="50800" lvl="0" indent="0" algn="l" rtl="0">
              <a:lnSpc>
                <a:spcPct val="100000"/>
              </a:lnSpc>
              <a:spcBef>
                <a:spcPts val="0"/>
              </a:spcBef>
              <a:spcAft>
                <a:spcPts val="0"/>
              </a:spcAft>
              <a:buNone/>
            </a:pPr>
            <a:r>
              <a:rPr lang="en-CA" sz="1200" dirty="0" err="1">
                <a:solidFill>
                  <a:schemeClr val="accent3"/>
                </a:solidFill>
                <a:uFill>
                  <a:noFill/>
                </a:uFill>
              </a:rPr>
              <a:t>Imperdiet</a:t>
            </a:r>
            <a:r>
              <a:rPr lang="en-CA" sz="1200" dirty="0">
                <a:solidFill>
                  <a:schemeClr val="accent3"/>
                </a:solidFill>
                <a:uFill>
                  <a:noFill/>
                </a:uFill>
              </a:rPr>
              <a:t> at ipsum.</a:t>
            </a:r>
          </a:p>
          <a:p>
            <a:pPr marL="0" marR="50800" lvl="0" indent="0" algn="l" rtl="0">
              <a:lnSpc>
                <a:spcPct val="100000"/>
              </a:lnSpc>
              <a:spcBef>
                <a:spcPts val="0"/>
              </a:spcBef>
              <a:spcAft>
                <a:spcPts val="0"/>
              </a:spcAft>
              <a:buNone/>
            </a:pPr>
            <a:r>
              <a:rPr lang="en-CA" sz="1200" dirty="0" err="1">
                <a:solidFill>
                  <a:schemeClr val="accent3"/>
                </a:solidFill>
                <a:uFill>
                  <a:noFill/>
                </a:uFill>
              </a:rPr>
              <a:t>Suspendisse</a:t>
            </a:r>
            <a:r>
              <a:rPr lang="en-CA" sz="1200" dirty="0">
                <a:solidFill>
                  <a:schemeClr val="accent3"/>
                </a:solidFill>
                <a:uFill>
                  <a:noFill/>
                </a:uFill>
              </a:rPr>
              <a:t> </a:t>
            </a:r>
            <a:r>
              <a:rPr lang="en-CA" sz="1200" dirty="0" err="1">
                <a:solidFill>
                  <a:schemeClr val="accent3"/>
                </a:solidFill>
                <a:uFill>
                  <a:noFill/>
                </a:uFill>
              </a:rPr>
              <a:t>elementum</a:t>
            </a:r>
            <a:r>
              <a:rPr lang="en-CA" sz="1200" dirty="0">
                <a:solidFill>
                  <a:schemeClr val="accent3"/>
                </a:solidFill>
                <a:uFill>
                  <a:noFill/>
                </a:uFill>
              </a:rPr>
              <a:t> tempus diam.</a:t>
            </a:r>
          </a:p>
          <a:p>
            <a:pPr marL="0" marR="50800" lvl="0" indent="0" algn="l" rtl="0">
              <a:lnSpc>
                <a:spcPct val="100000"/>
              </a:lnSpc>
              <a:spcBef>
                <a:spcPts val="0"/>
              </a:spcBef>
              <a:spcAft>
                <a:spcPts val="0"/>
              </a:spcAft>
              <a:buNone/>
            </a:pPr>
            <a:r>
              <a:rPr lang="en-CA" sz="1200" dirty="0" err="1">
                <a:solidFill>
                  <a:schemeClr val="accent3"/>
                </a:solidFill>
                <a:uFill>
                  <a:noFill/>
                </a:uFill>
              </a:rPr>
              <a:t>Pellentesque</a:t>
            </a:r>
            <a:r>
              <a:rPr lang="en-CA" sz="1200" dirty="0">
                <a:solidFill>
                  <a:schemeClr val="accent3"/>
                </a:solidFill>
                <a:uFill>
                  <a:noFill/>
                </a:uFill>
              </a:rPr>
              <a:t> at </a:t>
            </a:r>
            <a:r>
              <a:rPr lang="en-CA" sz="1200" dirty="0" err="1">
                <a:solidFill>
                  <a:schemeClr val="accent3"/>
                </a:solidFill>
                <a:uFill>
                  <a:noFill/>
                </a:uFill>
              </a:rPr>
              <a:t>volutpat</a:t>
            </a:r>
            <a:r>
              <a:rPr lang="en-CA" sz="1200" dirty="0">
                <a:solidFill>
                  <a:schemeClr val="accent3"/>
                </a:solidFill>
                <a:uFill>
                  <a:noFill/>
                </a:uFill>
              </a:rPr>
              <a:t> </a:t>
            </a:r>
            <a:r>
              <a:rPr lang="en-CA" sz="1200" dirty="0" err="1">
                <a:solidFill>
                  <a:schemeClr val="accent3"/>
                </a:solidFill>
                <a:uFill>
                  <a:noFill/>
                </a:uFill>
              </a:rPr>
              <a:t>massa</a:t>
            </a:r>
            <a:endParaRPr lang="en-CA" sz="1200" dirty="0">
              <a:solidFill>
                <a:schemeClr val="accent3"/>
              </a:solidFill>
              <a:uFill>
                <a:noFill/>
              </a:uFill>
            </a:endParaRPr>
          </a:p>
          <a:p>
            <a:pPr marL="0" marR="50800" lvl="0" indent="0" algn="l" rtl="0">
              <a:lnSpc>
                <a:spcPct val="100000"/>
              </a:lnSpc>
              <a:spcBef>
                <a:spcPts val="0"/>
              </a:spcBef>
              <a:spcAft>
                <a:spcPts val="0"/>
              </a:spcAft>
              <a:buNone/>
            </a:pPr>
            <a:endParaRPr lang="en-CA" sz="1200" dirty="0">
              <a:solidFill>
                <a:schemeClr val="accent3"/>
              </a:solidFill>
              <a:latin typeface="Verdana"/>
              <a:ea typeface="Verdana"/>
              <a:cs typeface="Verdana"/>
              <a:sym typeface="Verdana"/>
            </a:endParaRPr>
          </a:p>
          <a:p>
            <a:pPr marL="0" marR="50800" lvl="0" indent="0" algn="l" rtl="0">
              <a:lnSpc>
                <a:spcPct val="100000"/>
              </a:lnSpc>
              <a:spcBef>
                <a:spcPts val="0"/>
              </a:spcBef>
              <a:spcAft>
                <a:spcPts val="0"/>
              </a:spcAft>
              <a:buClr>
                <a:schemeClr val="dk1"/>
              </a:buClr>
              <a:buSzPts val="1100"/>
              <a:buFont typeface="Arial"/>
              <a:buNone/>
            </a:pPr>
            <a:r>
              <a:rPr lang="en" sz="1700" b="1" dirty="0">
                <a:solidFill>
                  <a:schemeClr val="accent3"/>
                </a:solidFill>
              </a:rPr>
              <a:t>Books</a:t>
            </a:r>
            <a:endParaRPr sz="1200" dirty="0">
              <a:solidFill>
                <a:schemeClr val="accent3"/>
              </a:solidFill>
              <a:latin typeface="Verdana"/>
              <a:ea typeface="Verdana"/>
              <a:cs typeface="Verdana"/>
              <a:sym typeface="Verdana"/>
            </a:endParaRPr>
          </a:p>
          <a:p>
            <a:pPr marL="0" marR="50800" lvl="0" indent="0" algn="l" rtl="0">
              <a:lnSpc>
                <a:spcPct val="166000"/>
              </a:lnSpc>
              <a:spcBef>
                <a:spcPts val="0"/>
              </a:spcBef>
              <a:spcAft>
                <a:spcPts val="0"/>
              </a:spcAft>
              <a:buNone/>
            </a:pPr>
            <a:r>
              <a:rPr lang="en-CA" sz="1200" dirty="0" err="1">
                <a:solidFill>
                  <a:schemeClr val="accent3"/>
                </a:solidFill>
                <a:uFill>
                  <a:noFill/>
                </a:uFill>
              </a:rPr>
              <a:t>Praesent</a:t>
            </a:r>
            <a:r>
              <a:rPr lang="en-CA" sz="1200" dirty="0">
                <a:solidFill>
                  <a:schemeClr val="accent3"/>
                </a:solidFill>
                <a:uFill>
                  <a:noFill/>
                </a:uFill>
              </a:rPr>
              <a:t> </a:t>
            </a:r>
            <a:r>
              <a:rPr lang="en-CA" sz="1200" dirty="0" err="1">
                <a:solidFill>
                  <a:schemeClr val="accent3"/>
                </a:solidFill>
                <a:uFill>
                  <a:noFill/>
                </a:uFill>
              </a:rPr>
              <a:t>consequat</a:t>
            </a:r>
            <a:r>
              <a:rPr lang="en-CA" sz="1200" dirty="0">
                <a:solidFill>
                  <a:schemeClr val="accent3"/>
                </a:solidFill>
                <a:uFill>
                  <a:noFill/>
                </a:uFill>
              </a:rPr>
              <a:t> ipsum </a:t>
            </a:r>
            <a:r>
              <a:rPr lang="en-CA" sz="1200" dirty="0" err="1">
                <a:solidFill>
                  <a:schemeClr val="accent3"/>
                </a:solidFill>
                <a:uFill>
                  <a:noFill/>
                </a:uFill>
              </a:rPr>
              <a:t>vulputate</a:t>
            </a:r>
            <a:r>
              <a:rPr lang="en-CA" sz="1200" dirty="0">
                <a:solidFill>
                  <a:schemeClr val="accent3"/>
                </a:solidFill>
                <a:uFill>
                  <a:noFill/>
                </a:uFill>
              </a:rPr>
              <a:t> ligula </a:t>
            </a:r>
            <a:r>
              <a:rPr lang="en-CA" sz="1200" dirty="0" err="1">
                <a:solidFill>
                  <a:schemeClr val="accent3"/>
                </a:solidFill>
                <a:uFill>
                  <a:noFill/>
                </a:uFill>
              </a:rPr>
              <a:t>rhoncus</a:t>
            </a:r>
            <a:r>
              <a:rPr lang="en-CA" sz="1200" dirty="0">
                <a:solidFill>
                  <a:schemeClr val="accent3"/>
                </a:solidFill>
                <a:uFill>
                  <a:noFill/>
                </a:uFill>
              </a:rPr>
              <a:t> </a:t>
            </a:r>
            <a:r>
              <a:rPr lang="en-CA" sz="1200" dirty="0" err="1">
                <a:solidFill>
                  <a:schemeClr val="accent3"/>
                </a:solidFill>
                <a:uFill>
                  <a:noFill/>
                </a:uFill>
              </a:rPr>
              <a:t>aliquet</a:t>
            </a:r>
            <a:r>
              <a:rPr lang="en-CA" sz="1200" dirty="0">
                <a:solidFill>
                  <a:schemeClr val="accent3"/>
                </a:solidFill>
                <a:uFill>
                  <a:noFill/>
                </a:uFill>
              </a:rPr>
              <a:t>.</a:t>
            </a:r>
            <a:endParaRPr sz="1100" dirty="0">
              <a:solidFill>
                <a:schemeClr val="accent3"/>
              </a:solidFill>
              <a:latin typeface="Arial"/>
              <a:ea typeface="Arial"/>
              <a:cs typeface="Arial"/>
              <a:sym typeface="Arial"/>
            </a:endParaRPr>
          </a:p>
          <a:p>
            <a:pPr marL="0" marR="50800" lvl="0" indent="0" algn="l" rtl="0">
              <a:lnSpc>
                <a:spcPct val="166000"/>
              </a:lnSpc>
              <a:spcBef>
                <a:spcPts val="0"/>
              </a:spcBef>
              <a:spcAft>
                <a:spcPts val="0"/>
              </a:spcAft>
              <a:buClr>
                <a:schemeClr val="dk1"/>
              </a:buClr>
              <a:buSzPts val="1100"/>
              <a:buFont typeface="Arial"/>
              <a:buNone/>
            </a:pPr>
            <a:endParaRPr sz="1200" dirty="0">
              <a:solidFill>
                <a:schemeClr val="accent3"/>
              </a:solidFill>
            </a:endParaRPr>
          </a:p>
          <a:p>
            <a:pPr marL="0" lvl="0" indent="0" algn="l" rtl="0">
              <a:spcBef>
                <a:spcPts val="0"/>
              </a:spcBef>
              <a:spcAft>
                <a:spcPts val="0"/>
              </a:spcAft>
              <a:buClr>
                <a:schemeClr val="dk1"/>
              </a:buClr>
              <a:buSzPts val="1100"/>
              <a:buFont typeface="Arial"/>
              <a:buNone/>
            </a:pPr>
            <a:endParaRPr sz="1100" dirty="0">
              <a:solidFill>
                <a:schemeClr val="accent3"/>
              </a:solidFill>
              <a:latin typeface="Arial"/>
              <a:ea typeface="Arial"/>
              <a:cs typeface="Arial"/>
              <a:sym typeface="Arial"/>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accent3"/>
              </a:solidFill>
            </a:endParaRPr>
          </a:p>
          <a:p>
            <a:pPr marL="0" marR="50800" lvl="0" indent="0" algn="l" rtl="0">
              <a:lnSpc>
                <a:spcPct val="166000"/>
              </a:lnSpc>
              <a:spcBef>
                <a:spcPts val="0"/>
              </a:spcBef>
              <a:spcAft>
                <a:spcPts val="0"/>
              </a:spcAft>
              <a:buClr>
                <a:schemeClr val="dk1"/>
              </a:buClr>
              <a:buSzPts val="1100"/>
              <a:buFont typeface="Arial"/>
              <a:buNone/>
            </a:pPr>
            <a:endParaRPr sz="1200" dirty="0">
              <a:solidFill>
                <a:schemeClr val="accent3"/>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100" dirty="0">
              <a:solidFill>
                <a:schemeClr val="accent3"/>
              </a:solidFill>
            </a:endParaRPr>
          </a:p>
          <a:p>
            <a:pPr marL="0" lvl="0" indent="0" algn="l" rtl="0">
              <a:spcBef>
                <a:spcPts val="0"/>
              </a:spcBef>
              <a:spcAft>
                <a:spcPts val="1600"/>
              </a:spcAft>
              <a:buNone/>
            </a:pPr>
            <a:endParaRPr dirty="0">
              <a:solidFill>
                <a:schemeClr val="accent3"/>
              </a:solidFill>
            </a:endParaRPr>
          </a:p>
        </p:txBody>
      </p:sp>
      <p:sp>
        <p:nvSpPr>
          <p:cNvPr id="561" name="Google Shape;561;p51"/>
          <p:cNvSpPr txBox="1">
            <a:spLocks noGrp="1"/>
          </p:cNvSpPr>
          <p:nvPr>
            <p:ph type="title"/>
          </p:nvPr>
        </p:nvSpPr>
        <p:spPr>
          <a:xfrm>
            <a:off x="720000" y="643800"/>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Resources</a:t>
            </a:r>
            <a:endParaRPr/>
          </a:p>
        </p:txBody>
      </p:sp>
      <p:pic>
        <p:nvPicPr>
          <p:cNvPr id="5" name="Picture 4">
            <a:extLst>
              <a:ext uri="{FF2B5EF4-FFF2-40B4-BE49-F238E27FC236}">
                <a16:creationId xmlns:a16="http://schemas.microsoft.com/office/drawing/2014/main" id="{3E0F8EA4-A5BA-8559-FAE0-50DE3035BDD1}"/>
              </a:ext>
            </a:extLst>
          </p:cNvPr>
          <p:cNvPicPr>
            <a:picLocks noChangeAspect="1"/>
          </p:cNvPicPr>
          <p:nvPr/>
        </p:nvPicPr>
        <p:blipFill>
          <a:blip r:embed="rId3"/>
          <a:srcRect l="17433" t="16863" r="7346" b="21074"/>
          <a:stretch/>
        </p:blipFill>
        <p:spPr>
          <a:xfrm>
            <a:off x="8138725" y="285797"/>
            <a:ext cx="641023" cy="55124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5"/>
        <p:cNvGrpSpPr/>
        <p:nvPr/>
      </p:nvGrpSpPr>
      <p:grpSpPr>
        <a:xfrm>
          <a:off x="0" y="0"/>
          <a:ext cx="0" cy="0"/>
          <a:chOff x="0" y="0"/>
          <a:chExt cx="0" cy="0"/>
        </a:xfrm>
      </p:grpSpPr>
      <p:sp>
        <p:nvSpPr>
          <p:cNvPr id="616" name="Google Shape;616;p57"/>
          <p:cNvSpPr txBox="1"/>
          <p:nvPr/>
        </p:nvSpPr>
        <p:spPr>
          <a:xfrm>
            <a:off x="1078892" y="1258199"/>
            <a:ext cx="7151713"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CA" sz="1100" dirty="0">
                <a:solidFill>
                  <a:srgbClr val="FFFFFF"/>
                </a:solidFill>
              </a:rPr>
              <a:t>"These resources can be resized without any loss of quality. To change the color, simply ungroup the resource, select the object you wish to modify, click the paint bucket, and choose your color. Once you're finished, group the resource again."</a:t>
            </a:r>
          </a:p>
        </p:txBody>
      </p:sp>
      <p:grpSp>
        <p:nvGrpSpPr>
          <p:cNvPr id="617" name="Google Shape;617;p57"/>
          <p:cNvGrpSpPr/>
          <p:nvPr/>
        </p:nvGrpSpPr>
        <p:grpSpPr>
          <a:xfrm>
            <a:off x="5156078" y="3085736"/>
            <a:ext cx="474294" cy="551291"/>
            <a:chOff x="4727025" y="1332775"/>
            <a:chExt cx="59900" cy="69625"/>
          </a:xfrm>
        </p:grpSpPr>
        <p:sp>
          <p:nvSpPr>
            <p:cNvPr id="618" name="Google Shape;618;p57"/>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7"/>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57"/>
          <p:cNvGrpSpPr/>
          <p:nvPr/>
        </p:nvGrpSpPr>
        <p:grpSpPr>
          <a:xfrm>
            <a:off x="5769734" y="2314340"/>
            <a:ext cx="555653" cy="557031"/>
            <a:chOff x="4820425" y="1329900"/>
            <a:chExt cx="70175" cy="70350"/>
          </a:xfrm>
        </p:grpSpPr>
        <p:sp>
          <p:nvSpPr>
            <p:cNvPr id="621" name="Google Shape;621;p57"/>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noFill/>
            <a:ln w="9525" cap="flat" cmpd="sng">
              <a:solidFill>
                <a:schemeClr val="accent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7"/>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7"/>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noFill/>
            <a:ln w="9525" cap="flat" cmpd="sng">
              <a:solidFill>
                <a:schemeClr val="accent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7"/>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noFill/>
            <a:ln w="9525" cap="flat" cmpd="sng">
              <a:solidFill>
                <a:schemeClr val="accent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57"/>
          <p:cNvGrpSpPr/>
          <p:nvPr/>
        </p:nvGrpSpPr>
        <p:grpSpPr>
          <a:xfrm>
            <a:off x="6396103" y="2318845"/>
            <a:ext cx="582574" cy="533871"/>
            <a:chOff x="4903200" y="1331525"/>
            <a:chExt cx="73575" cy="67425"/>
          </a:xfrm>
        </p:grpSpPr>
        <p:sp>
          <p:nvSpPr>
            <p:cNvPr id="626" name="Google Shape;626;p57"/>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7"/>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noFill/>
            <a:ln w="9525" cap="flat" cmpd="sng">
              <a:solidFill>
                <a:schemeClr val="accent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57"/>
          <p:cNvGrpSpPr/>
          <p:nvPr/>
        </p:nvGrpSpPr>
        <p:grpSpPr>
          <a:xfrm>
            <a:off x="5755581" y="3078709"/>
            <a:ext cx="583960" cy="565345"/>
            <a:chOff x="4815575" y="1416800"/>
            <a:chExt cx="73750" cy="71400"/>
          </a:xfrm>
        </p:grpSpPr>
        <p:sp>
          <p:nvSpPr>
            <p:cNvPr id="629" name="Google Shape;629;p57"/>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7"/>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noFill/>
            <a:ln w="9525" cap="flat" cmpd="sng">
              <a:solidFill>
                <a:schemeClr val="accent1">
                  <a:alpha val="34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7"/>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noFill/>
            <a:ln w="9525" cap="flat" cmpd="sng">
              <a:solidFill>
                <a:schemeClr val="accent1">
                  <a:alpha val="67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57"/>
          <p:cNvGrpSpPr/>
          <p:nvPr/>
        </p:nvGrpSpPr>
        <p:grpSpPr>
          <a:xfrm>
            <a:off x="6390362" y="3108896"/>
            <a:ext cx="589898" cy="504970"/>
            <a:chOff x="4902475" y="1418875"/>
            <a:chExt cx="74500" cy="63775"/>
          </a:xfrm>
        </p:grpSpPr>
        <p:sp>
          <p:nvSpPr>
            <p:cNvPr id="633" name="Google Shape;633;p57"/>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p57"/>
            <p:cNvSpPr/>
            <p:nvPr/>
          </p:nvSpPr>
          <p:spPr>
            <a:xfrm>
              <a:off x="4916350"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57"/>
          <p:cNvGrpSpPr/>
          <p:nvPr/>
        </p:nvGrpSpPr>
        <p:grpSpPr>
          <a:xfrm>
            <a:off x="5765577" y="3826000"/>
            <a:ext cx="563967" cy="567127"/>
            <a:chOff x="4818100" y="1507675"/>
            <a:chExt cx="71225" cy="71625"/>
          </a:xfrm>
        </p:grpSpPr>
        <p:sp>
          <p:nvSpPr>
            <p:cNvPr id="636" name="Google Shape;636;p57"/>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7"/>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9525" cap="flat" cmpd="sng">
              <a:solidFill>
                <a:schemeClr val="accent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7"/>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noFill/>
            <a:ln w="9525" cap="flat" cmpd="sng">
              <a:solidFill>
                <a:schemeClr val="accent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7"/>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noFill/>
            <a:ln w="9525" cap="flat" cmpd="sng">
              <a:solidFill>
                <a:schemeClr val="accent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57"/>
          <p:cNvGrpSpPr/>
          <p:nvPr/>
        </p:nvGrpSpPr>
        <p:grpSpPr>
          <a:xfrm>
            <a:off x="5079075" y="3829461"/>
            <a:ext cx="628301" cy="588505"/>
            <a:chOff x="4721450" y="1509475"/>
            <a:chExt cx="79350" cy="74325"/>
          </a:xfrm>
        </p:grpSpPr>
        <p:sp>
          <p:nvSpPr>
            <p:cNvPr id="641" name="Google Shape;641;p57"/>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chemeClr val="accent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57"/>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chemeClr val="accent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7"/>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chemeClr val="accent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7"/>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57"/>
          <p:cNvGrpSpPr/>
          <p:nvPr/>
        </p:nvGrpSpPr>
        <p:grpSpPr>
          <a:xfrm>
            <a:off x="6424608" y="3814027"/>
            <a:ext cx="557038" cy="562772"/>
            <a:chOff x="4906800" y="1507500"/>
            <a:chExt cx="70350" cy="71075"/>
          </a:xfrm>
        </p:grpSpPr>
        <p:sp>
          <p:nvSpPr>
            <p:cNvPr id="646" name="Google Shape;646;p57"/>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7"/>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noFill/>
            <a:ln w="9525" cap="flat" cmpd="sng">
              <a:solidFill>
                <a:schemeClr val="accent1">
                  <a:alpha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7"/>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noFill/>
            <a:ln w="9525" cap="flat" cmpd="sng">
              <a:solidFill>
                <a:schemeClr val="accent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7"/>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noFill/>
            <a:ln w="9525" cap="flat" cmpd="sng">
              <a:solidFill>
                <a:schemeClr val="accent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7"/>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noFill/>
            <a:ln w="9525" cap="flat" cmpd="sng">
              <a:solidFill>
                <a:schemeClr val="accent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57"/>
          <p:cNvGrpSpPr/>
          <p:nvPr/>
        </p:nvGrpSpPr>
        <p:grpSpPr>
          <a:xfrm>
            <a:off x="4462216" y="2340963"/>
            <a:ext cx="517934" cy="517934"/>
            <a:chOff x="3736598" y="2170606"/>
            <a:chExt cx="404889" cy="404889"/>
          </a:xfrm>
        </p:grpSpPr>
        <p:sp>
          <p:nvSpPr>
            <p:cNvPr id="652" name="Google Shape;652;p57"/>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7"/>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noFill/>
            <a:ln w="9525" cap="flat" cmpd="sng">
              <a:solidFill>
                <a:schemeClr val="accent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7"/>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noFill/>
            <a:ln w="9525" cap="flat" cmpd="sng">
              <a:solidFill>
                <a:schemeClr val="accent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7"/>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noFill/>
            <a:ln w="9525" cap="flat" cmpd="sng">
              <a:solidFill>
                <a:schemeClr val="accent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57"/>
          <p:cNvGrpSpPr/>
          <p:nvPr/>
        </p:nvGrpSpPr>
        <p:grpSpPr>
          <a:xfrm>
            <a:off x="3729277" y="2341061"/>
            <a:ext cx="586986" cy="517740"/>
            <a:chOff x="3161917" y="2170682"/>
            <a:chExt cx="458870" cy="404737"/>
          </a:xfrm>
        </p:grpSpPr>
        <p:sp>
          <p:nvSpPr>
            <p:cNvPr id="657" name="Google Shape;657;p57"/>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w="9525" cap="flat" cmpd="sng">
              <a:solidFill>
                <a:schemeClr val="accent1">
                  <a:alpha val="3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57"/>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7"/>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w="9525" cap="flat" cmpd="sng">
              <a:solidFill>
                <a:schemeClr val="accent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57"/>
          <p:cNvGrpSpPr/>
          <p:nvPr/>
        </p:nvGrpSpPr>
        <p:grpSpPr>
          <a:xfrm>
            <a:off x="3752299" y="3102400"/>
            <a:ext cx="540943" cy="517963"/>
            <a:chOff x="3179914" y="2889488"/>
            <a:chExt cx="422876" cy="404911"/>
          </a:xfrm>
        </p:grpSpPr>
        <p:sp>
          <p:nvSpPr>
            <p:cNvPr id="661" name="Google Shape;661;p57"/>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noFill/>
            <a:ln w="9525" cap="flat" cmpd="sng">
              <a:solidFill>
                <a:schemeClr val="accent1">
                  <a:alpha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7"/>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9525" cap="flat" cmpd="sng">
              <a:solidFill>
                <a:schemeClr val="accent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7"/>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7"/>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9525" cap="flat" cmpd="sng">
              <a:solidFill>
                <a:schemeClr val="accent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7"/>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noFill/>
            <a:ln w="9525" cap="flat" cmpd="sng">
              <a:solidFill>
                <a:schemeClr val="accent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7"/>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noFill/>
            <a:ln w="9525" cap="flat" cmpd="sng">
              <a:solidFill>
                <a:schemeClr val="accent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57"/>
          <p:cNvGrpSpPr/>
          <p:nvPr/>
        </p:nvGrpSpPr>
        <p:grpSpPr>
          <a:xfrm>
            <a:off x="4453093" y="3102358"/>
            <a:ext cx="536180" cy="518047"/>
            <a:chOff x="3729467" y="2889422"/>
            <a:chExt cx="419153" cy="404977"/>
          </a:xfrm>
        </p:grpSpPr>
        <p:sp>
          <p:nvSpPr>
            <p:cNvPr id="668" name="Google Shape;668;p57"/>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noFill/>
            <a:ln w="9525" cap="flat" cmpd="sng">
              <a:solidFill>
                <a:schemeClr val="accent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7"/>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noFill/>
            <a:ln w="9525" cap="flat" cmpd="sng">
              <a:solidFill>
                <a:schemeClr val="accent1">
                  <a:alpha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7"/>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noFill/>
            <a:ln w="9525" cap="flat" cmpd="sng">
              <a:solidFill>
                <a:schemeClr val="accent1">
                  <a:alpha val="5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7"/>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7"/>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noFill/>
            <a:ln w="9525" cap="flat" cmpd="sng">
              <a:solidFill>
                <a:schemeClr val="accent1">
                  <a:alpha val="8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7"/>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noFill/>
            <a:ln w="9525" cap="flat" cmpd="sng">
              <a:solidFill>
                <a:schemeClr val="accent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7"/>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noFill/>
            <a:ln w="9525" cap="flat" cmpd="sng">
              <a:solidFill>
                <a:schemeClr val="accent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57"/>
          <p:cNvGrpSpPr/>
          <p:nvPr/>
        </p:nvGrpSpPr>
        <p:grpSpPr>
          <a:xfrm>
            <a:off x="1990126" y="3445787"/>
            <a:ext cx="965351" cy="134611"/>
            <a:chOff x="4411970" y="2962952"/>
            <a:chExt cx="706544" cy="104212"/>
          </a:xfrm>
        </p:grpSpPr>
        <p:sp>
          <p:nvSpPr>
            <p:cNvPr id="676" name="Google Shape;676;p57"/>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7"/>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7"/>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7"/>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57"/>
          <p:cNvGrpSpPr/>
          <p:nvPr/>
        </p:nvGrpSpPr>
        <p:grpSpPr>
          <a:xfrm>
            <a:off x="1990126" y="3041077"/>
            <a:ext cx="960158" cy="289172"/>
            <a:chOff x="4411970" y="2726085"/>
            <a:chExt cx="643107" cy="193659"/>
          </a:xfrm>
        </p:grpSpPr>
        <p:sp>
          <p:nvSpPr>
            <p:cNvPr id="681" name="Google Shape;681;p57"/>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7"/>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7"/>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57"/>
          <p:cNvGrpSpPr/>
          <p:nvPr/>
        </p:nvGrpSpPr>
        <p:grpSpPr>
          <a:xfrm>
            <a:off x="998624" y="3295400"/>
            <a:ext cx="811503" cy="252584"/>
            <a:chOff x="4411970" y="4340222"/>
            <a:chExt cx="779467" cy="242683"/>
          </a:xfrm>
        </p:grpSpPr>
        <p:sp>
          <p:nvSpPr>
            <p:cNvPr id="685" name="Google Shape;685;p57"/>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7"/>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7"/>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57"/>
          <p:cNvGrpSpPr/>
          <p:nvPr/>
        </p:nvGrpSpPr>
        <p:grpSpPr>
          <a:xfrm>
            <a:off x="1990126" y="2709308"/>
            <a:ext cx="965160" cy="216230"/>
            <a:chOff x="4411970" y="2468674"/>
            <a:chExt cx="747317" cy="167425"/>
          </a:xfrm>
        </p:grpSpPr>
        <p:sp>
          <p:nvSpPr>
            <p:cNvPr id="689" name="Google Shape;689;p57"/>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7"/>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57"/>
          <p:cNvSpPr/>
          <p:nvPr/>
        </p:nvSpPr>
        <p:spPr>
          <a:xfrm>
            <a:off x="996874" y="3014089"/>
            <a:ext cx="810618" cy="19298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57"/>
          <p:cNvGrpSpPr/>
          <p:nvPr/>
        </p:nvGrpSpPr>
        <p:grpSpPr>
          <a:xfrm>
            <a:off x="997692" y="2334687"/>
            <a:ext cx="1959041" cy="208784"/>
            <a:chOff x="6336019" y="3733725"/>
            <a:chExt cx="2566206" cy="351310"/>
          </a:xfrm>
        </p:grpSpPr>
        <p:sp>
          <p:nvSpPr>
            <p:cNvPr id="693" name="Google Shape;693;p57"/>
            <p:cNvSpPr/>
            <p:nvPr/>
          </p:nvSpPr>
          <p:spPr>
            <a:xfrm>
              <a:off x="6336019" y="3733735"/>
              <a:ext cx="1881300" cy="351300"/>
            </a:xfrm>
            <a:prstGeom prst="homePlate">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7"/>
            <p:cNvSpPr/>
            <p:nvPr/>
          </p:nvSpPr>
          <p:spPr>
            <a:xfrm>
              <a:off x="8098525" y="3733725"/>
              <a:ext cx="346500" cy="3513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7"/>
            <p:cNvSpPr/>
            <p:nvPr/>
          </p:nvSpPr>
          <p:spPr>
            <a:xfrm>
              <a:off x="8327125" y="3733725"/>
              <a:ext cx="346500" cy="3513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7"/>
            <p:cNvSpPr/>
            <p:nvPr/>
          </p:nvSpPr>
          <p:spPr>
            <a:xfrm>
              <a:off x="8555725" y="3733725"/>
              <a:ext cx="346500" cy="351300"/>
            </a:xfrm>
            <a:prstGeom prst="chevron">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57"/>
          <p:cNvGrpSpPr/>
          <p:nvPr/>
        </p:nvGrpSpPr>
        <p:grpSpPr>
          <a:xfrm>
            <a:off x="1990126" y="3950602"/>
            <a:ext cx="946551" cy="153200"/>
            <a:chOff x="4404545" y="3301592"/>
            <a:chExt cx="782403" cy="129272"/>
          </a:xfrm>
        </p:grpSpPr>
        <p:sp>
          <p:nvSpPr>
            <p:cNvPr id="698" name="Google Shape;698;p57"/>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7"/>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57"/>
          <p:cNvGrpSpPr/>
          <p:nvPr/>
        </p:nvGrpSpPr>
        <p:grpSpPr>
          <a:xfrm>
            <a:off x="1990126" y="3695937"/>
            <a:ext cx="962257" cy="139127"/>
            <a:chOff x="4411970" y="3131459"/>
            <a:chExt cx="710520" cy="117397"/>
          </a:xfrm>
        </p:grpSpPr>
        <p:sp>
          <p:nvSpPr>
            <p:cNvPr id="701" name="Google Shape;701;p57"/>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7"/>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57" descr="Timeline background shape"/>
          <p:cNvSpPr/>
          <p:nvPr/>
        </p:nvSpPr>
        <p:spPr>
          <a:xfrm>
            <a:off x="1990126" y="4219341"/>
            <a:ext cx="960300" cy="153000"/>
          </a:xfrm>
          <a:prstGeom prst="homePlate">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57"/>
          <p:cNvGrpSpPr/>
          <p:nvPr/>
        </p:nvGrpSpPr>
        <p:grpSpPr>
          <a:xfrm>
            <a:off x="990271" y="3621603"/>
            <a:ext cx="823838" cy="458988"/>
            <a:chOff x="4411970" y="1801825"/>
            <a:chExt cx="734586" cy="409262"/>
          </a:xfrm>
        </p:grpSpPr>
        <p:sp>
          <p:nvSpPr>
            <p:cNvPr id="705" name="Google Shape;705;p57"/>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7"/>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57"/>
          <p:cNvGrpSpPr/>
          <p:nvPr/>
        </p:nvGrpSpPr>
        <p:grpSpPr>
          <a:xfrm>
            <a:off x="3095243" y="2339173"/>
            <a:ext cx="521514" cy="521514"/>
            <a:chOff x="5681300" y="2527788"/>
            <a:chExt cx="805800" cy="805800"/>
          </a:xfrm>
        </p:grpSpPr>
        <p:sp>
          <p:nvSpPr>
            <p:cNvPr id="708" name="Google Shape;708;p57"/>
            <p:cNvSpPr/>
            <p:nvPr/>
          </p:nvSpPr>
          <p:spPr>
            <a:xfrm>
              <a:off x="5681300" y="2527788"/>
              <a:ext cx="805800" cy="8058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7"/>
            <p:cNvSpPr/>
            <p:nvPr/>
          </p:nvSpPr>
          <p:spPr>
            <a:xfrm>
              <a:off x="5681300" y="2527788"/>
              <a:ext cx="805800" cy="805800"/>
            </a:xfrm>
            <a:prstGeom prst="pie">
              <a:avLst>
                <a:gd name="adj1" fmla="val 0"/>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57"/>
          <p:cNvGrpSpPr/>
          <p:nvPr/>
        </p:nvGrpSpPr>
        <p:grpSpPr>
          <a:xfrm>
            <a:off x="3089483" y="3094865"/>
            <a:ext cx="533033" cy="533033"/>
            <a:chOff x="4049800" y="640400"/>
            <a:chExt cx="858900" cy="858900"/>
          </a:xfrm>
        </p:grpSpPr>
        <p:sp>
          <p:nvSpPr>
            <p:cNvPr id="711" name="Google Shape;711;p57"/>
            <p:cNvSpPr/>
            <p:nvPr/>
          </p:nvSpPr>
          <p:spPr>
            <a:xfrm>
              <a:off x="4049800" y="640400"/>
              <a:ext cx="858900" cy="858900"/>
            </a:xfrm>
            <a:prstGeom prst="donut">
              <a:avLst>
                <a:gd name="adj" fmla="val 25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7"/>
            <p:cNvSpPr/>
            <p:nvPr/>
          </p:nvSpPr>
          <p:spPr>
            <a:xfrm>
              <a:off x="4049800" y="640400"/>
              <a:ext cx="858900" cy="858900"/>
            </a:xfrm>
            <a:prstGeom prst="blockArc">
              <a:avLst>
                <a:gd name="adj1" fmla="val 7914150"/>
                <a:gd name="adj2" fmla="val 0"/>
                <a:gd name="adj3" fmla="val 25000"/>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57"/>
          <p:cNvGrpSpPr/>
          <p:nvPr/>
        </p:nvGrpSpPr>
        <p:grpSpPr>
          <a:xfrm>
            <a:off x="3014966" y="3772543"/>
            <a:ext cx="682068" cy="682068"/>
            <a:chOff x="5080188" y="927900"/>
            <a:chExt cx="961200" cy="961200"/>
          </a:xfrm>
        </p:grpSpPr>
        <p:sp>
          <p:nvSpPr>
            <p:cNvPr id="714" name="Google Shape;714;p57"/>
            <p:cNvSpPr/>
            <p:nvPr/>
          </p:nvSpPr>
          <p:spPr>
            <a:xfrm>
              <a:off x="5201900" y="1050116"/>
              <a:ext cx="716700" cy="716700"/>
            </a:xfrm>
            <a:prstGeom prst="donut">
              <a:avLst>
                <a:gd name="adj" fmla="val 4716"/>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7"/>
            <p:cNvSpPr/>
            <p:nvPr/>
          </p:nvSpPr>
          <p:spPr>
            <a:xfrm>
              <a:off x="5269594" y="1117818"/>
              <a:ext cx="581100" cy="581100"/>
            </a:xfrm>
            <a:prstGeom prst="donut">
              <a:avLst>
                <a:gd name="adj" fmla="val 5814"/>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7"/>
            <p:cNvSpPr/>
            <p:nvPr/>
          </p:nvSpPr>
          <p:spPr>
            <a:xfrm>
              <a:off x="5339279" y="1187526"/>
              <a:ext cx="441900" cy="441600"/>
            </a:xfrm>
            <a:prstGeom prst="donut">
              <a:avLst>
                <a:gd name="adj" fmla="val 7648"/>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7"/>
            <p:cNvSpPr/>
            <p:nvPr/>
          </p:nvSpPr>
          <p:spPr>
            <a:xfrm>
              <a:off x="5414892" y="1263155"/>
              <a:ext cx="290700" cy="290700"/>
            </a:xfrm>
            <a:prstGeom prst="donut">
              <a:avLst>
                <a:gd name="adj" fmla="val 10182"/>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7"/>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7"/>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7"/>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7"/>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57"/>
          <p:cNvGrpSpPr/>
          <p:nvPr/>
        </p:nvGrpSpPr>
        <p:grpSpPr>
          <a:xfrm>
            <a:off x="4478465" y="3869234"/>
            <a:ext cx="505650" cy="504006"/>
            <a:chOff x="6039282" y="1042577"/>
            <a:chExt cx="734315" cy="731929"/>
          </a:xfrm>
        </p:grpSpPr>
        <p:sp>
          <p:nvSpPr>
            <p:cNvPr id="723" name="Google Shape;723;p57"/>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7"/>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7"/>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7"/>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7"/>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7"/>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7"/>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7"/>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7"/>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7"/>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7"/>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7"/>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7"/>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7"/>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7"/>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7"/>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7"/>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7"/>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7"/>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7"/>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7"/>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57"/>
          <p:cNvGrpSpPr/>
          <p:nvPr/>
        </p:nvGrpSpPr>
        <p:grpSpPr>
          <a:xfrm>
            <a:off x="5091067" y="2298862"/>
            <a:ext cx="567744" cy="602136"/>
            <a:chOff x="1825800" y="1651625"/>
            <a:chExt cx="539989" cy="571775"/>
          </a:xfrm>
        </p:grpSpPr>
        <p:sp>
          <p:nvSpPr>
            <p:cNvPr id="745" name="Google Shape;745;p57"/>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noFill/>
            <a:ln w="9525" cap="flat" cmpd="sng">
              <a:solidFill>
                <a:schemeClr val="accent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7"/>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noFill/>
            <a:ln w="9525" cap="flat" cmpd="sng">
              <a:solidFill>
                <a:schemeClr val="accent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7"/>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7"/>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noFill/>
            <a:ln w="9525" cap="flat" cmpd="sng">
              <a:solidFill>
                <a:schemeClr val="accent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57"/>
          <p:cNvGrpSpPr/>
          <p:nvPr/>
        </p:nvGrpSpPr>
        <p:grpSpPr>
          <a:xfrm>
            <a:off x="3765995" y="3855579"/>
            <a:ext cx="508123" cy="507955"/>
            <a:chOff x="1897577" y="2802432"/>
            <a:chExt cx="492176" cy="492014"/>
          </a:xfrm>
        </p:grpSpPr>
        <p:sp>
          <p:nvSpPr>
            <p:cNvPr id="750" name="Google Shape;750;p57"/>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57"/>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7"/>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7"/>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7"/>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7"/>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7"/>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7"/>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7"/>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7"/>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57"/>
          <p:cNvGrpSpPr/>
          <p:nvPr/>
        </p:nvGrpSpPr>
        <p:grpSpPr>
          <a:xfrm>
            <a:off x="997525" y="4169123"/>
            <a:ext cx="809227" cy="200842"/>
            <a:chOff x="2013045" y="4813233"/>
            <a:chExt cx="921986" cy="228854"/>
          </a:xfrm>
          <a:noFill/>
        </p:grpSpPr>
        <p:sp>
          <p:nvSpPr>
            <p:cNvPr id="763" name="Google Shape;763;p57"/>
            <p:cNvSpPr/>
            <p:nvPr/>
          </p:nvSpPr>
          <p:spPr>
            <a:xfrm>
              <a:off x="2013045" y="4867370"/>
              <a:ext cx="921986" cy="174718"/>
            </a:xfrm>
            <a:custGeom>
              <a:avLst/>
              <a:gdLst/>
              <a:ahLst/>
              <a:cxnLst/>
              <a:rect l="l" t="t" r="r" b="b"/>
              <a:pathLst>
                <a:path w="138801" h="26303" fill="none" extrusionOk="0">
                  <a:moveTo>
                    <a:pt x="0" y="18153"/>
                  </a:moveTo>
                  <a:lnTo>
                    <a:pt x="0" y="26303"/>
                  </a:lnTo>
                  <a:lnTo>
                    <a:pt x="138800" y="26303"/>
                  </a:lnTo>
                  <a:lnTo>
                    <a:pt x="138800" y="0"/>
                  </a:lnTo>
                  <a:lnTo>
                    <a:pt x="38405" y="0"/>
                  </a:lnTo>
                </a:path>
              </a:pathLst>
            </a:custGeom>
            <a:grp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7"/>
            <p:cNvSpPr/>
            <p:nvPr/>
          </p:nvSpPr>
          <p:spPr>
            <a:xfrm>
              <a:off x="2013045" y="4813233"/>
              <a:ext cx="316628" cy="174718"/>
            </a:xfrm>
            <a:custGeom>
              <a:avLst/>
              <a:gdLst/>
              <a:ahLst/>
              <a:cxnLst/>
              <a:rect l="l" t="t" r="r" b="b"/>
              <a:pathLst>
                <a:path w="47667" h="26303" fill="none" extrusionOk="0">
                  <a:moveTo>
                    <a:pt x="0" y="0"/>
                  </a:moveTo>
                  <a:lnTo>
                    <a:pt x="0" y="26303"/>
                  </a:lnTo>
                  <a:lnTo>
                    <a:pt x="47666" y="26303"/>
                  </a:lnTo>
                  <a:lnTo>
                    <a:pt x="34453" y="0"/>
                  </a:lnTo>
                  <a:close/>
                </a:path>
              </a:pathLst>
            </a:custGeom>
            <a:grp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57"/>
          <p:cNvGrpSpPr/>
          <p:nvPr/>
        </p:nvGrpSpPr>
        <p:grpSpPr>
          <a:xfrm>
            <a:off x="1005985" y="2656004"/>
            <a:ext cx="792421" cy="269941"/>
            <a:chOff x="1046767" y="4756633"/>
            <a:chExt cx="859646" cy="292841"/>
          </a:xfrm>
        </p:grpSpPr>
        <p:sp>
          <p:nvSpPr>
            <p:cNvPr id="766" name="Google Shape;766;p57"/>
            <p:cNvSpPr/>
            <p:nvPr/>
          </p:nvSpPr>
          <p:spPr>
            <a:xfrm>
              <a:off x="1046767" y="4811593"/>
              <a:ext cx="859646" cy="237881"/>
            </a:xfrm>
            <a:custGeom>
              <a:avLst/>
              <a:gdLst/>
              <a:ahLst/>
              <a:cxnLst/>
              <a:rect l="l" t="t" r="r" b="b"/>
              <a:pathLst>
                <a:path w="129416" h="35812" fill="none" extrusionOk="0">
                  <a:moveTo>
                    <a:pt x="31737" y="0"/>
                  </a:moveTo>
                  <a:cubicBezTo>
                    <a:pt x="33960" y="8644"/>
                    <a:pt x="27539" y="17041"/>
                    <a:pt x="18524" y="17041"/>
                  </a:cubicBezTo>
                  <a:cubicBezTo>
                    <a:pt x="9633" y="17041"/>
                    <a:pt x="3088" y="8644"/>
                    <a:pt x="5434" y="0"/>
                  </a:cubicBezTo>
                  <a:lnTo>
                    <a:pt x="2594" y="0"/>
                  </a:lnTo>
                  <a:cubicBezTo>
                    <a:pt x="1236" y="0"/>
                    <a:pt x="1" y="1112"/>
                    <a:pt x="1" y="2594"/>
                  </a:cubicBezTo>
                  <a:lnTo>
                    <a:pt x="1" y="35811"/>
                  </a:lnTo>
                  <a:lnTo>
                    <a:pt x="126823" y="35811"/>
                  </a:lnTo>
                  <a:cubicBezTo>
                    <a:pt x="128304" y="35811"/>
                    <a:pt x="129416" y="34576"/>
                    <a:pt x="129416" y="33218"/>
                  </a:cubicBezTo>
                  <a:lnTo>
                    <a:pt x="129416"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7"/>
            <p:cNvSpPr/>
            <p:nvPr/>
          </p:nvSpPr>
          <p:spPr>
            <a:xfrm>
              <a:off x="1046767" y="4983846"/>
              <a:ext cx="65628" cy="65628"/>
            </a:xfrm>
            <a:custGeom>
              <a:avLst/>
              <a:gdLst/>
              <a:ahLst/>
              <a:cxnLst/>
              <a:rect l="l" t="t" r="r" b="b"/>
              <a:pathLst>
                <a:path w="9880" h="9880" fill="none" extrusionOk="0">
                  <a:moveTo>
                    <a:pt x="1" y="0"/>
                  </a:moveTo>
                  <a:lnTo>
                    <a:pt x="1" y="9879"/>
                  </a:lnTo>
                  <a:lnTo>
                    <a:pt x="9880" y="9879"/>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7"/>
            <p:cNvSpPr/>
            <p:nvPr/>
          </p:nvSpPr>
          <p:spPr>
            <a:xfrm>
              <a:off x="1067279" y="4756633"/>
              <a:ext cx="179640" cy="179646"/>
            </a:xfrm>
            <a:custGeom>
              <a:avLst/>
              <a:gdLst/>
              <a:ahLst/>
              <a:cxnLst/>
              <a:rect l="l" t="t" r="r" b="b"/>
              <a:pathLst>
                <a:path w="27044" h="27045" fill="none" extrusionOk="0">
                  <a:moveTo>
                    <a:pt x="15560" y="1"/>
                  </a:moveTo>
                  <a:cubicBezTo>
                    <a:pt x="5187" y="1"/>
                    <a:pt x="0" y="12473"/>
                    <a:pt x="7286" y="19759"/>
                  </a:cubicBezTo>
                  <a:cubicBezTo>
                    <a:pt x="14572" y="27044"/>
                    <a:pt x="27044" y="21858"/>
                    <a:pt x="27044" y="11609"/>
                  </a:cubicBezTo>
                  <a:cubicBezTo>
                    <a:pt x="27044" y="5187"/>
                    <a:pt x="21857" y="1"/>
                    <a:pt x="15560" y="1"/>
                  </a:cubicBezTo>
                  <a:close/>
                </a:path>
              </a:pathLst>
            </a:custGeom>
            <a:noFill/>
            <a:ln w="9525" cap="flat" cmpd="sng">
              <a:solidFill>
                <a:schemeClr val="accent1"/>
              </a:solidFill>
              <a:prstDash val="solid"/>
              <a:miter lim="1234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57"/>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7"/>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7"/>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7"/>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57"/>
          <p:cNvGrpSpPr/>
          <p:nvPr/>
        </p:nvGrpSpPr>
        <p:grpSpPr>
          <a:xfrm>
            <a:off x="7141841" y="2550562"/>
            <a:ext cx="166473" cy="141497"/>
            <a:chOff x="4660325" y="1866850"/>
            <a:chExt cx="68350" cy="58100"/>
          </a:xfrm>
        </p:grpSpPr>
        <p:sp>
          <p:nvSpPr>
            <p:cNvPr id="774" name="Google Shape;774;p57"/>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7"/>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57"/>
          <p:cNvGrpSpPr/>
          <p:nvPr/>
        </p:nvGrpSpPr>
        <p:grpSpPr>
          <a:xfrm>
            <a:off x="7451186" y="2576286"/>
            <a:ext cx="162515" cy="90049"/>
            <a:chOff x="4791775" y="1877500"/>
            <a:chExt cx="66725" cy="36975"/>
          </a:xfrm>
        </p:grpSpPr>
        <p:sp>
          <p:nvSpPr>
            <p:cNvPr id="777" name="Google Shape;777;p57"/>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7"/>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57"/>
          <p:cNvGrpSpPr/>
          <p:nvPr/>
        </p:nvGrpSpPr>
        <p:grpSpPr>
          <a:xfrm>
            <a:off x="7772899" y="2576286"/>
            <a:ext cx="144979" cy="90049"/>
            <a:chOff x="4923925" y="1877500"/>
            <a:chExt cx="59525" cy="36975"/>
          </a:xfrm>
        </p:grpSpPr>
        <p:sp>
          <p:nvSpPr>
            <p:cNvPr id="780" name="Google Shape;780;p57"/>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7"/>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57"/>
          <p:cNvGrpSpPr/>
          <p:nvPr/>
        </p:nvGrpSpPr>
        <p:grpSpPr>
          <a:xfrm>
            <a:off x="8067390" y="2558477"/>
            <a:ext cx="141447" cy="125667"/>
            <a:chOff x="5058450" y="1870100"/>
            <a:chExt cx="58075" cy="51600"/>
          </a:xfrm>
        </p:grpSpPr>
        <p:sp>
          <p:nvSpPr>
            <p:cNvPr id="783" name="Google Shape;783;p57"/>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7"/>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57"/>
          <p:cNvGrpSpPr/>
          <p:nvPr/>
        </p:nvGrpSpPr>
        <p:grpSpPr>
          <a:xfrm>
            <a:off x="7481905" y="2980885"/>
            <a:ext cx="101077" cy="107645"/>
            <a:chOff x="4811425" y="2065025"/>
            <a:chExt cx="41500" cy="44200"/>
          </a:xfrm>
        </p:grpSpPr>
        <p:sp>
          <p:nvSpPr>
            <p:cNvPr id="786" name="Google Shape;786;p57"/>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7"/>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8" name="Google Shape;788;p57"/>
          <p:cNvGrpSpPr/>
          <p:nvPr/>
        </p:nvGrpSpPr>
        <p:grpSpPr>
          <a:xfrm>
            <a:off x="7774342" y="2981098"/>
            <a:ext cx="120867" cy="107218"/>
            <a:chOff x="4929875" y="2065025"/>
            <a:chExt cx="49625" cy="44025"/>
          </a:xfrm>
        </p:grpSpPr>
        <p:sp>
          <p:nvSpPr>
            <p:cNvPr id="789" name="Google Shape;789;p57"/>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7"/>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91" name="Google Shape;791;p57"/>
          <p:cNvGrpSpPr/>
          <p:nvPr/>
        </p:nvGrpSpPr>
        <p:grpSpPr>
          <a:xfrm>
            <a:off x="8103011" y="2984112"/>
            <a:ext cx="70206" cy="101191"/>
            <a:chOff x="5083925" y="2066350"/>
            <a:chExt cx="28825" cy="41550"/>
          </a:xfrm>
        </p:grpSpPr>
        <p:sp>
          <p:nvSpPr>
            <p:cNvPr id="792" name="Google Shape;792;p57"/>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7"/>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57"/>
          <p:cNvGrpSpPr/>
          <p:nvPr/>
        </p:nvGrpSpPr>
        <p:grpSpPr>
          <a:xfrm>
            <a:off x="7134565" y="2999759"/>
            <a:ext cx="181026" cy="69896"/>
            <a:chOff x="4659775" y="2072775"/>
            <a:chExt cx="74325" cy="28700"/>
          </a:xfrm>
        </p:grpSpPr>
        <p:sp>
          <p:nvSpPr>
            <p:cNvPr id="795" name="Google Shape;795;p57"/>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7"/>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7"/>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57"/>
          <p:cNvGrpSpPr/>
          <p:nvPr/>
        </p:nvGrpSpPr>
        <p:grpSpPr>
          <a:xfrm>
            <a:off x="8054421" y="2790324"/>
            <a:ext cx="167387" cy="89197"/>
            <a:chOff x="4662475" y="1976500"/>
            <a:chExt cx="68725" cy="36625"/>
          </a:xfrm>
        </p:grpSpPr>
        <p:sp>
          <p:nvSpPr>
            <p:cNvPr id="799" name="Google Shape;799;p57"/>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7"/>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7"/>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57"/>
          <p:cNvGrpSpPr/>
          <p:nvPr/>
        </p:nvGrpSpPr>
        <p:grpSpPr>
          <a:xfrm>
            <a:off x="7751326" y="2793764"/>
            <a:ext cx="166899" cy="82317"/>
            <a:chOff x="4920150" y="1977875"/>
            <a:chExt cx="68525" cy="33800"/>
          </a:xfrm>
        </p:grpSpPr>
        <p:sp>
          <p:nvSpPr>
            <p:cNvPr id="803" name="Google Shape;803;p57"/>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7"/>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7"/>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57"/>
          <p:cNvGrpSpPr/>
          <p:nvPr/>
        </p:nvGrpSpPr>
        <p:grpSpPr>
          <a:xfrm>
            <a:off x="7162483" y="3197682"/>
            <a:ext cx="125190" cy="127859"/>
            <a:chOff x="4676550" y="2160575"/>
            <a:chExt cx="51400" cy="52500"/>
          </a:xfrm>
        </p:grpSpPr>
        <p:sp>
          <p:nvSpPr>
            <p:cNvPr id="807" name="Google Shape;807;p57"/>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7"/>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7"/>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0" name="Google Shape;810;p57"/>
          <p:cNvGrpSpPr/>
          <p:nvPr/>
        </p:nvGrpSpPr>
        <p:grpSpPr>
          <a:xfrm>
            <a:off x="7459741" y="3204714"/>
            <a:ext cx="145405" cy="113794"/>
            <a:chOff x="4768325" y="2163475"/>
            <a:chExt cx="59700" cy="46725"/>
          </a:xfrm>
        </p:grpSpPr>
        <p:sp>
          <p:nvSpPr>
            <p:cNvPr id="811" name="Google Shape;811;p57"/>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7"/>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13" name="Google Shape;813;p57"/>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7"/>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7"/>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7"/>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7"/>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7"/>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57"/>
          <p:cNvGrpSpPr/>
          <p:nvPr/>
        </p:nvGrpSpPr>
        <p:grpSpPr>
          <a:xfrm>
            <a:off x="7476059" y="3459808"/>
            <a:ext cx="112768" cy="106853"/>
            <a:chOff x="4768575" y="2253950"/>
            <a:chExt cx="46300" cy="43875"/>
          </a:xfrm>
        </p:grpSpPr>
        <p:sp>
          <p:nvSpPr>
            <p:cNvPr id="820" name="Google Shape;820;p57"/>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7"/>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57"/>
          <p:cNvGrpSpPr/>
          <p:nvPr/>
        </p:nvGrpSpPr>
        <p:grpSpPr>
          <a:xfrm>
            <a:off x="7775682" y="3948834"/>
            <a:ext cx="118187" cy="146246"/>
            <a:chOff x="4960900" y="2433225"/>
            <a:chExt cx="48525" cy="60050"/>
          </a:xfrm>
          <a:solidFill>
            <a:schemeClr val="accent1"/>
          </a:solidFill>
        </p:grpSpPr>
        <p:sp>
          <p:nvSpPr>
            <p:cNvPr id="823" name="Google Shape;823;p57"/>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7"/>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57"/>
          <p:cNvGrpSpPr/>
          <p:nvPr/>
        </p:nvGrpSpPr>
        <p:grpSpPr>
          <a:xfrm>
            <a:off x="7464247" y="4212895"/>
            <a:ext cx="136394" cy="143810"/>
            <a:chOff x="4854075" y="2527625"/>
            <a:chExt cx="56000" cy="59050"/>
          </a:xfrm>
        </p:grpSpPr>
        <p:sp>
          <p:nvSpPr>
            <p:cNvPr id="826" name="Google Shape;826;p57"/>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7"/>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57"/>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7"/>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7"/>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57"/>
          <p:cNvGrpSpPr/>
          <p:nvPr/>
        </p:nvGrpSpPr>
        <p:grpSpPr>
          <a:xfrm>
            <a:off x="8088458" y="3676639"/>
            <a:ext cx="99312" cy="160797"/>
            <a:chOff x="5059700" y="2334775"/>
            <a:chExt cx="40775" cy="66025"/>
          </a:xfrm>
          <a:solidFill>
            <a:schemeClr val="accent1"/>
          </a:solidFill>
        </p:grpSpPr>
        <p:sp>
          <p:nvSpPr>
            <p:cNvPr id="832" name="Google Shape;832;p57"/>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7"/>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7"/>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7"/>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7"/>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7"/>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7"/>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7"/>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7"/>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57"/>
          <p:cNvGrpSpPr/>
          <p:nvPr/>
        </p:nvGrpSpPr>
        <p:grpSpPr>
          <a:xfrm>
            <a:off x="8045622" y="3941771"/>
            <a:ext cx="184984" cy="160371"/>
            <a:chOff x="5037700" y="2430325"/>
            <a:chExt cx="75950" cy="65850"/>
          </a:xfrm>
        </p:grpSpPr>
        <p:sp>
          <p:nvSpPr>
            <p:cNvPr id="842" name="Google Shape;842;p57"/>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7"/>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57"/>
          <p:cNvGrpSpPr/>
          <p:nvPr/>
        </p:nvGrpSpPr>
        <p:grpSpPr>
          <a:xfrm>
            <a:off x="7465128" y="3708223"/>
            <a:ext cx="173014" cy="97629"/>
            <a:chOff x="4756975" y="2341800"/>
            <a:chExt cx="91975" cy="51925"/>
          </a:xfrm>
          <a:solidFill>
            <a:schemeClr val="accent1"/>
          </a:solidFill>
        </p:grpSpPr>
        <p:sp>
          <p:nvSpPr>
            <p:cNvPr id="845" name="Google Shape;845;p57"/>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7"/>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7"/>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7"/>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7"/>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7"/>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7"/>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7"/>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7"/>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7"/>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7"/>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7"/>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7"/>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7"/>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7"/>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7"/>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7"/>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7"/>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7"/>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7"/>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57"/>
          <p:cNvGrpSpPr/>
          <p:nvPr/>
        </p:nvGrpSpPr>
        <p:grpSpPr>
          <a:xfrm>
            <a:off x="7732065" y="4196920"/>
            <a:ext cx="212497" cy="175761"/>
            <a:chOff x="4943575" y="2516350"/>
            <a:chExt cx="98675" cy="81700"/>
          </a:xfrm>
          <a:solidFill>
            <a:schemeClr val="accent1"/>
          </a:solidFill>
        </p:grpSpPr>
        <p:sp>
          <p:nvSpPr>
            <p:cNvPr id="866" name="Google Shape;866;p57"/>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7"/>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7"/>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7"/>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7"/>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7"/>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7"/>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7"/>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7"/>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7"/>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7"/>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7"/>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7"/>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7"/>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7"/>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7"/>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7"/>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7"/>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7"/>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7"/>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7"/>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7"/>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7"/>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7"/>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7"/>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7"/>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7"/>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7"/>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7"/>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7"/>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7"/>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7"/>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7"/>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7"/>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7"/>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7"/>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7"/>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7"/>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7"/>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7"/>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7"/>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7"/>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7"/>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7"/>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7"/>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7"/>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7"/>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7"/>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7"/>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7"/>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7"/>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7"/>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7"/>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7"/>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7"/>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7"/>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7"/>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7"/>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7"/>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7"/>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7"/>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7"/>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7"/>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7"/>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7"/>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7"/>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7"/>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7"/>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7"/>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7"/>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7"/>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7"/>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7"/>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7"/>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7"/>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7"/>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7"/>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7"/>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57"/>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7"/>
          <p:cNvSpPr/>
          <p:nvPr/>
        </p:nvSpPr>
        <p:spPr>
          <a:xfrm>
            <a:off x="8063864" y="3454885"/>
            <a:ext cx="148500" cy="116700"/>
          </a:xfrm>
          <a:prstGeom prst="striped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7"/>
          <p:cNvSpPr/>
          <p:nvPr/>
        </p:nvSpPr>
        <p:spPr>
          <a:xfrm>
            <a:off x="7165978" y="2775822"/>
            <a:ext cx="118200" cy="118200"/>
          </a:xfrm>
          <a:prstGeom prst="curvedRightArrow">
            <a:avLst>
              <a:gd name="adj1" fmla="val 25000"/>
              <a:gd name="adj2" fmla="val 50000"/>
              <a:gd name="adj3" fmla="val 25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7"/>
          <p:cNvSpPr/>
          <p:nvPr/>
        </p:nvSpPr>
        <p:spPr>
          <a:xfrm flipH="1">
            <a:off x="7473344" y="2775822"/>
            <a:ext cx="118200" cy="118200"/>
          </a:xfrm>
          <a:prstGeom prst="curvedRightArrow">
            <a:avLst>
              <a:gd name="adj1" fmla="val 25000"/>
              <a:gd name="adj2" fmla="val 50000"/>
              <a:gd name="adj3" fmla="val 25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7"/>
          <p:cNvSpPr txBox="1">
            <a:spLocks noGrp="1"/>
          </p:cNvSpPr>
          <p:nvPr>
            <p:ph type="title" idx="4294967295"/>
          </p:nvPr>
        </p:nvSpPr>
        <p:spPr>
          <a:xfrm>
            <a:off x="1046292" y="426838"/>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chemeClr val="lt1"/>
                </a:solidFill>
                <a:latin typeface="Arial"/>
                <a:ea typeface="Arial"/>
                <a:cs typeface="Arial"/>
                <a:sym typeface="Arial"/>
              </a:rPr>
              <a:t>Editable Icons &amp; Graphics</a:t>
            </a:r>
            <a:endParaRPr dirty="0">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92"/>
        <p:cNvGrpSpPr/>
        <p:nvPr/>
      </p:nvGrpSpPr>
      <p:grpSpPr>
        <a:xfrm>
          <a:off x="0" y="0"/>
          <a:ext cx="0" cy="0"/>
          <a:chOff x="0" y="0"/>
          <a:chExt cx="0" cy="0"/>
        </a:xfrm>
      </p:grpSpPr>
      <p:sp>
        <p:nvSpPr>
          <p:cNvPr id="9193" name="Google Shape;9193;p64"/>
          <p:cNvSpPr txBox="1">
            <a:spLocks noGrp="1"/>
          </p:cNvSpPr>
          <p:nvPr>
            <p:ph type="title" idx="4294967295"/>
          </p:nvPr>
        </p:nvSpPr>
        <p:spPr>
          <a:xfrm>
            <a:off x="849675"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Educational 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grpSp>
        <p:nvGrpSpPr>
          <p:cNvPr id="9195" name="Google Shape;9195;p64"/>
          <p:cNvGrpSpPr/>
          <p:nvPr/>
        </p:nvGrpSpPr>
        <p:grpSpPr>
          <a:xfrm>
            <a:off x="1989449" y="4282269"/>
            <a:ext cx="374774" cy="346073"/>
            <a:chOff x="1989449" y="4282269"/>
            <a:chExt cx="374774" cy="346073"/>
          </a:xfrm>
          <a:solidFill>
            <a:schemeClr val="accent1"/>
          </a:solidFill>
        </p:grpSpPr>
        <p:sp>
          <p:nvSpPr>
            <p:cNvPr id="9196" name="Google Shape;9196;p64"/>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64"/>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64"/>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64"/>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64"/>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1" name="Google Shape;9201;p64"/>
          <p:cNvGrpSpPr/>
          <p:nvPr/>
        </p:nvGrpSpPr>
        <p:grpSpPr>
          <a:xfrm>
            <a:off x="2487439" y="4280740"/>
            <a:ext cx="198775" cy="348972"/>
            <a:chOff x="2487439" y="4280740"/>
            <a:chExt cx="198775" cy="348972"/>
          </a:xfrm>
          <a:solidFill>
            <a:schemeClr val="accent1"/>
          </a:solidFill>
        </p:grpSpPr>
        <p:sp>
          <p:nvSpPr>
            <p:cNvPr id="9202" name="Google Shape;9202;p64"/>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64"/>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64"/>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64"/>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6" name="Google Shape;9206;p64"/>
          <p:cNvGrpSpPr/>
          <p:nvPr/>
        </p:nvGrpSpPr>
        <p:grpSpPr>
          <a:xfrm>
            <a:off x="2810958" y="4273923"/>
            <a:ext cx="353145" cy="361873"/>
            <a:chOff x="2810958" y="4273923"/>
            <a:chExt cx="353145" cy="361873"/>
          </a:xfrm>
          <a:solidFill>
            <a:schemeClr val="accent1"/>
          </a:solidFill>
        </p:grpSpPr>
        <p:sp>
          <p:nvSpPr>
            <p:cNvPr id="9207" name="Google Shape;9207;p64"/>
            <p:cNvSpPr/>
            <p:nvPr/>
          </p:nvSpPr>
          <p:spPr>
            <a:xfrm>
              <a:off x="2886837" y="4273923"/>
              <a:ext cx="53867" cy="169946"/>
            </a:xfrm>
            <a:custGeom>
              <a:avLst/>
              <a:gdLst/>
              <a:ahLst/>
              <a:cxnLst/>
              <a:rect l="l" t="t" r="r" b="b"/>
              <a:pathLst>
                <a:path w="1691" h="5335" extrusionOk="0">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64"/>
            <p:cNvSpPr/>
            <p:nvPr/>
          </p:nvSpPr>
          <p:spPr>
            <a:xfrm>
              <a:off x="2815131" y="4273923"/>
              <a:ext cx="57307" cy="279942"/>
            </a:xfrm>
            <a:custGeom>
              <a:avLst/>
              <a:gdLst/>
              <a:ahLst/>
              <a:cxnLst/>
              <a:rect l="l" t="t" r="r" b="b"/>
              <a:pathLst>
                <a:path w="1799" h="8788" extrusionOk="0">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64"/>
            <p:cNvSpPr/>
            <p:nvPr/>
          </p:nvSpPr>
          <p:spPr>
            <a:xfrm>
              <a:off x="2883396" y="4463173"/>
              <a:ext cx="60333" cy="90691"/>
            </a:xfrm>
            <a:custGeom>
              <a:avLst/>
              <a:gdLst/>
              <a:ahLst/>
              <a:cxnLst/>
              <a:rect l="l" t="t" r="r" b="b"/>
              <a:pathLst>
                <a:path w="1894" h="2847" extrusionOk="0">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64"/>
            <p:cNvSpPr/>
            <p:nvPr/>
          </p:nvSpPr>
          <p:spPr>
            <a:xfrm>
              <a:off x="2955835" y="4273923"/>
              <a:ext cx="202948" cy="281439"/>
            </a:xfrm>
            <a:custGeom>
              <a:avLst/>
              <a:gdLst/>
              <a:ahLst/>
              <a:cxnLst/>
              <a:rect l="l" t="t" r="r" b="b"/>
              <a:pathLst>
                <a:path w="6371" h="8835" extrusionOk="0">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64"/>
            <p:cNvSpPr/>
            <p:nvPr/>
          </p:nvSpPr>
          <p:spPr>
            <a:xfrm>
              <a:off x="3098067" y="4511720"/>
              <a:ext cx="29243" cy="10289"/>
            </a:xfrm>
            <a:custGeom>
              <a:avLst/>
              <a:gdLst/>
              <a:ahLst/>
              <a:cxnLst/>
              <a:rect l="l" t="t" r="r" b="b"/>
              <a:pathLst>
                <a:path w="918" h="323" extrusionOk="0">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64"/>
            <p:cNvSpPr/>
            <p:nvPr/>
          </p:nvSpPr>
          <p:spPr>
            <a:xfrm>
              <a:off x="3115906" y="4497704"/>
              <a:ext cx="10257" cy="10640"/>
            </a:xfrm>
            <a:custGeom>
              <a:avLst/>
              <a:gdLst/>
              <a:ahLst/>
              <a:cxnLst/>
              <a:rect l="l" t="t" r="r" b="b"/>
              <a:pathLst>
                <a:path w="322" h="334" extrusionOk="0">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64"/>
            <p:cNvSpPr/>
            <p:nvPr/>
          </p:nvSpPr>
          <p:spPr>
            <a:xfrm>
              <a:off x="2810958" y="4563676"/>
              <a:ext cx="353145" cy="72120"/>
            </a:xfrm>
            <a:custGeom>
              <a:avLst/>
              <a:gdLst/>
              <a:ahLst/>
              <a:cxnLst/>
              <a:rect l="l" t="t" r="r" b="b"/>
              <a:pathLst>
                <a:path w="11086" h="2264" extrusionOk="0">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0" name="Google Shape;9220;p64"/>
          <p:cNvGrpSpPr/>
          <p:nvPr/>
        </p:nvGrpSpPr>
        <p:grpSpPr>
          <a:xfrm>
            <a:off x="2609571" y="3824958"/>
            <a:ext cx="373627" cy="347347"/>
            <a:chOff x="2609571" y="3824958"/>
            <a:chExt cx="373627" cy="347347"/>
          </a:xfrm>
          <a:solidFill>
            <a:schemeClr val="accent1"/>
          </a:solidFill>
        </p:grpSpPr>
        <p:sp>
          <p:nvSpPr>
            <p:cNvPr id="9221" name="Google Shape;9221;p64"/>
            <p:cNvSpPr/>
            <p:nvPr/>
          </p:nvSpPr>
          <p:spPr>
            <a:xfrm>
              <a:off x="2609571" y="3824958"/>
              <a:ext cx="373627" cy="347347"/>
            </a:xfrm>
            <a:custGeom>
              <a:avLst/>
              <a:gdLst/>
              <a:ahLst/>
              <a:cxnLst/>
              <a:rect l="l" t="t" r="r" b="b"/>
              <a:pathLst>
                <a:path w="11729" h="10904" extrusionOk="0">
                  <a:moveTo>
                    <a:pt x="10859" y="4201"/>
                  </a:moveTo>
                  <a:cubicBezTo>
                    <a:pt x="11157" y="4201"/>
                    <a:pt x="11395" y="4439"/>
                    <a:pt x="11395" y="4736"/>
                  </a:cubicBezTo>
                  <a:cubicBezTo>
                    <a:pt x="11395" y="5034"/>
                    <a:pt x="11157" y="5272"/>
                    <a:pt x="10859" y="5272"/>
                  </a:cubicBezTo>
                  <a:cubicBezTo>
                    <a:pt x="10561" y="5272"/>
                    <a:pt x="10323" y="5034"/>
                    <a:pt x="10323" y="4736"/>
                  </a:cubicBezTo>
                  <a:cubicBezTo>
                    <a:pt x="10323" y="4439"/>
                    <a:pt x="10561" y="4201"/>
                    <a:pt x="10859" y="4201"/>
                  </a:cubicBezTo>
                  <a:close/>
                  <a:moveTo>
                    <a:pt x="9549" y="8903"/>
                  </a:moveTo>
                  <a:cubicBezTo>
                    <a:pt x="9645" y="8903"/>
                    <a:pt x="9716" y="8975"/>
                    <a:pt x="9716" y="9070"/>
                  </a:cubicBezTo>
                  <a:lnTo>
                    <a:pt x="9716" y="10094"/>
                  </a:lnTo>
                  <a:cubicBezTo>
                    <a:pt x="9716" y="10189"/>
                    <a:pt x="9645" y="10261"/>
                    <a:pt x="9549" y="10261"/>
                  </a:cubicBezTo>
                  <a:lnTo>
                    <a:pt x="9180" y="10261"/>
                  </a:lnTo>
                  <a:cubicBezTo>
                    <a:pt x="9204" y="10130"/>
                    <a:pt x="9180" y="9963"/>
                    <a:pt x="9192" y="8903"/>
                  </a:cubicBezTo>
                  <a:close/>
                  <a:moveTo>
                    <a:pt x="5053" y="0"/>
                  </a:moveTo>
                  <a:cubicBezTo>
                    <a:pt x="4265" y="0"/>
                    <a:pt x="3460" y="208"/>
                    <a:pt x="2715" y="664"/>
                  </a:cubicBezTo>
                  <a:cubicBezTo>
                    <a:pt x="2644" y="700"/>
                    <a:pt x="2620" y="807"/>
                    <a:pt x="2656" y="879"/>
                  </a:cubicBezTo>
                  <a:cubicBezTo>
                    <a:pt x="2687" y="933"/>
                    <a:pt x="2744" y="962"/>
                    <a:pt x="2800" y="962"/>
                  </a:cubicBezTo>
                  <a:cubicBezTo>
                    <a:pt x="2829" y="962"/>
                    <a:pt x="2857" y="955"/>
                    <a:pt x="2882" y="938"/>
                  </a:cubicBezTo>
                  <a:cubicBezTo>
                    <a:pt x="3575" y="516"/>
                    <a:pt x="4322" y="323"/>
                    <a:pt x="5053" y="323"/>
                  </a:cubicBezTo>
                  <a:cubicBezTo>
                    <a:pt x="7249" y="323"/>
                    <a:pt x="9299" y="2063"/>
                    <a:pt x="9299" y="4546"/>
                  </a:cubicBezTo>
                  <a:cubicBezTo>
                    <a:pt x="9299" y="6883"/>
                    <a:pt x="7400" y="8772"/>
                    <a:pt x="5076" y="8772"/>
                  </a:cubicBezTo>
                  <a:cubicBezTo>
                    <a:pt x="4972" y="8772"/>
                    <a:pt x="4868" y="8768"/>
                    <a:pt x="4763" y="8761"/>
                  </a:cubicBezTo>
                  <a:cubicBezTo>
                    <a:pt x="2584" y="8594"/>
                    <a:pt x="858" y="6772"/>
                    <a:pt x="858" y="4546"/>
                  </a:cubicBezTo>
                  <a:cubicBezTo>
                    <a:pt x="858" y="3284"/>
                    <a:pt x="1429" y="2093"/>
                    <a:pt x="2394" y="1283"/>
                  </a:cubicBezTo>
                  <a:cubicBezTo>
                    <a:pt x="2465" y="1224"/>
                    <a:pt x="2465" y="1117"/>
                    <a:pt x="2418" y="1057"/>
                  </a:cubicBezTo>
                  <a:cubicBezTo>
                    <a:pt x="2386" y="1020"/>
                    <a:pt x="2346" y="1002"/>
                    <a:pt x="2305" y="1002"/>
                  </a:cubicBezTo>
                  <a:cubicBezTo>
                    <a:pt x="2268" y="1002"/>
                    <a:pt x="2232" y="1017"/>
                    <a:pt x="2203" y="1045"/>
                  </a:cubicBezTo>
                  <a:cubicBezTo>
                    <a:pt x="298" y="2629"/>
                    <a:pt x="1" y="5403"/>
                    <a:pt x="1501" y="7344"/>
                  </a:cubicBezTo>
                  <a:lnTo>
                    <a:pt x="751" y="8189"/>
                  </a:lnTo>
                  <a:cubicBezTo>
                    <a:pt x="620" y="8344"/>
                    <a:pt x="548" y="8546"/>
                    <a:pt x="548" y="8737"/>
                  </a:cubicBezTo>
                  <a:lnTo>
                    <a:pt x="548" y="10166"/>
                  </a:lnTo>
                  <a:cubicBezTo>
                    <a:pt x="548" y="10570"/>
                    <a:pt x="870" y="10904"/>
                    <a:pt x="1275" y="10904"/>
                  </a:cubicBezTo>
                  <a:lnTo>
                    <a:pt x="6847" y="10904"/>
                  </a:lnTo>
                  <a:cubicBezTo>
                    <a:pt x="6930" y="10904"/>
                    <a:pt x="7001" y="10820"/>
                    <a:pt x="7001" y="10737"/>
                  </a:cubicBezTo>
                  <a:cubicBezTo>
                    <a:pt x="7001" y="10642"/>
                    <a:pt x="6930" y="10570"/>
                    <a:pt x="6847" y="10570"/>
                  </a:cubicBezTo>
                  <a:lnTo>
                    <a:pt x="1275" y="10570"/>
                  </a:lnTo>
                  <a:cubicBezTo>
                    <a:pt x="1048" y="10570"/>
                    <a:pt x="870" y="10392"/>
                    <a:pt x="870" y="10166"/>
                  </a:cubicBezTo>
                  <a:lnTo>
                    <a:pt x="870" y="8737"/>
                  </a:lnTo>
                  <a:cubicBezTo>
                    <a:pt x="870" y="8618"/>
                    <a:pt x="917" y="8499"/>
                    <a:pt x="1013" y="8403"/>
                  </a:cubicBezTo>
                  <a:lnTo>
                    <a:pt x="1727" y="7594"/>
                  </a:lnTo>
                  <a:cubicBezTo>
                    <a:pt x="2622" y="8589"/>
                    <a:pt x="3864" y="9098"/>
                    <a:pt x="5110" y="9098"/>
                  </a:cubicBezTo>
                  <a:cubicBezTo>
                    <a:pt x="6233" y="9098"/>
                    <a:pt x="7359" y="8685"/>
                    <a:pt x="8240" y="7844"/>
                  </a:cubicBezTo>
                  <a:lnTo>
                    <a:pt x="8728" y="8415"/>
                  </a:lnTo>
                  <a:cubicBezTo>
                    <a:pt x="8823" y="8499"/>
                    <a:pt x="8859" y="8618"/>
                    <a:pt x="8859" y="8761"/>
                  </a:cubicBezTo>
                  <a:cubicBezTo>
                    <a:pt x="8847" y="10166"/>
                    <a:pt x="8906" y="10213"/>
                    <a:pt x="8811" y="10380"/>
                  </a:cubicBezTo>
                  <a:cubicBezTo>
                    <a:pt x="8728" y="10499"/>
                    <a:pt x="8609" y="10570"/>
                    <a:pt x="8466" y="10570"/>
                  </a:cubicBezTo>
                  <a:lnTo>
                    <a:pt x="7454" y="10570"/>
                  </a:lnTo>
                  <a:cubicBezTo>
                    <a:pt x="7359" y="10570"/>
                    <a:pt x="7287" y="10642"/>
                    <a:pt x="7287" y="10737"/>
                  </a:cubicBezTo>
                  <a:cubicBezTo>
                    <a:pt x="7287" y="10820"/>
                    <a:pt x="7359" y="10904"/>
                    <a:pt x="7454" y="10904"/>
                  </a:cubicBezTo>
                  <a:lnTo>
                    <a:pt x="8466" y="10904"/>
                  </a:lnTo>
                  <a:cubicBezTo>
                    <a:pt x="8704" y="10904"/>
                    <a:pt x="8906" y="10797"/>
                    <a:pt x="9049" y="10618"/>
                  </a:cubicBezTo>
                  <a:lnTo>
                    <a:pt x="9549" y="10618"/>
                  </a:lnTo>
                  <a:cubicBezTo>
                    <a:pt x="9811" y="10618"/>
                    <a:pt x="10038" y="10392"/>
                    <a:pt x="10038" y="10130"/>
                  </a:cubicBezTo>
                  <a:lnTo>
                    <a:pt x="10038" y="9737"/>
                  </a:lnTo>
                  <a:lnTo>
                    <a:pt x="10252" y="9737"/>
                  </a:lnTo>
                  <a:cubicBezTo>
                    <a:pt x="10680" y="9737"/>
                    <a:pt x="11038" y="9380"/>
                    <a:pt x="11038" y="8951"/>
                  </a:cubicBezTo>
                  <a:lnTo>
                    <a:pt x="11038" y="5570"/>
                  </a:lnTo>
                  <a:cubicBezTo>
                    <a:pt x="11431" y="5510"/>
                    <a:pt x="11728" y="5153"/>
                    <a:pt x="11728" y="4736"/>
                  </a:cubicBezTo>
                  <a:cubicBezTo>
                    <a:pt x="11728" y="4260"/>
                    <a:pt x="11335" y="3879"/>
                    <a:pt x="10859" y="3879"/>
                  </a:cubicBezTo>
                  <a:cubicBezTo>
                    <a:pt x="10383" y="3879"/>
                    <a:pt x="10002" y="4260"/>
                    <a:pt x="10002" y="4736"/>
                  </a:cubicBezTo>
                  <a:cubicBezTo>
                    <a:pt x="10002" y="5153"/>
                    <a:pt x="10299" y="5510"/>
                    <a:pt x="10692" y="5582"/>
                  </a:cubicBezTo>
                  <a:lnTo>
                    <a:pt x="10692" y="8963"/>
                  </a:lnTo>
                  <a:cubicBezTo>
                    <a:pt x="10692" y="9213"/>
                    <a:pt x="10490" y="9427"/>
                    <a:pt x="10240" y="9427"/>
                  </a:cubicBezTo>
                  <a:lnTo>
                    <a:pt x="10026" y="9427"/>
                  </a:lnTo>
                  <a:lnTo>
                    <a:pt x="10026" y="9082"/>
                  </a:lnTo>
                  <a:cubicBezTo>
                    <a:pt x="10026" y="8820"/>
                    <a:pt x="9799" y="8594"/>
                    <a:pt x="9537" y="8594"/>
                  </a:cubicBezTo>
                  <a:lnTo>
                    <a:pt x="9168" y="8594"/>
                  </a:lnTo>
                  <a:cubicBezTo>
                    <a:pt x="9133" y="8439"/>
                    <a:pt x="9073" y="8296"/>
                    <a:pt x="8966" y="8177"/>
                  </a:cubicBezTo>
                  <a:lnTo>
                    <a:pt x="8454" y="7594"/>
                  </a:lnTo>
                  <a:cubicBezTo>
                    <a:pt x="9180" y="6796"/>
                    <a:pt x="9621" y="5725"/>
                    <a:pt x="9621" y="4546"/>
                  </a:cubicBezTo>
                  <a:cubicBezTo>
                    <a:pt x="9621" y="1868"/>
                    <a:pt x="7413" y="0"/>
                    <a:pt x="50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64"/>
            <p:cNvSpPr/>
            <p:nvPr/>
          </p:nvSpPr>
          <p:spPr>
            <a:xfrm>
              <a:off x="2735494" y="3933329"/>
              <a:ext cx="72088" cy="72088"/>
            </a:xfrm>
            <a:custGeom>
              <a:avLst/>
              <a:gdLst/>
              <a:ahLst/>
              <a:cxnLst/>
              <a:rect l="l" t="t" r="r" b="b"/>
              <a:pathLst>
                <a:path w="2263" h="2263" extrusionOk="0">
                  <a:moveTo>
                    <a:pt x="1143" y="322"/>
                  </a:moveTo>
                  <a:cubicBezTo>
                    <a:pt x="1596" y="322"/>
                    <a:pt x="1953" y="679"/>
                    <a:pt x="1953" y="1132"/>
                  </a:cubicBezTo>
                  <a:cubicBezTo>
                    <a:pt x="1953" y="1572"/>
                    <a:pt x="1596" y="1930"/>
                    <a:pt x="1143" y="1930"/>
                  </a:cubicBezTo>
                  <a:cubicBezTo>
                    <a:pt x="703" y="1918"/>
                    <a:pt x="346" y="1561"/>
                    <a:pt x="346" y="1132"/>
                  </a:cubicBezTo>
                  <a:cubicBezTo>
                    <a:pt x="346" y="679"/>
                    <a:pt x="703" y="322"/>
                    <a:pt x="1143" y="322"/>
                  </a:cubicBezTo>
                  <a:close/>
                  <a:moveTo>
                    <a:pt x="1132" y="1"/>
                  </a:moveTo>
                  <a:cubicBezTo>
                    <a:pt x="501" y="1"/>
                    <a:pt x="0" y="501"/>
                    <a:pt x="0" y="1132"/>
                  </a:cubicBezTo>
                  <a:cubicBezTo>
                    <a:pt x="0" y="1751"/>
                    <a:pt x="501" y="2263"/>
                    <a:pt x="1132" y="2263"/>
                  </a:cubicBezTo>
                  <a:cubicBezTo>
                    <a:pt x="1763" y="2239"/>
                    <a:pt x="2263" y="1739"/>
                    <a:pt x="2263" y="1132"/>
                  </a:cubicBezTo>
                  <a:cubicBezTo>
                    <a:pt x="2263" y="501"/>
                    <a:pt x="1763"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3" name="Google Shape;9223;p64"/>
          <p:cNvSpPr/>
          <p:nvPr/>
        </p:nvSpPr>
        <p:spPr>
          <a:xfrm>
            <a:off x="1288576" y="3822410"/>
            <a:ext cx="363370" cy="35145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4" name="Google Shape;9224;p64"/>
          <p:cNvGrpSpPr/>
          <p:nvPr/>
        </p:nvGrpSpPr>
        <p:grpSpPr>
          <a:xfrm>
            <a:off x="916127" y="3807056"/>
            <a:ext cx="221902" cy="380795"/>
            <a:chOff x="916127" y="3807056"/>
            <a:chExt cx="221902" cy="380795"/>
          </a:xfrm>
          <a:solidFill>
            <a:schemeClr val="accent1"/>
          </a:solidFill>
        </p:grpSpPr>
        <p:sp>
          <p:nvSpPr>
            <p:cNvPr id="9225" name="Google Shape;9225;p64"/>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64"/>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64"/>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64"/>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9" name="Google Shape;9229;p64"/>
          <p:cNvSpPr/>
          <p:nvPr/>
        </p:nvSpPr>
        <p:spPr>
          <a:xfrm>
            <a:off x="3136771" y="3823174"/>
            <a:ext cx="224928" cy="349131"/>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64"/>
          <p:cNvSpPr/>
          <p:nvPr/>
        </p:nvSpPr>
        <p:spPr>
          <a:xfrm>
            <a:off x="2179465" y="3851048"/>
            <a:ext cx="362255" cy="292811"/>
          </a:xfrm>
          <a:custGeom>
            <a:avLst/>
            <a:gdLst/>
            <a:ahLst/>
            <a:cxnLst/>
            <a:rect l="l" t="t" r="r" b="b"/>
            <a:pathLst>
              <a:path w="11372" h="9192" extrusionOk="0">
                <a:moveTo>
                  <a:pt x="7264" y="345"/>
                </a:moveTo>
                <a:lnTo>
                  <a:pt x="7264" y="5513"/>
                </a:lnTo>
                <a:lnTo>
                  <a:pt x="6311" y="5513"/>
                </a:lnTo>
                <a:lnTo>
                  <a:pt x="6311" y="345"/>
                </a:lnTo>
                <a:close/>
                <a:moveTo>
                  <a:pt x="9478" y="345"/>
                </a:moveTo>
                <a:lnTo>
                  <a:pt x="9478" y="5513"/>
                </a:lnTo>
                <a:lnTo>
                  <a:pt x="8526" y="5513"/>
                </a:lnTo>
                <a:lnTo>
                  <a:pt x="8526" y="345"/>
                </a:lnTo>
                <a:close/>
                <a:moveTo>
                  <a:pt x="1549" y="345"/>
                </a:moveTo>
                <a:lnTo>
                  <a:pt x="1549" y="5691"/>
                </a:lnTo>
                <a:cubicBezTo>
                  <a:pt x="1549" y="5775"/>
                  <a:pt x="1620" y="5858"/>
                  <a:pt x="1715" y="5858"/>
                </a:cubicBezTo>
                <a:lnTo>
                  <a:pt x="2192" y="5858"/>
                </a:lnTo>
                <a:lnTo>
                  <a:pt x="2192" y="8858"/>
                </a:lnTo>
                <a:lnTo>
                  <a:pt x="322" y="8858"/>
                </a:lnTo>
                <a:lnTo>
                  <a:pt x="322" y="345"/>
                </a:lnTo>
                <a:close/>
                <a:moveTo>
                  <a:pt x="4394" y="357"/>
                </a:moveTo>
                <a:lnTo>
                  <a:pt x="4406" y="8858"/>
                </a:lnTo>
                <a:lnTo>
                  <a:pt x="2525" y="8858"/>
                </a:lnTo>
                <a:lnTo>
                  <a:pt x="2525" y="5858"/>
                </a:lnTo>
                <a:lnTo>
                  <a:pt x="3001" y="5858"/>
                </a:lnTo>
                <a:cubicBezTo>
                  <a:pt x="3097" y="5858"/>
                  <a:pt x="3168" y="5775"/>
                  <a:pt x="3168" y="5691"/>
                </a:cubicBezTo>
                <a:lnTo>
                  <a:pt x="3168" y="3203"/>
                </a:lnTo>
                <a:cubicBezTo>
                  <a:pt x="3168" y="3108"/>
                  <a:pt x="3097" y="3036"/>
                  <a:pt x="3001" y="3036"/>
                </a:cubicBezTo>
                <a:cubicBezTo>
                  <a:pt x="2918" y="3036"/>
                  <a:pt x="2846" y="3108"/>
                  <a:pt x="2846" y="3203"/>
                </a:cubicBezTo>
                <a:lnTo>
                  <a:pt x="2846" y="5525"/>
                </a:lnTo>
                <a:lnTo>
                  <a:pt x="1894" y="5525"/>
                </a:lnTo>
                <a:lnTo>
                  <a:pt x="1894" y="357"/>
                </a:lnTo>
                <a:lnTo>
                  <a:pt x="2846" y="357"/>
                </a:lnTo>
                <a:lnTo>
                  <a:pt x="2846" y="2417"/>
                </a:lnTo>
                <a:cubicBezTo>
                  <a:pt x="2846" y="2500"/>
                  <a:pt x="2918" y="2572"/>
                  <a:pt x="3001" y="2572"/>
                </a:cubicBezTo>
                <a:cubicBezTo>
                  <a:pt x="3097" y="2572"/>
                  <a:pt x="3168" y="2500"/>
                  <a:pt x="3168" y="2417"/>
                </a:cubicBezTo>
                <a:lnTo>
                  <a:pt x="3168" y="357"/>
                </a:lnTo>
                <a:close/>
                <a:moveTo>
                  <a:pt x="5966" y="345"/>
                </a:moveTo>
                <a:lnTo>
                  <a:pt x="5966" y="5691"/>
                </a:lnTo>
                <a:cubicBezTo>
                  <a:pt x="5966" y="5775"/>
                  <a:pt x="6037" y="5858"/>
                  <a:pt x="6133" y="5858"/>
                </a:cubicBezTo>
                <a:lnTo>
                  <a:pt x="6609" y="5858"/>
                </a:lnTo>
                <a:lnTo>
                  <a:pt x="6621" y="8858"/>
                </a:lnTo>
                <a:lnTo>
                  <a:pt x="4751" y="8858"/>
                </a:lnTo>
                <a:lnTo>
                  <a:pt x="4751" y="345"/>
                </a:lnTo>
                <a:close/>
                <a:moveTo>
                  <a:pt x="8157" y="345"/>
                </a:moveTo>
                <a:lnTo>
                  <a:pt x="8157" y="5691"/>
                </a:lnTo>
                <a:cubicBezTo>
                  <a:pt x="8157" y="5775"/>
                  <a:pt x="8228" y="5858"/>
                  <a:pt x="8323" y="5858"/>
                </a:cubicBezTo>
                <a:lnTo>
                  <a:pt x="8800" y="5858"/>
                </a:lnTo>
                <a:lnTo>
                  <a:pt x="8800" y="8858"/>
                </a:lnTo>
                <a:lnTo>
                  <a:pt x="6954" y="8858"/>
                </a:lnTo>
                <a:lnTo>
                  <a:pt x="6954" y="5858"/>
                </a:lnTo>
                <a:lnTo>
                  <a:pt x="7430" y="5858"/>
                </a:lnTo>
                <a:cubicBezTo>
                  <a:pt x="7514" y="5858"/>
                  <a:pt x="7585" y="5775"/>
                  <a:pt x="7585" y="5691"/>
                </a:cubicBezTo>
                <a:lnTo>
                  <a:pt x="7585" y="345"/>
                </a:lnTo>
                <a:close/>
                <a:moveTo>
                  <a:pt x="168" y="0"/>
                </a:moveTo>
                <a:cubicBezTo>
                  <a:pt x="72" y="0"/>
                  <a:pt x="1" y="72"/>
                  <a:pt x="1" y="167"/>
                </a:cubicBezTo>
                <a:lnTo>
                  <a:pt x="1" y="9025"/>
                </a:lnTo>
                <a:cubicBezTo>
                  <a:pt x="1" y="9108"/>
                  <a:pt x="72" y="9192"/>
                  <a:pt x="168" y="9192"/>
                </a:cubicBezTo>
                <a:lnTo>
                  <a:pt x="11181" y="9192"/>
                </a:lnTo>
                <a:cubicBezTo>
                  <a:pt x="11264" y="9192"/>
                  <a:pt x="11336" y="9108"/>
                  <a:pt x="11336" y="9025"/>
                </a:cubicBezTo>
                <a:lnTo>
                  <a:pt x="11336" y="4536"/>
                </a:lnTo>
                <a:cubicBezTo>
                  <a:pt x="11336" y="4453"/>
                  <a:pt x="11264" y="4382"/>
                  <a:pt x="11181" y="4382"/>
                </a:cubicBezTo>
                <a:cubicBezTo>
                  <a:pt x="11086" y="4382"/>
                  <a:pt x="11014" y="4453"/>
                  <a:pt x="11014" y="4536"/>
                </a:cubicBezTo>
                <a:lnTo>
                  <a:pt x="11014" y="8858"/>
                </a:lnTo>
                <a:lnTo>
                  <a:pt x="9133" y="8858"/>
                </a:lnTo>
                <a:lnTo>
                  <a:pt x="9133" y="5846"/>
                </a:lnTo>
                <a:lnTo>
                  <a:pt x="9609" y="5846"/>
                </a:lnTo>
                <a:cubicBezTo>
                  <a:pt x="9704" y="5846"/>
                  <a:pt x="9776" y="5775"/>
                  <a:pt x="9776" y="5691"/>
                </a:cubicBezTo>
                <a:lnTo>
                  <a:pt x="9776" y="345"/>
                </a:lnTo>
                <a:lnTo>
                  <a:pt x="11002" y="345"/>
                </a:lnTo>
                <a:lnTo>
                  <a:pt x="11002" y="3751"/>
                </a:lnTo>
                <a:cubicBezTo>
                  <a:pt x="11026" y="3846"/>
                  <a:pt x="11098" y="3917"/>
                  <a:pt x="11205" y="3917"/>
                </a:cubicBezTo>
                <a:cubicBezTo>
                  <a:pt x="11300" y="3917"/>
                  <a:pt x="11371" y="3846"/>
                  <a:pt x="11371" y="3751"/>
                </a:cubicBezTo>
                <a:lnTo>
                  <a:pt x="11371" y="167"/>
                </a:lnTo>
                <a:cubicBezTo>
                  <a:pt x="11371" y="72"/>
                  <a:pt x="11300" y="0"/>
                  <a:pt x="11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1" name="Google Shape;9231;p64"/>
          <p:cNvGrpSpPr/>
          <p:nvPr/>
        </p:nvGrpSpPr>
        <p:grpSpPr>
          <a:xfrm>
            <a:off x="3513010" y="3816134"/>
            <a:ext cx="362223" cy="361108"/>
            <a:chOff x="3513010" y="3816134"/>
            <a:chExt cx="362223" cy="361108"/>
          </a:xfrm>
          <a:solidFill>
            <a:schemeClr val="accent1"/>
          </a:solidFill>
        </p:grpSpPr>
        <p:sp>
          <p:nvSpPr>
            <p:cNvPr id="9232" name="Google Shape;9232;p64"/>
            <p:cNvSpPr/>
            <p:nvPr/>
          </p:nvSpPr>
          <p:spPr>
            <a:xfrm>
              <a:off x="3513010" y="3816134"/>
              <a:ext cx="362223" cy="361108"/>
            </a:xfrm>
            <a:custGeom>
              <a:avLst/>
              <a:gdLst/>
              <a:ahLst/>
              <a:cxnLst/>
              <a:rect l="l" t="t" r="r" b="b"/>
              <a:pathLst>
                <a:path w="11371" h="11336" extrusionOk="0">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64"/>
            <p:cNvSpPr/>
            <p:nvPr/>
          </p:nvSpPr>
          <p:spPr>
            <a:xfrm>
              <a:off x="3618450" y="3879112"/>
              <a:ext cx="157045" cy="24688"/>
            </a:xfrm>
            <a:custGeom>
              <a:avLst/>
              <a:gdLst/>
              <a:ahLst/>
              <a:cxnLst/>
              <a:rect l="l" t="t" r="r" b="b"/>
              <a:pathLst>
                <a:path w="4930" h="775" extrusionOk="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64"/>
            <p:cNvSpPr/>
            <p:nvPr/>
          </p:nvSpPr>
          <p:spPr>
            <a:xfrm>
              <a:off x="3618450" y="3921192"/>
              <a:ext cx="127834" cy="24688"/>
            </a:xfrm>
            <a:custGeom>
              <a:avLst/>
              <a:gdLst/>
              <a:ahLst/>
              <a:cxnLst/>
              <a:rect l="l" t="t" r="r" b="b"/>
              <a:pathLst>
                <a:path w="4013" h="775" extrusionOk="0">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64"/>
            <p:cNvSpPr/>
            <p:nvPr/>
          </p:nvSpPr>
          <p:spPr>
            <a:xfrm>
              <a:off x="3617304" y="3962922"/>
              <a:ext cx="98655" cy="24688"/>
            </a:xfrm>
            <a:custGeom>
              <a:avLst/>
              <a:gdLst/>
              <a:ahLst/>
              <a:cxnLst/>
              <a:rect l="l" t="t" r="r" b="b"/>
              <a:pathLst>
                <a:path w="3097" h="775" extrusionOk="0">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6" name="Google Shape;9236;p64"/>
          <p:cNvGrpSpPr/>
          <p:nvPr/>
        </p:nvGrpSpPr>
        <p:grpSpPr>
          <a:xfrm>
            <a:off x="3950316" y="3820307"/>
            <a:ext cx="369805" cy="353782"/>
            <a:chOff x="3950316" y="3820307"/>
            <a:chExt cx="369805" cy="353782"/>
          </a:xfrm>
          <a:solidFill>
            <a:schemeClr val="accent1"/>
          </a:solidFill>
        </p:grpSpPr>
        <p:sp>
          <p:nvSpPr>
            <p:cNvPr id="9237" name="Google Shape;9237;p64"/>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64"/>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64"/>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64"/>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1" name="Google Shape;9241;p64"/>
          <p:cNvGrpSpPr/>
          <p:nvPr/>
        </p:nvGrpSpPr>
        <p:grpSpPr>
          <a:xfrm>
            <a:off x="1761909" y="3811961"/>
            <a:ext cx="307974" cy="371716"/>
            <a:chOff x="1761909" y="3811961"/>
            <a:chExt cx="307974" cy="371716"/>
          </a:xfrm>
          <a:solidFill>
            <a:schemeClr val="accent1"/>
          </a:solidFill>
        </p:grpSpPr>
        <p:sp>
          <p:nvSpPr>
            <p:cNvPr id="9242" name="Google Shape;9242;p64"/>
            <p:cNvSpPr/>
            <p:nvPr/>
          </p:nvSpPr>
          <p:spPr>
            <a:xfrm>
              <a:off x="1761909" y="3811961"/>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64"/>
            <p:cNvSpPr/>
            <p:nvPr/>
          </p:nvSpPr>
          <p:spPr>
            <a:xfrm>
              <a:off x="1921566" y="3855953"/>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64"/>
            <p:cNvSpPr/>
            <p:nvPr/>
          </p:nvSpPr>
          <p:spPr>
            <a:xfrm>
              <a:off x="1803990" y="3855953"/>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64"/>
            <p:cNvSpPr/>
            <p:nvPr/>
          </p:nvSpPr>
          <p:spPr>
            <a:xfrm>
              <a:off x="1824472" y="3932565"/>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64"/>
            <p:cNvSpPr/>
            <p:nvPr/>
          </p:nvSpPr>
          <p:spPr>
            <a:xfrm>
              <a:off x="1824472" y="3907941"/>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64"/>
            <p:cNvSpPr/>
            <p:nvPr/>
          </p:nvSpPr>
          <p:spPr>
            <a:xfrm>
              <a:off x="1824472" y="3882903"/>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64"/>
            <p:cNvSpPr/>
            <p:nvPr/>
          </p:nvSpPr>
          <p:spPr>
            <a:xfrm>
              <a:off x="1824472" y="3957603"/>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64"/>
            <p:cNvSpPr/>
            <p:nvPr/>
          </p:nvSpPr>
          <p:spPr>
            <a:xfrm>
              <a:off x="1824472" y="3983023"/>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64"/>
            <p:cNvSpPr/>
            <p:nvPr/>
          </p:nvSpPr>
          <p:spPr>
            <a:xfrm>
              <a:off x="1852919" y="4057372"/>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64"/>
            <p:cNvSpPr/>
            <p:nvPr/>
          </p:nvSpPr>
          <p:spPr>
            <a:xfrm>
              <a:off x="1803607" y="4031188"/>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64"/>
          <p:cNvGrpSpPr/>
          <p:nvPr/>
        </p:nvGrpSpPr>
        <p:grpSpPr>
          <a:xfrm>
            <a:off x="2174559" y="3356116"/>
            <a:ext cx="364135" cy="359930"/>
            <a:chOff x="2174559" y="3356116"/>
            <a:chExt cx="364135" cy="359930"/>
          </a:xfrm>
          <a:solidFill>
            <a:schemeClr val="accent1"/>
          </a:solidFill>
        </p:grpSpPr>
        <p:sp>
          <p:nvSpPr>
            <p:cNvPr id="9292" name="Google Shape;9292;p64"/>
            <p:cNvSpPr/>
            <p:nvPr/>
          </p:nvSpPr>
          <p:spPr>
            <a:xfrm>
              <a:off x="2273915" y="3452414"/>
              <a:ext cx="166920" cy="166920"/>
            </a:xfrm>
            <a:custGeom>
              <a:avLst/>
              <a:gdLst/>
              <a:ahLst/>
              <a:cxnLst/>
              <a:rect l="l" t="t" r="r" b="b"/>
              <a:pathLst>
                <a:path w="5240" h="5240" extrusionOk="0">
                  <a:moveTo>
                    <a:pt x="4715" y="358"/>
                  </a:moveTo>
                  <a:cubicBezTo>
                    <a:pt x="4763" y="358"/>
                    <a:pt x="4787" y="370"/>
                    <a:pt x="4811" y="406"/>
                  </a:cubicBezTo>
                  <a:cubicBezTo>
                    <a:pt x="4846" y="429"/>
                    <a:pt x="4858" y="477"/>
                    <a:pt x="4858" y="513"/>
                  </a:cubicBezTo>
                  <a:cubicBezTo>
                    <a:pt x="4858" y="548"/>
                    <a:pt x="4846" y="584"/>
                    <a:pt x="4811" y="608"/>
                  </a:cubicBezTo>
                  <a:lnTo>
                    <a:pt x="4418" y="1013"/>
                  </a:lnTo>
                  <a:lnTo>
                    <a:pt x="4192" y="787"/>
                  </a:lnTo>
                  <a:lnTo>
                    <a:pt x="4608" y="406"/>
                  </a:lnTo>
                  <a:cubicBezTo>
                    <a:pt x="4644" y="370"/>
                    <a:pt x="4680" y="358"/>
                    <a:pt x="4715" y="358"/>
                  </a:cubicBezTo>
                  <a:close/>
                  <a:moveTo>
                    <a:pt x="3965" y="1048"/>
                  </a:moveTo>
                  <a:lnTo>
                    <a:pt x="4192" y="1263"/>
                  </a:lnTo>
                  <a:lnTo>
                    <a:pt x="3358" y="2084"/>
                  </a:lnTo>
                  <a:lnTo>
                    <a:pt x="3132" y="1858"/>
                  </a:lnTo>
                  <a:lnTo>
                    <a:pt x="3965" y="1048"/>
                  </a:lnTo>
                  <a:close/>
                  <a:moveTo>
                    <a:pt x="2894" y="2096"/>
                  </a:moveTo>
                  <a:lnTo>
                    <a:pt x="3120" y="2322"/>
                  </a:lnTo>
                  <a:lnTo>
                    <a:pt x="2287" y="3156"/>
                  </a:lnTo>
                  <a:lnTo>
                    <a:pt x="2060" y="2930"/>
                  </a:lnTo>
                  <a:lnTo>
                    <a:pt x="2894" y="2096"/>
                  </a:lnTo>
                  <a:close/>
                  <a:moveTo>
                    <a:pt x="1846" y="3168"/>
                  </a:moveTo>
                  <a:lnTo>
                    <a:pt x="2060" y="3394"/>
                  </a:lnTo>
                  <a:lnTo>
                    <a:pt x="1227" y="4227"/>
                  </a:lnTo>
                  <a:lnTo>
                    <a:pt x="1013" y="4001"/>
                  </a:lnTo>
                  <a:lnTo>
                    <a:pt x="1846" y="3168"/>
                  </a:lnTo>
                  <a:close/>
                  <a:moveTo>
                    <a:pt x="774" y="4227"/>
                  </a:moveTo>
                  <a:lnTo>
                    <a:pt x="989" y="4454"/>
                  </a:lnTo>
                  <a:lnTo>
                    <a:pt x="596" y="4858"/>
                  </a:lnTo>
                  <a:cubicBezTo>
                    <a:pt x="560" y="4882"/>
                    <a:pt x="513" y="4894"/>
                    <a:pt x="489" y="4894"/>
                  </a:cubicBezTo>
                  <a:cubicBezTo>
                    <a:pt x="441" y="4894"/>
                    <a:pt x="417" y="4882"/>
                    <a:pt x="382" y="4858"/>
                  </a:cubicBezTo>
                  <a:cubicBezTo>
                    <a:pt x="358" y="4823"/>
                    <a:pt x="334" y="4775"/>
                    <a:pt x="334" y="4751"/>
                  </a:cubicBezTo>
                  <a:cubicBezTo>
                    <a:pt x="322" y="4704"/>
                    <a:pt x="334" y="4656"/>
                    <a:pt x="370" y="4632"/>
                  </a:cubicBezTo>
                  <a:lnTo>
                    <a:pt x="774" y="4227"/>
                  </a:lnTo>
                  <a:close/>
                  <a:moveTo>
                    <a:pt x="4739" y="1"/>
                  </a:moveTo>
                  <a:cubicBezTo>
                    <a:pt x="4608" y="1"/>
                    <a:pt x="4489" y="48"/>
                    <a:pt x="4406" y="144"/>
                  </a:cubicBezTo>
                  <a:lnTo>
                    <a:pt x="4001" y="548"/>
                  </a:lnTo>
                  <a:lnTo>
                    <a:pt x="3846" y="406"/>
                  </a:lnTo>
                  <a:cubicBezTo>
                    <a:pt x="3816" y="376"/>
                    <a:pt x="3772" y="361"/>
                    <a:pt x="3727" y="361"/>
                  </a:cubicBezTo>
                  <a:cubicBezTo>
                    <a:pt x="3683" y="361"/>
                    <a:pt x="3638" y="376"/>
                    <a:pt x="3608" y="406"/>
                  </a:cubicBezTo>
                  <a:cubicBezTo>
                    <a:pt x="3549" y="465"/>
                    <a:pt x="3549" y="584"/>
                    <a:pt x="3608" y="644"/>
                  </a:cubicBezTo>
                  <a:lnTo>
                    <a:pt x="3763" y="787"/>
                  </a:lnTo>
                  <a:lnTo>
                    <a:pt x="2929" y="1620"/>
                  </a:lnTo>
                  <a:lnTo>
                    <a:pt x="2775" y="1477"/>
                  </a:lnTo>
                  <a:cubicBezTo>
                    <a:pt x="2745" y="1447"/>
                    <a:pt x="2700" y="1432"/>
                    <a:pt x="2656" y="1432"/>
                  </a:cubicBezTo>
                  <a:cubicBezTo>
                    <a:pt x="2611" y="1432"/>
                    <a:pt x="2566" y="1447"/>
                    <a:pt x="2537" y="1477"/>
                  </a:cubicBezTo>
                  <a:cubicBezTo>
                    <a:pt x="2477" y="1537"/>
                    <a:pt x="2477" y="1656"/>
                    <a:pt x="2537" y="1715"/>
                  </a:cubicBezTo>
                  <a:lnTo>
                    <a:pt x="2691" y="1858"/>
                  </a:lnTo>
                  <a:lnTo>
                    <a:pt x="1858" y="2692"/>
                  </a:lnTo>
                  <a:lnTo>
                    <a:pt x="1703" y="2549"/>
                  </a:lnTo>
                  <a:cubicBezTo>
                    <a:pt x="1673" y="2519"/>
                    <a:pt x="1629" y="2504"/>
                    <a:pt x="1584" y="2504"/>
                  </a:cubicBezTo>
                  <a:cubicBezTo>
                    <a:pt x="1539" y="2504"/>
                    <a:pt x="1495" y="2519"/>
                    <a:pt x="1465" y="2549"/>
                  </a:cubicBezTo>
                  <a:cubicBezTo>
                    <a:pt x="1405" y="2608"/>
                    <a:pt x="1405" y="2727"/>
                    <a:pt x="1465" y="2787"/>
                  </a:cubicBezTo>
                  <a:lnTo>
                    <a:pt x="1620" y="2930"/>
                  </a:lnTo>
                  <a:lnTo>
                    <a:pt x="786" y="3763"/>
                  </a:lnTo>
                  <a:lnTo>
                    <a:pt x="632" y="3620"/>
                  </a:lnTo>
                  <a:cubicBezTo>
                    <a:pt x="602" y="3590"/>
                    <a:pt x="557" y="3576"/>
                    <a:pt x="513" y="3576"/>
                  </a:cubicBezTo>
                  <a:cubicBezTo>
                    <a:pt x="468" y="3576"/>
                    <a:pt x="423" y="3590"/>
                    <a:pt x="393" y="3620"/>
                  </a:cubicBezTo>
                  <a:cubicBezTo>
                    <a:pt x="334" y="3680"/>
                    <a:pt x="334" y="3799"/>
                    <a:pt x="393" y="3858"/>
                  </a:cubicBezTo>
                  <a:lnTo>
                    <a:pt x="548" y="4001"/>
                  </a:lnTo>
                  <a:lnTo>
                    <a:pt x="143" y="4406"/>
                  </a:lnTo>
                  <a:cubicBezTo>
                    <a:pt x="36" y="4477"/>
                    <a:pt x="1" y="4620"/>
                    <a:pt x="1" y="4751"/>
                  </a:cubicBezTo>
                  <a:cubicBezTo>
                    <a:pt x="1" y="4882"/>
                    <a:pt x="36" y="5001"/>
                    <a:pt x="143" y="5097"/>
                  </a:cubicBezTo>
                  <a:cubicBezTo>
                    <a:pt x="239" y="5180"/>
                    <a:pt x="370" y="5239"/>
                    <a:pt x="489" y="5239"/>
                  </a:cubicBezTo>
                  <a:cubicBezTo>
                    <a:pt x="620" y="5239"/>
                    <a:pt x="739" y="5192"/>
                    <a:pt x="834" y="5097"/>
                  </a:cubicBezTo>
                  <a:lnTo>
                    <a:pt x="1227" y="4692"/>
                  </a:lnTo>
                  <a:lnTo>
                    <a:pt x="1382" y="4835"/>
                  </a:lnTo>
                  <a:cubicBezTo>
                    <a:pt x="1405" y="4870"/>
                    <a:pt x="1453" y="4882"/>
                    <a:pt x="1501" y="4882"/>
                  </a:cubicBezTo>
                  <a:cubicBezTo>
                    <a:pt x="1548" y="4882"/>
                    <a:pt x="1584" y="4870"/>
                    <a:pt x="1620" y="4835"/>
                  </a:cubicBezTo>
                  <a:cubicBezTo>
                    <a:pt x="1679" y="4775"/>
                    <a:pt x="1679" y="4656"/>
                    <a:pt x="1620" y="4597"/>
                  </a:cubicBezTo>
                  <a:lnTo>
                    <a:pt x="1465" y="4454"/>
                  </a:lnTo>
                  <a:lnTo>
                    <a:pt x="2298" y="3620"/>
                  </a:lnTo>
                  <a:lnTo>
                    <a:pt x="2453" y="3763"/>
                  </a:lnTo>
                  <a:cubicBezTo>
                    <a:pt x="2477" y="3799"/>
                    <a:pt x="2525" y="3811"/>
                    <a:pt x="2572" y="3811"/>
                  </a:cubicBezTo>
                  <a:cubicBezTo>
                    <a:pt x="2620" y="3811"/>
                    <a:pt x="2656" y="3799"/>
                    <a:pt x="2691" y="3763"/>
                  </a:cubicBezTo>
                  <a:cubicBezTo>
                    <a:pt x="2751" y="3704"/>
                    <a:pt x="2751" y="3584"/>
                    <a:pt x="2691" y="3525"/>
                  </a:cubicBezTo>
                  <a:lnTo>
                    <a:pt x="2537" y="3382"/>
                  </a:lnTo>
                  <a:lnTo>
                    <a:pt x="3370" y="2549"/>
                  </a:lnTo>
                  <a:lnTo>
                    <a:pt x="3525" y="2692"/>
                  </a:lnTo>
                  <a:cubicBezTo>
                    <a:pt x="3549" y="2727"/>
                    <a:pt x="3596" y="2739"/>
                    <a:pt x="3644" y="2739"/>
                  </a:cubicBezTo>
                  <a:cubicBezTo>
                    <a:pt x="3691" y="2739"/>
                    <a:pt x="3727" y="2727"/>
                    <a:pt x="3763" y="2692"/>
                  </a:cubicBezTo>
                  <a:cubicBezTo>
                    <a:pt x="3822" y="2632"/>
                    <a:pt x="3822" y="2513"/>
                    <a:pt x="3763" y="2453"/>
                  </a:cubicBezTo>
                  <a:lnTo>
                    <a:pt x="3608" y="2311"/>
                  </a:lnTo>
                  <a:lnTo>
                    <a:pt x="4442" y="1477"/>
                  </a:lnTo>
                  <a:lnTo>
                    <a:pt x="4596" y="1620"/>
                  </a:lnTo>
                  <a:cubicBezTo>
                    <a:pt x="4620" y="1656"/>
                    <a:pt x="4668" y="1668"/>
                    <a:pt x="4715" y="1668"/>
                  </a:cubicBezTo>
                  <a:cubicBezTo>
                    <a:pt x="4763" y="1668"/>
                    <a:pt x="4799" y="1656"/>
                    <a:pt x="4834" y="1620"/>
                  </a:cubicBezTo>
                  <a:cubicBezTo>
                    <a:pt x="4894" y="1560"/>
                    <a:pt x="4894" y="1441"/>
                    <a:pt x="4834" y="1382"/>
                  </a:cubicBezTo>
                  <a:lnTo>
                    <a:pt x="4680" y="1239"/>
                  </a:lnTo>
                  <a:lnTo>
                    <a:pt x="5085" y="834"/>
                  </a:lnTo>
                  <a:cubicBezTo>
                    <a:pt x="5180" y="739"/>
                    <a:pt x="5239" y="608"/>
                    <a:pt x="5239" y="489"/>
                  </a:cubicBezTo>
                  <a:cubicBezTo>
                    <a:pt x="5239" y="358"/>
                    <a:pt x="5192" y="239"/>
                    <a:pt x="5085" y="144"/>
                  </a:cubicBezTo>
                  <a:cubicBezTo>
                    <a:pt x="5001" y="60"/>
                    <a:pt x="4858"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64"/>
            <p:cNvSpPr/>
            <p:nvPr/>
          </p:nvSpPr>
          <p:spPr>
            <a:xfrm>
              <a:off x="2174559" y="3356116"/>
              <a:ext cx="364135" cy="359930"/>
            </a:xfrm>
            <a:custGeom>
              <a:avLst/>
              <a:gdLst/>
              <a:ahLst/>
              <a:cxnLst/>
              <a:rect l="l" t="t" r="r" b="b"/>
              <a:pathLst>
                <a:path w="11431" h="11299" extrusionOk="0">
                  <a:moveTo>
                    <a:pt x="8142" y="339"/>
                  </a:moveTo>
                  <a:cubicBezTo>
                    <a:pt x="8988" y="339"/>
                    <a:pt x="9829" y="482"/>
                    <a:pt x="10632" y="750"/>
                  </a:cubicBezTo>
                  <a:cubicBezTo>
                    <a:pt x="10930" y="1631"/>
                    <a:pt x="11061" y="2583"/>
                    <a:pt x="11037" y="3500"/>
                  </a:cubicBezTo>
                  <a:lnTo>
                    <a:pt x="7858" y="345"/>
                  </a:lnTo>
                  <a:cubicBezTo>
                    <a:pt x="7953" y="341"/>
                    <a:pt x="8048" y="339"/>
                    <a:pt x="8142" y="339"/>
                  </a:cubicBezTo>
                  <a:close/>
                  <a:moveTo>
                    <a:pt x="572" y="6453"/>
                  </a:moveTo>
                  <a:lnTo>
                    <a:pt x="4917" y="10798"/>
                  </a:lnTo>
                  <a:cubicBezTo>
                    <a:pt x="4620" y="10858"/>
                    <a:pt x="4322" y="10894"/>
                    <a:pt x="4001" y="10929"/>
                  </a:cubicBezTo>
                  <a:lnTo>
                    <a:pt x="441" y="7358"/>
                  </a:lnTo>
                  <a:cubicBezTo>
                    <a:pt x="464" y="7060"/>
                    <a:pt x="512" y="6750"/>
                    <a:pt x="572" y="6453"/>
                  </a:cubicBezTo>
                  <a:close/>
                  <a:moveTo>
                    <a:pt x="405" y="7798"/>
                  </a:moveTo>
                  <a:lnTo>
                    <a:pt x="3560" y="10953"/>
                  </a:lnTo>
                  <a:cubicBezTo>
                    <a:pt x="3462" y="10957"/>
                    <a:pt x="3363" y="10959"/>
                    <a:pt x="3264" y="10959"/>
                  </a:cubicBezTo>
                  <a:cubicBezTo>
                    <a:pt x="2440" y="10959"/>
                    <a:pt x="1596" y="10826"/>
                    <a:pt x="810" y="10560"/>
                  </a:cubicBezTo>
                  <a:cubicBezTo>
                    <a:pt x="512" y="9679"/>
                    <a:pt x="381" y="8727"/>
                    <a:pt x="405" y="7798"/>
                  </a:cubicBezTo>
                  <a:close/>
                  <a:moveTo>
                    <a:pt x="8188" y="1"/>
                  </a:moveTo>
                  <a:cubicBezTo>
                    <a:pt x="7942" y="1"/>
                    <a:pt x="7697" y="12"/>
                    <a:pt x="7453" y="35"/>
                  </a:cubicBezTo>
                  <a:cubicBezTo>
                    <a:pt x="7013" y="71"/>
                    <a:pt x="6560" y="154"/>
                    <a:pt x="6132" y="261"/>
                  </a:cubicBezTo>
                  <a:cubicBezTo>
                    <a:pt x="4739" y="607"/>
                    <a:pt x="3453" y="1345"/>
                    <a:pt x="2429" y="2369"/>
                  </a:cubicBezTo>
                  <a:cubicBezTo>
                    <a:pt x="1893" y="2905"/>
                    <a:pt x="1429" y="3512"/>
                    <a:pt x="1072" y="4167"/>
                  </a:cubicBezTo>
                  <a:cubicBezTo>
                    <a:pt x="1024" y="4250"/>
                    <a:pt x="1060" y="4345"/>
                    <a:pt x="1131" y="4393"/>
                  </a:cubicBezTo>
                  <a:cubicBezTo>
                    <a:pt x="1154" y="4408"/>
                    <a:pt x="1180" y="4415"/>
                    <a:pt x="1206" y="4415"/>
                  </a:cubicBezTo>
                  <a:cubicBezTo>
                    <a:pt x="1264" y="4415"/>
                    <a:pt x="1325" y="4382"/>
                    <a:pt x="1357" y="4333"/>
                  </a:cubicBezTo>
                  <a:cubicBezTo>
                    <a:pt x="1703" y="3714"/>
                    <a:pt x="2143" y="3131"/>
                    <a:pt x="2655" y="2607"/>
                  </a:cubicBezTo>
                  <a:cubicBezTo>
                    <a:pt x="3620" y="1643"/>
                    <a:pt x="4810" y="952"/>
                    <a:pt x="6108" y="595"/>
                  </a:cubicBezTo>
                  <a:lnTo>
                    <a:pt x="9156" y="3655"/>
                  </a:lnTo>
                  <a:cubicBezTo>
                    <a:pt x="9180" y="3679"/>
                    <a:pt x="9227" y="3690"/>
                    <a:pt x="9275" y="3690"/>
                  </a:cubicBezTo>
                  <a:cubicBezTo>
                    <a:pt x="9323" y="3690"/>
                    <a:pt x="9358" y="3679"/>
                    <a:pt x="9394" y="3655"/>
                  </a:cubicBezTo>
                  <a:cubicBezTo>
                    <a:pt x="9454" y="3595"/>
                    <a:pt x="9454" y="3476"/>
                    <a:pt x="9394" y="3417"/>
                  </a:cubicBezTo>
                  <a:lnTo>
                    <a:pt x="6489" y="511"/>
                  </a:lnTo>
                  <a:cubicBezTo>
                    <a:pt x="6787" y="452"/>
                    <a:pt x="7084" y="404"/>
                    <a:pt x="7394" y="381"/>
                  </a:cubicBezTo>
                  <a:lnTo>
                    <a:pt x="10966" y="3952"/>
                  </a:lnTo>
                  <a:cubicBezTo>
                    <a:pt x="10942" y="4250"/>
                    <a:pt x="10894" y="4560"/>
                    <a:pt x="10835" y="4857"/>
                  </a:cubicBezTo>
                  <a:lnTo>
                    <a:pt x="9954" y="3976"/>
                  </a:lnTo>
                  <a:cubicBezTo>
                    <a:pt x="9924" y="3946"/>
                    <a:pt x="9879" y="3932"/>
                    <a:pt x="9835" y="3932"/>
                  </a:cubicBezTo>
                  <a:cubicBezTo>
                    <a:pt x="9790" y="3932"/>
                    <a:pt x="9745" y="3946"/>
                    <a:pt x="9716" y="3976"/>
                  </a:cubicBezTo>
                  <a:cubicBezTo>
                    <a:pt x="9656" y="4036"/>
                    <a:pt x="9656" y="4155"/>
                    <a:pt x="9716" y="4214"/>
                  </a:cubicBezTo>
                  <a:lnTo>
                    <a:pt x="10751" y="5238"/>
                  </a:lnTo>
                  <a:cubicBezTo>
                    <a:pt x="10394" y="6548"/>
                    <a:pt x="9704" y="7739"/>
                    <a:pt x="8751" y="8691"/>
                  </a:cubicBezTo>
                  <a:cubicBezTo>
                    <a:pt x="7787" y="9667"/>
                    <a:pt x="6596" y="10346"/>
                    <a:pt x="5298" y="10703"/>
                  </a:cubicBezTo>
                  <a:lnTo>
                    <a:pt x="679" y="6060"/>
                  </a:lnTo>
                  <a:cubicBezTo>
                    <a:pt x="762" y="5715"/>
                    <a:pt x="881" y="5381"/>
                    <a:pt x="1012" y="5048"/>
                  </a:cubicBezTo>
                  <a:cubicBezTo>
                    <a:pt x="1048" y="4964"/>
                    <a:pt x="1012" y="4869"/>
                    <a:pt x="929" y="4822"/>
                  </a:cubicBezTo>
                  <a:cubicBezTo>
                    <a:pt x="906" y="4816"/>
                    <a:pt x="884" y="4813"/>
                    <a:pt x="864" y="4813"/>
                  </a:cubicBezTo>
                  <a:cubicBezTo>
                    <a:pt x="796" y="4813"/>
                    <a:pt x="739" y="4844"/>
                    <a:pt x="703" y="4917"/>
                  </a:cubicBezTo>
                  <a:cubicBezTo>
                    <a:pt x="536" y="5286"/>
                    <a:pt x="417" y="5679"/>
                    <a:pt x="322" y="6072"/>
                  </a:cubicBezTo>
                  <a:cubicBezTo>
                    <a:pt x="214" y="6512"/>
                    <a:pt x="143" y="6953"/>
                    <a:pt x="95" y="7405"/>
                  </a:cubicBezTo>
                  <a:cubicBezTo>
                    <a:pt x="0" y="8548"/>
                    <a:pt x="143" y="9667"/>
                    <a:pt x="512" y="10751"/>
                  </a:cubicBezTo>
                  <a:cubicBezTo>
                    <a:pt x="524" y="10798"/>
                    <a:pt x="572" y="10834"/>
                    <a:pt x="619" y="10858"/>
                  </a:cubicBezTo>
                  <a:cubicBezTo>
                    <a:pt x="1465" y="11156"/>
                    <a:pt x="2381" y="11299"/>
                    <a:pt x="3298" y="11299"/>
                  </a:cubicBezTo>
                  <a:cubicBezTo>
                    <a:pt x="3512" y="11299"/>
                    <a:pt x="3739" y="11287"/>
                    <a:pt x="3965" y="11275"/>
                  </a:cubicBezTo>
                  <a:cubicBezTo>
                    <a:pt x="4405" y="11227"/>
                    <a:pt x="4858" y="11156"/>
                    <a:pt x="5286" y="11049"/>
                  </a:cubicBezTo>
                  <a:cubicBezTo>
                    <a:pt x="6680" y="10691"/>
                    <a:pt x="7965" y="9965"/>
                    <a:pt x="8989" y="8929"/>
                  </a:cubicBezTo>
                  <a:cubicBezTo>
                    <a:pt x="10013" y="7905"/>
                    <a:pt x="10751" y="6631"/>
                    <a:pt x="11109" y="5226"/>
                  </a:cubicBezTo>
                  <a:cubicBezTo>
                    <a:pt x="11204" y="4798"/>
                    <a:pt x="11287" y="4345"/>
                    <a:pt x="11323" y="3905"/>
                  </a:cubicBezTo>
                  <a:cubicBezTo>
                    <a:pt x="11430" y="2774"/>
                    <a:pt x="11287" y="1631"/>
                    <a:pt x="10906" y="559"/>
                  </a:cubicBezTo>
                  <a:cubicBezTo>
                    <a:pt x="10894" y="511"/>
                    <a:pt x="10859" y="464"/>
                    <a:pt x="10811" y="452"/>
                  </a:cubicBezTo>
                  <a:cubicBezTo>
                    <a:pt x="9980" y="153"/>
                    <a:pt x="9082" y="1"/>
                    <a:pt x="8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4" name="Google Shape;9294;p64"/>
          <p:cNvGrpSpPr/>
          <p:nvPr/>
        </p:nvGrpSpPr>
        <p:grpSpPr>
          <a:xfrm>
            <a:off x="1731934" y="3355639"/>
            <a:ext cx="368371" cy="361554"/>
            <a:chOff x="1731934" y="3355639"/>
            <a:chExt cx="368371" cy="361554"/>
          </a:xfrm>
          <a:solidFill>
            <a:schemeClr val="accent1"/>
          </a:solidFill>
        </p:grpSpPr>
        <p:sp>
          <p:nvSpPr>
            <p:cNvPr id="9295" name="Google Shape;9295;p64"/>
            <p:cNvSpPr/>
            <p:nvPr/>
          </p:nvSpPr>
          <p:spPr>
            <a:xfrm>
              <a:off x="1812336" y="3533963"/>
              <a:ext cx="41762" cy="41762"/>
            </a:xfrm>
            <a:custGeom>
              <a:avLst/>
              <a:gdLst/>
              <a:ahLst/>
              <a:cxnLst/>
              <a:rect l="l" t="t" r="r" b="b"/>
              <a:pathLst>
                <a:path w="1311" h="1311" extrusionOk="0">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64"/>
            <p:cNvSpPr/>
            <p:nvPr/>
          </p:nvSpPr>
          <p:spPr>
            <a:xfrm>
              <a:off x="1731934" y="3355639"/>
              <a:ext cx="368371" cy="361554"/>
            </a:xfrm>
            <a:custGeom>
              <a:avLst/>
              <a:gdLst/>
              <a:ahLst/>
              <a:cxnLst/>
              <a:rect l="l" t="t" r="r" b="b"/>
              <a:pathLst>
                <a:path w="11564" h="11350" extrusionOk="0">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7" name="Google Shape;9297;p64"/>
          <p:cNvGrpSpPr/>
          <p:nvPr/>
        </p:nvGrpSpPr>
        <p:grpSpPr>
          <a:xfrm>
            <a:off x="3990517" y="3354173"/>
            <a:ext cx="279559" cy="363402"/>
            <a:chOff x="3990517" y="3354173"/>
            <a:chExt cx="279559" cy="363402"/>
          </a:xfrm>
          <a:solidFill>
            <a:schemeClr val="accent1"/>
          </a:solidFill>
        </p:grpSpPr>
        <p:sp>
          <p:nvSpPr>
            <p:cNvPr id="9298" name="Google Shape;9298;p64"/>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64"/>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64"/>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1" name="Google Shape;9301;p64"/>
          <p:cNvGrpSpPr/>
          <p:nvPr/>
        </p:nvGrpSpPr>
        <p:grpSpPr>
          <a:xfrm>
            <a:off x="3497847" y="3417374"/>
            <a:ext cx="379680" cy="237606"/>
            <a:chOff x="3497847" y="3417374"/>
            <a:chExt cx="379680" cy="237606"/>
          </a:xfrm>
          <a:solidFill>
            <a:schemeClr val="accent1"/>
          </a:solidFill>
        </p:grpSpPr>
        <p:sp>
          <p:nvSpPr>
            <p:cNvPr id="9302" name="Google Shape;9302;p64"/>
            <p:cNvSpPr/>
            <p:nvPr/>
          </p:nvSpPr>
          <p:spPr>
            <a:xfrm>
              <a:off x="3557767" y="3444833"/>
              <a:ext cx="113818" cy="113818"/>
            </a:xfrm>
            <a:custGeom>
              <a:avLst/>
              <a:gdLst/>
              <a:ahLst/>
              <a:cxnLst/>
              <a:rect l="l" t="t" r="r" b="b"/>
              <a:pathLst>
                <a:path w="3573" h="3573" extrusionOk="0">
                  <a:moveTo>
                    <a:pt x="1786" y="358"/>
                  </a:moveTo>
                  <a:cubicBezTo>
                    <a:pt x="2572" y="358"/>
                    <a:pt x="3215" y="1001"/>
                    <a:pt x="3215" y="1787"/>
                  </a:cubicBezTo>
                  <a:cubicBezTo>
                    <a:pt x="3215" y="2572"/>
                    <a:pt x="2572" y="3215"/>
                    <a:pt x="1786" y="3215"/>
                  </a:cubicBezTo>
                  <a:cubicBezTo>
                    <a:pt x="988" y="3215"/>
                    <a:pt x="357" y="2572"/>
                    <a:pt x="357" y="1787"/>
                  </a:cubicBezTo>
                  <a:cubicBezTo>
                    <a:pt x="334" y="1001"/>
                    <a:pt x="988" y="358"/>
                    <a:pt x="1786" y="358"/>
                  </a:cubicBezTo>
                  <a:close/>
                  <a:moveTo>
                    <a:pt x="1786" y="1"/>
                  </a:moveTo>
                  <a:cubicBezTo>
                    <a:pt x="798" y="1"/>
                    <a:pt x="0" y="810"/>
                    <a:pt x="0" y="1787"/>
                  </a:cubicBezTo>
                  <a:cubicBezTo>
                    <a:pt x="0" y="2787"/>
                    <a:pt x="798" y="3572"/>
                    <a:pt x="1786" y="3572"/>
                  </a:cubicBezTo>
                  <a:cubicBezTo>
                    <a:pt x="2762" y="3572"/>
                    <a:pt x="3572" y="2775"/>
                    <a:pt x="3572" y="1787"/>
                  </a:cubicBezTo>
                  <a:cubicBezTo>
                    <a:pt x="3572" y="810"/>
                    <a:pt x="2762"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64"/>
            <p:cNvSpPr/>
            <p:nvPr/>
          </p:nvSpPr>
          <p:spPr>
            <a:xfrm>
              <a:off x="3706434" y="3518418"/>
              <a:ext cx="62595" cy="62595"/>
            </a:xfrm>
            <a:custGeom>
              <a:avLst/>
              <a:gdLst/>
              <a:ahLst/>
              <a:cxnLst/>
              <a:rect l="l" t="t" r="r" b="b"/>
              <a:pathLst>
                <a:path w="1965" h="1965" extrusionOk="0">
                  <a:moveTo>
                    <a:pt x="989" y="358"/>
                  </a:moveTo>
                  <a:cubicBezTo>
                    <a:pt x="1322" y="358"/>
                    <a:pt x="1608" y="643"/>
                    <a:pt x="1608" y="977"/>
                  </a:cubicBezTo>
                  <a:cubicBezTo>
                    <a:pt x="1608" y="1322"/>
                    <a:pt x="1322" y="1608"/>
                    <a:pt x="989" y="1608"/>
                  </a:cubicBezTo>
                  <a:cubicBezTo>
                    <a:pt x="982" y="1608"/>
                    <a:pt x="975" y="1608"/>
                    <a:pt x="968" y="1608"/>
                  </a:cubicBezTo>
                  <a:cubicBezTo>
                    <a:pt x="632" y="1608"/>
                    <a:pt x="358" y="1327"/>
                    <a:pt x="358" y="977"/>
                  </a:cubicBezTo>
                  <a:cubicBezTo>
                    <a:pt x="358" y="643"/>
                    <a:pt x="643" y="358"/>
                    <a:pt x="989" y="358"/>
                  </a:cubicBezTo>
                  <a:close/>
                  <a:moveTo>
                    <a:pt x="989" y="0"/>
                  </a:moveTo>
                  <a:cubicBezTo>
                    <a:pt x="441" y="0"/>
                    <a:pt x="0" y="429"/>
                    <a:pt x="0" y="977"/>
                  </a:cubicBezTo>
                  <a:cubicBezTo>
                    <a:pt x="0" y="1512"/>
                    <a:pt x="429" y="1965"/>
                    <a:pt x="989" y="1965"/>
                  </a:cubicBezTo>
                  <a:cubicBezTo>
                    <a:pt x="1524" y="1965"/>
                    <a:pt x="1965" y="1536"/>
                    <a:pt x="1965" y="977"/>
                  </a:cubicBezTo>
                  <a:cubicBezTo>
                    <a:pt x="1965" y="441"/>
                    <a:pt x="1536" y="0"/>
                    <a:pt x="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64"/>
            <p:cNvSpPr/>
            <p:nvPr/>
          </p:nvSpPr>
          <p:spPr>
            <a:xfrm>
              <a:off x="3780019" y="3518418"/>
              <a:ext cx="62595" cy="62595"/>
            </a:xfrm>
            <a:custGeom>
              <a:avLst/>
              <a:gdLst/>
              <a:ahLst/>
              <a:cxnLst/>
              <a:rect l="l" t="t" r="r" b="b"/>
              <a:pathLst>
                <a:path w="1965" h="1965" extrusionOk="0">
                  <a:moveTo>
                    <a:pt x="1000" y="358"/>
                  </a:moveTo>
                  <a:cubicBezTo>
                    <a:pt x="1334" y="358"/>
                    <a:pt x="1620" y="643"/>
                    <a:pt x="1620" y="977"/>
                  </a:cubicBezTo>
                  <a:cubicBezTo>
                    <a:pt x="1620" y="1322"/>
                    <a:pt x="1334" y="1608"/>
                    <a:pt x="1000" y="1608"/>
                  </a:cubicBezTo>
                  <a:cubicBezTo>
                    <a:pt x="655" y="1608"/>
                    <a:pt x="369" y="1334"/>
                    <a:pt x="369" y="977"/>
                  </a:cubicBezTo>
                  <a:cubicBezTo>
                    <a:pt x="369" y="643"/>
                    <a:pt x="655" y="358"/>
                    <a:pt x="1000" y="358"/>
                  </a:cubicBezTo>
                  <a:close/>
                  <a:moveTo>
                    <a:pt x="977" y="0"/>
                  </a:moveTo>
                  <a:cubicBezTo>
                    <a:pt x="429" y="0"/>
                    <a:pt x="0" y="429"/>
                    <a:pt x="0" y="977"/>
                  </a:cubicBezTo>
                  <a:cubicBezTo>
                    <a:pt x="0" y="1512"/>
                    <a:pt x="429" y="1965"/>
                    <a:pt x="977" y="1965"/>
                  </a:cubicBezTo>
                  <a:cubicBezTo>
                    <a:pt x="1536" y="1965"/>
                    <a:pt x="1965" y="1536"/>
                    <a:pt x="1965" y="977"/>
                  </a:cubicBezTo>
                  <a:cubicBezTo>
                    <a:pt x="1965" y="441"/>
                    <a:pt x="1536"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64"/>
            <p:cNvSpPr/>
            <p:nvPr/>
          </p:nvSpPr>
          <p:spPr>
            <a:xfrm>
              <a:off x="3497847" y="3417374"/>
              <a:ext cx="379680" cy="237606"/>
            </a:xfrm>
            <a:custGeom>
              <a:avLst/>
              <a:gdLst/>
              <a:ahLst/>
              <a:cxnLst/>
              <a:rect l="l" t="t" r="r" b="b"/>
              <a:pathLst>
                <a:path w="11919" h="7459" extrusionOk="0">
                  <a:moveTo>
                    <a:pt x="9144" y="1315"/>
                  </a:moveTo>
                  <a:cubicBezTo>
                    <a:pt x="9418" y="1315"/>
                    <a:pt x="9656" y="1506"/>
                    <a:pt x="9739" y="1756"/>
                  </a:cubicBezTo>
                  <a:lnTo>
                    <a:pt x="8096" y="1756"/>
                  </a:lnTo>
                  <a:cubicBezTo>
                    <a:pt x="8168" y="1506"/>
                    <a:pt x="8406" y="1315"/>
                    <a:pt x="8692" y="1315"/>
                  </a:cubicBezTo>
                  <a:close/>
                  <a:moveTo>
                    <a:pt x="3822" y="6566"/>
                  </a:moveTo>
                  <a:lnTo>
                    <a:pt x="3822" y="6970"/>
                  </a:lnTo>
                  <a:cubicBezTo>
                    <a:pt x="3822" y="7042"/>
                    <a:pt x="3762" y="7113"/>
                    <a:pt x="3679" y="7113"/>
                  </a:cubicBezTo>
                  <a:lnTo>
                    <a:pt x="2024" y="7113"/>
                  </a:lnTo>
                  <a:cubicBezTo>
                    <a:pt x="1953" y="7113"/>
                    <a:pt x="1881" y="7054"/>
                    <a:pt x="1881" y="6970"/>
                  </a:cubicBezTo>
                  <a:lnTo>
                    <a:pt x="1881" y="6566"/>
                  </a:lnTo>
                  <a:close/>
                  <a:moveTo>
                    <a:pt x="10001" y="6566"/>
                  </a:moveTo>
                  <a:lnTo>
                    <a:pt x="10001" y="6970"/>
                  </a:lnTo>
                  <a:lnTo>
                    <a:pt x="10013" y="6970"/>
                  </a:lnTo>
                  <a:cubicBezTo>
                    <a:pt x="10013" y="7042"/>
                    <a:pt x="9954" y="7113"/>
                    <a:pt x="9870" y="7113"/>
                  </a:cubicBezTo>
                  <a:lnTo>
                    <a:pt x="8215" y="7113"/>
                  </a:lnTo>
                  <a:cubicBezTo>
                    <a:pt x="8144" y="7113"/>
                    <a:pt x="8072" y="7054"/>
                    <a:pt x="8072" y="6970"/>
                  </a:cubicBezTo>
                  <a:lnTo>
                    <a:pt x="8072" y="6566"/>
                  </a:lnTo>
                  <a:close/>
                  <a:moveTo>
                    <a:pt x="3660" y="1"/>
                  </a:moveTo>
                  <a:cubicBezTo>
                    <a:pt x="3359" y="1"/>
                    <a:pt x="3052" y="52"/>
                    <a:pt x="2750" y="160"/>
                  </a:cubicBezTo>
                  <a:cubicBezTo>
                    <a:pt x="2667" y="196"/>
                    <a:pt x="2619" y="291"/>
                    <a:pt x="2655" y="386"/>
                  </a:cubicBezTo>
                  <a:cubicBezTo>
                    <a:pt x="2675" y="455"/>
                    <a:pt x="2751" y="500"/>
                    <a:pt x="2824" y="500"/>
                  </a:cubicBezTo>
                  <a:cubicBezTo>
                    <a:pt x="2840" y="500"/>
                    <a:pt x="2855" y="498"/>
                    <a:pt x="2869" y="493"/>
                  </a:cubicBezTo>
                  <a:cubicBezTo>
                    <a:pt x="3132" y="398"/>
                    <a:pt x="3397" y="353"/>
                    <a:pt x="3656" y="353"/>
                  </a:cubicBezTo>
                  <a:cubicBezTo>
                    <a:pt x="4845" y="353"/>
                    <a:pt x="5906" y="1294"/>
                    <a:pt x="5965" y="2565"/>
                  </a:cubicBezTo>
                  <a:cubicBezTo>
                    <a:pt x="6025" y="3887"/>
                    <a:pt x="4965" y="4970"/>
                    <a:pt x="3667" y="4970"/>
                  </a:cubicBezTo>
                  <a:cubicBezTo>
                    <a:pt x="2381" y="4970"/>
                    <a:pt x="1357" y="3934"/>
                    <a:pt x="1357" y="2649"/>
                  </a:cubicBezTo>
                  <a:cubicBezTo>
                    <a:pt x="1357" y="1922"/>
                    <a:pt x="1715" y="1220"/>
                    <a:pt x="2310" y="803"/>
                  </a:cubicBezTo>
                  <a:cubicBezTo>
                    <a:pt x="2381" y="744"/>
                    <a:pt x="2393" y="636"/>
                    <a:pt x="2346" y="565"/>
                  </a:cubicBezTo>
                  <a:cubicBezTo>
                    <a:pt x="2307" y="519"/>
                    <a:pt x="2254" y="493"/>
                    <a:pt x="2198" y="493"/>
                  </a:cubicBezTo>
                  <a:cubicBezTo>
                    <a:pt x="2168" y="493"/>
                    <a:pt x="2137" y="500"/>
                    <a:pt x="2107" y="517"/>
                  </a:cubicBezTo>
                  <a:cubicBezTo>
                    <a:pt x="1679" y="839"/>
                    <a:pt x="1357" y="1279"/>
                    <a:pt x="1179" y="1767"/>
                  </a:cubicBezTo>
                  <a:lnTo>
                    <a:pt x="655" y="1767"/>
                  </a:lnTo>
                  <a:cubicBezTo>
                    <a:pt x="298" y="1767"/>
                    <a:pt x="0" y="2065"/>
                    <a:pt x="0" y="2422"/>
                  </a:cubicBezTo>
                  <a:lnTo>
                    <a:pt x="0" y="5911"/>
                  </a:lnTo>
                  <a:cubicBezTo>
                    <a:pt x="0" y="6268"/>
                    <a:pt x="298" y="6566"/>
                    <a:pt x="655" y="6566"/>
                  </a:cubicBezTo>
                  <a:lnTo>
                    <a:pt x="1560" y="6566"/>
                  </a:lnTo>
                  <a:lnTo>
                    <a:pt x="1560" y="6970"/>
                  </a:lnTo>
                  <a:cubicBezTo>
                    <a:pt x="1560" y="7232"/>
                    <a:pt x="1786" y="7459"/>
                    <a:pt x="2048" y="7459"/>
                  </a:cubicBezTo>
                  <a:lnTo>
                    <a:pt x="3703" y="7459"/>
                  </a:lnTo>
                  <a:cubicBezTo>
                    <a:pt x="3977" y="7459"/>
                    <a:pt x="4191" y="7232"/>
                    <a:pt x="4191" y="6970"/>
                  </a:cubicBezTo>
                  <a:lnTo>
                    <a:pt x="4191" y="6566"/>
                  </a:lnTo>
                  <a:lnTo>
                    <a:pt x="6537" y="6566"/>
                  </a:lnTo>
                  <a:cubicBezTo>
                    <a:pt x="6620" y="6566"/>
                    <a:pt x="6715" y="6494"/>
                    <a:pt x="6715" y="6387"/>
                  </a:cubicBezTo>
                  <a:cubicBezTo>
                    <a:pt x="6715" y="6292"/>
                    <a:pt x="6644" y="6208"/>
                    <a:pt x="6537" y="6208"/>
                  </a:cubicBezTo>
                  <a:lnTo>
                    <a:pt x="655" y="6208"/>
                  </a:lnTo>
                  <a:cubicBezTo>
                    <a:pt x="476" y="6208"/>
                    <a:pt x="345" y="6066"/>
                    <a:pt x="345" y="5887"/>
                  </a:cubicBezTo>
                  <a:lnTo>
                    <a:pt x="345" y="2410"/>
                  </a:lnTo>
                  <a:cubicBezTo>
                    <a:pt x="345" y="2232"/>
                    <a:pt x="476" y="2101"/>
                    <a:pt x="655" y="2101"/>
                  </a:cubicBezTo>
                  <a:lnTo>
                    <a:pt x="1072" y="2101"/>
                  </a:lnTo>
                  <a:cubicBezTo>
                    <a:pt x="726" y="3708"/>
                    <a:pt x="1953" y="5292"/>
                    <a:pt x="3655" y="5292"/>
                  </a:cubicBezTo>
                  <a:cubicBezTo>
                    <a:pt x="5358" y="5292"/>
                    <a:pt x="6608" y="3720"/>
                    <a:pt x="6251" y="2101"/>
                  </a:cubicBezTo>
                  <a:lnTo>
                    <a:pt x="11263" y="2101"/>
                  </a:lnTo>
                  <a:cubicBezTo>
                    <a:pt x="11430" y="2101"/>
                    <a:pt x="11573" y="2232"/>
                    <a:pt x="11573" y="2410"/>
                  </a:cubicBezTo>
                  <a:lnTo>
                    <a:pt x="11573" y="5887"/>
                  </a:lnTo>
                  <a:cubicBezTo>
                    <a:pt x="11573" y="6054"/>
                    <a:pt x="11442" y="6208"/>
                    <a:pt x="11263" y="6208"/>
                  </a:cubicBezTo>
                  <a:lnTo>
                    <a:pt x="7168" y="6208"/>
                  </a:lnTo>
                  <a:cubicBezTo>
                    <a:pt x="7084" y="6208"/>
                    <a:pt x="6989" y="6280"/>
                    <a:pt x="6989" y="6387"/>
                  </a:cubicBezTo>
                  <a:cubicBezTo>
                    <a:pt x="6989" y="6470"/>
                    <a:pt x="7072" y="6566"/>
                    <a:pt x="7168" y="6566"/>
                  </a:cubicBezTo>
                  <a:lnTo>
                    <a:pt x="7727" y="6566"/>
                  </a:lnTo>
                  <a:lnTo>
                    <a:pt x="7727" y="6970"/>
                  </a:lnTo>
                  <a:cubicBezTo>
                    <a:pt x="7727" y="7232"/>
                    <a:pt x="7941" y="7459"/>
                    <a:pt x="8215" y="7459"/>
                  </a:cubicBezTo>
                  <a:lnTo>
                    <a:pt x="9870" y="7459"/>
                  </a:lnTo>
                  <a:cubicBezTo>
                    <a:pt x="10132" y="7459"/>
                    <a:pt x="10358" y="7232"/>
                    <a:pt x="10358" y="6970"/>
                  </a:cubicBezTo>
                  <a:lnTo>
                    <a:pt x="10358" y="6566"/>
                  </a:lnTo>
                  <a:lnTo>
                    <a:pt x="11263" y="6566"/>
                  </a:lnTo>
                  <a:cubicBezTo>
                    <a:pt x="11621" y="6566"/>
                    <a:pt x="11918" y="6268"/>
                    <a:pt x="11918" y="5911"/>
                  </a:cubicBezTo>
                  <a:lnTo>
                    <a:pt x="11918" y="2422"/>
                  </a:lnTo>
                  <a:cubicBezTo>
                    <a:pt x="11918" y="2053"/>
                    <a:pt x="11621" y="1756"/>
                    <a:pt x="11263" y="1756"/>
                  </a:cubicBezTo>
                  <a:lnTo>
                    <a:pt x="10108" y="1756"/>
                  </a:lnTo>
                  <a:cubicBezTo>
                    <a:pt x="10013" y="1291"/>
                    <a:pt x="9632" y="958"/>
                    <a:pt x="9144" y="958"/>
                  </a:cubicBezTo>
                  <a:lnTo>
                    <a:pt x="8692" y="958"/>
                  </a:lnTo>
                  <a:cubicBezTo>
                    <a:pt x="8215" y="958"/>
                    <a:pt x="7811" y="1291"/>
                    <a:pt x="7727" y="1756"/>
                  </a:cubicBezTo>
                  <a:lnTo>
                    <a:pt x="6167" y="1756"/>
                  </a:lnTo>
                  <a:cubicBezTo>
                    <a:pt x="5766" y="673"/>
                    <a:pt x="4751" y="1"/>
                    <a:pt x="3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6" name="Google Shape;9306;p64"/>
          <p:cNvGrpSpPr/>
          <p:nvPr/>
        </p:nvGrpSpPr>
        <p:grpSpPr>
          <a:xfrm>
            <a:off x="2612597" y="3367075"/>
            <a:ext cx="376271" cy="337982"/>
            <a:chOff x="2612597" y="3367075"/>
            <a:chExt cx="376271" cy="337982"/>
          </a:xfrm>
          <a:solidFill>
            <a:schemeClr val="accent1"/>
          </a:solidFill>
        </p:grpSpPr>
        <p:sp>
          <p:nvSpPr>
            <p:cNvPr id="9307" name="Google Shape;9307;p64"/>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64"/>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9" name="Google Shape;9309;p64"/>
          <p:cNvGrpSpPr/>
          <p:nvPr/>
        </p:nvGrpSpPr>
        <p:grpSpPr>
          <a:xfrm>
            <a:off x="3071914" y="3364431"/>
            <a:ext cx="343652" cy="342505"/>
            <a:chOff x="3071914" y="3364431"/>
            <a:chExt cx="343652" cy="342505"/>
          </a:xfrm>
          <a:solidFill>
            <a:schemeClr val="accent1"/>
          </a:solidFill>
        </p:grpSpPr>
        <p:sp>
          <p:nvSpPr>
            <p:cNvPr id="9310" name="Google Shape;9310;p64"/>
            <p:cNvSpPr/>
            <p:nvPr/>
          </p:nvSpPr>
          <p:spPr>
            <a:xfrm>
              <a:off x="3157636" y="3408390"/>
              <a:ext cx="12519" cy="11054"/>
            </a:xfrm>
            <a:custGeom>
              <a:avLst/>
              <a:gdLst/>
              <a:ahLst/>
              <a:cxnLst/>
              <a:rect l="l" t="t" r="r" b="b"/>
              <a:pathLst>
                <a:path w="393" h="347" extrusionOk="0">
                  <a:moveTo>
                    <a:pt x="212" y="0"/>
                  </a:moveTo>
                  <a:cubicBezTo>
                    <a:pt x="205" y="0"/>
                    <a:pt x="198" y="1"/>
                    <a:pt x="191" y="2"/>
                  </a:cubicBezTo>
                  <a:lnTo>
                    <a:pt x="143" y="13"/>
                  </a:lnTo>
                  <a:cubicBezTo>
                    <a:pt x="60" y="25"/>
                    <a:pt x="0" y="121"/>
                    <a:pt x="12" y="204"/>
                  </a:cubicBezTo>
                  <a:cubicBezTo>
                    <a:pt x="24" y="287"/>
                    <a:pt x="83" y="347"/>
                    <a:pt x="179" y="347"/>
                  </a:cubicBezTo>
                  <a:lnTo>
                    <a:pt x="203" y="347"/>
                  </a:lnTo>
                  <a:lnTo>
                    <a:pt x="250" y="323"/>
                  </a:lnTo>
                  <a:cubicBezTo>
                    <a:pt x="333" y="311"/>
                    <a:pt x="393" y="216"/>
                    <a:pt x="381" y="133"/>
                  </a:cubicBezTo>
                  <a:cubicBezTo>
                    <a:pt x="370" y="56"/>
                    <a:pt x="290"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64"/>
            <p:cNvSpPr/>
            <p:nvPr/>
          </p:nvSpPr>
          <p:spPr>
            <a:xfrm>
              <a:off x="3072679" y="3696678"/>
              <a:ext cx="11404" cy="10257"/>
            </a:xfrm>
            <a:custGeom>
              <a:avLst/>
              <a:gdLst/>
              <a:ahLst/>
              <a:cxnLst/>
              <a:rect l="l" t="t" r="r" b="b"/>
              <a:pathLst>
                <a:path w="358" h="322" extrusionOk="0">
                  <a:moveTo>
                    <a:pt x="167" y="0"/>
                  </a:moveTo>
                  <a:cubicBezTo>
                    <a:pt x="72" y="0"/>
                    <a:pt x="0" y="72"/>
                    <a:pt x="0" y="167"/>
                  </a:cubicBezTo>
                  <a:cubicBezTo>
                    <a:pt x="0" y="250"/>
                    <a:pt x="72" y="322"/>
                    <a:pt x="167" y="322"/>
                  </a:cubicBezTo>
                  <a:lnTo>
                    <a:pt x="191" y="322"/>
                  </a:lnTo>
                  <a:cubicBezTo>
                    <a:pt x="286" y="322"/>
                    <a:pt x="357" y="250"/>
                    <a:pt x="357" y="167"/>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64"/>
            <p:cNvSpPr/>
            <p:nvPr/>
          </p:nvSpPr>
          <p:spPr>
            <a:xfrm>
              <a:off x="3231571" y="3530937"/>
              <a:ext cx="11404" cy="10640"/>
            </a:xfrm>
            <a:custGeom>
              <a:avLst/>
              <a:gdLst/>
              <a:ahLst/>
              <a:cxnLst/>
              <a:rect l="l" t="t" r="r" b="b"/>
              <a:pathLst>
                <a:path w="358" h="334" extrusionOk="0">
                  <a:moveTo>
                    <a:pt x="156" y="0"/>
                  </a:moveTo>
                  <a:cubicBezTo>
                    <a:pt x="72" y="0"/>
                    <a:pt x="1" y="84"/>
                    <a:pt x="1" y="167"/>
                  </a:cubicBezTo>
                  <a:cubicBezTo>
                    <a:pt x="1" y="262"/>
                    <a:pt x="72" y="334"/>
                    <a:pt x="156" y="334"/>
                  </a:cubicBezTo>
                  <a:lnTo>
                    <a:pt x="191" y="334"/>
                  </a:lnTo>
                  <a:cubicBezTo>
                    <a:pt x="275" y="334"/>
                    <a:pt x="358" y="262"/>
                    <a:pt x="358" y="167"/>
                  </a:cubicBezTo>
                  <a:cubicBezTo>
                    <a:pt x="358" y="84"/>
                    <a:pt x="275"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64"/>
            <p:cNvSpPr/>
            <p:nvPr/>
          </p:nvSpPr>
          <p:spPr>
            <a:xfrm>
              <a:off x="3317293" y="3653005"/>
              <a:ext cx="12933" cy="10703"/>
            </a:xfrm>
            <a:custGeom>
              <a:avLst/>
              <a:gdLst/>
              <a:ahLst/>
              <a:cxnLst/>
              <a:rect l="l" t="t" r="r" b="b"/>
              <a:pathLst>
                <a:path w="406" h="336" extrusionOk="0">
                  <a:moveTo>
                    <a:pt x="215" y="1"/>
                  </a:moveTo>
                  <a:cubicBezTo>
                    <a:pt x="207" y="1"/>
                    <a:pt x="199" y="1"/>
                    <a:pt x="191" y="2"/>
                  </a:cubicBezTo>
                  <a:lnTo>
                    <a:pt x="144" y="14"/>
                  </a:lnTo>
                  <a:cubicBezTo>
                    <a:pt x="60" y="26"/>
                    <a:pt x="1" y="121"/>
                    <a:pt x="13" y="205"/>
                  </a:cubicBezTo>
                  <a:cubicBezTo>
                    <a:pt x="24" y="288"/>
                    <a:pt x="108" y="335"/>
                    <a:pt x="179" y="335"/>
                  </a:cubicBezTo>
                  <a:lnTo>
                    <a:pt x="203" y="335"/>
                  </a:lnTo>
                  <a:lnTo>
                    <a:pt x="251" y="324"/>
                  </a:lnTo>
                  <a:cubicBezTo>
                    <a:pt x="346" y="312"/>
                    <a:pt x="405" y="216"/>
                    <a:pt x="382" y="133"/>
                  </a:cubicBezTo>
                  <a:cubicBezTo>
                    <a:pt x="371" y="57"/>
                    <a:pt x="300"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64"/>
            <p:cNvSpPr/>
            <p:nvPr/>
          </p:nvSpPr>
          <p:spPr>
            <a:xfrm>
              <a:off x="3071914" y="3364431"/>
              <a:ext cx="343652" cy="342505"/>
            </a:xfrm>
            <a:custGeom>
              <a:avLst/>
              <a:gdLst/>
              <a:ahLst/>
              <a:cxnLst/>
              <a:rect l="l" t="t" r="r" b="b"/>
              <a:pathLst>
                <a:path w="10788" h="10752" extrusionOk="0">
                  <a:moveTo>
                    <a:pt x="5394" y="334"/>
                  </a:moveTo>
                  <a:cubicBezTo>
                    <a:pt x="6632" y="334"/>
                    <a:pt x="7775" y="786"/>
                    <a:pt x="8656" y="1524"/>
                  </a:cubicBezTo>
                  <a:cubicBezTo>
                    <a:pt x="7644" y="1263"/>
                    <a:pt x="6525" y="1132"/>
                    <a:pt x="5394" y="1132"/>
                  </a:cubicBezTo>
                  <a:cubicBezTo>
                    <a:pt x="4775" y="1132"/>
                    <a:pt x="4156" y="1167"/>
                    <a:pt x="3560" y="1239"/>
                  </a:cubicBezTo>
                  <a:cubicBezTo>
                    <a:pt x="3477" y="1263"/>
                    <a:pt x="3405" y="1346"/>
                    <a:pt x="3417" y="1441"/>
                  </a:cubicBezTo>
                  <a:cubicBezTo>
                    <a:pt x="3428" y="1518"/>
                    <a:pt x="3511" y="1585"/>
                    <a:pt x="3589" y="1585"/>
                  </a:cubicBezTo>
                  <a:cubicBezTo>
                    <a:pt x="3596" y="1585"/>
                    <a:pt x="3602" y="1585"/>
                    <a:pt x="3608" y="1584"/>
                  </a:cubicBezTo>
                  <a:cubicBezTo>
                    <a:pt x="4191" y="1513"/>
                    <a:pt x="4799" y="1465"/>
                    <a:pt x="5394" y="1465"/>
                  </a:cubicBezTo>
                  <a:cubicBezTo>
                    <a:pt x="6739" y="1465"/>
                    <a:pt x="8025" y="1655"/>
                    <a:pt x="9156" y="2036"/>
                  </a:cubicBezTo>
                  <a:cubicBezTo>
                    <a:pt x="9740" y="2691"/>
                    <a:pt x="10156" y="3501"/>
                    <a:pt x="10335" y="4394"/>
                  </a:cubicBezTo>
                  <a:cubicBezTo>
                    <a:pt x="10049" y="4096"/>
                    <a:pt x="9644" y="3846"/>
                    <a:pt x="9144" y="3608"/>
                  </a:cubicBezTo>
                  <a:cubicBezTo>
                    <a:pt x="8132" y="3179"/>
                    <a:pt x="6811" y="2929"/>
                    <a:pt x="5394" y="2929"/>
                  </a:cubicBezTo>
                  <a:cubicBezTo>
                    <a:pt x="3977" y="2929"/>
                    <a:pt x="2643" y="3168"/>
                    <a:pt x="1643" y="3608"/>
                  </a:cubicBezTo>
                  <a:cubicBezTo>
                    <a:pt x="1119" y="3834"/>
                    <a:pt x="715" y="4096"/>
                    <a:pt x="453" y="4394"/>
                  </a:cubicBezTo>
                  <a:cubicBezTo>
                    <a:pt x="893" y="2096"/>
                    <a:pt x="2953" y="334"/>
                    <a:pt x="5394" y="334"/>
                  </a:cubicBezTo>
                  <a:close/>
                  <a:moveTo>
                    <a:pt x="5394" y="3287"/>
                  </a:moveTo>
                  <a:cubicBezTo>
                    <a:pt x="6763" y="3287"/>
                    <a:pt x="8037" y="3525"/>
                    <a:pt x="9013" y="3941"/>
                  </a:cubicBezTo>
                  <a:cubicBezTo>
                    <a:pt x="9918" y="4322"/>
                    <a:pt x="10442" y="4858"/>
                    <a:pt x="10442" y="5382"/>
                  </a:cubicBezTo>
                  <a:cubicBezTo>
                    <a:pt x="10442" y="5906"/>
                    <a:pt x="9918" y="6442"/>
                    <a:pt x="9013" y="6823"/>
                  </a:cubicBezTo>
                  <a:cubicBezTo>
                    <a:pt x="8037" y="7239"/>
                    <a:pt x="6763" y="7478"/>
                    <a:pt x="5394" y="7478"/>
                  </a:cubicBezTo>
                  <a:cubicBezTo>
                    <a:pt x="4025" y="7478"/>
                    <a:pt x="2751" y="7239"/>
                    <a:pt x="1774" y="6823"/>
                  </a:cubicBezTo>
                  <a:cubicBezTo>
                    <a:pt x="977" y="6466"/>
                    <a:pt x="465" y="6025"/>
                    <a:pt x="357" y="5549"/>
                  </a:cubicBezTo>
                  <a:lnTo>
                    <a:pt x="4489" y="5549"/>
                  </a:lnTo>
                  <a:cubicBezTo>
                    <a:pt x="4572" y="5549"/>
                    <a:pt x="4656" y="5477"/>
                    <a:pt x="4656" y="5382"/>
                  </a:cubicBezTo>
                  <a:cubicBezTo>
                    <a:pt x="4668" y="5299"/>
                    <a:pt x="4596" y="5215"/>
                    <a:pt x="4489" y="5215"/>
                  </a:cubicBezTo>
                  <a:lnTo>
                    <a:pt x="357" y="5215"/>
                  </a:lnTo>
                  <a:cubicBezTo>
                    <a:pt x="465" y="4763"/>
                    <a:pt x="953" y="4299"/>
                    <a:pt x="1774" y="3941"/>
                  </a:cubicBezTo>
                  <a:cubicBezTo>
                    <a:pt x="2751" y="3525"/>
                    <a:pt x="4025" y="3287"/>
                    <a:pt x="5394" y="3287"/>
                  </a:cubicBezTo>
                  <a:close/>
                  <a:moveTo>
                    <a:pt x="453" y="6370"/>
                  </a:moveTo>
                  <a:lnTo>
                    <a:pt x="453" y="6370"/>
                  </a:lnTo>
                  <a:cubicBezTo>
                    <a:pt x="738" y="6668"/>
                    <a:pt x="1143" y="6918"/>
                    <a:pt x="1643" y="7156"/>
                  </a:cubicBezTo>
                  <a:cubicBezTo>
                    <a:pt x="2655" y="7585"/>
                    <a:pt x="3977" y="7835"/>
                    <a:pt x="5394" y="7835"/>
                  </a:cubicBezTo>
                  <a:cubicBezTo>
                    <a:pt x="6811" y="7835"/>
                    <a:pt x="8144" y="7597"/>
                    <a:pt x="9144" y="7156"/>
                  </a:cubicBezTo>
                  <a:cubicBezTo>
                    <a:pt x="9668" y="6930"/>
                    <a:pt x="10073" y="6668"/>
                    <a:pt x="10335" y="6370"/>
                  </a:cubicBezTo>
                  <a:lnTo>
                    <a:pt x="10335" y="6370"/>
                  </a:lnTo>
                  <a:cubicBezTo>
                    <a:pt x="9894" y="8692"/>
                    <a:pt x="7847" y="10430"/>
                    <a:pt x="5394" y="10430"/>
                  </a:cubicBezTo>
                  <a:cubicBezTo>
                    <a:pt x="4156" y="10430"/>
                    <a:pt x="3024" y="9978"/>
                    <a:pt x="2155" y="9240"/>
                  </a:cubicBezTo>
                  <a:lnTo>
                    <a:pt x="2155" y="9240"/>
                  </a:lnTo>
                  <a:cubicBezTo>
                    <a:pt x="3167" y="9502"/>
                    <a:pt x="4263" y="9645"/>
                    <a:pt x="5394" y="9645"/>
                  </a:cubicBezTo>
                  <a:cubicBezTo>
                    <a:pt x="6025" y="9645"/>
                    <a:pt x="6632" y="9597"/>
                    <a:pt x="7227" y="9525"/>
                  </a:cubicBezTo>
                  <a:cubicBezTo>
                    <a:pt x="7311" y="9502"/>
                    <a:pt x="7394" y="9418"/>
                    <a:pt x="7370" y="9323"/>
                  </a:cubicBezTo>
                  <a:cubicBezTo>
                    <a:pt x="7359" y="9246"/>
                    <a:pt x="7277" y="9179"/>
                    <a:pt x="7198" y="9179"/>
                  </a:cubicBezTo>
                  <a:cubicBezTo>
                    <a:pt x="7192" y="9179"/>
                    <a:pt x="7186" y="9179"/>
                    <a:pt x="7180" y="9180"/>
                  </a:cubicBezTo>
                  <a:cubicBezTo>
                    <a:pt x="6596" y="9252"/>
                    <a:pt x="5989" y="9299"/>
                    <a:pt x="5394" y="9299"/>
                  </a:cubicBezTo>
                  <a:cubicBezTo>
                    <a:pt x="4072" y="9299"/>
                    <a:pt x="2763" y="9109"/>
                    <a:pt x="1631" y="8728"/>
                  </a:cubicBezTo>
                  <a:cubicBezTo>
                    <a:pt x="1048" y="8073"/>
                    <a:pt x="631" y="7263"/>
                    <a:pt x="453" y="6370"/>
                  </a:cubicBezTo>
                  <a:close/>
                  <a:moveTo>
                    <a:pt x="5394" y="0"/>
                  </a:moveTo>
                  <a:cubicBezTo>
                    <a:pt x="3953" y="0"/>
                    <a:pt x="2596" y="560"/>
                    <a:pt x="1584" y="1572"/>
                  </a:cubicBezTo>
                  <a:cubicBezTo>
                    <a:pt x="572" y="2584"/>
                    <a:pt x="0" y="3941"/>
                    <a:pt x="0" y="5382"/>
                  </a:cubicBezTo>
                  <a:cubicBezTo>
                    <a:pt x="0" y="6704"/>
                    <a:pt x="488" y="7978"/>
                    <a:pt x="1358" y="8954"/>
                  </a:cubicBezTo>
                  <a:cubicBezTo>
                    <a:pt x="1381" y="8990"/>
                    <a:pt x="1393" y="9002"/>
                    <a:pt x="1417" y="9013"/>
                  </a:cubicBezTo>
                  <a:cubicBezTo>
                    <a:pt x="1477" y="9073"/>
                    <a:pt x="1524" y="9133"/>
                    <a:pt x="1584" y="9192"/>
                  </a:cubicBezTo>
                  <a:cubicBezTo>
                    <a:pt x="2132" y="9740"/>
                    <a:pt x="2786" y="10156"/>
                    <a:pt x="3501" y="10430"/>
                  </a:cubicBezTo>
                  <a:lnTo>
                    <a:pt x="1096" y="10430"/>
                  </a:lnTo>
                  <a:cubicBezTo>
                    <a:pt x="1000" y="10430"/>
                    <a:pt x="929" y="10502"/>
                    <a:pt x="929" y="10597"/>
                  </a:cubicBezTo>
                  <a:cubicBezTo>
                    <a:pt x="929" y="10680"/>
                    <a:pt x="1000" y="10752"/>
                    <a:pt x="1096" y="10752"/>
                  </a:cubicBezTo>
                  <a:lnTo>
                    <a:pt x="9025" y="10752"/>
                  </a:lnTo>
                  <a:cubicBezTo>
                    <a:pt x="9109" y="10752"/>
                    <a:pt x="9192" y="10680"/>
                    <a:pt x="9192" y="10597"/>
                  </a:cubicBezTo>
                  <a:cubicBezTo>
                    <a:pt x="9192" y="10502"/>
                    <a:pt x="9109" y="10430"/>
                    <a:pt x="9025" y="10430"/>
                  </a:cubicBezTo>
                  <a:lnTo>
                    <a:pt x="7287" y="10430"/>
                  </a:lnTo>
                  <a:cubicBezTo>
                    <a:pt x="8001" y="10156"/>
                    <a:pt x="8656" y="9740"/>
                    <a:pt x="9204" y="9192"/>
                  </a:cubicBezTo>
                  <a:cubicBezTo>
                    <a:pt x="10228" y="8180"/>
                    <a:pt x="10787" y="6823"/>
                    <a:pt x="10787" y="5382"/>
                  </a:cubicBezTo>
                  <a:cubicBezTo>
                    <a:pt x="10787" y="3941"/>
                    <a:pt x="10216" y="2584"/>
                    <a:pt x="9204" y="1572"/>
                  </a:cubicBezTo>
                  <a:cubicBezTo>
                    <a:pt x="8192" y="560"/>
                    <a:pt x="6834" y="0"/>
                    <a:pt x="5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5" name="Google Shape;9315;p64"/>
          <p:cNvGrpSpPr/>
          <p:nvPr/>
        </p:nvGrpSpPr>
        <p:grpSpPr>
          <a:xfrm>
            <a:off x="897141" y="3359875"/>
            <a:ext cx="257962" cy="352762"/>
            <a:chOff x="897141" y="3359875"/>
            <a:chExt cx="257962" cy="352762"/>
          </a:xfrm>
          <a:solidFill>
            <a:schemeClr val="accent1"/>
          </a:solidFill>
        </p:grpSpPr>
        <p:sp>
          <p:nvSpPr>
            <p:cNvPr id="9316" name="Google Shape;9316;p64"/>
            <p:cNvSpPr/>
            <p:nvPr/>
          </p:nvSpPr>
          <p:spPr>
            <a:xfrm>
              <a:off x="897141" y="3359875"/>
              <a:ext cx="257962" cy="352762"/>
            </a:xfrm>
            <a:custGeom>
              <a:avLst/>
              <a:gdLst/>
              <a:ahLst/>
              <a:cxnLst/>
              <a:rect l="l" t="t" r="r" b="b"/>
              <a:pathLst>
                <a:path w="8098" h="11074" extrusionOk="0">
                  <a:moveTo>
                    <a:pt x="5204" y="334"/>
                  </a:moveTo>
                  <a:cubicBezTo>
                    <a:pt x="5240" y="334"/>
                    <a:pt x="5252" y="358"/>
                    <a:pt x="5252" y="382"/>
                  </a:cubicBezTo>
                  <a:lnTo>
                    <a:pt x="5252" y="810"/>
                  </a:lnTo>
                  <a:cubicBezTo>
                    <a:pt x="5252" y="834"/>
                    <a:pt x="5216" y="846"/>
                    <a:pt x="5204" y="846"/>
                  </a:cubicBezTo>
                  <a:lnTo>
                    <a:pt x="2870" y="846"/>
                  </a:lnTo>
                  <a:cubicBezTo>
                    <a:pt x="2865" y="848"/>
                    <a:pt x="2861" y="848"/>
                    <a:pt x="2857" y="848"/>
                  </a:cubicBezTo>
                  <a:cubicBezTo>
                    <a:pt x="2832" y="848"/>
                    <a:pt x="2823" y="817"/>
                    <a:pt x="2823" y="786"/>
                  </a:cubicBezTo>
                  <a:lnTo>
                    <a:pt x="2823" y="382"/>
                  </a:lnTo>
                  <a:cubicBezTo>
                    <a:pt x="2823" y="346"/>
                    <a:pt x="2858" y="334"/>
                    <a:pt x="2870" y="334"/>
                  </a:cubicBezTo>
                  <a:close/>
                  <a:moveTo>
                    <a:pt x="2882" y="1"/>
                  </a:moveTo>
                  <a:cubicBezTo>
                    <a:pt x="2680" y="1"/>
                    <a:pt x="2513" y="167"/>
                    <a:pt x="2513" y="382"/>
                  </a:cubicBezTo>
                  <a:lnTo>
                    <a:pt x="2513" y="810"/>
                  </a:lnTo>
                  <a:cubicBezTo>
                    <a:pt x="2513" y="1001"/>
                    <a:pt x="2656" y="1167"/>
                    <a:pt x="2858" y="1179"/>
                  </a:cubicBezTo>
                  <a:lnTo>
                    <a:pt x="2858" y="4811"/>
                  </a:lnTo>
                  <a:cubicBezTo>
                    <a:pt x="2858" y="4906"/>
                    <a:pt x="2835" y="4977"/>
                    <a:pt x="2799" y="5061"/>
                  </a:cubicBezTo>
                  <a:lnTo>
                    <a:pt x="1906" y="6728"/>
                  </a:lnTo>
                  <a:lnTo>
                    <a:pt x="965" y="8502"/>
                  </a:lnTo>
                  <a:lnTo>
                    <a:pt x="489" y="9383"/>
                  </a:lnTo>
                  <a:lnTo>
                    <a:pt x="120" y="10085"/>
                  </a:lnTo>
                  <a:cubicBezTo>
                    <a:pt x="1" y="10288"/>
                    <a:pt x="13" y="10538"/>
                    <a:pt x="132" y="10752"/>
                  </a:cubicBezTo>
                  <a:cubicBezTo>
                    <a:pt x="251" y="10954"/>
                    <a:pt x="477" y="11073"/>
                    <a:pt x="715" y="11073"/>
                  </a:cubicBezTo>
                  <a:lnTo>
                    <a:pt x="3668" y="11073"/>
                  </a:lnTo>
                  <a:cubicBezTo>
                    <a:pt x="3763" y="11073"/>
                    <a:pt x="3835" y="11002"/>
                    <a:pt x="3835" y="10919"/>
                  </a:cubicBezTo>
                  <a:cubicBezTo>
                    <a:pt x="3835" y="10823"/>
                    <a:pt x="3763" y="10752"/>
                    <a:pt x="3668" y="10752"/>
                  </a:cubicBezTo>
                  <a:lnTo>
                    <a:pt x="715" y="10752"/>
                  </a:lnTo>
                  <a:cubicBezTo>
                    <a:pt x="596" y="10752"/>
                    <a:pt x="477" y="10692"/>
                    <a:pt x="418" y="10585"/>
                  </a:cubicBezTo>
                  <a:cubicBezTo>
                    <a:pt x="358" y="10478"/>
                    <a:pt x="334" y="10347"/>
                    <a:pt x="394" y="10240"/>
                  </a:cubicBezTo>
                  <a:lnTo>
                    <a:pt x="727" y="9621"/>
                  </a:lnTo>
                  <a:lnTo>
                    <a:pt x="1168" y="9621"/>
                  </a:lnTo>
                  <a:cubicBezTo>
                    <a:pt x="1263" y="9621"/>
                    <a:pt x="1334" y="9549"/>
                    <a:pt x="1334" y="9454"/>
                  </a:cubicBezTo>
                  <a:cubicBezTo>
                    <a:pt x="1334" y="9371"/>
                    <a:pt x="1263" y="9287"/>
                    <a:pt x="1168" y="9287"/>
                  </a:cubicBezTo>
                  <a:lnTo>
                    <a:pt x="894" y="9287"/>
                  </a:lnTo>
                  <a:lnTo>
                    <a:pt x="1191" y="8728"/>
                  </a:lnTo>
                  <a:lnTo>
                    <a:pt x="1632" y="8728"/>
                  </a:lnTo>
                  <a:cubicBezTo>
                    <a:pt x="1727" y="8728"/>
                    <a:pt x="1799" y="8656"/>
                    <a:pt x="1799" y="8561"/>
                  </a:cubicBezTo>
                  <a:cubicBezTo>
                    <a:pt x="1799" y="8478"/>
                    <a:pt x="1727" y="8394"/>
                    <a:pt x="1632" y="8394"/>
                  </a:cubicBezTo>
                  <a:lnTo>
                    <a:pt x="1370" y="8394"/>
                  </a:lnTo>
                  <a:lnTo>
                    <a:pt x="1668" y="7835"/>
                  </a:lnTo>
                  <a:lnTo>
                    <a:pt x="2108" y="7835"/>
                  </a:lnTo>
                  <a:cubicBezTo>
                    <a:pt x="2204" y="7835"/>
                    <a:pt x="2275" y="7763"/>
                    <a:pt x="2275" y="7668"/>
                  </a:cubicBezTo>
                  <a:cubicBezTo>
                    <a:pt x="2275" y="7585"/>
                    <a:pt x="2204" y="7502"/>
                    <a:pt x="2108" y="7502"/>
                  </a:cubicBezTo>
                  <a:lnTo>
                    <a:pt x="1834" y="7502"/>
                  </a:lnTo>
                  <a:lnTo>
                    <a:pt x="2132" y="6942"/>
                  </a:lnTo>
                  <a:lnTo>
                    <a:pt x="2585" y="6942"/>
                  </a:lnTo>
                  <a:cubicBezTo>
                    <a:pt x="2668" y="6942"/>
                    <a:pt x="2751" y="6870"/>
                    <a:pt x="2751" y="6775"/>
                  </a:cubicBezTo>
                  <a:cubicBezTo>
                    <a:pt x="2751" y="6692"/>
                    <a:pt x="2668" y="6609"/>
                    <a:pt x="2585" y="6609"/>
                  </a:cubicBezTo>
                  <a:lnTo>
                    <a:pt x="2311" y="6609"/>
                  </a:lnTo>
                  <a:lnTo>
                    <a:pt x="3085" y="5180"/>
                  </a:lnTo>
                  <a:cubicBezTo>
                    <a:pt x="3144" y="5061"/>
                    <a:pt x="3192" y="4930"/>
                    <a:pt x="3192" y="4775"/>
                  </a:cubicBezTo>
                  <a:lnTo>
                    <a:pt x="3192" y="1144"/>
                  </a:lnTo>
                  <a:lnTo>
                    <a:pt x="4930" y="1144"/>
                  </a:lnTo>
                  <a:lnTo>
                    <a:pt x="4930" y="4775"/>
                  </a:lnTo>
                  <a:cubicBezTo>
                    <a:pt x="4930" y="4918"/>
                    <a:pt x="4966" y="5061"/>
                    <a:pt x="5037" y="5180"/>
                  </a:cubicBezTo>
                  <a:lnTo>
                    <a:pt x="7716" y="10216"/>
                  </a:lnTo>
                  <a:cubicBezTo>
                    <a:pt x="7776" y="10323"/>
                    <a:pt x="7776" y="10454"/>
                    <a:pt x="7704" y="10550"/>
                  </a:cubicBezTo>
                  <a:cubicBezTo>
                    <a:pt x="7645" y="10657"/>
                    <a:pt x="7526" y="10716"/>
                    <a:pt x="7407" y="10716"/>
                  </a:cubicBezTo>
                  <a:lnTo>
                    <a:pt x="4430" y="10716"/>
                  </a:lnTo>
                  <a:cubicBezTo>
                    <a:pt x="4335" y="10716"/>
                    <a:pt x="4263" y="10788"/>
                    <a:pt x="4263" y="10883"/>
                  </a:cubicBezTo>
                  <a:cubicBezTo>
                    <a:pt x="4263" y="10978"/>
                    <a:pt x="4335" y="11050"/>
                    <a:pt x="4430" y="11050"/>
                  </a:cubicBezTo>
                  <a:lnTo>
                    <a:pt x="7407" y="11050"/>
                  </a:lnTo>
                  <a:cubicBezTo>
                    <a:pt x="7645" y="11050"/>
                    <a:pt x="7871" y="10931"/>
                    <a:pt x="7990" y="10716"/>
                  </a:cubicBezTo>
                  <a:cubicBezTo>
                    <a:pt x="8097" y="10538"/>
                    <a:pt x="8097" y="10288"/>
                    <a:pt x="7990" y="10085"/>
                  </a:cubicBezTo>
                  <a:lnTo>
                    <a:pt x="5311" y="5049"/>
                  </a:lnTo>
                  <a:cubicBezTo>
                    <a:pt x="5263" y="4977"/>
                    <a:pt x="5252" y="4882"/>
                    <a:pt x="5252" y="4799"/>
                  </a:cubicBezTo>
                  <a:lnTo>
                    <a:pt x="5252" y="1167"/>
                  </a:lnTo>
                  <a:cubicBezTo>
                    <a:pt x="5442" y="1155"/>
                    <a:pt x="5597" y="989"/>
                    <a:pt x="5597" y="798"/>
                  </a:cubicBezTo>
                  <a:lnTo>
                    <a:pt x="5597" y="382"/>
                  </a:lnTo>
                  <a:cubicBezTo>
                    <a:pt x="5597" y="167"/>
                    <a:pt x="5430" y="1"/>
                    <a:pt x="52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64"/>
            <p:cNvSpPr/>
            <p:nvPr/>
          </p:nvSpPr>
          <p:spPr>
            <a:xfrm>
              <a:off x="945688" y="3593691"/>
              <a:ext cx="160485" cy="89736"/>
            </a:xfrm>
            <a:custGeom>
              <a:avLst/>
              <a:gdLst/>
              <a:ahLst/>
              <a:cxnLst/>
              <a:rect l="l" t="t" r="r" b="b"/>
              <a:pathLst>
                <a:path w="5038" h="2817" extrusionOk="0">
                  <a:moveTo>
                    <a:pt x="2535" y="339"/>
                  </a:moveTo>
                  <a:cubicBezTo>
                    <a:pt x="2817" y="339"/>
                    <a:pt x="3097" y="363"/>
                    <a:pt x="3370" y="412"/>
                  </a:cubicBezTo>
                  <a:lnTo>
                    <a:pt x="3513" y="447"/>
                  </a:lnTo>
                  <a:cubicBezTo>
                    <a:pt x="3608" y="459"/>
                    <a:pt x="3668" y="519"/>
                    <a:pt x="3716" y="602"/>
                  </a:cubicBezTo>
                  <a:lnTo>
                    <a:pt x="4680" y="2424"/>
                  </a:lnTo>
                  <a:cubicBezTo>
                    <a:pt x="4692" y="2459"/>
                    <a:pt x="4680" y="2471"/>
                    <a:pt x="4680" y="2483"/>
                  </a:cubicBezTo>
                  <a:cubicBezTo>
                    <a:pt x="4680" y="2495"/>
                    <a:pt x="4668" y="2519"/>
                    <a:pt x="4632" y="2519"/>
                  </a:cubicBezTo>
                  <a:lnTo>
                    <a:pt x="406" y="2519"/>
                  </a:lnTo>
                  <a:cubicBezTo>
                    <a:pt x="382" y="2519"/>
                    <a:pt x="358" y="2495"/>
                    <a:pt x="358" y="2483"/>
                  </a:cubicBezTo>
                  <a:cubicBezTo>
                    <a:pt x="358" y="2471"/>
                    <a:pt x="346" y="2459"/>
                    <a:pt x="358" y="2424"/>
                  </a:cubicBezTo>
                  <a:lnTo>
                    <a:pt x="1334" y="602"/>
                  </a:lnTo>
                  <a:cubicBezTo>
                    <a:pt x="1358" y="507"/>
                    <a:pt x="1430" y="459"/>
                    <a:pt x="1513" y="447"/>
                  </a:cubicBezTo>
                  <a:cubicBezTo>
                    <a:pt x="1847" y="375"/>
                    <a:pt x="2192" y="339"/>
                    <a:pt x="2535" y="339"/>
                  </a:cubicBezTo>
                  <a:close/>
                  <a:moveTo>
                    <a:pt x="2520" y="0"/>
                  </a:moveTo>
                  <a:cubicBezTo>
                    <a:pt x="2155" y="0"/>
                    <a:pt x="1791" y="42"/>
                    <a:pt x="1430" y="126"/>
                  </a:cubicBezTo>
                  <a:cubicBezTo>
                    <a:pt x="1275" y="162"/>
                    <a:pt x="1120" y="281"/>
                    <a:pt x="1037" y="435"/>
                  </a:cubicBezTo>
                  <a:lnTo>
                    <a:pt x="60" y="2269"/>
                  </a:lnTo>
                  <a:cubicBezTo>
                    <a:pt x="1" y="2388"/>
                    <a:pt x="1" y="2531"/>
                    <a:pt x="84" y="2638"/>
                  </a:cubicBezTo>
                  <a:cubicBezTo>
                    <a:pt x="156" y="2757"/>
                    <a:pt x="275" y="2817"/>
                    <a:pt x="406" y="2817"/>
                  </a:cubicBezTo>
                  <a:lnTo>
                    <a:pt x="4632" y="2817"/>
                  </a:lnTo>
                  <a:cubicBezTo>
                    <a:pt x="4763" y="2817"/>
                    <a:pt x="4882" y="2745"/>
                    <a:pt x="4954" y="2638"/>
                  </a:cubicBezTo>
                  <a:cubicBezTo>
                    <a:pt x="5037" y="2519"/>
                    <a:pt x="5037" y="2388"/>
                    <a:pt x="4978" y="2269"/>
                  </a:cubicBezTo>
                  <a:lnTo>
                    <a:pt x="4001" y="435"/>
                  </a:lnTo>
                  <a:cubicBezTo>
                    <a:pt x="3918" y="269"/>
                    <a:pt x="3763" y="162"/>
                    <a:pt x="3585" y="126"/>
                  </a:cubicBezTo>
                  <a:lnTo>
                    <a:pt x="3442" y="90"/>
                  </a:lnTo>
                  <a:cubicBezTo>
                    <a:pt x="3136" y="30"/>
                    <a:pt x="2828" y="0"/>
                    <a:pt x="2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64"/>
            <p:cNvSpPr/>
            <p:nvPr/>
          </p:nvSpPr>
          <p:spPr>
            <a:xfrm>
              <a:off x="1045076" y="3638256"/>
              <a:ext cx="27332" cy="27714"/>
            </a:xfrm>
            <a:custGeom>
              <a:avLst/>
              <a:gdLst/>
              <a:ahLst/>
              <a:cxnLst/>
              <a:rect l="l" t="t" r="r" b="b"/>
              <a:pathLst>
                <a:path w="858" h="870" extrusionOk="0">
                  <a:moveTo>
                    <a:pt x="429" y="310"/>
                  </a:moveTo>
                  <a:cubicBezTo>
                    <a:pt x="488" y="310"/>
                    <a:pt x="548" y="358"/>
                    <a:pt x="548" y="429"/>
                  </a:cubicBezTo>
                  <a:cubicBezTo>
                    <a:pt x="548" y="489"/>
                    <a:pt x="500" y="548"/>
                    <a:pt x="429" y="548"/>
                  </a:cubicBezTo>
                  <a:cubicBezTo>
                    <a:pt x="369" y="548"/>
                    <a:pt x="310" y="501"/>
                    <a:pt x="310" y="429"/>
                  </a:cubicBezTo>
                  <a:cubicBezTo>
                    <a:pt x="322" y="370"/>
                    <a:pt x="369" y="310"/>
                    <a:pt x="429" y="310"/>
                  </a:cubicBezTo>
                  <a:close/>
                  <a:moveTo>
                    <a:pt x="429" y="1"/>
                  </a:moveTo>
                  <a:cubicBezTo>
                    <a:pt x="191" y="1"/>
                    <a:pt x="0" y="191"/>
                    <a:pt x="0" y="429"/>
                  </a:cubicBezTo>
                  <a:cubicBezTo>
                    <a:pt x="0" y="668"/>
                    <a:pt x="191" y="870"/>
                    <a:pt x="429" y="870"/>
                  </a:cubicBezTo>
                  <a:cubicBezTo>
                    <a:pt x="667" y="870"/>
                    <a:pt x="858" y="668"/>
                    <a:pt x="858" y="429"/>
                  </a:cubicBezTo>
                  <a:cubicBezTo>
                    <a:pt x="858" y="191"/>
                    <a:pt x="667"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64"/>
            <p:cNvSpPr/>
            <p:nvPr/>
          </p:nvSpPr>
          <p:spPr>
            <a:xfrm>
              <a:off x="976046" y="3643194"/>
              <a:ext cx="28096" cy="27332"/>
            </a:xfrm>
            <a:custGeom>
              <a:avLst/>
              <a:gdLst/>
              <a:ahLst/>
              <a:cxnLst/>
              <a:rect l="l" t="t" r="r" b="b"/>
              <a:pathLst>
                <a:path w="882" h="858" extrusionOk="0">
                  <a:moveTo>
                    <a:pt x="453" y="310"/>
                  </a:moveTo>
                  <a:cubicBezTo>
                    <a:pt x="512" y="310"/>
                    <a:pt x="572" y="346"/>
                    <a:pt x="572" y="429"/>
                  </a:cubicBezTo>
                  <a:cubicBezTo>
                    <a:pt x="572" y="489"/>
                    <a:pt x="524" y="548"/>
                    <a:pt x="453" y="548"/>
                  </a:cubicBezTo>
                  <a:cubicBezTo>
                    <a:pt x="393" y="548"/>
                    <a:pt x="334" y="501"/>
                    <a:pt x="334" y="429"/>
                  </a:cubicBezTo>
                  <a:cubicBezTo>
                    <a:pt x="334" y="358"/>
                    <a:pt x="393" y="310"/>
                    <a:pt x="453" y="310"/>
                  </a:cubicBezTo>
                  <a:close/>
                  <a:moveTo>
                    <a:pt x="453" y="1"/>
                  </a:moveTo>
                  <a:cubicBezTo>
                    <a:pt x="215" y="1"/>
                    <a:pt x="24" y="191"/>
                    <a:pt x="24" y="429"/>
                  </a:cubicBezTo>
                  <a:cubicBezTo>
                    <a:pt x="0" y="667"/>
                    <a:pt x="215" y="858"/>
                    <a:pt x="453" y="858"/>
                  </a:cubicBezTo>
                  <a:cubicBezTo>
                    <a:pt x="691" y="858"/>
                    <a:pt x="881" y="667"/>
                    <a:pt x="881" y="429"/>
                  </a:cubicBezTo>
                  <a:cubicBezTo>
                    <a:pt x="881" y="191"/>
                    <a:pt x="691"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64"/>
            <p:cNvSpPr/>
            <p:nvPr/>
          </p:nvSpPr>
          <p:spPr>
            <a:xfrm>
              <a:off x="1004493" y="3613218"/>
              <a:ext cx="31505" cy="31154"/>
            </a:xfrm>
            <a:custGeom>
              <a:avLst/>
              <a:gdLst/>
              <a:ahLst/>
              <a:cxnLst/>
              <a:rect l="l" t="t" r="r" b="b"/>
              <a:pathLst>
                <a:path w="989" h="978" extrusionOk="0">
                  <a:moveTo>
                    <a:pt x="500" y="322"/>
                  </a:moveTo>
                  <a:cubicBezTo>
                    <a:pt x="584" y="322"/>
                    <a:pt x="655" y="406"/>
                    <a:pt x="655" y="489"/>
                  </a:cubicBezTo>
                  <a:cubicBezTo>
                    <a:pt x="655" y="584"/>
                    <a:pt x="584" y="656"/>
                    <a:pt x="500" y="656"/>
                  </a:cubicBezTo>
                  <a:cubicBezTo>
                    <a:pt x="405" y="656"/>
                    <a:pt x="334" y="584"/>
                    <a:pt x="334" y="489"/>
                  </a:cubicBezTo>
                  <a:cubicBezTo>
                    <a:pt x="334" y="406"/>
                    <a:pt x="405" y="322"/>
                    <a:pt x="500" y="322"/>
                  </a:cubicBezTo>
                  <a:close/>
                  <a:moveTo>
                    <a:pt x="500" y="1"/>
                  </a:moveTo>
                  <a:cubicBezTo>
                    <a:pt x="227" y="1"/>
                    <a:pt x="0" y="227"/>
                    <a:pt x="0" y="489"/>
                  </a:cubicBezTo>
                  <a:cubicBezTo>
                    <a:pt x="0" y="763"/>
                    <a:pt x="227" y="977"/>
                    <a:pt x="500" y="977"/>
                  </a:cubicBezTo>
                  <a:cubicBezTo>
                    <a:pt x="762" y="977"/>
                    <a:pt x="989" y="763"/>
                    <a:pt x="989" y="489"/>
                  </a:cubicBezTo>
                  <a:cubicBezTo>
                    <a:pt x="989"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64"/>
            <p:cNvSpPr/>
            <p:nvPr/>
          </p:nvSpPr>
          <p:spPr>
            <a:xfrm>
              <a:off x="991209" y="3555975"/>
              <a:ext cx="31505" cy="31122"/>
            </a:xfrm>
            <a:custGeom>
              <a:avLst/>
              <a:gdLst/>
              <a:ahLst/>
              <a:cxnLst/>
              <a:rect l="l" t="t" r="r" b="b"/>
              <a:pathLst>
                <a:path w="989" h="977" extrusionOk="0">
                  <a:moveTo>
                    <a:pt x="513" y="322"/>
                  </a:moveTo>
                  <a:cubicBezTo>
                    <a:pt x="596" y="322"/>
                    <a:pt x="679" y="393"/>
                    <a:pt x="679" y="488"/>
                  </a:cubicBezTo>
                  <a:cubicBezTo>
                    <a:pt x="679" y="572"/>
                    <a:pt x="596" y="655"/>
                    <a:pt x="513" y="655"/>
                  </a:cubicBezTo>
                  <a:cubicBezTo>
                    <a:pt x="417" y="655"/>
                    <a:pt x="346" y="572"/>
                    <a:pt x="346" y="488"/>
                  </a:cubicBezTo>
                  <a:cubicBezTo>
                    <a:pt x="346" y="393"/>
                    <a:pt x="417" y="322"/>
                    <a:pt x="513" y="322"/>
                  </a:cubicBezTo>
                  <a:close/>
                  <a:moveTo>
                    <a:pt x="501" y="0"/>
                  </a:moveTo>
                  <a:cubicBezTo>
                    <a:pt x="227" y="0"/>
                    <a:pt x="1" y="214"/>
                    <a:pt x="1" y="488"/>
                  </a:cubicBezTo>
                  <a:cubicBezTo>
                    <a:pt x="1" y="750"/>
                    <a:pt x="227" y="976"/>
                    <a:pt x="501" y="976"/>
                  </a:cubicBezTo>
                  <a:cubicBezTo>
                    <a:pt x="763" y="976"/>
                    <a:pt x="989" y="750"/>
                    <a:pt x="989" y="488"/>
                  </a:cubicBezTo>
                  <a:cubicBezTo>
                    <a:pt x="989" y="214"/>
                    <a:pt x="763"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64"/>
            <p:cNvSpPr/>
            <p:nvPr/>
          </p:nvSpPr>
          <p:spPr>
            <a:xfrm>
              <a:off x="1023447" y="3528261"/>
              <a:ext cx="31505" cy="31154"/>
            </a:xfrm>
            <a:custGeom>
              <a:avLst/>
              <a:gdLst/>
              <a:ahLst/>
              <a:cxnLst/>
              <a:rect l="l" t="t" r="r" b="b"/>
              <a:pathLst>
                <a:path w="989" h="978" extrusionOk="0">
                  <a:moveTo>
                    <a:pt x="501" y="311"/>
                  </a:moveTo>
                  <a:cubicBezTo>
                    <a:pt x="584" y="311"/>
                    <a:pt x="655" y="394"/>
                    <a:pt x="655" y="477"/>
                  </a:cubicBezTo>
                  <a:cubicBezTo>
                    <a:pt x="655" y="572"/>
                    <a:pt x="584" y="644"/>
                    <a:pt x="501" y="644"/>
                  </a:cubicBezTo>
                  <a:cubicBezTo>
                    <a:pt x="405" y="644"/>
                    <a:pt x="334" y="572"/>
                    <a:pt x="334" y="477"/>
                  </a:cubicBezTo>
                  <a:cubicBezTo>
                    <a:pt x="334" y="394"/>
                    <a:pt x="405" y="311"/>
                    <a:pt x="501" y="311"/>
                  </a:cubicBezTo>
                  <a:close/>
                  <a:moveTo>
                    <a:pt x="501" y="1"/>
                  </a:moveTo>
                  <a:cubicBezTo>
                    <a:pt x="227" y="1"/>
                    <a:pt x="1" y="215"/>
                    <a:pt x="1" y="489"/>
                  </a:cubicBezTo>
                  <a:cubicBezTo>
                    <a:pt x="1" y="763"/>
                    <a:pt x="227" y="977"/>
                    <a:pt x="501" y="977"/>
                  </a:cubicBezTo>
                  <a:cubicBezTo>
                    <a:pt x="763" y="977"/>
                    <a:pt x="989" y="763"/>
                    <a:pt x="989" y="489"/>
                  </a:cubicBezTo>
                  <a:cubicBezTo>
                    <a:pt x="989" y="227"/>
                    <a:pt x="763"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64"/>
            <p:cNvSpPr/>
            <p:nvPr/>
          </p:nvSpPr>
          <p:spPr>
            <a:xfrm>
              <a:off x="1008284" y="3488442"/>
              <a:ext cx="28096" cy="27714"/>
            </a:xfrm>
            <a:custGeom>
              <a:avLst/>
              <a:gdLst/>
              <a:ahLst/>
              <a:cxnLst/>
              <a:rect l="l" t="t" r="r" b="b"/>
              <a:pathLst>
                <a:path w="882" h="870" extrusionOk="0">
                  <a:moveTo>
                    <a:pt x="441" y="310"/>
                  </a:moveTo>
                  <a:cubicBezTo>
                    <a:pt x="500" y="310"/>
                    <a:pt x="560" y="358"/>
                    <a:pt x="560" y="429"/>
                  </a:cubicBezTo>
                  <a:cubicBezTo>
                    <a:pt x="560" y="513"/>
                    <a:pt x="512" y="548"/>
                    <a:pt x="441" y="548"/>
                  </a:cubicBezTo>
                  <a:cubicBezTo>
                    <a:pt x="381" y="548"/>
                    <a:pt x="322" y="513"/>
                    <a:pt x="322" y="429"/>
                  </a:cubicBezTo>
                  <a:cubicBezTo>
                    <a:pt x="322" y="370"/>
                    <a:pt x="358" y="310"/>
                    <a:pt x="441" y="310"/>
                  </a:cubicBezTo>
                  <a:close/>
                  <a:moveTo>
                    <a:pt x="441" y="1"/>
                  </a:moveTo>
                  <a:cubicBezTo>
                    <a:pt x="203" y="1"/>
                    <a:pt x="0" y="191"/>
                    <a:pt x="0" y="429"/>
                  </a:cubicBezTo>
                  <a:cubicBezTo>
                    <a:pt x="0" y="668"/>
                    <a:pt x="203" y="870"/>
                    <a:pt x="441" y="870"/>
                  </a:cubicBezTo>
                  <a:cubicBezTo>
                    <a:pt x="679" y="870"/>
                    <a:pt x="870" y="668"/>
                    <a:pt x="870" y="429"/>
                  </a:cubicBezTo>
                  <a:cubicBezTo>
                    <a:pt x="881" y="191"/>
                    <a:pt x="69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4" name="Google Shape;9324;p64"/>
          <p:cNvGrpSpPr/>
          <p:nvPr/>
        </p:nvGrpSpPr>
        <p:grpSpPr>
          <a:xfrm>
            <a:off x="1333682" y="3344330"/>
            <a:ext cx="271213" cy="383088"/>
            <a:chOff x="1333682" y="3344330"/>
            <a:chExt cx="271213" cy="383088"/>
          </a:xfrm>
          <a:solidFill>
            <a:schemeClr val="accent1"/>
          </a:solidFill>
        </p:grpSpPr>
        <p:sp>
          <p:nvSpPr>
            <p:cNvPr id="9325" name="Google Shape;9325;p64"/>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64"/>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64"/>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64"/>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64"/>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64"/>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64"/>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64"/>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64"/>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64"/>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64"/>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2" name="Google Shape;9342;p64"/>
          <p:cNvGrpSpPr/>
          <p:nvPr/>
        </p:nvGrpSpPr>
        <p:grpSpPr>
          <a:xfrm>
            <a:off x="849741" y="1959307"/>
            <a:ext cx="399398" cy="375443"/>
            <a:chOff x="849741" y="1959307"/>
            <a:chExt cx="399398" cy="375443"/>
          </a:xfrm>
          <a:solidFill>
            <a:schemeClr val="accent1"/>
          </a:solidFill>
        </p:grpSpPr>
        <p:sp>
          <p:nvSpPr>
            <p:cNvPr id="9343" name="Google Shape;9343;p64"/>
            <p:cNvSpPr/>
            <p:nvPr/>
          </p:nvSpPr>
          <p:spPr>
            <a:xfrm>
              <a:off x="849741" y="1959307"/>
              <a:ext cx="399398" cy="375443"/>
            </a:xfrm>
            <a:custGeom>
              <a:avLst/>
              <a:gdLst/>
              <a:ahLst/>
              <a:cxnLst/>
              <a:rect l="l" t="t" r="r" b="b"/>
              <a:pathLst>
                <a:path w="12538" h="11786" extrusionOk="0">
                  <a:moveTo>
                    <a:pt x="2441" y="7273"/>
                  </a:moveTo>
                  <a:lnTo>
                    <a:pt x="5251" y="10082"/>
                  </a:lnTo>
                  <a:lnTo>
                    <a:pt x="4537" y="10797"/>
                  </a:lnTo>
                  <a:lnTo>
                    <a:pt x="1727" y="7987"/>
                  </a:lnTo>
                  <a:lnTo>
                    <a:pt x="2441" y="7273"/>
                  </a:lnTo>
                  <a:close/>
                  <a:moveTo>
                    <a:pt x="8661" y="1"/>
                  </a:moveTo>
                  <a:cubicBezTo>
                    <a:pt x="8400" y="1"/>
                    <a:pt x="8138" y="99"/>
                    <a:pt x="7942" y="296"/>
                  </a:cubicBezTo>
                  <a:lnTo>
                    <a:pt x="1846" y="6392"/>
                  </a:lnTo>
                  <a:cubicBezTo>
                    <a:pt x="1763" y="6463"/>
                    <a:pt x="1763" y="6582"/>
                    <a:pt x="1846" y="6665"/>
                  </a:cubicBezTo>
                  <a:lnTo>
                    <a:pt x="2168" y="6987"/>
                  </a:lnTo>
                  <a:lnTo>
                    <a:pt x="1322" y="7832"/>
                  </a:lnTo>
                  <a:cubicBezTo>
                    <a:pt x="1251" y="7916"/>
                    <a:pt x="1251" y="8035"/>
                    <a:pt x="1322" y="8106"/>
                  </a:cubicBezTo>
                  <a:lnTo>
                    <a:pt x="1941" y="8725"/>
                  </a:lnTo>
                  <a:lnTo>
                    <a:pt x="1465" y="9201"/>
                  </a:lnTo>
                  <a:cubicBezTo>
                    <a:pt x="1394" y="9285"/>
                    <a:pt x="1394" y="9404"/>
                    <a:pt x="1465" y="9475"/>
                  </a:cubicBezTo>
                  <a:cubicBezTo>
                    <a:pt x="1507" y="9511"/>
                    <a:pt x="1557" y="9529"/>
                    <a:pt x="1606" y="9529"/>
                  </a:cubicBezTo>
                  <a:cubicBezTo>
                    <a:pt x="1656" y="9529"/>
                    <a:pt x="1703" y="9511"/>
                    <a:pt x="1739" y="9475"/>
                  </a:cubicBezTo>
                  <a:lnTo>
                    <a:pt x="2215" y="8999"/>
                  </a:lnTo>
                  <a:lnTo>
                    <a:pt x="3525" y="10309"/>
                  </a:lnTo>
                  <a:lnTo>
                    <a:pt x="2453" y="11380"/>
                  </a:lnTo>
                  <a:lnTo>
                    <a:pt x="536" y="10678"/>
                  </a:lnTo>
                  <a:lnTo>
                    <a:pt x="1167" y="10035"/>
                  </a:lnTo>
                  <a:cubicBezTo>
                    <a:pt x="1251" y="9963"/>
                    <a:pt x="1251" y="9844"/>
                    <a:pt x="1167" y="9773"/>
                  </a:cubicBezTo>
                  <a:cubicBezTo>
                    <a:pt x="1132" y="9737"/>
                    <a:pt x="1084" y="9719"/>
                    <a:pt x="1036" y="9719"/>
                  </a:cubicBezTo>
                  <a:cubicBezTo>
                    <a:pt x="989" y="9719"/>
                    <a:pt x="941" y="9737"/>
                    <a:pt x="905" y="9773"/>
                  </a:cubicBezTo>
                  <a:lnTo>
                    <a:pt x="60" y="10618"/>
                  </a:lnTo>
                  <a:cubicBezTo>
                    <a:pt x="12" y="10666"/>
                    <a:pt x="1" y="10737"/>
                    <a:pt x="12" y="10797"/>
                  </a:cubicBezTo>
                  <a:cubicBezTo>
                    <a:pt x="24" y="10856"/>
                    <a:pt x="72" y="10916"/>
                    <a:pt x="132" y="10928"/>
                  </a:cubicBezTo>
                  <a:lnTo>
                    <a:pt x="2441" y="11761"/>
                  </a:lnTo>
                  <a:cubicBezTo>
                    <a:pt x="2453" y="11785"/>
                    <a:pt x="2477" y="11785"/>
                    <a:pt x="2501" y="11785"/>
                  </a:cubicBezTo>
                  <a:cubicBezTo>
                    <a:pt x="2537" y="11785"/>
                    <a:pt x="2596" y="11761"/>
                    <a:pt x="2632" y="11726"/>
                  </a:cubicBezTo>
                  <a:lnTo>
                    <a:pt x="3787" y="10559"/>
                  </a:lnTo>
                  <a:lnTo>
                    <a:pt x="4418" y="11190"/>
                  </a:lnTo>
                  <a:cubicBezTo>
                    <a:pt x="4442" y="11214"/>
                    <a:pt x="4501" y="11249"/>
                    <a:pt x="4549" y="11249"/>
                  </a:cubicBezTo>
                  <a:cubicBezTo>
                    <a:pt x="4596" y="11249"/>
                    <a:pt x="4656" y="11225"/>
                    <a:pt x="4680" y="11190"/>
                  </a:cubicBezTo>
                  <a:lnTo>
                    <a:pt x="5537" y="10332"/>
                  </a:lnTo>
                  <a:lnTo>
                    <a:pt x="5858" y="10666"/>
                  </a:lnTo>
                  <a:cubicBezTo>
                    <a:pt x="5894" y="10690"/>
                    <a:pt x="5954" y="10725"/>
                    <a:pt x="5989" y="10725"/>
                  </a:cubicBezTo>
                  <a:cubicBezTo>
                    <a:pt x="6037" y="10725"/>
                    <a:pt x="6097" y="10702"/>
                    <a:pt x="6132" y="10666"/>
                  </a:cubicBezTo>
                  <a:lnTo>
                    <a:pt x="10788" y="6011"/>
                  </a:lnTo>
                  <a:cubicBezTo>
                    <a:pt x="10859" y="5927"/>
                    <a:pt x="10859" y="5808"/>
                    <a:pt x="10788" y="5737"/>
                  </a:cubicBezTo>
                  <a:cubicBezTo>
                    <a:pt x="10752" y="5701"/>
                    <a:pt x="10704" y="5683"/>
                    <a:pt x="10655" y="5683"/>
                  </a:cubicBezTo>
                  <a:cubicBezTo>
                    <a:pt x="10606" y="5683"/>
                    <a:pt x="10555" y="5701"/>
                    <a:pt x="10514" y="5737"/>
                  </a:cubicBezTo>
                  <a:lnTo>
                    <a:pt x="5989" y="10261"/>
                  </a:lnTo>
                  <a:lnTo>
                    <a:pt x="2263" y="6523"/>
                  </a:lnTo>
                  <a:lnTo>
                    <a:pt x="8240" y="546"/>
                  </a:lnTo>
                  <a:cubicBezTo>
                    <a:pt x="8365" y="415"/>
                    <a:pt x="8525" y="349"/>
                    <a:pt x="8686" y="349"/>
                  </a:cubicBezTo>
                  <a:cubicBezTo>
                    <a:pt x="8847" y="349"/>
                    <a:pt x="9008" y="415"/>
                    <a:pt x="9133" y="546"/>
                  </a:cubicBezTo>
                  <a:lnTo>
                    <a:pt x="11978" y="3379"/>
                  </a:lnTo>
                  <a:cubicBezTo>
                    <a:pt x="12097" y="3510"/>
                    <a:pt x="12157" y="3665"/>
                    <a:pt x="12157" y="3832"/>
                  </a:cubicBezTo>
                  <a:cubicBezTo>
                    <a:pt x="12157" y="3998"/>
                    <a:pt x="12097" y="4153"/>
                    <a:pt x="11978" y="4272"/>
                  </a:cubicBezTo>
                  <a:lnTo>
                    <a:pt x="11050" y="5201"/>
                  </a:lnTo>
                  <a:cubicBezTo>
                    <a:pt x="10978" y="5272"/>
                    <a:pt x="10978" y="5391"/>
                    <a:pt x="11050" y="5463"/>
                  </a:cubicBezTo>
                  <a:cubicBezTo>
                    <a:pt x="11091" y="5505"/>
                    <a:pt x="11142" y="5525"/>
                    <a:pt x="11191" y="5525"/>
                  </a:cubicBezTo>
                  <a:cubicBezTo>
                    <a:pt x="11240" y="5525"/>
                    <a:pt x="11288" y="5505"/>
                    <a:pt x="11323" y="5463"/>
                  </a:cubicBezTo>
                  <a:lnTo>
                    <a:pt x="12240" y="4546"/>
                  </a:lnTo>
                  <a:cubicBezTo>
                    <a:pt x="12443" y="4356"/>
                    <a:pt x="12538" y="4106"/>
                    <a:pt x="12538" y="3832"/>
                  </a:cubicBezTo>
                  <a:cubicBezTo>
                    <a:pt x="12526" y="3582"/>
                    <a:pt x="12419" y="3332"/>
                    <a:pt x="12228" y="3129"/>
                  </a:cubicBezTo>
                  <a:lnTo>
                    <a:pt x="9371" y="296"/>
                  </a:lnTo>
                  <a:cubicBezTo>
                    <a:pt x="9180" y="99"/>
                    <a:pt x="8921" y="1"/>
                    <a:pt x="86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64"/>
            <p:cNvSpPr/>
            <p:nvPr/>
          </p:nvSpPr>
          <p:spPr>
            <a:xfrm>
              <a:off x="986654" y="2041588"/>
              <a:ext cx="180204" cy="177082"/>
            </a:xfrm>
            <a:custGeom>
              <a:avLst/>
              <a:gdLst/>
              <a:ahLst/>
              <a:cxnLst/>
              <a:rect l="l" t="t" r="r" b="b"/>
              <a:pathLst>
                <a:path w="5657" h="5559" extrusionOk="0">
                  <a:moveTo>
                    <a:pt x="3811" y="368"/>
                  </a:moveTo>
                  <a:cubicBezTo>
                    <a:pt x="3894" y="368"/>
                    <a:pt x="3989" y="403"/>
                    <a:pt x="4061" y="475"/>
                  </a:cubicBezTo>
                  <a:lnTo>
                    <a:pt x="5168" y="1582"/>
                  </a:lnTo>
                  <a:cubicBezTo>
                    <a:pt x="5228" y="1642"/>
                    <a:pt x="5263" y="1725"/>
                    <a:pt x="5263" y="1832"/>
                  </a:cubicBezTo>
                  <a:cubicBezTo>
                    <a:pt x="5263" y="1915"/>
                    <a:pt x="5228" y="2023"/>
                    <a:pt x="5168" y="2082"/>
                  </a:cubicBezTo>
                  <a:lnTo>
                    <a:pt x="2156" y="5094"/>
                  </a:lnTo>
                  <a:cubicBezTo>
                    <a:pt x="2090" y="5160"/>
                    <a:pt x="1998" y="5193"/>
                    <a:pt x="1906" y="5193"/>
                  </a:cubicBezTo>
                  <a:cubicBezTo>
                    <a:pt x="1813" y="5193"/>
                    <a:pt x="1721" y="5160"/>
                    <a:pt x="1656" y="5094"/>
                  </a:cubicBezTo>
                  <a:lnTo>
                    <a:pt x="548" y="3987"/>
                  </a:lnTo>
                  <a:cubicBezTo>
                    <a:pt x="417" y="3856"/>
                    <a:pt x="417" y="3618"/>
                    <a:pt x="548" y="3487"/>
                  </a:cubicBezTo>
                  <a:lnTo>
                    <a:pt x="3561" y="475"/>
                  </a:lnTo>
                  <a:cubicBezTo>
                    <a:pt x="3632" y="403"/>
                    <a:pt x="3715" y="368"/>
                    <a:pt x="3811" y="368"/>
                  </a:cubicBezTo>
                  <a:close/>
                  <a:moveTo>
                    <a:pt x="3800" y="0"/>
                  </a:moveTo>
                  <a:cubicBezTo>
                    <a:pt x="3613" y="0"/>
                    <a:pt x="3428" y="71"/>
                    <a:pt x="3287" y="213"/>
                  </a:cubicBezTo>
                  <a:lnTo>
                    <a:pt x="286" y="3213"/>
                  </a:lnTo>
                  <a:cubicBezTo>
                    <a:pt x="1" y="3499"/>
                    <a:pt x="1" y="3975"/>
                    <a:pt x="286" y="4261"/>
                  </a:cubicBezTo>
                  <a:lnTo>
                    <a:pt x="1382" y="5356"/>
                  </a:lnTo>
                  <a:cubicBezTo>
                    <a:pt x="1537" y="5511"/>
                    <a:pt x="1715" y="5559"/>
                    <a:pt x="1906" y="5559"/>
                  </a:cubicBezTo>
                  <a:cubicBezTo>
                    <a:pt x="2096" y="5559"/>
                    <a:pt x="2275" y="5487"/>
                    <a:pt x="2430" y="5356"/>
                  </a:cubicBezTo>
                  <a:lnTo>
                    <a:pt x="5430" y="2368"/>
                  </a:lnTo>
                  <a:cubicBezTo>
                    <a:pt x="5561" y="2237"/>
                    <a:pt x="5656" y="2035"/>
                    <a:pt x="5656" y="1844"/>
                  </a:cubicBezTo>
                  <a:cubicBezTo>
                    <a:pt x="5656" y="1654"/>
                    <a:pt x="5585" y="1451"/>
                    <a:pt x="5430" y="1320"/>
                  </a:cubicBezTo>
                  <a:lnTo>
                    <a:pt x="4335" y="225"/>
                  </a:lnTo>
                  <a:cubicBezTo>
                    <a:pt x="4184" y="74"/>
                    <a:pt x="3991" y="0"/>
                    <a:pt x="38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5" name="Google Shape;9345;p64"/>
          <p:cNvGrpSpPr/>
          <p:nvPr/>
        </p:nvGrpSpPr>
        <p:grpSpPr>
          <a:xfrm>
            <a:off x="1284212" y="1963766"/>
            <a:ext cx="379489" cy="366046"/>
            <a:chOff x="1284212" y="1963766"/>
            <a:chExt cx="379489" cy="366046"/>
          </a:xfrm>
          <a:solidFill>
            <a:schemeClr val="accent1"/>
          </a:solidFill>
        </p:grpSpPr>
        <p:sp>
          <p:nvSpPr>
            <p:cNvPr id="9346" name="Google Shape;9346;p64"/>
            <p:cNvSpPr/>
            <p:nvPr/>
          </p:nvSpPr>
          <p:spPr>
            <a:xfrm>
              <a:off x="1436861" y="2112975"/>
              <a:ext cx="69444" cy="68902"/>
            </a:xfrm>
            <a:custGeom>
              <a:avLst/>
              <a:gdLst/>
              <a:ahLst/>
              <a:cxnLst/>
              <a:rect l="l" t="t" r="r" b="b"/>
              <a:pathLst>
                <a:path w="2180" h="2163" extrusionOk="0">
                  <a:moveTo>
                    <a:pt x="1086" y="1"/>
                  </a:moveTo>
                  <a:cubicBezTo>
                    <a:pt x="526" y="1"/>
                    <a:pt x="0" y="443"/>
                    <a:pt x="0" y="1079"/>
                  </a:cubicBezTo>
                  <a:cubicBezTo>
                    <a:pt x="0" y="1675"/>
                    <a:pt x="501" y="2163"/>
                    <a:pt x="1096" y="2163"/>
                  </a:cubicBezTo>
                  <a:cubicBezTo>
                    <a:pt x="1703" y="2163"/>
                    <a:pt x="2179" y="1675"/>
                    <a:pt x="2179" y="1079"/>
                  </a:cubicBezTo>
                  <a:cubicBezTo>
                    <a:pt x="2144" y="1020"/>
                    <a:pt x="2144" y="960"/>
                    <a:pt x="2132" y="889"/>
                  </a:cubicBezTo>
                  <a:cubicBezTo>
                    <a:pt x="2121" y="802"/>
                    <a:pt x="2040" y="744"/>
                    <a:pt x="1963" y="744"/>
                  </a:cubicBezTo>
                  <a:cubicBezTo>
                    <a:pt x="1955" y="744"/>
                    <a:pt x="1948" y="745"/>
                    <a:pt x="1941" y="746"/>
                  </a:cubicBezTo>
                  <a:cubicBezTo>
                    <a:pt x="1846" y="770"/>
                    <a:pt x="1786" y="853"/>
                    <a:pt x="1810" y="948"/>
                  </a:cubicBezTo>
                  <a:cubicBezTo>
                    <a:pt x="1883" y="1428"/>
                    <a:pt x="1488" y="1811"/>
                    <a:pt x="1059" y="1811"/>
                  </a:cubicBezTo>
                  <a:cubicBezTo>
                    <a:pt x="923" y="1811"/>
                    <a:pt x="784" y="1772"/>
                    <a:pt x="655" y="1687"/>
                  </a:cubicBezTo>
                  <a:cubicBezTo>
                    <a:pt x="48" y="1282"/>
                    <a:pt x="346" y="329"/>
                    <a:pt x="1072" y="329"/>
                  </a:cubicBezTo>
                  <a:cubicBezTo>
                    <a:pt x="1239" y="329"/>
                    <a:pt x="1405" y="389"/>
                    <a:pt x="1536" y="496"/>
                  </a:cubicBezTo>
                  <a:cubicBezTo>
                    <a:pt x="1567" y="522"/>
                    <a:pt x="1605" y="534"/>
                    <a:pt x="1642" y="534"/>
                  </a:cubicBezTo>
                  <a:cubicBezTo>
                    <a:pt x="1692" y="534"/>
                    <a:pt x="1741" y="513"/>
                    <a:pt x="1774" y="472"/>
                  </a:cubicBezTo>
                  <a:cubicBezTo>
                    <a:pt x="1834" y="389"/>
                    <a:pt x="1822" y="294"/>
                    <a:pt x="1751" y="234"/>
                  </a:cubicBezTo>
                  <a:cubicBezTo>
                    <a:pt x="1545" y="73"/>
                    <a:pt x="1313" y="1"/>
                    <a:pt x="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64"/>
            <p:cNvSpPr/>
            <p:nvPr/>
          </p:nvSpPr>
          <p:spPr>
            <a:xfrm>
              <a:off x="1284212" y="1963766"/>
              <a:ext cx="379489" cy="366046"/>
            </a:xfrm>
            <a:custGeom>
              <a:avLst/>
              <a:gdLst/>
              <a:ahLst/>
              <a:cxnLst/>
              <a:rect l="l" t="t" r="r" b="b"/>
              <a:pathLst>
                <a:path w="11913" h="11491" extrusionOk="0">
                  <a:moveTo>
                    <a:pt x="1031" y="2185"/>
                  </a:moveTo>
                  <a:cubicBezTo>
                    <a:pt x="1151" y="2185"/>
                    <a:pt x="1275" y="2224"/>
                    <a:pt x="1387" y="2311"/>
                  </a:cubicBezTo>
                  <a:cubicBezTo>
                    <a:pt x="1625" y="2489"/>
                    <a:pt x="1673" y="2834"/>
                    <a:pt x="1506" y="3084"/>
                  </a:cubicBezTo>
                  <a:cubicBezTo>
                    <a:pt x="1389" y="3256"/>
                    <a:pt x="1207" y="3337"/>
                    <a:pt x="1026" y="3337"/>
                  </a:cubicBezTo>
                  <a:cubicBezTo>
                    <a:pt x="767" y="3337"/>
                    <a:pt x="510" y="3171"/>
                    <a:pt x="447" y="2870"/>
                  </a:cubicBezTo>
                  <a:cubicBezTo>
                    <a:pt x="376" y="2492"/>
                    <a:pt x="689" y="2185"/>
                    <a:pt x="1031" y="2185"/>
                  </a:cubicBezTo>
                  <a:close/>
                  <a:moveTo>
                    <a:pt x="4269" y="3025"/>
                  </a:moveTo>
                  <a:cubicBezTo>
                    <a:pt x="4364" y="3073"/>
                    <a:pt x="5435" y="3680"/>
                    <a:pt x="5519" y="3739"/>
                  </a:cubicBezTo>
                  <a:lnTo>
                    <a:pt x="4269" y="4454"/>
                  </a:lnTo>
                  <a:lnTo>
                    <a:pt x="4269" y="3025"/>
                  </a:lnTo>
                  <a:close/>
                  <a:moveTo>
                    <a:pt x="7448" y="3025"/>
                  </a:moveTo>
                  <a:lnTo>
                    <a:pt x="7448" y="4454"/>
                  </a:lnTo>
                  <a:lnTo>
                    <a:pt x="6197" y="3739"/>
                  </a:lnTo>
                  <a:lnTo>
                    <a:pt x="7448" y="3025"/>
                  </a:lnTo>
                  <a:close/>
                  <a:moveTo>
                    <a:pt x="2550" y="2268"/>
                  </a:moveTo>
                  <a:cubicBezTo>
                    <a:pt x="2817" y="2268"/>
                    <a:pt x="3085" y="2336"/>
                    <a:pt x="3328" y="2477"/>
                  </a:cubicBezTo>
                  <a:cubicBezTo>
                    <a:pt x="3697" y="2692"/>
                    <a:pt x="3566" y="2608"/>
                    <a:pt x="3935" y="2811"/>
                  </a:cubicBezTo>
                  <a:lnTo>
                    <a:pt x="3935" y="4644"/>
                  </a:lnTo>
                  <a:lnTo>
                    <a:pt x="2328" y="5573"/>
                  </a:lnTo>
                  <a:lnTo>
                    <a:pt x="1744" y="5240"/>
                  </a:lnTo>
                  <a:cubicBezTo>
                    <a:pt x="1375" y="5037"/>
                    <a:pt x="1125" y="4692"/>
                    <a:pt x="1006" y="4275"/>
                  </a:cubicBezTo>
                  <a:cubicBezTo>
                    <a:pt x="947" y="4085"/>
                    <a:pt x="923" y="3870"/>
                    <a:pt x="959" y="3680"/>
                  </a:cubicBezTo>
                  <a:lnTo>
                    <a:pt x="959" y="3680"/>
                  </a:lnTo>
                  <a:cubicBezTo>
                    <a:pt x="981" y="3681"/>
                    <a:pt x="1003" y="3682"/>
                    <a:pt x="1025" y="3682"/>
                  </a:cubicBezTo>
                  <a:cubicBezTo>
                    <a:pt x="1659" y="3682"/>
                    <a:pt x="2129" y="3028"/>
                    <a:pt x="1875" y="2418"/>
                  </a:cubicBezTo>
                  <a:cubicBezTo>
                    <a:pt x="2090" y="2319"/>
                    <a:pt x="2320" y="2268"/>
                    <a:pt x="2550" y="2268"/>
                  </a:cubicBezTo>
                  <a:close/>
                  <a:moveTo>
                    <a:pt x="9186" y="2275"/>
                  </a:moveTo>
                  <a:cubicBezTo>
                    <a:pt x="10067" y="2275"/>
                    <a:pt x="10781" y="2977"/>
                    <a:pt x="10781" y="3858"/>
                  </a:cubicBezTo>
                  <a:cubicBezTo>
                    <a:pt x="10781" y="4418"/>
                    <a:pt x="10460" y="4954"/>
                    <a:pt x="9972" y="5240"/>
                  </a:cubicBezTo>
                  <a:lnTo>
                    <a:pt x="9400" y="5573"/>
                  </a:lnTo>
                  <a:cubicBezTo>
                    <a:pt x="9186" y="5454"/>
                    <a:pt x="7983" y="4751"/>
                    <a:pt x="7793" y="4644"/>
                  </a:cubicBezTo>
                  <a:lnTo>
                    <a:pt x="7793" y="2834"/>
                  </a:lnTo>
                  <a:cubicBezTo>
                    <a:pt x="8245" y="2596"/>
                    <a:pt x="8567" y="2275"/>
                    <a:pt x="9186" y="2275"/>
                  </a:cubicBezTo>
                  <a:close/>
                  <a:moveTo>
                    <a:pt x="3935" y="5013"/>
                  </a:moveTo>
                  <a:lnTo>
                    <a:pt x="3935" y="6478"/>
                  </a:lnTo>
                  <a:lnTo>
                    <a:pt x="2673" y="5751"/>
                  </a:lnTo>
                  <a:lnTo>
                    <a:pt x="3935" y="5013"/>
                  </a:lnTo>
                  <a:close/>
                  <a:moveTo>
                    <a:pt x="7793" y="5037"/>
                  </a:moveTo>
                  <a:cubicBezTo>
                    <a:pt x="7948" y="5120"/>
                    <a:pt x="8900" y="5668"/>
                    <a:pt x="9055" y="5763"/>
                  </a:cubicBezTo>
                  <a:lnTo>
                    <a:pt x="7793" y="6490"/>
                  </a:lnTo>
                  <a:lnTo>
                    <a:pt x="7793" y="5037"/>
                  </a:lnTo>
                  <a:close/>
                  <a:moveTo>
                    <a:pt x="5852" y="3918"/>
                  </a:moveTo>
                  <a:lnTo>
                    <a:pt x="7448" y="4823"/>
                  </a:lnTo>
                  <a:lnTo>
                    <a:pt x="7448" y="6668"/>
                  </a:lnTo>
                  <a:lnTo>
                    <a:pt x="5852" y="7573"/>
                  </a:lnTo>
                  <a:lnTo>
                    <a:pt x="4257" y="6668"/>
                  </a:lnTo>
                  <a:lnTo>
                    <a:pt x="4257" y="4823"/>
                  </a:lnTo>
                  <a:lnTo>
                    <a:pt x="5852" y="3918"/>
                  </a:lnTo>
                  <a:close/>
                  <a:moveTo>
                    <a:pt x="7448" y="7061"/>
                  </a:moveTo>
                  <a:lnTo>
                    <a:pt x="7448" y="8490"/>
                  </a:lnTo>
                  <a:cubicBezTo>
                    <a:pt x="7352" y="8442"/>
                    <a:pt x="6281" y="7835"/>
                    <a:pt x="6197" y="7776"/>
                  </a:cubicBezTo>
                  <a:lnTo>
                    <a:pt x="7448" y="7061"/>
                  </a:lnTo>
                  <a:close/>
                  <a:moveTo>
                    <a:pt x="4269" y="7073"/>
                  </a:moveTo>
                  <a:lnTo>
                    <a:pt x="5519" y="7787"/>
                  </a:lnTo>
                  <a:lnTo>
                    <a:pt x="4269" y="8502"/>
                  </a:lnTo>
                  <a:lnTo>
                    <a:pt x="4269" y="7073"/>
                  </a:lnTo>
                  <a:close/>
                  <a:moveTo>
                    <a:pt x="9376" y="5954"/>
                  </a:moveTo>
                  <a:lnTo>
                    <a:pt x="9960" y="6287"/>
                  </a:lnTo>
                  <a:cubicBezTo>
                    <a:pt x="10329" y="6490"/>
                    <a:pt x="10579" y="6835"/>
                    <a:pt x="10710" y="7252"/>
                  </a:cubicBezTo>
                  <a:cubicBezTo>
                    <a:pt x="10746" y="7430"/>
                    <a:pt x="10757" y="7609"/>
                    <a:pt x="10757" y="7787"/>
                  </a:cubicBezTo>
                  <a:cubicBezTo>
                    <a:pt x="10736" y="7786"/>
                    <a:pt x="10714" y="7785"/>
                    <a:pt x="10693" y="7785"/>
                  </a:cubicBezTo>
                  <a:cubicBezTo>
                    <a:pt x="10049" y="7785"/>
                    <a:pt x="9612" y="8474"/>
                    <a:pt x="9888" y="9085"/>
                  </a:cubicBezTo>
                  <a:cubicBezTo>
                    <a:pt x="9662" y="9190"/>
                    <a:pt x="9412" y="9249"/>
                    <a:pt x="9161" y="9249"/>
                  </a:cubicBezTo>
                  <a:cubicBezTo>
                    <a:pt x="8898" y="9249"/>
                    <a:pt x="8632" y="9184"/>
                    <a:pt x="8388" y="9038"/>
                  </a:cubicBezTo>
                  <a:cubicBezTo>
                    <a:pt x="8007" y="8811"/>
                    <a:pt x="8138" y="8907"/>
                    <a:pt x="7769" y="8692"/>
                  </a:cubicBezTo>
                  <a:lnTo>
                    <a:pt x="7769" y="6883"/>
                  </a:lnTo>
                  <a:lnTo>
                    <a:pt x="9376" y="5954"/>
                  </a:lnTo>
                  <a:close/>
                  <a:moveTo>
                    <a:pt x="10731" y="8111"/>
                  </a:moveTo>
                  <a:cubicBezTo>
                    <a:pt x="10841" y="8111"/>
                    <a:pt x="10950" y="8142"/>
                    <a:pt x="11043" y="8204"/>
                  </a:cubicBezTo>
                  <a:cubicBezTo>
                    <a:pt x="11484" y="8502"/>
                    <a:pt x="11329" y="9157"/>
                    <a:pt x="10841" y="9264"/>
                  </a:cubicBezTo>
                  <a:cubicBezTo>
                    <a:pt x="10802" y="9271"/>
                    <a:pt x="10764" y="9275"/>
                    <a:pt x="10726" y="9275"/>
                  </a:cubicBezTo>
                  <a:cubicBezTo>
                    <a:pt x="10276" y="9275"/>
                    <a:pt x="9982" y="8767"/>
                    <a:pt x="10246" y="8371"/>
                  </a:cubicBezTo>
                  <a:cubicBezTo>
                    <a:pt x="10358" y="8199"/>
                    <a:pt x="10545" y="8111"/>
                    <a:pt x="10731" y="8111"/>
                  </a:cubicBezTo>
                  <a:close/>
                  <a:moveTo>
                    <a:pt x="5852" y="7978"/>
                  </a:moveTo>
                  <a:cubicBezTo>
                    <a:pt x="6043" y="8097"/>
                    <a:pt x="7233" y="8764"/>
                    <a:pt x="7448" y="8883"/>
                  </a:cubicBezTo>
                  <a:lnTo>
                    <a:pt x="7448" y="9585"/>
                  </a:lnTo>
                  <a:cubicBezTo>
                    <a:pt x="7448" y="10466"/>
                    <a:pt x="6733" y="11181"/>
                    <a:pt x="5852" y="11181"/>
                  </a:cubicBezTo>
                  <a:cubicBezTo>
                    <a:pt x="4971" y="11181"/>
                    <a:pt x="4257" y="10466"/>
                    <a:pt x="4257" y="9585"/>
                  </a:cubicBezTo>
                  <a:lnTo>
                    <a:pt x="4257" y="8883"/>
                  </a:lnTo>
                  <a:lnTo>
                    <a:pt x="5852" y="7978"/>
                  </a:lnTo>
                  <a:close/>
                  <a:moveTo>
                    <a:pt x="5852" y="1"/>
                  </a:moveTo>
                  <a:cubicBezTo>
                    <a:pt x="4792" y="1"/>
                    <a:pt x="3935" y="870"/>
                    <a:pt x="3935" y="1918"/>
                  </a:cubicBezTo>
                  <a:lnTo>
                    <a:pt x="3935" y="2430"/>
                  </a:lnTo>
                  <a:cubicBezTo>
                    <a:pt x="3649" y="2263"/>
                    <a:pt x="3757" y="2322"/>
                    <a:pt x="3483" y="2180"/>
                  </a:cubicBezTo>
                  <a:cubicBezTo>
                    <a:pt x="3183" y="2005"/>
                    <a:pt x="2854" y="1922"/>
                    <a:pt x="2529" y="1922"/>
                  </a:cubicBezTo>
                  <a:cubicBezTo>
                    <a:pt x="2235" y="1922"/>
                    <a:pt x="1945" y="1990"/>
                    <a:pt x="1685" y="2120"/>
                  </a:cubicBezTo>
                  <a:cubicBezTo>
                    <a:pt x="1491" y="1915"/>
                    <a:pt x="1256" y="1827"/>
                    <a:pt x="1027" y="1827"/>
                  </a:cubicBezTo>
                  <a:cubicBezTo>
                    <a:pt x="497" y="1827"/>
                    <a:pt x="0" y="2303"/>
                    <a:pt x="125" y="2918"/>
                  </a:cubicBezTo>
                  <a:cubicBezTo>
                    <a:pt x="185" y="3215"/>
                    <a:pt x="375" y="3454"/>
                    <a:pt x="625" y="3573"/>
                  </a:cubicBezTo>
                  <a:cubicBezTo>
                    <a:pt x="530" y="4335"/>
                    <a:pt x="887" y="5109"/>
                    <a:pt x="1578" y="5501"/>
                  </a:cubicBezTo>
                  <a:cubicBezTo>
                    <a:pt x="1816" y="5644"/>
                    <a:pt x="1744" y="5597"/>
                    <a:pt x="1983" y="5728"/>
                  </a:cubicBezTo>
                  <a:lnTo>
                    <a:pt x="1578" y="5954"/>
                  </a:lnTo>
                  <a:cubicBezTo>
                    <a:pt x="982" y="6299"/>
                    <a:pt x="613" y="6942"/>
                    <a:pt x="613" y="7633"/>
                  </a:cubicBezTo>
                  <a:cubicBezTo>
                    <a:pt x="613" y="8633"/>
                    <a:pt x="1375" y="9466"/>
                    <a:pt x="2375" y="9538"/>
                  </a:cubicBezTo>
                  <a:lnTo>
                    <a:pt x="2387" y="9538"/>
                  </a:lnTo>
                  <a:cubicBezTo>
                    <a:pt x="2471" y="9538"/>
                    <a:pt x="2554" y="9478"/>
                    <a:pt x="2554" y="9395"/>
                  </a:cubicBezTo>
                  <a:cubicBezTo>
                    <a:pt x="2566" y="9300"/>
                    <a:pt x="2495" y="9216"/>
                    <a:pt x="2399" y="9216"/>
                  </a:cubicBezTo>
                  <a:cubicBezTo>
                    <a:pt x="1578" y="9145"/>
                    <a:pt x="959" y="8454"/>
                    <a:pt x="959" y="7633"/>
                  </a:cubicBezTo>
                  <a:cubicBezTo>
                    <a:pt x="959" y="7073"/>
                    <a:pt x="1268" y="6537"/>
                    <a:pt x="1756" y="6252"/>
                  </a:cubicBezTo>
                  <a:lnTo>
                    <a:pt x="2340" y="5918"/>
                  </a:lnTo>
                  <a:lnTo>
                    <a:pt x="3947" y="6847"/>
                  </a:lnTo>
                  <a:lnTo>
                    <a:pt x="3947" y="8657"/>
                  </a:lnTo>
                  <a:cubicBezTo>
                    <a:pt x="3411" y="8954"/>
                    <a:pt x="3280" y="9061"/>
                    <a:pt x="3030" y="9157"/>
                  </a:cubicBezTo>
                  <a:cubicBezTo>
                    <a:pt x="2935" y="9180"/>
                    <a:pt x="2887" y="9276"/>
                    <a:pt x="2911" y="9359"/>
                  </a:cubicBezTo>
                  <a:cubicBezTo>
                    <a:pt x="2932" y="9443"/>
                    <a:pt x="3008" y="9480"/>
                    <a:pt x="3082" y="9480"/>
                  </a:cubicBezTo>
                  <a:cubicBezTo>
                    <a:pt x="3093" y="9480"/>
                    <a:pt x="3103" y="9480"/>
                    <a:pt x="3114" y="9478"/>
                  </a:cubicBezTo>
                  <a:cubicBezTo>
                    <a:pt x="3423" y="9395"/>
                    <a:pt x="3578" y="9252"/>
                    <a:pt x="3947" y="9061"/>
                  </a:cubicBezTo>
                  <a:lnTo>
                    <a:pt x="3947" y="9573"/>
                  </a:lnTo>
                  <a:cubicBezTo>
                    <a:pt x="3947" y="10621"/>
                    <a:pt x="4816" y="11490"/>
                    <a:pt x="5864" y="11490"/>
                  </a:cubicBezTo>
                  <a:cubicBezTo>
                    <a:pt x="6924" y="11490"/>
                    <a:pt x="7793" y="10621"/>
                    <a:pt x="7793" y="9573"/>
                  </a:cubicBezTo>
                  <a:lnTo>
                    <a:pt x="7793" y="9085"/>
                  </a:lnTo>
                  <a:cubicBezTo>
                    <a:pt x="8269" y="9347"/>
                    <a:pt x="8591" y="9585"/>
                    <a:pt x="9186" y="9585"/>
                  </a:cubicBezTo>
                  <a:cubicBezTo>
                    <a:pt x="9495" y="9585"/>
                    <a:pt x="9829" y="9514"/>
                    <a:pt x="10115" y="9359"/>
                  </a:cubicBezTo>
                  <a:cubicBezTo>
                    <a:pt x="10277" y="9521"/>
                    <a:pt x="10500" y="9615"/>
                    <a:pt x="10736" y="9615"/>
                  </a:cubicBezTo>
                  <a:cubicBezTo>
                    <a:pt x="10794" y="9615"/>
                    <a:pt x="10853" y="9609"/>
                    <a:pt x="10912" y="9597"/>
                  </a:cubicBezTo>
                  <a:cubicBezTo>
                    <a:pt x="11781" y="9419"/>
                    <a:pt x="11912" y="8216"/>
                    <a:pt x="11091" y="7847"/>
                  </a:cubicBezTo>
                  <a:cubicBezTo>
                    <a:pt x="11162" y="7121"/>
                    <a:pt x="10805" y="6371"/>
                    <a:pt x="10138" y="5990"/>
                  </a:cubicBezTo>
                  <a:cubicBezTo>
                    <a:pt x="9900" y="5847"/>
                    <a:pt x="9972" y="5894"/>
                    <a:pt x="9734" y="5763"/>
                  </a:cubicBezTo>
                  <a:lnTo>
                    <a:pt x="10138" y="5537"/>
                  </a:lnTo>
                  <a:cubicBezTo>
                    <a:pt x="11067" y="5013"/>
                    <a:pt x="11377" y="3823"/>
                    <a:pt x="10853" y="2906"/>
                  </a:cubicBezTo>
                  <a:cubicBezTo>
                    <a:pt x="10507" y="2311"/>
                    <a:pt x="9876" y="1941"/>
                    <a:pt x="9174" y="1941"/>
                  </a:cubicBezTo>
                  <a:cubicBezTo>
                    <a:pt x="8471" y="1941"/>
                    <a:pt x="8067" y="2311"/>
                    <a:pt x="7769" y="2442"/>
                  </a:cubicBezTo>
                  <a:cubicBezTo>
                    <a:pt x="7757" y="2025"/>
                    <a:pt x="7805" y="1834"/>
                    <a:pt x="7733" y="1525"/>
                  </a:cubicBezTo>
                  <a:cubicBezTo>
                    <a:pt x="7711" y="1438"/>
                    <a:pt x="7640" y="1380"/>
                    <a:pt x="7546" y="1380"/>
                  </a:cubicBezTo>
                  <a:cubicBezTo>
                    <a:pt x="7537" y="1380"/>
                    <a:pt x="7528" y="1381"/>
                    <a:pt x="7519" y="1382"/>
                  </a:cubicBezTo>
                  <a:cubicBezTo>
                    <a:pt x="7436" y="1406"/>
                    <a:pt x="7376" y="1489"/>
                    <a:pt x="7388" y="1596"/>
                  </a:cubicBezTo>
                  <a:cubicBezTo>
                    <a:pt x="7448" y="1858"/>
                    <a:pt x="7412" y="2013"/>
                    <a:pt x="7436" y="2632"/>
                  </a:cubicBezTo>
                  <a:lnTo>
                    <a:pt x="5840" y="3549"/>
                  </a:lnTo>
                  <a:lnTo>
                    <a:pt x="4245" y="2632"/>
                  </a:lnTo>
                  <a:lnTo>
                    <a:pt x="4245" y="1941"/>
                  </a:lnTo>
                  <a:cubicBezTo>
                    <a:pt x="4245" y="1060"/>
                    <a:pt x="4959" y="346"/>
                    <a:pt x="5840" y="346"/>
                  </a:cubicBezTo>
                  <a:cubicBezTo>
                    <a:pt x="6364" y="346"/>
                    <a:pt x="6840" y="596"/>
                    <a:pt x="7150" y="1025"/>
                  </a:cubicBezTo>
                  <a:cubicBezTo>
                    <a:pt x="7186" y="1076"/>
                    <a:pt x="7241" y="1100"/>
                    <a:pt x="7294" y="1100"/>
                  </a:cubicBezTo>
                  <a:cubicBezTo>
                    <a:pt x="7328" y="1100"/>
                    <a:pt x="7360" y="1091"/>
                    <a:pt x="7388" y="1072"/>
                  </a:cubicBezTo>
                  <a:cubicBezTo>
                    <a:pt x="7459" y="1013"/>
                    <a:pt x="7471" y="906"/>
                    <a:pt x="7436" y="834"/>
                  </a:cubicBezTo>
                  <a:cubicBezTo>
                    <a:pt x="7078" y="310"/>
                    <a:pt x="6483" y="1"/>
                    <a:pt x="5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8" name="Google Shape;9348;p64"/>
          <p:cNvGrpSpPr/>
          <p:nvPr/>
        </p:nvGrpSpPr>
        <p:grpSpPr>
          <a:xfrm>
            <a:off x="3037766" y="1969564"/>
            <a:ext cx="370219" cy="354928"/>
            <a:chOff x="3037766" y="1969564"/>
            <a:chExt cx="370219" cy="354928"/>
          </a:xfrm>
          <a:solidFill>
            <a:schemeClr val="accent1"/>
          </a:solidFill>
        </p:grpSpPr>
        <p:sp>
          <p:nvSpPr>
            <p:cNvPr id="9349" name="Google Shape;9349;p64"/>
            <p:cNvSpPr/>
            <p:nvPr/>
          </p:nvSpPr>
          <p:spPr>
            <a:xfrm>
              <a:off x="3037766" y="1969564"/>
              <a:ext cx="370219" cy="354928"/>
            </a:xfrm>
            <a:custGeom>
              <a:avLst/>
              <a:gdLst/>
              <a:ahLst/>
              <a:cxnLst/>
              <a:rect l="l" t="t" r="r" b="b"/>
              <a:pathLst>
                <a:path w="11622" h="11142" extrusionOk="0">
                  <a:moveTo>
                    <a:pt x="5609" y="366"/>
                  </a:moveTo>
                  <a:lnTo>
                    <a:pt x="7299" y="2069"/>
                  </a:lnTo>
                  <a:lnTo>
                    <a:pt x="6180" y="3188"/>
                  </a:lnTo>
                  <a:lnTo>
                    <a:pt x="4489" y="1486"/>
                  </a:lnTo>
                  <a:lnTo>
                    <a:pt x="5609" y="366"/>
                  </a:lnTo>
                  <a:close/>
                  <a:moveTo>
                    <a:pt x="4263" y="1700"/>
                  </a:moveTo>
                  <a:lnTo>
                    <a:pt x="5954" y="3391"/>
                  </a:lnTo>
                  <a:lnTo>
                    <a:pt x="3596" y="5772"/>
                  </a:lnTo>
                  <a:cubicBezTo>
                    <a:pt x="2989" y="6379"/>
                    <a:pt x="2989" y="7379"/>
                    <a:pt x="3596" y="7986"/>
                  </a:cubicBezTo>
                  <a:cubicBezTo>
                    <a:pt x="3900" y="8296"/>
                    <a:pt x="4302" y="8451"/>
                    <a:pt x="4704" y="8451"/>
                  </a:cubicBezTo>
                  <a:cubicBezTo>
                    <a:pt x="5106" y="8451"/>
                    <a:pt x="5507" y="8296"/>
                    <a:pt x="5811" y="7986"/>
                  </a:cubicBezTo>
                  <a:lnTo>
                    <a:pt x="8180" y="5629"/>
                  </a:lnTo>
                  <a:lnTo>
                    <a:pt x="9097" y="6546"/>
                  </a:lnTo>
                  <a:cubicBezTo>
                    <a:pt x="9127" y="6576"/>
                    <a:pt x="9169" y="6590"/>
                    <a:pt x="9210" y="6590"/>
                  </a:cubicBezTo>
                  <a:cubicBezTo>
                    <a:pt x="9252" y="6590"/>
                    <a:pt x="9294" y="6576"/>
                    <a:pt x="9323" y="6546"/>
                  </a:cubicBezTo>
                  <a:cubicBezTo>
                    <a:pt x="9383" y="6486"/>
                    <a:pt x="9383" y="6379"/>
                    <a:pt x="9323" y="6320"/>
                  </a:cubicBezTo>
                  <a:lnTo>
                    <a:pt x="8407" y="5403"/>
                  </a:lnTo>
                  <a:lnTo>
                    <a:pt x="9514" y="4284"/>
                  </a:lnTo>
                  <a:lnTo>
                    <a:pt x="11216" y="5986"/>
                  </a:lnTo>
                  <a:lnTo>
                    <a:pt x="10097" y="7093"/>
                  </a:lnTo>
                  <a:lnTo>
                    <a:pt x="9776" y="6772"/>
                  </a:lnTo>
                  <a:cubicBezTo>
                    <a:pt x="9746" y="6742"/>
                    <a:pt x="9704" y="6727"/>
                    <a:pt x="9663" y="6727"/>
                  </a:cubicBezTo>
                  <a:cubicBezTo>
                    <a:pt x="9621" y="6727"/>
                    <a:pt x="9579" y="6742"/>
                    <a:pt x="9550" y="6772"/>
                  </a:cubicBezTo>
                  <a:cubicBezTo>
                    <a:pt x="9490" y="6832"/>
                    <a:pt x="9490" y="6939"/>
                    <a:pt x="9550" y="6998"/>
                  </a:cubicBezTo>
                  <a:lnTo>
                    <a:pt x="9871" y="7320"/>
                  </a:lnTo>
                  <a:lnTo>
                    <a:pt x="7514" y="9689"/>
                  </a:lnTo>
                  <a:cubicBezTo>
                    <a:pt x="6746" y="10463"/>
                    <a:pt x="5728" y="10850"/>
                    <a:pt x="4708" y="10850"/>
                  </a:cubicBezTo>
                  <a:cubicBezTo>
                    <a:pt x="3689" y="10850"/>
                    <a:pt x="2668" y="10463"/>
                    <a:pt x="1894" y="9689"/>
                  </a:cubicBezTo>
                  <a:cubicBezTo>
                    <a:pt x="346" y="8141"/>
                    <a:pt x="346" y="5605"/>
                    <a:pt x="1894" y="4057"/>
                  </a:cubicBezTo>
                  <a:lnTo>
                    <a:pt x="4263" y="1700"/>
                  </a:lnTo>
                  <a:close/>
                  <a:moveTo>
                    <a:pt x="5615" y="0"/>
                  </a:moveTo>
                  <a:cubicBezTo>
                    <a:pt x="5573" y="0"/>
                    <a:pt x="5531" y="15"/>
                    <a:pt x="5501" y="45"/>
                  </a:cubicBezTo>
                  <a:lnTo>
                    <a:pt x="1668" y="3843"/>
                  </a:lnTo>
                  <a:cubicBezTo>
                    <a:pt x="1" y="5510"/>
                    <a:pt x="1" y="8225"/>
                    <a:pt x="1668" y="9891"/>
                  </a:cubicBezTo>
                  <a:cubicBezTo>
                    <a:pt x="2507" y="10725"/>
                    <a:pt x="3605" y="11142"/>
                    <a:pt x="4702" y="11142"/>
                  </a:cubicBezTo>
                  <a:cubicBezTo>
                    <a:pt x="5799" y="11142"/>
                    <a:pt x="6894" y="10725"/>
                    <a:pt x="7728" y="9891"/>
                  </a:cubicBezTo>
                  <a:lnTo>
                    <a:pt x="11538" y="6081"/>
                  </a:lnTo>
                  <a:cubicBezTo>
                    <a:pt x="11621" y="6046"/>
                    <a:pt x="11621" y="5939"/>
                    <a:pt x="11562" y="5879"/>
                  </a:cubicBezTo>
                  <a:lnTo>
                    <a:pt x="9633" y="3962"/>
                  </a:lnTo>
                  <a:cubicBezTo>
                    <a:pt x="9603" y="3932"/>
                    <a:pt x="9564" y="3917"/>
                    <a:pt x="9526" y="3917"/>
                  </a:cubicBezTo>
                  <a:cubicBezTo>
                    <a:pt x="9487" y="3917"/>
                    <a:pt x="9448" y="3932"/>
                    <a:pt x="9419" y="3962"/>
                  </a:cubicBezTo>
                  <a:lnTo>
                    <a:pt x="5609" y="7772"/>
                  </a:lnTo>
                  <a:cubicBezTo>
                    <a:pt x="5359" y="8016"/>
                    <a:pt x="5037" y="8138"/>
                    <a:pt x="4717" y="8138"/>
                  </a:cubicBezTo>
                  <a:cubicBezTo>
                    <a:pt x="4397" y="8138"/>
                    <a:pt x="4079" y="8016"/>
                    <a:pt x="3835" y="7772"/>
                  </a:cubicBezTo>
                  <a:cubicBezTo>
                    <a:pt x="3346" y="7272"/>
                    <a:pt x="3346" y="6486"/>
                    <a:pt x="3835" y="5998"/>
                  </a:cubicBezTo>
                  <a:lnTo>
                    <a:pt x="7645" y="2188"/>
                  </a:lnTo>
                  <a:cubicBezTo>
                    <a:pt x="7704" y="2129"/>
                    <a:pt x="7704" y="2021"/>
                    <a:pt x="7645" y="1962"/>
                  </a:cubicBezTo>
                  <a:lnTo>
                    <a:pt x="5728" y="45"/>
                  </a:lnTo>
                  <a:cubicBezTo>
                    <a:pt x="5698" y="15"/>
                    <a:pt x="5656" y="0"/>
                    <a:pt x="5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64"/>
            <p:cNvSpPr/>
            <p:nvPr/>
          </p:nvSpPr>
          <p:spPr>
            <a:xfrm>
              <a:off x="3081757" y="2197136"/>
              <a:ext cx="11436" cy="10448"/>
            </a:xfrm>
            <a:custGeom>
              <a:avLst/>
              <a:gdLst/>
              <a:ahLst/>
              <a:cxnLst/>
              <a:rect l="l" t="t" r="r" b="b"/>
              <a:pathLst>
                <a:path w="359" h="328" extrusionOk="0">
                  <a:moveTo>
                    <a:pt x="173" y="0"/>
                  </a:moveTo>
                  <a:cubicBezTo>
                    <a:pt x="132" y="0"/>
                    <a:pt x="90" y="15"/>
                    <a:pt x="60" y="45"/>
                  </a:cubicBezTo>
                  <a:cubicBezTo>
                    <a:pt x="1" y="116"/>
                    <a:pt x="1" y="211"/>
                    <a:pt x="60" y="283"/>
                  </a:cubicBezTo>
                  <a:cubicBezTo>
                    <a:pt x="90" y="313"/>
                    <a:pt x="132" y="327"/>
                    <a:pt x="173" y="327"/>
                  </a:cubicBezTo>
                  <a:cubicBezTo>
                    <a:pt x="215" y="327"/>
                    <a:pt x="257" y="313"/>
                    <a:pt x="287" y="283"/>
                  </a:cubicBezTo>
                  <a:cubicBezTo>
                    <a:pt x="358" y="211"/>
                    <a:pt x="358" y="116"/>
                    <a:pt x="287" y="45"/>
                  </a:cubicBez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64"/>
            <p:cNvSpPr/>
            <p:nvPr/>
          </p:nvSpPr>
          <p:spPr>
            <a:xfrm>
              <a:off x="3081375" y="2168689"/>
              <a:ext cx="11436" cy="10448"/>
            </a:xfrm>
            <a:custGeom>
              <a:avLst/>
              <a:gdLst/>
              <a:ahLst/>
              <a:cxnLst/>
              <a:rect l="l" t="t" r="r" b="b"/>
              <a:pathLst>
                <a:path w="359" h="328" extrusionOk="0">
                  <a:moveTo>
                    <a:pt x="185" y="0"/>
                  </a:moveTo>
                  <a:cubicBezTo>
                    <a:pt x="144" y="0"/>
                    <a:pt x="102" y="15"/>
                    <a:pt x="72" y="45"/>
                  </a:cubicBezTo>
                  <a:cubicBezTo>
                    <a:pt x="1" y="116"/>
                    <a:pt x="1" y="223"/>
                    <a:pt x="72" y="283"/>
                  </a:cubicBezTo>
                  <a:cubicBezTo>
                    <a:pt x="102" y="313"/>
                    <a:pt x="144" y="328"/>
                    <a:pt x="185" y="328"/>
                  </a:cubicBezTo>
                  <a:cubicBezTo>
                    <a:pt x="227" y="328"/>
                    <a:pt x="269" y="313"/>
                    <a:pt x="299" y="283"/>
                  </a:cubicBezTo>
                  <a:cubicBezTo>
                    <a:pt x="358" y="223"/>
                    <a:pt x="358" y="116"/>
                    <a:pt x="299" y="45"/>
                  </a:cubicBezTo>
                  <a:cubicBezTo>
                    <a:pt x="269" y="15"/>
                    <a:pt x="227"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64"/>
            <p:cNvSpPr/>
            <p:nvPr/>
          </p:nvSpPr>
          <p:spPr>
            <a:xfrm>
              <a:off x="3298340" y="2210770"/>
              <a:ext cx="11404" cy="10480"/>
            </a:xfrm>
            <a:custGeom>
              <a:avLst/>
              <a:gdLst/>
              <a:ahLst/>
              <a:cxnLst/>
              <a:rect l="l" t="t" r="r" b="b"/>
              <a:pathLst>
                <a:path w="358" h="329" extrusionOk="0">
                  <a:moveTo>
                    <a:pt x="179" y="1"/>
                  </a:moveTo>
                  <a:cubicBezTo>
                    <a:pt x="137" y="1"/>
                    <a:pt x="96" y="16"/>
                    <a:pt x="60" y="45"/>
                  </a:cubicBezTo>
                  <a:cubicBezTo>
                    <a:pt x="0" y="117"/>
                    <a:pt x="0" y="212"/>
                    <a:pt x="60" y="283"/>
                  </a:cubicBezTo>
                  <a:cubicBezTo>
                    <a:pt x="96" y="313"/>
                    <a:pt x="137" y="328"/>
                    <a:pt x="179" y="328"/>
                  </a:cubicBezTo>
                  <a:cubicBezTo>
                    <a:pt x="221" y="328"/>
                    <a:pt x="262" y="313"/>
                    <a:pt x="298" y="283"/>
                  </a:cubicBezTo>
                  <a:cubicBezTo>
                    <a:pt x="358" y="212"/>
                    <a:pt x="358" y="117"/>
                    <a:pt x="298" y="45"/>
                  </a:cubicBezTo>
                  <a:cubicBezTo>
                    <a:pt x="262" y="16"/>
                    <a:pt x="221"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3" name="Google Shape;9353;p64"/>
          <p:cNvGrpSpPr/>
          <p:nvPr/>
        </p:nvGrpSpPr>
        <p:grpSpPr>
          <a:xfrm>
            <a:off x="3982553" y="1971730"/>
            <a:ext cx="304566" cy="350501"/>
            <a:chOff x="3982553" y="1971730"/>
            <a:chExt cx="304566" cy="350501"/>
          </a:xfrm>
          <a:solidFill>
            <a:schemeClr val="accent1"/>
          </a:solidFill>
        </p:grpSpPr>
        <p:sp>
          <p:nvSpPr>
            <p:cNvPr id="9354" name="Google Shape;9354;p64"/>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64"/>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6" name="Google Shape;9356;p64"/>
          <p:cNvGrpSpPr/>
          <p:nvPr/>
        </p:nvGrpSpPr>
        <p:grpSpPr>
          <a:xfrm>
            <a:off x="2567841" y="1994124"/>
            <a:ext cx="399812" cy="306477"/>
            <a:chOff x="2567841" y="1994124"/>
            <a:chExt cx="399812" cy="306477"/>
          </a:xfrm>
          <a:solidFill>
            <a:schemeClr val="accent1"/>
          </a:solidFill>
        </p:grpSpPr>
        <p:sp>
          <p:nvSpPr>
            <p:cNvPr id="9357" name="Google Shape;9357;p64"/>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64"/>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64"/>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0" name="Google Shape;9360;p64"/>
          <p:cNvGrpSpPr/>
          <p:nvPr/>
        </p:nvGrpSpPr>
        <p:grpSpPr>
          <a:xfrm>
            <a:off x="2212084" y="1960358"/>
            <a:ext cx="324698" cy="372863"/>
            <a:chOff x="2212084" y="1960358"/>
            <a:chExt cx="324698" cy="372863"/>
          </a:xfrm>
          <a:solidFill>
            <a:schemeClr val="accent1"/>
          </a:solidFill>
        </p:grpSpPr>
        <p:sp>
          <p:nvSpPr>
            <p:cNvPr id="9361" name="Google Shape;9361;p64"/>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64"/>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64"/>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4" name="Google Shape;9364;p64"/>
          <p:cNvGrpSpPr/>
          <p:nvPr/>
        </p:nvGrpSpPr>
        <p:grpSpPr>
          <a:xfrm>
            <a:off x="1805901" y="1960358"/>
            <a:ext cx="284847" cy="373627"/>
            <a:chOff x="1805901" y="1960358"/>
            <a:chExt cx="284847" cy="373627"/>
          </a:xfrm>
          <a:solidFill>
            <a:schemeClr val="accent1"/>
          </a:solidFill>
        </p:grpSpPr>
        <p:sp>
          <p:nvSpPr>
            <p:cNvPr id="9365" name="Google Shape;9365;p64"/>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64"/>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7" name="Google Shape;9367;p64"/>
          <p:cNvSpPr/>
          <p:nvPr/>
        </p:nvSpPr>
        <p:spPr>
          <a:xfrm>
            <a:off x="3505429" y="1980076"/>
            <a:ext cx="342505" cy="334191"/>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64"/>
          <p:cNvSpPr/>
          <p:nvPr/>
        </p:nvSpPr>
        <p:spPr>
          <a:xfrm>
            <a:off x="3955221" y="2893008"/>
            <a:ext cx="358464" cy="356808"/>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64"/>
          <p:cNvSpPr/>
          <p:nvPr/>
        </p:nvSpPr>
        <p:spPr>
          <a:xfrm>
            <a:off x="3499727" y="2442228"/>
            <a:ext cx="380444" cy="310077"/>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3" name="Google Shape;9433;p64"/>
          <p:cNvGrpSpPr/>
          <p:nvPr/>
        </p:nvGrpSpPr>
        <p:grpSpPr>
          <a:xfrm>
            <a:off x="3044965" y="2435220"/>
            <a:ext cx="400194" cy="324316"/>
            <a:chOff x="3044965" y="2435220"/>
            <a:chExt cx="400194" cy="324316"/>
          </a:xfrm>
          <a:solidFill>
            <a:schemeClr val="accent1"/>
          </a:solidFill>
        </p:grpSpPr>
        <p:sp>
          <p:nvSpPr>
            <p:cNvPr id="9434" name="Google Shape;9434;p64"/>
            <p:cNvSpPr/>
            <p:nvPr/>
          </p:nvSpPr>
          <p:spPr>
            <a:xfrm>
              <a:off x="3105649" y="2649413"/>
              <a:ext cx="68329" cy="66864"/>
            </a:xfrm>
            <a:custGeom>
              <a:avLst/>
              <a:gdLst/>
              <a:ahLst/>
              <a:cxnLst/>
              <a:rect l="l" t="t" r="r" b="b"/>
              <a:pathLst>
                <a:path w="2145" h="2099" extrusionOk="0">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64"/>
            <p:cNvSpPr/>
            <p:nvPr/>
          </p:nvSpPr>
          <p:spPr>
            <a:xfrm>
              <a:off x="3297193" y="2649413"/>
              <a:ext cx="68297" cy="66864"/>
            </a:xfrm>
            <a:custGeom>
              <a:avLst/>
              <a:gdLst/>
              <a:ahLst/>
              <a:cxnLst/>
              <a:rect l="l" t="t" r="r" b="b"/>
              <a:pathLst>
                <a:path w="2144" h="2099" extrusionOk="0">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64"/>
            <p:cNvSpPr/>
            <p:nvPr/>
          </p:nvSpPr>
          <p:spPr>
            <a:xfrm>
              <a:off x="3044965" y="2435220"/>
              <a:ext cx="400194" cy="324316"/>
            </a:xfrm>
            <a:custGeom>
              <a:avLst/>
              <a:gdLst/>
              <a:ahLst/>
              <a:cxnLst/>
              <a:rect l="l" t="t" r="r" b="b"/>
              <a:pathLst>
                <a:path w="12563" h="10181" extrusionOk="0">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3" name="Google Shape;9443;p64"/>
          <p:cNvGrpSpPr/>
          <p:nvPr/>
        </p:nvGrpSpPr>
        <p:grpSpPr>
          <a:xfrm>
            <a:off x="1325719" y="2887689"/>
            <a:ext cx="290581" cy="372481"/>
            <a:chOff x="1325719" y="2887689"/>
            <a:chExt cx="290581" cy="372481"/>
          </a:xfrm>
          <a:solidFill>
            <a:schemeClr val="accent1"/>
          </a:solidFill>
        </p:grpSpPr>
        <p:sp>
          <p:nvSpPr>
            <p:cNvPr id="9444" name="Google Shape;9444;p64"/>
            <p:cNvSpPr/>
            <p:nvPr/>
          </p:nvSpPr>
          <p:spPr>
            <a:xfrm>
              <a:off x="1424724" y="3106533"/>
              <a:ext cx="37971" cy="37939"/>
            </a:xfrm>
            <a:custGeom>
              <a:avLst/>
              <a:gdLst/>
              <a:ahLst/>
              <a:cxnLst/>
              <a:rect l="l" t="t" r="r" b="b"/>
              <a:pathLst>
                <a:path w="1192" h="1191" extrusionOk="0">
                  <a:moveTo>
                    <a:pt x="596" y="334"/>
                  </a:moveTo>
                  <a:cubicBezTo>
                    <a:pt x="727" y="334"/>
                    <a:pt x="846" y="453"/>
                    <a:pt x="846" y="596"/>
                  </a:cubicBezTo>
                  <a:cubicBezTo>
                    <a:pt x="846" y="727"/>
                    <a:pt x="727" y="846"/>
                    <a:pt x="596" y="846"/>
                  </a:cubicBezTo>
                  <a:cubicBezTo>
                    <a:pt x="453" y="846"/>
                    <a:pt x="346" y="738"/>
                    <a:pt x="346" y="596"/>
                  </a:cubicBezTo>
                  <a:cubicBezTo>
                    <a:pt x="346" y="453"/>
                    <a:pt x="465" y="334"/>
                    <a:pt x="596" y="334"/>
                  </a:cubicBezTo>
                  <a:close/>
                  <a:moveTo>
                    <a:pt x="596" y="0"/>
                  </a:moveTo>
                  <a:cubicBezTo>
                    <a:pt x="262" y="0"/>
                    <a:pt x="0" y="262"/>
                    <a:pt x="0" y="596"/>
                  </a:cubicBezTo>
                  <a:cubicBezTo>
                    <a:pt x="0" y="917"/>
                    <a:pt x="262" y="1191"/>
                    <a:pt x="596" y="1191"/>
                  </a:cubicBezTo>
                  <a:cubicBezTo>
                    <a:pt x="917" y="1191"/>
                    <a:pt x="1191" y="917"/>
                    <a:pt x="1191" y="596"/>
                  </a:cubicBezTo>
                  <a:cubicBezTo>
                    <a:pt x="1191" y="262"/>
                    <a:pt x="917"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64"/>
            <p:cNvSpPr/>
            <p:nvPr/>
          </p:nvSpPr>
          <p:spPr>
            <a:xfrm>
              <a:off x="1325719" y="2887689"/>
              <a:ext cx="290581" cy="372481"/>
            </a:xfrm>
            <a:custGeom>
              <a:avLst/>
              <a:gdLst/>
              <a:ahLst/>
              <a:cxnLst/>
              <a:rect l="l" t="t" r="r" b="b"/>
              <a:pathLst>
                <a:path w="9122" h="11693" extrusionOk="0">
                  <a:moveTo>
                    <a:pt x="5037" y="3620"/>
                  </a:moveTo>
                  <a:cubicBezTo>
                    <a:pt x="5847" y="3656"/>
                    <a:pt x="6502" y="4310"/>
                    <a:pt x="6502" y="5120"/>
                  </a:cubicBezTo>
                  <a:lnTo>
                    <a:pt x="6502" y="11299"/>
                  </a:lnTo>
                  <a:lnTo>
                    <a:pt x="5037" y="11299"/>
                  </a:lnTo>
                  <a:lnTo>
                    <a:pt x="5037" y="3620"/>
                  </a:lnTo>
                  <a:close/>
                  <a:moveTo>
                    <a:pt x="930" y="0"/>
                  </a:moveTo>
                  <a:cubicBezTo>
                    <a:pt x="418" y="0"/>
                    <a:pt x="1" y="417"/>
                    <a:pt x="1" y="941"/>
                  </a:cubicBezTo>
                  <a:lnTo>
                    <a:pt x="1" y="2703"/>
                  </a:lnTo>
                  <a:cubicBezTo>
                    <a:pt x="1" y="3084"/>
                    <a:pt x="180" y="3441"/>
                    <a:pt x="489" y="3667"/>
                  </a:cubicBezTo>
                  <a:cubicBezTo>
                    <a:pt x="953" y="3989"/>
                    <a:pt x="1275" y="4941"/>
                    <a:pt x="1275" y="5989"/>
                  </a:cubicBezTo>
                  <a:cubicBezTo>
                    <a:pt x="1275" y="7025"/>
                    <a:pt x="953" y="7978"/>
                    <a:pt x="489" y="8311"/>
                  </a:cubicBezTo>
                  <a:cubicBezTo>
                    <a:pt x="180" y="8537"/>
                    <a:pt x="1" y="8894"/>
                    <a:pt x="1" y="9275"/>
                  </a:cubicBezTo>
                  <a:lnTo>
                    <a:pt x="1" y="10752"/>
                  </a:lnTo>
                  <a:cubicBezTo>
                    <a:pt x="1" y="11276"/>
                    <a:pt x="418" y="11692"/>
                    <a:pt x="930" y="11692"/>
                  </a:cubicBezTo>
                  <a:lnTo>
                    <a:pt x="8181" y="11692"/>
                  </a:lnTo>
                  <a:cubicBezTo>
                    <a:pt x="8704" y="11692"/>
                    <a:pt x="9121" y="11276"/>
                    <a:pt x="9121" y="10752"/>
                  </a:cubicBezTo>
                  <a:lnTo>
                    <a:pt x="9121" y="9275"/>
                  </a:lnTo>
                  <a:cubicBezTo>
                    <a:pt x="9121" y="8894"/>
                    <a:pt x="8943" y="8537"/>
                    <a:pt x="8633" y="8311"/>
                  </a:cubicBezTo>
                  <a:cubicBezTo>
                    <a:pt x="8169" y="7978"/>
                    <a:pt x="7835" y="7025"/>
                    <a:pt x="7835" y="5989"/>
                  </a:cubicBezTo>
                  <a:cubicBezTo>
                    <a:pt x="7835" y="4941"/>
                    <a:pt x="8169" y="3989"/>
                    <a:pt x="8633" y="3667"/>
                  </a:cubicBezTo>
                  <a:cubicBezTo>
                    <a:pt x="8943" y="3441"/>
                    <a:pt x="9121" y="3084"/>
                    <a:pt x="9121" y="2703"/>
                  </a:cubicBezTo>
                  <a:lnTo>
                    <a:pt x="9121" y="1786"/>
                  </a:lnTo>
                  <a:cubicBezTo>
                    <a:pt x="9121" y="1703"/>
                    <a:pt x="9050" y="1620"/>
                    <a:pt x="8954" y="1620"/>
                  </a:cubicBezTo>
                  <a:cubicBezTo>
                    <a:pt x="8871" y="1620"/>
                    <a:pt x="8788" y="1703"/>
                    <a:pt x="8788" y="1786"/>
                  </a:cubicBezTo>
                  <a:lnTo>
                    <a:pt x="8788" y="2703"/>
                  </a:lnTo>
                  <a:cubicBezTo>
                    <a:pt x="8788" y="2965"/>
                    <a:pt x="8657" y="3215"/>
                    <a:pt x="8431" y="3382"/>
                  </a:cubicBezTo>
                  <a:cubicBezTo>
                    <a:pt x="7204" y="4263"/>
                    <a:pt x="7204" y="7680"/>
                    <a:pt x="8431" y="8573"/>
                  </a:cubicBezTo>
                  <a:cubicBezTo>
                    <a:pt x="8657" y="8740"/>
                    <a:pt x="8788" y="8990"/>
                    <a:pt x="8788" y="9263"/>
                  </a:cubicBezTo>
                  <a:lnTo>
                    <a:pt x="8788" y="10740"/>
                  </a:lnTo>
                  <a:cubicBezTo>
                    <a:pt x="8788" y="11061"/>
                    <a:pt x="8526" y="11335"/>
                    <a:pt x="8192" y="11335"/>
                  </a:cubicBezTo>
                  <a:lnTo>
                    <a:pt x="6859" y="11335"/>
                  </a:lnTo>
                  <a:lnTo>
                    <a:pt x="6859" y="5156"/>
                  </a:lnTo>
                  <a:cubicBezTo>
                    <a:pt x="6859" y="4144"/>
                    <a:pt x="6025" y="3310"/>
                    <a:pt x="5013" y="3310"/>
                  </a:cubicBezTo>
                  <a:lnTo>
                    <a:pt x="3001" y="3310"/>
                  </a:lnTo>
                  <a:cubicBezTo>
                    <a:pt x="2596" y="3310"/>
                    <a:pt x="2275" y="3632"/>
                    <a:pt x="2275" y="4037"/>
                  </a:cubicBezTo>
                  <a:lnTo>
                    <a:pt x="2275" y="9918"/>
                  </a:lnTo>
                  <a:cubicBezTo>
                    <a:pt x="2275" y="10002"/>
                    <a:pt x="2346" y="10085"/>
                    <a:pt x="2442" y="10085"/>
                  </a:cubicBezTo>
                  <a:cubicBezTo>
                    <a:pt x="2525" y="10085"/>
                    <a:pt x="2596" y="10002"/>
                    <a:pt x="2596" y="9918"/>
                  </a:cubicBezTo>
                  <a:lnTo>
                    <a:pt x="2596" y="4037"/>
                  </a:lnTo>
                  <a:cubicBezTo>
                    <a:pt x="2596" y="3834"/>
                    <a:pt x="2775" y="3656"/>
                    <a:pt x="2989" y="3656"/>
                  </a:cubicBezTo>
                  <a:lnTo>
                    <a:pt x="4704" y="3656"/>
                  </a:lnTo>
                  <a:lnTo>
                    <a:pt x="4704" y="11335"/>
                  </a:lnTo>
                  <a:lnTo>
                    <a:pt x="2620" y="11335"/>
                  </a:lnTo>
                  <a:lnTo>
                    <a:pt x="2620" y="10549"/>
                  </a:lnTo>
                  <a:cubicBezTo>
                    <a:pt x="2620" y="10466"/>
                    <a:pt x="2537" y="10394"/>
                    <a:pt x="2454" y="10394"/>
                  </a:cubicBezTo>
                  <a:cubicBezTo>
                    <a:pt x="2358" y="10394"/>
                    <a:pt x="2287" y="10466"/>
                    <a:pt x="2287" y="10549"/>
                  </a:cubicBezTo>
                  <a:lnTo>
                    <a:pt x="2287" y="11335"/>
                  </a:lnTo>
                  <a:lnTo>
                    <a:pt x="942" y="11335"/>
                  </a:lnTo>
                  <a:cubicBezTo>
                    <a:pt x="620" y="11335"/>
                    <a:pt x="346" y="11061"/>
                    <a:pt x="346" y="10740"/>
                  </a:cubicBezTo>
                  <a:lnTo>
                    <a:pt x="346" y="9263"/>
                  </a:lnTo>
                  <a:cubicBezTo>
                    <a:pt x="346" y="8990"/>
                    <a:pt x="489" y="8740"/>
                    <a:pt x="703" y="8573"/>
                  </a:cubicBezTo>
                  <a:cubicBezTo>
                    <a:pt x="1942" y="7704"/>
                    <a:pt x="1942" y="4275"/>
                    <a:pt x="703" y="3382"/>
                  </a:cubicBezTo>
                  <a:cubicBezTo>
                    <a:pt x="489" y="3215"/>
                    <a:pt x="346" y="2965"/>
                    <a:pt x="346" y="2703"/>
                  </a:cubicBezTo>
                  <a:lnTo>
                    <a:pt x="346" y="941"/>
                  </a:lnTo>
                  <a:cubicBezTo>
                    <a:pt x="346" y="619"/>
                    <a:pt x="620" y="346"/>
                    <a:pt x="942" y="346"/>
                  </a:cubicBezTo>
                  <a:lnTo>
                    <a:pt x="8192" y="346"/>
                  </a:lnTo>
                  <a:cubicBezTo>
                    <a:pt x="8526" y="346"/>
                    <a:pt x="8788" y="619"/>
                    <a:pt x="8788" y="941"/>
                  </a:cubicBezTo>
                  <a:lnTo>
                    <a:pt x="8788" y="1131"/>
                  </a:lnTo>
                  <a:cubicBezTo>
                    <a:pt x="8776" y="1227"/>
                    <a:pt x="8847" y="1298"/>
                    <a:pt x="8954" y="1298"/>
                  </a:cubicBezTo>
                  <a:cubicBezTo>
                    <a:pt x="9050" y="1298"/>
                    <a:pt x="9121" y="1227"/>
                    <a:pt x="9121" y="1131"/>
                  </a:cubicBezTo>
                  <a:lnTo>
                    <a:pt x="9121" y="941"/>
                  </a:lnTo>
                  <a:cubicBezTo>
                    <a:pt x="9121" y="417"/>
                    <a:pt x="8704" y="0"/>
                    <a:pt x="8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6" name="Google Shape;9446;p64"/>
          <p:cNvSpPr/>
          <p:nvPr/>
        </p:nvSpPr>
        <p:spPr>
          <a:xfrm>
            <a:off x="1819153" y="2882369"/>
            <a:ext cx="191194" cy="382738"/>
          </a:xfrm>
          <a:custGeom>
            <a:avLst/>
            <a:gdLst/>
            <a:ahLst/>
            <a:cxnLst/>
            <a:rect l="l" t="t" r="r" b="b"/>
            <a:pathLst>
              <a:path w="6002" h="12015" extrusionOk="0">
                <a:moveTo>
                  <a:pt x="906" y="1"/>
                </a:moveTo>
                <a:cubicBezTo>
                  <a:pt x="406" y="1"/>
                  <a:pt x="1" y="405"/>
                  <a:pt x="1" y="917"/>
                </a:cubicBezTo>
                <a:lnTo>
                  <a:pt x="1" y="1251"/>
                </a:lnTo>
                <a:cubicBezTo>
                  <a:pt x="1" y="1763"/>
                  <a:pt x="394" y="2168"/>
                  <a:pt x="906" y="2168"/>
                </a:cubicBezTo>
                <a:lnTo>
                  <a:pt x="906" y="8633"/>
                </a:lnTo>
                <a:cubicBezTo>
                  <a:pt x="906" y="8728"/>
                  <a:pt x="977" y="8823"/>
                  <a:pt x="1084" y="8823"/>
                </a:cubicBezTo>
                <a:cubicBezTo>
                  <a:pt x="1192" y="8823"/>
                  <a:pt x="1263" y="8740"/>
                  <a:pt x="1263" y="8633"/>
                </a:cubicBezTo>
                <a:lnTo>
                  <a:pt x="1263" y="2168"/>
                </a:lnTo>
                <a:lnTo>
                  <a:pt x="4704" y="2168"/>
                </a:lnTo>
                <a:lnTo>
                  <a:pt x="4704" y="2668"/>
                </a:lnTo>
                <a:lnTo>
                  <a:pt x="3823" y="2668"/>
                </a:lnTo>
                <a:cubicBezTo>
                  <a:pt x="3740" y="2668"/>
                  <a:pt x="3644" y="2739"/>
                  <a:pt x="3644" y="2846"/>
                </a:cubicBezTo>
                <a:cubicBezTo>
                  <a:pt x="3644" y="2941"/>
                  <a:pt x="3716" y="3025"/>
                  <a:pt x="3823" y="3025"/>
                </a:cubicBezTo>
                <a:lnTo>
                  <a:pt x="4704" y="3025"/>
                </a:lnTo>
                <a:lnTo>
                  <a:pt x="4704" y="3906"/>
                </a:lnTo>
                <a:lnTo>
                  <a:pt x="3823" y="3906"/>
                </a:lnTo>
                <a:cubicBezTo>
                  <a:pt x="3740" y="3906"/>
                  <a:pt x="3644" y="3977"/>
                  <a:pt x="3644" y="4084"/>
                </a:cubicBezTo>
                <a:cubicBezTo>
                  <a:pt x="3644" y="4180"/>
                  <a:pt x="3716" y="4263"/>
                  <a:pt x="3823" y="4263"/>
                </a:cubicBezTo>
                <a:lnTo>
                  <a:pt x="4704" y="4263"/>
                </a:lnTo>
                <a:lnTo>
                  <a:pt x="4704" y="5144"/>
                </a:lnTo>
                <a:lnTo>
                  <a:pt x="3823" y="5144"/>
                </a:lnTo>
                <a:cubicBezTo>
                  <a:pt x="3740" y="5144"/>
                  <a:pt x="3644" y="5216"/>
                  <a:pt x="3644" y="5323"/>
                </a:cubicBezTo>
                <a:cubicBezTo>
                  <a:pt x="3644" y="5406"/>
                  <a:pt x="3716" y="5501"/>
                  <a:pt x="3823" y="5501"/>
                </a:cubicBezTo>
                <a:lnTo>
                  <a:pt x="4704" y="5501"/>
                </a:lnTo>
                <a:lnTo>
                  <a:pt x="4704" y="6382"/>
                </a:lnTo>
                <a:lnTo>
                  <a:pt x="3823" y="6382"/>
                </a:lnTo>
                <a:cubicBezTo>
                  <a:pt x="3740" y="6382"/>
                  <a:pt x="3644" y="6454"/>
                  <a:pt x="3644" y="6561"/>
                </a:cubicBezTo>
                <a:cubicBezTo>
                  <a:pt x="3644" y="6644"/>
                  <a:pt x="3716" y="6740"/>
                  <a:pt x="3823" y="6740"/>
                </a:cubicBezTo>
                <a:lnTo>
                  <a:pt x="4704" y="6740"/>
                </a:lnTo>
                <a:lnTo>
                  <a:pt x="4704" y="7609"/>
                </a:lnTo>
                <a:lnTo>
                  <a:pt x="3823" y="7609"/>
                </a:lnTo>
                <a:cubicBezTo>
                  <a:pt x="3740" y="7609"/>
                  <a:pt x="3644" y="7692"/>
                  <a:pt x="3644" y="7787"/>
                </a:cubicBezTo>
                <a:cubicBezTo>
                  <a:pt x="3644" y="7883"/>
                  <a:pt x="3716" y="7966"/>
                  <a:pt x="3823" y="7966"/>
                </a:cubicBezTo>
                <a:lnTo>
                  <a:pt x="4704" y="7966"/>
                </a:lnTo>
                <a:lnTo>
                  <a:pt x="4704" y="8847"/>
                </a:lnTo>
                <a:lnTo>
                  <a:pt x="3823" y="8847"/>
                </a:lnTo>
                <a:cubicBezTo>
                  <a:pt x="3740" y="8847"/>
                  <a:pt x="3644" y="8918"/>
                  <a:pt x="3644" y="9026"/>
                </a:cubicBezTo>
                <a:cubicBezTo>
                  <a:pt x="3644" y="9121"/>
                  <a:pt x="3716" y="9204"/>
                  <a:pt x="3823" y="9204"/>
                </a:cubicBezTo>
                <a:lnTo>
                  <a:pt x="4704" y="9204"/>
                </a:lnTo>
                <a:lnTo>
                  <a:pt x="4704" y="9954"/>
                </a:lnTo>
                <a:cubicBezTo>
                  <a:pt x="4704" y="10907"/>
                  <a:pt x="3930" y="11657"/>
                  <a:pt x="2989" y="11657"/>
                </a:cubicBezTo>
                <a:cubicBezTo>
                  <a:pt x="2037" y="11657"/>
                  <a:pt x="1275" y="10883"/>
                  <a:pt x="1275" y="9954"/>
                </a:cubicBezTo>
                <a:lnTo>
                  <a:pt x="1275" y="9371"/>
                </a:lnTo>
                <a:cubicBezTo>
                  <a:pt x="1275" y="9276"/>
                  <a:pt x="1203" y="9192"/>
                  <a:pt x="1096" y="9192"/>
                </a:cubicBezTo>
                <a:cubicBezTo>
                  <a:pt x="1001" y="9192"/>
                  <a:pt x="918" y="9264"/>
                  <a:pt x="918" y="9371"/>
                </a:cubicBezTo>
                <a:lnTo>
                  <a:pt x="918" y="9954"/>
                </a:lnTo>
                <a:cubicBezTo>
                  <a:pt x="918" y="11097"/>
                  <a:pt x="1846" y="12014"/>
                  <a:pt x="2989" y="12014"/>
                </a:cubicBezTo>
                <a:cubicBezTo>
                  <a:pt x="4132" y="12014"/>
                  <a:pt x="5061" y="11097"/>
                  <a:pt x="5061" y="9954"/>
                </a:cubicBezTo>
                <a:lnTo>
                  <a:pt x="5061" y="2227"/>
                </a:lnTo>
                <a:lnTo>
                  <a:pt x="5085" y="2227"/>
                </a:lnTo>
                <a:cubicBezTo>
                  <a:pt x="5597" y="2227"/>
                  <a:pt x="5990" y="1822"/>
                  <a:pt x="5990" y="1322"/>
                </a:cubicBezTo>
                <a:lnTo>
                  <a:pt x="5990" y="929"/>
                </a:lnTo>
                <a:cubicBezTo>
                  <a:pt x="6002" y="429"/>
                  <a:pt x="5597" y="24"/>
                  <a:pt x="5085" y="24"/>
                </a:cubicBezTo>
                <a:lnTo>
                  <a:pt x="4525" y="24"/>
                </a:lnTo>
                <a:cubicBezTo>
                  <a:pt x="4430" y="24"/>
                  <a:pt x="4347" y="96"/>
                  <a:pt x="4347" y="203"/>
                </a:cubicBezTo>
                <a:cubicBezTo>
                  <a:pt x="4347" y="286"/>
                  <a:pt x="4418" y="382"/>
                  <a:pt x="4525" y="382"/>
                </a:cubicBezTo>
                <a:lnTo>
                  <a:pt x="5085" y="382"/>
                </a:lnTo>
                <a:cubicBezTo>
                  <a:pt x="5406" y="382"/>
                  <a:pt x="5656" y="632"/>
                  <a:pt x="5656" y="941"/>
                </a:cubicBezTo>
                <a:lnTo>
                  <a:pt x="5656" y="1287"/>
                </a:lnTo>
                <a:cubicBezTo>
                  <a:pt x="5656" y="1596"/>
                  <a:pt x="5406" y="1846"/>
                  <a:pt x="5085" y="1846"/>
                </a:cubicBezTo>
                <a:lnTo>
                  <a:pt x="906" y="1846"/>
                </a:lnTo>
                <a:cubicBezTo>
                  <a:pt x="596" y="1846"/>
                  <a:pt x="334" y="1596"/>
                  <a:pt x="334" y="1287"/>
                </a:cubicBezTo>
                <a:lnTo>
                  <a:pt x="334" y="929"/>
                </a:lnTo>
                <a:cubicBezTo>
                  <a:pt x="334" y="620"/>
                  <a:pt x="596" y="370"/>
                  <a:pt x="906" y="370"/>
                </a:cubicBezTo>
                <a:lnTo>
                  <a:pt x="3870" y="370"/>
                </a:lnTo>
                <a:cubicBezTo>
                  <a:pt x="3954" y="370"/>
                  <a:pt x="4049" y="286"/>
                  <a:pt x="4049" y="191"/>
                </a:cubicBezTo>
                <a:cubicBezTo>
                  <a:pt x="4049" y="96"/>
                  <a:pt x="3966" y="1"/>
                  <a:pt x="3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64"/>
          <p:cNvGrpSpPr/>
          <p:nvPr/>
        </p:nvGrpSpPr>
        <p:grpSpPr>
          <a:xfrm>
            <a:off x="3510335" y="2892499"/>
            <a:ext cx="360726" cy="361204"/>
            <a:chOff x="3510335" y="2892499"/>
            <a:chExt cx="360726" cy="361204"/>
          </a:xfrm>
          <a:solidFill>
            <a:schemeClr val="accent1"/>
          </a:solidFill>
        </p:grpSpPr>
        <p:sp>
          <p:nvSpPr>
            <p:cNvPr id="9448" name="Google Shape;9448;p64"/>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64"/>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64"/>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64"/>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64"/>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3" name="Google Shape;9453;p64"/>
          <p:cNvGrpSpPr/>
          <p:nvPr/>
        </p:nvGrpSpPr>
        <p:grpSpPr>
          <a:xfrm>
            <a:off x="3086313" y="2877049"/>
            <a:ext cx="320143" cy="392581"/>
            <a:chOff x="3086313" y="2877049"/>
            <a:chExt cx="320143" cy="392581"/>
          </a:xfrm>
          <a:solidFill>
            <a:schemeClr val="accent1"/>
          </a:solidFill>
        </p:grpSpPr>
        <p:sp>
          <p:nvSpPr>
            <p:cNvPr id="9454" name="Google Shape;9454;p64"/>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64"/>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64"/>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64"/>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64"/>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64"/>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64"/>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64"/>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64"/>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64"/>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64"/>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64"/>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6" name="Google Shape;9466;p64"/>
          <p:cNvSpPr/>
          <p:nvPr/>
        </p:nvSpPr>
        <p:spPr>
          <a:xfrm>
            <a:off x="2253814" y="2894123"/>
            <a:ext cx="210530" cy="357700"/>
          </a:xfrm>
          <a:custGeom>
            <a:avLst/>
            <a:gdLst/>
            <a:ahLst/>
            <a:cxnLst/>
            <a:rect l="l" t="t" r="r" b="b"/>
            <a:pathLst>
              <a:path w="6609" h="11229" extrusionOk="0">
                <a:moveTo>
                  <a:pt x="3310" y="1941"/>
                </a:moveTo>
                <a:cubicBezTo>
                  <a:pt x="3632" y="1941"/>
                  <a:pt x="3918" y="2227"/>
                  <a:pt x="3918" y="2572"/>
                </a:cubicBezTo>
                <a:lnTo>
                  <a:pt x="3918" y="2882"/>
                </a:lnTo>
                <a:cubicBezTo>
                  <a:pt x="3918" y="3037"/>
                  <a:pt x="3799" y="3156"/>
                  <a:pt x="3644" y="3156"/>
                </a:cubicBezTo>
                <a:lnTo>
                  <a:pt x="2953" y="3156"/>
                </a:lnTo>
                <a:cubicBezTo>
                  <a:pt x="2798" y="3156"/>
                  <a:pt x="2679" y="3037"/>
                  <a:pt x="2679" y="2882"/>
                </a:cubicBezTo>
                <a:lnTo>
                  <a:pt x="2679" y="2572"/>
                </a:lnTo>
                <a:cubicBezTo>
                  <a:pt x="2679" y="2227"/>
                  <a:pt x="2965" y="1941"/>
                  <a:pt x="3310" y="1941"/>
                </a:cubicBezTo>
                <a:close/>
                <a:moveTo>
                  <a:pt x="3918" y="10371"/>
                </a:moveTo>
                <a:lnTo>
                  <a:pt x="3918" y="10633"/>
                </a:lnTo>
                <a:lnTo>
                  <a:pt x="3906" y="10633"/>
                </a:lnTo>
                <a:cubicBezTo>
                  <a:pt x="3906" y="10788"/>
                  <a:pt x="3787" y="10907"/>
                  <a:pt x="3632" y="10907"/>
                </a:cubicBezTo>
                <a:lnTo>
                  <a:pt x="2929" y="10907"/>
                </a:lnTo>
                <a:cubicBezTo>
                  <a:pt x="2787" y="10907"/>
                  <a:pt x="2668" y="10788"/>
                  <a:pt x="2668" y="10633"/>
                </a:cubicBezTo>
                <a:lnTo>
                  <a:pt x="2668" y="10371"/>
                </a:lnTo>
                <a:close/>
                <a:moveTo>
                  <a:pt x="2572" y="1"/>
                </a:moveTo>
                <a:cubicBezTo>
                  <a:pt x="1144" y="1"/>
                  <a:pt x="1" y="1156"/>
                  <a:pt x="1" y="2572"/>
                </a:cubicBezTo>
                <a:lnTo>
                  <a:pt x="1" y="2751"/>
                </a:lnTo>
                <a:cubicBezTo>
                  <a:pt x="1" y="2834"/>
                  <a:pt x="72" y="2918"/>
                  <a:pt x="167" y="2918"/>
                </a:cubicBezTo>
                <a:cubicBezTo>
                  <a:pt x="251" y="2918"/>
                  <a:pt x="334" y="2834"/>
                  <a:pt x="334" y="2751"/>
                </a:cubicBezTo>
                <a:lnTo>
                  <a:pt x="334" y="2572"/>
                </a:lnTo>
                <a:cubicBezTo>
                  <a:pt x="334" y="1334"/>
                  <a:pt x="1346" y="322"/>
                  <a:pt x="2572" y="322"/>
                </a:cubicBezTo>
                <a:lnTo>
                  <a:pt x="3132" y="322"/>
                </a:lnTo>
                <a:lnTo>
                  <a:pt x="3132" y="1632"/>
                </a:lnTo>
                <a:cubicBezTo>
                  <a:pt x="2679" y="1703"/>
                  <a:pt x="2334" y="2096"/>
                  <a:pt x="2334" y="2572"/>
                </a:cubicBezTo>
                <a:lnTo>
                  <a:pt x="2334" y="2882"/>
                </a:lnTo>
                <a:cubicBezTo>
                  <a:pt x="2334" y="3204"/>
                  <a:pt x="2608" y="3489"/>
                  <a:pt x="2953" y="3489"/>
                </a:cubicBezTo>
                <a:lnTo>
                  <a:pt x="3644" y="3489"/>
                </a:lnTo>
                <a:cubicBezTo>
                  <a:pt x="3977" y="3489"/>
                  <a:pt x="4263" y="3227"/>
                  <a:pt x="4263" y="2882"/>
                </a:cubicBezTo>
                <a:lnTo>
                  <a:pt x="4263" y="2572"/>
                </a:lnTo>
                <a:cubicBezTo>
                  <a:pt x="4263" y="2108"/>
                  <a:pt x="3918" y="1703"/>
                  <a:pt x="3465" y="1632"/>
                </a:cubicBezTo>
                <a:lnTo>
                  <a:pt x="3465" y="322"/>
                </a:lnTo>
                <a:lnTo>
                  <a:pt x="4025" y="322"/>
                </a:lnTo>
                <a:cubicBezTo>
                  <a:pt x="5251" y="322"/>
                  <a:pt x="6263" y="1334"/>
                  <a:pt x="6263" y="2572"/>
                </a:cubicBezTo>
                <a:lnTo>
                  <a:pt x="6263" y="3632"/>
                </a:lnTo>
                <a:lnTo>
                  <a:pt x="5882" y="3632"/>
                </a:lnTo>
                <a:cubicBezTo>
                  <a:pt x="5549" y="3632"/>
                  <a:pt x="5275" y="3894"/>
                  <a:pt x="5275" y="4239"/>
                </a:cubicBezTo>
                <a:lnTo>
                  <a:pt x="5275" y="4430"/>
                </a:lnTo>
                <a:cubicBezTo>
                  <a:pt x="5275" y="4525"/>
                  <a:pt x="5346" y="4597"/>
                  <a:pt x="5430" y="4597"/>
                </a:cubicBezTo>
                <a:cubicBezTo>
                  <a:pt x="5525" y="4597"/>
                  <a:pt x="5596" y="4525"/>
                  <a:pt x="5596" y="4430"/>
                </a:cubicBezTo>
                <a:lnTo>
                  <a:pt x="5596" y="4239"/>
                </a:lnTo>
                <a:cubicBezTo>
                  <a:pt x="5596" y="4085"/>
                  <a:pt x="5716" y="3966"/>
                  <a:pt x="5870" y="3966"/>
                </a:cubicBezTo>
                <a:lnTo>
                  <a:pt x="6251" y="3966"/>
                </a:lnTo>
                <a:lnTo>
                  <a:pt x="6251" y="7264"/>
                </a:lnTo>
                <a:lnTo>
                  <a:pt x="5870" y="7264"/>
                </a:lnTo>
                <a:cubicBezTo>
                  <a:pt x="5716" y="7264"/>
                  <a:pt x="5596" y="7144"/>
                  <a:pt x="5596" y="6990"/>
                </a:cubicBezTo>
                <a:lnTo>
                  <a:pt x="5596" y="5216"/>
                </a:lnTo>
                <a:cubicBezTo>
                  <a:pt x="5596" y="5132"/>
                  <a:pt x="5525" y="5061"/>
                  <a:pt x="5430" y="5061"/>
                </a:cubicBezTo>
                <a:cubicBezTo>
                  <a:pt x="5346" y="5061"/>
                  <a:pt x="5275" y="5132"/>
                  <a:pt x="5275" y="5216"/>
                </a:cubicBezTo>
                <a:lnTo>
                  <a:pt x="5275" y="6990"/>
                </a:lnTo>
                <a:cubicBezTo>
                  <a:pt x="5275" y="7323"/>
                  <a:pt x="5537" y="7597"/>
                  <a:pt x="5882" y="7597"/>
                </a:cubicBezTo>
                <a:lnTo>
                  <a:pt x="6263" y="7597"/>
                </a:lnTo>
                <a:lnTo>
                  <a:pt x="6263" y="8228"/>
                </a:lnTo>
                <a:cubicBezTo>
                  <a:pt x="6263" y="9228"/>
                  <a:pt x="5454" y="10038"/>
                  <a:pt x="4453" y="10038"/>
                </a:cubicBezTo>
                <a:lnTo>
                  <a:pt x="2144" y="10038"/>
                </a:lnTo>
                <a:cubicBezTo>
                  <a:pt x="1144" y="10038"/>
                  <a:pt x="334" y="9228"/>
                  <a:pt x="334" y="8228"/>
                </a:cubicBezTo>
                <a:lnTo>
                  <a:pt x="334" y="7597"/>
                </a:lnTo>
                <a:lnTo>
                  <a:pt x="715" y="7597"/>
                </a:lnTo>
                <a:cubicBezTo>
                  <a:pt x="1048" y="7597"/>
                  <a:pt x="1322" y="7335"/>
                  <a:pt x="1322" y="6990"/>
                </a:cubicBezTo>
                <a:lnTo>
                  <a:pt x="1322" y="6811"/>
                </a:lnTo>
                <a:cubicBezTo>
                  <a:pt x="1322" y="6728"/>
                  <a:pt x="1251" y="6644"/>
                  <a:pt x="1167" y="6644"/>
                </a:cubicBezTo>
                <a:cubicBezTo>
                  <a:pt x="1072" y="6644"/>
                  <a:pt x="1001" y="6728"/>
                  <a:pt x="1001" y="6811"/>
                </a:cubicBezTo>
                <a:lnTo>
                  <a:pt x="1001" y="6990"/>
                </a:lnTo>
                <a:cubicBezTo>
                  <a:pt x="1001" y="7144"/>
                  <a:pt x="882" y="7264"/>
                  <a:pt x="727" y="7264"/>
                </a:cubicBezTo>
                <a:lnTo>
                  <a:pt x="346" y="7264"/>
                </a:lnTo>
                <a:lnTo>
                  <a:pt x="346" y="3966"/>
                </a:lnTo>
                <a:lnTo>
                  <a:pt x="727" y="3966"/>
                </a:lnTo>
                <a:cubicBezTo>
                  <a:pt x="882" y="3966"/>
                  <a:pt x="1001" y="4085"/>
                  <a:pt x="1001" y="4239"/>
                </a:cubicBezTo>
                <a:lnTo>
                  <a:pt x="1001" y="6037"/>
                </a:lnTo>
                <a:cubicBezTo>
                  <a:pt x="1001" y="6132"/>
                  <a:pt x="1072" y="6204"/>
                  <a:pt x="1167" y="6204"/>
                </a:cubicBezTo>
                <a:cubicBezTo>
                  <a:pt x="1251" y="6204"/>
                  <a:pt x="1322" y="6132"/>
                  <a:pt x="1322" y="6037"/>
                </a:cubicBezTo>
                <a:lnTo>
                  <a:pt x="1322" y="4239"/>
                </a:lnTo>
                <a:cubicBezTo>
                  <a:pt x="1322" y="3906"/>
                  <a:pt x="1060" y="3620"/>
                  <a:pt x="715" y="3620"/>
                </a:cubicBezTo>
                <a:lnTo>
                  <a:pt x="334" y="3620"/>
                </a:lnTo>
                <a:lnTo>
                  <a:pt x="334" y="3501"/>
                </a:lnTo>
                <a:cubicBezTo>
                  <a:pt x="334" y="3418"/>
                  <a:pt x="251" y="3346"/>
                  <a:pt x="167" y="3346"/>
                </a:cubicBezTo>
                <a:cubicBezTo>
                  <a:pt x="72" y="3346"/>
                  <a:pt x="1" y="3418"/>
                  <a:pt x="1" y="3501"/>
                </a:cubicBezTo>
                <a:lnTo>
                  <a:pt x="1" y="8216"/>
                </a:lnTo>
                <a:cubicBezTo>
                  <a:pt x="1" y="9383"/>
                  <a:pt x="953" y="10347"/>
                  <a:pt x="2144" y="10347"/>
                </a:cubicBezTo>
                <a:lnTo>
                  <a:pt x="2334" y="10347"/>
                </a:lnTo>
                <a:lnTo>
                  <a:pt x="2334" y="10621"/>
                </a:lnTo>
                <a:cubicBezTo>
                  <a:pt x="2334" y="10943"/>
                  <a:pt x="2608" y="11228"/>
                  <a:pt x="2953" y="11228"/>
                </a:cubicBezTo>
                <a:lnTo>
                  <a:pt x="3644" y="11228"/>
                </a:lnTo>
                <a:cubicBezTo>
                  <a:pt x="3977" y="11228"/>
                  <a:pt x="4263" y="10966"/>
                  <a:pt x="4263" y="10621"/>
                </a:cubicBezTo>
                <a:lnTo>
                  <a:pt x="4263" y="10347"/>
                </a:lnTo>
                <a:lnTo>
                  <a:pt x="4465" y="10347"/>
                </a:lnTo>
                <a:cubicBezTo>
                  <a:pt x="5644" y="10347"/>
                  <a:pt x="6608" y="9407"/>
                  <a:pt x="6608" y="8216"/>
                </a:cubicBezTo>
                <a:lnTo>
                  <a:pt x="6608" y="2572"/>
                </a:lnTo>
                <a:cubicBezTo>
                  <a:pt x="6585" y="1156"/>
                  <a:pt x="5418" y="1"/>
                  <a:pt x="4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7" name="Google Shape;9467;p64"/>
          <p:cNvGrpSpPr/>
          <p:nvPr/>
        </p:nvGrpSpPr>
        <p:grpSpPr>
          <a:xfrm>
            <a:off x="861113" y="2885746"/>
            <a:ext cx="333809" cy="373277"/>
            <a:chOff x="861113" y="2885746"/>
            <a:chExt cx="333809" cy="373277"/>
          </a:xfrm>
          <a:solidFill>
            <a:schemeClr val="accent1"/>
          </a:solidFill>
        </p:grpSpPr>
        <p:sp>
          <p:nvSpPr>
            <p:cNvPr id="9468" name="Google Shape;9468;p64"/>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64"/>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64"/>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1" name="Google Shape;9471;p64"/>
          <p:cNvSpPr/>
          <p:nvPr/>
        </p:nvSpPr>
        <p:spPr>
          <a:xfrm>
            <a:off x="2616005" y="2886542"/>
            <a:ext cx="371366" cy="372353"/>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64"/>
          <p:cNvSpPr/>
          <p:nvPr/>
        </p:nvSpPr>
        <p:spPr>
          <a:xfrm>
            <a:off x="2160129" y="1516235"/>
            <a:ext cx="399780" cy="341740"/>
          </a:xfrm>
          <a:custGeom>
            <a:avLst/>
            <a:gdLst/>
            <a:ahLst/>
            <a:cxnLst/>
            <a:rect l="l" t="t" r="r" b="b"/>
            <a:pathLst>
              <a:path w="12550" h="10728" extrusionOk="0">
                <a:moveTo>
                  <a:pt x="6298" y="369"/>
                </a:moveTo>
                <a:cubicBezTo>
                  <a:pt x="6306" y="369"/>
                  <a:pt x="6315" y="369"/>
                  <a:pt x="6323" y="370"/>
                </a:cubicBezTo>
                <a:cubicBezTo>
                  <a:pt x="6442" y="393"/>
                  <a:pt x="6525" y="477"/>
                  <a:pt x="6525" y="596"/>
                </a:cubicBezTo>
                <a:cubicBezTo>
                  <a:pt x="6525" y="727"/>
                  <a:pt x="6430" y="834"/>
                  <a:pt x="6287" y="834"/>
                </a:cubicBezTo>
                <a:cubicBezTo>
                  <a:pt x="6156" y="834"/>
                  <a:pt x="6049" y="727"/>
                  <a:pt x="6049" y="596"/>
                </a:cubicBezTo>
                <a:cubicBezTo>
                  <a:pt x="6049" y="482"/>
                  <a:pt x="6136" y="369"/>
                  <a:pt x="6298" y="369"/>
                </a:cubicBezTo>
                <a:close/>
                <a:moveTo>
                  <a:pt x="6871" y="727"/>
                </a:moveTo>
                <a:lnTo>
                  <a:pt x="8668" y="2513"/>
                </a:lnTo>
                <a:lnTo>
                  <a:pt x="3906" y="2513"/>
                </a:lnTo>
                <a:lnTo>
                  <a:pt x="5716" y="727"/>
                </a:lnTo>
                <a:cubicBezTo>
                  <a:pt x="5775" y="1001"/>
                  <a:pt x="6013" y="1191"/>
                  <a:pt x="6287" y="1191"/>
                </a:cubicBezTo>
                <a:cubicBezTo>
                  <a:pt x="6573" y="1191"/>
                  <a:pt x="6811" y="1001"/>
                  <a:pt x="6871" y="727"/>
                </a:cubicBezTo>
                <a:close/>
                <a:moveTo>
                  <a:pt x="3573" y="8787"/>
                </a:moveTo>
                <a:cubicBezTo>
                  <a:pt x="5216" y="8787"/>
                  <a:pt x="5097" y="8787"/>
                  <a:pt x="5156" y="8799"/>
                </a:cubicBezTo>
                <a:cubicBezTo>
                  <a:pt x="5275" y="8823"/>
                  <a:pt x="5370" y="8942"/>
                  <a:pt x="5370" y="9061"/>
                </a:cubicBezTo>
                <a:lnTo>
                  <a:pt x="5370" y="9513"/>
                </a:lnTo>
                <a:lnTo>
                  <a:pt x="3287" y="9513"/>
                </a:lnTo>
                <a:cubicBezTo>
                  <a:pt x="3275" y="9049"/>
                  <a:pt x="3275" y="9049"/>
                  <a:pt x="3287" y="9002"/>
                </a:cubicBezTo>
                <a:cubicBezTo>
                  <a:pt x="3334" y="8859"/>
                  <a:pt x="3430" y="8787"/>
                  <a:pt x="3573" y="8787"/>
                </a:cubicBezTo>
                <a:close/>
                <a:moveTo>
                  <a:pt x="10651" y="2885"/>
                </a:moveTo>
                <a:cubicBezTo>
                  <a:pt x="11916" y="2885"/>
                  <a:pt x="11740" y="2894"/>
                  <a:pt x="11740" y="2929"/>
                </a:cubicBezTo>
                <a:cubicBezTo>
                  <a:pt x="11729" y="9255"/>
                  <a:pt x="11779" y="9516"/>
                  <a:pt x="11713" y="9516"/>
                </a:cubicBezTo>
                <a:cubicBezTo>
                  <a:pt x="11707" y="9516"/>
                  <a:pt x="11700" y="9513"/>
                  <a:pt x="11693" y="9513"/>
                </a:cubicBezTo>
                <a:lnTo>
                  <a:pt x="5739" y="9513"/>
                </a:lnTo>
                <a:lnTo>
                  <a:pt x="5739" y="9144"/>
                </a:lnTo>
                <a:lnTo>
                  <a:pt x="11193" y="9144"/>
                </a:lnTo>
                <a:cubicBezTo>
                  <a:pt x="11288" y="9144"/>
                  <a:pt x="11371" y="9049"/>
                  <a:pt x="11371" y="8966"/>
                </a:cubicBezTo>
                <a:lnTo>
                  <a:pt x="11371" y="3441"/>
                </a:lnTo>
                <a:cubicBezTo>
                  <a:pt x="11371" y="3334"/>
                  <a:pt x="11276" y="3263"/>
                  <a:pt x="11193" y="3263"/>
                </a:cubicBezTo>
                <a:lnTo>
                  <a:pt x="3346" y="3263"/>
                </a:lnTo>
                <a:cubicBezTo>
                  <a:pt x="3239" y="3263"/>
                  <a:pt x="3168" y="3346"/>
                  <a:pt x="3168" y="3441"/>
                </a:cubicBezTo>
                <a:cubicBezTo>
                  <a:pt x="3168" y="3537"/>
                  <a:pt x="3251" y="3620"/>
                  <a:pt x="3346" y="3620"/>
                </a:cubicBezTo>
                <a:lnTo>
                  <a:pt x="10990" y="3620"/>
                </a:lnTo>
                <a:lnTo>
                  <a:pt x="10990" y="8775"/>
                </a:lnTo>
                <a:lnTo>
                  <a:pt x="5656" y="8775"/>
                </a:lnTo>
                <a:cubicBezTo>
                  <a:pt x="5561" y="8585"/>
                  <a:pt x="5370" y="8454"/>
                  <a:pt x="5156" y="8430"/>
                </a:cubicBezTo>
                <a:cubicBezTo>
                  <a:pt x="5128" y="8422"/>
                  <a:pt x="4938" y="8419"/>
                  <a:pt x="4696" y="8419"/>
                </a:cubicBezTo>
                <a:cubicBezTo>
                  <a:pt x="4212" y="8419"/>
                  <a:pt x="3521" y="8430"/>
                  <a:pt x="3513" y="8430"/>
                </a:cubicBezTo>
                <a:cubicBezTo>
                  <a:pt x="3287" y="8442"/>
                  <a:pt x="3072" y="8573"/>
                  <a:pt x="2977" y="8775"/>
                </a:cubicBezTo>
                <a:lnTo>
                  <a:pt x="1608" y="8775"/>
                </a:lnTo>
                <a:lnTo>
                  <a:pt x="1608" y="3620"/>
                </a:lnTo>
                <a:lnTo>
                  <a:pt x="2656" y="3620"/>
                </a:lnTo>
                <a:cubicBezTo>
                  <a:pt x="2763" y="3620"/>
                  <a:pt x="2834" y="3525"/>
                  <a:pt x="2834" y="3441"/>
                </a:cubicBezTo>
                <a:cubicBezTo>
                  <a:pt x="2834" y="3334"/>
                  <a:pt x="2751" y="3263"/>
                  <a:pt x="2656" y="3263"/>
                </a:cubicBezTo>
                <a:lnTo>
                  <a:pt x="1429" y="3263"/>
                </a:lnTo>
                <a:cubicBezTo>
                  <a:pt x="1322" y="3263"/>
                  <a:pt x="1251" y="3346"/>
                  <a:pt x="1251" y="3441"/>
                </a:cubicBezTo>
                <a:lnTo>
                  <a:pt x="1251" y="8966"/>
                </a:lnTo>
                <a:cubicBezTo>
                  <a:pt x="1251" y="9061"/>
                  <a:pt x="1334" y="9144"/>
                  <a:pt x="1429" y="9144"/>
                </a:cubicBezTo>
                <a:lnTo>
                  <a:pt x="2918" y="9144"/>
                </a:lnTo>
                <a:lnTo>
                  <a:pt x="2918" y="9513"/>
                </a:lnTo>
                <a:lnTo>
                  <a:pt x="917" y="9513"/>
                </a:lnTo>
                <a:cubicBezTo>
                  <a:pt x="894" y="9513"/>
                  <a:pt x="870" y="9490"/>
                  <a:pt x="870" y="9466"/>
                </a:cubicBezTo>
                <a:cubicBezTo>
                  <a:pt x="892" y="3144"/>
                  <a:pt x="843" y="2892"/>
                  <a:pt x="900" y="2892"/>
                </a:cubicBezTo>
                <a:cubicBezTo>
                  <a:pt x="905" y="2892"/>
                  <a:pt x="911" y="2894"/>
                  <a:pt x="917" y="2894"/>
                </a:cubicBezTo>
                <a:cubicBezTo>
                  <a:pt x="6680" y="2894"/>
                  <a:pt x="9386" y="2885"/>
                  <a:pt x="10651" y="2885"/>
                </a:cubicBezTo>
                <a:close/>
                <a:moveTo>
                  <a:pt x="6277" y="0"/>
                </a:moveTo>
                <a:cubicBezTo>
                  <a:pt x="6049" y="0"/>
                  <a:pt x="5823" y="84"/>
                  <a:pt x="5656" y="250"/>
                </a:cubicBezTo>
                <a:lnTo>
                  <a:pt x="3370" y="2513"/>
                </a:lnTo>
                <a:lnTo>
                  <a:pt x="894" y="2513"/>
                </a:lnTo>
                <a:cubicBezTo>
                  <a:pt x="667" y="2513"/>
                  <a:pt x="477" y="2691"/>
                  <a:pt x="477" y="2929"/>
                </a:cubicBezTo>
                <a:lnTo>
                  <a:pt x="477" y="9513"/>
                </a:lnTo>
                <a:lnTo>
                  <a:pt x="417" y="9513"/>
                </a:lnTo>
                <a:cubicBezTo>
                  <a:pt x="191" y="9513"/>
                  <a:pt x="1" y="9692"/>
                  <a:pt x="1" y="9930"/>
                </a:cubicBezTo>
                <a:lnTo>
                  <a:pt x="1" y="10311"/>
                </a:lnTo>
                <a:cubicBezTo>
                  <a:pt x="1" y="10537"/>
                  <a:pt x="179" y="10728"/>
                  <a:pt x="417" y="10728"/>
                </a:cubicBezTo>
                <a:lnTo>
                  <a:pt x="7811" y="10728"/>
                </a:lnTo>
                <a:cubicBezTo>
                  <a:pt x="7918" y="10728"/>
                  <a:pt x="7990" y="10645"/>
                  <a:pt x="7990" y="10549"/>
                </a:cubicBezTo>
                <a:cubicBezTo>
                  <a:pt x="7990" y="10454"/>
                  <a:pt x="7895" y="10371"/>
                  <a:pt x="7811" y="10371"/>
                </a:cubicBezTo>
                <a:cubicBezTo>
                  <a:pt x="7049" y="10370"/>
                  <a:pt x="6364" y="10369"/>
                  <a:pt x="5749" y="10369"/>
                </a:cubicBezTo>
                <a:cubicBezTo>
                  <a:pt x="2782" y="10369"/>
                  <a:pt x="1447" y="10380"/>
                  <a:pt x="848" y="10380"/>
                </a:cubicBezTo>
                <a:cubicBezTo>
                  <a:pt x="301" y="10380"/>
                  <a:pt x="370" y="10371"/>
                  <a:pt x="370" y="10335"/>
                </a:cubicBezTo>
                <a:lnTo>
                  <a:pt x="370" y="9942"/>
                </a:lnTo>
                <a:cubicBezTo>
                  <a:pt x="370" y="9904"/>
                  <a:pt x="221" y="9896"/>
                  <a:pt x="1247" y="9896"/>
                </a:cubicBezTo>
                <a:cubicBezTo>
                  <a:pt x="2032" y="9896"/>
                  <a:pt x="3502" y="9901"/>
                  <a:pt x="6250" y="9901"/>
                </a:cubicBezTo>
                <a:cubicBezTo>
                  <a:pt x="7776" y="9901"/>
                  <a:pt x="9695" y="9899"/>
                  <a:pt x="12109" y="9894"/>
                </a:cubicBezTo>
                <a:cubicBezTo>
                  <a:pt x="12145" y="9894"/>
                  <a:pt x="12157" y="9918"/>
                  <a:pt x="12157" y="9942"/>
                </a:cubicBezTo>
                <a:lnTo>
                  <a:pt x="12157" y="10335"/>
                </a:lnTo>
                <a:cubicBezTo>
                  <a:pt x="12157" y="10359"/>
                  <a:pt x="12145" y="10371"/>
                  <a:pt x="12109" y="10371"/>
                </a:cubicBezTo>
                <a:lnTo>
                  <a:pt x="8478" y="10371"/>
                </a:lnTo>
                <a:cubicBezTo>
                  <a:pt x="8371" y="10371"/>
                  <a:pt x="8299" y="10466"/>
                  <a:pt x="8299" y="10549"/>
                </a:cubicBezTo>
                <a:cubicBezTo>
                  <a:pt x="8299" y="10656"/>
                  <a:pt x="8395" y="10728"/>
                  <a:pt x="8478" y="10728"/>
                </a:cubicBezTo>
                <a:lnTo>
                  <a:pt x="12145" y="10728"/>
                </a:lnTo>
                <a:cubicBezTo>
                  <a:pt x="12359" y="10728"/>
                  <a:pt x="12550" y="10549"/>
                  <a:pt x="12550" y="10311"/>
                </a:cubicBezTo>
                <a:lnTo>
                  <a:pt x="12550" y="9930"/>
                </a:lnTo>
                <a:cubicBezTo>
                  <a:pt x="12550" y="9704"/>
                  <a:pt x="12383" y="9513"/>
                  <a:pt x="12145" y="9513"/>
                </a:cubicBezTo>
                <a:lnTo>
                  <a:pt x="12086" y="9513"/>
                </a:lnTo>
                <a:lnTo>
                  <a:pt x="12086" y="2929"/>
                </a:lnTo>
                <a:cubicBezTo>
                  <a:pt x="12086" y="2715"/>
                  <a:pt x="11907" y="2513"/>
                  <a:pt x="11669" y="2513"/>
                </a:cubicBezTo>
                <a:lnTo>
                  <a:pt x="9180" y="2513"/>
                </a:lnTo>
                <a:lnTo>
                  <a:pt x="6906" y="250"/>
                </a:lnTo>
                <a:cubicBezTo>
                  <a:pt x="6734" y="84"/>
                  <a:pt x="6504" y="0"/>
                  <a:pt x="6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73" name="Google Shape;9473;p64"/>
          <p:cNvGrpSpPr/>
          <p:nvPr/>
        </p:nvGrpSpPr>
        <p:grpSpPr>
          <a:xfrm>
            <a:off x="1297654" y="1504481"/>
            <a:ext cx="349354" cy="362223"/>
            <a:chOff x="1297654" y="1504481"/>
            <a:chExt cx="349354" cy="362223"/>
          </a:xfrm>
          <a:solidFill>
            <a:schemeClr val="accent1"/>
          </a:solidFill>
        </p:grpSpPr>
        <p:sp>
          <p:nvSpPr>
            <p:cNvPr id="9474" name="Google Shape;9474;p64"/>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64"/>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64"/>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7" name="Google Shape;9477;p64"/>
          <p:cNvSpPr/>
          <p:nvPr/>
        </p:nvSpPr>
        <p:spPr>
          <a:xfrm>
            <a:off x="3945378" y="1530729"/>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78" name="Google Shape;9478;p64"/>
          <p:cNvGrpSpPr/>
          <p:nvPr/>
        </p:nvGrpSpPr>
        <p:grpSpPr>
          <a:xfrm>
            <a:off x="852385" y="1510916"/>
            <a:ext cx="353145" cy="351998"/>
            <a:chOff x="852385" y="1510916"/>
            <a:chExt cx="353145" cy="351998"/>
          </a:xfrm>
          <a:solidFill>
            <a:schemeClr val="accent1"/>
          </a:solidFill>
        </p:grpSpPr>
        <p:sp>
          <p:nvSpPr>
            <p:cNvPr id="9479" name="Google Shape;9479;p64"/>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64"/>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64"/>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2" name="Google Shape;9482;p64"/>
          <p:cNvGrpSpPr/>
          <p:nvPr/>
        </p:nvGrpSpPr>
        <p:grpSpPr>
          <a:xfrm>
            <a:off x="1745217" y="1515471"/>
            <a:ext cx="343269" cy="342505"/>
            <a:chOff x="1745217" y="1515471"/>
            <a:chExt cx="343269" cy="342505"/>
          </a:xfrm>
          <a:solidFill>
            <a:schemeClr val="accent1"/>
          </a:solidFill>
        </p:grpSpPr>
        <p:sp>
          <p:nvSpPr>
            <p:cNvPr id="9483" name="Google Shape;9483;p64"/>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64"/>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64"/>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64"/>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7" name="Google Shape;9487;p64"/>
          <p:cNvSpPr/>
          <p:nvPr/>
        </p:nvSpPr>
        <p:spPr>
          <a:xfrm>
            <a:off x="3509220" y="1505437"/>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88" name="Google Shape;9488;p64"/>
          <p:cNvGrpSpPr/>
          <p:nvPr/>
        </p:nvGrpSpPr>
        <p:grpSpPr>
          <a:xfrm>
            <a:off x="3042703" y="1529137"/>
            <a:ext cx="411535" cy="315587"/>
            <a:chOff x="3042703" y="1529137"/>
            <a:chExt cx="411535" cy="315587"/>
          </a:xfrm>
          <a:solidFill>
            <a:schemeClr val="accent1"/>
          </a:solidFill>
        </p:grpSpPr>
        <p:sp>
          <p:nvSpPr>
            <p:cNvPr id="9489" name="Google Shape;9489;p64"/>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64"/>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64"/>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64"/>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64"/>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64"/>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64"/>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64"/>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64"/>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64"/>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9" name="Google Shape;9499;p64"/>
          <p:cNvGrpSpPr/>
          <p:nvPr/>
        </p:nvGrpSpPr>
        <p:grpSpPr>
          <a:xfrm>
            <a:off x="2629289" y="1544682"/>
            <a:ext cx="350501" cy="284497"/>
            <a:chOff x="2629289" y="1544682"/>
            <a:chExt cx="350501" cy="284497"/>
          </a:xfrm>
          <a:solidFill>
            <a:schemeClr val="accent1"/>
          </a:solidFill>
        </p:grpSpPr>
        <p:sp>
          <p:nvSpPr>
            <p:cNvPr id="9500" name="Google Shape;9500;p64"/>
            <p:cNvSpPr/>
            <p:nvPr/>
          </p:nvSpPr>
          <p:spPr>
            <a:xfrm>
              <a:off x="2835614" y="1818507"/>
              <a:ext cx="10289" cy="10671"/>
            </a:xfrm>
            <a:custGeom>
              <a:avLst/>
              <a:gdLst/>
              <a:ahLst/>
              <a:cxnLst/>
              <a:rect l="l" t="t" r="r" b="b"/>
              <a:pathLst>
                <a:path w="323" h="335" extrusionOk="0">
                  <a:moveTo>
                    <a:pt x="167" y="1"/>
                  </a:moveTo>
                  <a:cubicBezTo>
                    <a:pt x="72" y="1"/>
                    <a:pt x="1" y="84"/>
                    <a:pt x="1" y="167"/>
                  </a:cubicBezTo>
                  <a:cubicBezTo>
                    <a:pt x="1" y="263"/>
                    <a:pt x="72" y="334"/>
                    <a:pt x="167" y="334"/>
                  </a:cubicBezTo>
                  <a:cubicBezTo>
                    <a:pt x="251" y="334"/>
                    <a:pt x="322" y="263"/>
                    <a:pt x="322" y="167"/>
                  </a:cubicBezTo>
                  <a:cubicBezTo>
                    <a:pt x="322"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64"/>
            <p:cNvSpPr/>
            <p:nvPr/>
          </p:nvSpPr>
          <p:spPr>
            <a:xfrm>
              <a:off x="2629289" y="1544682"/>
              <a:ext cx="318614" cy="284497"/>
            </a:xfrm>
            <a:custGeom>
              <a:avLst/>
              <a:gdLst/>
              <a:ahLst/>
              <a:cxnLst/>
              <a:rect l="l" t="t" r="r" b="b"/>
              <a:pathLst>
                <a:path w="10002" h="8931" extrusionOk="0">
                  <a:moveTo>
                    <a:pt x="6978" y="334"/>
                  </a:moveTo>
                  <a:cubicBezTo>
                    <a:pt x="7049" y="334"/>
                    <a:pt x="7109" y="358"/>
                    <a:pt x="7168" y="405"/>
                  </a:cubicBezTo>
                  <a:cubicBezTo>
                    <a:pt x="7228" y="453"/>
                    <a:pt x="8085" y="1310"/>
                    <a:pt x="8764" y="2001"/>
                  </a:cubicBezTo>
                  <a:cubicBezTo>
                    <a:pt x="9216" y="2441"/>
                    <a:pt x="9597" y="2810"/>
                    <a:pt x="9621" y="2846"/>
                  </a:cubicBezTo>
                  <a:cubicBezTo>
                    <a:pt x="9657" y="2894"/>
                    <a:pt x="9692" y="2965"/>
                    <a:pt x="9692" y="3036"/>
                  </a:cubicBezTo>
                  <a:cubicBezTo>
                    <a:pt x="9692" y="3108"/>
                    <a:pt x="9657" y="3167"/>
                    <a:pt x="9621" y="3227"/>
                  </a:cubicBezTo>
                  <a:lnTo>
                    <a:pt x="6549" y="6299"/>
                  </a:lnTo>
                  <a:lnTo>
                    <a:pt x="3727" y="3489"/>
                  </a:lnTo>
                  <a:lnTo>
                    <a:pt x="6787" y="405"/>
                  </a:lnTo>
                  <a:cubicBezTo>
                    <a:pt x="6835" y="358"/>
                    <a:pt x="6906" y="334"/>
                    <a:pt x="6978" y="334"/>
                  </a:cubicBezTo>
                  <a:close/>
                  <a:moveTo>
                    <a:pt x="6978" y="0"/>
                  </a:moveTo>
                  <a:cubicBezTo>
                    <a:pt x="6906" y="0"/>
                    <a:pt x="6835" y="12"/>
                    <a:pt x="6752" y="48"/>
                  </a:cubicBezTo>
                  <a:cubicBezTo>
                    <a:pt x="6680" y="72"/>
                    <a:pt x="6621" y="119"/>
                    <a:pt x="6561" y="179"/>
                  </a:cubicBezTo>
                  <a:lnTo>
                    <a:pt x="3382" y="3358"/>
                  </a:lnTo>
                  <a:lnTo>
                    <a:pt x="179" y="6561"/>
                  </a:lnTo>
                  <a:cubicBezTo>
                    <a:pt x="120" y="6620"/>
                    <a:pt x="72" y="6680"/>
                    <a:pt x="48" y="6751"/>
                  </a:cubicBezTo>
                  <a:cubicBezTo>
                    <a:pt x="13" y="6835"/>
                    <a:pt x="1" y="6906"/>
                    <a:pt x="1" y="6977"/>
                  </a:cubicBezTo>
                  <a:cubicBezTo>
                    <a:pt x="1" y="7049"/>
                    <a:pt x="13" y="7132"/>
                    <a:pt x="48" y="7204"/>
                  </a:cubicBezTo>
                  <a:cubicBezTo>
                    <a:pt x="72" y="7275"/>
                    <a:pt x="120" y="7335"/>
                    <a:pt x="179" y="7394"/>
                  </a:cubicBezTo>
                  <a:lnTo>
                    <a:pt x="1477" y="8692"/>
                  </a:lnTo>
                  <a:cubicBezTo>
                    <a:pt x="1549" y="8763"/>
                    <a:pt x="1644" y="8823"/>
                    <a:pt x="1739" y="8871"/>
                  </a:cubicBezTo>
                  <a:cubicBezTo>
                    <a:pt x="1846" y="8918"/>
                    <a:pt x="1953" y="8930"/>
                    <a:pt x="2049" y="8930"/>
                  </a:cubicBezTo>
                  <a:lnTo>
                    <a:pt x="6013" y="8930"/>
                  </a:lnTo>
                  <a:cubicBezTo>
                    <a:pt x="6109" y="8930"/>
                    <a:pt x="6180" y="8859"/>
                    <a:pt x="6180" y="8763"/>
                  </a:cubicBezTo>
                  <a:cubicBezTo>
                    <a:pt x="6180" y="8680"/>
                    <a:pt x="6073" y="8597"/>
                    <a:pt x="6001" y="8597"/>
                  </a:cubicBezTo>
                  <a:lnTo>
                    <a:pt x="2025" y="8597"/>
                  </a:lnTo>
                  <a:cubicBezTo>
                    <a:pt x="1894" y="8597"/>
                    <a:pt x="1775" y="8561"/>
                    <a:pt x="1679" y="8454"/>
                  </a:cubicBezTo>
                  <a:lnTo>
                    <a:pt x="394" y="7156"/>
                  </a:lnTo>
                  <a:cubicBezTo>
                    <a:pt x="346" y="7108"/>
                    <a:pt x="310" y="7037"/>
                    <a:pt x="310" y="6966"/>
                  </a:cubicBezTo>
                  <a:cubicBezTo>
                    <a:pt x="310" y="6894"/>
                    <a:pt x="346" y="6835"/>
                    <a:pt x="394" y="6775"/>
                  </a:cubicBezTo>
                  <a:lnTo>
                    <a:pt x="3477" y="3679"/>
                  </a:lnTo>
                  <a:lnTo>
                    <a:pt x="6299" y="6489"/>
                  </a:lnTo>
                  <a:lnTo>
                    <a:pt x="4787" y="7989"/>
                  </a:lnTo>
                  <a:cubicBezTo>
                    <a:pt x="4763" y="8025"/>
                    <a:pt x="4751" y="8061"/>
                    <a:pt x="4751" y="8109"/>
                  </a:cubicBezTo>
                  <a:cubicBezTo>
                    <a:pt x="4751" y="8156"/>
                    <a:pt x="4763" y="8204"/>
                    <a:pt x="4787" y="8228"/>
                  </a:cubicBezTo>
                  <a:cubicBezTo>
                    <a:pt x="4823" y="8263"/>
                    <a:pt x="4870" y="8275"/>
                    <a:pt x="4906" y="8275"/>
                  </a:cubicBezTo>
                  <a:cubicBezTo>
                    <a:pt x="4954" y="8275"/>
                    <a:pt x="5001" y="8263"/>
                    <a:pt x="5025" y="8228"/>
                  </a:cubicBezTo>
                  <a:lnTo>
                    <a:pt x="9823" y="3441"/>
                  </a:lnTo>
                  <a:cubicBezTo>
                    <a:pt x="9883" y="3382"/>
                    <a:pt x="9931" y="3322"/>
                    <a:pt x="9954" y="3239"/>
                  </a:cubicBezTo>
                  <a:cubicBezTo>
                    <a:pt x="9990" y="3167"/>
                    <a:pt x="10002" y="3096"/>
                    <a:pt x="10002" y="3025"/>
                  </a:cubicBezTo>
                  <a:cubicBezTo>
                    <a:pt x="10002" y="2941"/>
                    <a:pt x="9990" y="2870"/>
                    <a:pt x="9954" y="2798"/>
                  </a:cubicBezTo>
                  <a:cubicBezTo>
                    <a:pt x="9931" y="2727"/>
                    <a:pt x="9883" y="2667"/>
                    <a:pt x="9823" y="2608"/>
                  </a:cubicBezTo>
                  <a:lnTo>
                    <a:pt x="8156" y="941"/>
                  </a:lnTo>
                  <a:lnTo>
                    <a:pt x="7394" y="179"/>
                  </a:lnTo>
                  <a:cubicBezTo>
                    <a:pt x="7335" y="119"/>
                    <a:pt x="7275" y="72"/>
                    <a:pt x="7204" y="48"/>
                  </a:cubicBezTo>
                  <a:cubicBezTo>
                    <a:pt x="7133" y="12"/>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64"/>
            <p:cNvSpPr/>
            <p:nvPr/>
          </p:nvSpPr>
          <p:spPr>
            <a:xfrm>
              <a:off x="2876962" y="1818507"/>
              <a:ext cx="30740" cy="10671"/>
            </a:xfrm>
            <a:custGeom>
              <a:avLst/>
              <a:gdLst/>
              <a:ahLst/>
              <a:cxnLst/>
              <a:rect l="l" t="t" r="r" b="b"/>
              <a:pathLst>
                <a:path w="965" h="335" extrusionOk="0">
                  <a:moveTo>
                    <a:pt x="155" y="1"/>
                  </a:moveTo>
                  <a:cubicBezTo>
                    <a:pt x="72" y="1"/>
                    <a:pt x="0" y="84"/>
                    <a:pt x="0" y="167"/>
                  </a:cubicBezTo>
                  <a:cubicBezTo>
                    <a:pt x="0" y="263"/>
                    <a:pt x="72" y="334"/>
                    <a:pt x="155" y="334"/>
                  </a:cubicBezTo>
                  <a:lnTo>
                    <a:pt x="798" y="334"/>
                  </a:lnTo>
                  <a:cubicBezTo>
                    <a:pt x="893" y="334"/>
                    <a:pt x="965" y="263"/>
                    <a:pt x="965" y="167"/>
                  </a:cubicBezTo>
                  <a:cubicBezTo>
                    <a:pt x="965" y="84"/>
                    <a:pt x="893"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64"/>
            <p:cNvSpPr/>
            <p:nvPr/>
          </p:nvSpPr>
          <p:spPr>
            <a:xfrm>
              <a:off x="2969118" y="1818507"/>
              <a:ext cx="10671" cy="10671"/>
            </a:xfrm>
            <a:custGeom>
              <a:avLst/>
              <a:gdLst/>
              <a:ahLst/>
              <a:cxnLst/>
              <a:rect l="l" t="t" r="r" b="b"/>
              <a:pathLst>
                <a:path w="335" h="335" extrusionOk="0">
                  <a:moveTo>
                    <a:pt x="167" y="1"/>
                  </a:moveTo>
                  <a:cubicBezTo>
                    <a:pt x="72" y="1"/>
                    <a:pt x="1" y="84"/>
                    <a:pt x="1" y="167"/>
                  </a:cubicBezTo>
                  <a:cubicBezTo>
                    <a:pt x="1" y="263"/>
                    <a:pt x="72" y="334"/>
                    <a:pt x="167" y="334"/>
                  </a:cubicBezTo>
                  <a:cubicBezTo>
                    <a:pt x="251" y="334"/>
                    <a:pt x="334" y="263"/>
                    <a:pt x="334" y="167"/>
                  </a:cubicBez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64"/>
            <p:cNvSpPr/>
            <p:nvPr/>
          </p:nvSpPr>
          <p:spPr>
            <a:xfrm>
              <a:off x="2916780" y="1818507"/>
              <a:ext cx="34563" cy="10671"/>
            </a:xfrm>
            <a:custGeom>
              <a:avLst/>
              <a:gdLst/>
              <a:ahLst/>
              <a:cxnLst/>
              <a:rect l="l" t="t" r="r" b="b"/>
              <a:pathLst>
                <a:path w="1085" h="335" extrusionOk="0">
                  <a:moveTo>
                    <a:pt x="155" y="1"/>
                  </a:moveTo>
                  <a:cubicBezTo>
                    <a:pt x="72" y="1"/>
                    <a:pt x="1" y="84"/>
                    <a:pt x="1" y="167"/>
                  </a:cubicBezTo>
                  <a:cubicBezTo>
                    <a:pt x="1" y="263"/>
                    <a:pt x="72" y="334"/>
                    <a:pt x="155" y="334"/>
                  </a:cubicBezTo>
                  <a:lnTo>
                    <a:pt x="917" y="334"/>
                  </a:lnTo>
                  <a:cubicBezTo>
                    <a:pt x="1013" y="334"/>
                    <a:pt x="1084" y="263"/>
                    <a:pt x="1084" y="167"/>
                  </a:cubicBezTo>
                  <a:cubicBezTo>
                    <a:pt x="1084" y="84"/>
                    <a:pt x="1001"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7" name="Google Shape;9577;p64"/>
          <p:cNvGrpSpPr/>
          <p:nvPr/>
        </p:nvGrpSpPr>
        <p:grpSpPr>
          <a:xfrm>
            <a:off x="2199565" y="2421172"/>
            <a:ext cx="312179" cy="353431"/>
            <a:chOff x="2199565" y="2421172"/>
            <a:chExt cx="312179" cy="353431"/>
          </a:xfrm>
          <a:solidFill>
            <a:schemeClr val="accent1"/>
          </a:solidFill>
        </p:grpSpPr>
        <p:sp>
          <p:nvSpPr>
            <p:cNvPr id="9578" name="Google Shape;9578;p64"/>
            <p:cNvSpPr/>
            <p:nvPr/>
          </p:nvSpPr>
          <p:spPr>
            <a:xfrm>
              <a:off x="2199565" y="2421172"/>
              <a:ext cx="312179" cy="353431"/>
            </a:xfrm>
            <a:custGeom>
              <a:avLst/>
              <a:gdLst/>
              <a:ahLst/>
              <a:cxnLst/>
              <a:rect l="l" t="t" r="r" b="b"/>
              <a:pathLst>
                <a:path w="9800" h="11095" extrusionOk="0">
                  <a:moveTo>
                    <a:pt x="5156" y="322"/>
                  </a:moveTo>
                  <a:cubicBezTo>
                    <a:pt x="5228" y="322"/>
                    <a:pt x="5311" y="370"/>
                    <a:pt x="5311" y="465"/>
                  </a:cubicBezTo>
                  <a:lnTo>
                    <a:pt x="5311" y="858"/>
                  </a:lnTo>
                  <a:cubicBezTo>
                    <a:pt x="5202" y="822"/>
                    <a:pt x="5100" y="806"/>
                    <a:pt x="4999" y="806"/>
                  </a:cubicBezTo>
                  <a:cubicBezTo>
                    <a:pt x="4968" y="806"/>
                    <a:pt x="4937" y="807"/>
                    <a:pt x="4906" y="810"/>
                  </a:cubicBezTo>
                  <a:cubicBezTo>
                    <a:pt x="4775" y="810"/>
                    <a:pt x="4656" y="822"/>
                    <a:pt x="4549" y="858"/>
                  </a:cubicBezTo>
                  <a:lnTo>
                    <a:pt x="4549" y="465"/>
                  </a:lnTo>
                  <a:cubicBezTo>
                    <a:pt x="4549" y="394"/>
                    <a:pt x="4609" y="322"/>
                    <a:pt x="4692" y="322"/>
                  </a:cubicBezTo>
                  <a:close/>
                  <a:moveTo>
                    <a:pt x="4906" y="1132"/>
                  </a:moveTo>
                  <a:cubicBezTo>
                    <a:pt x="5502" y="1132"/>
                    <a:pt x="6002" y="1608"/>
                    <a:pt x="6002" y="2227"/>
                  </a:cubicBezTo>
                  <a:cubicBezTo>
                    <a:pt x="6002" y="2838"/>
                    <a:pt x="5504" y="3302"/>
                    <a:pt x="4927" y="3302"/>
                  </a:cubicBezTo>
                  <a:cubicBezTo>
                    <a:pt x="4807" y="3302"/>
                    <a:pt x="4684" y="3282"/>
                    <a:pt x="4561" y="3239"/>
                  </a:cubicBezTo>
                  <a:cubicBezTo>
                    <a:pt x="4144" y="3084"/>
                    <a:pt x="3847" y="2680"/>
                    <a:pt x="3847" y="2227"/>
                  </a:cubicBezTo>
                  <a:cubicBezTo>
                    <a:pt x="3835" y="1632"/>
                    <a:pt x="4311" y="1132"/>
                    <a:pt x="4906" y="1132"/>
                  </a:cubicBezTo>
                  <a:close/>
                  <a:moveTo>
                    <a:pt x="4978" y="3620"/>
                  </a:moveTo>
                  <a:lnTo>
                    <a:pt x="6061" y="6251"/>
                  </a:lnTo>
                  <a:lnTo>
                    <a:pt x="5621" y="6251"/>
                  </a:lnTo>
                  <a:cubicBezTo>
                    <a:pt x="5621" y="5918"/>
                    <a:pt x="5335" y="5644"/>
                    <a:pt x="4990" y="5644"/>
                  </a:cubicBezTo>
                  <a:lnTo>
                    <a:pt x="4847" y="5644"/>
                  </a:lnTo>
                  <a:cubicBezTo>
                    <a:pt x="4501" y="5644"/>
                    <a:pt x="4216" y="5918"/>
                    <a:pt x="4216" y="6251"/>
                  </a:cubicBezTo>
                  <a:lnTo>
                    <a:pt x="3775" y="6251"/>
                  </a:lnTo>
                  <a:lnTo>
                    <a:pt x="4859" y="3620"/>
                  </a:lnTo>
                  <a:close/>
                  <a:moveTo>
                    <a:pt x="1406" y="6573"/>
                  </a:moveTo>
                  <a:lnTo>
                    <a:pt x="1323" y="6740"/>
                  </a:lnTo>
                  <a:lnTo>
                    <a:pt x="430" y="6740"/>
                  </a:lnTo>
                  <a:cubicBezTo>
                    <a:pt x="423" y="6741"/>
                    <a:pt x="417" y="6742"/>
                    <a:pt x="411" y="6742"/>
                  </a:cubicBezTo>
                  <a:cubicBezTo>
                    <a:pt x="370" y="6742"/>
                    <a:pt x="334" y="6708"/>
                    <a:pt x="334" y="6656"/>
                  </a:cubicBezTo>
                  <a:cubicBezTo>
                    <a:pt x="334" y="6609"/>
                    <a:pt x="382" y="6573"/>
                    <a:pt x="430" y="6573"/>
                  </a:cubicBezTo>
                  <a:close/>
                  <a:moveTo>
                    <a:pt x="6204" y="6573"/>
                  </a:moveTo>
                  <a:lnTo>
                    <a:pt x="6276" y="6752"/>
                  </a:lnTo>
                  <a:lnTo>
                    <a:pt x="5621" y="6752"/>
                  </a:lnTo>
                  <a:lnTo>
                    <a:pt x="5621" y="6573"/>
                  </a:lnTo>
                  <a:close/>
                  <a:moveTo>
                    <a:pt x="9419" y="6573"/>
                  </a:moveTo>
                  <a:cubicBezTo>
                    <a:pt x="9454" y="6573"/>
                    <a:pt x="9502" y="6609"/>
                    <a:pt x="9502" y="6656"/>
                  </a:cubicBezTo>
                  <a:cubicBezTo>
                    <a:pt x="9502" y="6716"/>
                    <a:pt x="9454" y="6752"/>
                    <a:pt x="9419" y="6752"/>
                  </a:cubicBezTo>
                  <a:lnTo>
                    <a:pt x="8526" y="6752"/>
                  </a:lnTo>
                  <a:cubicBezTo>
                    <a:pt x="8526" y="6752"/>
                    <a:pt x="8451" y="6592"/>
                    <a:pt x="8434" y="6573"/>
                  </a:cubicBezTo>
                  <a:close/>
                  <a:moveTo>
                    <a:pt x="4216" y="6585"/>
                  </a:moveTo>
                  <a:lnTo>
                    <a:pt x="4216" y="6763"/>
                  </a:lnTo>
                  <a:lnTo>
                    <a:pt x="3573" y="6763"/>
                  </a:lnTo>
                  <a:lnTo>
                    <a:pt x="3644" y="6585"/>
                  </a:lnTo>
                  <a:close/>
                  <a:moveTo>
                    <a:pt x="4990" y="5954"/>
                  </a:moveTo>
                  <a:cubicBezTo>
                    <a:pt x="5156" y="5954"/>
                    <a:pt x="5287" y="6097"/>
                    <a:pt x="5287" y="6251"/>
                  </a:cubicBezTo>
                  <a:lnTo>
                    <a:pt x="5287" y="7061"/>
                  </a:lnTo>
                  <a:cubicBezTo>
                    <a:pt x="5287" y="7228"/>
                    <a:pt x="5156" y="7359"/>
                    <a:pt x="4990" y="7359"/>
                  </a:cubicBezTo>
                  <a:lnTo>
                    <a:pt x="4847" y="7359"/>
                  </a:lnTo>
                  <a:cubicBezTo>
                    <a:pt x="4680" y="7359"/>
                    <a:pt x="4549" y="7228"/>
                    <a:pt x="4549" y="7061"/>
                  </a:cubicBezTo>
                  <a:lnTo>
                    <a:pt x="4549" y="6251"/>
                  </a:lnTo>
                  <a:cubicBezTo>
                    <a:pt x="4549" y="6097"/>
                    <a:pt x="4680" y="5954"/>
                    <a:pt x="4847" y="5954"/>
                  </a:cubicBezTo>
                  <a:close/>
                  <a:moveTo>
                    <a:pt x="1299" y="10157"/>
                  </a:moveTo>
                  <a:lnTo>
                    <a:pt x="1477" y="10228"/>
                  </a:lnTo>
                  <a:lnTo>
                    <a:pt x="1287" y="10454"/>
                  </a:lnTo>
                  <a:lnTo>
                    <a:pt x="1299" y="10157"/>
                  </a:lnTo>
                  <a:close/>
                  <a:moveTo>
                    <a:pt x="8538" y="10157"/>
                  </a:moveTo>
                  <a:lnTo>
                    <a:pt x="8550" y="10454"/>
                  </a:lnTo>
                  <a:lnTo>
                    <a:pt x="8359" y="10228"/>
                  </a:lnTo>
                  <a:lnTo>
                    <a:pt x="8538" y="10157"/>
                  </a:lnTo>
                  <a:close/>
                  <a:moveTo>
                    <a:pt x="4680" y="1"/>
                  </a:moveTo>
                  <a:cubicBezTo>
                    <a:pt x="4430" y="1"/>
                    <a:pt x="4204" y="215"/>
                    <a:pt x="4204" y="477"/>
                  </a:cubicBezTo>
                  <a:lnTo>
                    <a:pt x="4204" y="1001"/>
                  </a:lnTo>
                  <a:cubicBezTo>
                    <a:pt x="3716" y="1287"/>
                    <a:pt x="3418" y="1870"/>
                    <a:pt x="3525" y="2441"/>
                  </a:cubicBezTo>
                  <a:lnTo>
                    <a:pt x="3108" y="3263"/>
                  </a:lnTo>
                  <a:cubicBezTo>
                    <a:pt x="3061" y="3334"/>
                    <a:pt x="3085" y="3442"/>
                    <a:pt x="3180" y="3489"/>
                  </a:cubicBezTo>
                  <a:cubicBezTo>
                    <a:pt x="3202" y="3504"/>
                    <a:pt x="3227" y="3511"/>
                    <a:pt x="3253" y="3511"/>
                  </a:cubicBezTo>
                  <a:cubicBezTo>
                    <a:pt x="3311" y="3511"/>
                    <a:pt x="3373" y="3476"/>
                    <a:pt x="3406" y="3418"/>
                  </a:cubicBezTo>
                  <a:lnTo>
                    <a:pt x="3680" y="2858"/>
                  </a:lnTo>
                  <a:cubicBezTo>
                    <a:pt x="3859" y="3203"/>
                    <a:pt x="4168" y="3453"/>
                    <a:pt x="4549" y="3561"/>
                  </a:cubicBezTo>
                  <a:cubicBezTo>
                    <a:pt x="4442" y="3811"/>
                    <a:pt x="2287" y="9073"/>
                    <a:pt x="1930" y="9919"/>
                  </a:cubicBezTo>
                  <a:cubicBezTo>
                    <a:pt x="1900" y="9968"/>
                    <a:pt x="1845" y="9993"/>
                    <a:pt x="1794" y="9993"/>
                  </a:cubicBezTo>
                  <a:cubicBezTo>
                    <a:pt x="1783" y="9993"/>
                    <a:pt x="1773" y="9992"/>
                    <a:pt x="1763" y="9990"/>
                  </a:cubicBezTo>
                  <a:lnTo>
                    <a:pt x="1168" y="9752"/>
                  </a:lnTo>
                  <a:cubicBezTo>
                    <a:pt x="1120" y="9740"/>
                    <a:pt x="1096" y="9692"/>
                    <a:pt x="1096" y="9645"/>
                  </a:cubicBezTo>
                  <a:cubicBezTo>
                    <a:pt x="882" y="7990"/>
                    <a:pt x="1632" y="6906"/>
                    <a:pt x="1692" y="6763"/>
                  </a:cubicBezTo>
                  <a:cubicBezTo>
                    <a:pt x="1846" y="6430"/>
                    <a:pt x="2847" y="4501"/>
                    <a:pt x="3120" y="3977"/>
                  </a:cubicBezTo>
                  <a:cubicBezTo>
                    <a:pt x="3156" y="3906"/>
                    <a:pt x="3132" y="3799"/>
                    <a:pt x="3037" y="3751"/>
                  </a:cubicBezTo>
                  <a:cubicBezTo>
                    <a:pt x="3016" y="3741"/>
                    <a:pt x="2992" y="3735"/>
                    <a:pt x="2968" y="3735"/>
                  </a:cubicBezTo>
                  <a:cubicBezTo>
                    <a:pt x="2909" y="3735"/>
                    <a:pt x="2848" y="3767"/>
                    <a:pt x="2823" y="3834"/>
                  </a:cubicBezTo>
                  <a:lnTo>
                    <a:pt x="1573" y="6251"/>
                  </a:lnTo>
                  <a:lnTo>
                    <a:pt x="430" y="6251"/>
                  </a:lnTo>
                  <a:cubicBezTo>
                    <a:pt x="203" y="6251"/>
                    <a:pt x="1" y="6430"/>
                    <a:pt x="1" y="6668"/>
                  </a:cubicBezTo>
                  <a:cubicBezTo>
                    <a:pt x="1" y="6894"/>
                    <a:pt x="180" y="7085"/>
                    <a:pt x="430" y="7085"/>
                  </a:cubicBezTo>
                  <a:lnTo>
                    <a:pt x="1156" y="7085"/>
                  </a:lnTo>
                  <a:cubicBezTo>
                    <a:pt x="775" y="7906"/>
                    <a:pt x="644" y="8799"/>
                    <a:pt x="751" y="9704"/>
                  </a:cubicBezTo>
                  <a:cubicBezTo>
                    <a:pt x="763" y="9847"/>
                    <a:pt x="858" y="9978"/>
                    <a:pt x="977" y="10038"/>
                  </a:cubicBezTo>
                  <a:lnTo>
                    <a:pt x="930" y="10919"/>
                  </a:lnTo>
                  <a:cubicBezTo>
                    <a:pt x="930" y="11017"/>
                    <a:pt x="1014" y="11081"/>
                    <a:pt x="1101" y="11081"/>
                  </a:cubicBezTo>
                  <a:cubicBezTo>
                    <a:pt x="1141" y="11081"/>
                    <a:pt x="1182" y="11068"/>
                    <a:pt x="1215" y="11038"/>
                  </a:cubicBezTo>
                  <a:lnTo>
                    <a:pt x="1823" y="10347"/>
                  </a:lnTo>
                  <a:cubicBezTo>
                    <a:pt x="1989" y="10335"/>
                    <a:pt x="2132" y="10228"/>
                    <a:pt x="2215" y="10061"/>
                  </a:cubicBezTo>
                  <a:lnTo>
                    <a:pt x="3430" y="7109"/>
                  </a:lnTo>
                  <a:lnTo>
                    <a:pt x="4204" y="7109"/>
                  </a:lnTo>
                  <a:cubicBezTo>
                    <a:pt x="4204" y="7442"/>
                    <a:pt x="4490" y="7716"/>
                    <a:pt x="4823" y="7716"/>
                  </a:cubicBezTo>
                  <a:lnTo>
                    <a:pt x="4978" y="7716"/>
                  </a:lnTo>
                  <a:cubicBezTo>
                    <a:pt x="5323" y="7716"/>
                    <a:pt x="5597" y="7442"/>
                    <a:pt x="5597" y="7109"/>
                  </a:cubicBezTo>
                  <a:lnTo>
                    <a:pt x="6371" y="7109"/>
                  </a:lnTo>
                  <a:lnTo>
                    <a:pt x="7014" y="8668"/>
                  </a:lnTo>
                  <a:cubicBezTo>
                    <a:pt x="7040" y="8730"/>
                    <a:pt x="7099" y="8766"/>
                    <a:pt x="7161" y="8766"/>
                  </a:cubicBezTo>
                  <a:cubicBezTo>
                    <a:pt x="7184" y="8766"/>
                    <a:pt x="7206" y="8761"/>
                    <a:pt x="7228" y="8752"/>
                  </a:cubicBezTo>
                  <a:cubicBezTo>
                    <a:pt x="7311" y="8728"/>
                    <a:pt x="7347" y="8621"/>
                    <a:pt x="7311" y="8549"/>
                  </a:cubicBezTo>
                  <a:cubicBezTo>
                    <a:pt x="7192" y="8252"/>
                    <a:pt x="5394" y="3870"/>
                    <a:pt x="5275" y="3608"/>
                  </a:cubicBezTo>
                  <a:cubicBezTo>
                    <a:pt x="5644" y="3501"/>
                    <a:pt x="5954" y="3251"/>
                    <a:pt x="6133" y="2906"/>
                  </a:cubicBezTo>
                  <a:cubicBezTo>
                    <a:pt x="6168" y="2953"/>
                    <a:pt x="8145" y="6811"/>
                    <a:pt x="8264" y="7061"/>
                  </a:cubicBezTo>
                  <a:cubicBezTo>
                    <a:pt x="8681" y="7859"/>
                    <a:pt x="8847" y="8776"/>
                    <a:pt x="8728" y="9680"/>
                  </a:cubicBezTo>
                  <a:cubicBezTo>
                    <a:pt x="8728" y="9728"/>
                    <a:pt x="8692" y="9764"/>
                    <a:pt x="8657" y="9788"/>
                  </a:cubicBezTo>
                  <a:lnTo>
                    <a:pt x="8061" y="10026"/>
                  </a:lnTo>
                  <a:cubicBezTo>
                    <a:pt x="8047" y="10031"/>
                    <a:pt x="8032" y="10034"/>
                    <a:pt x="8017" y="10034"/>
                  </a:cubicBezTo>
                  <a:cubicBezTo>
                    <a:pt x="7969" y="10034"/>
                    <a:pt x="7922" y="10005"/>
                    <a:pt x="7895" y="9942"/>
                  </a:cubicBezTo>
                  <a:lnTo>
                    <a:pt x="7573" y="9145"/>
                  </a:lnTo>
                  <a:cubicBezTo>
                    <a:pt x="7546" y="9072"/>
                    <a:pt x="7477" y="9041"/>
                    <a:pt x="7414" y="9041"/>
                  </a:cubicBezTo>
                  <a:cubicBezTo>
                    <a:pt x="7395" y="9041"/>
                    <a:pt x="7376" y="9044"/>
                    <a:pt x="7359" y="9049"/>
                  </a:cubicBezTo>
                  <a:cubicBezTo>
                    <a:pt x="7276" y="9085"/>
                    <a:pt x="7240" y="9192"/>
                    <a:pt x="7276" y="9264"/>
                  </a:cubicBezTo>
                  <a:lnTo>
                    <a:pt x="7597" y="10061"/>
                  </a:lnTo>
                  <a:cubicBezTo>
                    <a:pt x="7657" y="10228"/>
                    <a:pt x="7823" y="10335"/>
                    <a:pt x="7990" y="10347"/>
                  </a:cubicBezTo>
                  <a:lnTo>
                    <a:pt x="8597" y="11038"/>
                  </a:lnTo>
                  <a:cubicBezTo>
                    <a:pt x="8632" y="11077"/>
                    <a:pt x="8676" y="11094"/>
                    <a:pt x="8717" y="11094"/>
                  </a:cubicBezTo>
                  <a:cubicBezTo>
                    <a:pt x="8803" y="11094"/>
                    <a:pt x="8883" y="11023"/>
                    <a:pt x="8883" y="10919"/>
                  </a:cubicBezTo>
                  <a:lnTo>
                    <a:pt x="8835" y="10038"/>
                  </a:lnTo>
                  <a:cubicBezTo>
                    <a:pt x="8954" y="9966"/>
                    <a:pt x="9038" y="9847"/>
                    <a:pt x="9062" y="9704"/>
                  </a:cubicBezTo>
                  <a:cubicBezTo>
                    <a:pt x="9181" y="8811"/>
                    <a:pt x="9038" y="7906"/>
                    <a:pt x="8657" y="7085"/>
                  </a:cubicBezTo>
                  <a:lnTo>
                    <a:pt x="9383" y="7085"/>
                  </a:lnTo>
                  <a:cubicBezTo>
                    <a:pt x="9609" y="7085"/>
                    <a:pt x="9800" y="6906"/>
                    <a:pt x="9800" y="6668"/>
                  </a:cubicBezTo>
                  <a:cubicBezTo>
                    <a:pt x="9800" y="6430"/>
                    <a:pt x="9633" y="6251"/>
                    <a:pt x="9419" y="6251"/>
                  </a:cubicBezTo>
                  <a:lnTo>
                    <a:pt x="8264" y="6251"/>
                  </a:lnTo>
                  <a:lnTo>
                    <a:pt x="6299" y="2441"/>
                  </a:lnTo>
                  <a:cubicBezTo>
                    <a:pt x="6395" y="1846"/>
                    <a:pt x="6109" y="1287"/>
                    <a:pt x="5621" y="1001"/>
                  </a:cubicBezTo>
                  <a:lnTo>
                    <a:pt x="5621" y="477"/>
                  </a:lnTo>
                  <a:cubicBezTo>
                    <a:pt x="5621" y="227"/>
                    <a:pt x="5406"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64"/>
            <p:cNvSpPr/>
            <p:nvPr/>
          </p:nvSpPr>
          <p:spPr>
            <a:xfrm>
              <a:off x="2335745" y="2471248"/>
              <a:ext cx="40997" cy="40615"/>
            </a:xfrm>
            <a:custGeom>
              <a:avLst/>
              <a:gdLst/>
              <a:ahLst/>
              <a:cxnLst/>
              <a:rect l="l" t="t" r="r" b="b"/>
              <a:pathLst>
                <a:path w="1287" h="1275" extrusionOk="0">
                  <a:moveTo>
                    <a:pt x="643" y="322"/>
                  </a:moveTo>
                  <a:cubicBezTo>
                    <a:pt x="822" y="322"/>
                    <a:pt x="953" y="477"/>
                    <a:pt x="953" y="631"/>
                  </a:cubicBezTo>
                  <a:cubicBezTo>
                    <a:pt x="953" y="798"/>
                    <a:pt x="810" y="953"/>
                    <a:pt x="643" y="953"/>
                  </a:cubicBezTo>
                  <a:cubicBezTo>
                    <a:pt x="477" y="953"/>
                    <a:pt x="334" y="798"/>
                    <a:pt x="334" y="631"/>
                  </a:cubicBezTo>
                  <a:cubicBezTo>
                    <a:pt x="334" y="477"/>
                    <a:pt x="465" y="322"/>
                    <a:pt x="643" y="322"/>
                  </a:cubicBezTo>
                  <a:close/>
                  <a:moveTo>
                    <a:pt x="643" y="0"/>
                  </a:moveTo>
                  <a:cubicBezTo>
                    <a:pt x="286" y="0"/>
                    <a:pt x="0" y="274"/>
                    <a:pt x="0" y="631"/>
                  </a:cubicBezTo>
                  <a:cubicBezTo>
                    <a:pt x="0" y="989"/>
                    <a:pt x="286" y="1274"/>
                    <a:pt x="643" y="1274"/>
                  </a:cubicBezTo>
                  <a:cubicBezTo>
                    <a:pt x="1000" y="1274"/>
                    <a:pt x="1286" y="989"/>
                    <a:pt x="1286" y="631"/>
                  </a:cubicBezTo>
                  <a:cubicBezTo>
                    <a:pt x="1286" y="274"/>
                    <a:pt x="1000"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0" name="Google Shape;9580;p64"/>
          <p:cNvGrpSpPr/>
          <p:nvPr/>
        </p:nvGrpSpPr>
        <p:grpSpPr>
          <a:xfrm>
            <a:off x="1750887" y="2425727"/>
            <a:ext cx="320143" cy="343269"/>
            <a:chOff x="1750887" y="2425727"/>
            <a:chExt cx="320143" cy="343269"/>
          </a:xfrm>
          <a:solidFill>
            <a:schemeClr val="accent1"/>
          </a:solidFill>
        </p:grpSpPr>
        <p:sp>
          <p:nvSpPr>
            <p:cNvPr id="9581" name="Google Shape;9581;p64"/>
            <p:cNvSpPr/>
            <p:nvPr/>
          </p:nvSpPr>
          <p:spPr>
            <a:xfrm>
              <a:off x="1750887" y="2425727"/>
              <a:ext cx="320143" cy="289052"/>
            </a:xfrm>
            <a:custGeom>
              <a:avLst/>
              <a:gdLst/>
              <a:ahLst/>
              <a:cxnLst/>
              <a:rect l="l" t="t" r="r" b="b"/>
              <a:pathLst>
                <a:path w="10050" h="9074" extrusionOk="0">
                  <a:moveTo>
                    <a:pt x="1668" y="322"/>
                  </a:moveTo>
                  <a:cubicBezTo>
                    <a:pt x="1834" y="322"/>
                    <a:pt x="1953" y="453"/>
                    <a:pt x="1953" y="608"/>
                  </a:cubicBezTo>
                  <a:lnTo>
                    <a:pt x="1953" y="1275"/>
                  </a:lnTo>
                  <a:cubicBezTo>
                    <a:pt x="1953" y="1441"/>
                    <a:pt x="1811" y="1560"/>
                    <a:pt x="1668" y="1560"/>
                  </a:cubicBezTo>
                  <a:cubicBezTo>
                    <a:pt x="1513" y="1560"/>
                    <a:pt x="1382" y="1429"/>
                    <a:pt x="1382" y="1275"/>
                  </a:cubicBezTo>
                  <a:lnTo>
                    <a:pt x="1382" y="929"/>
                  </a:lnTo>
                  <a:lnTo>
                    <a:pt x="1382" y="608"/>
                  </a:lnTo>
                  <a:cubicBezTo>
                    <a:pt x="1370" y="453"/>
                    <a:pt x="1501" y="322"/>
                    <a:pt x="1668" y="322"/>
                  </a:cubicBezTo>
                  <a:close/>
                  <a:moveTo>
                    <a:pt x="3918" y="322"/>
                  </a:moveTo>
                  <a:cubicBezTo>
                    <a:pt x="4061" y="322"/>
                    <a:pt x="4192" y="453"/>
                    <a:pt x="4192" y="608"/>
                  </a:cubicBezTo>
                  <a:lnTo>
                    <a:pt x="4192" y="1275"/>
                  </a:lnTo>
                  <a:cubicBezTo>
                    <a:pt x="4192" y="1441"/>
                    <a:pt x="4061" y="1560"/>
                    <a:pt x="3918" y="1560"/>
                  </a:cubicBezTo>
                  <a:cubicBezTo>
                    <a:pt x="3763" y="1560"/>
                    <a:pt x="3632" y="1429"/>
                    <a:pt x="3632" y="1275"/>
                  </a:cubicBezTo>
                  <a:lnTo>
                    <a:pt x="3632" y="608"/>
                  </a:lnTo>
                  <a:cubicBezTo>
                    <a:pt x="3632" y="441"/>
                    <a:pt x="3763" y="322"/>
                    <a:pt x="3918" y="322"/>
                  </a:cubicBezTo>
                  <a:close/>
                  <a:moveTo>
                    <a:pt x="6180" y="322"/>
                  </a:moveTo>
                  <a:cubicBezTo>
                    <a:pt x="6323" y="322"/>
                    <a:pt x="6454" y="453"/>
                    <a:pt x="6454" y="608"/>
                  </a:cubicBezTo>
                  <a:lnTo>
                    <a:pt x="6454" y="1275"/>
                  </a:lnTo>
                  <a:cubicBezTo>
                    <a:pt x="6454" y="1441"/>
                    <a:pt x="6323" y="1560"/>
                    <a:pt x="6180" y="1560"/>
                  </a:cubicBezTo>
                  <a:cubicBezTo>
                    <a:pt x="6025" y="1560"/>
                    <a:pt x="5894" y="1429"/>
                    <a:pt x="5894" y="1275"/>
                  </a:cubicBezTo>
                  <a:lnTo>
                    <a:pt x="5894" y="608"/>
                  </a:lnTo>
                  <a:cubicBezTo>
                    <a:pt x="5894" y="441"/>
                    <a:pt x="6025" y="322"/>
                    <a:pt x="6180" y="322"/>
                  </a:cubicBezTo>
                  <a:close/>
                  <a:moveTo>
                    <a:pt x="8419" y="322"/>
                  </a:moveTo>
                  <a:cubicBezTo>
                    <a:pt x="8573" y="322"/>
                    <a:pt x="8704" y="453"/>
                    <a:pt x="8704" y="608"/>
                  </a:cubicBezTo>
                  <a:lnTo>
                    <a:pt x="8704" y="929"/>
                  </a:lnTo>
                  <a:lnTo>
                    <a:pt x="8704" y="1275"/>
                  </a:lnTo>
                  <a:cubicBezTo>
                    <a:pt x="8704" y="1441"/>
                    <a:pt x="8573" y="1560"/>
                    <a:pt x="8419" y="1560"/>
                  </a:cubicBezTo>
                  <a:cubicBezTo>
                    <a:pt x="8276" y="1560"/>
                    <a:pt x="8145" y="1429"/>
                    <a:pt x="8145" y="1275"/>
                  </a:cubicBezTo>
                  <a:lnTo>
                    <a:pt x="8145" y="608"/>
                  </a:lnTo>
                  <a:cubicBezTo>
                    <a:pt x="8145" y="441"/>
                    <a:pt x="8276" y="322"/>
                    <a:pt x="8419" y="322"/>
                  </a:cubicBezTo>
                  <a:close/>
                  <a:moveTo>
                    <a:pt x="9526" y="1096"/>
                  </a:moveTo>
                  <a:cubicBezTo>
                    <a:pt x="9669" y="1096"/>
                    <a:pt x="9788" y="1215"/>
                    <a:pt x="9788" y="1370"/>
                  </a:cubicBezTo>
                  <a:lnTo>
                    <a:pt x="9788" y="2525"/>
                  </a:lnTo>
                  <a:lnTo>
                    <a:pt x="370" y="2525"/>
                  </a:lnTo>
                  <a:lnTo>
                    <a:pt x="370" y="1370"/>
                  </a:lnTo>
                  <a:cubicBezTo>
                    <a:pt x="370" y="1215"/>
                    <a:pt x="489" y="1096"/>
                    <a:pt x="644" y="1096"/>
                  </a:cubicBezTo>
                  <a:lnTo>
                    <a:pt x="1060" y="1096"/>
                  </a:lnTo>
                  <a:lnTo>
                    <a:pt x="1060" y="1275"/>
                  </a:lnTo>
                  <a:cubicBezTo>
                    <a:pt x="1060" y="1596"/>
                    <a:pt x="1322" y="1882"/>
                    <a:pt x="1668" y="1882"/>
                  </a:cubicBezTo>
                  <a:cubicBezTo>
                    <a:pt x="1989" y="1882"/>
                    <a:pt x="2275" y="1620"/>
                    <a:pt x="2275" y="1275"/>
                  </a:cubicBezTo>
                  <a:lnTo>
                    <a:pt x="2275" y="1096"/>
                  </a:lnTo>
                  <a:lnTo>
                    <a:pt x="3335" y="1096"/>
                  </a:lnTo>
                  <a:lnTo>
                    <a:pt x="3335" y="1275"/>
                  </a:lnTo>
                  <a:cubicBezTo>
                    <a:pt x="3335" y="1596"/>
                    <a:pt x="3597" y="1882"/>
                    <a:pt x="3942" y="1882"/>
                  </a:cubicBezTo>
                  <a:cubicBezTo>
                    <a:pt x="4287" y="1882"/>
                    <a:pt x="4549" y="1620"/>
                    <a:pt x="4549" y="1275"/>
                  </a:cubicBezTo>
                  <a:lnTo>
                    <a:pt x="4549" y="1096"/>
                  </a:lnTo>
                  <a:lnTo>
                    <a:pt x="5609" y="1096"/>
                  </a:lnTo>
                  <a:lnTo>
                    <a:pt x="5609" y="1275"/>
                  </a:lnTo>
                  <a:cubicBezTo>
                    <a:pt x="5609" y="1596"/>
                    <a:pt x="5883" y="1882"/>
                    <a:pt x="6216" y="1882"/>
                  </a:cubicBezTo>
                  <a:cubicBezTo>
                    <a:pt x="6561" y="1882"/>
                    <a:pt x="6835" y="1620"/>
                    <a:pt x="6835" y="1275"/>
                  </a:cubicBezTo>
                  <a:lnTo>
                    <a:pt x="6835" y="1096"/>
                  </a:lnTo>
                  <a:lnTo>
                    <a:pt x="7883" y="1096"/>
                  </a:lnTo>
                  <a:lnTo>
                    <a:pt x="7883" y="1275"/>
                  </a:lnTo>
                  <a:cubicBezTo>
                    <a:pt x="7883" y="1596"/>
                    <a:pt x="8157" y="1882"/>
                    <a:pt x="8502" y="1882"/>
                  </a:cubicBezTo>
                  <a:cubicBezTo>
                    <a:pt x="8823" y="1882"/>
                    <a:pt x="9109" y="1620"/>
                    <a:pt x="9109" y="1275"/>
                  </a:cubicBezTo>
                  <a:lnTo>
                    <a:pt x="9109" y="1096"/>
                  </a:lnTo>
                  <a:close/>
                  <a:moveTo>
                    <a:pt x="1608" y="1"/>
                  </a:moveTo>
                  <a:cubicBezTo>
                    <a:pt x="1275" y="1"/>
                    <a:pt x="989" y="262"/>
                    <a:pt x="989" y="608"/>
                  </a:cubicBezTo>
                  <a:lnTo>
                    <a:pt x="989" y="786"/>
                  </a:lnTo>
                  <a:lnTo>
                    <a:pt x="572" y="786"/>
                  </a:lnTo>
                  <a:cubicBezTo>
                    <a:pt x="251" y="786"/>
                    <a:pt x="1" y="1048"/>
                    <a:pt x="1" y="1370"/>
                  </a:cubicBezTo>
                  <a:lnTo>
                    <a:pt x="1" y="3584"/>
                  </a:lnTo>
                  <a:cubicBezTo>
                    <a:pt x="1" y="3668"/>
                    <a:pt x="72" y="3751"/>
                    <a:pt x="156" y="3751"/>
                  </a:cubicBezTo>
                  <a:cubicBezTo>
                    <a:pt x="251" y="3751"/>
                    <a:pt x="322" y="3668"/>
                    <a:pt x="322" y="3584"/>
                  </a:cubicBezTo>
                  <a:lnTo>
                    <a:pt x="322" y="2834"/>
                  </a:lnTo>
                  <a:lnTo>
                    <a:pt x="9681" y="2834"/>
                  </a:lnTo>
                  <a:lnTo>
                    <a:pt x="9681" y="8906"/>
                  </a:lnTo>
                  <a:cubicBezTo>
                    <a:pt x="9681" y="9002"/>
                    <a:pt x="9764" y="9073"/>
                    <a:pt x="9847" y="9073"/>
                  </a:cubicBezTo>
                  <a:cubicBezTo>
                    <a:pt x="9943" y="9073"/>
                    <a:pt x="10014" y="9002"/>
                    <a:pt x="10014" y="8906"/>
                  </a:cubicBezTo>
                  <a:lnTo>
                    <a:pt x="10014" y="1346"/>
                  </a:lnTo>
                  <a:cubicBezTo>
                    <a:pt x="10050" y="1036"/>
                    <a:pt x="9776" y="786"/>
                    <a:pt x="9466" y="786"/>
                  </a:cubicBezTo>
                  <a:lnTo>
                    <a:pt x="9050" y="786"/>
                  </a:lnTo>
                  <a:lnTo>
                    <a:pt x="9050" y="608"/>
                  </a:lnTo>
                  <a:cubicBezTo>
                    <a:pt x="9050" y="274"/>
                    <a:pt x="8776" y="1"/>
                    <a:pt x="8430" y="1"/>
                  </a:cubicBezTo>
                  <a:cubicBezTo>
                    <a:pt x="8109" y="1"/>
                    <a:pt x="7823" y="262"/>
                    <a:pt x="7823" y="608"/>
                  </a:cubicBezTo>
                  <a:lnTo>
                    <a:pt x="7823" y="786"/>
                  </a:lnTo>
                  <a:lnTo>
                    <a:pt x="6764" y="786"/>
                  </a:lnTo>
                  <a:lnTo>
                    <a:pt x="6764" y="608"/>
                  </a:lnTo>
                  <a:cubicBezTo>
                    <a:pt x="6764" y="274"/>
                    <a:pt x="6502" y="1"/>
                    <a:pt x="6156" y="1"/>
                  </a:cubicBezTo>
                  <a:cubicBezTo>
                    <a:pt x="5811" y="1"/>
                    <a:pt x="5549" y="262"/>
                    <a:pt x="5549" y="608"/>
                  </a:cubicBezTo>
                  <a:lnTo>
                    <a:pt x="5549" y="786"/>
                  </a:lnTo>
                  <a:lnTo>
                    <a:pt x="4489" y="786"/>
                  </a:lnTo>
                  <a:lnTo>
                    <a:pt x="4489" y="608"/>
                  </a:lnTo>
                  <a:cubicBezTo>
                    <a:pt x="4489" y="274"/>
                    <a:pt x="4228" y="1"/>
                    <a:pt x="3882" y="1"/>
                  </a:cubicBezTo>
                  <a:cubicBezTo>
                    <a:pt x="3549" y="1"/>
                    <a:pt x="3275" y="262"/>
                    <a:pt x="3275" y="608"/>
                  </a:cubicBezTo>
                  <a:lnTo>
                    <a:pt x="3275" y="786"/>
                  </a:lnTo>
                  <a:lnTo>
                    <a:pt x="2215" y="786"/>
                  </a:lnTo>
                  <a:lnTo>
                    <a:pt x="2215" y="608"/>
                  </a:lnTo>
                  <a:cubicBezTo>
                    <a:pt x="2215" y="274"/>
                    <a:pt x="1942"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64"/>
            <p:cNvSpPr/>
            <p:nvPr/>
          </p:nvSpPr>
          <p:spPr>
            <a:xfrm>
              <a:off x="1751652" y="2558467"/>
              <a:ext cx="319378" cy="210530"/>
            </a:xfrm>
            <a:custGeom>
              <a:avLst/>
              <a:gdLst/>
              <a:ahLst/>
              <a:cxnLst/>
              <a:rect l="l" t="t" r="r" b="b"/>
              <a:pathLst>
                <a:path w="10026" h="6609" extrusionOk="0">
                  <a:moveTo>
                    <a:pt x="167" y="1"/>
                  </a:moveTo>
                  <a:cubicBezTo>
                    <a:pt x="72" y="1"/>
                    <a:pt x="1" y="72"/>
                    <a:pt x="1" y="156"/>
                  </a:cubicBezTo>
                  <a:lnTo>
                    <a:pt x="1" y="6025"/>
                  </a:lnTo>
                  <a:cubicBezTo>
                    <a:pt x="1" y="6347"/>
                    <a:pt x="274" y="6609"/>
                    <a:pt x="584" y="6609"/>
                  </a:cubicBezTo>
                  <a:lnTo>
                    <a:pt x="9407" y="6609"/>
                  </a:lnTo>
                  <a:cubicBezTo>
                    <a:pt x="9740" y="6609"/>
                    <a:pt x="9990" y="6335"/>
                    <a:pt x="9990" y="6025"/>
                  </a:cubicBezTo>
                  <a:lnTo>
                    <a:pt x="9990" y="5501"/>
                  </a:lnTo>
                  <a:cubicBezTo>
                    <a:pt x="10026" y="5418"/>
                    <a:pt x="9942" y="5335"/>
                    <a:pt x="9859" y="5335"/>
                  </a:cubicBezTo>
                  <a:cubicBezTo>
                    <a:pt x="9764" y="5335"/>
                    <a:pt x="9692" y="5418"/>
                    <a:pt x="9692" y="5501"/>
                  </a:cubicBezTo>
                  <a:lnTo>
                    <a:pt x="9692" y="6025"/>
                  </a:lnTo>
                  <a:cubicBezTo>
                    <a:pt x="9692" y="6168"/>
                    <a:pt x="9573" y="6287"/>
                    <a:pt x="9430" y="6287"/>
                  </a:cubicBezTo>
                  <a:lnTo>
                    <a:pt x="596" y="6287"/>
                  </a:lnTo>
                  <a:cubicBezTo>
                    <a:pt x="453" y="6287"/>
                    <a:pt x="334" y="6168"/>
                    <a:pt x="334" y="6025"/>
                  </a:cubicBezTo>
                  <a:lnTo>
                    <a:pt x="334" y="156"/>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3" name="Google Shape;9583;p64"/>
          <p:cNvGrpSpPr/>
          <p:nvPr/>
        </p:nvGrpSpPr>
        <p:grpSpPr>
          <a:xfrm>
            <a:off x="1298037" y="2425727"/>
            <a:ext cx="338364" cy="342887"/>
            <a:chOff x="1298037" y="2425727"/>
            <a:chExt cx="338364" cy="342887"/>
          </a:xfrm>
          <a:solidFill>
            <a:schemeClr val="accent1"/>
          </a:solidFill>
        </p:grpSpPr>
        <p:sp>
          <p:nvSpPr>
            <p:cNvPr id="9584" name="Google Shape;9584;p64"/>
            <p:cNvSpPr/>
            <p:nvPr/>
          </p:nvSpPr>
          <p:spPr>
            <a:xfrm>
              <a:off x="1339384" y="2471631"/>
              <a:ext cx="256050" cy="136180"/>
            </a:xfrm>
            <a:custGeom>
              <a:avLst/>
              <a:gdLst/>
              <a:ahLst/>
              <a:cxnLst/>
              <a:rect l="l" t="t" r="r" b="b"/>
              <a:pathLst>
                <a:path w="8038" h="4275" extrusionOk="0">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64"/>
            <p:cNvSpPr/>
            <p:nvPr/>
          </p:nvSpPr>
          <p:spPr>
            <a:xfrm>
              <a:off x="1341646" y="2618036"/>
              <a:ext cx="50490" cy="50458"/>
            </a:xfrm>
            <a:custGeom>
              <a:avLst/>
              <a:gdLst/>
              <a:ahLst/>
              <a:cxnLst/>
              <a:rect l="l" t="t" r="r" b="b"/>
              <a:pathLst>
                <a:path w="1585" h="1584" extrusionOk="0">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64"/>
            <p:cNvSpPr/>
            <p:nvPr/>
          </p:nvSpPr>
          <p:spPr>
            <a:xfrm>
              <a:off x="1542301" y="2618036"/>
              <a:ext cx="50076" cy="50458"/>
            </a:xfrm>
            <a:custGeom>
              <a:avLst/>
              <a:gdLst/>
              <a:ahLst/>
              <a:cxnLst/>
              <a:rect l="l" t="t" r="r" b="b"/>
              <a:pathLst>
                <a:path w="1572" h="1584" extrusionOk="0">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64"/>
            <p:cNvSpPr/>
            <p:nvPr/>
          </p:nvSpPr>
          <p:spPr>
            <a:xfrm>
              <a:off x="1298037" y="2425727"/>
              <a:ext cx="338364" cy="342887"/>
            </a:xfrm>
            <a:custGeom>
              <a:avLst/>
              <a:gdLst/>
              <a:ahLst/>
              <a:cxnLst/>
              <a:rect l="l" t="t" r="r" b="b"/>
              <a:pathLst>
                <a:path w="10622" h="10764" extrusionOk="0">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8" name="Google Shape;9588;p64"/>
          <p:cNvSpPr/>
          <p:nvPr/>
        </p:nvSpPr>
        <p:spPr>
          <a:xfrm>
            <a:off x="848977" y="2418528"/>
            <a:ext cx="347060" cy="357286"/>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9" name="Google Shape;9589;p64"/>
          <p:cNvGrpSpPr/>
          <p:nvPr/>
        </p:nvGrpSpPr>
        <p:grpSpPr>
          <a:xfrm>
            <a:off x="3974207" y="2429009"/>
            <a:ext cx="320143" cy="338491"/>
            <a:chOff x="3974207" y="2429009"/>
            <a:chExt cx="320143" cy="338491"/>
          </a:xfrm>
          <a:solidFill>
            <a:schemeClr val="accent1"/>
          </a:solidFill>
        </p:grpSpPr>
        <p:sp>
          <p:nvSpPr>
            <p:cNvPr id="9590" name="Google Shape;9590;p64"/>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64"/>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2" name="Google Shape;9592;p64"/>
          <p:cNvGrpSpPr/>
          <p:nvPr/>
        </p:nvGrpSpPr>
        <p:grpSpPr>
          <a:xfrm>
            <a:off x="2623237" y="2431047"/>
            <a:ext cx="355024" cy="332630"/>
            <a:chOff x="2623237" y="2431047"/>
            <a:chExt cx="355024" cy="332630"/>
          </a:xfrm>
          <a:solidFill>
            <a:schemeClr val="accent1"/>
          </a:solidFill>
        </p:grpSpPr>
        <p:sp>
          <p:nvSpPr>
            <p:cNvPr id="9593" name="Google Shape;9593;p64"/>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64"/>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64"/>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64"/>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158;p67">
            <a:extLst>
              <a:ext uri="{FF2B5EF4-FFF2-40B4-BE49-F238E27FC236}">
                <a16:creationId xmlns:a16="http://schemas.microsoft.com/office/drawing/2014/main" id="{D732ED51-30A5-A6E3-0CF4-12B58179B654}"/>
              </a:ext>
            </a:extLst>
          </p:cNvPr>
          <p:cNvSpPr txBox="1">
            <a:spLocks/>
          </p:cNvSpPr>
          <p:nvPr/>
        </p:nvSpPr>
        <p:spPr>
          <a:xfrm>
            <a:off x="4979006" y="941175"/>
            <a:ext cx="3482100" cy="48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9pPr>
          </a:lstStyle>
          <a:p>
            <a:pPr>
              <a:buClr>
                <a:srgbClr val="000000"/>
              </a:buClr>
              <a:buSzPts val="1100"/>
              <a:buFont typeface="Arial"/>
              <a:buNone/>
            </a:pPr>
            <a:r>
              <a:rPr lang="en-CA">
                <a:latin typeface="Arial"/>
                <a:ea typeface="Arial"/>
                <a:cs typeface="Arial"/>
                <a:sym typeface="Arial"/>
              </a:rPr>
              <a:t>Creative Process Icons</a:t>
            </a:r>
          </a:p>
        </p:txBody>
      </p:sp>
      <p:grpSp>
        <p:nvGrpSpPr>
          <p:cNvPr id="3" name="Google Shape;11160;p67">
            <a:extLst>
              <a:ext uri="{FF2B5EF4-FFF2-40B4-BE49-F238E27FC236}">
                <a16:creationId xmlns:a16="http://schemas.microsoft.com/office/drawing/2014/main" id="{A49CD721-D248-C747-1732-C9B5508B92C9}"/>
              </a:ext>
            </a:extLst>
          </p:cNvPr>
          <p:cNvGrpSpPr/>
          <p:nvPr/>
        </p:nvGrpSpPr>
        <p:grpSpPr>
          <a:xfrm>
            <a:off x="5886416" y="1498050"/>
            <a:ext cx="371069" cy="359396"/>
            <a:chOff x="1757085" y="1500675"/>
            <a:chExt cx="371069" cy="359396"/>
          </a:xfrm>
          <a:solidFill>
            <a:schemeClr val="accent1"/>
          </a:solidFill>
        </p:grpSpPr>
        <p:sp>
          <p:nvSpPr>
            <p:cNvPr id="4" name="Google Shape;11161;p67">
              <a:extLst>
                <a:ext uri="{FF2B5EF4-FFF2-40B4-BE49-F238E27FC236}">
                  <a16:creationId xmlns:a16="http://schemas.microsoft.com/office/drawing/2014/main" id="{D796D066-3182-1E8F-1E81-31968CA66290}"/>
                </a:ext>
              </a:extLst>
            </p:cNvPr>
            <p:cNvSpPr/>
            <p:nvPr/>
          </p:nvSpPr>
          <p:spPr>
            <a:xfrm>
              <a:off x="2032389" y="1667206"/>
              <a:ext cx="66313" cy="60684"/>
            </a:xfrm>
            <a:custGeom>
              <a:avLst/>
              <a:gdLst/>
              <a:ahLst/>
              <a:cxnLst/>
              <a:rect l="l" t="t" r="r" b="b"/>
              <a:pathLst>
                <a:path w="2085" h="1908" extrusionOk="0">
                  <a:moveTo>
                    <a:pt x="978" y="0"/>
                  </a:moveTo>
                  <a:cubicBezTo>
                    <a:pt x="891" y="0"/>
                    <a:pt x="803" y="13"/>
                    <a:pt x="715" y="39"/>
                  </a:cubicBezTo>
                  <a:cubicBezTo>
                    <a:pt x="298" y="158"/>
                    <a:pt x="1" y="539"/>
                    <a:pt x="1" y="979"/>
                  </a:cubicBezTo>
                  <a:cubicBezTo>
                    <a:pt x="1" y="1348"/>
                    <a:pt x="215" y="1670"/>
                    <a:pt x="524" y="1836"/>
                  </a:cubicBezTo>
                  <a:cubicBezTo>
                    <a:pt x="546" y="1851"/>
                    <a:pt x="571" y="1858"/>
                    <a:pt x="597" y="1858"/>
                  </a:cubicBezTo>
                  <a:cubicBezTo>
                    <a:pt x="656" y="1858"/>
                    <a:pt x="718" y="1823"/>
                    <a:pt x="751" y="1765"/>
                  </a:cubicBezTo>
                  <a:cubicBezTo>
                    <a:pt x="798" y="1694"/>
                    <a:pt x="763" y="1586"/>
                    <a:pt x="679" y="1539"/>
                  </a:cubicBezTo>
                  <a:cubicBezTo>
                    <a:pt x="155" y="1277"/>
                    <a:pt x="239" y="503"/>
                    <a:pt x="810" y="348"/>
                  </a:cubicBezTo>
                  <a:cubicBezTo>
                    <a:pt x="866" y="333"/>
                    <a:pt x="922" y="326"/>
                    <a:pt x="977" y="326"/>
                  </a:cubicBezTo>
                  <a:cubicBezTo>
                    <a:pt x="1316" y="326"/>
                    <a:pt x="1608" y="600"/>
                    <a:pt x="1608" y="979"/>
                  </a:cubicBezTo>
                  <a:cubicBezTo>
                    <a:pt x="1608" y="1241"/>
                    <a:pt x="1429" y="1491"/>
                    <a:pt x="1179" y="1586"/>
                  </a:cubicBezTo>
                  <a:cubicBezTo>
                    <a:pt x="1001" y="1646"/>
                    <a:pt x="1048" y="1908"/>
                    <a:pt x="1239" y="1908"/>
                  </a:cubicBezTo>
                  <a:cubicBezTo>
                    <a:pt x="1477" y="1908"/>
                    <a:pt x="2084" y="1420"/>
                    <a:pt x="1906" y="717"/>
                  </a:cubicBezTo>
                  <a:cubicBezTo>
                    <a:pt x="1797" y="301"/>
                    <a:pt x="1407" y="0"/>
                    <a:pt x="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162;p67">
              <a:extLst>
                <a:ext uri="{FF2B5EF4-FFF2-40B4-BE49-F238E27FC236}">
                  <a16:creationId xmlns:a16="http://schemas.microsoft.com/office/drawing/2014/main" id="{CB0B2D71-E001-011E-B334-26380FE33A0F}"/>
                </a:ext>
              </a:extLst>
            </p:cNvPr>
            <p:cNvSpPr/>
            <p:nvPr/>
          </p:nvSpPr>
          <p:spPr>
            <a:xfrm>
              <a:off x="1971419" y="1747609"/>
              <a:ext cx="12531" cy="11513"/>
            </a:xfrm>
            <a:custGeom>
              <a:avLst/>
              <a:gdLst/>
              <a:ahLst/>
              <a:cxnLst/>
              <a:rect l="l" t="t" r="r" b="b"/>
              <a:pathLst>
                <a:path w="394" h="362" extrusionOk="0">
                  <a:moveTo>
                    <a:pt x="212" y="0"/>
                  </a:moveTo>
                  <a:cubicBezTo>
                    <a:pt x="194" y="0"/>
                    <a:pt x="175" y="4"/>
                    <a:pt x="155" y="11"/>
                  </a:cubicBezTo>
                  <a:cubicBezTo>
                    <a:pt x="60" y="35"/>
                    <a:pt x="1" y="130"/>
                    <a:pt x="36" y="237"/>
                  </a:cubicBezTo>
                  <a:cubicBezTo>
                    <a:pt x="57" y="308"/>
                    <a:pt x="128" y="361"/>
                    <a:pt x="208" y="361"/>
                  </a:cubicBezTo>
                  <a:cubicBezTo>
                    <a:pt x="222" y="361"/>
                    <a:pt x="236" y="360"/>
                    <a:pt x="251" y="356"/>
                  </a:cubicBezTo>
                  <a:cubicBezTo>
                    <a:pt x="346" y="320"/>
                    <a:pt x="394" y="213"/>
                    <a:pt x="370" y="130"/>
                  </a:cubicBezTo>
                  <a:cubicBezTo>
                    <a:pt x="351" y="54"/>
                    <a:pt x="286"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163;p67">
              <a:extLst>
                <a:ext uri="{FF2B5EF4-FFF2-40B4-BE49-F238E27FC236}">
                  <a16:creationId xmlns:a16="http://schemas.microsoft.com/office/drawing/2014/main" id="{3432D41E-F3F4-4D10-A143-6BAD02766730}"/>
                </a:ext>
              </a:extLst>
            </p:cNvPr>
            <p:cNvSpPr/>
            <p:nvPr/>
          </p:nvSpPr>
          <p:spPr>
            <a:xfrm>
              <a:off x="2032008" y="1776202"/>
              <a:ext cx="62910" cy="61702"/>
            </a:xfrm>
            <a:custGeom>
              <a:avLst/>
              <a:gdLst/>
              <a:ahLst/>
              <a:cxnLst/>
              <a:rect l="l" t="t" r="r" b="b"/>
              <a:pathLst>
                <a:path w="1978" h="1940" extrusionOk="0">
                  <a:moveTo>
                    <a:pt x="988" y="0"/>
                  </a:moveTo>
                  <a:cubicBezTo>
                    <a:pt x="490" y="0"/>
                    <a:pt x="1" y="379"/>
                    <a:pt x="1" y="969"/>
                  </a:cubicBezTo>
                  <a:cubicBezTo>
                    <a:pt x="1" y="1543"/>
                    <a:pt x="471" y="1940"/>
                    <a:pt x="975" y="1940"/>
                  </a:cubicBezTo>
                  <a:cubicBezTo>
                    <a:pt x="1161" y="1940"/>
                    <a:pt x="1351" y="1886"/>
                    <a:pt x="1525" y="1767"/>
                  </a:cubicBezTo>
                  <a:cubicBezTo>
                    <a:pt x="1596" y="1731"/>
                    <a:pt x="1608" y="1624"/>
                    <a:pt x="1560" y="1553"/>
                  </a:cubicBezTo>
                  <a:cubicBezTo>
                    <a:pt x="1538" y="1501"/>
                    <a:pt x="1489" y="1477"/>
                    <a:pt x="1438" y="1477"/>
                  </a:cubicBezTo>
                  <a:cubicBezTo>
                    <a:pt x="1406" y="1477"/>
                    <a:pt x="1374" y="1487"/>
                    <a:pt x="1346" y="1505"/>
                  </a:cubicBezTo>
                  <a:cubicBezTo>
                    <a:pt x="1237" y="1576"/>
                    <a:pt x="1111" y="1612"/>
                    <a:pt x="985" y="1612"/>
                  </a:cubicBezTo>
                  <a:cubicBezTo>
                    <a:pt x="795" y="1612"/>
                    <a:pt x="606" y="1532"/>
                    <a:pt x="477" y="1374"/>
                  </a:cubicBezTo>
                  <a:cubicBezTo>
                    <a:pt x="155" y="957"/>
                    <a:pt x="453" y="326"/>
                    <a:pt x="989" y="326"/>
                  </a:cubicBezTo>
                  <a:cubicBezTo>
                    <a:pt x="1370" y="326"/>
                    <a:pt x="1679" y="672"/>
                    <a:pt x="1620" y="1076"/>
                  </a:cubicBezTo>
                  <a:cubicBezTo>
                    <a:pt x="1608" y="1160"/>
                    <a:pt x="1668" y="1255"/>
                    <a:pt x="1763" y="1267"/>
                  </a:cubicBezTo>
                  <a:cubicBezTo>
                    <a:pt x="1770" y="1268"/>
                    <a:pt x="1777" y="1268"/>
                    <a:pt x="1784" y="1268"/>
                  </a:cubicBezTo>
                  <a:cubicBezTo>
                    <a:pt x="1862" y="1268"/>
                    <a:pt x="1942" y="1212"/>
                    <a:pt x="1953" y="1136"/>
                  </a:cubicBezTo>
                  <a:cubicBezTo>
                    <a:pt x="1977" y="862"/>
                    <a:pt x="1918" y="600"/>
                    <a:pt x="1739" y="374"/>
                  </a:cubicBezTo>
                  <a:cubicBezTo>
                    <a:pt x="1540" y="116"/>
                    <a:pt x="1263" y="0"/>
                    <a:pt x="9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64;p67">
              <a:extLst>
                <a:ext uri="{FF2B5EF4-FFF2-40B4-BE49-F238E27FC236}">
                  <a16:creationId xmlns:a16="http://schemas.microsoft.com/office/drawing/2014/main" id="{FA4023FC-AD9D-ECA9-799A-FB7C8C2C1874}"/>
                </a:ext>
              </a:extLst>
            </p:cNvPr>
            <p:cNvSpPr/>
            <p:nvPr/>
          </p:nvSpPr>
          <p:spPr>
            <a:xfrm>
              <a:off x="1976349" y="177521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65;p67">
              <a:extLst>
                <a:ext uri="{FF2B5EF4-FFF2-40B4-BE49-F238E27FC236}">
                  <a16:creationId xmlns:a16="http://schemas.microsoft.com/office/drawing/2014/main" id="{90C9EA21-EA59-BCF7-CDD6-94512516B29A}"/>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66;p67">
              <a:extLst>
                <a:ext uri="{FF2B5EF4-FFF2-40B4-BE49-F238E27FC236}">
                  <a16:creationId xmlns:a16="http://schemas.microsoft.com/office/drawing/2014/main" id="{51E261F5-9425-A099-A1B5-A291C291485D}"/>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67;p67">
              <a:extLst>
                <a:ext uri="{FF2B5EF4-FFF2-40B4-BE49-F238E27FC236}">
                  <a16:creationId xmlns:a16="http://schemas.microsoft.com/office/drawing/2014/main" id="{FA9DE160-D6BA-68AF-9DDB-B475973DE06D}"/>
                </a:ext>
              </a:extLst>
            </p:cNvPr>
            <p:cNvSpPr/>
            <p:nvPr/>
          </p:nvSpPr>
          <p:spPr>
            <a:xfrm>
              <a:off x="1976349" y="1730530"/>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68;p67">
              <a:extLst>
                <a:ext uri="{FF2B5EF4-FFF2-40B4-BE49-F238E27FC236}">
                  <a16:creationId xmlns:a16="http://schemas.microsoft.com/office/drawing/2014/main" id="{745B9330-93B9-0148-B40E-C4123BF96318}"/>
                </a:ext>
              </a:extLst>
            </p:cNvPr>
            <p:cNvSpPr/>
            <p:nvPr/>
          </p:nvSpPr>
          <p:spPr>
            <a:xfrm>
              <a:off x="1976349" y="1730530"/>
              <a:ext cx="413" cy="32"/>
            </a:xfrm>
            <a:custGeom>
              <a:avLst/>
              <a:gdLst/>
              <a:ahLst/>
              <a:cxnLst/>
              <a:rect l="l" t="t" r="r" b="b"/>
              <a:pathLst>
                <a:path w="13" h="1" extrusionOk="0">
                  <a:moveTo>
                    <a:pt x="0" y="0"/>
                  </a:moveTo>
                  <a:lnTo>
                    <a:pt x="0" y="0"/>
                  </a:lnTo>
                  <a:cubicBezTo>
                    <a:pt x="12" y="0"/>
                    <a:pt x="12" y="0"/>
                    <a:pt x="0" y="0"/>
                  </a:cubicBez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169;p67">
              <a:extLst>
                <a:ext uri="{FF2B5EF4-FFF2-40B4-BE49-F238E27FC236}">
                  <a16:creationId xmlns:a16="http://schemas.microsoft.com/office/drawing/2014/main" id="{BE768139-BBA5-5008-10FF-D33A59496108}"/>
                </a:ext>
              </a:extLst>
            </p:cNvPr>
            <p:cNvSpPr/>
            <p:nvPr/>
          </p:nvSpPr>
          <p:spPr>
            <a:xfrm>
              <a:off x="1976349" y="1730530"/>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70;p67">
              <a:extLst>
                <a:ext uri="{FF2B5EF4-FFF2-40B4-BE49-F238E27FC236}">
                  <a16:creationId xmlns:a16="http://schemas.microsoft.com/office/drawing/2014/main" id="{4EFB8F6D-3108-30CE-D897-4AB066AF3840}"/>
                </a:ext>
              </a:extLst>
            </p:cNvPr>
            <p:cNvSpPr/>
            <p:nvPr/>
          </p:nvSpPr>
          <p:spPr>
            <a:xfrm>
              <a:off x="1757085" y="1500675"/>
              <a:ext cx="371069" cy="359396"/>
            </a:xfrm>
            <a:custGeom>
              <a:avLst/>
              <a:gdLst/>
              <a:ahLst/>
              <a:cxnLst/>
              <a:rect l="l" t="t" r="r" b="b"/>
              <a:pathLst>
                <a:path w="11667" h="11300" extrusionOk="0">
                  <a:moveTo>
                    <a:pt x="9644" y="4908"/>
                  </a:moveTo>
                  <a:cubicBezTo>
                    <a:pt x="9857" y="4908"/>
                    <a:pt x="10077" y="4962"/>
                    <a:pt x="10288" y="5084"/>
                  </a:cubicBezTo>
                  <a:cubicBezTo>
                    <a:pt x="11264" y="5644"/>
                    <a:pt x="11085" y="7132"/>
                    <a:pt x="10002" y="7442"/>
                  </a:cubicBezTo>
                  <a:lnTo>
                    <a:pt x="9990" y="7442"/>
                  </a:lnTo>
                  <a:lnTo>
                    <a:pt x="8883" y="7739"/>
                  </a:lnTo>
                  <a:lnTo>
                    <a:pt x="7907" y="7477"/>
                  </a:lnTo>
                  <a:lnTo>
                    <a:pt x="7526" y="7370"/>
                  </a:lnTo>
                  <a:cubicBezTo>
                    <a:pt x="7978" y="7263"/>
                    <a:pt x="8145" y="7239"/>
                    <a:pt x="8168" y="7227"/>
                  </a:cubicBezTo>
                  <a:lnTo>
                    <a:pt x="8168" y="7227"/>
                  </a:lnTo>
                  <a:cubicBezTo>
                    <a:pt x="8139" y="7233"/>
                    <a:pt x="8037" y="7257"/>
                    <a:pt x="8029" y="7257"/>
                  </a:cubicBezTo>
                  <a:cubicBezTo>
                    <a:pt x="8020" y="7257"/>
                    <a:pt x="8103" y="7233"/>
                    <a:pt x="8442" y="7144"/>
                  </a:cubicBezTo>
                  <a:cubicBezTo>
                    <a:pt x="8538" y="7120"/>
                    <a:pt x="8597" y="7001"/>
                    <a:pt x="8538" y="6894"/>
                  </a:cubicBezTo>
                  <a:cubicBezTo>
                    <a:pt x="8466" y="6787"/>
                    <a:pt x="8418" y="6668"/>
                    <a:pt x="8395" y="6537"/>
                  </a:cubicBezTo>
                  <a:cubicBezTo>
                    <a:pt x="8160" y="5656"/>
                    <a:pt x="8855" y="4908"/>
                    <a:pt x="9644" y="4908"/>
                  </a:cubicBezTo>
                  <a:close/>
                  <a:moveTo>
                    <a:pt x="3874" y="6792"/>
                  </a:moveTo>
                  <a:cubicBezTo>
                    <a:pt x="3951" y="6792"/>
                    <a:pt x="4030" y="6802"/>
                    <a:pt x="4108" y="6822"/>
                  </a:cubicBezTo>
                  <a:lnTo>
                    <a:pt x="4632" y="6965"/>
                  </a:lnTo>
                  <a:lnTo>
                    <a:pt x="4954" y="7061"/>
                  </a:lnTo>
                  <a:cubicBezTo>
                    <a:pt x="4978" y="7072"/>
                    <a:pt x="5227" y="7132"/>
                    <a:pt x="6415" y="7452"/>
                  </a:cubicBezTo>
                  <a:lnTo>
                    <a:pt x="6415" y="7452"/>
                  </a:lnTo>
                  <a:cubicBezTo>
                    <a:pt x="6414" y="7452"/>
                    <a:pt x="6414" y="7452"/>
                    <a:pt x="6414" y="7452"/>
                  </a:cubicBezTo>
                  <a:cubicBezTo>
                    <a:pt x="6388" y="7452"/>
                    <a:pt x="6335" y="7537"/>
                    <a:pt x="6335" y="7537"/>
                  </a:cubicBezTo>
                  <a:cubicBezTo>
                    <a:pt x="6323" y="7549"/>
                    <a:pt x="6311" y="7561"/>
                    <a:pt x="6311" y="7596"/>
                  </a:cubicBezTo>
                  <a:cubicBezTo>
                    <a:pt x="6216" y="7751"/>
                    <a:pt x="6192" y="7954"/>
                    <a:pt x="6252" y="8108"/>
                  </a:cubicBezTo>
                  <a:cubicBezTo>
                    <a:pt x="4120" y="7537"/>
                    <a:pt x="5478" y="7906"/>
                    <a:pt x="3120" y="7275"/>
                  </a:cubicBezTo>
                  <a:cubicBezTo>
                    <a:pt x="3108" y="7275"/>
                    <a:pt x="3108" y="7263"/>
                    <a:pt x="3108" y="7251"/>
                  </a:cubicBezTo>
                  <a:cubicBezTo>
                    <a:pt x="3262" y="6963"/>
                    <a:pt x="3554" y="6792"/>
                    <a:pt x="3874" y="6792"/>
                  </a:cubicBezTo>
                  <a:close/>
                  <a:moveTo>
                    <a:pt x="4894" y="8096"/>
                  </a:moveTo>
                  <a:cubicBezTo>
                    <a:pt x="5966" y="8382"/>
                    <a:pt x="6204" y="8454"/>
                    <a:pt x="6252" y="8454"/>
                  </a:cubicBezTo>
                  <a:cubicBezTo>
                    <a:pt x="6216" y="8477"/>
                    <a:pt x="5954" y="8537"/>
                    <a:pt x="4097" y="9037"/>
                  </a:cubicBezTo>
                  <a:cubicBezTo>
                    <a:pt x="4020" y="9058"/>
                    <a:pt x="3943" y="9068"/>
                    <a:pt x="3866" y="9068"/>
                  </a:cubicBezTo>
                  <a:cubicBezTo>
                    <a:pt x="3550" y="9068"/>
                    <a:pt x="3250" y="8896"/>
                    <a:pt x="3096" y="8608"/>
                  </a:cubicBezTo>
                  <a:cubicBezTo>
                    <a:pt x="3096" y="8596"/>
                    <a:pt x="3096" y="8573"/>
                    <a:pt x="3108" y="8573"/>
                  </a:cubicBezTo>
                  <a:cubicBezTo>
                    <a:pt x="3096" y="8573"/>
                    <a:pt x="3180" y="8561"/>
                    <a:pt x="4894" y="8096"/>
                  </a:cubicBezTo>
                  <a:close/>
                  <a:moveTo>
                    <a:pt x="6895" y="7575"/>
                  </a:moveTo>
                  <a:cubicBezTo>
                    <a:pt x="6922" y="7575"/>
                    <a:pt x="6950" y="7578"/>
                    <a:pt x="6978" y="7584"/>
                  </a:cubicBezTo>
                  <a:cubicBezTo>
                    <a:pt x="8847" y="8084"/>
                    <a:pt x="9597" y="8275"/>
                    <a:pt x="9847" y="8346"/>
                  </a:cubicBezTo>
                  <a:cubicBezTo>
                    <a:pt x="9847" y="8346"/>
                    <a:pt x="9883" y="8370"/>
                    <a:pt x="9966" y="8394"/>
                  </a:cubicBezTo>
                  <a:cubicBezTo>
                    <a:pt x="10657" y="8596"/>
                    <a:pt x="11062" y="9311"/>
                    <a:pt x="10883" y="9978"/>
                  </a:cubicBezTo>
                  <a:cubicBezTo>
                    <a:pt x="10734" y="10545"/>
                    <a:pt x="10211" y="10929"/>
                    <a:pt x="9633" y="10929"/>
                  </a:cubicBezTo>
                  <a:cubicBezTo>
                    <a:pt x="9519" y="10929"/>
                    <a:pt x="9403" y="10914"/>
                    <a:pt x="9288" y="10882"/>
                  </a:cubicBezTo>
                  <a:cubicBezTo>
                    <a:pt x="8454" y="10656"/>
                    <a:pt x="8061" y="9692"/>
                    <a:pt x="8526" y="8954"/>
                  </a:cubicBezTo>
                  <a:cubicBezTo>
                    <a:pt x="8585" y="8858"/>
                    <a:pt x="8538" y="8727"/>
                    <a:pt x="8418" y="8692"/>
                  </a:cubicBezTo>
                  <a:lnTo>
                    <a:pt x="8157" y="8620"/>
                  </a:lnTo>
                  <a:cubicBezTo>
                    <a:pt x="8121" y="8608"/>
                    <a:pt x="7990" y="8573"/>
                    <a:pt x="7526" y="8454"/>
                  </a:cubicBezTo>
                  <a:cubicBezTo>
                    <a:pt x="7347" y="8418"/>
                    <a:pt x="7252" y="8382"/>
                    <a:pt x="7192" y="8370"/>
                  </a:cubicBezTo>
                  <a:lnTo>
                    <a:pt x="7192" y="8370"/>
                  </a:lnTo>
                  <a:cubicBezTo>
                    <a:pt x="7201" y="8373"/>
                    <a:pt x="7207" y="8375"/>
                    <a:pt x="7205" y="8375"/>
                  </a:cubicBezTo>
                  <a:cubicBezTo>
                    <a:pt x="7199" y="8375"/>
                    <a:pt x="7116" y="8354"/>
                    <a:pt x="6799" y="8263"/>
                  </a:cubicBezTo>
                  <a:cubicBezTo>
                    <a:pt x="6644" y="8215"/>
                    <a:pt x="6525" y="8084"/>
                    <a:pt x="6549" y="7906"/>
                  </a:cubicBezTo>
                  <a:lnTo>
                    <a:pt x="6549" y="7894"/>
                  </a:lnTo>
                  <a:cubicBezTo>
                    <a:pt x="6560" y="7708"/>
                    <a:pt x="6714" y="7575"/>
                    <a:pt x="6895" y="7575"/>
                  </a:cubicBezTo>
                  <a:close/>
                  <a:moveTo>
                    <a:pt x="2906" y="0"/>
                  </a:moveTo>
                  <a:cubicBezTo>
                    <a:pt x="2406" y="24"/>
                    <a:pt x="1930" y="143"/>
                    <a:pt x="1501" y="393"/>
                  </a:cubicBezTo>
                  <a:cubicBezTo>
                    <a:pt x="1084" y="631"/>
                    <a:pt x="739" y="953"/>
                    <a:pt x="489" y="1357"/>
                  </a:cubicBezTo>
                  <a:cubicBezTo>
                    <a:pt x="441" y="1429"/>
                    <a:pt x="465" y="1536"/>
                    <a:pt x="537" y="1584"/>
                  </a:cubicBezTo>
                  <a:cubicBezTo>
                    <a:pt x="562" y="1601"/>
                    <a:pt x="592" y="1608"/>
                    <a:pt x="622" y="1608"/>
                  </a:cubicBezTo>
                  <a:cubicBezTo>
                    <a:pt x="676" y="1608"/>
                    <a:pt x="732" y="1582"/>
                    <a:pt x="763" y="1536"/>
                  </a:cubicBezTo>
                  <a:cubicBezTo>
                    <a:pt x="977" y="1179"/>
                    <a:pt x="1299" y="881"/>
                    <a:pt x="1656" y="679"/>
                  </a:cubicBezTo>
                  <a:cubicBezTo>
                    <a:pt x="2056" y="446"/>
                    <a:pt x="2494" y="336"/>
                    <a:pt x="2927" y="336"/>
                  </a:cubicBezTo>
                  <a:cubicBezTo>
                    <a:pt x="3822" y="336"/>
                    <a:pt x="4695" y="805"/>
                    <a:pt x="5168" y="1631"/>
                  </a:cubicBezTo>
                  <a:cubicBezTo>
                    <a:pt x="5382" y="2012"/>
                    <a:pt x="5501" y="2465"/>
                    <a:pt x="5501" y="2905"/>
                  </a:cubicBezTo>
                  <a:cubicBezTo>
                    <a:pt x="5501" y="4336"/>
                    <a:pt x="4332" y="5485"/>
                    <a:pt x="2912" y="5485"/>
                  </a:cubicBezTo>
                  <a:cubicBezTo>
                    <a:pt x="2843" y="5485"/>
                    <a:pt x="2773" y="5483"/>
                    <a:pt x="2703" y="5477"/>
                  </a:cubicBezTo>
                  <a:cubicBezTo>
                    <a:pt x="1870" y="5406"/>
                    <a:pt x="1120" y="4929"/>
                    <a:pt x="679" y="4203"/>
                  </a:cubicBezTo>
                  <a:cubicBezTo>
                    <a:pt x="489" y="3858"/>
                    <a:pt x="370" y="3489"/>
                    <a:pt x="346" y="3084"/>
                  </a:cubicBezTo>
                  <a:cubicBezTo>
                    <a:pt x="310" y="2739"/>
                    <a:pt x="370" y="2405"/>
                    <a:pt x="465" y="2108"/>
                  </a:cubicBezTo>
                  <a:cubicBezTo>
                    <a:pt x="489" y="2012"/>
                    <a:pt x="441" y="1929"/>
                    <a:pt x="358" y="1893"/>
                  </a:cubicBezTo>
                  <a:cubicBezTo>
                    <a:pt x="339" y="1888"/>
                    <a:pt x="320" y="1886"/>
                    <a:pt x="303" y="1886"/>
                  </a:cubicBezTo>
                  <a:cubicBezTo>
                    <a:pt x="231" y="1886"/>
                    <a:pt x="172" y="1924"/>
                    <a:pt x="144" y="2000"/>
                  </a:cubicBezTo>
                  <a:cubicBezTo>
                    <a:pt x="48" y="2298"/>
                    <a:pt x="1" y="2608"/>
                    <a:pt x="1" y="2917"/>
                  </a:cubicBezTo>
                  <a:lnTo>
                    <a:pt x="1" y="2953"/>
                  </a:lnTo>
                  <a:lnTo>
                    <a:pt x="1" y="5679"/>
                  </a:lnTo>
                  <a:cubicBezTo>
                    <a:pt x="1" y="5763"/>
                    <a:pt x="72" y="5834"/>
                    <a:pt x="167" y="5834"/>
                  </a:cubicBezTo>
                  <a:cubicBezTo>
                    <a:pt x="251" y="5834"/>
                    <a:pt x="322" y="5763"/>
                    <a:pt x="322" y="5679"/>
                  </a:cubicBezTo>
                  <a:lnTo>
                    <a:pt x="322" y="4274"/>
                  </a:lnTo>
                  <a:cubicBezTo>
                    <a:pt x="346" y="4310"/>
                    <a:pt x="358" y="4334"/>
                    <a:pt x="382" y="4382"/>
                  </a:cubicBezTo>
                  <a:cubicBezTo>
                    <a:pt x="895" y="5257"/>
                    <a:pt x="1832" y="5835"/>
                    <a:pt x="2901" y="5835"/>
                  </a:cubicBezTo>
                  <a:cubicBezTo>
                    <a:pt x="2922" y="5835"/>
                    <a:pt x="2944" y="5835"/>
                    <a:pt x="2965" y="5834"/>
                  </a:cubicBezTo>
                  <a:lnTo>
                    <a:pt x="4549" y="5834"/>
                  </a:lnTo>
                  <a:lnTo>
                    <a:pt x="4549" y="6656"/>
                  </a:lnTo>
                  <a:lnTo>
                    <a:pt x="4120" y="6537"/>
                  </a:lnTo>
                  <a:cubicBezTo>
                    <a:pt x="4019" y="6510"/>
                    <a:pt x="3916" y="6497"/>
                    <a:pt x="3814" y="6497"/>
                  </a:cubicBezTo>
                  <a:cubicBezTo>
                    <a:pt x="3376" y="6497"/>
                    <a:pt x="2954" y="6736"/>
                    <a:pt x="2751" y="7132"/>
                  </a:cubicBezTo>
                  <a:cubicBezTo>
                    <a:pt x="2703" y="7227"/>
                    <a:pt x="2692" y="7346"/>
                    <a:pt x="2739" y="7430"/>
                  </a:cubicBezTo>
                  <a:cubicBezTo>
                    <a:pt x="2799" y="7584"/>
                    <a:pt x="2918" y="7620"/>
                    <a:pt x="3061" y="7656"/>
                  </a:cubicBezTo>
                  <a:cubicBezTo>
                    <a:pt x="3215" y="7703"/>
                    <a:pt x="4073" y="7918"/>
                    <a:pt x="4216" y="7965"/>
                  </a:cubicBezTo>
                  <a:cubicBezTo>
                    <a:pt x="3209" y="8241"/>
                    <a:pt x="3066" y="8279"/>
                    <a:pt x="3058" y="8279"/>
                  </a:cubicBezTo>
                  <a:cubicBezTo>
                    <a:pt x="3055" y="8279"/>
                    <a:pt x="3071" y="8274"/>
                    <a:pt x="3067" y="8274"/>
                  </a:cubicBezTo>
                  <a:cubicBezTo>
                    <a:pt x="3066" y="8274"/>
                    <a:pt x="3064" y="8274"/>
                    <a:pt x="3061" y="8275"/>
                  </a:cubicBezTo>
                  <a:cubicBezTo>
                    <a:pt x="3025" y="8299"/>
                    <a:pt x="2823" y="8311"/>
                    <a:pt x="2739" y="8501"/>
                  </a:cubicBezTo>
                  <a:cubicBezTo>
                    <a:pt x="2692" y="8608"/>
                    <a:pt x="2692" y="8716"/>
                    <a:pt x="2751" y="8799"/>
                  </a:cubicBezTo>
                  <a:cubicBezTo>
                    <a:pt x="2953" y="9192"/>
                    <a:pt x="3370" y="9439"/>
                    <a:pt x="3805" y="9439"/>
                  </a:cubicBezTo>
                  <a:cubicBezTo>
                    <a:pt x="3910" y="9439"/>
                    <a:pt x="4016" y="9424"/>
                    <a:pt x="4120" y="9394"/>
                  </a:cubicBezTo>
                  <a:lnTo>
                    <a:pt x="4549" y="9275"/>
                  </a:lnTo>
                  <a:lnTo>
                    <a:pt x="4549" y="10561"/>
                  </a:lnTo>
                  <a:cubicBezTo>
                    <a:pt x="4549" y="10704"/>
                    <a:pt x="4430" y="10823"/>
                    <a:pt x="4287" y="10823"/>
                  </a:cubicBezTo>
                  <a:lnTo>
                    <a:pt x="3632" y="10823"/>
                  </a:lnTo>
                  <a:cubicBezTo>
                    <a:pt x="3537" y="10823"/>
                    <a:pt x="3465" y="10894"/>
                    <a:pt x="3465" y="10990"/>
                  </a:cubicBezTo>
                  <a:cubicBezTo>
                    <a:pt x="3465" y="11073"/>
                    <a:pt x="3537" y="11156"/>
                    <a:pt x="3632" y="11156"/>
                  </a:cubicBezTo>
                  <a:lnTo>
                    <a:pt x="4287" y="11156"/>
                  </a:lnTo>
                  <a:cubicBezTo>
                    <a:pt x="4608" y="11156"/>
                    <a:pt x="4882" y="10882"/>
                    <a:pt x="4882" y="10561"/>
                  </a:cubicBezTo>
                  <a:lnTo>
                    <a:pt x="4882" y="9192"/>
                  </a:lnTo>
                  <a:lnTo>
                    <a:pt x="6835" y="8668"/>
                  </a:lnTo>
                  <a:cubicBezTo>
                    <a:pt x="6871" y="8680"/>
                    <a:pt x="7097" y="8739"/>
                    <a:pt x="8085" y="9013"/>
                  </a:cubicBezTo>
                  <a:cubicBezTo>
                    <a:pt x="7585" y="10085"/>
                    <a:pt x="8383" y="11299"/>
                    <a:pt x="9573" y="11299"/>
                  </a:cubicBezTo>
                  <a:cubicBezTo>
                    <a:pt x="10824" y="11299"/>
                    <a:pt x="11597" y="9942"/>
                    <a:pt x="10978" y="8870"/>
                  </a:cubicBezTo>
                  <a:cubicBezTo>
                    <a:pt x="10585" y="8037"/>
                    <a:pt x="9788" y="8037"/>
                    <a:pt x="9514" y="7918"/>
                  </a:cubicBezTo>
                  <a:cubicBezTo>
                    <a:pt x="9788" y="7799"/>
                    <a:pt x="10585" y="7799"/>
                    <a:pt x="11038" y="7001"/>
                  </a:cubicBezTo>
                  <a:cubicBezTo>
                    <a:pt x="11666" y="5883"/>
                    <a:pt x="10818" y="4574"/>
                    <a:pt x="9627" y="4574"/>
                  </a:cubicBezTo>
                  <a:cubicBezTo>
                    <a:pt x="9486" y="4574"/>
                    <a:pt x="9341" y="4593"/>
                    <a:pt x="9192" y="4632"/>
                  </a:cubicBezTo>
                  <a:cubicBezTo>
                    <a:pt x="8216" y="4906"/>
                    <a:pt x="7728" y="5977"/>
                    <a:pt x="8145" y="6882"/>
                  </a:cubicBezTo>
                  <a:cubicBezTo>
                    <a:pt x="7156" y="7144"/>
                    <a:pt x="6930" y="7203"/>
                    <a:pt x="6894" y="7227"/>
                  </a:cubicBezTo>
                  <a:lnTo>
                    <a:pt x="4942" y="6703"/>
                  </a:lnTo>
                  <a:lnTo>
                    <a:pt x="4942" y="5798"/>
                  </a:lnTo>
                  <a:cubicBezTo>
                    <a:pt x="5478" y="5763"/>
                    <a:pt x="6002" y="5584"/>
                    <a:pt x="6442" y="5287"/>
                  </a:cubicBezTo>
                  <a:cubicBezTo>
                    <a:pt x="6513" y="5227"/>
                    <a:pt x="6537" y="5144"/>
                    <a:pt x="6490" y="5060"/>
                  </a:cubicBezTo>
                  <a:cubicBezTo>
                    <a:pt x="6461" y="5017"/>
                    <a:pt x="6411" y="4996"/>
                    <a:pt x="6360" y="4996"/>
                  </a:cubicBezTo>
                  <a:cubicBezTo>
                    <a:pt x="6326" y="4996"/>
                    <a:pt x="6292" y="5006"/>
                    <a:pt x="6263" y="5025"/>
                  </a:cubicBezTo>
                  <a:cubicBezTo>
                    <a:pt x="5682" y="5429"/>
                    <a:pt x="5116" y="5476"/>
                    <a:pt x="4727" y="5476"/>
                  </a:cubicBezTo>
                  <a:cubicBezTo>
                    <a:pt x="4608" y="5476"/>
                    <a:pt x="4505" y="5472"/>
                    <a:pt x="4423" y="5472"/>
                  </a:cubicBezTo>
                  <a:cubicBezTo>
                    <a:pt x="4379" y="5472"/>
                    <a:pt x="4342" y="5473"/>
                    <a:pt x="4311" y="5477"/>
                  </a:cubicBezTo>
                  <a:cubicBezTo>
                    <a:pt x="4418" y="5417"/>
                    <a:pt x="4513" y="5358"/>
                    <a:pt x="4608" y="5298"/>
                  </a:cubicBezTo>
                  <a:cubicBezTo>
                    <a:pt x="4728" y="5227"/>
                    <a:pt x="4847" y="5120"/>
                    <a:pt x="4942" y="5036"/>
                  </a:cubicBezTo>
                  <a:cubicBezTo>
                    <a:pt x="5525" y="4489"/>
                    <a:pt x="5882" y="3715"/>
                    <a:pt x="5882" y="2905"/>
                  </a:cubicBezTo>
                  <a:cubicBezTo>
                    <a:pt x="5882" y="2405"/>
                    <a:pt x="5740" y="1905"/>
                    <a:pt x="5490" y="1465"/>
                  </a:cubicBezTo>
                  <a:cubicBezTo>
                    <a:pt x="5204" y="976"/>
                    <a:pt x="4787" y="584"/>
                    <a:pt x="4311" y="334"/>
                  </a:cubicBezTo>
                  <a:lnTo>
                    <a:pt x="4847" y="334"/>
                  </a:lnTo>
                  <a:cubicBezTo>
                    <a:pt x="6252" y="357"/>
                    <a:pt x="7383" y="1512"/>
                    <a:pt x="7383" y="2905"/>
                  </a:cubicBezTo>
                  <a:cubicBezTo>
                    <a:pt x="7383" y="3536"/>
                    <a:pt x="7156" y="4144"/>
                    <a:pt x="6728" y="4620"/>
                  </a:cubicBezTo>
                  <a:cubicBezTo>
                    <a:pt x="6633" y="4727"/>
                    <a:pt x="6716" y="4906"/>
                    <a:pt x="6847" y="4906"/>
                  </a:cubicBezTo>
                  <a:cubicBezTo>
                    <a:pt x="6894" y="4906"/>
                    <a:pt x="6930" y="4882"/>
                    <a:pt x="6966" y="4846"/>
                  </a:cubicBezTo>
                  <a:cubicBezTo>
                    <a:pt x="7442" y="4310"/>
                    <a:pt x="7692" y="3620"/>
                    <a:pt x="7692" y="2905"/>
                  </a:cubicBezTo>
                  <a:cubicBezTo>
                    <a:pt x="7692" y="2131"/>
                    <a:pt x="7395" y="1417"/>
                    <a:pt x="6859" y="869"/>
                  </a:cubicBezTo>
                  <a:cubicBezTo>
                    <a:pt x="6299" y="298"/>
                    <a:pt x="5537" y="0"/>
                    <a:pt x="4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71;p67">
              <a:extLst>
                <a:ext uri="{FF2B5EF4-FFF2-40B4-BE49-F238E27FC236}">
                  <a16:creationId xmlns:a16="http://schemas.microsoft.com/office/drawing/2014/main" id="{AA094FD7-C262-6750-92C2-5906B3C37D0E}"/>
                </a:ext>
              </a:extLst>
            </p:cNvPr>
            <p:cNvSpPr/>
            <p:nvPr/>
          </p:nvSpPr>
          <p:spPr>
            <a:xfrm>
              <a:off x="1976349" y="1775216"/>
              <a:ext cx="413" cy="32"/>
            </a:xfrm>
            <a:custGeom>
              <a:avLst/>
              <a:gdLst/>
              <a:ahLst/>
              <a:cxnLst/>
              <a:rect l="l" t="t" r="r" b="b"/>
              <a:pathLst>
                <a:path w="13" h="1" extrusionOk="0">
                  <a:moveTo>
                    <a:pt x="0" y="0"/>
                  </a:moveTo>
                  <a:cubicBezTo>
                    <a:pt x="0" y="0"/>
                    <a:pt x="12" y="0"/>
                    <a:pt x="0" y="0"/>
                  </a:cubicBezTo>
                  <a:cubicBezTo>
                    <a:pt x="12" y="0"/>
                    <a:pt x="12" y="0"/>
                    <a:pt x="0" y="0"/>
                  </a:cubicBezTo>
                  <a:cubicBezTo>
                    <a:pt x="12"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72;p67">
              <a:extLst>
                <a:ext uri="{FF2B5EF4-FFF2-40B4-BE49-F238E27FC236}">
                  <a16:creationId xmlns:a16="http://schemas.microsoft.com/office/drawing/2014/main" id="{5C2B604E-D7F7-FEDC-9647-37AFE585D8A8}"/>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73;p67">
              <a:extLst>
                <a:ext uri="{FF2B5EF4-FFF2-40B4-BE49-F238E27FC236}">
                  <a16:creationId xmlns:a16="http://schemas.microsoft.com/office/drawing/2014/main" id="{2B18DD9A-2A6C-41BE-5373-F65C73B94365}"/>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4;p67">
              <a:extLst>
                <a:ext uri="{FF2B5EF4-FFF2-40B4-BE49-F238E27FC236}">
                  <a16:creationId xmlns:a16="http://schemas.microsoft.com/office/drawing/2014/main" id="{503E04B1-688D-1379-F86F-704401FCB22F}"/>
                </a:ext>
              </a:extLst>
            </p:cNvPr>
            <p:cNvSpPr/>
            <p:nvPr/>
          </p:nvSpPr>
          <p:spPr>
            <a:xfrm>
              <a:off x="2016868" y="1775216"/>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75;p67">
              <a:extLst>
                <a:ext uri="{FF2B5EF4-FFF2-40B4-BE49-F238E27FC236}">
                  <a16:creationId xmlns:a16="http://schemas.microsoft.com/office/drawing/2014/main" id="{B79D7673-8257-1E13-E207-9EEF0B1BDB15}"/>
                </a:ext>
              </a:extLst>
            </p:cNvPr>
            <p:cNvSpPr/>
            <p:nvPr/>
          </p:nvSpPr>
          <p:spPr>
            <a:xfrm>
              <a:off x="1914615" y="1724837"/>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76;p67">
              <a:extLst>
                <a:ext uri="{FF2B5EF4-FFF2-40B4-BE49-F238E27FC236}">
                  <a16:creationId xmlns:a16="http://schemas.microsoft.com/office/drawing/2014/main" id="{3ED44D59-56BF-9653-6884-40AE61F72B58}"/>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77;p67">
              <a:extLst>
                <a:ext uri="{FF2B5EF4-FFF2-40B4-BE49-F238E27FC236}">
                  <a16:creationId xmlns:a16="http://schemas.microsoft.com/office/drawing/2014/main" id="{50562A49-2E08-1CD0-8109-2A8880F3908A}"/>
                </a:ext>
              </a:extLst>
            </p:cNvPr>
            <p:cNvSpPr/>
            <p:nvPr/>
          </p:nvSpPr>
          <p:spPr>
            <a:xfrm>
              <a:off x="1955898" y="1769523"/>
              <a:ext cx="32" cy="32"/>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78;p67">
              <a:extLst>
                <a:ext uri="{FF2B5EF4-FFF2-40B4-BE49-F238E27FC236}">
                  <a16:creationId xmlns:a16="http://schemas.microsoft.com/office/drawing/2014/main" id="{EFF7857D-3D46-1462-F4D7-17DEEB2978AE}"/>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79;p67">
              <a:extLst>
                <a:ext uri="{FF2B5EF4-FFF2-40B4-BE49-F238E27FC236}">
                  <a16:creationId xmlns:a16="http://schemas.microsoft.com/office/drawing/2014/main" id="{7F9F73C9-496D-DF31-FEAA-8EB2F302C3DB}"/>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80;p67">
              <a:extLst>
                <a:ext uri="{FF2B5EF4-FFF2-40B4-BE49-F238E27FC236}">
                  <a16:creationId xmlns:a16="http://schemas.microsoft.com/office/drawing/2014/main" id="{F9202A49-1D7B-C84E-EE28-ECA3626929E0}"/>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81;p67">
              <a:extLst>
                <a:ext uri="{FF2B5EF4-FFF2-40B4-BE49-F238E27FC236}">
                  <a16:creationId xmlns:a16="http://schemas.microsoft.com/office/drawing/2014/main" id="{65BC2156-13D3-A274-BB0C-0A9E453BDF91}"/>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82;p67">
              <a:extLst>
                <a:ext uri="{FF2B5EF4-FFF2-40B4-BE49-F238E27FC236}">
                  <a16:creationId xmlns:a16="http://schemas.microsoft.com/office/drawing/2014/main" id="{77544F3D-4D43-AAF2-F161-73018E9FD8A2}"/>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83;p67">
              <a:extLst>
                <a:ext uri="{FF2B5EF4-FFF2-40B4-BE49-F238E27FC236}">
                  <a16:creationId xmlns:a16="http://schemas.microsoft.com/office/drawing/2014/main" id="{26C657CB-2CAF-9E4B-0207-29DA7A2E187F}"/>
                </a:ext>
              </a:extLst>
            </p:cNvPr>
            <p:cNvSpPr/>
            <p:nvPr/>
          </p:nvSpPr>
          <p:spPr>
            <a:xfrm>
              <a:off x="2016868" y="177521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84;p67">
              <a:extLst>
                <a:ext uri="{FF2B5EF4-FFF2-40B4-BE49-F238E27FC236}">
                  <a16:creationId xmlns:a16="http://schemas.microsoft.com/office/drawing/2014/main" id="{F9A7DC3F-754B-63F5-AE94-5FB4428AC179}"/>
                </a:ext>
              </a:extLst>
            </p:cNvPr>
            <p:cNvSpPr/>
            <p:nvPr/>
          </p:nvSpPr>
          <p:spPr>
            <a:xfrm>
              <a:off x="1955898" y="1769523"/>
              <a:ext cx="32" cy="32"/>
            </a:xfrm>
            <a:custGeom>
              <a:avLst/>
              <a:gdLst/>
              <a:ahLst/>
              <a:cxnLst/>
              <a:rect l="l" t="t" r="r" b="b"/>
              <a:pathLst>
                <a:path w="1" h="1" extrusionOk="0">
                  <a:moveTo>
                    <a:pt x="1" y="1"/>
                  </a:moveTo>
                  <a:lnTo>
                    <a:pt x="1" y="1"/>
                  </a:ln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85;p67">
              <a:extLst>
                <a:ext uri="{FF2B5EF4-FFF2-40B4-BE49-F238E27FC236}">
                  <a16:creationId xmlns:a16="http://schemas.microsoft.com/office/drawing/2014/main" id="{184D6B7C-736C-20FA-8517-4629BBBE18E6}"/>
                </a:ext>
              </a:extLst>
            </p:cNvPr>
            <p:cNvSpPr/>
            <p:nvPr/>
          </p:nvSpPr>
          <p:spPr>
            <a:xfrm>
              <a:off x="1955898" y="1769523"/>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86;p67">
              <a:extLst>
                <a:ext uri="{FF2B5EF4-FFF2-40B4-BE49-F238E27FC236}">
                  <a16:creationId xmlns:a16="http://schemas.microsoft.com/office/drawing/2014/main" id="{6D5E772F-05AC-9EB5-EC91-3C6A632C554F}"/>
                </a:ext>
              </a:extLst>
            </p:cNvPr>
            <p:cNvSpPr/>
            <p:nvPr/>
          </p:nvSpPr>
          <p:spPr>
            <a:xfrm>
              <a:off x="1812744" y="1556302"/>
              <a:ext cx="77668" cy="72929"/>
            </a:xfrm>
            <a:custGeom>
              <a:avLst/>
              <a:gdLst/>
              <a:ahLst/>
              <a:cxnLst/>
              <a:rect l="l" t="t" r="r" b="b"/>
              <a:pathLst>
                <a:path w="2442" h="2293" extrusionOk="0">
                  <a:moveTo>
                    <a:pt x="1212" y="326"/>
                  </a:moveTo>
                  <a:cubicBezTo>
                    <a:pt x="1252" y="326"/>
                    <a:pt x="1293" y="329"/>
                    <a:pt x="1334" y="335"/>
                  </a:cubicBezTo>
                  <a:cubicBezTo>
                    <a:pt x="1811" y="394"/>
                    <a:pt x="2120" y="859"/>
                    <a:pt x="2013" y="1311"/>
                  </a:cubicBezTo>
                  <a:cubicBezTo>
                    <a:pt x="1923" y="1684"/>
                    <a:pt x="1585" y="1945"/>
                    <a:pt x="1209" y="1945"/>
                  </a:cubicBezTo>
                  <a:cubicBezTo>
                    <a:pt x="1141" y="1945"/>
                    <a:pt x="1071" y="1937"/>
                    <a:pt x="1001" y="1918"/>
                  </a:cubicBezTo>
                  <a:cubicBezTo>
                    <a:pt x="715" y="1847"/>
                    <a:pt x="501" y="1609"/>
                    <a:pt x="418" y="1311"/>
                  </a:cubicBezTo>
                  <a:cubicBezTo>
                    <a:pt x="307" y="793"/>
                    <a:pt x="708" y="326"/>
                    <a:pt x="1212" y="326"/>
                  </a:cubicBezTo>
                  <a:close/>
                  <a:moveTo>
                    <a:pt x="1259" y="1"/>
                  </a:moveTo>
                  <a:cubicBezTo>
                    <a:pt x="1205" y="1"/>
                    <a:pt x="1151" y="5"/>
                    <a:pt x="1096" y="13"/>
                  </a:cubicBezTo>
                  <a:cubicBezTo>
                    <a:pt x="453" y="85"/>
                    <a:pt x="1" y="680"/>
                    <a:pt x="108" y="1323"/>
                  </a:cubicBezTo>
                  <a:cubicBezTo>
                    <a:pt x="197" y="1881"/>
                    <a:pt x="685" y="2293"/>
                    <a:pt x="1246" y="2293"/>
                  </a:cubicBezTo>
                  <a:cubicBezTo>
                    <a:pt x="1283" y="2293"/>
                    <a:pt x="1320" y="2291"/>
                    <a:pt x="1358" y="2287"/>
                  </a:cubicBezTo>
                  <a:cubicBezTo>
                    <a:pt x="1989" y="2204"/>
                    <a:pt x="2442" y="1621"/>
                    <a:pt x="2358" y="978"/>
                  </a:cubicBezTo>
                  <a:cubicBezTo>
                    <a:pt x="2272" y="425"/>
                    <a:pt x="1800" y="1"/>
                    <a:pt x="1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87;p67">
              <a:extLst>
                <a:ext uri="{FF2B5EF4-FFF2-40B4-BE49-F238E27FC236}">
                  <a16:creationId xmlns:a16="http://schemas.microsoft.com/office/drawing/2014/main" id="{3306D9C9-4712-3416-BCAE-4F48BF7B08A1}"/>
                </a:ext>
              </a:extLst>
            </p:cNvPr>
            <p:cNvSpPr/>
            <p:nvPr/>
          </p:nvSpPr>
          <p:spPr>
            <a:xfrm>
              <a:off x="1759375" y="1695671"/>
              <a:ext cx="99613" cy="158707"/>
            </a:xfrm>
            <a:custGeom>
              <a:avLst/>
              <a:gdLst/>
              <a:ahLst/>
              <a:cxnLst/>
              <a:rect l="l" t="t" r="r" b="b"/>
              <a:pathLst>
                <a:path w="3132" h="4990" extrusionOk="0">
                  <a:moveTo>
                    <a:pt x="167" y="1"/>
                  </a:moveTo>
                  <a:cubicBezTo>
                    <a:pt x="72" y="1"/>
                    <a:pt x="0" y="72"/>
                    <a:pt x="0" y="168"/>
                  </a:cubicBezTo>
                  <a:lnTo>
                    <a:pt x="0" y="4394"/>
                  </a:lnTo>
                  <a:cubicBezTo>
                    <a:pt x="0" y="4728"/>
                    <a:pt x="274" y="4990"/>
                    <a:pt x="596" y="4990"/>
                  </a:cubicBezTo>
                  <a:lnTo>
                    <a:pt x="2965" y="4990"/>
                  </a:lnTo>
                  <a:cubicBezTo>
                    <a:pt x="3048" y="4990"/>
                    <a:pt x="3120" y="4918"/>
                    <a:pt x="3120" y="4823"/>
                  </a:cubicBezTo>
                  <a:cubicBezTo>
                    <a:pt x="3132" y="4740"/>
                    <a:pt x="3048" y="4668"/>
                    <a:pt x="2965" y="4668"/>
                  </a:cubicBezTo>
                  <a:lnTo>
                    <a:pt x="596" y="4668"/>
                  </a:lnTo>
                  <a:cubicBezTo>
                    <a:pt x="453" y="4668"/>
                    <a:pt x="334" y="4549"/>
                    <a:pt x="334" y="4394"/>
                  </a:cubicBezTo>
                  <a:lnTo>
                    <a:pt x="334" y="1965"/>
                  </a:lnTo>
                  <a:lnTo>
                    <a:pt x="762" y="1965"/>
                  </a:lnTo>
                  <a:cubicBezTo>
                    <a:pt x="846" y="1965"/>
                    <a:pt x="929" y="1894"/>
                    <a:pt x="929" y="1799"/>
                  </a:cubicBezTo>
                  <a:cubicBezTo>
                    <a:pt x="929" y="1715"/>
                    <a:pt x="846" y="1644"/>
                    <a:pt x="762" y="1644"/>
                  </a:cubicBezTo>
                  <a:lnTo>
                    <a:pt x="334" y="1644"/>
                  </a:ln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88;p67">
              <a:extLst>
                <a:ext uri="{FF2B5EF4-FFF2-40B4-BE49-F238E27FC236}">
                  <a16:creationId xmlns:a16="http://schemas.microsoft.com/office/drawing/2014/main" id="{3236C41B-7928-EDE4-DFCE-D21F6A54A639}"/>
                </a:ext>
              </a:extLst>
            </p:cNvPr>
            <p:cNvSpPr/>
            <p:nvPr/>
          </p:nvSpPr>
          <p:spPr>
            <a:xfrm>
              <a:off x="1794965" y="1747195"/>
              <a:ext cx="38261" cy="10623"/>
            </a:xfrm>
            <a:custGeom>
              <a:avLst/>
              <a:gdLst/>
              <a:ahLst/>
              <a:cxnLst/>
              <a:rect l="l" t="t" r="r" b="b"/>
              <a:pathLst>
                <a:path w="1203" h="334" extrusionOk="0">
                  <a:moveTo>
                    <a:pt x="167" y="0"/>
                  </a:moveTo>
                  <a:cubicBezTo>
                    <a:pt x="72" y="0"/>
                    <a:pt x="0" y="83"/>
                    <a:pt x="0" y="167"/>
                  </a:cubicBezTo>
                  <a:cubicBezTo>
                    <a:pt x="0" y="262"/>
                    <a:pt x="72" y="333"/>
                    <a:pt x="167" y="333"/>
                  </a:cubicBezTo>
                  <a:lnTo>
                    <a:pt x="1024" y="333"/>
                  </a:lnTo>
                  <a:cubicBezTo>
                    <a:pt x="1120" y="333"/>
                    <a:pt x="1191" y="262"/>
                    <a:pt x="1191" y="167"/>
                  </a:cubicBezTo>
                  <a:cubicBezTo>
                    <a:pt x="1203" y="83"/>
                    <a:pt x="1131" y="0"/>
                    <a:pt x="10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89;p67">
              <a:extLst>
                <a:ext uri="{FF2B5EF4-FFF2-40B4-BE49-F238E27FC236}">
                  <a16:creationId xmlns:a16="http://schemas.microsoft.com/office/drawing/2014/main" id="{ADEE7ABD-2345-E35D-5B1D-7ECB112EA5E8}"/>
                </a:ext>
              </a:extLst>
            </p:cNvPr>
            <p:cNvSpPr/>
            <p:nvPr/>
          </p:nvSpPr>
          <p:spPr>
            <a:xfrm>
              <a:off x="1839269" y="1747195"/>
              <a:ext cx="37912" cy="10623"/>
            </a:xfrm>
            <a:custGeom>
              <a:avLst/>
              <a:gdLst/>
              <a:ahLst/>
              <a:cxnLst/>
              <a:rect l="l" t="t" r="r" b="b"/>
              <a:pathLst>
                <a:path w="1192" h="334" extrusionOk="0">
                  <a:moveTo>
                    <a:pt x="167" y="0"/>
                  </a:moveTo>
                  <a:cubicBezTo>
                    <a:pt x="84" y="0"/>
                    <a:pt x="0" y="83"/>
                    <a:pt x="0" y="167"/>
                  </a:cubicBezTo>
                  <a:cubicBezTo>
                    <a:pt x="0" y="262"/>
                    <a:pt x="84" y="333"/>
                    <a:pt x="167" y="333"/>
                  </a:cubicBezTo>
                  <a:lnTo>
                    <a:pt x="1036" y="333"/>
                  </a:lnTo>
                  <a:cubicBezTo>
                    <a:pt x="1120" y="333"/>
                    <a:pt x="1191" y="262"/>
                    <a:pt x="1191" y="167"/>
                  </a:cubicBezTo>
                  <a:cubicBezTo>
                    <a:pt x="1191" y="83"/>
                    <a:pt x="1120" y="0"/>
                    <a:pt x="10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1190;p67">
            <a:extLst>
              <a:ext uri="{FF2B5EF4-FFF2-40B4-BE49-F238E27FC236}">
                <a16:creationId xmlns:a16="http://schemas.microsoft.com/office/drawing/2014/main" id="{E2AB25E7-6841-89C0-859B-1EA244559D02}"/>
              </a:ext>
            </a:extLst>
          </p:cNvPr>
          <p:cNvGrpSpPr/>
          <p:nvPr/>
        </p:nvGrpSpPr>
        <p:grpSpPr>
          <a:xfrm>
            <a:off x="6903540" y="1952066"/>
            <a:ext cx="116693" cy="374186"/>
            <a:chOff x="2774209" y="1954691"/>
            <a:chExt cx="116693" cy="374186"/>
          </a:xfrm>
          <a:solidFill>
            <a:schemeClr val="accent1"/>
          </a:solidFill>
        </p:grpSpPr>
        <p:sp>
          <p:nvSpPr>
            <p:cNvPr id="34" name="Google Shape;11191;p67">
              <a:extLst>
                <a:ext uri="{FF2B5EF4-FFF2-40B4-BE49-F238E27FC236}">
                  <a16:creationId xmlns:a16="http://schemas.microsoft.com/office/drawing/2014/main" id="{C2E1DEEA-0FC1-2F19-82C9-F9EED3B98E38}"/>
                </a:ext>
              </a:extLst>
            </p:cNvPr>
            <p:cNvSpPr/>
            <p:nvPr/>
          </p:nvSpPr>
          <p:spPr>
            <a:xfrm>
              <a:off x="2774209" y="2181525"/>
              <a:ext cx="115166" cy="147353"/>
            </a:xfrm>
            <a:custGeom>
              <a:avLst/>
              <a:gdLst/>
              <a:ahLst/>
              <a:cxnLst/>
              <a:rect l="l" t="t" r="r" b="b"/>
              <a:pathLst>
                <a:path w="3621" h="4633" extrusionOk="0">
                  <a:moveTo>
                    <a:pt x="3263" y="3263"/>
                  </a:moveTo>
                  <a:lnTo>
                    <a:pt x="3263" y="4013"/>
                  </a:lnTo>
                  <a:lnTo>
                    <a:pt x="3275" y="4013"/>
                  </a:lnTo>
                  <a:cubicBezTo>
                    <a:pt x="3275" y="4168"/>
                    <a:pt x="3156" y="4287"/>
                    <a:pt x="3025" y="4287"/>
                  </a:cubicBezTo>
                  <a:lnTo>
                    <a:pt x="3025" y="3751"/>
                  </a:lnTo>
                  <a:cubicBezTo>
                    <a:pt x="3025" y="3656"/>
                    <a:pt x="2954" y="3572"/>
                    <a:pt x="2847" y="3572"/>
                  </a:cubicBezTo>
                  <a:cubicBezTo>
                    <a:pt x="2739" y="3572"/>
                    <a:pt x="2668" y="3644"/>
                    <a:pt x="2668" y="3751"/>
                  </a:cubicBezTo>
                  <a:lnTo>
                    <a:pt x="2668" y="4287"/>
                  </a:lnTo>
                  <a:lnTo>
                    <a:pt x="2335" y="4287"/>
                  </a:lnTo>
                  <a:lnTo>
                    <a:pt x="2335" y="3751"/>
                  </a:lnTo>
                  <a:cubicBezTo>
                    <a:pt x="2335" y="3656"/>
                    <a:pt x="2263" y="3572"/>
                    <a:pt x="2156" y="3572"/>
                  </a:cubicBezTo>
                  <a:cubicBezTo>
                    <a:pt x="2073" y="3572"/>
                    <a:pt x="1977" y="3644"/>
                    <a:pt x="1977" y="3751"/>
                  </a:cubicBezTo>
                  <a:lnTo>
                    <a:pt x="1977" y="4287"/>
                  </a:lnTo>
                  <a:lnTo>
                    <a:pt x="1656" y="4287"/>
                  </a:lnTo>
                  <a:lnTo>
                    <a:pt x="1656" y="3751"/>
                  </a:lnTo>
                  <a:cubicBezTo>
                    <a:pt x="1656" y="3656"/>
                    <a:pt x="1573" y="3572"/>
                    <a:pt x="1477" y="3572"/>
                  </a:cubicBezTo>
                  <a:cubicBezTo>
                    <a:pt x="1370" y="3572"/>
                    <a:pt x="1299" y="3644"/>
                    <a:pt x="1299" y="3751"/>
                  </a:cubicBezTo>
                  <a:lnTo>
                    <a:pt x="1299" y="4287"/>
                  </a:lnTo>
                  <a:lnTo>
                    <a:pt x="965" y="4287"/>
                  </a:lnTo>
                  <a:lnTo>
                    <a:pt x="965" y="3751"/>
                  </a:lnTo>
                  <a:cubicBezTo>
                    <a:pt x="965" y="3656"/>
                    <a:pt x="894" y="3572"/>
                    <a:pt x="787" y="3572"/>
                  </a:cubicBezTo>
                  <a:cubicBezTo>
                    <a:pt x="680" y="3572"/>
                    <a:pt x="608" y="3644"/>
                    <a:pt x="608" y="3751"/>
                  </a:cubicBezTo>
                  <a:lnTo>
                    <a:pt x="608" y="4287"/>
                  </a:lnTo>
                  <a:cubicBezTo>
                    <a:pt x="465" y="4287"/>
                    <a:pt x="358" y="4168"/>
                    <a:pt x="358" y="4013"/>
                  </a:cubicBezTo>
                  <a:lnTo>
                    <a:pt x="358" y="3263"/>
                  </a:lnTo>
                  <a:close/>
                  <a:moveTo>
                    <a:pt x="3442" y="1"/>
                  </a:moveTo>
                  <a:cubicBezTo>
                    <a:pt x="3347" y="1"/>
                    <a:pt x="3263" y="72"/>
                    <a:pt x="3263" y="179"/>
                  </a:cubicBezTo>
                  <a:lnTo>
                    <a:pt x="3263" y="2906"/>
                  </a:lnTo>
                  <a:lnTo>
                    <a:pt x="358" y="2906"/>
                  </a:lnTo>
                  <a:lnTo>
                    <a:pt x="358" y="1429"/>
                  </a:lnTo>
                  <a:cubicBezTo>
                    <a:pt x="358" y="1334"/>
                    <a:pt x="287" y="1251"/>
                    <a:pt x="180" y="1251"/>
                  </a:cubicBezTo>
                  <a:cubicBezTo>
                    <a:pt x="84" y="1251"/>
                    <a:pt x="1" y="1322"/>
                    <a:pt x="1" y="1429"/>
                  </a:cubicBezTo>
                  <a:lnTo>
                    <a:pt x="1" y="4013"/>
                  </a:lnTo>
                  <a:cubicBezTo>
                    <a:pt x="1" y="4358"/>
                    <a:pt x="287" y="4632"/>
                    <a:pt x="608" y="4632"/>
                  </a:cubicBezTo>
                  <a:lnTo>
                    <a:pt x="2978" y="4632"/>
                  </a:lnTo>
                  <a:cubicBezTo>
                    <a:pt x="3323" y="4632"/>
                    <a:pt x="3585" y="4346"/>
                    <a:pt x="3585" y="4013"/>
                  </a:cubicBezTo>
                  <a:lnTo>
                    <a:pt x="3585" y="191"/>
                  </a:lnTo>
                  <a:cubicBezTo>
                    <a:pt x="3620" y="84"/>
                    <a:pt x="3549" y="1"/>
                    <a:pt x="3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92;p67">
              <a:extLst>
                <a:ext uri="{FF2B5EF4-FFF2-40B4-BE49-F238E27FC236}">
                  <a16:creationId xmlns:a16="http://schemas.microsoft.com/office/drawing/2014/main" id="{F3E7AD93-33A0-BFF5-36CA-D1710D9D7C2D}"/>
                </a:ext>
              </a:extLst>
            </p:cNvPr>
            <p:cNvSpPr/>
            <p:nvPr/>
          </p:nvSpPr>
          <p:spPr>
            <a:xfrm>
              <a:off x="2774591" y="1954691"/>
              <a:ext cx="116311" cy="255649"/>
            </a:xfrm>
            <a:custGeom>
              <a:avLst/>
              <a:gdLst/>
              <a:ahLst/>
              <a:cxnLst/>
              <a:rect l="l" t="t" r="r" b="b"/>
              <a:pathLst>
                <a:path w="3657" h="8038" extrusionOk="0">
                  <a:moveTo>
                    <a:pt x="1156" y="1870"/>
                  </a:moveTo>
                  <a:lnTo>
                    <a:pt x="1156" y="2537"/>
                  </a:lnTo>
                  <a:lnTo>
                    <a:pt x="644" y="2537"/>
                  </a:lnTo>
                  <a:lnTo>
                    <a:pt x="644" y="2144"/>
                  </a:lnTo>
                  <a:cubicBezTo>
                    <a:pt x="644" y="2001"/>
                    <a:pt x="763" y="1870"/>
                    <a:pt x="918" y="1870"/>
                  </a:cubicBezTo>
                  <a:close/>
                  <a:moveTo>
                    <a:pt x="2108" y="1882"/>
                  </a:moveTo>
                  <a:lnTo>
                    <a:pt x="2108" y="2537"/>
                  </a:lnTo>
                  <a:lnTo>
                    <a:pt x="1513" y="2537"/>
                  </a:lnTo>
                  <a:lnTo>
                    <a:pt x="1513" y="1882"/>
                  </a:lnTo>
                  <a:close/>
                  <a:moveTo>
                    <a:pt x="2680" y="1882"/>
                  </a:moveTo>
                  <a:cubicBezTo>
                    <a:pt x="2835" y="1882"/>
                    <a:pt x="2954" y="2001"/>
                    <a:pt x="2954" y="2144"/>
                  </a:cubicBezTo>
                  <a:lnTo>
                    <a:pt x="2954" y="2537"/>
                  </a:lnTo>
                  <a:lnTo>
                    <a:pt x="2442" y="2537"/>
                  </a:lnTo>
                  <a:lnTo>
                    <a:pt x="2442" y="1882"/>
                  </a:lnTo>
                  <a:close/>
                  <a:moveTo>
                    <a:pt x="1180" y="1"/>
                  </a:moveTo>
                  <a:cubicBezTo>
                    <a:pt x="834" y="1"/>
                    <a:pt x="572" y="286"/>
                    <a:pt x="572" y="608"/>
                  </a:cubicBezTo>
                  <a:lnTo>
                    <a:pt x="572" y="1644"/>
                  </a:lnTo>
                  <a:cubicBezTo>
                    <a:pt x="406" y="1739"/>
                    <a:pt x="299" y="1941"/>
                    <a:pt x="299" y="2144"/>
                  </a:cubicBezTo>
                  <a:lnTo>
                    <a:pt x="299" y="2596"/>
                  </a:lnTo>
                  <a:cubicBezTo>
                    <a:pt x="120" y="2680"/>
                    <a:pt x="1" y="2870"/>
                    <a:pt x="1" y="3084"/>
                  </a:cubicBezTo>
                  <a:lnTo>
                    <a:pt x="1" y="7859"/>
                  </a:lnTo>
                  <a:cubicBezTo>
                    <a:pt x="1" y="7954"/>
                    <a:pt x="84" y="8037"/>
                    <a:pt x="179" y="8037"/>
                  </a:cubicBezTo>
                  <a:cubicBezTo>
                    <a:pt x="287" y="8037"/>
                    <a:pt x="358" y="7966"/>
                    <a:pt x="358" y="7859"/>
                  </a:cubicBezTo>
                  <a:lnTo>
                    <a:pt x="358" y="3084"/>
                  </a:lnTo>
                  <a:cubicBezTo>
                    <a:pt x="358" y="2965"/>
                    <a:pt x="453" y="2870"/>
                    <a:pt x="572" y="2870"/>
                  </a:cubicBezTo>
                  <a:lnTo>
                    <a:pt x="1549" y="2870"/>
                  </a:lnTo>
                  <a:lnTo>
                    <a:pt x="1549" y="5168"/>
                  </a:lnTo>
                  <a:cubicBezTo>
                    <a:pt x="1549" y="5466"/>
                    <a:pt x="1787" y="5716"/>
                    <a:pt x="2108" y="5716"/>
                  </a:cubicBezTo>
                  <a:cubicBezTo>
                    <a:pt x="2406" y="5716"/>
                    <a:pt x="2656" y="5478"/>
                    <a:pt x="2656" y="5168"/>
                  </a:cubicBezTo>
                  <a:lnTo>
                    <a:pt x="2656" y="4477"/>
                  </a:lnTo>
                  <a:cubicBezTo>
                    <a:pt x="2656" y="4394"/>
                    <a:pt x="2585" y="4299"/>
                    <a:pt x="2477" y="4299"/>
                  </a:cubicBezTo>
                  <a:cubicBezTo>
                    <a:pt x="2382" y="4299"/>
                    <a:pt x="2299" y="4382"/>
                    <a:pt x="2299" y="4477"/>
                  </a:cubicBezTo>
                  <a:lnTo>
                    <a:pt x="2299" y="5168"/>
                  </a:lnTo>
                  <a:cubicBezTo>
                    <a:pt x="2299" y="5275"/>
                    <a:pt x="2204" y="5359"/>
                    <a:pt x="2108" y="5359"/>
                  </a:cubicBezTo>
                  <a:cubicBezTo>
                    <a:pt x="2001" y="5359"/>
                    <a:pt x="1906" y="5275"/>
                    <a:pt x="1906" y="5168"/>
                  </a:cubicBezTo>
                  <a:lnTo>
                    <a:pt x="1906" y="2870"/>
                  </a:lnTo>
                  <a:lnTo>
                    <a:pt x="2311" y="2870"/>
                  </a:lnTo>
                  <a:lnTo>
                    <a:pt x="2311" y="3799"/>
                  </a:lnTo>
                  <a:cubicBezTo>
                    <a:pt x="2311" y="3882"/>
                    <a:pt x="2382" y="3977"/>
                    <a:pt x="2489" y="3977"/>
                  </a:cubicBezTo>
                  <a:cubicBezTo>
                    <a:pt x="2585" y="3977"/>
                    <a:pt x="2668" y="3906"/>
                    <a:pt x="2668" y="3799"/>
                  </a:cubicBezTo>
                  <a:lnTo>
                    <a:pt x="2668" y="2870"/>
                  </a:lnTo>
                  <a:lnTo>
                    <a:pt x="3085" y="2870"/>
                  </a:lnTo>
                  <a:cubicBezTo>
                    <a:pt x="3204" y="2870"/>
                    <a:pt x="3299" y="2965"/>
                    <a:pt x="3299" y="3084"/>
                  </a:cubicBezTo>
                  <a:lnTo>
                    <a:pt x="3299" y="6609"/>
                  </a:lnTo>
                  <a:cubicBezTo>
                    <a:pt x="3299" y="6704"/>
                    <a:pt x="3370" y="6787"/>
                    <a:pt x="3477" y="6787"/>
                  </a:cubicBezTo>
                  <a:cubicBezTo>
                    <a:pt x="3561" y="6787"/>
                    <a:pt x="3656" y="6716"/>
                    <a:pt x="3656" y="6609"/>
                  </a:cubicBezTo>
                  <a:lnTo>
                    <a:pt x="3656" y="3084"/>
                  </a:lnTo>
                  <a:cubicBezTo>
                    <a:pt x="3608" y="2870"/>
                    <a:pt x="3489" y="2680"/>
                    <a:pt x="3311" y="2596"/>
                  </a:cubicBezTo>
                  <a:lnTo>
                    <a:pt x="3311" y="2144"/>
                  </a:lnTo>
                  <a:cubicBezTo>
                    <a:pt x="3311" y="1941"/>
                    <a:pt x="3204" y="1739"/>
                    <a:pt x="3037" y="1644"/>
                  </a:cubicBezTo>
                  <a:lnTo>
                    <a:pt x="3037" y="1132"/>
                  </a:lnTo>
                  <a:cubicBezTo>
                    <a:pt x="3037" y="1048"/>
                    <a:pt x="2966" y="953"/>
                    <a:pt x="2858" y="953"/>
                  </a:cubicBezTo>
                  <a:cubicBezTo>
                    <a:pt x="2775" y="953"/>
                    <a:pt x="2680" y="1025"/>
                    <a:pt x="2680" y="1132"/>
                  </a:cubicBezTo>
                  <a:lnTo>
                    <a:pt x="2680" y="1537"/>
                  </a:lnTo>
                  <a:lnTo>
                    <a:pt x="918" y="1537"/>
                  </a:lnTo>
                  <a:lnTo>
                    <a:pt x="918" y="608"/>
                  </a:lnTo>
                  <a:cubicBezTo>
                    <a:pt x="918" y="465"/>
                    <a:pt x="1025" y="346"/>
                    <a:pt x="1180" y="346"/>
                  </a:cubicBezTo>
                  <a:lnTo>
                    <a:pt x="2418" y="346"/>
                  </a:lnTo>
                  <a:cubicBezTo>
                    <a:pt x="2513" y="346"/>
                    <a:pt x="2620" y="406"/>
                    <a:pt x="2668" y="513"/>
                  </a:cubicBezTo>
                  <a:cubicBezTo>
                    <a:pt x="2702" y="573"/>
                    <a:pt x="2756" y="615"/>
                    <a:pt x="2819" y="615"/>
                  </a:cubicBezTo>
                  <a:cubicBezTo>
                    <a:pt x="2843" y="615"/>
                    <a:pt x="2868" y="609"/>
                    <a:pt x="2894" y="596"/>
                  </a:cubicBezTo>
                  <a:cubicBezTo>
                    <a:pt x="2977" y="548"/>
                    <a:pt x="3025" y="465"/>
                    <a:pt x="2977" y="370"/>
                  </a:cubicBezTo>
                  <a:cubicBezTo>
                    <a:pt x="2894" y="155"/>
                    <a:pt x="2668" y="1"/>
                    <a:pt x="2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193;p67">
            <a:extLst>
              <a:ext uri="{FF2B5EF4-FFF2-40B4-BE49-F238E27FC236}">
                <a16:creationId xmlns:a16="http://schemas.microsoft.com/office/drawing/2014/main" id="{F7CCF196-9CFB-7E1E-250D-2C10AB8CE6DB}"/>
              </a:ext>
            </a:extLst>
          </p:cNvPr>
          <p:cNvGrpSpPr/>
          <p:nvPr/>
        </p:nvGrpSpPr>
        <p:grpSpPr>
          <a:xfrm>
            <a:off x="8146766" y="1497287"/>
            <a:ext cx="315092" cy="359397"/>
            <a:chOff x="4017435" y="1499912"/>
            <a:chExt cx="315092" cy="359397"/>
          </a:xfrm>
          <a:solidFill>
            <a:schemeClr val="accent1"/>
          </a:solidFill>
        </p:grpSpPr>
        <p:sp>
          <p:nvSpPr>
            <p:cNvPr id="37" name="Google Shape;11194;p67">
              <a:extLst>
                <a:ext uri="{FF2B5EF4-FFF2-40B4-BE49-F238E27FC236}">
                  <a16:creationId xmlns:a16="http://schemas.microsoft.com/office/drawing/2014/main" id="{011EDA4F-5F5A-7503-7049-B0F143EC0B37}"/>
                </a:ext>
              </a:extLst>
            </p:cNvPr>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95;p67">
              <a:extLst>
                <a:ext uri="{FF2B5EF4-FFF2-40B4-BE49-F238E27FC236}">
                  <a16:creationId xmlns:a16="http://schemas.microsoft.com/office/drawing/2014/main" id="{B8DE8886-13EE-A67C-3AE1-146D0226AF23}"/>
                </a:ext>
              </a:extLst>
            </p:cNvPr>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196;p67">
            <a:extLst>
              <a:ext uri="{FF2B5EF4-FFF2-40B4-BE49-F238E27FC236}">
                <a16:creationId xmlns:a16="http://schemas.microsoft.com/office/drawing/2014/main" id="{6598CE6F-20F2-06B7-1765-E4DA72A6CB52}"/>
              </a:ext>
            </a:extLst>
          </p:cNvPr>
          <p:cNvGrpSpPr/>
          <p:nvPr/>
        </p:nvGrpSpPr>
        <p:grpSpPr>
          <a:xfrm>
            <a:off x="8092983" y="1997134"/>
            <a:ext cx="374154" cy="284050"/>
            <a:chOff x="3963652" y="1999759"/>
            <a:chExt cx="374154" cy="284050"/>
          </a:xfrm>
          <a:solidFill>
            <a:schemeClr val="accent1"/>
          </a:solidFill>
        </p:grpSpPr>
        <p:sp>
          <p:nvSpPr>
            <p:cNvPr id="40" name="Google Shape;11197;p67">
              <a:extLst>
                <a:ext uri="{FF2B5EF4-FFF2-40B4-BE49-F238E27FC236}">
                  <a16:creationId xmlns:a16="http://schemas.microsoft.com/office/drawing/2014/main" id="{6008EC1B-D1FF-25F2-8124-27A4E856AC3E}"/>
                </a:ext>
              </a:extLst>
            </p:cNvPr>
            <p:cNvSpPr/>
            <p:nvPr/>
          </p:nvSpPr>
          <p:spPr>
            <a:xfrm>
              <a:off x="4123441" y="2104652"/>
              <a:ext cx="214366" cy="179158"/>
            </a:xfrm>
            <a:custGeom>
              <a:avLst/>
              <a:gdLst/>
              <a:ahLst/>
              <a:cxnLst/>
              <a:rect l="l" t="t" r="r" b="b"/>
              <a:pathLst>
                <a:path w="6740" h="5633" extrusionOk="0">
                  <a:moveTo>
                    <a:pt x="6573" y="1"/>
                  </a:moveTo>
                  <a:cubicBezTo>
                    <a:pt x="6490" y="1"/>
                    <a:pt x="6395" y="84"/>
                    <a:pt x="6395" y="179"/>
                  </a:cubicBezTo>
                  <a:lnTo>
                    <a:pt x="6395" y="5275"/>
                  </a:lnTo>
                  <a:lnTo>
                    <a:pt x="180" y="5275"/>
                  </a:lnTo>
                  <a:cubicBezTo>
                    <a:pt x="84" y="5275"/>
                    <a:pt x="1" y="5346"/>
                    <a:pt x="1" y="5454"/>
                  </a:cubicBezTo>
                  <a:cubicBezTo>
                    <a:pt x="1" y="5549"/>
                    <a:pt x="72" y="5632"/>
                    <a:pt x="180" y="5632"/>
                  </a:cubicBezTo>
                  <a:lnTo>
                    <a:pt x="6561" y="5632"/>
                  </a:lnTo>
                  <a:cubicBezTo>
                    <a:pt x="6645" y="5632"/>
                    <a:pt x="6740" y="5549"/>
                    <a:pt x="6740" y="5454"/>
                  </a:cubicBezTo>
                  <a:lnTo>
                    <a:pt x="6740" y="179"/>
                  </a:lnTo>
                  <a:cubicBezTo>
                    <a:pt x="6740" y="84"/>
                    <a:pt x="6668" y="1"/>
                    <a:pt x="6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98;p67">
              <a:extLst>
                <a:ext uri="{FF2B5EF4-FFF2-40B4-BE49-F238E27FC236}">
                  <a16:creationId xmlns:a16="http://schemas.microsoft.com/office/drawing/2014/main" id="{DC87E5BF-58C9-5A74-DDAB-46ECE712E8D1}"/>
                </a:ext>
              </a:extLst>
            </p:cNvPr>
            <p:cNvSpPr/>
            <p:nvPr/>
          </p:nvSpPr>
          <p:spPr>
            <a:xfrm>
              <a:off x="3963652" y="1999759"/>
              <a:ext cx="374154" cy="283669"/>
            </a:xfrm>
            <a:custGeom>
              <a:avLst/>
              <a:gdLst/>
              <a:ahLst/>
              <a:cxnLst/>
              <a:rect l="l" t="t" r="r" b="b"/>
              <a:pathLst>
                <a:path w="11764" h="8919" extrusionOk="0">
                  <a:moveTo>
                    <a:pt x="1036" y="1"/>
                  </a:moveTo>
                  <a:cubicBezTo>
                    <a:pt x="465" y="1"/>
                    <a:pt x="0" y="465"/>
                    <a:pt x="0" y="1024"/>
                  </a:cubicBezTo>
                  <a:lnTo>
                    <a:pt x="0" y="7847"/>
                  </a:lnTo>
                  <a:cubicBezTo>
                    <a:pt x="0" y="8418"/>
                    <a:pt x="477" y="8918"/>
                    <a:pt x="1072" y="8918"/>
                  </a:cubicBezTo>
                  <a:lnTo>
                    <a:pt x="4513" y="8918"/>
                  </a:lnTo>
                  <a:cubicBezTo>
                    <a:pt x="4608" y="8918"/>
                    <a:pt x="4692" y="8835"/>
                    <a:pt x="4692" y="8740"/>
                  </a:cubicBezTo>
                  <a:cubicBezTo>
                    <a:pt x="4692" y="8644"/>
                    <a:pt x="4620" y="8561"/>
                    <a:pt x="4513" y="8561"/>
                  </a:cubicBezTo>
                  <a:lnTo>
                    <a:pt x="1072" y="8561"/>
                  </a:lnTo>
                  <a:cubicBezTo>
                    <a:pt x="679" y="8561"/>
                    <a:pt x="358" y="8228"/>
                    <a:pt x="358" y="7847"/>
                  </a:cubicBezTo>
                  <a:lnTo>
                    <a:pt x="358" y="7799"/>
                  </a:lnTo>
                  <a:lnTo>
                    <a:pt x="358" y="7763"/>
                  </a:lnTo>
                  <a:cubicBezTo>
                    <a:pt x="405" y="7430"/>
                    <a:pt x="691" y="7168"/>
                    <a:pt x="1036" y="7168"/>
                  </a:cubicBezTo>
                  <a:lnTo>
                    <a:pt x="1358" y="7168"/>
                  </a:lnTo>
                  <a:cubicBezTo>
                    <a:pt x="1453" y="7168"/>
                    <a:pt x="1536" y="7097"/>
                    <a:pt x="1536" y="6990"/>
                  </a:cubicBezTo>
                  <a:cubicBezTo>
                    <a:pt x="1536" y="6906"/>
                    <a:pt x="1465" y="6811"/>
                    <a:pt x="1358" y="6811"/>
                  </a:cubicBezTo>
                  <a:cubicBezTo>
                    <a:pt x="1335" y="6814"/>
                    <a:pt x="1309" y="6815"/>
                    <a:pt x="1278" y="6815"/>
                  </a:cubicBezTo>
                  <a:cubicBezTo>
                    <a:pt x="1232" y="6815"/>
                    <a:pt x="1177" y="6813"/>
                    <a:pt x="1116" y="6813"/>
                  </a:cubicBezTo>
                  <a:cubicBezTo>
                    <a:pt x="905" y="6813"/>
                    <a:pt x="620" y="6839"/>
                    <a:pt x="346" y="7073"/>
                  </a:cubicBezTo>
                  <a:lnTo>
                    <a:pt x="346" y="1013"/>
                  </a:lnTo>
                  <a:cubicBezTo>
                    <a:pt x="346" y="643"/>
                    <a:pt x="655" y="322"/>
                    <a:pt x="1036" y="322"/>
                  </a:cubicBezTo>
                  <a:lnTo>
                    <a:pt x="2465" y="322"/>
                  </a:lnTo>
                  <a:lnTo>
                    <a:pt x="2465" y="6811"/>
                  </a:lnTo>
                  <a:lnTo>
                    <a:pt x="2048" y="6811"/>
                  </a:lnTo>
                  <a:cubicBezTo>
                    <a:pt x="1953" y="6811"/>
                    <a:pt x="1870" y="6894"/>
                    <a:pt x="1870" y="6990"/>
                  </a:cubicBezTo>
                  <a:cubicBezTo>
                    <a:pt x="1870" y="7085"/>
                    <a:pt x="1941" y="7168"/>
                    <a:pt x="2048" y="7168"/>
                  </a:cubicBezTo>
                  <a:lnTo>
                    <a:pt x="2620" y="7168"/>
                  </a:lnTo>
                  <a:cubicBezTo>
                    <a:pt x="2715" y="7168"/>
                    <a:pt x="2798" y="7097"/>
                    <a:pt x="2798" y="6990"/>
                  </a:cubicBezTo>
                  <a:lnTo>
                    <a:pt x="2798" y="1191"/>
                  </a:lnTo>
                  <a:lnTo>
                    <a:pt x="11407" y="1191"/>
                  </a:lnTo>
                  <a:lnTo>
                    <a:pt x="11407" y="2763"/>
                  </a:lnTo>
                  <a:cubicBezTo>
                    <a:pt x="11407" y="2858"/>
                    <a:pt x="11478" y="2941"/>
                    <a:pt x="11585" y="2941"/>
                  </a:cubicBezTo>
                  <a:cubicBezTo>
                    <a:pt x="11669" y="2941"/>
                    <a:pt x="11764" y="2870"/>
                    <a:pt x="11764" y="2763"/>
                  </a:cubicBezTo>
                  <a:lnTo>
                    <a:pt x="11764" y="1024"/>
                  </a:lnTo>
                  <a:cubicBezTo>
                    <a:pt x="11764" y="941"/>
                    <a:pt x="11692" y="858"/>
                    <a:pt x="11597" y="858"/>
                  </a:cubicBezTo>
                  <a:lnTo>
                    <a:pt x="2822" y="858"/>
                  </a:lnTo>
                  <a:lnTo>
                    <a:pt x="2822" y="179"/>
                  </a:lnTo>
                  <a:cubicBezTo>
                    <a:pt x="2822" y="84"/>
                    <a:pt x="2739" y="1"/>
                    <a:pt x="2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99;p67">
              <a:extLst>
                <a:ext uri="{FF2B5EF4-FFF2-40B4-BE49-F238E27FC236}">
                  <a16:creationId xmlns:a16="http://schemas.microsoft.com/office/drawing/2014/main" id="{C4DB2CB9-68F4-6DAB-BB7A-9BE04CDC0090}"/>
                </a:ext>
              </a:extLst>
            </p:cNvPr>
            <p:cNvSpPr/>
            <p:nvPr/>
          </p:nvSpPr>
          <p:spPr>
            <a:xfrm>
              <a:off x="4069309" y="2061874"/>
              <a:ext cx="234435" cy="182911"/>
            </a:xfrm>
            <a:custGeom>
              <a:avLst/>
              <a:gdLst/>
              <a:ahLst/>
              <a:cxnLst/>
              <a:rect l="l" t="t" r="r" b="b"/>
              <a:pathLst>
                <a:path w="7371" h="5751" extrusionOk="0">
                  <a:moveTo>
                    <a:pt x="5477" y="357"/>
                  </a:moveTo>
                  <a:lnTo>
                    <a:pt x="5477" y="1631"/>
                  </a:lnTo>
                  <a:lnTo>
                    <a:pt x="3013" y="1631"/>
                  </a:lnTo>
                  <a:lnTo>
                    <a:pt x="3013" y="357"/>
                  </a:lnTo>
                  <a:close/>
                  <a:moveTo>
                    <a:pt x="2667" y="3036"/>
                  </a:moveTo>
                  <a:lnTo>
                    <a:pt x="2667" y="5394"/>
                  </a:lnTo>
                  <a:lnTo>
                    <a:pt x="1643" y="5394"/>
                  </a:lnTo>
                  <a:cubicBezTo>
                    <a:pt x="929" y="5394"/>
                    <a:pt x="358" y="4822"/>
                    <a:pt x="358" y="4120"/>
                  </a:cubicBezTo>
                  <a:lnTo>
                    <a:pt x="358" y="3036"/>
                  </a:lnTo>
                  <a:close/>
                  <a:moveTo>
                    <a:pt x="7013" y="334"/>
                  </a:moveTo>
                  <a:lnTo>
                    <a:pt x="7013" y="5394"/>
                  </a:lnTo>
                  <a:lnTo>
                    <a:pt x="3013" y="5394"/>
                  </a:lnTo>
                  <a:lnTo>
                    <a:pt x="3013" y="1977"/>
                  </a:lnTo>
                  <a:lnTo>
                    <a:pt x="5656" y="1977"/>
                  </a:lnTo>
                  <a:cubicBezTo>
                    <a:pt x="5751" y="1977"/>
                    <a:pt x="5834" y="1905"/>
                    <a:pt x="5834" y="1798"/>
                  </a:cubicBezTo>
                  <a:lnTo>
                    <a:pt x="5834" y="334"/>
                  </a:lnTo>
                  <a:close/>
                  <a:moveTo>
                    <a:pt x="179" y="0"/>
                  </a:moveTo>
                  <a:cubicBezTo>
                    <a:pt x="96" y="0"/>
                    <a:pt x="0" y="72"/>
                    <a:pt x="0" y="179"/>
                  </a:cubicBezTo>
                  <a:lnTo>
                    <a:pt x="0" y="4120"/>
                  </a:lnTo>
                  <a:cubicBezTo>
                    <a:pt x="0" y="5025"/>
                    <a:pt x="727" y="5751"/>
                    <a:pt x="1643" y="5751"/>
                  </a:cubicBezTo>
                  <a:lnTo>
                    <a:pt x="7192" y="5751"/>
                  </a:lnTo>
                  <a:cubicBezTo>
                    <a:pt x="7275" y="5751"/>
                    <a:pt x="7370" y="5679"/>
                    <a:pt x="7370" y="5572"/>
                  </a:cubicBezTo>
                  <a:lnTo>
                    <a:pt x="7370" y="179"/>
                  </a:lnTo>
                  <a:cubicBezTo>
                    <a:pt x="7358" y="72"/>
                    <a:pt x="7275" y="0"/>
                    <a:pt x="7192" y="0"/>
                  </a:cubicBezTo>
                  <a:lnTo>
                    <a:pt x="2024" y="0"/>
                  </a:lnTo>
                  <a:cubicBezTo>
                    <a:pt x="1941" y="0"/>
                    <a:pt x="1846" y="72"/>
                    <a:pt x="1846" y="179"/>
                  </a:cubicBezTo>
                  <a:cubicBezTo>
                    <a:pt x="1846" y="262"/>
                    <a:pt x="1917" y="357"/>
                    <a:pt x="2024" y="357"/>
                  </a:cubicBezTo>
                  <a:lnTo>
                    <a:pt x="2667" y="357"/>
                  </a:lnTo>
                  <a:lnTo>
                    <a:pt x="2667" y="2691"/>
                  </a:lnTo>
                  <a:lnTo>
                    <a:pt x="358" y="2691"/>
                  </a:lnTo>
                  <a:lnTo>
                    <a:pt x="358" y="357"/>
                  </a:lnTo>
                  <a:lnTo>
                    <a:pt x="1322" y="357"/>
                  </a:lnTo>
                  <a:cubicBezTo>
                    <a:pt x="1417" y="357"/>
                    <a:pt x="1501" y="274"/>
                    <a:pt x="1501" y="179"/>
                  </a:cubicBezTo>
                  <a:cubicBezTo>
                    <a:pt x="1501" y="84"/>
                    <a:pt x="1429" y="0"/>
                    <a:pt x="1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1200;p67">
            <a:extLst>
              <a:ext uri="{FF2B5EF4-FFF2-40B4-BE49-F238E27FC236}">
                <a16:creationId xmlns:a16="http://schemas.microsoft.com/office/drawing/2014/main" id="{82CDB94B-C84A-44A3-A852-7B830BBA5993}"/>
              </a:ext>
            </a:extLst>
          </p:cNvPr>
          <p:cNvGrpSpPr/>
          <p:nvPr/>
        </p:nvGrpSpPr>
        <p:grpSpPr>
          <a:xfrm>
            <a:off x="5906867" y="2012241"/>
            <a:ext cx="376444" cy="253772"/>
            <a:chOff x="1777536" y="2014866"/>
            <a:chExt cx="376444" cy="253772"/>
          </a:xfrm>
          <a:solidFill>
            <a:schemeClr val="accent1"/>
          </a:solidFill>
        </p:grpSpPr>
        <p:sp>
          <p:nvSpPr>
            <p:cNvPr id="44" name="Google Shape;11201;p67">
              <a:extLst>
                <a:ext uri="{FF2B5EF4-FFF2-40B4-BE49-F238E27FC236}">
                  <a16:creationId xmlns:a16="http://schemas.microsoft.com/office/drawing/2014/main" id="{5D7D33E3-D510-4CA3-4914-59D44C437765}"/>
                </a:ext>
              </a:extLst>
            </p:cNvPr>
            <p:cNvSpPr/>
            <p:nvPr/>
          </p:nvSpPr>
          <p:spPr>
            <a:xfrm>
              <a:off x="1777536" y="2178503"/>
              <a:ext cx="376444" cy="90135"/>
            </a:xfrm>
            <a:custGeom>
              <a:avLst/>
              <a:gdLst/>
              <a:ahLst/>
              <a:cxnLst/>
              <a:rect l="l" t="t" r="r" b="b"/>
              <a:pathLst>
                <a:path w="11836" h="2834" extrusionOk="0">
                  <a:moveTo>
                    <a:pt x="11431" y="357"/>
                  </a:moveTo>
                  <a:lnTo>
                    <a:pt x="11431" y="2489"/>
                  </a:lnTo>
                  <a:lnTo>
                    <a:pt x="10966" y="2489"/>
                  </a:lnTo>
                  <a:lnTo>
                    <a:pt x="10966" y="357"/>
                  </a:lnTo>
                  <a:close/>
                  <a:moveTo>
                    <a:pt x="10966" y="0"/>
                  </a:moveTo>
                  <a:cubicBezTo>
                    <a:pt x="10764" y="0"/>
                    <a:pt x="10621" y="167"/>
                    <a:pt x="10621" y="346"/>
                  </a:cubicBezTo>
                  <a:lnTo>
                    <a:pt x="10621" y="738"/>
                  </a:lnTo>
                  <a:lnTo>
                    <a:pt x="5525" y="738"/>
                  </a:lnTo>
                  <a:lnTo>
                    <a:pt x="5525" y="631"/>
                  </a:lnTo>
                  <a:cubicBezTo>
                    <a:pt x="5525" y="536"/>
                    <a:pt x="5454" y="453"/>
                    <a:pt x="5359" y="453"/>
                  </a:cubicBezTo>
                  <a:cubicBezTo>
                    <a:pt x="5251" y="453"/>
                    <a:pt x="5180" y="524"/>
                    <a:pt x="5180" y="631"/>
                  </a:cubicBezTo>
                  <a:lnTo>
                    <a:pt x="5180" y="738"/>
                  </a:lnTo>
                  <a:lnTo>
                    <a:pt x="5180" y="2227"/>
                  </a:lnTo>
                  <a:cubicBezTo>
                    <a:pt x="5180" y="2370"/>
                    <a:pt x="5061" y="2489"/>
                    <a:pt x="4906" y="2489"/>
                  </a:cubicBezTo>
                  <a:lnTo>
                    <a:pt x="620" y="2489"/>
                  </a:lnTo>
                  <a:cubicBezTo>
                    <a:pt x="465" y="2489"/>
                    <a:pt x="346" y="2370"/>
                    <a:pt x="346" y="2227"/>
                  </a:cubicBezTo>
                  <a:lnTo>
                    <a:pt x="346" y="1370"/>
                  </a:lnTo>
                  <a:cubicBezTo>
                    <a:pt x="346" y="1286"/>
                    <a:pt x="275" y="1191"/>
                    <a:pt x="167" y="1191"/>
                  </a:cubicBezTo>
                  <a:cubicBezTo>
                    <a:pt x="84" y="1191"/>
                    <a:pt x="1" y="1274"/>
                    <a:pt x="1" y="1370"/>
                  </a:cubicBezTo>
                  <a:lnTo>
                    <a:pt x="1" y="2227"/>
                  </a:lnTo>
                  <a:cubicBezTo>
                    <a:pt x="1" y="2560"/>
                    <a:pt x="275" y="2834"/>
                    <a:pt x="608" y="2834"/>
                  </a:cubicBezTo>
                  <a:lnTo>
                    <a:pt x="6144" y="2834"/>
                  </a:lnTo>
                  <a:cubicBezTo>
                    <a:pt x="6228" y="2834"/>
                    <a:pt x="6323" y="2763"/>
                    <a:pt x="6323" y="2655"/>
                  </a:cubicBezTo>
                  <a:cubicBezTo>
                    <a:pt x="6323" y="2548"/>
                    <a:pt x="6251" y="2477"/>
                    <a:pt x="6144" y="2477"/>
                  </a:cubicBezTo>
                  <a:lnTo>
                    <a:pt x="5454" y="2477"/>
                  </a:lnTo>
                  <a:cubicBezTo>
                    <a:pt x="5561" y="2251"/>
                    <a:pt x="5501" y="2143"/>
                    <a:pt x="5513" y="1072"/>
                  </a:cubicBezTo>
                  <a:lnTo>
                    <a:pt x="5728" y="1072"/>
                  </a:lnTo>
                  <a:lnTo>
                    <a:pt x="5728" y="1465"/>
                  </a:lnTo>
                  <a:cubicBezTo>
                    <a:pt x="5728" y="1548"/>
                    <a:pt x="5799" y="1643"/>
                    <a:pt x="5906" y="1643"/>
                  </a:cubicBezTo>
                  <a:cubicBezTo>
                    <a:pt x="6001" y="1643"/>
                    <a:pt x="6085" y="1572"/>
                    <a:pt x="6085" y="1465"/>
                  </a:cubicBezTo>
                  <a:lnTo>
                    <a:pt x="6085" y="1072"/>
                  </a:lnTo>
                  <a:lnTo>
                    <a:pt x="6275" y="1072"/>
                  </a:lnTo>
                  <a:lnTo>
                    <a:pt x="6275" y="1941"/>
                  </a:lnTo>
                  <a:cubicBezTo>
                    <a:pt x="6275" y="2024"/>
                    <a:pt x="6347" y="2120"/>
                    <a:pt x="6454" y="2120"/>
                  </a:cubicBezTo>
                  <a:cubicBezTo>
                    <a:pt x="6561" y="2120"/>
                    <a:pt x="6632" y="2048"/>
                    <a:pt x="6632" y="1941"/>
                  </a:cubicBezTo>
                  <a:lnTo>
                    <a:pt x="6632" y="1072"/>
                  </a:lnTo>
                  <a:lnTo>
                    <a:pt x="6823" y="1072"/>
                  </a:lnTo>
                  <a:lnTo>
                    <a:pt x="6823" y="1465"/>
                  </a:lnTo>
                  <a:cubicBezTo>
                    <a:pt x="6823" y="1548"/>
                    <a:pt x="6894" y="1643"/>
                    <a:pt x="7002" y="1643"/>
                  </a:cubicBezTo>
                  <a:cubicBezTo>
                    <a:pt x="7109" y="1643"/>
                    <a:pt x="7180" y="1572"/>
                    <a:pt x="7180" y="1465"/>
                  </a:cubicBezTo>
                  <a:lnTo>
                    <a:pt x="7180" y="1072"/>
                  </a:lnTo>
                  <a:lnTo>
                    <a:pt x="7371" y="1072"/>
                  </a:lnTo>
                  <a:lnTo>
                    <a:pt x="7371" y="1465"/>
                  </a:lnTo>
                  <a:cubicBezTo>
                    <a:pt x="7371" y="1548"/>
                    <a:pt x="7454" y="1643"/>
                    <a:pt x="7549" y="1643"/>
                  </a:cubicBezTo>
                  <a:cubicBezTo>
                    <a:pt x="7656" y="1643"/>
                    <a:pt x="7728" y="1572"/>
                    <a:pt x="7728" y="1465"/>
                  </a:cubicBezTo>
                  <a:lnTo>
                    <a:pt x="7728" y="1072"/>
                  </a:lnTo>
                  <a:lnTo>
                    <a:pt x="7930" y="1072"/>
                  </a:lnTo>
                  <a:lnTo>
                    <a:pt x="7930" y="1465"/>
                  </a:lnTo>
                  <a:cubicBezTo>
                    <a:pt x="7930" y="1548"/>
                    <a:pt x="8002" y="1643"/>
                    <a:pt x="8109" y="1643"/>
                  </a:cubicBezTo>
                  <a:cubicBezTo>
                    <a:pt x="8192" y="1643"/>
                    <a:pt x="8287" y="1572"/>
                    <a:pt x="8287" y="1465"/>
                  </a:cubicBezTo>
                  <a:lnTo>
                    <a:pt x="8287" y="1072"/>
                  </a:lnTo>
                  <a:lnTo>
                    <a:pt x="8478" y="1072"/>
                  </a:lnTo>
                  <a:lnTo>
                    <a:pt x="8478" y="1941"/>
                  </a:lnTo>
                  <a:cubicBezTo>
                    <a:pt x="8478" y="2024"/>
                    <a:pt x="8549" y="2120"/>
                    <a:pt x="8657" y="2120"/>
                  </a:cubicBezTo>
                  <a:cubicBezTo>
                    <a:pt x="8764" y="2120"/>
                    <a:pt x="8835" y="2048"/>
                    <a:pt x="8835" y="1941"/>
                  </a:cubicBezTo>
                  <a:lnTo>
                    <a:pt x="8835" y="1072"/>
                  </a:lnTo>
                  <a:lnTo>
                    <a:pt x="9026" y="1072"/>
                  </a:lnTo>
                  <a:lnTo>
                    <a:pt x="9026" y="1465"/>
                  </a:lnTo>
                  <a:cubicBezTo>
                    <a:pt x="9026" y="1548"/>
                    <a:pt x="9097" y="1643"/>
                    <a:pt x="9204" y="1643"/>
                  </a:cubicBezTo>
                  <a:cubicBezTo>
                    <a:pt x="9311" y="1643"/>
                    <a:pt x="9383" y="1572"/>
                    <a:pt x="9383" y="1465"/>
                  </a:cubicBezTo>
                  <a:lnTo>
                    <a:pt x="9383" y="1072"/>
                  </a:lnTo>
                  <a:lnTo>
                    <a:pt x="9573" y="1072"/>
                  </a:lnTo>
                  <a:lnTo>
                    <a:pt x="9573" y="1465"/>
                  </a:lnTo>
                  <a:cubicBezTo>
                    <a:pt x="9573" y="1548"/>
                    <a:pt x="9657" y="1643"/>
                    <a:pt x="9752" y="1643"/>
                  </a:cubicBezTo>
                  <a:cubicBezTo>
                    <a:pt x="9859" y="1643"/>
                    <a:pt x="9931" y="1572"/>
                    <a:pt x="9931" y="1465"/>
                  </a:cubicBezTo>
                  <a:lnTo>
                    <a:pt x="9931" y="1072"/>
                  </a:lnTo>
                  <a:lnTo>
                    <a:pt x="10133" y="1072"/>
                  </a:lnTo>
                  <a:lnTo>
                    <a:pt x="10133" y="1465"/>
                  </a:lnTo>
                  <a:cubicBezTo>
                    <a:pt x="10133" y="1548"/>
                    <a:pt x="10204" y="1643"/>
                    <a:pt x="10312" y="1643"/>
                  </a:cubicBezTo>
                  <a:cubicBezTo>
                    <a:pt x="10407" y="1643"/>
                    <a:pt x="10490" y="1572"/>
                    <a:pt x="10490" y="1465"/>
                  </a:cubicBezTo>
                  <a:lnTo>
                    <a:pt x="10490" y="1072"/>
                  </a:lnTo>
                  <a:lnTo>
                    <a:pt x="10693" y="1072"/>
                  </a:lnTo>
                  <a:lnTo>
                    <a:pt x="10693" y="2477"/>
                  </a:lnTo>
                  <a:lnTo>
                    <a:pt x="6930" y="2477"/>
                  </a:lnTo>
                  <a:cubicBezTo>
                    <a:pt x="6835" y="2477"/>
                    <a:pt x="6752" y="2548"/>
                    <a:pt x="6752" y="2655"/>
                  </a:cubicBezTo>
                  <a:cubicBezTo>
                    <a:pt x="6752" y="2763"/>
                    <a:pt x="6823" y="2834"/>
                    <a:pt x="6930" y="2834"/>
                  </a:cubicBezTo>
                  <a:lnTo>
                    <a:pt x="11502" y="2834"/>
                  </a:lnTo>
                  <a:cubicBezTo>
                    <a:pt x="11693" y="2834"/>
                    <a:pt x="11836" y="2667"/>
                    <a:pt x="11836" y="2489"/>
                  </a:cubicBezTo>
                  <a:lnTo>
                    <a:pt x="11836" y="357"/>
                  </a:lnTo>
                  <a:cubicBezTo>
                    <a:pt x="11764" y="155"/>
                    <a:pt x="11621" y="0"/>
                    <a:pt x="11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02;p67">
              <a:extLst>
                <a:ext uri="{FF2B5EF4-FFF2-40B4-BE49-F238E27FC236}">
                  <a16:creationId xmlns:a16="http://schemas.microsoft.com/office/drawing/2014/main" id="{1065A0D4-6876-AA56-68DA-FB1151C47BD8}"/>
                </a:ext>
              </a:extLst>
            </p:cNvPr>
            <p:cNvSpPr/>
            <p:nvPr/>
          </p:nvSpPr>
          <p:spPr>
            <a:xfrm>
              <a:off x="1859338" y="2014866"/>
              <a:ext cx="107565" cy="167072"/>
            </a:xfrm>
            <a:custGeom>
              <a:avLst/>
              <a:gdLst/>
              <a:ahLst/>
              <a:cxnLst/>
              <a:rect l="l" t="t" r="r" b="b"/>
              <a:pathLst>
                <a:path w="3382" h="5253" extrusionOk="0">
                  <a:moveTo>
                    <a:pt x="1434" y="0"/>
                  </a:moveTo>
                  <a:cubicBezTo>
                    <a:pt x="1356" y="0"/>
                    <a:pt x="1274" y="67"/>
                    <a:pt x="1263" y="145"/>
                  </a:cubicBezTo>
                  <a:cubicBezTo>
                    <a:pt x="1251" y="240"/>
                    <a:pt x="1322" y="323"/>
                    <a:pt x="1417" y="347"/>
                  </a:cubicBezTo>
                  <a:cubicBezTo>
                    <a:pt x="1453" y="347"/>
                    <a:pt x="1501" y="359"/>
                    <a:pt x="1536" y="371"/>
                  </a:cubicBezTo>
                  <a:cubicBezTo>
                    <a:pt x="2465" y="728"/>
                    <a:pt x="2917" y="1454"/>
                    <a:pt x="2917" y="1776"/>
                  </a:cubicBezTo>
                  <a:cubicBezTo>
                    <a:pt x="2917" y="1931"/>
                    <a:pt x="2822" y="2097"/>
                    <a:pt x="2691" y="2193"/>
                  </a:cubicBezTo>
                  <a:cubicBezTo>
                    <a:pt x="2346" y="1454"/>
                    <a:pt x="1691" y="895"/>
                    <a:pt x="905" y="680"/>
                  </a:cubicBezTo>
                  <a:cubicBezTo>
                    <a:pt x="917" y="645"/>
                    <a:pt x="941" y="597"/>
                    <a:pt x="965" y="561"/>
                  </a:cubicBezTo>
                  <a:cubicBezTo>
                    <a:pt x="1024" y="490"/>
                    <a:pt x="1012" y="371"/>
                    <a:pt x="917" y="323"/>
                  </a:cubicBezTo>
                  <a:cubicBezTo>
                    <a:pt x="888" y="299"/>
                    <a:pt x="852" y="287"/>
                    <a:pt x="815" y="287"/>
                  </a:cubicBezTo>
                  <a:cubicBezTo>
                    <a:pt x="761" y="287"/>
                    <a:pt x="708" y="314"/>
                    <a:pt x="679" y="371"/>
                  </a:cubicBezTo>
                  <a:cubicBezTo>
                    <a:pt x="620" y="442"/>
                    <a:pt x="572" y="538"/>
                    <a:pt x="560" y="621"/>
                  </a:cubicBezTo>
                  <a:cubicBezTo>
                    <a:pt x="370" y="597"/>
                    <a:pt x="179" y="597"/>
                    <a:pt x="179" y="597"/>
                  </a:cubicBezTo>
                  <a:cubicBezTo>
                    <a:pt x="84" y="597"/>
                    <a:pt x="0" y="669"/>
                    <a:pt x="0" y="776"/>
                  </a:cubicBezTo>
                  <a:cubicBezTo>
                    <a:pt x="0" y="859"/>
                    <a:pt x="72" y="954"/>
                    <a:pt x="179" y="954"/>
                  </a:cubicBezTo>
                  <a:cubicBezTo>
                    <a:pt x="179" y="954"/>
                    <a:pt x="322" y="954"/>
                    <a:pt x="536" y="978"/>
                  </a:cubicBezTo>
                  <a:cubicBezTo>
                    <a:pt x="1691" y="1145"/>
                    <a:pt x="2596" y="2157"/>
                    <a:pt x="2596" y="3359"/>
                  </a:cubicBezTo>
                  <a:lnTo>
                    <a:pt x="2596" y="5074"/>
                  </a:lnTo>
                  <a:cubicBezTo>
                    <a:pt x="2596" y="5169"/>
                    <a:pt x="2679" y="5252"/>
                    <a:pt x="2775" y="5252"/>
                  </a:cubicBezTo>
                  <a:cubicBezTo>
                    <a:pt x="2882" y="5252"/>
                    <a:pt x="2953" y="5181"/>
                    <a:pt x="2953" y="5074"/>
                  </a:cubicBezTo>
                  <a:cubicBezTo>
                    <a:pt x="2929" y="3514"/>
                    <a:pt x="3037" y="3145"/>
                    <a:pt x="2822" y="2502"/>
                  </a:cubicBezTo>
                  <a:cubicBezTo>
                    <a:pt x="3203" y="2312"/>
                    <a:pt x="3382" y="1847"/>
                    <a:pt x="3203" y="1442"/>
                  </a:cubicBezTo>
                  <a:cubicBezTo>
                    <a:pt x="2941" y="835"/>
                    <a:pt x="2394" y="323"/>
                    <a:pt x="1667" y="49"/>
                  </a:cubicBezTo>
                  <a:cubicBezTo>
                    <a:pt x="1596" y="14"/>
                    <a:pt x="1513" y="2"/>
                    <a:pt x="1453" y="2"/>
                  </a:cubicBezTo>
                  <a:cubicBezTo>
                    <a:pt x="1447" y="1"/>
                    <a:pt x="1441" y="0"/>
                    <a:pt x="14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03;p67">
              <a:extLst>
                <a:ext uri="{FF2B5EF4-FFF2-40B4-BE49-F238E27FC236}">
                  <a16:creationId xmlns:a16="http://schemas.microsoft.com/office/drawing/2014/main" id="{C9EE9114-1ED3-5BEA-CE71-EFE0EE2E4620}"/>
                </a:ext>
              </a:extLst>
            </p:cNvPr>
            <p:cNvSpPr/>
            <p:nvPr/>
          </p:nvSpPr>
          <p:spPr>
            <a:xfrm>
              <a:off x="1777536" y="2036335"/>
              <a:ext cx="71243" cy="169457"/>
            </a:xfrm>
            <a:custGeom>
              <a:avLst/>
              <a:gdLst/>
              <a:ahLst/>
              <a:cxnLst/>
              <a:rect l="l" t="t" r="r" b="b"/>
              <a:pathLst>
                <a:path w="2240" h="5328" extrusionOk="0">
                  <a:moveTo>
                    <a:pt x="2048" y="0"/>
                  </a:moveTo>
                  <a:cubicBezTo>
                    <a:pt x="2033" y="0"/>
                    <a:pt x="2017" y="2"/>
                    <a:pt x="2001" y="5"/>
                  </a:cubicBezTo>
                  <a:cubicBezTo>
                    <a:pt x="834" y="351"/>
                    <a:pt x="1" y="1434"/>
                    <a:pt x="1" y="2661"/>
                  </a:cubicBezTo>
                  <a:lnTo>
                    <a:pt x="1" y="5149"/>
                  </a:lnTo>
                  <a:cubicBezTo>
                    <a:pt x="1" y="5232"/>
                    <a:pt x="72" y="5328"/>
                    <a:pt x="179" y="5328"/>
                  </a:cubicBezTo>
                  <a:cubicBezTo>
                    <a:pt x="263" y="5328"/>
                    <a:pt x="358" y="5244"/>
                    <a:pt x="358" y="5149"/>
                  </a:cubicBezTo>
                  <a:lnTo>
                    <a:pt x="358" y="2661"/>
                  </a:lnTo>
                  <a:cubicBezTo>
                    <a:pt x="358" y="1589"/>
                    <a:pt x="1072" y="636"/>
                    <a:pt x="2108" y="339"/>
                  </a:cubicBezTo>
                  <a:cubicBezTo>
                    <a:pt x="2203" y="303"/>
                    <a:pt x="2239" y="220"/>
                    <a:pt x="2227" y="125"/>
                  </a:cubicBezTo>
                  <a:cubicBezTo>
                    <a:pt x="2207" y="54"/>
                    <a:pt x="2135" y="0"/>
                    <a:pt x="2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04;p67">
              <a:extLst>
                <a:ext uri="{FF2B5EF4-FFF2-40B4-BE49-F238E27FC236}">
                  <a16:creationId xmlns:a16="http://schemas.microsoft.com/office/drawing/2014/main" id="{00390A53-3901-36CD-CDD8-FA4ED2E02B8E}"/>
                </a:ext>
              </a:extLst>
            </p:cNvPr>
            <p:cNvSpPr/>
            <p:nvPr/>
          </p:nvSpPr>
          <p:spPr>
            <a:xfrm>
              <a:off x="1817197" y="2078794"/>
              <a:ext cx="85714" cy="54291"/>
            </a:xfrm>
            <a:custGeom>
              <a:avLst/>
              <a:gdLst/>
              <a:ahLst/>
              <a:cxnLst/>
              <a:rect l="l" t="t" r="r" b="b"/>
              <a:pathLst>
                <a:path w="2695" h="1707" extrusionOk="0">
                  <a:moveTo>
                    <a:pt x="1528" y="0"/>
                  </a:moveTo>
                  <a:cubicBezTo>
                    <a:pt x="754" y="0"/>
                    <a:pt x="1" y="618"/>
                    <a:pt x="63" y="1552"/>
                  </a:cubicBezTo>
                  <a:cubicBezTo>
                    <a:pt x="63" y="1635"/>
                    <a:pt x="147" y="1707"/>
                    <a:pt x="242" y="1707"/>
                  </a:cubicBezTo>
                  <a:cubicBezTo>
                    <a:pt x="325" y="1707"/>
                    <a:pt x="397" y="1623"/>
                    <a:pt x="397" y="1528"/>
                  </a:cubicBezTo>
                  <a:cubicBezTo>
                    <a:pt x="350" y="837"/>
                    <a:pt x="918" y="369"/>
                    <a:pt x="1506" y="369"/>
                  </a:cubicBezTo>
                  <a:cubicBezTo>
                    <a:pt x="1810" y="369"/>
                    <a:pt x="2118" y="494"/>
                    <a:pt x="2349" y="778"/>
                  </a:cubicBezTo>
                  <a:cubicBezTo>
                    <a:pt x="2383" y="818"/>
                    <a:pt x="2432" y="840"/>
                    <a:pt x="2484" y="840"/>
                  </a:cubicBezTo>
                  <a:cubicBezTo>
                    <a:pt x="2523" y="840"/>
                    <a:pt x="2563" y="827"/>
                    <a:pt x="2599" y="802"/>
                  </a:cubicBezTo>
                  <a:cubicBezTo>
                    <a:pt x="2695" y="718"/>
                    <a:pt x="2695" y="599"/>
                    <a:pt x="2635" y="540"/>
                  </a:cubicBezTo>
                  <a:cubicBezTo>
                    <a:pt x="2335" y="166"/>
                    <a:pt x="1929" y="0"/>
                    <a:pt x="15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05;p67">
              <a:extLst>
                <a:ext uri="{FF2B5EF4-FFF2-40B4-BE49-F238E27FC236}">
                  <a16:creationId xmlns:a16="http://schemas.microsoft.com/office/drawing/2014/main" id="{A42EA10B-EB75-E1F2-2966-0503B2520B9B}"/>
                </a:ext>
              </a:extLst>
            </p:cNvPr>
            <p:cNvSpPr/>
            <p:nvPr/>
          </p:nvSpPr>
          <p:spPr>
            <a:xfrm>
              <a:off x="1826007" y="2113716"/>
              <a:ext cx="88641" cy="56867"/>
            </a:xfrm>
            <a:custGeom>
              <a:avLst/>
              <a:gdLst/>
              <a:ahLst/>
              <a:cxnLst/>
              <a:rect l="l" t="t" r="r" b="b"/>
              <a:pathLst>
                <a:path w="2787" h="1788" extrusionOk="0">
                  <a:moveTo>
                    <a:pt x="2496" y="0"/>
                  </a:moveTo>
                  <a:cubicBezTo>
                    <a:pt x="2489" y="0"/>
                    <a:pt x="2483" y="0"/>
                    <a:pt x="2477" y="1"/>
                  </a:cubicBezTo>
                  <a:cubicBezTo>
                    <a:pt x="2382" y="13"/>
                    <a:pt x="2311" y="108"/>
                    <a:pt x="2322" y="192"/>
                  </a:cubicBezTo>
                  <a:cubicBezTo>
                    <a:pt x="2418" y="870"/>
                    <a:pt x="1894" y="1442"/>
                    <a:pt x="1239" y="1442"/>
                  </a:cubicBezTo>
                  <a:cubicBezTo>
                    <a:pt x="882" y="1442"/>
                    <a:pt x="560" y="1263"/>
                    <a:pt x="346" y="990"/>
                  </a:cubicBezTo>
                  <a:cubicBezTo>
                    <a:pt x="309" y="938"/>
                    <a:pt x="253" y="909"/>
                    <a:pt x="200" y="909"/>
                  </a:cubicBezTo>
                  <a:cubicBezTo>
                    <a:pt x="167" y="909"/>
                    <a:pt x="135" y="919"/>
                    <a:pt x="108" y="942"/>
                  </a:cubicBezTo>
                  <a:cubicBezTo>
                    <a:pt x="36" y="1001"/>
                    <a:pt x="1" y="1109"/>
                    <a:pt x="60" y="1180"/>
                  </a:cubicBezTo>
                  <a:cubicBezTo>
                    <a:pt x="334" y="1561"/>
                    <a:pt x="775" y="1787"/>
                    <a:pt x="1239" y="1787"/>
                  </a:cubicBezTo>
                  <a:cubicBezTo>
                    <a:pt x="2108" y="1787"/>
                    <a:pt x="2787" y="1025"/>
                    <a:pt x="2668" y="156"/>
                  </a:cubicBezTo>
                  <a:cubicBezTo>
                    <a:pt x="2657" y="68"/>
                    <a:pt x="2574" y="0"/>
                    <a:pt x="2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1206;p67">
            <a:extLst>
              <a:ext uri="{FF2B5EF4-FFF2-40B4-BE49-F238E27FC236}">
                <a16:creationId xmlns:a16="http://schemas.microsoft.com/office/drawing/2014/main" id="{6C3F5A5C-D99A-354D-872B-5E1B7C3E3F36}"/>
              </a:ext>
            </a:extLst>
          </p:cNvPr>
          <p:cNvGrpSpPr/>
          <p:nvPr/>
        </p:nvGrpSpPr>
        <p:grpSpPr>
          <a:xfrm>
            <a:off x="5439206" y="2054701"/>
            <a:ext cx="374154" cy="169680"/>
            <a:chOff x="1309875" y="2057326"/>
            <a:chExt cx="374154" cy="169680"/>
          </a:xfrm>
          <a:solidFill>
            <a:schemeClr val="accent1"/>
          </a:solidFill>
        </p:grpSpPr>
        <p:sp>
          <p:nvSpPr>
            <p:cNvPr id="50" name="Google Shape;11207;p67">
              <a:extLst>
                <a:ext uri="{FF2B5EF4-FFF2-40B4-BE49-F238E27FC236}">
                  <a16:creationId xmlns:a16="http://schemas.microsoft.com/office/drawing/2014/main" id="{F5474C5D-A054-12E0-FA0B-73E151FA9924}"/>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08;p67">
              <a:extLst>
                <a:ext uri="{FF2B5EF4-FFF2-40B4-BE49-F238E27FC236}">
                  <a16:creationId xmlns:a16="http://schemas.microsoft.com/office/drawing/2014/main" id="{FAF97982-0051-3547-FA63-4F811D7CDA3A}"/>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09;p67">
              <a:extLst>
                <a:ext uri="{FF2B5EF4-FFF2-40B4-BE49-F238E27FC236}">
                  <a16:creationId xmlns:a16="http://schemas.microsoft.com/office/drawing/2014/main" id="{5B70C456-1443-0D61-3187-194733A9116B}"/>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10;p67">
              <a:extLst>
                <a:ext uri="{FF2B5EF4-FFF2-40B4-BE49-F238E27FC236}">
                  <a16:creationId xmlns:a16="http://schemas.microsoft.com/office/drawing/2014/main" id="{C37A79D4-902D-5F96-9A5C-D4407B910AC0}"/>
                </a:ext>
              </a:extLst>
            </p:cNvPr>
            <p:cNvSpPr/>
            <p:nvPr/>
          </p:nvSpPr>
          <p:spPr>
            <a:xfrm>
              <a:off x="1480286" y="2212566"/>
              <a:ext cx="413" cy="32"/>
            </a:xfrm>
            <a:custGeom>
              <a:avLst/>
              <a:gdLst/>
              <a:ahLst/>
              <a:cxnLst/>
              <a:rect l="l" t="t" r="r" b="b"/>
              <a:pathLst>
                <a:path w="13" h="1" extrusionOk="0">
                  <a:moveTo>
                    <a:pt x="12" y="1"/>
                  </a:moveTo>
                  <a:cubicBezTo>
                    <a:pt x="0" y="1"/>
                    <a:pt x="0" y="1"/>
                    <a:pt x="12" y="1"/>
                  </a:cubicBezTo>
                  <a:lnTo>
                    <a:pt x="12" y="1"/>
                  </a:lnTo>
                  <a:cubicBezTo>
                    <a:pt x="0" y="1"/>
                    <a:pt x="0"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11;p67">
              <a:extLst>
                <a:ext uri="{FF2B5EF4-FFF2-40B4-BE49-F238E27FC236}">
                  <a16:creationId xmlns:a16="http://schemas.microsoft.com/office/drawing/2014/main" id="{B2A4376D-5A7C-07A3-D30F-C5E7CA7FA216}"/>
                </a:ext>
              </a:extLst>
            </p:cNvPr>
            <p:cNvSpPr/>
            <p:nvPr/>
          </p:nvSpPr>
          <p:spPr>
            <a:xfrm>
              <a:off x="1480668" y="2212566"/>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12;p67">
              <a:extLst>
                <a:ext uri="{FF2B5EF4-FFF2-40B4-BE49-F238E27FC236}">
                  <a16:creationId xmlns:a16="http://schemas.microsoft.com/office/drawing/2014/main" id="{52B101F5-4E14-99A3-E5E4-C2E8458E62AA}"/>
                </a:ext>
              </a:extLst>
            </p:cNvPr>
            <p:cNvSpPr/>
            <p:nvPr/>
          </p:nvSpPr>
          <p:spPr>
            <a:xfrm>
              <a:off x="1460599" y="2082993"/>
              <a:ext cx="223430" cy="142232"/>
            </a:xfrm>
            <a:custGeom>
              <a:avLst/>
              <a:gdLst/>
              <a:ahLst/>
              <a:cxnLst/>
              <a:rect l="l" t="t" r="r" b="b"/>
              <a:pathLst>
                <a:path w="7025" h="4472" extrusionOk="0">
                  <a:moveTo>
                    <a:pt x="6763" y="491"/>
                  </a:moveTo>
                  <a:lnTo>
                    <a:pt x="6763" y="1729"/>
                  </a:lnTo>
                  <a:lnTo>
                    <a:pt x="1762" y="1729"/>
                  </a:lnTo>
                  <a:cubicBezTo>
                    <a:pt x="1762" y="1479"/>
                    <a:pt x="1774" y="1444"/>
                    <a:pt x="1738" y="1372"/>
                  </a:cubicBezTo>
                  <a:lnTo>
                    <a:pt x="1286" y="491"/>
                  </a:lnTo>
                  <a:lnTo>
                    <a:pt x="1786" y="491"/>
                  </a:lnTo>
                  <a:lnTo>
                    <a:pt x="1786" y="884"/>
                  </a:lnTo>
                  <a:cubicBezTo>
                    <a:pt x="1786" y="967"/>
                    <a:pt x="1858" y="1063"/>
                    <a:pt x="1965" y="1063"/>
                  </a:cubicBezTo>
                  <a:cubicBezTo>
                    <a:pt x="2060" y="1063"/>
                    <a:pt x="2143" y="979"/>
                    <a:pt x="2143" y="884"/>
                  </a:cubicBezTo>
                  <a:lnTo>
                    <a:pt x="2143" y="491"/>
                  </a:lnTo>
                  <a:lnTo>
                    <a:pt x="2334" y="491"/>
                  </a:lnTo>
                  <a:lnTo>
                    <a:pt x="2334" y="1360"/>
                  </a:lnTo>
                  <a:cubicBezTo>
                    <a:pt x="2334" y="1444"/>
                    <a:pt x="2417" y="1539"/>
                    <a:pt x="2512" y="1539"/>
                  </a:cubicBezTo>
                  <a:cubicBezTo>
                    <a:pt x="2608" y="1539"/>
                    <a:pt x="2691" y="1455"/>
                    <a:pt x="2691" y="1360"/>
                  </a:cubicBezTo>
                  <a:lnTo>
                    <a:pt x="2691" y="491"/>
                  </a:lnTo>
                  <a:lnTo>
                    <a:pt x="2893" y="491"/>
                  </a:lnTo>
                  <a:lnTo>
                    <a:pt x="2893" y="884"/>
                  </a:lnTo>
                  <a:cubicBezTo>
                    <a:pt x="2893" y="967"/>
                    <a:pt x="2965" y="1063"/>
                    <a:pt x="3072" y="1063"/>
                  </a:cubicBezTo>
                  <a:cubicBezTo>
                    <a:pt x="3155" y="1063"/>
                    <a:pt x="3251" y="979"/>
                    <a:pt x="3251" y="884"/>
                  </a:cubicBezTo>
                  <a:lnTo>
                    <a:pt x="3251" y="491"/>
                  </a:lnTo>
                  <a:lnTo>
                    <a:pt x="3441" y="491"/>
                  </a:lnTo>
                  <a:lnTo>
                    <a:pt x="3441" y="884"/>
                  </a:lnTo>
                  <a:cubicBezTo>
                    <a:pt x="3441" y="967"/>
                    <a:pt x="3513" y="1063"/>
                    <a:pt x="3620" y="1063"/>
                  </a:cubicBezTo>
                  <a:cubicBezTo>
                    <a:pt x="3703" y="1063"/>
                    <a:pt x="3798" y="979"/>
                    <a:pt x="3798" y="884"/>
                  </a:cubicBezTo>
                  <a:lnTo>
                    <a:pt x="3798" y="491"/>
                  </a:lnTo>
                  <a:lnTo>
                    <a:pt x="3989" y="491"/>
                  </a:lnTo>
                  <a:lnTo>
                    <a:pt x="3989" y="884"/>
                  </a:lnTo>
                  <a:cubicBezTo>
                    <a:pt x="3989" y="967"/>
                    <a:pt x="4060" y="1063"/>
                    <a:pt x="4167" y="1063"/>
                  </a:cubicBezTo>
                  <a:cubicBezTo>
                    <a:pt x="4263" y="1063"/>
                    <a:pt x="4346" y="979"/>
                    <a:pt x="4346" y="884"/>
                  </a:cubicBezTo>
                  <a:lnTo>
                    <a:pt x="4346" y="491"/>
                  </a:lnTo>
                  <a:lnTo>
                    <a:pt x="4536" y="491"/>
                  </a:lnTo>
                  <a:lnTo>
                    <a:pt x="4536" y="1360"/>
                  </a:lnTo>
                  <a:cubicBezTo>
                    <a:pt x="4536" y="1444"/>
                    <a:pt x="4620" y="1539"/>
                    <a:pt x="4715" y="1539"/>
                  </a:cubicBezTo>
                  <a:cubicBezTo>
                    <a:pt x="4822" y="1539"/>
                    <a:pt x="4894" y="1455"/>
                    <a:pt x="4894" y="1360"/>
                  </a:cubicBezTo>
                  <a:lnTo>
                    <a:pt x="4894" y="491"/>
                  </a:lnTo>
                  <a:lnTo>
                    <a:pt x="5096" y="491"/>
                  </a:lnTo>
                  <a:lnTo>
                    <a:pt x="5096" y="884"/>
                  </a:lnTo>
                  <a:cubicBezTo>
                    <a:pt x="5096" y="967"/>
                    <a:pt x="5167" y="1063"/>
                    <a:pt x="5275" y="1063"/>
                  </a:cubicBezTo>
                  <a:cubicBezTo>
                    <a:pt x="5358" y="1063"/>
                    <a:pt x="5453" y="979"/>
                    <a:pt x="5453" y="884"/>
                  </a:cubicBezTo>
                  <a:lnTo>
                    <a:pt x="5453" y="491"/>
                  </a:lnTo>
                  <a:lnTo>
                    <a:pt x="5644" y="491"/>
                  </a:lnTo>
                  <a:lnTo>
                    <a:pt x="5644" y="884"/>
                  </a:lnTo>
                  <a:cubicBezTo>
                    <a:pt x="5644" y="967"/>
                    <a:pt x="5715" y="1063"/>
                    <a:pt x="5822" y="1063"/>
                  </a:cubicBezTo>
                  <a:cubicBezTo>
                    <a:pt x="5906" y="1063"/>
                    <a:pt x="6001" y="979"/>
                    <a:pt x="6001" y="884"/>
                  </a:cubicBezTo>
                  <a:lnTo>
                    <a:pt x="6001" y="491"/>
                  </a:lnTo>
                  <a:lnTo>
                    <a:pt x="6191" y="491"/>
                  </a:lnTo>
                  <a:lnTo>
                    <a:pt x="6191" y="884"/>
                  </a:lnTo>
                  <a:cubicBezTo>
                    <a:pt x="6191" y="967"/>
                    <a:pt x="6263" y="1063"/>
                    <a:pt x="6370" y="1063"/>
                  </a:cubicBezTo>
                  <a:cubicBezTo>
                    <a:pt x="6465" y="1063"/>
                    <a:pt x="6549" y="979"/>
                    <a:pt x="6549" y="884"/>
                  </a:cubicBezTo>
                  <a:lnTo>
                    <a:pt x="6549" y="491"/>
                  </a:lnTo>
                  <a:close/>
                  <a:moveTo>
                    <a:pt x="914" y="1"/>
                  </a:moveTo>
                  <a:cubicBezTo>
                    <a:pt x="831" y="1"/>
                    <a:pt x="745" y="55"/>
                    <a:pt x="738" y="146"/>
                  </a:cubicBezTo>
                  <a:cubicBezTo>
                    <a:pt x="738" y="182"/>
                    <a:pt x="738" y="229"/>
                    <a:pt x="750" y="253"/>
                  </a:cubicBezTo>
                  <a:lnTo>
                    <a:pt x="881" y="503"/>
                  </a:lnTo>
                  <a:lnTo>
                    <a:pt x="1405" y="1503"/>
                  </a:lnTo>
                  <a:lnTo>
                    <a:pt x="1405" y="2087"/>
                  </a:lnTo>
                  <a:lnTo>
                    <a:pt x="1405" y="3158"/>
                  </a:lnTo>
                  <a:cubicBezTo>
                    <a:pt x="762" y="3896"/>
                    <a:pt x="631" y="4063"/>
                    <a:pt x="619" y="4075"/>
                  </a:cubicBezTo>
                  <a:cubicBezTo>
                    <a:pt x="584" y="4122"/>
                    <a:pt x="536" y="4122"/>
                    <a:pt x="512" y="4122"/>
                  </a:cubicBezTo>
                  <a:cubicBezTo>
                    <a:pt x="453" y="4122"/>
                    <a:pt x="357" y="4075"/>
                    <a:pt x="357" y="3968"/>
                  </a:cubicBezTo>
                  <a:lnTo>
                    <a:pt x="357" y="2860"/>
                  </a:lnTo>
                  <a:cubicBezTo>
                    <a:pt x="357" y="2765"/>
                    <a:pt x="286" y="2682"/>
                    <a:pt x="179" y="2682"/>
                  </a:cubicBezTo>
                  <a:cubicBezTo>
                    <a:pt x="84" y="2682"/>
                    <a:pt x="0" y="2753"/>
                    <a:pt x="0" y="2860"/>
                  </a:cubicBezTo>
                  <a:lnTo>
                    <a:pt x="0" y="3968"/>
                  </a:lnTo>
                  <a:cubicBezTo>
                    <a:pt x="0" y="4274"/>
                    <a:pt x="254" y="4471"/>
                    <a:pt x="512" y="4471"/>
                  </a:cubicBezTo>
                  <a:cubicBezTo>
                    <a:pt x="645" y="4471"/>
                    <a:pt x="780" y="4419"/>
                    <a:pt x="881" y="4301"/>
                  </a:cubicBezTo>
                  <a:lnTo>
                    <a:pt x="1655" y="3372"/>
                  </a:lnTo>
                  <a:lnTo>
                    <a:pt x="3155" y="3372"/>
                  </a:lnTo>
                  <a:cubicBezTo>
                    <a:pt x="3251" y="3372"/>
                    <a:pt x="3334" y="3301"/>
                    <a:pt x="3334" y="3194"/>
                  </a:cubicBezTo>
                  <a:cubicBezTo>
                    <a:pt x="3334" y="3110"/>
                    <a:pt x="3262" y="3027"/>
                    <a:pt x="3155" y="3027"/>
                  </a:cubicBezTo>
                  <a:lnTo>
                    <a:pt x="1762" y="3027"/>
                  </a:lnTo>
                  <a:lnTo>
                    <a:pt x="1762" y="2051"/>
                  </a:lnTo>
                  <a:lnTo>
                    <a:pt x="6668" y="2051"/>
                  </a:lnTo>
                  <a:lnTo>
                    <a:pt x="6668" y="3027"/>
                  </a:lnTo>
                  <a:lnTo>
                    <a:pt x="3858" y="3027"/>
                  </a:lnTo>
                  <a:cubicBezTo>
                    <a:pt x="3774" y="3027"/>
                    <a:pt x="3679" y="3099"/>
                    <a:pt x="3679" y="3194"/>
                  </a:cubicBezTo>
                  <a:cubicBezTo>
                    <a:pt x="3679" y="3289"/>
                    <a:pt x="3751" y="3372"/>
                    <a:pt x="3858" y="3372"/>
                  </a:cubicBezTo>
                  <a:lnTo>
                    <a:pt x="6846" y="3372"/>
                  </a:lnTo>
                  <a:cubicBezTo>
                    <a:pt x="6942" y="3372"/>
                    <a:pt x="7025" y="3301"/>
                    <a:pt x="7025" y="3194"/>
                  </a:cubicBezTo>
                  <a:lnTo>
                    <a:pt x="7025" y="301"/>
                  </a:lnTo>
                  <a:cubicBezTo>
                    <a:pt x="7025" y="229"/>
                    <a:pt x="6953" y="146"/>
                    <a:pt x="6846" y="146"/>
                  </a:cubicBezTo>
                  <a:lnTo>
                    <a:pt x="1096" y="146"/>
                  </a:lnTo>
                  <a:lnTo>
                    <a:pt x="1060" y="86"/>
                  </a:lnTo>
                  <a:cubicBezTo>
                    <a:pt x="1030" y="27"/>
                    <a:pt x="973" y="1"/>
                    <a:pt x="9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13;p67">
              <a:extLst>
                <a:ext uri="{FF2B5EF4-FFF2-40B4-BE49-F238E27FC236}">
                  <a16:creationId xmlns:a16="http://schemas.microsoft.com/office/drawing/2014/main" id="{D811023D-41AE-46C2-977E-EB12DBD4277C}"/>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14;p67">
              <a:extLst>
                <a:ext uri="{FF2B5EF4-FFF2-40B4-BE49-F238E27FC236}">
                  <a16:creationId xmlns:a16="http://schemas.microsoft.com/office/drawing/2014/main" id="{D68C65E6-BFE8-0AD0-34C5-3CAC14917ADC}"/>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15;p67">
              <a:extLst>
                <a:ext uri="{FF2B5EF4-FFF2-40B4-BE49-F238E27FC236}">
                  <a16:creationId xmlns:a16="http://schemas.microsoft.com/office/drawing/2014/main" id="{77231D15-5E7E-2207-420E-4EB6F75D3D74}"/>
                </a:ext>
              </a:extLst>
            </p:cNvPr>
            <p:cNvSpPr/>
            <p:nvPr/>
          </p:nvSpPr>
          <p:spPr>
            <a:xfrm>
              <a:off x="1397339" y="2183433"/>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16;p67">
              <a:extLst>
                <a:ext uri="{FF2B5EF4-FFF2-40B4-BE49-F238E27FC236}">
                  <a16:creationId xmlns:a16="http://schemas.microsoft.com/office/drawing/2014/main" id="{19EEBC70-C005-BE59-D46F-0E9D1153091B}"/>
                </a:ext>
              </a:extLst>
            </p:cNvPr>
            <p:cNvSpPr/>
            <p:nvPr/>
          </p:nvSpPr>
          <p:spPr>
            <a:xfrm>
              <a:off x="1309875" y="2057326"/>
              <a:ext cx="132945" cy="169680"/>
            </a:xfrm>
            <a:custGeom>
              <a:avLst/>
              <a:gdLst/>
              <a:ahLst/>
              <a:cxnLst/>
              <a:rect l="l" t="t" r="r" b="b"/>
              <a:pathLst>
                <a:path w="4180" h="5335" extrusionOk="0">
                  <a:moveTo>
                    <a:pt x="2406" y="2894"/>
                  </a:moveTo>
                  <a:lnTo>
                    <a:pt x="2406" y="3858"/>
                  </a:lnTo>
                  <a:lnTo>
                    <a:pt x="358" y="3858"/>
                  </a:lnTo>
                  <a:lnTo>
                    <a:pt x="358" y="2894"/>
                  </a:lnTo>
                  <a:close/>
                  <a:moveTo>
                    <a:pt x="3775" y="0"/>
                  </a:moveTo>
                  <a:cubicBezTo>
                    <a:pt x="3644" y="0"/>
                    <a:pt x="3525" y="84"/>
                    <a:pt x="3453" y="203"/>
                  </a:cubicBezTo>
                  <a:lnTo>
                    <a:pt x="3048" y="953"/>
                  </a:lnTo>
                  <a:lnTo>
                    <a:pt x="179" y="953"/>
                  </a:lnTo>
                  <a:cubicBezTo>
                    <a:pt x="84" y="953"/>
                    <a:pt x="0" y="1036"/>
                    <a:pt x="0" y="1131"/>
                  </a:cubicBezTo>
                  <a:lnTo>
                    <a:pt x="0" y="1512"/>
                  </a:lnTo>
                  <a:cubicBezTo>
                    <a:pt x="0" y="1596"/>
                    <a:pt x="72" y="1691"/>
                    <a:pt x="179" y="1691"/>
                  </a:cubicBezTo>
                  <a:cubicBezTo>
                    <a:pt x="262" y="1691"/>
                    <a:pt x="358" y="1608"/>
                    <a:pt x="358" y="1512"/>
                  </a:cubicBezTo>
                  <a:lnTo>
                    <a:pt x="358" y="1310"/>
                  </a:lnTo>
                  <a:lnTo>
                    <a:pt x="596" y="1310"/>
                  </a:lnTo>
                  <a:lnTo>
                    <a:pt x="596" y="2179"/>
                  </a:lnTo>
                  <a:cubicBezTo>
                    <a:pt x="596" y="2262"/>
                    <a:pt x="667" y="2358"/>
                    <a:pt x="774" y="2358"/>
                  </a:cubicBezTo>
                  <a:cubicBezTo>
                    <a:pt x="858" y="2358"/>
                    <a:pt x="953" y="2286"/>
                    <a:pt x="953" y="2179"/>
                  </a:cubicBezTo>
                  <a:lnTo>
                    <a:pt x="953" y="1310"/>
                  </a:lnTo>
                  <a:lnTo>
                    <a:pt x="1143" y="1310"/>
                  </a:lnTo>
                  <a:lnTo>
                    <a:pt x="1143" y="1703"/>
                  </a:lnTo>
                  <a:cubicBezTo>
                    <a:pt x="1143" y="1786"/>
                    <a:pt x="1215" y="1881"/>
                    <a:pt x="1322" y="1881"/>
                  </a:cubicBezTo>
                  <a:cubicBezTo>
                    <a:pt x="1405" y="1881"/>
                    <a:pt x="1501" y="1810"/>
                    <a:pt x="1501" y="1703"/>
                  </a:cubicBezTo>
                  <a:lnTo>
                    <a:pt x="1501" y="1310"/>
                  </a:lnTo>
                  <a:lnTo>
                    <a:pt x="1691" y="1310"/>
                  </a:lnTo>
                  <a:lnTo>
                    <a:pt x="1691" y="1703"/>
                  </a:lnTo>
                  <a:cubicBezTo>
                    <a:pt x="1691" y="1786"/>
                    <a:pt x="1763" y="1881"/>
                    <a:pt x="1870" y="1881"/>
                  </a:cubicBezTo>
                  <a:cubicBezTo>
                    <a:pt x="1965" y="1881"/>
                    <a:pt x="2048" y="1810"/>
                    <a:pt x="2048" y="1703"/>
                  </a:cubicBezTo>
                  <a:lnTo>
                    <a:pt x="2048" y="1310"/>
                  </a:lnTo>
                  <a:lnTo>
                    <a:pt x="2239" y="1310"/>
                  </a:lnTo>
                  <a:lnTo>
                    <a:pt x="2239" y="1703"/>
                  </a:lnTo>
                  <a:cubicBezTo>
                    <a:pt x="2239" y="1786"/>
                    <a:pt x="2310" y="1881"/>
                    <a:pt x="2417" y="1881"/>
                  </a:cubicBezTo>
                  <a:cubicBezTo>
                    <a:pt x="2513" y="1881"/>
                    <a:pt x="2596" y="1810"/>
                    <a:pt x="2596" y="1703"/>
                  </a:cubicBezTo>
                  <a:lnTo>
                    <a:pt x="2596" y="1310"/>
                  </a:lnTo>
                  <a:lnTo>
                    <a:pt x="2787" y="1310"/>
                  </a:lnTo>
                  <a:lnTo>
                    <a:pt x="2787" y="1572"/>
                  </a:lnTo>
                  <a:cubicBezTo>
                    <a:pt x="2334" y="2465"/>
                    <a:pt x="2465" y="2084"/>
                    <a:pt x="2453" y="2548"/>
                  </a:cubicBezTo>
                  <a:lnTo>
                    <a:pt x="393" y="2548"/>
                  </a:lnTo>
                  <a:lnTo>
                    <a:pt x="393" y="2227"/>
                  </a:lnTo>
                  <a:cubicBezTo>
                    <a:pt x="393" y="2132"/>
                    <a:pt x="322" y="2048"/>
                    <a:pt x="215" y="2048"/>
                  </a:cubicBezTo>
                  <a:cubicBezTo>
                    <a:pt x="131" y="2048"/>
                    <a:pt x="36" y="2120"/>
                    <a:pt x="36" y="2227"/>
                  </a:cubicBezTo>
                  <a:lnTo>
                    <a:pt x="36" y="4048"/>
                  </a:lnTo>
                  <a:cubicBezTo>
                    <a:pt x="36" y="4144"/>
                    <a:pt x="108" y="4227"/>
                    <a:pt x="215" y="4227"/>
                  </a:cubicBezTo>
                  <a:lnTo>
                    <a:pt x="2537" y="4227"/>
                  </a:lnTo>
                  <a:lnTo>
                    <a:pt x="2751" y="4489"/>
                  </a:lnTo>
                  <a:cubicBezTo>
                    <a:pt x="2783" y="4528"/>
                    <a:pt x="2833" y="4549"/>
                    <a:pt x="2883" y="4549"/>
                  </a:cubicBezTo>
                  <a:cubicBezTo>
                    <a:pt x="2925" y="4549"/>
                    <a:pt x="2968" y="4534"/>
                    <a:pt x="3001" y="4501"/>
                  </a:cubicBezTo>
                  <a:cubicBezTo>
                    <a:pt x="3072" y="4441"/>
                    <a:pt x="3084" y="4322"/>
                    <a:pt x="3013" y="4251"/>
                  </a:cubicBezTo>
                  <a:cubicBezTo>
                    <a:pt x="2834" y="4037"/>
                    <a:pt x="2810" y="3989"/>
                    <a:pt x="2787" y="3989"/>
                  </a:cubicBezTo>
                  <a:lnTo>
                    <a:pt x="2787" y="2346"/>
                  </a:lnTo>
                  <a:cubicBezTo>
                    <a:pt x="3762" y="490"/>
                    <a:pt x="3804" y="379"/>
                    <a:pt x="3817" y="379"/>
                  </a:cubicBezTo>
                  <a:cubicBezTo>
                    <a:pt x="3818" y="379"/>
                    <a:pt x="3820" y="381"/>
                    <a:pt x="3822" y="381"/>
                  </a:cubicBezTo>
                  <a:cubicBezTo>
                    <a:pt x="3825" y="381"/>
                    <a:pt x="3828" y="377"/>
                    <a:pt x="3829" y="377"/>
                  </a:cubicBezTo>
                  <a:cubicBezTo>
                    <a:pt x="3844" y="377"/>
                    <a:pt x="3834" y="626"/>
                    <a:pt x="3834" y="4822"/>
                  </a:cubicBezTo>
                  <a:cubicBezTo>
                    <a:pt x="3834" y="4929"/>
                    <a:pt x="3739" y="4977"/>
                    <a:pt x="3680" y="4977"/>
                  </a:cubicBezTo>
                  <a:cubicBezTo>
                    <a:pt x="3584" y="4977"/>
                    <a:pt x="3549" y="4870"/>
                    <a:pt x="3465" y="4787"/>
                  </a:cubicBezTo>
                  <a:cubicBezTo>
                    <a:pt x="3432" y="4740"/>
                    <a:pt x="3380" y="4716"/>
                    <a:pt x="3327" y="4716"/>
                  </a:cubicBezTo>
                  <a:cubicBezTo>
                    <a:pt x="3284" y="4716"/>
                    <a:pt x="3240" y="4731"/>
                    <a:pt x="3203" y="4763"/>
                  </a:cubicBezTo>
                  <a:cubicBezTo>
                    <a:pt x="3132" y="4822"/>
                    <a:pt x="3120" y="4941"/>
                    <a:pt x="3191" y="5025"/>
                  </a:cubicBezTo>
                  <a:lnTo>
                    <a:pt x="3310" y="5156"/>
                  </a:lnTo>
                  <a:cubicBezTo>
                    <a:pt x="3406" y="5275"/>
                    <a:pt x="3537" y="5334"/>
                    <a:pt x="3680" y="5334"/>
                  </a:cubicBezTo>
                  <a:cubicBezTo>
                    <a:pt x="3965" y="5334"/>
                    <a:pt x="4180" y="5108"/>
                    <a:pt x="4180" y="4834"/>
                  </a:cubicBezTo>
                  <a:lnTo>
                    <a:pt x="4180" y="405"/>
                  </a:lnTo>
                  <a:cubicBezTo>
                    <a:pt x="4144" y="167"/>
                    <a:pt x="3989" y="0"/>
                    <a:pt x="3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7;p67">
              <a:extLst>
                <a:ext uri="{FF2B5EF4-FFF2-40B4-BE49-F238E27FC236}">
                  <a16:creationId xmlns:a16="http://schemas.microsoft.com/office/drawing/2014/main" id="{78E31C42-A5ED-906E-7096-2DC305499BFC}"/>
                </a:ext>
              </a:extLst>
            </p:cNvPr>
            <p:cNvSpPr/>
            <p:nvPr/>
          </p:nvSpPr>
          <p:spPr>
            <a:xfrm>
              <a:off x="1460599" y="2057326"/>
              <a:ext cx="25380" cy="101140"/>
            </a:xfrm>
            <a:custGeom>
              <a:avLst/>
              <a:gdLst/>
              <a:ahLst/>
              <a:cxnLst/>
              <a:rect l="l" t="t" r="r" b="b"/>
              <a:pathLst>
                <a:path w="798" h="3180" extrusionOk="0">
                  <a:moveTo>
                    <a:pt x="381" y="0"/>
                  </a:moveTo>
                  <a:cubicBezTo>
                    <a:pt x="167" y="0"/>
                    <a:pt x="0" y="167"/>
                    <a:pt x="0" y="381"/>
                  </a:cubicBezTo>
                  <a:lnTo>
                    <a:pt x="0" y="3001"/>
                  </a:lnTo>
                  <a:cubicBezTo>
                    <a:pt x="0" y="3084"/>
                    <a:pt x="84" y="3179"/>
                    <a:pt x="179" y="3179"/>
                  </a:cubicBezTo>
                  <a:cubicBezTo>
                    <a:pt x="274" y="3179"/>
                    <a:pt x="357" y="3096"/>
                    <a:pt x="357" y="3001"/>
                  </a:cubicBezTo>
                  <a:lnTo>
                    <a:pt x="357" y="381"/>
                  </a:lnTo>
                  <a:cubicBezTo>
                    <a:pt x="357" y="381"/>
                    <a:pt x="357" y="357"/>
                    <a:pt x="381" y="357"/>
                  </a:cubicBezTo>
                  <a:cubicBezTo>
                    <a:pt x="381" y="357"/>
                    <a:pt x="393" y="357"/>
                    <a:pt x="393" y="381"/>
                  </a:cubicBezTo>
                  <a:lnTo>
                    <a:pt x="441" y="453"/>
                  </a:lnTo>
                  <a:cubicBezTo>
                    <a:pt x="465" y="511"/>
                    <a:pt x="525" y="545"/>
                    <a:pt x="590" y="545"/>
                  </a:cubicBezTo>
                  <a:cubicBezTo>
                    <a:pt x="619" y="545"/>
                    <a:pt x="650" y="539"/>
                    <a:pt x="679" y="524"/>
                  </a:cubicBezTo>
                  <a:cubicBezTo>
                    <a:pt x="762" y="465"/>
                    <a:pt x="798" y="357"/>
                    <a:pt x="750" y="274"/>
                  </a:cubicBezTo>
                  <a:lnTo>
                    <a:pt x="703" y="203"/>
                  </a:lnTo>
                  <a:cubicBezTo>
                    <a:pt x="643" y="84"/>
                    <a:pt x="524" y="0"/>
                    <a:pt x="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1218;p67">
            <a:extLst>
              <a:ext uri="{FF2B5EF4-FFF2-40B4-BE49-F238E27FC236}">
                <a16:creationId xmlns:a16="http://schemas.microsoft.com/office/drawing/2014/main" id="{E82525C2-6635-FD0B-51E9-D7154D4A27C6}"/>
              </a:ext>
            </a:extLst>
          </p:cNvPr>
          <p:cNvSpPr/>
          <p:nvPr/>
        </p:nvSpPr>
        <p:spPr>
          <a:xfrm>
            <a:off x="4991614" y="2073625"/>
            <a:ext cx="374536" cy="130305"/>
          </a:xfrm>
          <a:custGeom>
            <a:avLst/>
            <a:gdLst/>
            <a:ahLst/>
            <a:cxnLst/>
            <a:rect l="l" t="t" r="r" b="b"/>
            <a:pathLst>
              <a:path w="11776" h="4097" extrusionOk="0">
                <a:moveTo>
                  <a:pt x="179" y="1"/>
                </a:moveTo>
                <a:cubicBezTo>
                  <a:pt x="96" y="1"/>
                  <a:pt x="0" y="84"/>
                  <a:pt x="0" y="179"/>
                </a:cubicBezTo>
                <a:lnTo>
                  <a:pt x="0" y="3906"/>
                </a:lnTo>
                <a:cubicBezTo>
                  <a:pt x="0" y="3989"/>
                  <a:pt x="84" y="4084"/>
                  <a:pt x="179" y="4084"/>
                </a:cubicBezTo>
                <a:lnTo>
                  <a:pt x="1215" y="4084"/>
                </a:lnTo>
                <a:cubicBezTo>
                  <a:pt x="1298" y="4084"/>
                  <a:pt x="1393" y="4013"/>
                  <a:pt x="1393" y="3906"/>
                </a:cubicBezTo>
                <a:cubicBezTo>
                  <a:pt x="1393" y="3811"/>
                  <a:pt x="1310" y="3727"/>
                  <a:pt x="1215" y="3727"/>
                </a:cubicBezTo>
                <a:lnTo>
                  <a:pt x="357" y="3727"/>
                </a:lnTo>
                <a:lnTo>
                  <a:pt x="357" y="1929"/>
                </a:lnTo>
                <a:lnTo>
                  <a:pt x="11418" y="1929"/>
                </a:lnTo>
                <a:lnTo>
                  <a:pt x="11418" y="3739"/>
                </a:lnTo>
                <a:lnTo>
                  <a:pt x="1893" y="3739"/>
                </a:lnTo>
                <a:cubicBezTo>
                  <a:pt x="1810" y="3739"/>
                  <a:pt x="1715" y="3811"/>
                  <a:pt x="1715" y="3918"/>
                </a:cubicBezTo>
                <a:cubicBezTo>
                  <a:pt x="1715" y="4013"/>
                  <a:pt x="1786" y="4096"/>
                  <a:pt x="1893" y="4096"/>
                </a:cubicBezTo>
                <a:lnTo>
                  <a:pt x="11585" y="4096"/>
                </a:lnTo>
                <a:cubicBezTo>
                  <a:pt x="11668" y="4096"/>
                  <a:pt x="11764" y="4025"/>
                  <a:pt x="11764" y="3918"/>
                </a:cubicBezTo>
                <a:lnTo>
                  <a:pt x="11764" y="1537"/>
                </a:lnTo>
                <a:cubicBezTo>
                  <a:pt x="11764" y="1453"/>
                  <a:pt x="11692" y="1358"/>
                  <a:pt x="11585" y="1358"/>
                </a:cubicBezTo>
                <a:cubicBezTo>
                  <a:pt x="11490" y="1358"/>
                  <a:pt x="11406" y="1429"/>
                  <a:pt x="11406" y="1537"/>
                </a:cubicBezTo>
                <a:lnTo>
                  <a:pt x="11406" y="1596"/>
                </a:lnTo>
                <a:lnTo>
                  <a:pt x="334" y="1596"/>
                </a:lnTo>
                <a:lnTo>
                  <a:pt x="334" y="358"/>
                </a:lnTo>
                <a:lnTo>
                  <a:pt x="1155" y="358"/>
                </a:lnTo>
                <a:lnTo>
                  <a:pt x="1155" y="1132"/>
                </a:lnTo>
                <a:cubicBezTo>
                  <a:pt x="1155" y="1227"/>
                  <a:pt x="1227" y="1310"/>
                  <a:pt x="1334" y="1310"/>
                </a:cubicBezTo>
                <a:cubicBezTo>
                  <a:pt x="1429" y="1310"/>
                  <a:pt x="1500" y="1239"/>
                  <a:pt x="1500" y="1132"/>
                </a:cubicBezTo>
                <a:lnTo>
                  <a:pt x="1500" y="358"/>
                </a:lnTo>
                <a:lnTo>
                  <a:pt x="2072" y="358"/>
                </a:lnTo>
                <a:lnTo>
                  <a:pt x="2072" y="834"/>
                </a:lnTo>
                <a:cubicBezTo>
                  <a:pt x="2072" y="929"/>
                  <a:pt x="2143" y="1013"/>
                  <a:pt x="2251" y="1013"/>
                </a:cubicBezTo>
                <a:cubicBezTo>
                  <a:pt x="2334" y="1013"/>
                  <a:pt x="2429" y="941"/>
                  <a:pt x="2429" y="834"/>
                </a:cubicBezTo>
                <a:lnTo>
                  <a:pt x="2429" y="358"/>
                </a:lnTo>
                <a:lnTo>
                  <a:pt x="2977" y="358"/>
                </a:lnTo>
                <a:lnTo>
                  <a:pt x="2977" y="1132"/>
                </a:lnTo>
                <a:cubicBezTo>
                  <a:pt x="2977" y="1227"/>
                  <a:pt x="3048" y="1310"/>
                  <a:pt x="3155" y="1310"/>
                </a:cubicBezTo>
                <a:cubicBezTo>
                  <a:pt x="3263" y="1310"/>
                  <a:pt x="3334" y="1239"/>
                  <a:pt x="3334" y="1132"/>
                </a:cubicBezTo>
                <a:lnTo>
                  <a:pt x="3334" y="358"/>
                </a:lnTo>
                <a:lnTo>
                  <a:pt x="3906" y="358"/>
                </a:lnTo>
                <a:lnTo>
                  <a:pt x="3906" y="834"/>
                </a:lnTo>
                <a:cubicBezTo>
                  <a:pt x="3906" y="929"/>
                  <a:pt x="3977" y="1013"/>
                  <a:pt x="4084" y="1013"/>
                </a:cubicBezTo>
                <a:cubicBezTo>
                  <a:pt x="4167" y="1013"/>
                  <a:pt x="4263" y="941"/>
                  <a:pt x="4263" y="834"/>
                </a:cubicBezTo>
                <a:lnTo>
                  <a:pt x="4263" y="358"/>
                </a:lnTo>
                <a:lnTo>
                  <a:pt x="4810" y="358"/>
                </a:lnTo>
                <a:lnTo>
                  <a:pt x="4810" y="1132"/>
                </a:lnTo>
                <a:cubicBezTo>
                  <a:pt x="4810" y="1227"/>
                  <a:pt x="4882" y="1310"/>
                  <a:pt x="4989" y="1310"/>
                </a:cubicBezTo>
                <a:cubicBezTo>
                  <a:pt x="5096" y="1310"/>
                  <a:pt x="5168" y="1239"/>
                  <a:pt x="5168" y="1132"/>
                </a:cubicBezTo>
                <a:lnTo>
                  <a:pt x="5168" y="358"/>
                </a:lnTo>
                <a:lnTo>
                  <a:pt x="5727" y="358"/>
                </a:lnTo>
                <a:lnTo>
                  <a:pt x="5727" y="834"/>
                </a:lnTo>
                <a:cubicBezTo>
                  <a:pt x="5727" y="929"/>
                  <a:pt x="5811" y="1013"/>
                  <a:pt x="5906" y="1013"/>
                </a:cubicBezTo>
                <a:cubicBezTo>
                  <a:pt x="6001" y="1013"/>
                  <a:pt x="6084" y="941"/>
                  <a:pt x="6084" y="834"/>
                </a:cubicBezTo>
                <a:lnTo>
                  <a:pt x="6084" y="358"/>
                </a:lnTo>
                <a:lnTo>
                  <a:pt x="6644" y="358"/>
                </a:lnTo>
                <a:lnTo>
                  <a:pt x="6644" y="1132"/>
                </a:lnTo>
                <a:cubicBezTo>
                  <a:pt x="6644" y="1227"/>
                  <a:pt x="6715" y="1310"/>
                  <a:pt x="6823" y="1310"/>
                </a:cubicBezTo>
                <a:cubicBezTo>
                  <a:pt x="6906" y="1310"/>
                  <a:pt x="7001" y="1239"/>
                  <a:pt x="7001" y="1132"/>
                </a:cubicBezTo>
                <a:lnTo>
                  <a:pt x="7001" y="358"/>
                </a:lnTo>
                <a:lnTo>
                  <a:pt x="7561" y="358"/>
                </a:lnTo>
                <a:lnTo>
                  <a:pt x="7561" y="834"/>
                </a:lnTo>
                <a:cubicBezTo>
                  <a:pt x="7561" y="929"/>
                  <a:pt x="7632" y="1013"/>
                  <a:pt x="7739" y="1013"/>
                </a:cubicBezTo>
                <a:cubicBezTo>
                  <a:pt x="7835" y="1013"/>
                  <a:pt x="7918" y="941"/>
                  <a:pt x="7918" y="834"/>
                </a:cubicBezTo>
                <a:lnTo>
                  <a:pt x="7918" y="358"/>
                </a:lnTo>
                <a:lnTo>
                  <a:pt x="8466" y="358"/>
                </a:lnTo>
                <a:lnTo>
                  <a:pt x="8466" y="1132"/>
                </a:lnTo>
                <a:cubicBezTo>
                  <a:pt x="8466" y="1227"/>
                  <a:pt x="8549" y="1310"/>
                  <a:pt x="8644" y="1310"/>
                </a:cubicBezTo>
                <a:cubicBezTo>
                  <a:pt x="8739" y="1310"/>
                  <a:pt x="8823" y="1239"/>
                  <a:pt x="8823" y="1132"/>
                </a:cubicBezTo>
                <a:lnTo>
                  <a:pt x="8823" y="358"/>
                </a:lnTo>
                <a:lnTo>
                  <a:pt x="9394" y="358"/>
                </a:lnTo>
                <a:lnTo>
                  <a:pt x="9394" y="834"/>
                </a:lnTo>
                <a:cubicBezTo>
                  <a:pt x="9394" y="929"/>
                  <a:pt x="9466" y="1013"/>
                  <a:pt x="9573" y="1013"/>
                </a:cubicBezTo>
                <a:cubicBezTo>
                  <a:pt x="9656" y="1013"/>
                  <a:pt x="9752" y="941"/>
                  <a:pt x="9752" y="834"/>
                </a:cubicBezTo>
                <a:lnTo>
                  <a:pt x="9752" y="358"/>
                </a:lnTo>
                <a:lnTo>
                  <a:pt x="10299" y="358"/>
                </a:lnTo>
                <a:lnTo>
                  <a:pt x="10299" y="1132"/>
                </a:lnTo>
                <a:cubicBezTo>
                  <a:pt x="10299" y="1227"/>
                  <a:pt x="10371" y="1310"/>
                  <a:pt x="10478" y="1310"/>
                </a:cubicBezTo>
                <a:cubicBezTo>
                  <a:pt x="10573" y="1310"/>
                  <a:pt x="10656" y="1239"/>
                  <a:pt x="10656" y="1132"/>
                </a:cubicBezTo>
                <a:lnTo>
                  <a:pt x="10656" y="358"/>
                </a:lnTo>
                <a:lnTo>
                  <a:pt x="11478" y="358"/>
                </a:lnTo>
                <a:lnTo>
                  <a:pt x="11478" y="834"/>
                </a:lnTo>
                <a:cubicBezTo>
                  <a:pt x="11418" y="941"/>
                  <a:pt x="11490" y="1013"/>
                  <a:pt x="11597" y="1013"/>
                </a:cubicBezTo>
                <a:cubicBezTo>
                  <a:pt x="11692" y="1013"/>
                  <a:pt x="11776" y="941"/>
                  <a:pt x="11776" y="834"/>
                </a:cubicBezTo>
                <a:lnTo>
                  <a:pt x="11776" y="179"/>
                </a:lnTo>
                <a:cubicBezTo>
                  <a:pt x="11776" y="96"/>
                  <a:pt x="11704" y="1"/>
                  <a:pt x="11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219;p67">
            <a:extLst>
              <a:ext uri="{FF2B5EF4-FFF2-40B4-BE49-F238E27FC236}">
                <a16:creationId xmlns:a16="http://schemas.microsoft.com/office/drawing/2014/main" id="{B26ADAF7-96FA-5FFD-2F4B-97A05A1B0C15}"/>
              </a:ext>
            </a:extLst>
          </p:cNvPr>
          <p:cNvGrpSpPr/>
          <p:nvPr/>
        </p:nvGrpSpPr>
        <p:grpSpPr>
          <a:xfrm>
            <a:off x="6476781" y="1951939"/>
            <a:ext cx="113639" cy="373168"/>
            <a:chOff x="2347450" y="1954564"/>
            <a:chExt cx="113639" cy="373168"/>
          </a:xfrm>
          <a:solidFill>
            <a:schemeClr val="accent1"/>
          </a:solidFill>
        </p:grpSpPr>
        <p:sp>
          <p:nvSpPr>
            <p:cNvPr id="63" name="Google Shape;11220;p67">
              <a:extLst>
                <a:ext uri="{FF2B5EF4-FFF2-40B4-BE49-F238E27FC236}">
                  <a16:creationId xmlns:a16="http://schemas.microsoft.com/office/drawing/2014/main" id="{3291BE3F-231B-1417-35E6-6023449E2404}"/>
                </a:ext>
              </a:extLst>
            </p:cNvPr>
            <p:cNvSpPr/>
            <p:nvPr/>
          </p:nvSpPr>
          <p:spPr>
            <a:xfrm>
              <a:off x="2347450" y="1954564"/>
              <a:ext cx="89022" cy="261819"/>
            </a:xfrm>
            <a:custGeom>
              <a:avLst/>
              <a:gdLst/>
              <a:ahLst/>
              <a:cxnLst/>
              <a:rect l="l" t="t" r="r" b="b"/>
              <a:pathLst>
                <a:path w="2799" h="8232" extrusionOk="0">
                  <a:moveTo>
                    <a:pt x="1799" y="0"/>
                  </a:moveTo>
                  <a:cubicBezTo>
                    <a:pt x="1610" y="0"/>
                    <a:pt x="1422" y="78"/>
                    <a:pt x="1286" y="231"/>
                  </a:cubicBezTo>
                  <a:lnTo>
                    <a:pt x="786" y="814"/>
                  </a:lnTo>
                  <a:cubicBezTo>
                    <a:pt x="274" y="1386"/>
                    <a:pt x="1" y="2124"/>
                    <a:pt x="1" y="2898"/>
                  </a:cubicBezTo>
                  <a:lnTo>
                    <a:pt x="1" y="4874"/>
                  </a:lnTo>
                  <a:cubicBezTo>
                    <a:pt x="1" y="5077"/>
                    <a:pt x="394" y="5124"/>
                    <a:pt x="394" y="5434"/>
                  </a:cubicBezTo>
                  <a:cubicBezTo>
                    <a:pt x="394" y="5636"/>
                    <a:pt x="239" y="5708"/>
                    <a:pt x="60" y="5934"/>
                  </a:cubicBezTo>
                  <a:cubicBezTo>
                    <a:pt x="24" y="5958"/>
                    <a:pt x="13" y="6005"/>
                    <a:pt x="13" y="6053"/>
                  </a:cubicBezTo>
                  <a:lnTo>
                    <a:pt x="13" y="7279"/>
                  </a:lnTo>
                  <a:cubicBezTo>
                    <a:pt x="13" y="7577"/>
                    <a:pt x="72" y="7863"/>
                    <a:pt x="191" y="8137"/>
                  </a:cubicBezTo>
                  <a:cubicBezTo>
                    <a:pt x="215" y="8196"/>
                    <a:pt x="274" y="8232"/>
                    <a:pt x="358" y="8232"/>
                  </a:cubicBezTo>
                  <a:cubicBezTo>
                    <a:pt x="477" y="8232"/>
                    <a:pt x="560" y="8101"/>
                    <a:pt x="513" y="7982"/>
                  </a:cubicBezTo>
                  <a:cubicBezTo>
                    <a:pt x="417" y="7756"/>
                    <a:pt x="394" y="7089"/>
                    <a:pt x="370" y="6113"/>
                  </a:cubicBezTo>
                  <a:cubicBezTo>
                    <a:pt x="489" y="5958"/>
                    <a:pt x="775" y="5815"/>
                    <a:pt x="775" y="5422"/>
                  </a:cubicBezTo>
                  <a:cubicBezTo>
                    <a:pt x="775" y="5005"/>
                    <a:pt x="441" y="4839"/>
                    <a:pt x="370" y="4779"/>
                  </a:cubicBezTo>
                  <a:lnTo>
                    <a:pt x="370" y="2874"/>
                  </a:lnTo>
                  <a:cubicBezTo>
                    <a:pt x="370" y="2195"/>
                    <a:pt x="620" y="1541"/>
                    <a:pt x="1072" y="1029"/>
                  </a:cubicBezTo>
                  <a:lnTo>
                    <a:pt x="1572" y="457"/>
                  </a:lnTo>
                  <a:cubicBezTo>
                    <a:pt x="1636" y="381"/>
                    <a:pt x="1727" y="343"/>
                    <a:pt x="1816" y="343"/>
                  </a:cubicBezTo>
                  <a:cubicBezTo>
                    <a:pt x="1908" y="343"/>
                    <a:pt x="2000" y="384"/>
                    <a:pt x="2060" y="469"/>
                  </a:cubicBezTo>
                  <a:lnTo>
                    <a:pt x="2477" y="969"/>
                  </a:lnTo>
                  <a:cubicBezTo>
                    <a:pt x="2512" y="1018"/>
                    <a:pt x="2567" y="1042"/>
                    <a:pt x="2623" y="1042"/>
                  </a:cubicBezTo>
                  <a:cubicBezTo>
                    <a:pt x="2663" y="1042"/>
                    <a:pt x="2704" y="1030"/>
                    <a:pt x="2739" y="1005"/>
                  </a:cubicBezTo>
                  <a:cubicBezTo>
                    <a:pt x="2799" y="933"/>
                    <a:pt x="2799" y="826"/>
                    <a:pt x="2739" y="755"/>
                  </a:cubicBezTo>
                  <a:lnTo>
                    <a:pt x="2322" y="243"/>
                  </a:lnTo>
                  <a:cubicBezTo>
                    <a:pt x="2184" y="81"/>
                    <a:pt x="1991" y="0"/>
                    <a:pt x="1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11221;p67">
              <a:extLst>
                <a:ext uri="{FF2B5EF4-FFF2-40B4-BE49-F238E27FC236}">
                  <a16:creationId xmlns:a16="http://schemas.microsoft.com/office/drawing/2014/main" id="{3551091F-1E37-A57C-490E-311B72F76ADE}"/>
                </a:ext>
              </a:extLst>
            </p:cNvPr>
            <p:cNvSpPr/>
            <p:nvPr/>
          </p:nvSpPr>
          <p:spPr>
            <a:xfrm>
              <a:off x="2362970" y="1994352"/>
              <a:ext cx="98118" cy="333380"/>
            </a:xfrm>
            <a:custGeom>
              <a:avLst/>
              <a:gdLst/>
              <a:ahLst/>
              <a:cxnLst/>
              <a:rect l="l" t="t" r="r" b="b"/>
              <a:pathLst>
                <a:path w="3085" h="10482" extrusionOk="0">
                  <a:moveTo>
                    <a:pt x="2488" y="0"/>
                  </a:moveTo>
                  <a:cubicBezTo>
                    <a:pt x="2461" y="0"/>
                    <a:pt x="2434" y="5"/>
                    <a:pt x="2406" y="16"/>
                  </a:cubicBezTo>
                  <a:cubicBezTo>
                    <a:pt x="2322" y="63"/>
                    <a:pt x="2287" y="171"/>
                    <a:pt x="2334" y="254"/>
                  </a:cubicBezTo>
                  <a:cubicBezTo>
                    <a:pt x="2703" y="1004"/>
                    <a:pt x="2620" y="1623"/>
                    <a:pt x="2632" y="1742"/>
                  </a:cubicBezTo>
                  <a:lnTo>
                    <a:pt x="2227" y="2159"/>
                  </a:lnTo>
                  <a:cubicBezTo>
                    <a:pt x="1965" y="2445"/>
                    <a:pt x="1989" y="2909"/>
                    <a:pt x="2287" y="3147"/>
                  </a:cubicBezTo>
                  <a:lnTo>
                    <a:pt x="2632" y="3433"/>
                  </a:lnTo>
                  <a:lnTo>
                    <a:pt x="2632" y="5957"/>
                  </a:lnTo>
                  <a:cubicBezTo>
                    <a:pt x="2632" y="6326"/>
                    <a:pt x="2513" y="6683"/>
                    <a:pt x="2287" y="6981"/>
                  </a:cubicBezTo>
                  <a:lnTo>
                    <a:pt x="1406" y="8172"/>
                  </a:lnTo>
                  <a:lnTo>
                    <a:pt x="1406" y="4171"/>
                  </a:lnTo>
                  <a:lnTo>
                    <a:pt x="2203" y="3588"/>
                  </a:lnTo>
                  <a:cubicBezTo>
                    <a:pt x="2275" y="3528"/>
                    <a:pt x="2287" y="3433"/>
                    <a:pt x="2251" y="3350"/>
                  </a:cubicBezTo>
                  <a:cubicBezTo>
                    <a:pt x="2215" y="3307"/>
                    <a:pt x="2162" y="3285"/>
                    <a:pt x="2108" y="3285"/>
                  </a:cubicBezTo>
                  <a:cubicBezTo>
                    <a:pt x="2071" y="3285"/>
                    <a:pt x="2034" y="3295"/>
                    <a:pt x="2001" y="3314"/>
                  </a:cubicBezTo>
                  <a:lnTo>
                    <a:pt x="1430" y="3742"/>
                  </a:lnTo>
                  <a:lnTo>
                    <a:pt x="1430" y="230"/>
                  </a:lnTo>
                  <a:cubicBezTo>
                    <a:pt x="1430" y="123"/>
                    <a:pt x="1358" y="51"/>
                    <a:pt x="1251" y="51"/>
                  </a:cubicBezTo>
                  <a:cubicBezTo>
                    <a:pt x="1144" y="51"/>
                    <a:pt x="1072" y="123"/>
                    <a:pt x="1072" y="230"/>
                  </a:cubicBezTo>
                  <a:lnTo>
                    <a:pt x="1072" y="1349"/>
                  </a:lnTo>
                  <a:lnTo>
                    <a:pt x="656" y="992"/>
                  </a:lnTo>
                  <a:cubicBezTo>
                    <a:pt x="622" y="964"/>
                    <a:pt x="579" y="949"/>
                    <a:pt x="537" y="949"/>
                  </a:cubicBezTo>
                  <a:cubicBezTo>
                    <a:pt x="490" y="949"/>
                    <a:pt x="443" y="967"/>
                    <a:pt x="406" y="1004"/>
                  </a:cubicBezTo>
                  <a:cubicBezTo>
                    <a:pt x="346" y="1075"/>
                    <a:pt x="346" y="1183"/>
                    <a:pt x="417" y="1254"/>
                  </a:cubicBezTo>
                  <a:cubicBezTo>
                    <a:pt x="906" y="1683"/>
                    <a:pt x="1037" y="1826"/>
                    <a:pt x="1060" y="1826"/>
                  </a:cubicBezTo>
                  <a:lnTo>
                    <a:pt x="1060" y="5135"/>
                  </a:lnTo>
                  <a:lnTo>
                    <a:pt x="703" y="4814"/>
                  </a:lnTo>
                  <a:cubicBezTo>
                    <a:pt x="663" y="4786"/>
                    <a:pt x="621" y="4771"/>
                    <a:pt x="578" y="4771"/>
                  </a:cubicBezTo>
                  <a:cubicBezTo>
                    <a:pt x="532" y="4771"/>
                    <a:pt x="485" y="4789"/>
                    <a:pt x="441" y="4826"/>
                  </a:cubicBezTo>
                  <a:cubicBezTo>
                    <a:pt x="382" y="4897"/>
                    <a:pt x="382" y="5004"/>
                    <a:pt x="465" y="5076"/>
                  </a:cubicBezTo>
                  <a:lnTo>
                    <a:pt x="1060" y="5636"/>
                  </a:lnTo>
                  <a:lnTo>
                    <a:pt x="1060" y="8267"/>
                  </a:lnTo>
                  <a:lnTo>
                    <a:pt x="358" y="7267"/>
                  </a:lnTo>
                  <a:cubicBezTo>
                    <a:pt x="319" y="7220"/>
                    <a:pt x="261" y="7189"/>
                    <a:pt x="205" y="7189"/>
                  </a:cubicBezTo>
                  <a:cubicBezTo>
                    <a:pt x="174" y="7189"/>
                    <a:pt x="145" y="7198"/>
                    <a:pt x="120" y="7219"/>
                  </a:cubicBezTo>
                  <a:cubicBezTo>
                    <a:pt x="48" y="7279"/>
                    <a:pt x="13" y="7386"/>
                    <a:pt x="72" y="7457"/>
                  </a:cubicBezTo>
                  <a:lnTo>
                    <a:pt x="1072" y="8850"/>
                  </a:lnTo>
                  <a:lnTo>
                    <a:pt x="1072" y="9231"/>
                  </a:lnTo>
                  <a:lnTo>
                    <a:pt x="322" y="8517"/>
                  </a:lnTo>
                  <a:cubicBezTo>
                    <a:pt x="288" y="8483"/>
                    <a:pt x="246" y="8468"/>
                    <a:pt x="203" y="8468"/>
                  </a:cubicBezTo>
                  <a:cubicBezTo>
                    <a:pt x="157" y="8468"/>
                    <a:pt x="110" y="8486"/>
                    <a:pt x="72" y="8517"/>
                  </a:cubicBezTo>
                  <a:cubicBezTo>
                    <a:pt x="1" y="8588"/>
                    <a:pt x="13" y="8695"/>
                    <a:pt x="72" y="8767"/>
                  </a:cubicBezTo>
                  <a:lnTo>
                    <a:pt x="1060" y="9719"/>
                  </a:lnTo>
                  <a:lnTo>
                    <a:pt x="1060" y="10303"/>
                  </a:lnTo>
                  <a:cubicBezTo>
                    <a:pt x="1060" y="10410"/>
                    <a:pt x="1132" y="10481"/>
                    <a:pt x="1239" y="10481"/>
                  </a:cubicBezTo>
                  <a:cubicBezTo>
                    <a:pt x="1334" y="10481"/>
                    <a:pt x="1418" y="10410"/>
                    <a:pt x="1418" y="10303"/>
                  </a:cubicBezTo>
                  <a:lnTo>
                    <a:pt x="1418" y="9719"/>
                  </a:lnTo>
                  <a:lnTo>
                    <a:pt x="2430" y="8695"/>
                  </a:lnTo>
                  <a:cubicBezTo>
                    <a:pt x="2501" y="8624"/>
                    <a:pt x="2501" y="8517"/>
                    <a:pt x="2430" y="8445"/>
                  </a:cubicBezTo>
                  <a:cubicBezTo>
                    <a:pt x="2388" y="8410"/>
                    <a:pt x="2343" y="8392"/>
                    <a:pt x="2299" y="8392"/>
                  </a:cubicBezTo>
                  <a:cubicBezTo>
                    <a:pt x="2254" y="8392"/>
                    <a:pt x="2209" y="8410"/>
                    <a:pt x="2168" y="8445"/>
                  </a:cubicBezTo>
                  <a:lnTo>
                    <a:pt x="1394" y="9219"/>
                  </a:lnTo>
                  <a:lnTo>
                    <a:pt x="1394" y="8767"/>
                  </a:lnTo>
                  <a:lnTo>
                    <a:pt x="2561" y="7183"/>
                  </a:lnTo>
                  <a:cubicBezTo>
                    <a:pt x="2823" y="6826"/>
                    <a:pt x="2965" y="6386"/>
                    <a:pt x="2965" y="5945"/>
                  </a:cubicBezTo>
                  <a:lnTo>
                    <a:pt x="2965" y="3338"/>
                  </a:lnTo>
                  <a:cubicBezTo>
                    <a:pt x="3001" y="3326"/>
                    <a:pt x="2977" y="3266"/>
                    <a:pt x="2930" y="3230"/>
                  </a:cubicBezTo>
                  <a:lnTo>
                    <a:pt x="2513" y="2897"/>
                  </a:lnTo>
                  <a:cubicBezTo>
                    <a:pt x="2370" y="2778"/>
                    <a:pt x="2346" y="2552"/>
                    <a:pt x="2489" y="2421"/>
                  </a:cubicBezTo>
                  <a:cubicBezTo>
                    <a:pt x="2918" y="1956"/>
                    <a:pt x="2989" y="1945"/>
                    <a:pt x="2989" y="1826"/>
                  </a:cubicBezTo>
                  <a:cubicBezTo>
                    <a:pt x="2977" y="1671"/>
                    <a:pt x="3084" y="944"/>
                    <a:pt x="2644" y="99"/>
                  </a:cubicBezTo>
                  <a:cubicBezTo>
                    <a:pt x="2610" y="32"/>
                    <a:pt x="2553" y="0"/>
                    <a:pt x="2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3" name="Google Shape;11222;p67">
            <a:extLst>
              <a:ext uri="{FF2B5EF4-FFF2-40B4-BE49-F238E27FC236}">
                <a16:creationId xmlns:a16="http://schemas.microsoft.com/office/drawing/2014/main" id="{2A5DCA01-B1A0-F236-0851-2D98C0ACEEEF}"/>
              </a:ext>
            </a:extLst>
          </p:cNvPr>
          <p:cNvSpPr/>
          <p:nvPr/>
        </p:nvSpPr>
        <p:spPr>
          <a:xfrm>
            <a:off x="4990851" y="1584210"/>
            <a:ext cx="360160" cy="184628"/>
          </a:xfrm>
          <a:custGeom>
            <a:avLst/>
            <a:gdLst/>
            <a:ahLst/>
            <a:cxnLst/>
            <a:rect l="l" t="t" r="r" b="b"/>
            <a:pathLst>
              <a:path w="11324" h="5805" extrusionOk="0">
                <a:moveTo>
                  <a:pt x="5525" y="339"/>
                </a:moveTo>
                <a:lnTo>
                  <a:pt x="5525" y="4066"/>
                </a:lnTo>
                <a:cubicBezTo>
                  <a:pt x="5430" y="4078"/>
                  <a:pt x="5323" y="4090"/>
                  <a:pt x="5239" y="4125"/>
                </a:cubicBezTo>
                <a:lnTo>
                  <a:pt x="3810" y="684"/>
                </a:lnTo>
                <a:cubicBezTo>
                  <a:pt x="4013" y="601"/>
                  <a:pt x="4239" y="542"/>
                  <a:pt x="4477" y="482"/>
                </a:cubicBezTo>
                <a:lnTo>
                  <a:pt x="4692" y="1542"/>
                </a:lnTo>
                <a:cubicBezTo>
                  <a:pt x="4702" y="1618"/>
                  <a:pt x="4773" y="1674"/>
                  <a:pt x="4858" y="1674"/>
                </a:cubicBezTo>
                <a:cubicBezTo>
                  <a:pt x="4866" y="1674"/>
                  <a:pt x="4874" y="1674"/>
                  <a:pt x="4882" y="1673"/>
                </a:cubicBezTo>
                <a:cubicBezTo>
                  <a:pt x="4965" y="1649"/>
                  <a:pt x="5025" y="1565"/>
                  <a:pt x="5013" y="1470"/>
                </a:cubicBezTo>
                <a:lnTo>
                  <a:pt x="4811" y="422"/>
                </a:lnTo>
                <a:cubicBezTo>
                  <a:pt x="5049" y="375"/>
                  <a:pt x="5263" y="363"/>
                  <a:pt x="5525" y="339"/>
                </a:cubicBezTo>
                <a:close/>
                <a:moveTo>
                  <a:pt x="5846" y="351"/>
                </a:moveTo>
                <a:cubicBezTo>
                  <a:pt x="6085" y="351"/>
                  <a:pt x="6323" y="375"/>
                  <a:pt x="6561" y="422"/>
                </a:cubicBezTo>
                <a:lnTo>
                  <a:pt x="6358" y="1458"/>
                </a:lnTo>
                <a:cubicBezTo>
                  <a:pt x="6335" y="1554"/>
                  <a:pt x="6394" y="1637"/>
                  <a:pt x="6489" y="1661"/>
                </a:cubicBezTo>
                <a:cubicBezTo>
                  <a:pt x="6496" y="1662"/>
                  <a:pt x="6504" y="1662"/>
                  <a:pt x="6511" y="1662"/>
                </a:cubicBezTo>
                <a:cubicBezTo>
                  <a:pt x="6588" y="1662"/>
                  <a:pt x="6669" y="1605"/>
                  <a:pt x="6680" y="1518"/>
                </a:cubicBezTo>
                <a:lnTo>
                  <a:pt x="6894" y="482"/>
                </a:lnTo>
                <a:cubicBezTo>
                  <a:pt x="7109" y="542"/>
                  <a:pt x="7347" y="601"/>
                  <a:pt x="7573" y="684"/>
                </a:cubicBezTo>
                <a:lnTo>
                  <a:pt x="6144" y="4125"/>
                </a:lnTo>
                <a:cubicBezTo>
                  <a:pt x="6061" y="4102"/>
                  <a:pt x="5954" y="4078"/>
                  <a:pt x="5846" y="4066"/>
                </a:cubicBezTo>
                <a:lnTo>
                  <a:pt x="5846" y="351"/>
                </a:lnTo>
                <a:close/>
                <a:moveTo>
                  <a:pt x="3477" y="803"/>
                </a:moveTo>
                <a:lnTo>
                  <a:pt x="4906" y="4232"/>
                </a:lnTo>
                <a:cubicBezTo>
                  <a:pt x="4823" y="4280"/>
                  <a:pt x="4727" y="4328"/>
                  <a:pt x="4644" y="4399"/>
                </a:cubicBezTo>
                <a:lnTo>
                  <a:pt x="2036" y="1792"/>
                </a:lnTo>
                <a:cubicBezTo>
                  <a:pt x="2215" y="1625"/>
                  <a:pt x="2394" y="1470"/>
                  <a:pt x="2584" y="1339"/>
                </a:cubicBezTo>
                <a:lnTo>
                  <a:pt x="3179" y="2232"/>
                </a:lnTo>
                <a:cubicBezTo>
                  <a:pt x="3215" y="2280"/>
                  <a:pt x="3275" y="2316"/>
                  <a:pt x="3322" y="2316"/>
                </a:cubicBezTo>
                <a:cubicBezTo>
                  <a:pt x="3346" y="2316"/>
                  <a:pt x="3382" y="2292"/>
                  <a:pt x="3406" y="2280"/>
                </a:cubicBezTo>
                <a:cubicBezTo>
                  <a:pt x="3477" y="2232"/>
                  <a:pt x="3513" y="2137"/>
                  <a:pt x="3453" y="2042"/>
                </a:cubicBezTo>
                <a:lnTo>
                  <a:pt x="2858" y="1149"/>
                </a:lnTo>
                <a:cubicBezTo>
                  <a:pt x="3048" y="1030"/>
                  <a:pt x="3263" y="911"/>
                  <a:pt x="3477" y="803"/>
                </a:cubicBezTo>
                <a:close/>
                <a:moveTo>
                  <a:pt x="7859" y="803"/>
                </a:moveTo>
                <a:cubicBezTo>
                  <a:pt x="8085" y="911"/>
                  <a:pt x="8287" y="1030"/>
                  <a:pt x="8502" y="1149"/>
                </a:cubicBezTo>
                <a:lnTo>
                  <a:pt x="7906" y="2042"/>
                </a:lnTo>
                <a:cubicBezTo>
                  <a:pt x="7823" y="2161"/>
                  <a:pt x="7906" y="2316"/>
                  <a:pt x="8037" y="2316"/>
                </a:cubicBezTo>
                <a:cubicBezTo>
                  <a:pt x="8097" y="2316"/>
                  <a:pt x="8144" y="2280"/>
                  <a:pt x="8168" y="2232"/>
                </a:cubicBezTo>
                <a:lnTo>
                  <a:pt x="8763" y="1339"/>
                </a:lnTo>
                <a:cubicBezTo>
                  <a:pt x="8954" y="1470"/>
                  <a:pt x="9133" y="1625"/>
                  <a:pt x="9311" y="1792"/>
                </a:cubicBezTo>
                <a:cubicBezTo>
                  <a:pt x="6804" y="4299"/>
                  <a:pt x="6713" y="4400"/>
                  <a:pt x="6696" y="4400"/>
                </a:cubicBezTo>
                <a:cubicBezTo>
                  <a:pt x="6695" y="4400"/>
                  <a:pt x="6694" y="4399"/>
                  <a:pt x="6692" y="4399"/>
                </a:cubicBezTo>
                <a:cubicBezTo>
                  <a:pt x="6608" y="4340"/>
                  <a:pt x="6537" y="4280"/>
                  <a:pt x="6442" y="4232"/>
                </a:cubicBezTo>
                <a:lnTo>
                  <a:pt x="7859" y="803"/>
                </a:lnTo>
                <a:close/>
                <a:moveTo>
                  <a:pt x="9549" y="2042"/>
                </a:moveTo>
                <a:cubicBezTo>
                  <a:pt x="9716" y="2220"/>
                  <a:pt x="9859" y="2399"/>
                  <a:pt x="10002" y="2589"/>
                </a:cubicBezTo>
                <a:lnTo>
                  <a:pt x="9109" y="3185"/>
                </a:lnTo>
                <a:cubicBezTo>
                  <a:pt x="9037" y="3232"/>
                  <a:pt x="9002" y="3340"/>
                  <a:pt x="9061" y="3423"/>
                </a:cubicBezTo>
                <a:cubicBezTo>
                  <a:pt x="9091" y="3475"/>
                  <a:pt x="9139" y="3504"/>
                  <a:pt x="9194" y="3504"/>
                </a:cubicBezTo>
                <a:cubicBezTo>
                  <a:pt x="9227" y="3504"/>
                  <a:pt x="9263" y="3493"/>
                  <a:pt x="9299" y="3470"/>
                </a:cubicBezTo>
                <a:lnTo>
                  <a:pt x="10192" y="2875"/>
                </a:lnTo>
                <a:cubicBezTo>
                  <a:pt x="10311" y="3066"/>
                  <a:pt x="10430" y="3292"/>
                  <a:pt x="10514" y="3506"/>
                </a:cubicBezTo>
                <a:lnTo>
                  <a:pt x="7144" y="4887"/>
                </a:lnTo>
                <a:cubicBezTo>
                  <a:pt x="7085" y="4792"/>
                  <a:pt x="7025" y="4709"/>
                  <a:pt x="6954" y="4637"/>
                </a:cubicBezTo>
                <a:lnTo>
                  <a:pt x="9549" y="2042"/>
                </a:lnTo>
                <a:close/>
                <a:moveTo>
                  <a:pt x="703" y="3780"/>
                </a:moveTo>
                <a:lnTo>
                  <a:pt x="4061" y="5185"/>
                </a:lnTo>
                <a:cubicBezTo>
                  <a:pt x="4037" y="5292"/>
                  <a:pt x="4001" y="5375"/>
                  <a:pt x="3989" y="5483"/>
                </a:cubicBezTo>
                <a:lnTo>
                  <a:pt x="370" y="5483"/>
                </a:lnTo>
                <a:cubicBezTo>
                  <a:pt x="370" y="5245"/>
                  <a:pt x="405" y="5018"/>
                  <a:pt x="429" y="4792"/>
                </a:cubicBezTo>
                <a:lnTo>
                  <a:pt x="1489" y="5006"/>
                </a:lnTo>
                <a:lnTo>
                  <a:pt x="1513" y="5006"/>
                </a:lnTo>
                <a:cubicBezTo>
                  <a:pt x="1596" y="5006"/>
                  <a:pt x="1667" y="4947"/>
                  <a:pt x="1679" y="4875"/>
                </a:cubicBezTo>
                <a:cubicBezTo>
                  <a:pt x="1691" y="4780"/>
                  <a:pt x="1632" y="4697"/>
                  <a:pt x="1548" y="4673"/>
                </a:cubicBezTo>
                <a:lnTo>
                  <a:pt x="489" y="4471"/>
                </a:lnTo>
                <a:cubicBezTo>
                  <a:pt x="548" y="4244"/>
                  <a:pt x="608" y="4006"/>
                  <a:pt x="703" y="3780"/>
                </a:cubicBezTo>
                <a:close/>
                <a:moveTo>
                  <a:pt x="5680" y="4399"/>
                </a:moveTo>
                <a:cubicBezTo>
                  <a:pt x="6335" y="4399"/>
                  <a:pt x="6906" y="4852"/>
                  <a:pt x="7037" y="5483"/>
                </a:cubicBezTo>
                <a:lnTo>
                  <a:pt x="4334" y="5483"/>
                </a:lnTo>
                <a:cubicBezTo>
                  <a:pt x="4465" y="4852"/>
                  <a:pt x="5025" y="4399"/>
                  <a:pt x="5680" y="4399"/>
                </a:cubicBezTo>
                <a:close/>
                <a:moveTo>
                  <a:pt x="5632" y="0"/>
                </a:moveTo>
                <a:cubicBezTo>
                  <a:pt x="4161" y="0"/>
                  <a:pt x="2669" y="573"/>
                  <a:pt x="1513" y="1816"/>
                </a:cubicBezTo>
                <a:cubicBezTo>
                  <a:pt x="1453" y="1899"/>
                  <a:pt x="1453" y="1994"/>
                  <a:pt x="1536" y="2054"/>
                </a:cubicBezTo>
                <a:cubicBezTo>
                  <a:pt x="1570" y="2082"/>
                  <a:pt x="1613" y="2097"/>
                  <a:pt x="1654" y="2097"/>
                </a:cubicBezTo>
                <a:cubicBezTo>
                  <a:pt x="1699" y="2097"/>
                  <a:pt x="1743" y="2079"/>
                  <a:pt x="1775" y="2042"/>
                </a:cubicBezTo>
                <a:cubicBezTo>
                  <a:pt x="1775" y="2030"/>
                  <a:pt x="1786" y="2030"/>
                  <a:pt x="1786" y="2018"/>
                </a:cubicBezTo>
                <a:lnTo>
                  <a:pt x="4394" y="4613"/>
                </a:lnTo>
                <a:cubicBezTo>
                  <a:pt x="4311" y="4697"/>
                  <a:pt x="4251" y="4780"/>
                  <a:pt x="4191" y="4875"/>
                </a:cubicBezTo>
                <a:lnTo>
                  <a:pt x="822" y="3470"/>
                </a:lnTo>
                <a:cubicBezTo>
                  <a:pt x="917" y="3268"/>
                  <a:pt x="1024" y="3042"/>
                  <a:pt x="1143" y="2851"/>
                </a:cubicBezTo>
                <a:cubicBezTo>
                  <a:pt x="2084" y="3459"/>
                  <a:pt x="2036" y="3470"/>
                  <a:pt x="2120" y="3470"/>
                </a:cubicBezTo>
                <a:cubicBezTo>
                  <a:pt x="2286" y="3470"/>
                  <a:pt x="2358" y="3268"/>
                  <a:pt x="2215" y="3161"/>
                </a:cubicBezTo>
                <a:lnTo>
                  <a:pt x="1322" y="2566"/>
                </a:lnTo>
                <a:cubicBezTo>
                  <a:pt x="1322" y="2542"/>
                  <a:pt x="1334" y="2542"/>
                  <a:pt x="1334" y="2530"/>
                </a:cubicBezTo>
                <a:cubicBezTo>
                  <a:pt x="1394" y="2458"/>
                  <a:pt x="1370" y="2351"/>
                  <a:pt x="1286" y="2292"/>
                </a:cubicBezTo>
                <a:cubicBezTo>
                  <a:pt x="1261" y="2271"/>
                  <a:pt x="1232" y="2262"/>
                  <a:pt x="1202" y="2262"/>
                </a:cubicBezTo>
                <a:cubicBezTo>
                  <a:pt x="1146" y="2262"/>
                  <a:pt x="1087" y="2293"/>
                  <a:pt x="1048" y="2339"/>
                </a:cubicBezTo>
                <a:cubicBezTo>
                  <a:pt x="381" y="3256"/>
                  <a:pt x="0" y="4411"/>
                  <a:pt x="0" y="5637"/>
                </a:cubicBezTo>
                <a:cubicBezTo>
                  <a:pt x="0" y="5733"/>
                  <a:pt x="72" y="5804"/>
                  <a:pt x="155" y="5804"/>
                </a:cubicBezTo>
                <a:lnTo>
                  <a:pt x="7740" y="5804"/>
                </a:lnTo>
                <a:cubicBezTo>
                  <a:pt x="7823" y="5804"/>
                  <a:pt x="7894" y="5733"/>
                  <a:pt x="7894" y="5637"/>
                </a:cubicBezTo>
                <a:cubicBezTo>
                  <a:pt x="7894" y="5554"/>
                  <a:pt x="7823" y="5483"/>
                  <a:pt x="7740" y="5483"/>
                </a:cubicBezTo>
                <a:lnTo>
                  <a:pt x="7347" y="5483"/>
                </a:lnTo>
                <a:cubicBezTo>
                  <a:pt x="7335" y="5375"/>
                  <a:pt x="7299" y="5268"/>
                  <a:pt x="7263" y="5161"/>
                </a:cubicBezTo>
                <a:lnTo>
                  <a:pt x="10609" y="3780"/>
                </a:lnTo>
                <a:cubicBezTo>
                  <a:pt x="10692" y="4006"/>
                  <a:pt x="10752" y="4232"/>
                  <a:pt x="10823" y="4471"/>
                </a:cubicBezTo>
                <a:lnTo>
                  <a:pt x="9776" y="4673"/>
                </a:lnTo>
                <a:cubicBezTo>
                  <a:pt x="9692" y="4685"/>
                  <a:pt x="9633" y="4780"/>
                  <a:pt x="9645" y="4864"/>
                </a:cubicBezTo>
                <a:cubicBezTo>
                  <a:pt x="9655" y="4951"/>
                  <a:pt x="9726" y="5008"/>
                  <a:pt x="9811" y="5008"/>
                </a:cubicBezTo>
                <a:cubicBezTo>
                  <a:pt x="9819" y="5008"/>
                  <a:pt x="9827" y="5007"/>
                  <a:pt x="9835" y="5006"/>
                </a:cubicBezTo>
                <a:lnTo>
                  <a:pt x="10883" y="4792"/>
                </a:lnTo>
                <a:cubicBezTo>
                  <a:pt x="10907" y="5018"/>
                  <a:pt x="10942" y="5256"/>
                  <a:pt x="10942" y="5483"/>
                </a:cubicBezTo>
                <a:lnTo>
                  <a:pt x="8394" y="5483"/>
                </a:lnTo>
                <a:cubicBezTo>
                  <a:pt x="8299" y="5483"/>
                  <a:pt x="8228" y="5554"/>
                  <a:pt x="8228" y="5637"/>
                </a:cubicBezTo>
                <a:cubicBezTo>
                  <a:pt x="8228" y="5733"/>
                  <a:pt x="8299" y="5804"/>
                  <a:pt x="8394" y="5804"/>
                </a:cubicBezTo>
                <a:lnTo>
                  <a:pt x="11097" y="5804"/>
                </a:lnTo>
                <a:cubicBezTo>
                  <a:pt x="11192" y="5804"/>
                  <a:pt x="11264" y="5733"/>
                  <a:pt x="11264" y="5637"/>
                </a:cubicBezTo>
                <a:cubicBezTo>
                  <a:pt x="11323" y="4911"/>
                  <a:pt x="11180" y="4185"/>
                  <a:pt x="10895" y="3506"/>
                </a:cubicBezTo>
                <a:cubicBezTo>
                  <a:pt x="9975" y="1275"/>
                  <a:pt x="7827" y="0"/>
                  <a:pt x="5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4" name="Google Shape;11223;p67">
            <a:extLst>
              <a:ext uri="{FF2B5EF4-FFF2-40B4-BE49-F238E27FC236}">
                <a16:creationId xmlns:a16="http://schemas.microsoft.com/office/drawing/2014/main" id="{D8F76197-AD0C-AE83-3768-9F326558AAED}"/>
              </a:ext>
            </a:extLst>
          </p:cNvPr>
          <p:cNvGrpSpPr/>
          <p:nvPr/>
        </p:nvGrpSpPr>
        <p:grpSpPr>
          <a:xfrm>
            <a:off x="7239433" y="1497255"/>
            <a:ext cx="330613" cy="358379"/>
            <a:chOff x="3110102" y="1499880"/>
            <a:chExt cx="330613" cy="358379"/>
          </a:xfrm>
          <a:solidFill>
            <a:schemeClr val="accent1"/>
          </a:solidFill>
        </p:grpSpPr>
        <p:sp>
          <p:nvSpPr>
            <p:cNvPr id="9155" name="Google Shape;11224;p67">
              <a:extLst>
                <a:ext uri="{FF2B5EF4-FFF2-40B4-BE49-F238E27FC236}">
                  <a16:creationId xmlns:a16="http://schemas.microsoft.com/office/drawing/2014/main" id="{C0E24D6E-813D-BB3E-5242-CF591C3C4157}"/>
                </a:ext>
              </a:extLst>
            </p:cNvPr>
            <p:cNvSpPr/>
            <p:nvPr/>
          </p:nvSpPr>
          <p:spPr>
            <a:xfrm>
              <a:off x="3385024" y="1775979"/>
              <a:ext cx="55341" cy="71211"/>
            </a:xfrm>
            <a:custGeom>
              <a:avLst/>
              <a:gdLst/>
              <a:ahLst/>
              <a:cxnLst/>
              <a:rect l="l" t="t" r="r" b="b"/>
              <a:pathLst>
                <a:path w="1740" h="2239" extrusionOk="0">
                  <a:moveTo>
                    <a:pt x="1248" y="0"/>
                  </a:moveTo>
                  <a:cubicBezTo>
                    <a:pt x="1180" y="0"/>
                    <a:pt x="1124" y="45"/>
                    <a:pt x="1096" y="119"/>
                  </a:cubicBezTo>
                  <a:cubicBezTo>
                    <a:pt x="1072" y="202"/>
                    <a:pt x="1108" y="286"/>
                    <a:pt x="1203" y="321"/>
                  </a:cubicBezTo>
                  <a:cubicBezTo>
                    <a:pt x="1275" y="333"/>
                    <a:pt x="1334" y="369"/>
                    <a:pt x="1406" y="369"/>
                  </a:cubicBezTo>
                  <a:lnTo>
                    <a:pt x="1406" y="1095"/>
                  </a:lnTo>
                  <a:cubicBezTo>
                    <a:pt x="1320" y="1097"/>
                    <a:pt x="1242" y="1097"/>
                    <a:pt x="1171" y="1097"/>
                  </a:cubicBezTo>
                  <a:cubicBezTo>
                    <a:pt x="861" y="1097"/>
                    <a:pt x="689" y="1088"/>
                    <a:pt x="585" y="1088"/>
                  </a:cubicBezTo>
                  <a:cubicBezTo>
                    <a:pt x="472" y="1088"/>
                    <a:pt x="438" y="1098"/>
                    <a:pt x="394" y="1143"/>
                  </a:cubicBezTo>
                  <a:cubicBezTo>
                    <a:pt x="370" y="1167"/>
                    <a:pt x="358" y="1214"/>
                    <a:pt x="358" y="1262"/>
                  </a:cubicBezTo>
                  <a:cubicBezTo>
                    <a:pt x="370" y="1524"/>
                    <a:pt x="263" y="1774"/>
                    <a:pt x="96" y="1953"/>
                  </a:cubicBezTo>
                  <a:cubicBezTo>
                    <a:pt x="1" y="2060"/>
                    <a:pt x="72" y="2238"/>
                    <a:pt x="215" y="2238"/>
                  </a:cubicBezTo>
                  <a:cubicBezTo>
                    <a:pt x="263" y="2238"/>
                    <a:pt x="310" y="2226"/>
                    <a:pt x="334" y="2179"/>
                  </a:cubicBezTo>
                  <a:cubicBezTo>
                    <a:pt x="537" y="1976"/>
                    <a:pt x="667" y="1703"/>
                    <a:pt x="679" y="1417"/>
                  </a:cubicBezTo>
                  <a:lnTo>
                    <a:pt x="1572" y="1417"/>
                  </a:lnTo>
                  <a:cubicBezTo>
                    <a:pt x="1668" y="1417"/>
                    <a:pt x="1739" y="1345"/>
                    <a:pt x="1739" y="1262"/>
                  </a:cubicBezTo>
                  <a:lnTo>
                    <a:pt x="1739" y="238"/>
                  </a:lnTo>
                  <a:cubicBezTo>
                    <a:pt x="1739" y="131"/>
                    <a:pt x="1680" y="60"/>
                    <a:pt x="1572" y="60"/>
                  </a:cubicBezTo>
                  <a:cubicBezTo>
                    <a:pt x="1489" y="60"/>
                    <a:pt x="1382" y="36"/>
                    <a:pt x="1310" y="12"/>
                  </a:cubicBezTo>
                  <a:cubicBezTo>
                    <a:pt x="1289" y="4"/>
                    <a:pt x="1268" y="0"/>
                    <a:pt x="12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11225;p67">
              <a:extLst>
                <a:ext uri="{FF2B5EF4-FFF2-40B4-BE49-F238E27FC236}">
                  <a16:creationId xmlns:a16="http://schemas.microsoft.com/office/drawing/2014/main" id="{8D5C40CE-1A23-ECD7-EE83-50247AD0A77E}"/>
                </a:ext>
              </a:extLst>
            </p:cNvPr>
            <p:cNvSpPr/>
            <p:nvPr/>
          </p:nvSpPr>
          <p:spPr>
            <a:xfrm>
              <a:off x="3347176" y="1535501"/>
              <a:ext cx="93189" cy="61765"/>
            </a:xfrm>
            <a:custGeom>
              <a:avLst/>
              <a:gdLst/>
              <a:ahLst/>
              <a:cxnLst/>
              <a:rect l="l" t="t" r="r" b="b"/>
              <a:pathLst>
                <a:path w="2930" h="1942" extrusionOk="0">
                  <a:moveTo>
                    <a:pt x="1703" y="1"/>
                  </a:moveTo>
                  <a:cubicBezTo>
                    <a:pt x="1619" y="1"/>
                    <a:pt x="1524" y="72"/>
                    <a:pt x="1536" y="179"/>
                  </a:cubicBezTo>
                  <a:cubicBezTo>
                    <a:pt x="1572" y="655"/>
                    <a:pt x="1155" y="1132"/>
                    <a:pt x="595" y="1132"/>
                  </a:cubicBezTo>
                  <a:cubicBezTo>
                    <a:pt x="476" y="1132"/>
                    <a:pt x="345" y="1108"/>
                    <a:pt x="250" y="1072"/>
                  </a:cubicBezTo>
                  <a:cubicBezTo>
                    <a:pt x="228" y="1064"/>
                    <a:pt x="206" y="1060"/>
                    <a:pt x="186" y="1060"/>
                  </a:cubicBezTo>
                  <a:cubicBezTo>
                    <a:pt x="118" y="1060"/>
                    <a:pt x="60" y="1101"/>
                    <a:pt x="24" y="1155"/>
                  </a:cubicBezTo>
                  <a:cubicBezTo>
                    <a:pt x="0" y="1251"/>
                    <a:pt x="36" y="1334"/>
                    <a:pt x="119" y="1382"/>
                  </a:cubicBezTo>
                  <a:cubicBezTo>
                    <a:pt x="262" y="1441"/>
                    <a:pt x="429" y="1465"/>
                    <a:pt x="595" y="1465"/>
                  </a:cubicBezTo>
                  <a:cubicBezTo>
                    <a:pt x="1250" y="1465"/>
                    <a:pt x="1798" y="977"/>
                    <a:pt x="1869" y="334"/>
                  </a:cubicBezTo>
                  <a:lnTo>
                    <a:pt x="2596" y="334"/>
                  </a:lnTo>
                  <a:lnTo>
                    <a:pt x="2596" y="1786"/>
                  </a:lnTo>
                  <a:cubicBezTo>
                    <a:pt x="2596" y="1870"/>
                    <a:pt x="2679" y="1941"/>
                    <a:pt x="2762" y="1941"/>
                  </a:cubicBezTo>
                  <a:cubicBezTo>
                    <a:pt x="2858" y="1941"/>
                    <a:pt x="2929" y="1870"/>
                    <a:pt x="2929" y="1786"/>
                  </a:cubicBezTo>
                  <a:lnTo>
                    <a:pt x="2929" y="155"/>
                  </a:lnTo>
                  <a:cubicBezTo>
                    <a:pt x="2929" y="72"/>
                    <a:pt x="2858" y="1"/>
                    <a:pt x="2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11226;p67">
              <a:extLst>
                <a:ext uri="{FF2B5EF4-FFF2-40B4-BE49-F238E27FC236}">
                  <a16:creationId xmlns:a16="http://schemas.microsoft.com/office/drawing/2014/main" id="{1D7D7E48-2075-DE9A-302A-617107A24BC2}"/>
                </a:ext>
              </a:extLst>
            </p:cNvPr>
            <p:cNvSpPr/>
            <p:nvPr/>
          </p:nvSpPr>
          <p:spPr>
            <a:xfrm>
              <a:off x="3110102" y="1580728"/>
              <a:ext cx="330613" cy="277530"/>
            </a:xfrm>
            <a:custGeom>
              <a:avLst/>
              <a:gdLst/>
              <a:ahLst/>
              <a:cxnLst/>
              <a:rect l="l" t="t" r="r" b="b"/>
              <a:pathLst>
                <a:path w="10395" h="8726" extrusionOk="0">
                  <a:moveTo>
                    <a:pt x="5044" y="1"/>
                  </a:moveTo>
                  <a:cubicBezTo>
                    <a:pt x="4997" y="1"/>
                    <a:pt x="4950" y="22"/>
                    <a:pt x="4918" y="67"/>
                  </a:cubicBezTo>
                  <a:cubicBezTo>
                    <a:pt x="4251" y="817"/>
                    <a:pt x="4692" y="2055"/>
                    <a:pt x="5704" y="2186"/>
                  </a:cubicBezTo>
                  <a:lnTo>
                    <a:pt x="5704" y="2924"/>
                  </a:lnTo>
                  <a:lnTo>
                    <a:pt x="4823" y="2924"/>
                  </a:lnTo>
                  <a:cubicBezTo>
                    <a:pt x="4739" y="2924"/>
                    <a:pt x="4668" y="2996"/>
                    <a:pt x="4668" y="3079"/>
                  </a:cubicBezTo>
                  <a:cubicBezTo>
                    <a:pt x="4668" y="3630"/>
                    <a:pt x="4207" y="4034"/>
                    <a:pt x="3710" y="4034"/>
                  </a:cubicBezTo>
                  <a:cubicBezTo>
                    <a:pt x="3573" y="4034"/>
                    <a:pt x="3433" y="4003"/>
                    <a:pt x="3299" y="3936"/>
                  </a:cubicBezTo>
                  <a:cubicBezTo>
                    <a:pt x="2977" y="3770"/>
                    <a:pt x="2775" y="3460"/>
                    <a:pt x="2775" y="3079"/>
                  </a:cubicBezTo>
                  <a:cubicBezTo>
                    <a:pt x="2775" y="2996"/>
                    <a:pt x="2704" y="2924"/>
                    <a:pt x="2608" y="2924"/>
                  </a:cubicBezTo>
                  <a:lnTo>
                    <a:pt x="1727" y="2924"/>
                  </a:lnTo>
                  <a:lnTo>
                    <a:pt x="1727" y="2043"/>
                  </a:lnTo>
                  <a:cubicBezTo>
                    <a:pt x="1727" y="1948"/>
                    <a:pt x="1656" y="1877"/>
                    <a:pt x="1572" y="1877"/>
                  </a:cubicBezTo>
                  <a:cubicBezTo>
                    <a:pt x="834" y="1865"/>
                    <a:pt x="394" y="1055"/>
                    <a:pt x="763" y="436"/>
                  </a:cubicBezTo>
                  <a:cubicBezTo>
                    <a:pt x="810" y="364"/>
                    <a:pt x="799" y="257"/>
                    <a:pt x="703" y="210"/>
                  </a:cubicBezTo>
                  <a:cubicBezTo>
                    <a:pt x="679" y="193"/>
                    <a:pt x="650" y="185"/>
                    <a:pt x="621" y="185"/>
                  </a:cubicBezTo>
                  <a:cubicBezTo>
                    <a:pt x="565" y="185"/>
                    <a:pt x="508" y="214"/>
                    <a:pt x="477" y="269"/>
                  </a:cubicBezTo>
                  <a:cubicBezTo>
                    <a:pt x="1" y="1055"/>
                    <a:pt x="501" y="2067"/>
                    <a:pt x="1406" y="2210"/>
                  </a:cubicBezTo>
                  <a:lnTo>
                    <a:pt x="1406" y="3651"/>
                  </a:lnTo>
                  <a:cubicBezTo>
                    <a:pt x="1406" y="3734"/>
                    <a:pt x="1477" y="3817"/>
                    <a:pt x="1572" y="3817"/>
                  </a:cubicBezTo>
                  <a:cubicBezTo>
                    <a:pt x="1656" y="3817"/>
                    <a:pt x="1727" y="3734"/>
                    <a:pt x="1727" y="3651"/>
                  </a:cubicBezTo>
                  <a:lnTo>
                    <a:pt x="1727" y="3246"/>
                  </a:lnTo>
                  <a:lnTo>
                    <a:pt x="2465" y="3246"/>
                  </a:lnTo>
                  <a:cubicBezTo>
                    <a:pt x="2537" y="3817"/>
                    <a:pt x="2977" y="4258"/>
                    <a:pt x="3549" y="4341"/>
                  </a:cubicBezTo>
                  <a:cubicBezTo>
                    <a:pt x="3614" y="4351"/>
                    <a:pt x="3678" y="4356"/>
                    <a:pt x="3742" y="4356"/>
                  </a:cubicBezTo>
                  <a:cubicBezTo>
                    <a:pt x="4376" y="4356"/>
                    <a:pt x="4914" y="3884"/>
                    <a:pt x="4990" y="3246"/>
                  </a:cubicBezTo>
                  <a:lnTo>
                    <a:pt x="5716" y="3246"/>
                  </a:lnTo>
                  <a:lnTo>
                    <a:pt x="5716" y="4127"/>
                  </a:lnTo>
                  <a:cubicBezTo>
                    <a:pt x="5716" y="4210"/>
                    <a:pt x="5799" y="4294"/>
                    <a:pt x="5882" y="4294"/>
                  </a:cubicBezTo>
                  <a:cubicBezTo>
                    <a:pt x="6406" y="4294"/>
                    <a:pt x="6835" y="4722"/>
                    <a:pt x="6835" y="5234"/>
                  </a:cubicBezTo>
                  <a:cubicBezTo>
                    <a:pt x="6835" y="5758"/>
                    <a:pt x="6406" y="6187"/>
                    <a:pt x="5882" y="6187"/>
                  </a:cubicBezTo>
                  <a:cubicBezTo>
                    <a:pt x="5799" y="6187"/>
                    <a:pt x="5716" y="6270"/>
                    <a:pt x="5716" y="6353"/>
                  </a:cubicBezTo>
                  <a:lnTo>
                    <a:pt x="5716" y="7234"/>
                  </a:lnTo>
                  <a:lnTo>
                    <a:pt x="4990" y="7234"/>
                  </a:lnTo>
                  <a:cubicBezTo>
                    <a:pt x="4906" y="7234"/>
                    <a:pt x="4823" y="7306"/>
                    <a:pt x="4823" y="7401"/>
                  </a:cubicBezTo>
                  <a:cubicBezTo>
                    <a:pt x="4823" y="7484"/>
                    <a:pt x="4906" y="7568"/>
                    <a:pt x="4990" y="7568"/>
                  </a:cubicBezTo>
                  <a:lnTo>
                    <a:pt x="6775" y="7568"/>
                  </a:lnTo>
                  <a:cubicBezTo>
                    <a:pt x="6839" y="8230"/>
                    <a:pt x="7403" y="8726"/>
                    <a:pt x="8059" y="8726"/>
                  </a:cubicBezTo>
                  <a:cubicBezTo>
                    <a:pt x="8146" y="8726"/>
                    <a:pt x="8234" y="8717"/>
                    <a:pt x="8323" y="8699"/>
                  </a:cubicBezTo>
                  <a:cubicBezTo>
                    <a:pt x="8419" y="8675"/>
                    <a:pt x="8478" y="8592"/>
                    <a:pt x="8454" y="8496"/>
                  </a:cubicBezTo>
                  <a:cubicBezTo>
                    <a:pt x="8443" y="8420"/>
                    <a:pt x="8373" y="8364"/>
                    <a:pt x="8288" y="8364"/>
                  </a:cubicBezTo>
                  <a:cubicBezTo>
                    <a:pt x="8280" y="8364"/>
                    <a:pt x="8272" y="8364"/>
                    <a:pt x="8264" y="8365"/>
                  </a:cubicBezTo>
                  <a:cubicBezTo>
                    <a:pt x="8195" y="8380"/>
                    <a:pt x="8127" y="8387"/>
                    <a:pt x="8061" y="8387"/>
                  </a:cubicBezTo>
                  <a:cubicBezTo>
                    <a:pt x="7535" y="8387"/>
                    <a:pt x="7089" y="7950"/>
                    <a:pt x="7121" y="7401"/>
                  </a:cubicBezTo>
                  <a:cubicBezTo>
                    <a:pt x="7121" y="7353"/>
                    <a:pt x="7109" y="7306"/>
                    <a:pt x="7073" y="7282"/>
                  </a:cubicBezTo>
                  <a:cubicBezTo>
                    <a:pt x="7034" y="7237"/>
                    <a:pt x="7003" y="7227"/>
                    <a:pt x="6891" y="7227"/>
                  </a:cubicBezTo>
                  <a:cubicBezTo>
                    <a:pt x="6787" y="7227"/>
                    <a:pt x="6613" y="7236"/>
                    <a:pt x="6299" y="7236"/>
                  </a:cubicBezTo>
                  <a:cubicBezTo>
                    <a:pt x="6227" y="7236"/>
                    <a:pt x="6148" y="7236"/>
                    <a:pt x="6061" y="7234"/>
                  </a:cubicBezTo>
                  <a:lnTo>
                    <a:pt x="6061" y="6508"/>
                  </a:lnTo>
                  <a:cubicBezTo>
                    <a:pt x="6811" y="6401"/>
                    <a:pt x="7299" y="5698"/>
                    <a:pt x="7145" y="4972"/>
                  </a:cubicBezTo>
                  <a:cubicBezTo>
                    <a:pt x="7049" y="4472"/>
                    <a:pt x="6633" y="4032"/>
                    <a:pt x="6061" y="3960"/>
                  </a:cubicBezTo>
                  <a:lnTo>
                    <a:pt x="6061" y="3234"/>
                  </a:lnTo>
                  <a:lnTo>
                    <a:pt x="6787" y="3234"/>
                  </a:lnTo>
                  <a:cubicBezTo>
                    <a:pt x="6878" y="3888"/>
                    <a:pt x="7448" y="4334"/>
                    <a:pt x="8061" y="4334"/>
                  </a:cubicBezTo>
                  <a:cubicBezTo>
                    <a:pt x="8252" y="4334"/>
                    <a:pt x="8447" y="4291"/>
                    <a:pt x="8633" y="4198"/>
                  </a:cubicBezTo>
                  <a:cubicBezTo>
                    <a:pt x="9026" y="4008"/>
                    <a:pt x="9276" y="3651"/>
                    <a:pt x="9335" y="3234"/>
                  </a:cubicBezTo>
                  <a:lnTo>
                    <a:pt x="10062" y="3234"/>
                  </a:lnTo>
                  <a:lnTo>
                    <a:pt x="10062" y="3960"/>
                  </a:lnTo>
                  <a:cubicBezTo>
                    <a:pt x="9109" y="4091"/>
                    <a:pt x="8633" y="5246"/>
                    <a:pt x="9228" y="6020"/>
                  </a:cubicBezTo>
                  <a:cubicBezTo>
                    <a:pt x="9262" y="6060"/>
                    <a:pt x="9311" y="6082"/>
                    <a:pt x="9360" y="6082"/>
                  </a:cubicBezTo>
                  <a:cubicBezTo>
                    <a:pt x="9398" y="6082"/>
                    <a:pt x="9435" y="6069"/>
                    <a:pt x="9466" y="6044"/>
                  </a:cubicBezTo>
                  <a:cubicBezTo>
                    <a:pt x="9550" y="5984"/>
                    <a:pt x="9562" y="5877"/>
                    <a:pt x="9502" y="5806"/>
                  </a:cubicBezTo>
                  <a:cubicBezTo>
                    <a:pt x="9026" y="5198"/>
                    <a:pt x="9454" y="4294"/>
                    <a:pt x="10228" y="4270"/>
                  </a:cubicBezTo>
                  <a:cubicBezTo>
                    <a:pt x="10324" y="4270"/>
                    <a:pt x="10395" y="4198"/>
                    <a:pt x="10395" y="4103"/>
                  </a:cubicBezTo>
                  <a:lnTo>
                    <a:pt x="10395" y="1007"/>
                  </a:lnTo>
                  <a:cubicBezTo>
                    <a:pt x="10383" y="936"/>
                    <a:pt x="10312" y="865"/>
                    <a:pt x="10216" y="865"/>
                  </a:cubicBezTo>
                  <a:cubicBezTo>
                    <a:pt x="10133" y="865"/>
                    <a:pt x="10050" y="936"/>
                    <a:pt x="10050" y="1031"/>
                  </a:cubicBezTo>
                  <a:lnTo>
                    <a:pt x="10050" y="2900"/>
                  </a:lnTo>
                  <a:lnTo>
                    <a:pt x="9157" y="2900"/>
                  </a:lnTo>
                  <a:cubicBezTo>
                    <a:pt x="9073" y="2900"/>
                    <a:pt x="8990" y="2984"/>
                    <a:pt x="8990" y="3067"/>
                  </a:cubicBezTo>
                  <a:cubicBezTo>
                    <a:pt x="8990" y="3293"/>
                    <a:pt x="8907" y="3520"/>
                    <a:pt x="8740" y="3698"/>
                  </a:cubicBezTo>
                  <a:cubicBezTo>
                    <a:pt x="8542" y="3912"/>
                    <a:pt x="8291" y="4008"/>
                    <a:pt x="8045" y="4008"/>
                  </a:cubicBezTo>
                  <a:cubicBezTo>
                    <a:pt x="7564" y="4008"/>
                    <a:pt x="7101" y="3642"/>
                    <a:pt x="7085" y="3067"/>
                  </a:cubicBezTo>
                  <a:cubicBezTo>
                    <a:pt x="7085" y="2984"/>
                    <a:pt x="7014" y="2900"/>
                    <a:pt x="6930" y="2900"/>
                  </a:cubicBezTo>
                  <a:lnTo>
                    <a:pt x="6049" y="2900"/>
                  </a:lnTo>
                  <a:lnTo>
                    <a:pt x="6049" y="2031"/>
                  </a:lnTo>
                  <a:cubicBezTo>
                    <a:pt x="6049" y="1936"/>
                    <a:pt x="5978" y="1865"/>
                    <a:pt x="5882" y="1865"/>
                  </a:cubicBezTo>
                  <a:cubicBezTo>
                    <a:pt x="5061" y="1865"/>
                    <a:pt x="4632" y="900"/>
                    <a:pt x="5168" y="281"/>
                  </a:cubicBezTo>
                  <a:cubicBezTo>
                    <a:pt x="5228" y="210"/>
                    <a:pt x="5228" y="103"/>
                    <a:pt x="5156" y="43"/>
                  </a:cubicBezTo>
                  <a:cubicBezTo>
                    <a:pt x="5123" y="16"/>
                    <a:pt x="5083" y="1"/>
                    <a:pt x="50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11227;p67">
              <a:extLst>
                <a:ext uri="{FF2B5EF4-FFF2-40B4-BE49-F238E27FC236}">
                  <a16:creationId xmlns:a16="http://schemas.microsoft.com/office/drawing/2014/main" id="{343C2D42-DCF7-CE5E-9F87-E58079B3216E}"/>
                </a:ext>
              </a:extLst>
            </p:cNvPr>
            <p:cNvSpPr/>
            <p:nvPr/>
          </p:nvSpPr>
          <p:spPr>
            <a:xfrm>
              <a:off x="3139267" y="1504428"/>
              <a:ext cx="77668" cy="78113"/>
            </a:xfrm>
            <a:custGeom>
              <a:avLst/>
              <a:gdLst/>
              <a:ahLst/>
              <a:cxnLst/>
              <a:rect l="l" t="t" r="r" b="b"/>
              <a:pathLst>
                <a:path w="2442" h="2456" extrusionOk="0">
                  <a:moveTo>
                    <a:pt x="2255" y="1"/>
                  </a:moveTo>
                  <a:cubicBezTo>
                    <a:pt x="2226" y="1"/>
                    <a:pt x="2196" y="9"/>
                    <a:pt x="2168" y="25"/>
                  </a:cubicBezTo>
                  <a:cubicBezTo>
                    <a:pt x="1810" y="216"/>
                    <a:pt x="1572" y="573"/>
                    <a:pt x="1513" y="978"/>
                  </a:cubicBezTo>
                  <a:lnTo>
                    <a:pt x="620" y="978"/>
                  </a:lnTo>
                  <a:cubicBezTo>
                    <a:pt x="536" y="978"/>
                    <a:pt x="465" y="1049"/>
                    <a:pt x="465" y="1132"/>
                  </a:cubicBezTo>
                  <a:lnTo>
                    <a:pt x="465" y="2025"/>
                  </a:lnTo>
                  <a:cubicBezTo>
                    <a:pt x="346" y="2049"/>
                    <a:pt x="215" y="2073"/>
                    <a:pt x="120" y="2132"/>
                  </a:cubicBezTo>
                  <a:cubicBezTo>
                    <a:pt x="24" y="2180"/>
                    <a:pt x="1" y="2263"/>
                    <a:pt x="24" y="2359"/>
                  </a:cubicBezTo>
                  <a:cubicBezTo>
                    <a:pt x="60" y="2420"/>
                    <a:pt x="121" y="2456"/>
                    <a:pt x="184" y="2456"/>
                  </a:cubicBezTo>
                  <a:cubicBezTo>
                    <a:pt x="206" y="2456"/>
                    <a:pt x="229" y="2451"/>
                    <a:pt x="251" y="2442"/>
                  </a:cubicBezTo>
                  <a:cubicBezTo>
                    <a:pt x="370" y="2382"/>
                    <a:pt x="501" y="2359"/>
                    <a:pt x="620" y="2359"/>
                  </a:cubicBezTo>
                  <a:cubicBezTo>
                    <a:pt x="715" y="2359"/>
                    <a:pt x="786" y="2275"/>
                    <a:pt x="786" y="2192"/>
                  </a:cubicBezTo>
                  <a:lnTo>
                    <a:pt x="786" y="1299"/>
                  </a:lnTo>
                  <a:lnTo>
                    <a:pt x="1667" y="1299"/>
                  </a:lnTo>
                  <a:cubicBezTo>
                    <a:pt x="1751" y="1299"/>
                    <a:pt x="1834" y="1228"/>
                    <a:pt x="1834" y="1132"/>
                  </a:cubicBezTo>
                  <a:cubicBezTo>
                    <a:pt x="1834" y="1132"/>
                    <a:pt x="1810" y="585"/>
                    <a:pt x="2322" y="299"/>
                  </a:cubicBezTo>
                  <a:cubicBezTo>
                    <a:pt x="2406" y="263"/>
                    <a:pt x="2441" y="168"/>
                    <a:pt x="2394" y="85"/>
                  </a:cubicBezTo>
                  <a:cubicBezTo>
                    <a:pt x="2362" y="30"/>
                    <a:pt x="2311" y="1"/>
                    <a:pt x="2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11228;p67">
              <a:extLst>
                <a:ext uri="{FF2B5EF4-FFF2-40B4-BE49-F238E27FC236}">
                  <a16:creationId xmlns:a16="http://schemas.microsoft.com/office/drawing/2014/main" id="{BECCFF8C-4EBF-5ACD-FD04-492563408931}"/>
                </a:ext>
              </a:extLst>
            </p:cNvPr>
            <p:cNvSpPr/>
            <p:nvPr/>
          </p:nvSpPr>
          <p:spPr>
            <a:xfrm>
              <a:off x="3226381" y="1499880"/>
              <a:ext cx="116279" cy="82661"/>
            </a:xfrm>
            <a:custGeom>
              <a:avLst/>
              <a:gdLst/>
              <a:ahLst/>
              <a:cxnLst/>
              <a:rect l="l" t="t" r="r" b="b"/>
              <a:pathLst>
                <a:path w="3656" h="2599" extrusionOk="0">
                  <a:moveTo>
                    <a:pt x="170" y="0"/>
                  </a:moveTo>
                  <a:cubicBezTo>
                    <a:pt x="83" y="0"/>
                    <a:pt x="12" y="67"/>
                    <a:pt x="12" y="144"/>
                  </a:cubicBezTo>
                  <a:cubicBezTo>
                    <a:pt x="0" y="239"/>
                    <a:pt x="71" y="323"/>
                    <a:pt x="155" y="323"/>
                  </a:cubicBezTo>
                  <a:cubicBezTo>
                    <a:pt x="631" y="370"/>
                    <a:pt x="1024" y="775"/>
                    <a:pt x="1024" y="1275"/>
                  </a:cubicBezTo>
                  <a:cubicBezTo>
                    <a:pt x="1024" y="1371"/>
                    <a:pt x="1095" y="1442"/>
                    <a:pt x="1191" y="1442"/>
                  </a:cubicBezTo>
                  <a:lnTo>
                    <a:pt x="2084" y="1442"/>
                  </a:lnTo>
                  <a:lnTo>
                    <a:pt x="2084" y="2168"/>
                  </a:lnTo>
                  <a:cubicBezTo>
                    <a:pt x="1965" y="2192"/>
                    <a:pt x="1822" y="2228"/>
                    <a:pt x="1738" y="2275"/>
                  </a:cubicBezTo>
                  <a:cubicBezTo>
                    <a:pt x="1643" y="2299"/>
                    <a:pt x="1619" y="2406"/>
                    <a:pt x="1643" y="2502"/>
                  </a:cubicBezTo>
                  <a:cubicBezTo>
                    <a:pt x="1669" y="2563"/>
                    <a:pt x="1735" y="2599"/>
                    <a:pt x="1801" y="2599"/>
                  </a:cubicBezTo>
                  <a:cubicBezTo>
                    <a:pt x="1824" y="2599"/>
                    <a:pt x="1848" y="2594"/>
                    <a:pt x="1869" y="2585"/>
                  </a:cubicBezTo>
                  <a:cubicBezTo>
                    <a:pt x="1988" y="2549"/>
                    <a:pt x="2107" y="2514"/>
                    <a:pt x="2238" y="2514"/>
                  </a:cubicBezTo>
                  <a:cubicBezTo>
                    <a:pt x="2334" y="2514"/>
                    <a:pt x="2405" y="2442"/>
                    <a:pt x="2405" y="2347"/>
                  </a:cubicBezTo>
                  <a:lnTo>
                    <a:pt x="2405" y="1454"/>
                  </a:lnTo>
                  <a:lnTo>
                    <a:pt x="3131" y="1454"/>
                  </a:lnTo>
                  <a:cubicBezTo>
                    <a:pt x="3167" y="1668"/>
                    <a:pt x="3227" y="1859"/>
                    <a:pt x="3346" y="2025"/>
                  </a:cubicBezTo>
                  <a:cubicBezTo>
                    <a:pt x="3376" y="2072"/>
                    <a:pt x="3427" y="2098"/>
                    <a:pt x="3485" y="2098"/>
                  </a:cubicBezTo>
                  <a:cubicBezTo>
                    <a:pt x="3516" y="2098"/>
                    <a:pt x="3550" y="2090"/>
                    <a:pt x="3584" y="2073"/>
                  </a:cubicBezTo>
                  <a:cubicBezTo>
                    <a:pt x="3643" y="2013"/>
                    <a:pt x="3655" y="1906"/>
                    <a:pt x="3620" y="1823"/>
                  </a:cubicBezTo>
                  <a:cubicBezTo>
                    <a:pt x="3500" y="1656"/>
                    <a:pt x="3453" y="1442"/>
                    <a:pt x="3453" y="1299"/>
                  </a:cubicBezTo>
                  <a:cubicBezTo>
                    <a:pt x="3453" y="1204"/>
                    <a:pt x="3381" y="1121"/>
                    <a:pt x="3286" y="1121"/>
                  </a:cubicBezTo>
                  <a:lnTo>
                    <a:pt x="1334" y="1121"/>
                  </a:lnTo>
                  <a:cubicBezTo>
                    <a:pt x="1262" y="525"/>
                    <a:pt x="774" y="61"/>
                    <a:pt x="191" y="1"/>
                  </a:cubicBezTo>
                  <a:cubicBezTo>
                    <a:pt x="183" y="0"/>
                    <a:pt x="177"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11229;p67">
              <a:extLst>
                <a:ext uri="{FF2B5EF4-FFF2-40B4-BE49-F238E27FC236}">
                  <a16:creationId xmlns:a16="http://schemas.microsoft.com/office/drawing/2014/main" id="{421AE88F-661D-4C08-8C81-F51FDDFE6FED}"/>
                </a:ext>
              </a:extLst>
            </p:cNvPr>
            <p:cNvSpPr/>
            <p:nvPr/>
          </p:nvSpPr>
          <p:spPr>
            <a:xfrm>
              <a:off x="3179786" y="1775216"/>
              <a:ext cx="86764" cy="46594"/>
            </a:xfrm>
            <a:custGeom>
              <a:avLst/>
              <a:gdLst/>
              <a:ahLst/>
              <a:cxnLst/>
              <a:rect l="l" t="t" r="r" b="b"/>
              <a:pathLst>
                <a:path w="2728" h="1465" extrusionOk="0">
                  <a:moveTo>
                    <a:pt x="1525" y="0"/>
                  </a:moveTo>
                  <a:cubicBezTo>
                    <a:pt x="870" y="0"/>
                    <a:pt x="322" y="500"/>
                    <a:pt x="239" y="1131"/>
                  </a:cubicBezTo>
                  <a:lnTo>
                    <a:pt x="167" y="1131"/>
                  </a:lnTo>
                  <a:cubicBezTo>
                    <a:pt x="84" y="1131"/>
                    <a:pt x="1" y="1215"/>
                    <a:pt x="1" y="1298"/>
                  </a:cubicBezTo>
                  <a:cubicBezTo>
                    <a:pt x="1" y="1393"/>
                    <a:pt x="84" y="1465"/>
                    <a:pt x="167" y="1465"/>
                  </a:cubicBezTo>
                  <a:lnTo>
                    <a:pt x="405" y="1465"/>
                  </a:lnTo>
                  <a:cubicBezTo>
                    <a:pt x="501" y="1465"/>
                    <a:pt x="584" y="1393"/>
                    <a:pt x="572" y="1286"/>
                  </a:cubicBezTo>
                  <a:cubicBezTo>
                    <a:pt x="560" y="798"/>
                    <a:pt x="953" y="322"/>
                    <a:pt x="1525" y="322"/>
                  </a:cubicBezTo>
                  <a:cubicBezTo>
                    <a:pt x="1882" y="322"/>
                    <a:pt x="2227" y="524"/>
                    <a:pt x="2382" y="857"/>
                  </a:cubicBezTo>
                  <a:cubicBezTo>
                    <a:pt x="2415" y="915"/>
                    <a:pt x="2471" y="950"/>
                    <a:pt x="2530" y="950"/>
                  </a:cubicBezTo>
                  <a:cubicBezTo>
                    <a:pt x="2556" y="950"/>
                    <a:pt x="2583" y="943"/>
                    <a:pt x="2608" y="929"/>
                  </a:cubicBezTo>
                  <a:cubicBezTo>
                    <a:pt x="2679" y="905"/>
                    <a:pt x="2727" y="810"/>
                    <a:pt x="2679" y="738"/>
                  </a:cubicBezTo>
                  <a:cubicBezTo>
                    <a:pt x="2477" y="286"/>
                    <a:pt x="2013" y="0"/>
                    <a:pt x="1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11230;p67">
              <a:extLst>
                <a:ext uri="{FF2B5EF4-FFF2-40B4-BE49-F238E27FC236}">
                  <a16:creationId xmlns:a16="http://schemas.microsoft.com/office/drawing/2014/main" id="{A6AB4F2C-F38E-39EB-56BB-4F4A29BED232}"/>
                </a:ext>
              </a:extLst>
            </p:cNvPr>
            <p:cNvSpPr/>
            <p:nvPr/>
          </p:nvSpPr>
          <p:spPr>
            <a:xfrm>
              <a:off x="3154024" y="1712337"/>
              <a:ext cx="15203" cy="109473"/>
            </a:xfrm>
            <a:custGeom>
              <a:avLst/>
              <a:gdLst/>
              <a:ahLst/>
              <a:cxnLst/>
              <a:rect l="l" t="t" r="r" b="b"/>
              <a:pathLst>
                <a:path w="478" h="3442" extrusionOk="0">
                  <a:moveTo>
                    <a:pt x="156" y="1"/>
                  </a:moveTo>
                  <a:cubicBezTo>
                    <a:pt x="72" y="1"/>
                    <a:pt x="1" y="72"/>
                    <a:pt x="1" y="167"/>
                  </a:cubicBezTo>
                  <a:lnTo>
                    <a:pt x="1" y="3275"/>
                  </a:lnTo>
                  <a:cubicBezTo>
                    <a:pt x="1" y="3370"/>
                    <a:pt x="72" y="3442"/>
                    <a:pt x="156" y="3442"/>
                  </a:cubicBezTo>
                  <a:lnTo>
                    <a:pt x="310" y="3442"/>
                  </a:lnTo>
                  <a:cubicBezTo>
                    <a:pt x="394" y="3442"/>
                    <a:pt x="477" y="3370"/>
                    <a:pt x="477" y="3275"/>
                  </a:cubicBezTo>
                  <a:cubicBezTo>
                    <a:pt x="477" y="3203"/>
                    <a:pt x="418" y="3132"/>
                    <a:pt x="322" y="3108"/>
                  </a:cubicBezTo>
                  <a:lnTo>
                    <a:pt x="322" y="167"/>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2" name="Google Shape;11231;p67">
            <a:extLst>
              <a:ext uri="{FF2B5EF4-FFF2-40B4-BE49-F238E27FC236}">
                <a16:creationId xmlns:a16="http://schemas.microsoft.com/office/drawing/2014/main" id="{67F91BE9-76DB-0723-783E-DE95F9D8C75A}"/>
              </a:ext>
            </a:extLst>
          </p:cNvPr>
          <p:cNvSpPr/>
          <p:nvPr/>
        </p:nvSpPr>
        <p:spPr>
          <a:xfrm>
            <a:off x="7326165" y="1951589"/>
            <a:ext cx="118537" cy="373518"/>
          </a:xfrm>
          <a:custGeom>
            <a:avLst/>
            <a:gdLst/>
            <a:ahLst/>
            <a:cxnLst/>
            <a:rect l="l" t="t" r="r" b="b"/>
            <a:pathLst>
              <a:path w="3727" h="11744" extrusionOk="0">
                <a:moveTo>
                  <a:pt x="3273" y="1"/>
                </a:moveTo>
                <a:cubicBezTo>
                  <a:pt x="2520" y="1"/>
                  <a:pt x="1832" y="264"/>
                  <a:pt x="1239" y="802"/>
                </a:cubicBezTo>
                <a:cubicBezTo>
                  <a:pt x="762" y="1254"/>
                  <a:pt x="453" y="1790"/>
                  <a:pt x="286" y="2147"/>
                </a:cubicBezTo>
                <a:cubicBezTo>
                  <a:pt x="238" y="2230"/>
                  <a:pt x="286" y="2337"/>
                  <a:pt x="381" y="2385"/>
                </a:cubicBezTo>
                <a:cubicBezTo>
                  <a:pt x="404" y="2398"/>
                  <a:pt x="428" y="2404"/>
                  <a:pt x="452" y="2404"/>
                </a:cubicBezTo>
                <a:cubicBezTo>
                  <a:pt x="518" y="2404"/>
                  <a:pt x="585" y="2360"/>
                  <a:pt x="619" y="2290"/>
                </a:cubicBezTo>
                <a:cubicBezTo>
                  <a:pt x="1148" y="1163"/>
                  <a:pt x="2035" y="349"/>
                  <a:pt x="3314" y="349"/>
                </a:cubicBezTo>
                <a:cubicBezTo>
                  <a:pt x="3333" y="349"/>
                  <a:pt x="3351" y="349"/>
                  <a:pt x="3370" y="349"/>
                </a:cubicBezTo>
                <a:cubicBezTo>
                  <a:pt x="3084" y="694"/>
                  <a:pt x="2858" y="1040"/>
                  <a:pt x="2727" y="1421"/>
                </a:cubicBezTo>
                <a:cubicBezTo>
                  <a:pt x="2489" y="2135"/>
                  <a:pt x="2739" y="2564"/>
                  <a:pt x="2846" y="2814"/>
                </a:cubicBezTo>
                <a:cubicBezTo>
                  <a:pt x="3179" y="3611"/>
                  <a:pt x="2644" y="4540"/>
                  <a:pt x="1786" y="4588"/>
                </a:cubicBezTo>
                <a:cubicBezTo>
                  <a:pt x="1761" y="4588"/>
                  <a:pt x="1725" y="4589"/>
                  <a:pt x="1681" y="4589"/>
                </a:cubicBezTo>
                <a:cubicBezTo>
                  <a:pt x="1560" y="4589"/>
                  <a:pt x="1374" y="4577"/>
                  <a:pt x="1155" y="4481"/>
                </a:cubicBezTo>
                <a:cubicBezTo>
                  <a:pt x="584" y="4231"/>
                  <a:pt x="274" y="3576"/>
                  <a:pt x="393" y="2897"/>
                </a:cubicBezTo>
                <a:cubicBezTo>
                  <a:pt x="405" y="2814"/>
                  <a:pt x="346" y="2718"/>
                  <a:pt x="238" y="2695"/>
                </a:cubicBezTo>
                <a:cubicBezTo>
                  <a:pt x="231" y="2694"/>
                  <a:pt x="224" y="2693"/>
                  <a:pt x="217" y="2693"/>
                </a:cubicBezTo>
                <a:cubicBezTo>
                  <a:pt x="139" y="2693"/>
                  <a:pt x="58" y="2750"/>
                  <a:pt x="36" y="2837"/>
                </a:cubicBezTo>
                <a:cubicBezTo>
                  <a:pt x="24" y="2957"/>
                  <a:pt x="0" y="3064"/>
                  <a:pt x="0" y="3183"/>
                </a:cubicBezTo>
                <a:cubicBezTo>
                  <a:pt x="0" y="3826"/>
                  <a:pt x="298" y="4361"/>
                  <a:pt x="750" y="4659"/>
                </a:cubicBezTo>
                <a:cubicBezTo>
                  <a:pt x="393" y="6921"/>
                  <a:pt x="441" y="9553"/>
                  <a:pt x="1465" y="11612"/>
                </a:cubicBezTo>
                <a:cubicBezTo>
                  <a:pt x="1501" y="11684"/>
                  <a:pt x="1584" y="11743"/>
                  <a:pt x="1667" y="11743"/>
                </a:cubicBezTo>
                <a:cubicBezTo>
                  <a:pt x="1762" y="11743"/>
                  <a:pt x="1834" y="11696"/>
                  <a:pt x="1882" y="11612"/>
                </a:cubicBezTo>
                <a:cubicBezTo>
                  <a:pt x="2143" y="11077"/>
                  <a:pt x="2358" y="10457"/>
                  <a:pt x="2501" y="9803"/>
                </a:cubicBezTo>
                <a:cubicBezTo>
                  <a:pt x="2524" y="9719"/>
                  <a:pt x="2477" y="9612"/>
                  <a:pt x="2370" y="9600"/>
                </a:cubicBezTo>
                <a:cubicBezTo>
                  <a:pt x="2360" y="9599"/>
                  <a:pt x="2349" y="9598"/>
                  <a:pt x="2338" y="9598"/>
                </a:cubicBezTo>
                <a:cubicBezTo>
                  <a:pt x="2262" y="9598"/>
                  <a:pt x="2178" y="9637"/>
                  <a:pt x="2167" y="9731"/>
                </a:cubicBezTo>
                <a:cubicBezTo>
                  <a:pt x="2048" y="10267"/>
                  <a:pt x="1870" y="10779"/>
                  <a:pt x="1667" y="11231"/>
                </a:cubicBezTo>
                <a:cubicBezTo>
                  <a:pt x="1060" y="9862"/>
                  <a:pt x="869" y="8302"/>
                  <a:pt x="893" y="6814"/>
                </a:cubicBezTo>
                <a:lnTo>
                  <a:pt x="1155" y="6814"/>
                </a:lnTo>
                <a:cubicBezTo>
                  <a:pt x="1250" y="6814"/>
                  <a:pt x="1334" y="6743"/>
                  <a:pt x="1334" y="6636"/>
                </a:cubicBezTo>
                <a:cubicBezTo>
                  <a:pt x="1334" y="6552"/>
                  <a:pt x="1250" y="6457"/>
                  <a:pt x="1155" y="6457"/>
                </a:cubicBezTo>
                <a:lnTo>
                  <a:pt x="917" y="6457"/>
                </a:lnTo>
                <a:cubicBezTo>
                  <a:pt x="917" y="6397"/>
                  <a:pt x="929" y="6112"/>
                  <a:pt x="953" y="5838"/>
                </a:cubicBezTo>
                <a:lnTo>
                  <a:pt x="1584" y="5838"/>
                </a:lnTo>
                <a:cubicBezTo>
                  <a:pt x="1691" y="5838"/>
                  <a:pt x="1762" y="5755"/>
                  <a:pt x="1762" y="5659"/>
                </a:cubicBezTo>
                <a:cubicBezTo>
                  <a:pt x="1762" y="5552"/>
                  <a:pt x="1691" y="5481"/>
                  <a:pt x="1584" y="5481"/>
                </a:cubicBezTo>
                <a:lnTo>
                  <a:pt x="989" y="5481"/>
                </a:lnTo>
                <a:cubicBezTo>
                  <a:pt x="1012" y="5243"/>
                  <a:pt x="1048" y="5016"/>
                  <a:pt x="1072" y="4814"/>
                </a:cubicBezTo>
                <a:cubicBezTo>
                  <a:pt x="1250" y="4879"/>
                  <a:pt x="1456" y="4912"/>
                  <a:pt x="1661" y="4912"/>
                </a:cubicBezTo>
                <a:cubicBezTo>
                  <a:pt x="1867" y="4912"/>
                  <a:pt x="2072" y="4879"/>
                  <a:pt x="2251" y="4814"/>
                </a:cubicBezTo>
                <a:cubicBezTo>
                  <a:pt x="2286" y="5016"/>
                  <a:pt x="2310" y="5243"/>
                  <a:pt x="2346" y="5481"/>
                </a:cubicBezTo>
                <a:lnTo>
                  <a:pt x="2286" y="5481"/>
                </a:lnTo>
                <a:cubicBezTo>
                  <a:pt x="2191" y="5481"/>
                  <a:pt x="2108" y="5552"/>
                  <a:pt x="2108" y="5659"/>
                </a:cubicBezTo>
                <a:cubicBezTo>
                  <a:pt x="2108" y="5755"/>
                  <a:pt x="2179" y="5838"/>
                  <a:pt x="2286" y="5838"/>
                </a:cubicBezTo>
                <a:lnTo>
                  <a:pt x="2370" y="5838"/>
                </a:lnTo>
                <a:cubicBezTo>
                  <a:pt x="2382" y="6052"/>
                  <a:pt x="2405" y="6231"/>
                  <a:pt x="2417" y="6457"/>
                </a:cubicBezTo>
                <a:lnTo>
                  <a:pt x="1870" y="6457"/>
                </a:lnTo>
                <a:cubicBezTo>
                  <a:pt x="1774" y="6457"/>
                  <a:pt x="1691" y="6528"/>
                  <a:pt x="1691" y="6636"/>
                </a:cubicBezTo>
                <a:cubicBezTo>
                  <a:pt x="1691" y="6743"/>
                  <a:pt x="1762" y="6814"/>
                  <a:pt x="1870" y="6814"/>
                </a:cubicBezTo>
                <a:lnTo>
                  <a:pt x="2441" y="6814"/>
                </a:lnTo>
                <a:cubicBezTo>
                  <a:pt x="2465" y="7540"/>
                  <a:pt x="2429" y="8314"/>
                  <a:pt x="2310" y="9064"/>
                </a:cubicBezTo>
                <a:cubicBezTo>
                  <a:pt x="2298" y="9160"/>
                  <a:pt x="2358" y="9243"/>
                  <a:pt x="2465" y="9255"/>
                </a:cubicBezTo>
                <a:cubicBezTo>
                  <a:pt x="2476" y="9258"/>
                  <a:pt x="2487" y="9260"/>
                  <a:pt x="2498" y="9260"/>
                </a:cubicBezTo>
                <a:cubicBezTo>
                  <a:pt x="2572" y="9260"/>
                  <a:pt x="2645" y="9195"/>
                  <a:pt x="2655" y="9112"/>
                </a:cubicBezTo>
                <a:cubicBezTo>
                  <a:pt x="2882" y="7671"/>
                  <a:pt x="2834" y="6088"/>
                  <a:pt x="2596" y="4647"/>
                </a:cubicBezTo>
                <a:cubicBezTo>
                  <a:pt x="3191" y="4231"/>
                  <a:pt x="3477" y="3409"/>
                  <a:pt x="3179" y="2659"/>
                </a:cubicBezTo>
                <a:cubicBezTo>
                  <a:pt x="3072" y="2397"/>
                  <a:pt x="2691" y="1849"/>
                  <a:pt x="3417" y="849"/>
                </a:cubicBezTo>
                <a:cubicBezTo>
                  <a:pt x="3667" y="492"/>
                  <a:pt x="3727" y="492"/>
                  <a:pt x="3727" y="325"/>
                </a:cubicBezTo>
                <a:cubicBezTo>
                  <a:pt x="3727" y="147"/>
                  <a:pt x="3596" y="16"/>
                  <a:pt x="3417" y="4"/>
                </a:cubicBezTo>
                <a:cubicBezTo>
                  <a:pt x="3369" y="2"/>
                  <a:pt x="3321" y="1"/>
                  <a:pt x="3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3" name="Google Shape;11232;p67">
            <a:extLst>
              <a:ext uri="{FF2B5EF4-FFF2-40B4-BE49-F238E27FC236}">
                <a16:creationId xmlns:a16="http://schemas.microsoft.com/office/drawing/2014/main" id="{F86E92E3-600F-60B0-C987-773D3CC2A157}"/>
              </a:ext>
            </a:extLst>
          </p:cNvPr>
          <p:cNvGrpSpPr/>
          <p:nvPr/>
        </p:nvGrpSpPr>
        <p:grpSpPr>
          <a:xfrm>
            <a:off x="7614906" y="1997134"/>
            <a:ext cx="373772" cy="284050"/>
            <a:chOff x="3531200" y="1999759"/>
            <a:chExt cx="373772" cy="284050"/>
          </a:xfrm>
          <a:solidFill>
            <a:schemeClr val="accent1"/>
          </a:solidFill>
        </p:grpSpPr>
        <p:sp>
          <p:nvSpPr>
            <p:cNvPr id="9164" name="Google Shape;11233;p67">
              <a:extLst>
                <a:ext uri="{FF2B5EF4-FFF2-40B4-BE49-F238E27FC236}">
                  <a16:creationId xmlns:a16="http://schemas.microsoft.com/office/drawing/2014/main" id="{EEC6C00F-7336-E4DC-3779-0ACB2AFE0DB9}"/>
                </a:ext>
              </a:extLst>
            </p:cNvPr>
            <p:cNvSpPr/>
            <p:nvPr/>
          </p:nvSpPr>
          <p:spPr>
            <a:xfrm>
              <a:off x="3531200" y="1999759"/>
              <a:ext cx="373772" cy="283669"/>
            </a:xfrm>
            <a:custGeom>
              <a:avLst/>
              <a:gdLst/>
              <a:ahLst/>
              <a:cxnLst/>
              <a:rect l="l" t="t" r="r" b="b"/>
              <a:pathLst>
                <a:path w="11752" h="8919" extrusionOk="0">
                  <a:moveTo>
                    <a:pt x="1024" y="1"/>
                  </a:moveTo>
                  <a:cubicBezTo>
                    <a:pt x="465" y="1"/>
                    <a:pt x="1" y="465"/>
                    <a:pt x="1" y="1024"/>
                  </a:cubicBezTo>
                  <a:lnTo>
                    <a:pt x="1" y="7847"/>
                  </a:lnTo>
                  <a:cubicBezTo>
                    <a:pt x="1" y="8418"/>
                    <a:pt x="477" y="8918"/>
                    <a:pt x="1072" y="8918"/>
                  </a:cubicBezTo>
                  <a:lnTo>
                    <a:pt x="4513" y="8918"/>
                  </a:lnTo>
                  <a:cubicBezTo>
                    <a:pt x="4596" y="8918"/>
                    <a:pt x="4692" y="8835"/>
                    <a:pt x="4692" y="8740"/>
                  </a:cubicBezTo>
                  <a:cubicBezTo>
                    <a:pt x="4692" y="8633"/>
                    <a:pt x="4608" y="8561"/>
                    <a:pt x="4513" y="8561"/>
                  </a:cubicBezTo>
                  <a:lnTo>
                    <a:pt x="1072" y="8561"/>
                  </a:lnTo>
                  <a:cubicBezTo>
                    <a:pt x="667" y="8561"/>
                    <a:pt x="358" y="8228"/>
                    <a:pt x="358" y="7847"/>
                  </a:cubicBezTo>
                  <a:lnTo>
                    <a:pt x="358" y="7763"/>
                  </a:lnTo>
                  <a:cubicBezTo>
                    <a:pt x="405" y="7430"/>
                    <a:pt x="679" y="7168"/>
                    <a:pt x="1024" y="7168"/>
                  </a:cubicBezTo>
                  <a:lnTo>
                    <a:pt x="1358" y="7168"/>
                  </a:lnTo>
                  <a:cubicBezTo>
                    <a:pt x="1441" y="7168"/>
                    <a:pt x="1536" y="7097"/>
                    <a:pt x="1536" y="6990"/>
                  </a:cubicBezTo>
                  <a:cubicBezTo>
                    <a:pt x="1536" y="6906"/>
                    <a:pt x="1453" y="6811"/>
                    <a:pt x="1358" y="6811"/>
                  </a:cubicBezTo>
                  <a:cubicBezTo>
                    <a:pt x="1335" y="6814"/>
                    <a:pt x="1308" y="6815"/>
                    <a:pt x="1278" y="6815"/>
                  </a:cubicBezTo>
                  <a:cubicBezTo>
                    <a:pt x="1231" y="6815"/>
                    <a:pt x="1176" y="6813"/>
                    <a:pt x="1114" y="6813"/>
                  </a:cubicBezTo>
                  <a:cubicBezTo>
                    <a:pt x="900" y="6813"/>
                    <a:pt x="612" y="6839"/>
                    <a:pt x="346" y="7073"/>
                  </a:cubicBezTo>
                  <a:cubicBezTo>
                    <a:pt x="358" y="679"/>
                    <a:pt x="322" y="1001"/>
                    <a:pt x="358" y="834"/>
                  </a:cubicBezTo>
                  <a:cubicBezTo>
                    <a:pt x="429" y="536"/>
                    <a:pt x="703" y="322"/>
                    <a:pt x="1013" y="322"/>
                  </a:cubicBezTo>
                  <a:lnTo>
                    <a:pt x="2441" y="322"/>
                  </a:lnTo>
                  <a:lnTo>
                    <a:pt x="2441" y="6811"/>
                  </a:lnTo>
                  <a:lnTo>
                    <a:pt x="2025" y="6811"/>
                  </a:lnTo>
                  <a:cubicBezTo>
                    <a:pt x="1929" y="6811"/>
                    <a:pt x="1846" y="6894"/>
                    <a:pt x="1846" y="6990"/>
                  </a:cubicBezTo>
                  <a:cubicBezTo>
                    <a:pt x="1846" y="7085"/>
                    <a:pt x="1917" y="7168"/>
                    <a:pt x="2025" y="7168"/>
                  </a:cubicBezTo>
                  <a:lnTo>
                    <a:pt x="2608" y="7168"/>
                  </a:lnTo>
                  <a:cubicBezTo>
                    <a:pt x="2644" y="7168"/>
                    <a:pt x="2691" y="7156"/>
                    <a:pt x="2727" y="7132"/>
                  </a:cubicBezTo>
                  <a:cubicBezTo>
                    <a:pt x="2751" y="7097"/>
                    <a:pt x="2763" y="7049"/>
                    <a:pt x="2763" y="7013"/>
                  </a:cubicBezTo>
                  <a:lnTo>
                    <a:pt x="2763" y="1203"/>
                  </a:lnTo>
                  <a:lnTo>
                    <a:pt x="11371" y="1203"/>
                  </a:lnTo>
                  <a:lnTo>
                    <a:pt x="11371" y="2787"/>
                  </a:lnTo>
                  <a:cubicBezTo>
                    <a:pt x="11371" y="2870"/>
                    <a:pt x="11442" y="2965"/>
                    <a:pt x="11550" y="2965"/>
                  </a:cubicBezTo>
                  <a:cubicBezTo>
                    <a:pt x="11633" y="2965"/>
                    <a:pt x="11728" y="2882"/>
                    <a:pt x="11728" y="2787"/>
                  </a:cubicBezTo>
                  <a:lnTo>
                    <a:pt x="11728" y="1036"/>
                  </a:lnTo>
                  <a:cubicBezTo>
                    <a:pt x="11752" y="941"/>
                    <a:pt x="11681" y="858"/>
                    <a:pt x="11597" y="858"/>
                  </a:cubicBezTo>
                  <a:lnTo>
                    <a:pt x="2810" y="858"/>
                  </a:lnTo>
                  <a:lnTo>
                    <a:pt x="2810" y="179"/>
                  </a:lnTo>
                  <a:cubicBezTo>
                    <a:pt x="2810" y="84"/>
                    <a:pt x="2739" y="1"/>
                    <a:pt x="2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11234;p67">
              <a:extLst>
                <a:ext uri="{FF2B5EF4-FFF2-40B4-BE49-F238E27FC236}">
                  <a16:creationId xmlns:a16="http://schemas.microsoft.com/office/drawing/2014/main" id="{46618701-4D25-182E-498D-4B87A3C0CE57}"/>
                </a:ext>
              </a:extLst>
            </p:cNvPr>
            <p:cNvSpPr/>
            <p:nvPr/>
          </p:nvSpPr>
          <p:spPr>
            <a:xfrm>
              <a:off x="3690638" y="2104652"/>
              <a:ext cx="214334" cy="179158"/>
            </a:xfrm>
            <a:custGeom>
              <a:avLst/>
              <a:gdLst/>
              <a:ahLst/>
              <a:cxnLst/>
              <a:rect l="l" t="t" r="r" b="b"/>
              <a:pathLst>
                <a:path w="6739" h="5633" extrusionOk="0">
                  <a:moveTo>
                    <a:pt x="6584" y="1"/>
                  </a:moveTo>
                  <a:cubicBezTo>
                    <a:pt x="6489" y="1"/>
                    <a:pt x="6406" y="84"/>
                    <a:pt x="6406" y="179"/>
                  </a:cubicBezTo>
                  <a:lnTo>
                    <a:pt x="6406" y="5275"/>
                  </a:lnTo>
                  <a:lnTo>
                    <a:pt x="179" y="5275"/>
                  </a:lnTo>
                  <a:cubicBezTo>
                    <a:pt x="95" y="5275"/>
                    <a:pt x="0" y="5346"/>
                    <a:pt x="0" y="5454"/>
                  </a:cubicBezTo>
                  <a:cubicBezTo>
                    <a:pt x="0" y="5549"/>
                    <a:pt x="72" y="5632"/>
                    <a:pt x="179" y="5632"/>
                  </a:cubicBezTo>
                  <a:lnTo>
                    <a:pt x="6560" y="5632"/>
                  </a:lnTo>
                  <a:cubicBezTo>
                    <a:pt x="6656" y="5632"/>
                    <a:pt x="6739" y="5549"/>
                    <a:pt x="6739" y="5454"/>
                  </a:cubicBezTo>
                  <a:lnTo>
                    <a:pt x="6739" y="179"/>
                  </a:lnTo>
                  <a:cubicBezTo>
                    <a:pt x="6739" y="84"/>
                    <a:pt x="6668" y="1"/>
                    <a:pt x="6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11235;p67">
              <a:extLst>
                <a:ext uri="{FF2B5EF4-FFF2-40B4-BE49-F238E27FC236}">
                  <a16:creationId xmlns:a16="http://schemas.microsoft.com/office/drawing/2014/main" id="{2FC6CF27-D6C7-EB77-4264-44B39E6A33DD}"/>
                </a:ext>
              </a:extLst>
            </p:cNvPr>
            <p:cNvSpPr/>
            <p:nvPr/>
          </p:nvSpPr>
          <p:spPr>
            <a:xfrm>
              <a:off x="3631163" y="2148193"/>
              <a:ext cx="259433" cy="84856"/>
            </a:xfrm>
            <a:custGeom>
              <a:avLst/>
              <a:gdLst/>
              <a:ahLst/>
              <a:cxnLst/>
              <a:rect l="l" t="t" r="r" b="b"/>
              <a:pathLst>
                <a:path w="8157" h="2668" extrusionOk="0">
                  <a:moveTo>
                    <a:pt x="179" y="1"/>
                  </a:moveTo>
                  <a:cubicBezTo>
                    <a:pt x="84" y="1"/>
                    <a:pt x="1" y="84"/>
                    <a:pt x="1" y="179"/>
                  </a:cubicBezTo>
                  <a:lnTo>
                    <a:pt x="1" y="2489"/>
                  </a:lnTo>
                  <a:cubicBezTo>
                    <a:pt x="1" y="2584"/>
                    <a:pt x="72" y="2668"/>
                    <a:pt x="179" y="2668"/>
                  </a:cubicBezTo>
                  <a:lnTo>
                    <a:pt x="4954" y="2668"/>
                  </a:lnTo>
                  <a:cubicBezTo>
                    <a:pt x="5037" y="2668"/>
                    <a:pt x="5132" y="2596"/>
                    <a:pt x="5132" y="2489"/>
                  </a:cubicBezTo>
                  <a:cubicBezTo>
                    <a:pt x="5132" y="2382"/>
                    <a:pt x="5061" y="2311"/>
                    <a:pt x="4954" y="2311"/>
                  </a:cubicBezTo>
                  <a:lnTo>
                    <a:pt x="358" y="2311"/>
                  </a:lnTo>
                  <a:lnTo>
                    <a:pt x="358" y="346"/>
                  </a:lnTo>
                  <a:lnTo>
                    <a:pt x="501" y="346"/>
                  </a:lnTo>
                  <a:lnTo>
                    <a:pt x="501" y="1227"/>
                  </a:lnTo>
                  <a:cubicBezTo>
                    <a:pt x="501" y="1310"/>
                    <a:pt x="572" y="1406"/>
                    <a:pt x="679" y="1406"/>
                  </a:cubicBezTo>
                  <a:cubicBezTo>
                    <a:pt x="787" y="1406"/>
                    <a:pt x="858" y="1334"/>
                    <a:pt x="858" y="1227"/>
                  </a:cubicBezTo>
                  <a:lnTo>
                    <a:pt x="858" y="346"/>
                  </a:lnTo>
                  <a:lnTo>
                    <a:pt x="1072" y="346"/>
                  </a:lnTo>
                  <a:lnTo>
                    <a:pt x="1072" y="739"/>
                  </a:lnTo>
                  <a:cubicBezTo>
                    <a:pt x="1072" y="822"/>
                    <a:pt x="1144" y="918"/>
                    <a:pt x="1251" y="918"/>
                  </a:cubicBezTo>
                  <a:cubicBezTo>
                    <a:pt x="1346" y="918"/>
                    <a:pt x="1430" y="834"/>
                    <a:pt x="1430" y="739"/>
                  </a:cubicBezTo>
                  <a:lnTo>
                    <a:pt x="1430" y="346"/>
                  </a:lnTo>
                  <a:lnTo>
                    <a:pt x="1632" y="346"/>
                  </a:lnTo>
                  <a:lnTo>
                    <a:pt x="1632" y="739"/>
                  </a:lnTo>
                  <a:cubicBezTo>
                    <a:pt x="1632" y="822"/>
                    <a:pt x="1703" y="918"/>
                    <a:pt x="1811" y="918"/>
                  </a:cubicBezTo>
                  <a:cubicBezTo>
                    <a:pt x="1918" y="918"/>
                    <a:pt x="1989" y="834"/>
                    <a:pt x="1989" y="739"/>
                  </a:cubicBezTo>
                  <a:lnTo>
                    <a:pt x="1989" y="346"/>
                  </a:lnTo>
                  <a:lnTo>
                    <a:pt x="2203" y="346"/>
                  </a:lnTo>
                  <a:lnTo>
                    <a:pt x="2203" y="739"/>
                  </a:lnTo>
                  <a:cubicBezTo>
                    <a:pt x="2203" y="822"/>
                    <a:pt x="2275" y="918"/>
                    <a:pt x="2382" y="918"/>
                  </a:cubicBezTo>
                  <a:cubicBezTo>
                    <a:pt x="2477" y="918"/>
                    <a:pt x="2561" y="834"/>
                    <a:pt x="2561" y="739"/>
                  </a:cubicBezTo>
                  <a:lnTo>
                    <a:pt x="2561" y="346"/>
                  </a:lnTo>
                  <a:lnTo>
                    <a:pt x="2763" y="346"/>
                  </a:lnTo>
                  <a:lnTo>
                    <a:pt x="2763" y="1227"/>
                  </a:lnTo>
                  <a:cubicBezTo>
                    <a:pt x="2763" y="1310"/>
                    <a:pt x="2834" y="1406"/>
                    <a:pt x="2942" y="1406"/>
                  </a:cubicBezTo>
                  <a:cubicBezTo>
                    <a:pt x="3049" y="1406"/>
                    <a:pt x="3120" y="1334"/>
                    <a:pt x="3120" y="1227"/>
                  </a:cubicBezTo>
                  <a:lnTo>
                    <a:pt x="3120" y="346"/>
                  </a:lnTo>
                  <a:lnTo>
                    <a:pt x="3335" y="346"/>
                  </a:lnTo>
                  <a:lnTo>
                    <a:pt x="3335" y="739"/>
                  </a:lnTo>
                  <a:cubicBezTo>
                    <a:pt x="3335" y="822"/>
                    <a:pt x="3406" y="918"/>
                    <a:pt x="3513" y="918"/>
                  </a:cubicBezTo>
                  <a:cubicBezTo>
                    <a:pt x="3608" y="918"/>
                    <a:pt x="3692" y="834"/>
                    <a:pt x="3692" y="739"/>
                  </a:cubicBezTo>
                  <a:lnTo>
                    <a:pt x="3692" y="346"/>
                  </a:lnTo>
                  <a:lnTo>
                    <a:pt x="3894" y="346"/>
                  </a:lnTo>
                  <a:lnTo>
                    <a:pt x="3894" y="739"/>
                  </a:lnTo>
                  <a:cubicBezTo>
                    <a:pt x="3894" y="822"/>
                    <a:pt x="3966" y="918"/>
                    <a:pt x="4073" y="918"/>
                  </a:cubicBezTo>
                  <a:cubicBezTo>
                    <a:pt x="4168" y="918"/>
                    <a:pt x="4251" y="834"/>
                    <a:pt x="4251" y="739"/>
                  </a:cubicBezTo>
                  <a:lnTo>
                    <a:pt x="4251" y="346"/>
                  </a:lnTo>
                  <a:lnTo>
                    <a:pt x="4466" y="346"/>
                  </a:lnTo>
                  <a:lnTo>
                    <a:pt x="4466" y="739"/>
                  </a:lnTo>
                  <a:cubicBezTo>
                    <a:pt x="4466" y="822"/>
                    <a:pt x="4537" y="918"/>
                    <a:pt x="4644" y="918"/>
                  </a:cubicBezTo>
                  <a:cubicBezTo>
                    <a:pt x="4739" y="918"/>
                    <a:pt x="4823" y="834"/>
                    <a:pt x="4823" y="739"/>
                  </a:cubicBezTo>
                  <a:lnTo>
                    <a:pt x="4823" y="346"/>
                  </a:lnTo>
                  <a:lnTo>
                    <a:pt x="5025" y="346"/>
                  </a:lnTo>
                  <a:lnTo>
                    <a:pt x="5025" y="1227"/>
                  </a:lnTo>
                  <a:cubicBezTo>
                    <a:pt x="5025" y="1310"/>
                    <a:pt x="5097" y="1406"/>
                    <a:pt x="5204" y="1406"/>
                  </a:cubicBezTo>
                  <a:cubicBezTo>
                    <a:pt x="5311" y="1406"/>
                    <a:pt x="5382" y="1334"/>
                    <a:pt x="5382" y="1227"/>
                  </a:cubicBezTo>
                  <a:lnTo>
                    <a:pt x="5382" y="346"/>
                  </a:lnTo>
                  <a:lnTo>
                    <a:pt x="5597" y="346"/>
                  </a:lnTo>
                  <a:lnTo>
                    <a:pt x="5597" y="739"/>
                  </a:lnTo>
                  <a:cubicBezTo>
                    <a:pt x="5597" y="822"/>
                    <a:pt x="5668" y="918"/>
                    <a:pt x="5775" y="918"/>
                  </a:cubicBezTo>
                  <a:cubicBezTo>
                    <a:pt x="5871" y="918"/>
                    <a:pt x="5954" y="834"/>
                    <a:pt x="5954" y="739"/>
                  </a:cubicBezTo>
                  <a:lnTo>
                    <a:pt x="5954" y="346"/>
                  </a:lnTo>
                  <a:lnTo>
                    <a:pt x="6156" y="346"/>
                  </a:lnTo>
                  <a:lnTo>
                    <a:pt x="6156" y="739"/>
                  </a:lnTo>
                  <a:cubicBezTo>
                    <a:pt x="6156" y="822"/>
                    <a:pt x="6228" y="918"/>
                    <a:pt x="6335" y="918"/>
                  </a:cubicBezTo>
                  <a:cubicBezTo>
                    <a:pt x="6442" y="918"/>
                    <a:pt x="6514" y="834"/>
                    <a:pt x="6514" y="739"/>
                  </a:cubicBezTo>
                  <a:lnTo>
                    <a:pt x="6514" y="346"/>
                  </a:lnTo>
                  <a:lnTo>
                    <a:pt x="6728" y="346"/>
                  </a:lnTo>
                  <a:lnTo>
                    <a:pt x="6728" y="739"/>
                  </a:lnTo>
                  <a:cubicBezTo>
                    <a:pt x="6728" y="822"/>
                    <a:pt x="6799" y="918"/>
                    <a:pt x="6906" y="918"/>
                  </a:cubicBezTo>
                  <a:cubicBezTo>
                    <a:pt x="7002" y="918"/>
                    <a:pt x="7085" y="834"/>
                    <a:pt x="7085" y="739"/>
                  </a:cubicBezTo>
                  <a:lnTo>
                    <a:pt x="7085" y="346"/>
                  </a:lnTo>
                  <a:lnTo>
                    <a:pt x="7287" y="346"/>
                  </a:lnTo>
                  <a:lnTo>
                    <a:pt x="7287" y="1227"/>
                  </a:lnTo>
                  <a:cubicBezTo>
                    <a:pt x="7287" y="1310"/>
                    <a:pt x="7359" y="1406"/>
                    <a:pt x="7466" y="1406"/>
                  </a:cubicBezTo>
                  <a:cubicBezTo>
                    <a:pt x="7573" y="1406"/>
                    <a:pt x="7645" y="1334"/>
                    <a:pt x="7645" y="1227"/>
                  </a:cubicBezTo>
                  <a:lnTo>
                    <a:pt x="7645" y="346"/>
                  </a:lnTo>
                  <a:lnTo>
                    <a:pt x="7799" y="346"/>
                  </a:lnTo>
                  <a:lnTo>
                    <a:pt x="7799" y="2311"/>
                  </a:lnTo>
                  <a:lnTo>
                    <a:pt x="5835" y="2311"/>
                  </a:lnTo>
                  <a:cubicBezTo>
                    <a:pt x="5740" y="2311"/>
                    <a:pt x="5656" y="2382"/>
                    <a:pt x="5656" y="2489"/>
                  </a:cubicBezTo>
                  <a:cubicBezTo>
                    <a:pt x="5656" y="2596"/>
                    <a:pt x="5728" y="2668"/>
                    <a:pt x="5835" y="2668"/>
                  </a:cubicBezTo>
                  <a:lnTo>
                    <a:pt x="7978" y="2668"/>
                  </a:lnTo>
                  <a:cubicBezTo>
                    <a:pt x="8061" y="2668"/>
                    <a:pt x="8157" y="2596"/>
                    <a:pt x="8157" y="2489"/>
                  </a:cubicBezTo>
                  <a:lnTo>
                    <a:pt x="8157" y="179"/>
                  </a:lnTo>
                  <a:cubicBezTo>
                    <a:pt x="7954" y="96"/>
                    <a:pt x="7883"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11236;p67">
              <a:extLst>
                <a:ext uri="{FF2B5EF4-FFF2-40B4-BE49-F238E27FC236}">
                  <a16:creationId xmlns:a16="http://schemas.microsoft.com/office/drawing/2014/main" id="{FD9DEF07-83FA-BD5B-3555-469F56FFEBF5}"/>
                </a:ext>
              </a:extLst>
            </p:cNvPr>
            <p:cNvSpPr/>
            <p:nvPr/>
          </p:nvSpPr>
          <p:spPr>
            <a:xfrm>
              <a:off x="3639496" y="2058089"/>
              <a:ext cx="206414" cy="73120"/>
            </a:xfrm>
            <a:custGeom>
              <a:avLst/>
              <a:gdLst/>
              <a:ahLst/>
              <a:cxnLst/>
              <a:rect l="l" t="t" r="r" b="b"/>
              <a:pathLst>
                <a:path w="6490" h="2299" extrusionOk="0">
                  <a:moveTo>
                    <a:pt x="179" y="0"/>
                  </a:moveTo>
                  <a:cubicBezTo>
                    <a:pt x="84" y="0"/>
                    <a:pt x="1" y="72"/>
                    <a:pt x="1" y="179"/>
                  </a:cubicBezTo>
                  <a:cubicBezTo>
                    <a:pt x="1" y="274"/>
                    <a:pt x="72" y="357"/>
                    <a:pt x="179" y="357"/>
                  </a:cubicBezTo>
                  <a:lnTo>
                    <a:pt x="3013" y="357"/>
                  </a:lnTo>
                  <a:cubicBezTo>
                    <a:pt x="3168" y="357"/>
                    <a:pt x="3311" y="488"/>
                    <a:pt x="3311" y="655"/>
                  </a:cubicBezTo>
                  <a:lnTo>
                    <a:pt x="3311" y="691"/>
                  </a:lnTo>
                  <a:cubicBezTo>
                    <a:pt x="3311" y="857"/>
                    <a:pt x="3168" y="988"/>
                    <a:pt x="3013" y="988"/>
                  </a:cubicBezTo>
                  <a:lnTo>
                    <a:pt x="2799" y="988"/>
                  </a:lnTo>
                  <a:cubicBezTo>
                    <a:pt x="2442" y="988"/>
                    <a:pt x="2144" y="1286"/>
                    <a:pt x="2144" y="1643"/>
                  </a:cubicBezTo>
                  <a:cubicBezTo>
                    <a:pt x="2144" y="2000"/>
                    <a:pt x="2442" y="2298"/>
                    <a:pt x="2799" y="2298"/>
                  </a:cubicBezTo>
                  <a:lnTo>
                    <a:pt x="6311" y="2298"/>
                  </a:lnTo>
                  <a:cubicBezTo>
                    <a:pt x="6406" y="2298"/>
                    <a:pt x="6490" y="2227"/>
                    <a:pt x="6490" y="2119"/>
                  </a:cubicBezTo>
                  <a:cubicBezTo>
                    <a:pt x="6490" y="2024"/>
                    <a:pt x="6418" y="1941"/>
                    <a:pt x="6311" y="1941"/>
                  </a:cubicBezTo>
                  <a:lnTo>
                    <a:pt x="2799" y="1941"/>
                  </a:lnTo>
                  <a:cubicBezTo>
                    <a:pt x="2632" y="1941"/>
                    <a:pt x="2501" y="1810"/>
                    <a:pt x="2501" y="1643"/>
                  </a:cubicBezTo>
                  <a:cubicBezTo>
                    <a:pt x="2501" y="1488"/>
                    <a:pt x="2632" y="1346"/>
                    <a:pt x="2799" y="1346"/>
                  </a:cubicBezTo>
                  <a:lnTo>
                    <a:pt x="3013" y="1346"/>
                  </a:lnTo>
                  <a:cubicBezTo>
                    <a:pt x="3358" y="1346"/>
                    <a:pt x="3656" y="1048"/>
                    <a:pt x="3656" y="691"/>
                  </a:cubicBezTo>
                  <a:lnTo>
                    <a:pt x="3656" y="655"/>
                  </a:lnTo>
                  <a:cubicBezTo>
                    <a:pt x="3656" y="298"/>
                    <a:pt x="3358" y="0"/>
                    <a:pt x="3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8" name="Google Shape;11237;p67">
            <a:extLst>
              <a:ext uri="{FF2B5EF4-FFF2-40B4-BE49-F238E27FC236}">
                <a16:creationId xmlns:a16="http://schemas.microsoft.com/office/drawing/2014/main" id="{23FE7A47-11D0-7C18-DD6E-F9979FFE4BCA}"/>
              </a:ext>
            </a:extLst>
          </p:cNvPr>
          <p:cNvGrpSpPr/>
          <p:nvPr/>
        </p:nvGrpSpPr>
        <p:grpSpPr>
          <a:xfrm>
            <a:off x="6796389" y="1497668"/>
            <a:ext cx="330231" cy="359015"/>
            <a:chOff x="2667058" y="1500293"/>
            <a:chExt cx="330231" cy="359015"/>
          </a:xfrm>
          <a:solidFill>
            <a:schemeClr val="accent1"/>
          </a:solidFill>
        </p:grpSpPr>
        <p:sp>
          <p:nvSpPr>
            <p:cNvPr id="9169" name="Google Shape;11238;p67">
              <a:extLst>
                <a:ext uri="{FF2B5EF4-FFF2-40B4-BE49-F238E27FC236}">
                  <a16:creationId xmlns:a16="http://schemas.microsoft.com/office/drawing/2014/main" id="{E5E22B85-8108-5B90-8C60-0DA4921604F6}"/>
                </a:ext>
              </a:extLst>
            </p:cNvPr>
            <p:cNvSpPr/>
            <p:nvPr/>
          </p:nvSpPr>
          <p:spPr>
            <a:xfrm>
              <a:off x="2944239" y="1581714"/>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11239;p67">
              <a:extLst>
                <a:ext uri="{FF2B5EF4-FFF2-40B4-BE49-F238E27FC236}">
                  <a16:creationId xmlns:a16="http://schemas.microsoft.com/office/drawing/2014/main" id="{18225DBA-773F-546D-57BA-9F869D98A805}"/>
                </a:ext>
              </a:extLst>
            </p:cNvPr>
            <p:cNvSpPr/>
            <p:nvPr/>
          </p:nvSpPr>
          <p:spPr>
            <a:xfrm>
              <a:off x="2667058" y="1500293"/>
              <a:ext cx="330231" cy="359015"/>
            </a:xfrm>
            <a:custGeom>
              <a:avLst/>
              <a:gdLst/>
              <a:ahLst/>
              <a:cxnLst/>
              <a:rect l="l" t="t" r="r" b="b"/>
              <a:pathLst>
                <a:path w="10383" h="11288" extrusionOk="0">
                  <a:moveTo>
                    <a:pt x="1036" y="322"/>
                  </a:moveTo>
                  <a:lnTo>
                    <a:pt x="1036" y="1048"/>
                  </a:lnTo>
                  <a:lnTo>
                    <a:pt x="322" y="1048"/>
                  </a:lnTo>
                  <a:lnTo>
                    <a:pt x="322" y="322"/>
                  </a:lnTo>
                  <a:close/>
                  <a:moveTo>
                    <a:pt x="5561" y="334"/>
                  </a:moveTo>
                  <a:lnTo>
                    <a:pt x="5561" y="1048"/>
                  </a:lnTo>
                  <a:lnTo>
                    <a:pt x="4846" y="1048"/>
                  </a:lnTo>
                  <a:lnTo>
                    <a:pt x="4846" y="334"/>
                  </a:lnTo>
                  <a:close/>
                  <a:moveTo>
                    <a:pt x="10049" y="334"/>
                  </a:moveTo>
                  <a:lnTo>
                    <a:pt x="10049" y="1048"/>
                  </a:lnTo>
                  <a:lnTo>
                    <a:pt x="9335" y="1048"/>
                  </a:lnTo>
                  <a:lnTo>
                    <a:pt x="9335" y="334"/>
                  </a:lnTo>
                  <a:close/>
                  <a:moveTo>
                    <a:pt x="8799" y="1905"/>
                  </a:moveTo>
                  <a:lnTo>
                    <a:pt x="8799" y="1905"/>
                  </a:lnTo>
                  <a:cubicBezTo>
                    <a:pt x="8740" y="2381"/>
                    <a:pt x="8728" y="2536"/>
                    <a:pt x="8728" y="2560"/>
                  </a:cubicBezTo>
                  <a:lnTo>
                    <a:pt x="8549" y="2381"/>
                  </a:lnTo>
                  <a:lnTo>
                    <a:pt x="8311" y="2143"/>
                  </a:lnTo>
                  <a:lnTo>
                    <a:pt x="8132" y="1965"/>
                  </a:lnTo>
                  <a:lnTo>
                    <a:pt x="8132" y="1965"/>
                  </a:lnTo>
                  <a:cubicBezTo>
                    <a:pt x="8140" y="1967"/>
                    <a:pt x="8153" y="1969"/>
                    <a:pt x="8173" y="1969"/>
                  </a:cubicBezTo>
                  <a:cubicBezTo>
                    <a:pt x="8242" y="1969"/>
                    <a:pt x="8402" y="1951"/>
                    <a:pt x="8799" y="1905"/>
                  </a:cubicBezTo>
                  <a:close/>
                  <a:moveTo>
                    <a:pt x="7061" y="3048"/>
                  </a:moveTo>
                  <a:lnTo>
                    <a:pt x="7656" y="3644"/>
                  </a:lnTo>
                  <a:cubicBezTo>
                    <a:pt x="7156" y="3703"/>
                    <a:pt x="7347" y="3679"/>
                    <a:pt x="6989" y="3727"/>
                  </a:cubicBezTo>
                  <a:cubicBezTo>
                    <a:pt x="6989" y="3727"/>
                    <a:pt x="7001" y="3644"/>
                    <a:pt x="7061" y="3048"/>
                  </a:cubicBezTo>
                  <a:close/>
                  <a:moveTo>
                    <a:pt x="1036" y="5299"/>
                  </a:moveTo>
                  <a:lnTo>
                    <a:pt x="1036" y="6013"/>
                  </a:lnTo>
                  <a:lnTo>
                    <a:pt x="322" y="6013"/>
                  </a:lnTo>
                  <a:lnTo>
                    <a:pt x="322" y="5299"/>
                  </a:lnTo>
                  <a:close/>
                  <a:moveTo>
                    <a:pt x="10049" y="5299"/>
                  </a:moveTo>
                  <a:lnTo>
                    <a:pt x="10049" y="6013"/>
                  </a:lnTo>
                  <a:lnTo>
                    <a:pt x="9335" y="6013"/>
                  </a:lnTo>
                  <a:lnTo>
                    <a:pt x="9335" y="5299"/>
                  </a:lnTo>
                  <a:close/>
                  <a:moveTo>
                    <a:pt x="6728" y="3227"/>
                  </a:moveTo>
                  <a:lnTo>
                    <a:pt x="6656" y="3894"/>
                  </a:lnTo>
                  <a:cubicBezTo>
                    <a:pt x="6644" y="4001"/>
                    <a:pt x="6751" y="4096"/>
                    <a:pt x="6847" y="4096"/>
                  </a:cubicBezTo>
                  <a:lnTo>
                    <a:pt x="7418" y="4036"/>
                  </a:lnTo>
                  <a:lnTo>
                    <a:pt x="7418" y="10418"/>
                  </a:lnTo>
                  <a:lnTo>
                    <a:pt x="5906" y="10418"/>
                  </a:lnTo>
                  <a:lnTo>
                    <a:pt x="5906" y="10061"/>
                  </a:lnTo>
                  <a:cubicBezTo>
                    <a:pt x="5906" y="9978"/>
                    <a:pt x="5823" y="9894"/>
                    <a:pt x="5739" y="9894"/>
                  </a:cubicBezTo>
                  <a:lnTo>
                    <a:pt x="4680" y="9894"/>
                  </a:lnTo>
                  <a:cubicBezTo>
                    <a:pt x="4596" y="9894"/>
                    <a:pt x="4513" y="9978"/>
                    <a:pt x="4513" y="10061"/>
                  </a:cubicBezTo>
                  <a:lnTo>
                    <a:pt x="4513" y="10418"/>
                  </a:lnTo>
                  <a:lnTo>
                    <a:pt x="1394" y="10418"/>
                  </a:lnTo>
                  <a:lnTo>
                    <a:pt x="1394" y="10061"/>
                  </a:lnTo>
                  <a:cubicBezTo>
                    <a:pt x="1394" y="9978"/>
                    <a:pt x="1322" y="9894"/>
                    <a:pt x="1227" y="9894"/>
                  </a:cubicBezTo>
                  <a:lnTo>
                    <a:pt x="870" y="9894"/>
                  </a:lnTo>
                  <a:lnTo>
                    <a:pt x="870" y="6346"/>
                  </a:lnTo>
                  <a:lnTo>
                    <a:pt x="1227" y="6346"/>
                  </a:lnTo>
                  <a:cubicBezTo>
                    <a:pt x="1322" y="6346"/>
                    <a:pt x="1394" y="6263"/>
                    <a:pt x="1394" y="6180"/>
                  </a:cubicBezTo>
                  <a:lnTo>
                    <a:pt x="1394" y="5120"/>
                  </a:lnTo>
                  <a:cubicBezTo>
                    <a:pt x="1394" y="5025"/>
                    <a:pt x="1322" y="4953"/>
                    <a:pt x="1227" y="4953"/>
                  </a:cubicBezTo>
                  <a:lnTo>
                    <a:pt x="870" y="4953"/>
                  </a:lnTo>
                  <a:lnTo>
                    <a:pt x="870" y="3227"/>
                  </a:lnTo>
                  <a:close/>
                  <a:moveTo>
                    <a:pt x="9002" y="834"/>
                  </a:moveTo>
                  <a:lnTo>
                    <a:pt x="9002" y="1191"/>
                  </a:lnTo>
                  <a:cubicBezTo>
                    <a:pt x="9002" y="1274"/>
                    <a:pt x="9073" y="1358"/>
                    <a:pt x="9156" y="1358"/>
                  </a:cubicBezTo>
                  <a:lnTo>
                    <a:pt x="9514" y="1358"/>
                  </a:lnTo>
                  <a:lnTo>
                    <a:pt x="9514" y="4929"/>
                  </a:lnTo>
                  <a:lnTo>
                    <a:pt x="9156" y="4929"/>
                  </a:lnTo>
                  <a:cubicBezTo>
                    <a:pt x="9073" y="4929"/>
                    <a:pt x="9002" y="5001"/>
                    <a:pt x="9002" y="5084"/>
                  </a:cubicBezTo>
                  <a:lnTo>
                    <a:pt x="9002" y="6144"/>
                  </a:lnTo>
                  <a:cubicBezTo>
                    <a:pt x="9002" y="6239"/>
                    <a:pt x="9073" y="6311"/>
                    <a:pt x="9156" y="6311"/>
                  </a:cubicBezTo>
                  <a:lnTo>
                    <a:pt x="9514" y="6311"/>
                  </a:lnTo>
                  <a:lnTo>
                    <a:pt x="9514" y="9870"/>
                  </a:lnTo>
                  <a:lnTo>
                    <a:pt x="9156" y="9870"/>
                  </a:lnTo>
                  <a:cubicBezTo>
                    <a:pt x="9073" y="9894"/>
                    <a:pt x="9002" y="9978"/>
                    <a:pt x="9002" y="10061"/>
                  </a:cubicBezTo>
                  <a:lnTo>
                    <a:pt x="9002" y="10418"/>
                  </a:lnTo>
                  <a:lnTo>
                    <a:pt x="7716" y="10418"/>
                  </a:lnTo>
                  <a:lnTo>
                    <a:pt x="7716" y="3977"/>
                  </a:lnTo>
                  <a:lnTo>
                    <a:pt x="8049" y="3929"/>
                  </a:lnTo>
                  <a:cubicBezTo>
                    <a:pt x="8180" y="3917"/>
                    <a:pt x="8240" y="3739"/>
                    <a:pt x="8144" y="3644"/>
                  </a:cubicBezTo>
                  <a:lnTo>
                    <a:pt x="7728" y="3227"/>
                  </a:lnTo>
                  <a:lnTo>
                    <a:pt x="8323" y="2632"/>
                  </a:lnTo>
                  <a:cubicBezTo>
                    <a:pt x="8728" y="3024"/>
                    <a:pt x="8740" y="3096"/>
                    <a:pt x="8859" y="3096"/>
                  </a:cubicBezTo>
                  <a:cubicBezTo>
                    <a:pt x="8954" y="3096"/>
                    <a:pt x="9025" y="3036"/>
                    <a:pt x="9025" y="2953"/>
                  </a:cubicBezTo>
                  <a:lnTo>
                    <a:pt x="9025" y="2929"/>
                  </a:lnTo>
                  <a:cubicBezTo>
                    <a:pt x="9025" y="2882"/>
                    <a:pt x="9061" y="2667"/>
                    <a:pt x="9180" y="1715"/>
                  </a:cubicBezTo>
                  <a:cubicBezTo>
                    <a:pt x="9192" y="1608"/>
                    <a:pt x="9097" y="1512"/>
                    <a:pt x="8978" y="1512"/>
                  </a:cubicBezTo>
                  <a:lnTo>
                    <a:pt x="7763" y="1667"/>
                  </a:lnTo>
                  <a:cubicBezTo>
                    <a:pt x="7632" y="1679"/>
                    <a:pt x="7573" y="1858"/>
                    <a:pt x="7656" y="1953"/>
                  </a:cubicBezTo>
                  <a:lnTo>
                    <a:pt x="8085" y="2381"/>
                  </a:lnTo>
                  <a:lnTo>
                    <a:pt x="7513" y="2965"/>
                  </a:lnTo>
                  <a:lnTo>
                    <a:pt x="7406" y="2858"/>
                  </a:lnTo>
                  <a:lnTo>
                    <a:pt x="7073" y="2524"/>
                  </a:lnTo>
                  <a:cubicBezTo>
                    <a:pt x="7041" y="2493"/>
                    <a:pt x="7001" y="2478"/>
                    <a:pt x="6962" y="2478"/>
                  </a:cubicBezTo>
                  <a:cubicBezTo>
                    <a:pt x="6884" y="2478"/>
                    <a:pt x="6807" y="2536"/>
                    <a:pt x="6799" y="2632"/>
                  </a:cubicBezTo>
                  <a:lnTo>
                    <a:pt x="6763" y="2858"/>
                  </a:lnTo>
                  <a:lnTo>
                    <a:pt x="870" y="2858"/>
                  </a:lnTo>
                  <a:lnTo>
                    <a:pt x="870" y="1358"/>
                  </a:lnTo>
                  <a:lnTo>
                    <a:pt x="1227" y="1358"/>
                  </a:lnTo>
                  <a:cubicBezTo>
                    <a:pt x="1322" y="1358"/>
                    <a:pt x="1394" y="1274"/>
                    <a:pt x="1394" y="1191"/>
                  </a:cubicBezTo>
                  <a:lnTo>
                    <a:pt x="1394" y="834"/>
                  </a:lnTo>
                  <a:lnTo>
                    <a:pt x="4513" y="834"/>
                  </a:lnTo>
                  <a:lnTo>
                    <a:pt x="4513" y="1191"/>
                  </a:lnTo>
                  <a:cubicBezTo>
                    <a:pt x="4513" y="1274"/>
                    <a:pt x="4596" y="1358"/>
                    <a:pt x="4680" y="1358"/>
                  </a:cubicBezTo>
                  <a:lnTo>
                    <a:pt x="5739" y="1358"/>
                  </a:lnTo>
                  <a:cubicBezTo>
                    <a:pt x="5823" y="1358"/>
                    <a:pt x="5906" y="1274"/>
                    <a:pt x="5906" y="1191"/>
                  </a:cubicBezTo>
                  <a:lnTo>
                    <a:pt x="5906" y="834"/>
                  </a:lnTo>
                  <a:close/>
                  <a:moveTo>
                    <a:pt x="1036" y="10228"/>
                  </a:moveTo>
                  <a:lnTo>
                    <a:pt x="1036" y="10942"/>
                  </a:lnTo>
                  <a:lnTo>
                    <a:pt x="322" y="10942"/>
                  </a:lnTo>
                  <a:lnTo>
                    <a:pt x="322" y="10228"/>
                  </a:lnTo>
                  <a:close/>
                  <a:moveTo>
                    <a:pt x="5561" y="10228"/>
                  </a:moveTo>
                  <a:lnTo>
                    <a:pt x="5561" y="10942"/>
                  </a:lnTo>
                  <a:lnTo>
                    <a:pt x="4846" y="10942"/>
                  </a:lnTo>
                  <a:lnTo>
                    <a:pt x="4846" y="10228"/>
                  </a:lnTo>
                  <a:close/>
                  <a:moveTo>
                    <a:pt x="10049" y="10228"/>
                  </a:moveTo>
                  <a:lnTo>
                    <a:pt x="10049" y="10942"/>
                  </a:lnTo>
                  <a:lnTo>
                    <a:pt x="9335" y="10942"/>
                  </a:lnTo>
                  <a:lnTo>
                    <a:pt x="9335" y="10228"/>
                  </a:lnTo>
                  <a:close/>
                  <a:moveTo>
                    <a:pt x="167" y="0"/>
                  </a:moveTo>
                  <a:cubicBezTo>
                    <a:pt x="84" y="0"/>
                    <a:pt x="0" y="72"/>
                    <a:pt x="0" y="167"/>
                  </a:cubicBezTo>
                  <a:lnTo>
                    <a:pt x="0" y="1215"/>
                  </a:lnTo>
                  <a:cubicBezTo>
                    <a:pt x="0" y="1310"/>
                    <a:pt x="84" y="1381"/>
                    <a:pt x="167" y="1381"/>
                  </a:cubicBezTo>
                  <a:lnTo>
                    <a:pt x="524" y="1381"/>
                  </a:lnTo>
                  <a:lnTo>
                    <a:pt x="524" y="4953"/>
                  </a:lnTo>
                  <a:lnTo>
                    <a:pt x="167" y="4953"/>
                  </a:lnTo>
                  <a:cubicBezTo>
                    <a:pt x="84" y="4953"/>
                    <a:pt x="0" y="5025"/>
                    <a:pt x="0" y="5120"/>
                  </a:cubicBezTo>
                  <a:lnTo>
                    <a:pt x="0" y="6180"/>
                  </a:lnTo>
                  <a:cubicBezTo>
                    <a:pt x="0" y="6263"/>
                    <a:pt x="84" y="6346"/>
                    <a:pt x="167" y="6346"/>
                  </a:cubicBezTo>
                  <a:lnTo>
                    <a:pt x="524" y="6346"/>
                  </a:lnTo>
                  <a:lnTo>
                    <a:pt x="524" y="9894"/>
                  </a:lnTo>
                  <a:lnTo>
                    <a:pt x="167" y="9894"/>
                  </a:lnTo>
                  <a:cubicBezTo>
                    <a:pt x="84" y="9894"/>
                    <a:pt x="0" y="9978"/>
                    <a:pt x="0" y="10061"/>
                  </a:cubicBezTo>
                  <a:lnTo>
                    <a:pt x="0" y="11121"/>
                  </a:lnTo>
                  <a:cubicBezTo>
                    <a:pt x="0" y="11204"/>
                    <a:pt x="84" y="11287"/>
                    <a:pt x="167" y="11287"/>
                  </a:cubicBezTo>
                  <a:lnTo>
                    <a:pt x="1227" y="11287"/>
                  </a:lnTo>
                  <a:cubicBezTo>
                    <a:pt x="1322" y="11287"/>
                    <a:pt x="1394" y="11204"/>
                    <a:pt x="1394" y="11121"/>
                  </a:cubicBezTo>
                  <a:lnTo>
                    <a:pt x="1394" y="10763"/>
                  </a:lnTo>
                  <a:lnTo>
                    <a:pt x="4513" y="10763"/>
                  </a:lnTo>
                  <a:lnTo>
                    <a:pt x="4513" y="11121"/>
                  </a:lnTo>
                  <a:cubicBezTo>
                    <a:pt x="4513" y="11204"/>
                    <a:pt x="4596" y="11287"/>
                    <a:pt x="4680" y="11287"/>
                  </a:cubicBezTo>
                  <a:lnTo>
                    <a:pt x="5739" y="11287"/>
                  </a:lnTo>
                  <a:cubicBezTo>
                    <a:pt x="5823" y="11287"/>
                    <a:pt x="5906" y="11204"/>
                    <a:pt x="5906" y="11121"/>
                  </a:cubicBezTo>
                  <a:lnTo>
                    <a:pt x="5906" y="10763"/>
                  </a:lnTo>
                  <a:lnTo>
                    <a:pt x="9002" y="10763"/>
                  </a:lnTo>
                  <a:lnTo>
                    <a:pt x="9002" y="11121"/>
                  </a:lnTo>
                  <a:cubicBezTo>
                    <a:pt x="9002" y="11204"/>
                    <a:pt x="9073" y="11287"/>
                    <a:pt x="9156" y="11287"/>
                  </a:cubicBezTo>
                  <a:lnTo>
                    <a:pt x="10216" y="11287"/>
                  </a:lnTo>
                  <a:cubicBezTo>
                    <a:pt x="10311" y="11287"/>
                    <a:pt x="10383" y="11204"/>
                    <a:pt x="10383" y="11121"/>
                  </a:cubicBezTo>
                  <a:lnTo>
                    <a:pt x="10383" y="10061"/>
                  </a:lnTo>
                  <a:cubicBezTo>
                    <a:pt x="10383" y="9978"/>
                    <a:pt x="10311" y="9894"/>
                    <a:pt x="10216" y="9894"/>
                  </a:cubicBezTo>
                  <a:lnTo>
                    <a:pt x="9859" y="9894"/>
                  </a:lnTo>
                  <a:lnTo>
                    <a:pt x="9859" y="6346"/>
                  </a:lnTo>
                  <a:lnTo>
                    <a:pt x="10216" y="6346"/>
                  </a:lnTo>
                  <a:cubicBezTo>
                    <a:pt x="10311" y="6346"/>
                    <a:pt x="10383" y="6263"/>
                    <a:pt x="10383" y="6180"/>
                  </a:cubicBezTo>
                  <a:lnTo>
                    <a:pt x="10383" y="5120"/>
                  </a:lnTo>
                  <a:cubicBezTo>
                    <a:pt x="10383" y="5025"/>
                    <a:pt x="10311" y="4953"/>
                    <a:pt x="10216" y="4953"/>
                  </a:cubicBezTo>
                  <a:lnTo>
                    <a:pt x="9859" y="4953"/>
                  </a:lnTo>
                  <a:lnTo>
                    <a:pt x="9859" y="1381"/>
                  </a:lnTo>
                  <a:lnTo>
                    <a:pt x="10216" y="1381"/>
                  </a:lnTo>
                  <a:cubicBezTo>
                    <a:pt x="10311" y="1381"/>
                    <a:pt x="10383" y="1310"/>
                    <a:pt x="10383" y="1215"/>
                  </a:cubicBezTo>
                  <a:lnTo>
                    <a:pt x="10383" y="167"/>
                  </a:lnTo>
                  <a:cubicBezTo>
                    <a:pt x="10383" y="72"/>
                    <a:pt x="10311" y="0"/>
                    <a:pt x="10216" y="0"/>
                  </a:cubicBezTo>
                  <a:lnTo>
                    <a:pt x="9156" y="0"/>
                  </a:lnTo>
                  <a:cubicBezTo>
                    <a:pt x="9073" y="0"/>
                    <a:pt x="9002" y="72"/>
                    <a:pt x="9002" y="167"/>
                  </a:cubicBezTo>
                  <a:lnTo>
                    <a:pt x="9002" y="524"/>
                  </a:lnTo>
                  <a:lnTo>
                    <a:pt x="5882" y="524"/>
                  </a:lnTo>
                  <a:lnTo>
                    <a:pt x="5882" y="167"/>
                  </a:lnTo>
                  <a:cubicBezTo>
                    <a:pt x="5882" y="72"/>
                    <a:pt x="5811" y="0"/>
                    <a:pt x="5727" y="0"/>
                  </a:cubicBezTo>
                  <a:lnTo>
                    <a:pt x="4680" y="0"/>
                  </a:lnTo>
                  <a:cubicBezTo>
                    <a:pt x="4596" y="0"/>
                    <a:pt x="4513" y="72"/>
                    <a:pt x="4513" y="167"/>
                  </a:cubicBezTo>
                  <a:lnTo>
                    <a:pt x="4513" y="524"/>
                  </a:lnTo>
                  <a:lnTo>
                    <a:pt x="1394" y="524"/>
                  </a:lnTo>
                  <a:lnTo>
                    <a:pt x="1394" y="167"/>
                  </a:lnTo>
                  <a:cubicBezTo>
                    <a:pt x="1394" y="72"/>
                    <a:pt x="1322" y="0"/>
                    <a:pt x="1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11240;p67">
              <a:extLst>
                <a:ext uri="{FF2B5EF4-FFF2-40B4-BE49-F238E27FC236}">
                  <a16:creationId xmlns:a16="http://schemas.microsoft.com/office/drawing/2014/main" id="{C4E10751-32AE-CAD1-5C4A-EAA9F5DAD7D4}"/>
                </a:ext>
              </a:extLst>
            </p:cNvPr>
            <p:cNvSpPr/>
            <p:nvPr/>
          </p:nvSpPr>
          <p:spPr>
            <a:xfrm>
              <a:off x="2925696" y="1563140"/>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11241;p67">
              <a:extLst>
                <a:ext uri="{FF2B5EF4-FFF2-40B4-BE49-F238E27FC236}">
                  <a16:creationId xmlns:a16="http://schemas.microsoft.com/office/drawing/2014/main" id="{3E8ABB3D-F2A0-AA3A-7FA8-A6EA90D44D23}"/>
                </a:ext>
              </a:extLst>
            </p:cNvPr>
            <p:cNvSpPr/>
            <p:nvPr/>
          </p:nvSpPr>
          <p:spPr>
            <a:xfrm>
              <a:off x="2953717" y="159456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11242;p67">
              <a:extLst>
                <a:ext uri="{FF2B5EF4-FFF2-40B4-BE49-F238E27FC236}">
                  <a16:creationId xmlns:a16="http://schemas.microsoft.com/office/drawing/2014/main" id="{18DBC086-6937-65EB-7762-5464F696EEAD}"/>
                </a:ext>
              </a:extLst>
            </p:cNvPr>
            <p:cNvSpPr/>
            <p:nvPr/>
          </p:nvSpPr>
          <p:spPr>
            <a:xfrm>
              <a:off x="2953717" y="1594182"/>
              <a:ext cx="32" cy="413"/>
            </a:xfrm>
            <a:custGeom>
              <a:avLst/>
              <a:gdLst/>
              <a:ahLst/>
              <a:cxnLst/>
              <a:rect l="l" t="t" r="r" b="b"/>
              <a:pathLst>
                <a:path w="1" h="13" extrusionOk="0">
                  <a:moveTo>
                    <a:pt x="1" y="1"/>
                  </a:moveTo>
                  <a:cubicBezTo>
                    <a:pt x="1" y="1"/>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11243;p67">
              <a:extLst>
                <a:ext uri="{FF2B5EF4-FFF2-40B4-BE49-F238E27FC236}">
                  <a16:creationId xmlns:a16="http://schemas.microsoft.com/office/drawing/2014/main" id="{58242551-A69E-DD8B-F528-CB83A3EB1316}"/>
                </a:ext>
              </a:extLst>
            </p:cNvPr>
            <p:cNvSpPr/>
            <p:nvPr/>
          </p:nvSpPr>
          <p:spPr>
            <a:xfrm>
              <a:off x="2925696" y="1563140"/>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11244;p67">
              <a:extLst>
                <a:ext uri="{FF2B5EF4-FFF2-40B4-BE49-F238E27FC236}">
                  <a16:creationId xmlns:a16="http://schemas.microsoft.com/office/drawing/2014/main" id="{A273EF0F-02C5-B335-6FDE-BBF639E262D0}"/>
                </a:ext>
              </a:extLst>
            </p:cNvPr>
            <p:cNvSpPr/>
            <p:nvPr/>
          </p:nvSpPr>
          <p:spPr>
            <a:xfrm>
              <a:off x="2925696" y="1563140"/>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11245;p67">
              <a:extLst>
                <a:ext uri="{FF2B5EF4-FFF2-40B4-BE49-F238E27FC236}">
                  <a16:creationId xmlns:a16="http://schemas.microsoft.com/office/drawing/2014/main" id="{8A3043AF-0DB1-6CAB-4580-0BC4F736BFF8}"/>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11246;p67">
              <a:extLst>
                <a:ext uri="{FF2B5EF4-FFF2-40B4-BE49-F238E27FC236}">
                  <a16:creationId xmlns:a16="http://schemas.microsoft.com/office/drawing/2014/main" id="{C75C7285-7C30-22EF-0238-27931D20C769}"/>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11247;p67">
              <a:extLst>
                <a:ext uri="{FF2B5EF4-FFF2-40B4-BE49-F238E27FC236}">
                  <a16:creationId xmlns:a16="http://schemas.microsoft.com/office/drawing/2014/main" id="{2F647522-AF98-08AB-8436-6C23F879F1EF}"/>
                </a:ext>
              </a:extLst>
            </p:cNvPr>
            <p:cNvSpPr/>
            <p:nvPr/>
          </p:nvSpPr>
          <p:spPr>
            <a:xfrm>
              <a:off x="2923788" y="1576403"/>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11248;p67">
              <a:extLst>
                <a:ext uri="{FF2B5EF4-FFF2-40B4-BE49-F238E27FC236}">
                  <a16:creationId xmlns:a16="http://schemas.microsoft.com/office/drawing/2014/main" id="{8F2E7234-E7B2-79E7-E3A9-4D31C8A664C0}"/>
                </a:ext>
              </a:extLst>
            </p:cNvPr>
            <p:cNvSpPr/>
            <p:nvPr/>
          </p:nvSpPr>
          <p:spPr>
            <a:xfrm>
              <a:off x="2953717" y="1594182"/>
              <a:ext cx="32" cy="32"/>
            </a:xfrm>
            <a:custGeom>
              <a:avLst/>
              <a:gdLst/>
              <a:ahLst/>
              <a:cxnLst/>
              <a:rect l="l" t="t" r="r" b="b"/>
              <a:pathLst>
                <a:path w="1" h="1" extrusionOk="0">
                  <a:moveTo>
                    <a:pt x="1" y="1"/>
                  </a:moveTo>
                  <a:lnTo>
                    <a:pt x="1" y="1"/>
                  </a:ln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11249;p67">
              <a:extLst>
                <a:ext uri="{FF2B5EF4-FFF2-40B4-BE49-F238E27FC236}">
                  <a16:creationId xmlns:a16="http://schemas.microsoft.com/office/drawing/2014/main" id="{4E7AF1D6-3CFD-1361-09BB-CBE6B5A0350D}"/>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11250;p67">
              <a:extLst>
                <a:ext uri="{FF2B5EF4-FFF2-40B4-BE49-F238E27FC236}">
                  <a16:creationId xmlns:a16="http://schemas.microsoft.com/office/drawing/2014/main" id="{72504A44-D68C-08D3-88E3-1AFE5FEA2635}"/>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11251;p67">
              <a:extLst>
                <a:ext uri="{FF2B5EF4-FFF2-40B4-BE49-F238E27FC236}">
                  <a16:creationId xmlns:a16="http://schemas.microsoft.com/office/drawing/2014/main" id="{F514451F-2C88-6DD0-821F-CBED0A226805}"/>
                </a:ext>
              </a:extLst>
            </p:cNvPr>
            <p:cNvSpPr/>
            <p:nvPr/>
          </p:nvSpPr>
          <p:spPr>
            <a:xfrm>
              <a:off x="2923438" y="1576784"/>
              <a:ext cx="0" cy="32"/>
            </a:xfrm>
            <a:custGeom>
              <a:avLst/>
              <a:gdLst/>
              <a:ahLst/>
              <a:cxnLst/>
              <a:rect l="l" t="t" r="r" b="b"/>
              <a:pathLst>
                <a:path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11252;p67">
              <a:extLst>
                <a:ext uri="{FF2B5EF4-FFF2-40B4-BE49-F238E27FC236}">
                  <a16:creationId xmlns:a16="http://schemas.microsoft.com/office/drawing/2014/main" id="{74C3F5E2-0275-D375-2CF6-A36CF682ABB8}"/>
                </a:ext>
              </a:extLst>
            </p:cNvPr>
            <p:cNvSpPr/>
            <p:nvPr/>
          </p:nvSpPr>
          <p:spPr>
            <a:xfrm>
              <a:off x="2792783" y="1631298"/>
              <a:ext cx="87877" cy="101140"/>
            </a:xfrm>
            <a:custGeom>
              <a:avLst/>
              <a:gdLst/>
              <a:ahLst/>
              <a:cxnLst/>
              <a:rect l="l" t="t" r="r" b="b"/>
              <a:pathLst>
                <a:path w="2763" h="3180" extrusionOk="0">
                  <a:moveTo>
                    <a:pt x="167" y="1"/>
                  </a:moveTo>
                  <a:cubicBezTo>
                    <a:pt x="72" y="1"/>
                    <a:pt x="0" y="72"/>
                    <a:pt x="0" y="167"/>
                  </a:cubicBezTo>
                  <a:cubicBezTo>
                    <a:pt x="0" y="263"/>
                    <a:pt x="72" y="334"/>
                    <a:pt x="167" y="334"/>
                  </a:cubicBezTo>
                  <a:lnTo>
                    <a:pt x="2167" y="334"/>
                  </a:lnTo>
                  <a:cubicBezTo>
                    <a:pt x="2310" y="334"/>
                    <a:pt x="2429" y="453"/>
                    <a:pt x="2429" y="584"/>
                  </a:cubicBezTo>
                  <a:lnTo>
                    <a:pt x="2429" y="3013"/>
                  </a:lnTo>
                  <a:cubicBezTo>
                    <a:pt x="2429" y="3096"/>
                    <a:pt x="2501" y="3180"/>
                    <a:pt x="2584" y="3180"/>
                  </a:cubicBezTo>
                  <a:cubicBezTo>
                    <a:pt x="2679" y="3180"/>
                    <a:pt x="2751" y="3096"/>
                    <a:pt x="2751" y="3013"/>
                  </a:cubicBezTo>
                  <a:lnTo>
                    <a:pt x="2751" y="584"/>
                  </a:lnTo>
                  <a:cubicBezTo>
                    <a:pt x="2763" y="275"/>
                    <a:pt x="2501" y="1"/>
                    <a:pt x="2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11253;p67">
              <a:extLst>
                <a:ext uri="{FF2B5EF4-FFF2-40B4-BE49-F238E27FC236}">
                  <a16:creationId xmlns:a16="http://schemas.microsoft.com/office/drawing/2014/main" id="{51B2CB26-65C7-863F-7CA7-EFDF008ADA79}"/>
                </a:ext>
              </a:extLst>
            </p:cNvPr>
            <p:cNvSpPr/>
            <p:nvPr/>
          </p:nvSpPr>
          <p:spPr>
            <a:xfrm>
              <a:off x="2715147" y="1631298"/>
              <a:ext cx="66695" cy="122735"/>
            </a:xfrm>
            <a:custGeom>
              <a:avLst/>
              <a:gdLst/>
              <a:ahLst/>
              <a:cxnLst/>
              <a:rect l="l" t="t" r="r" b="b"/>
              <a:pathLst>
                <a:path w="2097" h="3859" extrusionOk="0">
                  <a:moveTo>
                    <a:pt x="596" y="1"/>
                  </a:moveTo>
                  <a:cubicBezTo>
                    <a:pt x="263" y="1"/>
                    <a:pt x="1" y="275"/>
                    <a:pt x="1" y="596"/>
                  </a:cubicBezTo>
                  <a:lnTo>
                    <a:pt x="1" y="3692"/>
                  </a:lnTo>
                  <a:cubicBezTo>
                    <a:pt x="1" y="3787"/>
                    <a:pt x="72" y="3858"/>
                    <a:pt x="167" y="3858"/>
                  </a:cubicBezTo>
                  <a:cubicBezTo>
                    <a:pt x="251" y="3858"/>
                    <a:pt x="322" y="3787"/>
                    <a:pt x="322" y="3692"/>
                  </a:cubicBezTo>
                  <a:lnTo>
                    <a:pt x="322" y="596"/>
                  </a:lnTo>
                  <a:cubicBezTo>
                    <a:pt x="322" y="453"/>
                    <a:pt x="441" y="346"/>
                    <a:pt x="584" y="346"/>
                  </a:cubicBezTo>
                  <a:lnTo>
                    <a:pt x="1917" y="346"/>
                  </a:lnTo>
                  <a:cubicBezTo>
                    <a:pt x="2013" y="346"/>
                    <a:pt x="2084" y="275"/>
                    <a:pt x="2084" y="179"/>
                  </a:cubicBezTo>
                  <a:cubicBezTo>
                    <a:pt x="2096" y="72"/>
                    <a:pt x="2025" y="1"/>
                    <a:pt x="1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11254;p67">
              <a:extLst>
                <a:ext uri="{FF2B5EF4-FFF2-40B4-BE49-F238E27FC236}">
                  <a16:creationId xmlns:a16="http://schemas.microsoft.com/office/drawing/2014/main" id="{0FBEF4C7-A895-D349-F6E5-D7BDB937CF8F}"/>
                </a:ext>
              </a:extLst>
            </p:cNvPr>
            <p:cNvSpPr/>
            <p:nvPr/>
          </p:nvSpPr>
          <p:spPr>
            <a:xfrm>
              <a:off x="2715911" y="1707789"/>
              <a:ext cx="166277" cy="93570"/>
            </a:xfrm>
            <a:custGeom>
              <a:avLst/>
              <a:gdLst/>
              <a:ahLst/>
              <a:cxnLst/>
              <a:rect l="l" t="t" r="r" b="b"/>
              <a:pathLst>
                <a:path w="5228" h="2942" extrusionOk="0">
                  <a:moveTo>
                    <a:pt x="2001" y="358"/>
                  </a:moveTo>
                  <a:cubicBezTo>
                    <a:pt x="2132" y="358"/>
                    <a:pt x="2239" y="429"/>
                    <a:pt x="2298" y="537"/>
                  </a:cubicBezTo>
                  <a:lnTo>
                    <a:pt x="2596" y="1132"/>
                  </a:lnTo>
                  <a:cubicBezTo>
                    <a:pt x="2429" y="1287"/>
                    <a:pt x="2215" y="1382"/>
                    <a:pt x="2001" y="1382"/>
                  </a:cubicBezTo>
                  <a:cubicBezTo>
                    <a:pt x="1763" y="1382"/>
                    <a:pt x="1548" y="1287"/>
                    <a:pt x="1382" y="1132"/>
                  </a:cubicBezTo>
                  <a:lnTo>
                    <a:pt x="1703" y="537"/>
                  </a:lnTo>
                  <a:cubicBezTo>
                    <a:pt x="1763" y="418"/>
                    <a:pt x="1870" y="358"/>
                    <a:pt x="2001" y="358"/>
                  </a:cubicBezTo>
                  <a:close/>
                  <a:moveTo>
                    <a:pt x="2739" y="1453"/>
                  </a:moveTo>
                  <a:lnTo>
                    <a:pt x="3334" y="2632"/>
                  </a:lnTo>
                  <a:lnTo>
                    <a:pt x="631" y="2632"/>
                  </a:lnTo>
                  <a:lnTo>
                    <a:pt x="1227" y="1453"/>
                  </a:lnTo>
                  <a:cubicBezTo>
                    <a:pt x="1429" y="1632"/>
                    <a:pt x="1703" y="1739"/>
                    <a:pt x="1989" y="1739"/>
                  </a:cubicBezTo>
                  <a:cubicBezTo>
                    <a:pt x="2263" y="1739"/>
                    <a:pt x="2536" y="1632"/>
                    <a:pt x="2739" y="1453"/>
                  </a:cubicBezTo>
                  <a:close/>
                  <a:moveTo>
                    <a:pt x="2001" y="1"/>
                  </a:moveTo>
                  <a:cubicBezTo>
                    <a:pt x="1739" y="1"/>
                    <a:pt x="1524" y="132"/>
                    <a:pt x="1405" y="370"/>
                  </a:cubicBezTo>
                  <a:lnTo>
                    <a:pt x="1048" y="1072"/>
                  </a:lnTo>
                  <a:lnTo>
                    <a:pt x="346" y="2454"/>
                  </a:lnTo>
                  <a:cubicBezTo>
                    <a:pt x="334" y="2418"/>
                    <a:pt x="334" y="2382"/>
                    <a:pt x="334" y="2346"/>
                  </a:cubicBezTo>
                  <a:lnTo>
                    <a:pt x="334" y="1930"/>
                  </a:lnTo>
                  <a:cubicBezTo>
                    <a:pt x="334" y="1834"/>
                    <a:pt x="250" y="1763"/>
                    <a:pt x="167" y="1763"/>
                  </a:cubicBezTo>
                  <a:cubicBezTo>
                    <a:pt x="72" y="1763"/>
                    <a:pt x="0" y="1834"/>
                    <a:pt x="0" y="1930"/>
                  </a:cubicBezTo>
                  <a:lnTo>
                    <a:pt x="0" y="2346"/>
                  </a:lnTo>
                  <a:cubicBezTo>
                    <a:pt x="0" y="2680"/>
                    <a:pt x="274" y="2942"/>
                    <a:pt x="596" y="2942"/>
                  </a:cubicBezTo>
                  <a:lnTo>
                    <a:pt x="4632" y="2942"/>
                  </a:lnTo>
                  <a:cubicBezTo>
                    <a:pt x="4953" y="2942"/>
                    <a:pt x="5227" y="2680"/>
                    <a:pt x="5227" y="2346"/>
                  </a:cubicBezTo>
                  <a:lnTo>
                    <a:pt x="5227" y="1263"/>
                  </a:lnTo>
                  <a:cubicBezTo>
                    <a:pt x="5180" y="1191"/>
                    <a:pt x="5108" y="1108"/>
                    <a:pt x="5025" y="1108"/>
                  </a:cubicBezTo>
                  <a:cubicBezTo>
                    <a:pt x="4930" y="1108"/>
                    <a:pt x="4858" y="1191"/>
                    <a:pt x="4858" y="1275"/>
                  </a:cubicBezTo>
                  <a:lnTo>
                    <a:pt x="4858" y="2358"/>
                  </a:lnTo>
                  <a:cubicBezTo>
                    <a:pt x="4858" y="2513"/>
                    <a:pt x="4739" y="2620"/>
                    <a:pt x="4596" y="2620"/>
                  </a:cubicBezTo>
                  <a:lnTo>
                    <a:pt x="3739" y="2620"/>
                  </a:lnTo>
                  <a:lnTo>
                    <a:pt x="2608" y="370"/>
                  </a:lnTo>
                  <a:cubicBezTo>
                    <a:pt x="2548" y="251"/>
                    <a:pt x="2465" y="156"/>
                    <a:pt x="2358" y="96"/>
                  </a:cubicBezTo>
                  <a:cubicBezTo>
                    <a:pt x="2251" y="37"/>
                    <a:pt x="2132"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11255;p67">
              <a:extLst>
                <a:ext uri="{FF2B5EF4-FFF2-40B4-BE49-F238E27FC236}">
                  <a16:creationId xmlns:a16="http://schemas.microsoft.com/office/drawing/2014/main" id="{C75A4868-BD40-17DB-CB61-D032897E30F7}"/>
                </a:ext>
              </a:extLst>
            </p:cNvPr>
            <p:cNvSpPr/>
            <p:nvPr/>
          </p:nvSpPr>
          <p:spPr>
            <a:xfrm>
              <a:off x="2799589" y="1654706"/>
              <a:ext cx="61384" cy="62974"/>
            </a:xfrm>
            <a:custGeom>
              <a:avLst/>
              <a:gdLst/>
              <a:ahLst/>
              <a:cxnLst/>
              <a:rect l="l" t="t" r="r" b="b"/>
              <a:pathLst>
                <a:path w="1930" h="1980" extrusionOk="0">
                  <a:moveTo>
                    <a:pt x="644" y="432"/>
                  </a:moveTo>
                  <a:cubicBezTo>
                    <a:pt x="608" y="932"/>
                    <a:pt x="965" y="1384"/>
                    <a:pt x="1441" y="1467"/>
                  </a:cubicBezTo>
                  <a:cubicBezTo>
                    <a:pt x="1322" y="1587"/>
                    <a:pt x="1167" y="1646"/>
                    <a:pt x="989" y="1646"/>
                  </a:cubicBezTo>
                  <a:cubicBezTo>
                    <a:pt x="620" y="1646"/>
                    <a:pt x="334" y="1348"/>
                    <a:pt x="334" y="991"/>
                  </a:cubicBezTo>
                  <a:cubicBezTo>
                    <a:pt x="334" y="753"/>
                    <a:pt x="453" y="551"/>
                    <a:pt x="644" y="432"/>
                  </a:cubicBezTo>
                  <a:close/>
                  <a:moveTo>
                    <a:pt x="898" y="0"/>
                  </a:moveTo>
                  <a:cubicBezTo>
                    <a:pt x="889" y="0"/>
                    <a:pt x="880" y="1"/>
                    <a:pt x="870" y="3"/>
                  </a:cubicBezTo>
                  <a:cubicBezTo>
                    <a:pt x="382" y="74"/>
                    <a:pt x="1" y="491"/>
                    <a:pt x="1" y="979"/>
                  </a:cubicBezTo>
                  <a:cubicBezTo>
                    <a:pt x="1" y="1527"/>
                    <a:pt x="453" y="1979"/>
                    <a:pt x="1001" y="1979"/>
                  </a:cubicBezTo>
                  <a:cubicBezTo>
                    <a:pt x="1406" y="1979"/>
                    <a:pt x="1763" y="1741"/>
                    <a:pt x="1918" y="1384"/>
                  </a:cubicBezTo>
                  <a:cubicBezTo>
                    <a:pt x="1929" y="1336"/>
                    <a:pt x="1929" y="1265"/>
                    <a:pt x="1894" y="1217"/>
                  </a:cubicBezTo>
                  <a:cubicBezTo>
                    <a:pt x="1874" y="1178"/>
                    <a:pt x="1830" y="1155"/>
                    <a:pt x="1768" y="1155"/>
                  </a:cubicBezTo>
                  <a:cubicBezTo>
                    <a:pt x="1755" y="1155"/>
                    <a:pt x="1741" y="1156"/>
                    <a:pt x="1727" y="1158"/>
                  </a:cubicBezTo>
                  <a:lnTo>
                    <a:pt x="1644" y="1158"/>
                  </a:lnTo>
                  <a:cubicBezTo>
                    <a:pt x="1275" y="1158"/>
                    <a:pt x="989" y="860"/>
                    <a:pt x="989" y="503"/>
                  </a:cubicBezTo>
                  <a:cubicBezTo>
                    <a:pt x="989" y="420"/>
                    <a:pt x="1001" y="324"/>
                    <a:pt x="1048" y="241"/>
                  </a:cubicBezTo>
                  <a:cubicBezTo>
                    <a:pt x="1092" y="131"/>
                    <a:pt x="1014" y="0"/>
                    <a:pt x="8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7" name="Google Shape;11256;p67">
            <a:extLst>
              <a:ext uri="{FF2B5EF4-FFF2-40B4-BE49-F238E27FC236}">
                <a16:creationId xmlns:a16="http://schemas.microsoft.com/office/drawing/2014/main" id="{54CB5958-49A1-92B1-B1CF-FA1D8BE35420}"/>
              </a:ext>
            </a:extLst>
          </p:cNvPr>
          <p:cNvGrpSpPr/>
          <p:nvPr/>
        </p:nvGrpSpPr>
        <p:grpSpPr>
          <a:xfrm>
            <a:off x="7696884" y="1497287"/>
            <a:ext cx="320022" cy="359778"/>
            <a:chOff x="3567553" y="1499912"/>
            <a:chExt cx="320022" cy="359778"/>
          </a:xfrm>
          <a:solidFill>
            <a:schemeClr val="accent1"/>
          </a:solidFill>
        </p:grpSpPr>
        <p:sp>
          <p:nvSpPr>
            <p:cNvPr id="9188" name="Google Shape;11257;p67">
              <a:extLst>
                <a:ext uri="{FF2B5EF4-FFF2-40B4-BE49-F238E27FC236}">
                  <a16:creationId xmlns:a16="http://schemas.microsoft.com/office/drawing/2014/main" id="{74FE5914-75BB-1086-F5F9-6BF4DC7934BA}"/>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11258;p67">
              <a:extLst>
                <a:ext uri="{FF2B5EF4-FFF2-40B4-BE49-F238E27FC236}">
                  <a16:creationId xmlns:a16="http://schemas.microsoft.com/office/drawing/2014/main" id="{0C82621F-9F5C-8E33-BC84-2FDD1DAA546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11259;p67">
              <a:extLst>
                <a:ext uri="{FF2B5EF4-FFF2-40B4-BE49-F238E27FC236}">
                  <a16:creationId xmlns:a16="http://schemas.microsoft.com/office/drawing/2014/main" id="{BE0EC35A-C9BD-15C3-658D-F598E46BA1E0}"/>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11260;p67">
              <a:extLst>
                <a:ext uri="{FF2B5EF4-FFF2-40B4-BE49-F238E27FC236}">
                  <a16:creationId xmlns:a16="http://schemas.microsoft.com/office/drawing/2014/main" id="{DF981DE2-795C-832B-8AFD-559AA25AE54A}"/>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11261;p67">
              <a:extLst>
                <a:ext uri="{FF2B5EF4-FFF2-40B4-BE49-F238E27FC236}">
                  <a16:creationId xmlns:a16="http://schemas.microsoft.com/office/drawing/2014/main" id="{87AFFAD6-4BCE-98A0-84C9-1F407DB83430}"/>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11262;p67">
              <a:extLst>
                <a:ext uri="{FF2B5EF4-FFF2-40B4-BE49-F238E27FC236}">
                  <a16:creationId xmlns:a16="http://schemas.microsoft.com/office/drawing/2014/main" id="{64AC13CA-5D20-C2C0-99E0-308669B78B96}"/>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1" name="Google Shape;11263;p67">
            <a:extLst>
              <a:ext uri="{FF2B5EF4-FFF2-40B4-BE49-F238E27FC236}">
                <a16:creationId xmlns:a16="http://schemas.microsoft.com/office/drawing/2014/main" id="{F3C90DE0-F7A7-8EC7-93AF-AC97CD521A37}"/>
              </a:ext>
            </a:extLst>
          </p:cNvPr>
          <p:cNvGrpSpPr/>
          <p:nvPr/>
        </p:nvGrpSpPr>
        <p:grpSpPr>
          <a:xfrm>
            <a:off x="5439206" y="1497287"/>
            <a:ext cx="359015" cy="358633"/>
            <a:chOff x="1309875" y="1499912"/>
            <a:chExt cx="359015" cy="358633"/>
          </a:xfrm>
          <a:solidFill>
            <a:schemeClr val="accent1"/>
          </a:solidFill>
        </p:grpSpPr>
        <p:sp>
          <p:nvSpPr>
            <p:cNvPr id="9622" name="Google Shape;11264;p67">
              <a:extLst>
                <a:ext uri="{FF2B5EF4-FFF2-40B4-BE49-F238E27FC236}">
                  <a16:creationId xmlns:a16="http://schemas.microsoft.com/office/drawing/2014/main" id="{6390E0CF-3C89-5D67-19AB-E16DE6BD6D30}"/>
                </a:ext>
              </a:extLst>
            </p:cNvPr>
            <p:cNvSpPr/>
            <p:nvPr/>
          </p:nvSpPr>
          <p:spPr>
            <a:xfrm>
              <a:off x="1309875" y="1499912"/>
              <a:ext cx="133708" cy="204665"/>
            </a:xfrm>
            <a:custGeom>
              <a:avLst/>
              <a:gdLst/>
              <a:ahLst/>
              <a:cxnLst/>
              <a:rect l="l" t="t" r="r" b="b"/>
              <a:pathLst>
                <a:path w="4204" h="6435" extrusionOk="0">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11265;p67">
              <a:extLst>
                <a:ext uri="{FF2B5EF4-FFF2-40B4-BE49-F238E27FC236}">
                  <a16:creationId xmlns:a16="http://schemas.microsoft.com/office/drawing/2014/main" id="{3C413E81-B6E2-F25B-8AC7-DF39CC888E3D}"/>
                </a:ext>
              </a:extLst>
            </p:cNvPr>
            <p:cNvSpPr/>
            <p:nvPr/>
          </p:nvSpPr>
          <p:spPr>
            <a:xfrm>
              <a:off x="1454524" y="1499912"/>
              <a:ext cx="213602" cy="123467"/>
            </a:xfrm>
            <a:custGeom>
              <a:avLst/>
              <a:gdLst/>
              <a:ahLst/>
              <a:cxnLst/>
              <a:rect l="l" t="t" r="r" b="b"/>
              <a:pathLst>
                <a:path w="6716" h="3882" extrusionOk="0">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11266;p67">
              <a:extLst>
                <a:ext uri="{FF2B5EF4-FFF2-40B4-BE49-F238E27FC236}">
                  <a16:creationId xmlns:a16="http://schemas.microsoft.com/office/drawing/2014/main" id="{9A8A695A-394D-3A15-5390-9CBB2E432079}"/>
                </a:ext>
              </a:extLst>
            </p:cNvPr>
            <p:cNvSpPr/>
            <p:nvPr/>
          </p:nvSpPr>
          <p:spPr>
            <a:xfrm>
              <a:off x="1322756" y="1634701"/>
              <a:ext cx="346134" cy="223844"/>
            </a:xfrm>
            <a:custGeom>
              <a:avLst/>
              <a:gdLst/>
              <a:ahLst/>
              <a:cxnLst/>
              <a:rect l="l" t="t" r="r" b="b"/>
              <a:pathLst>
                <a:path w="10883" h="7038" extrusionOk="0">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11267;p67">
              <a:extLst>
                <a:ext uri="{FF2B5EF4-FFF2-40B4-BE49-F238E27FC236}">
                  <a16:creationId xmlns:a16="http://schemas.microsoft.com/office/drawing/2014/main" id="{BC864863-9DCD-2F7E-036F-C8118368D502}"/>
                </a:ext>
              </a:extLst>
            </p:cNvPr>
            <p:cNvSpPr/>
            <p:nvPr/>
          </p:nvSpPr>
          <p:spPr>
            <a:xfrm>
              <a:off x="1331852" y="1519217"/>
              <a:ext cx="191243" cy="140514"/>
            </a:xfrm>
            <a:custGeom>
              <a:avLst/>
              <a:gdLst/>
              <a:ahLst/>
              <a:cxnLst/>
              <a:rect l="l" t="t" r="r" b="b"/>
              <a:pathLst>
                <a:path w="6013" h="4418" extrusionOk="0">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11268;p67">
              <a:extLst>
                <a:ext uri="{FF2B5EF4-FFF2-40B4-BE49-F238E27FC236}">
                  <a16:creationId xmlns:a16="http://schemas.microsoft.com/office/drawing/2014/main" id="{990EF69C-14D5-C281-7ACB-1E48D504170E}"/>
                </a:ext>
              </a:extLst>
            </p:cNvPr>
            <p:cNvSpPr/>
            <p:nvPr/>
          </p:nvSpPr>
          <p:spPr>
            <a:xfrm>
              <a:off x="1331852" y="1519217"/>
              <a:ext cx="315442" cy="190512"/>
            </a:xfrm>
            <a:custGeom>
              <a:avLst/>
              <a:gdLst/>
              <a:ahLst/>
              <a:cxnLst/>
              <a:rect l="l" t="t" r="r" b="b"/>
              <a:pathLst>
                <a:path w="9918" h="5990" extrusionOk="0">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11269;p67">
              <a:extLst>
                <a:ext uri="{FF2B5EF4-FFF2-40B4-BE49-F238E27FC236}">
                  <a16:creationId xmlns:a16="http://schemas.microsoft.com/office/drawing/2014/main" id="{19307FAE-D3EB-DAD8-47A6-41666B8A20D4}"/>
                </a:ext>
              </a:extLst>
            </p:cNvPr>
            <p:cNvSpPr/>
            <p:nvPr/>
          </p:nvSpPr>
          <p:spPr>
            <a:xfrm>
              <a:off x="1587056" y="1669178"/>
              <a:ext cx="32" cy="32"/>
            </a:xfrm>
            <a:custGeom>
              <a:avLst/>
              <a:gdLst/>
              <a:ahLst/>
              <a:cxnLst/>
              <a:rect l="l" t="t" r="r" b="b"/>
              <a:pathLst>
                <a:path w="1" h="1" extrusionOk="0">
                  <a:moveTo>
                    <a:pt x="1" y="0"/>
                  </a:moveTo>
                  <a:lnTo>
                    <a:pt x="1" y="0"/>
                  </a:ln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11270;p67">
              <a:extLst>
                <a:ext uri="{FF2B5EF4-FFF2-40B4-BE49-F238E27FC236}">
                  <a16:creationId xmlns:a16="http://schemas.microsoft.com/office/drawing/2014/main" id="{55F789C2-33BE-6B83-F43F-789E15A5F5BF}"/>
                </a:ext>
              </a:extLst>
            </p:cNvPr>
            <p:cNvSpPr/>
            <p:nvPr/>
          </p:nvSpPr>
          <p:spPr>
            <a:xfrm>
              <a:off x="1471190" y="1538523"/>
              <a:ext cx="160965" cy="141278"/>
            </a:xfrm>
            <a:custGeom>
              <a:avLst/>
              <a:gdLst/>
              <a:ahLst/>
              <a:cxnLst/>
              <a:rect l="l" t="t" r="r" b="b"/>
              <a:pathLst>
                <a:path w="5061" h="4442" extrusionOk="0">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11271;p67">
              <a:extLst>
                <a:ext uri="{FF2B5EF4-FFF2-40B4-BE49-F238E27FC236}">
                  <a16:creationId xmlns:a16="http://schemas.microsoft.com/office/drawing/2014/main" id="{CDE8A2D9-3E0A-3555-AFEA-C93E82CBBBCF}"/>
                </a:ext>
              </a:extLst>
            </p:cNvPr>
            <p:cNvSpPr/>
            <p:nvPr/>
          </p:nvSpPr>
          <p:spPr>
            <a:xfrm>
              <a:off x="1354943" y="1540049"/>
              <a:ext cx="124230" cy="148847"/>
            </a:xfrm>
            <a:custGeom>
              <a:avLst/>
              <a:gdLst/>
              <a:ahLst/>
              <a:cxnLst/>
              <a:rect l="l" t="t" r="r" b="b"/>
              <a:pathLst>
                <a:path w="3906" h="4680" extrusionOk="0">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11272;p67">
              <a:extLst>
                <a:ext uri="{FF2B5EF4-FFF2-40B4-BE49-F238E27FC236}">
                  <a16:creationId xmlns:a16="http://schemas.microsoft.com/office/drawing/2014/main" id="{9394B178-ADD0-946C-C2DB-458F00D6BAAA}"/>
                </a:ext>
              </a:extLst>
            </p:cNvPr>
            <p:cNvSpPr/>
            <p:nvPr/>
          </p:nvSpPr>
          <p:spPr>
            <a:xfrm>
              <a:off x="1399629" y="1581714"/>
              <a:ext cx="37148" cy="52669"/>
            </a:xfrm>
            <a:custGeom>
              <a:avLst/>
              <a:gdLst/>
              <a:ahLst/>
              <a:cxnLst/>
              <a:rect l="l" t="t" r="r" b="b"/>
              <a:pathLst>
                <a:path w="1168" h="1656" extrusionOk="0">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1" name="Google Shape;11273;p67">
            <a:extLst>
              <a:ext uri="{FF2B5EF4-FFF2-40B4-BE49-F238E27FC236}">
                <a16:creationId xmlns:a16="http://schemas.microsoft.com/office/drawing/2014/main" id="{802104FF-D67A-B392-17A6-EB9445948D8E}"/>
              </a:ext>
            </a:extLst>
          </p:cNvPr>
          <p:cNvGrpSpPr/>
          <p:nvPr/>
        </p:nvGrpSpPr>
        <p:grpSpPr>
          <a:xfrm>
            <a:off x="6348797" y="1497668"/>
            <a:ext cx="330613" cy="359015"/>
            <a:chOff x="2219466" y="1500293"/>
            <a:chExt cx="330613" cy="359015"/>
          </a:xfrm>
          <a:solidFill>
            <a:schemeClr val="accent1"/>
          </a:solidFill>
        </p:grpSpPr>
        <p:sp>
          <p:nvSpPr>
            <p:cNvPr id="9632" name="Google Shape;11274;p67">
              <a:extLst>
                <a:ext uri="{FF2B5EF4-FFF2-40B4-BE49-F238E27FC236}">
                  <a16:creationId xmlns:a16="http://schemas.microsoft.com/office/drawing/2014/main" id="{B24B5EF0-0D70-70D8-2C26-EC1362127410}"/>
                </a:ext>
              </a:extLst>
            </p:cNvPr>
            <p:cNvSpPr/>
            <p:nvPr/>
          </p:nvSpPr>
          <p:spPr>
            <a:xfrm>
              <a:off x="2353906" y="1635560"/>
              <a:ext cx="65518" cy="82121"/>
            </a:xfrm>
            <a:custGeom>
              <a:avLst/>
              <a:gdLst/>
              <a:ahLst/>
              <a:cxnLst/>
              <a:rect l="l" t="t" r="r" b="b"/>
              <a:pathLst>
                <a:path w="2060" h="2582" extrusionOk="0">
                  <a:moveTo>
                    <a:pt x="994" y="319"/>
                  </a:moveTo>
                  <a:cubicBezTo>
                    <a:pt x="1051" y="319"/>
                    <a:pt x="1107" y="355"/>
                    <a:pt x="1131" y="426"/>
                  </a:cubicBezTo>
                  <a:lnTo>
                    <a:pt x="1631" y="2093"/>
                  </a:lnTo>
                  <a:cubicBezTo>
                    <a:pt x="1667" y="2165"/>
                    <a:pt x="1607" y="2236"/>
                    <a:pt x="1536" y="2236"/>
                  </a:cubicBezTo>
                  <a:lnTo>
                    <a:pt x="476" y="2236"/>
                  </a:lnTo>
                  <a:cubicBezTo>
                    <a:pt x="405" y="2236"/>
                    <a:pt x="345" y="2165"/>
                    <a:pt x="357" y="2093"/>
                  </a:cubicBezTo>
                  <a:lnTo>
                    <a:pt x="857" y="426"/>
                  </a:lnTo>
                  <a:cubicBezTo>
                    <a:pt x="881" y="355"/>
                    <a:pt x="938" y="319"/>
                    <a:pt x="994" y="319"/>
                  </a:cubicBezTo>
                  <a:close/>
                  <a:moveTo>
                    <a:pt x="1006" y="1"/>
                  </a:moveTo>
                  <a:cubicBezTo>
                    <a:pt x="813" y="1"/>
                    <a:pt x="619" y="111"/>
                    <a:pt x="548" y="331"/>
                  </a:cubicBezTo>
                  <a:lnTo>
                    <a:pt x="48" y="1998"/>
                  </a:lnTo>
                  <a:cubicBezTo>
                    <a:pt x="0" y="2129"/>
                    <a:pt x="36" y="2284"/>
                    <a:pt x="119" y="2403"/>
                  </a:cubicBezTo>
                  <a:cubicBezTo>
                    <a:pt x="214" y="2522"/>
                    <a:pt x="345" y="2581"/>
                    <a:pt x="476" y="2581"/>
                  </a:cubicBezTo>
                  <a:lnTo>
                    <a:pt x="1536" y="2581"/>
                  </a:lnTo>
                  <a:cubicBezTo>
                    <a:pt x="1845" y="2581"/>
                    <a:pt x="2060" y="2284"/>
                    <a:pt x="1965" y="1998"/>
                  </a:cubicBezTo>
                  <a:lnTo>
                    <a:pt x="1464" y="331"/>
                  </a:lnTo>
                  <a:cubicBezTo>
                    <a:pt x="1393" y="111"/>
                    <a:pt x="1200" y="1"/>
                    <a:pt x="1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11275;p67">
              <a:extLst>
                <a:ext uri="{FF2B5EF4-FFF2-40B4-BE49-F238E27FC236}">
                  <a16:creationId xmlns:a16="http://schemas.microsoft.com/office/drawing/2014/main" id="{5F7955F0-7722-D3A3-02E0-85038D9C63F5}"/>
                </a:ext>
              </a:extLst>
            </p:cNvPr>
            <p:cNvSpPr/>
            <p:nvPr/>
          </p:nvSpPr>
          <p:spPr>
            <a:xfrm>
              <a:off x="2219466" y="1500293"/>
              <a:ext cx="330613" cy="359015"/>
            </a:xfrm>
            <a:custGeom>
              <a:avLst/>
              <a:gdLst/>
              <a:ahLst/>
              <a:cxnLst/>
              <a:rect l="l" t="t" r="r" b="b"/>
              <a:pathLst>
                <a:path w="10395" h="11288" extrusionOk="0">
                  <a:moveTo>
                    <a:pt x="1048" y="322"/>
                  </a:moveTo>
                  <a:lnTo>
                    <a:pt x="1048" y="1048"/>
                  </a:lnTo>
                  <a:lnTo>
                    <a:pt x="334" y="1048"/>
                  </a:lnTo>
                  <a:lnTo>
                    <a:pt x="334" y="322"/>
                  </a:lnTo>
                  <a:close/>
                  <a:moveTo>
                    <a:pt x="5549" y="334"/>
                  </a:moveTo>
                  <a:lnTo>
                    <a:pt x="5549" y="1048"/>
                  </a:lnTo>
                  <a:lnTo>
                    <a:pt x="4834" y="1048"/>
                  </a:lnTo>
                  <a:lnTo>
                    <a:pt x="4834" y="334"/>
                  </a:lnTo>
                  <a:close/>
                  <a:moveTo>
                    <a:pt x="10049" y="322"/>
                  </a:moveTo>
                  <a:lnTo>
                    <a:pt x="10049" y="1048"/>
                  </a:lnTo>
                  <a:lnTo>
                    <a:pt x="9335" y="1048"/>
                  </a:lnTo>
                  <a:lnTo>
                    <a:pt x="9335" y="322"/>
                  </a:lnTo>
                  <a:close/>
                  <a:moveTo>
                    <a:pt x="10061" y="5287"/>
                  </a:moveTo>
                  <a:lnTo>
                    <a:pt x="10061" y="6001"/>
                  </a:lnTo>
                  <a:lnTo>
                    <a:pt x="9347" y="6001"/>
                  </a:lnTo>
                  <a:lnTo>
                    <a:pt x="9347" y="5287"/>
                  </a:lnTo>
                  <a:close/>
                  <a:moveTo>
                    <a:pt x="1048" y="5299"/>
                  </a:moveTo>
                  <a:lnTo>
                    <a:pt x="1048" y="6013"/>
                  </a:lnTo>
                  <a:lnTo>
                    <a:pt x="334" y="6013"/>
                  </a:lnTo>
                  <a:lnTo>
                    <a:pt x="334" y="5299"/>
                  </a:lnTo>
                  <a:close/>
                  <a:moveTo>
                    <a:pt x="1381" y="10287"/>
                  </a:moveTo>
                  <a:lnTo>
                    <a:pt x="1524" y="10418"/>
                  </a:lnTo>
                  <a:lnTo>
                    <a:pt x="1381" y="10418"/>
                  </a:lnTo>
                  <a:lnTo>
                    <a:pt x="1381" y="10287"/>
                  </a:lnTo>
                  <a:close/>
                  <a:moveTo>
                    <a:pt x="9001" y="10287"/>
                  </a:moveTo>
                  <a:lnTo>
                    <a:pt x="9001" y="10418"/>
                  </a:lnTo>
                  <a:lnTo>
                    <a:pt x="8870" y="10418"/>
                  </a:lnTo>
                  <a:lnTo>
                    <a:pt x="9001" y="10287"/>
                  </a:lnTo>
                  <a:close/>
                  <a:moveTo>
                    <a:pt x="9025" y="857"/>
                  </a:moveTo>
                  <a:lnTo>
                    <a:pt x="9025" y="1215"/>
                  </a:lnTo>
                  <a:cubicBezTo>
                    <a:pt x="9025" y="1310"/>
                    <a:pt x="9097" y="1381"/>
                    <a:pt x="9180" y="1381"/>
                  </a:cubicBezTo>
                  <a:lnTo>
                    <a:pt x="9537" y="1381"/>
                  </a:lnTo>
                  <a:lnTo>
                    <a:pt x="9537" y="4953"/>
                  </a:lnTo>
                  <a:lnTo>
                    <a:pt x="9180" y="4953"/>
                  </a:lnTo>
                  <a:cubicBezTo>
                    <a:pt x="9097" y="4953"/>
                    <a:pt x="9025" y="5025"/>
                    <a:pt x="9025" y="5120"/>
                  </a:cubicBezTo>
                  <a:lnTo>
                    <a:pt x="9025" y="6180"/>
                  </a:lnTo>
                  <a:cubicBezTo>
                    <a:pt x="9025" y="6263"/>
                    <a:pt x="9097" y="6346"/>
                    <a:pt x="9180" y="6346"/>
                  </a:cubicBezTo>
                  <a:lnTo>
                    <a:pt x="9537" y="6346"/>
                  </a:lnTo>
                  <a:lnTo>
                    <a:pt x="9537" y="9894"/>
                  </a:lnTo>
                  <a:lnTo>
                    <a:pt x="9275" y="9894"/>
                  </a:lnTo>
                  <a:cubicBezTo>
                    <a:pt x="9406" y="9573"/>
                    <a:pt x="9442" y="9216"/>
                    <a:pt x="9323" y="8870"/>
                  </a:cubicBezTo>
                  <a:lnTo>
                    <a:pt x="7311" y="2632"/>
                  </a:lnTo>
                  <a:cubicBezTo>
                    <a:pt x="7283" y="2567"/>
                    <a:pt x="7227" y="2524"/>
                    <a:pt x="7160" y="2524"/>
                  </a:cubicBezTo>
                  <a:cubicBezTo>
                    <a:pt x="7139" y="2524"/>
                    <a:pt x="7118" y="2528"/>
                    <a:pt x="7096" y="2536"/>
                  </a:cubicBezTo>
                  <a:cubicBezTo>
                    <a:pt x="7013" y="2560"/>
                    <a:pt x="6965" y="2655"/>
                    <a:pt x="7001" y="2739"/>
                  </a:cubicBezTo>
                  <a:lnTo>
                    <a:pt x="9001" y="8978"/>
                  </a:lnTo>
                  <a:cubicBezTo>
                    <a:pt x="9263" y="9780"/>
                    <a:pt x="8624" y="10429"/>
                    <a:pt x="7936" y="10429"/>
                  </a:cubicBezTo>
                  <a:cubicBezTo>
                    <a:pt x="7685" y="10429"/>
                    <a:pt x="7427" y="10342"/>
                    <a:pt x="7204" y="10144"/>
                  </a:cubicBezTo>
                  <a:cubicBezTo>
                    <a:pt x="7171" y="10123"/>
                    <a:pt x="7132" y="10111"/>
                    <a:pt x="7093" y="10111"/>
                  </a:cubicBezTo>
                  <a:cubicBezTo>
                    <a:pt x="7045" y="10111"/>
                    <a:pt x="6998" y="10129"/>
                    <a:pt x="6965" y="10168"/>
                  </a:cubicBezTo>
                  <a:cubicBezTo>
                    <a:pt x="6906" y="10240"/>
                    <a:pt x="6906" y="10347"/>
                    <a:pt x="6977" y="10406"/>
                  </a:cubicBezTo>
                  <a:cubicBezTo>
                    <a:pt x="7001" y="10418"/>
                    <a:pt x="7013" y="10430"/>
                    <a:pt x="7025" y="10430"/>
                  </a:cubicBezTo>
                  <a:lnTo>
                    <a:pt x="5906" y="10430"/>
                  </a:lnTo>
                  <a:lnTo>
                    <a:pt x="5906" y="10073"/>
                  </a:lnTo>
                  <a:cubicBezTo>
                    <a:pt x="5906" y="9990"/>
                    <a:pt x="5834" y="9918"/>
                    <a:pt x="5751" y="9918"/>
                  </a:cubicBezTo>
                  <a:lnTo>
                    <a:pt x="4691" y="9918"/>
                  </a:lnTo>
                  <a:cubicBezTo>
                    <a:pt x="4596" y="9918"/>
                    <a:pt x="4525" y="9990"/>
                    <a:pt x="4525" y="10073"/>
                  </a:cubicBezTo>
                  <a:lnTo>
                    <a:pt x="4525" y="10430"/>
                  </a:lnTo>
                  <a:lnTo>
                    <a:pt x="3382" y="10430"/>
                  </a:lnTo>
                  <a:cubicBezTo>
                    <a:pt x="3834" y="10049"/>
                    <a:pt x="3858" y="9585"/>
                    <a:pt x="4037" y="9144"/>
                  </a:cubicBezTo>
                  <a:cubicBezTo>
                    <a:pt x="4167" y="8728"/>
                    <a:pt x="4548" y="8442"/>
                    <a:pt x="5001" y="8442"/>
                  </a:cubicBezTo>
                  <a:lnTo>
                    <a:pt x="5418" y="8442"/>
                  </a:lnTo>
                  <a:cubicBezTo>
                    <a:pt x="5846" y="8442"/>
                    <a:pt x="6239" y="8728"/>
                    <a:pt x="6382" y="9144"/>
                  </a:cubicBezTo>
                  <a:lnTo>
                    <a:pt x="6596" y="9775"/>
                  </a:lnTo>
                  <a:cubicBezTo>
                    <a:pt x="6615" y="9849"/>
                    <a:pt x="6676" y="9894"/>
                    <a:pt x="6742" y="9894"/>
                  </a:cubicBezTo>
                  <a:cubicBezTo>
                    <a:pt x="6761" y="9894"/>
                    <a:pt x="6780" y="9890"/>
                    <a:pt x="6799" y="9882"/>
                  </a:cubicBezTo>
                  <a:cubicBezTo>
                    <a:pt x="6894" y="9859"/>
                    <a:pt x="6930" y="9763"/>
                    <a:pt x="6906" y="9680"/>
                  </a:cubicBezTo>
                  <a:lnTo>
                    <a:pt x="6692" y="9037"/>
                  </a:lnTo>
                  <a:cubicBezTo>
                    <a:pt x="6513" y="8489"/>
                    <a:pt x="6001" y="8108"/>
                    <a:pt x="5418" y="8108"/>
                  </a:cubicBezTo>
                  <a:lnTo>
                    <a:pt x="5001" y="8108"/>
                  </a:lnTo>
                  <a:cubicBezTo>
                    <a:pt x="4418" y="8108"/>
                    <a:pt x="3894" y="8489"/>
                    <a:pt x="3715" y="9037"/>
                  </a:cubicBezTo>
                  <a:lnTo>
                    <a:pt x="3513" y="9680"/>
                  </a:lnTo>
                  <a:cubicBezTo>
                    <a:pt x="3358" y="10132"/>
                    <a:pt x="2929" y="10430"/>
                    <a:pt x="2453" y="10430"/>
                  </a:cubicBezTo>
                  <a:cubicBezTo>
                    <a:pt x="1846" y="10430"/>
                    <a:pt x="1334" y="9942"/>
                    <a:pt x="1334" y="9323"/>
                  </a:cubicBezTo>
                  <a:cubicBezTo>
                    <a:pt x="1334" y="9025"/>
                    <a:pt x="1429" y="8906"/>
                    <a:pt x="1751" y="7846"/>
                  </a:cubicBezTo>
                  <a:cubicBezTo>
                    <a:pt x="1786" y="7751"/>
                    <a:pt x="1739" y="7668"/>
                    <a:pt x="1655" y="7632"/>
                  </a:cubicBezTo>
                  <a:cubicBezTo>
                    <a:pt x="1639" y="7628"/>
                    <a:pt x="1622" y="7626"/>
                    <a:pt x="1607" y="7626"/>
                  </a:cubicBezTo>
                  <a:cubicBezTo>
                    <a:pt x="1532" y="7626"/>
                    <a:pt x="1470" y="7670"/>
                    <a:pt x="1441" y="7739"/>
                  </a:cubicBezTo>
                  <a:lnTo>
                    <a:pt x="1084" y="8870"/>
                  </a:lnTo>
                  <a:cubicBezTo>
                    <a:pt x="977" y="9216"/>
                    <a:pt x="1000" y="9573"/>
                    <a:pt x="1143" y="9894"/>
                  </a:cubicBezTo>
                  <a:lnTo>
                    <a:pt x="881" y="9894"/>
                  </a:lnTo>
                  <a:lnTo>
                    <a:pt x="881" y="6346"/>
                  </a:lnTo>
                  <a:lnTo>
                    <a:pt x="1239" y="6346"/>
                  </a:lnTo>
                  <a:cubicBezTo>
                    <a:pt x="1322" y="6346"/>
                    <a:pt x="1393" y="6263"/>
                    <a:pt x="1393" y="6180"/>
                  </a:cubicBezTo>
                  <a:lnTo>
                    <a:pt x="1393" y="5120"/>
                  </a:lnTo>
                  <a:cubicBezTo>
                    <a:pt x="1393" y="5037"/>
                    <a:pt x="1322" y="4953"/>
                    <a:pt x="1239" y="4953"/>
                  </a:cubicBezTo>
                  <a:lnTo>
                    <a:pt x="881" y="4953"/>
                  </a:lnTo>
                  <a:lnTo>
                    <a:pt x="881" y="1381"/>
                  </a:lnTo>
                  <a:lnTo>
                    <a:pt x="1239" y="1381"/>
                  </a:lnTo>
                  <a:cubicBezTo>
                    <a:pt x="1322" y="1381"/>
                    <a:pt x="1393" y="1310"/>
                    <a:pt x="1393" y="1227"/>
                  </a:cubicBezTo>
                  <a:lnTo>
                    <a:pt x="1393" y="869"/>
                  </a:lnTo>
                  <a:lnTo>
                    <a:pt x="3953" y="869"/>
                  </a:lnTo>
                  <a:cubicBezTo>
                    <a:pt x="3703" y="1060"/>
                    <a:pt x="3513" y="1322"/>
                    <a:pt x="3417" y="1643"/>
                  </a:cubicBezTo>
                  <a:lnTo>
                    <a:pt x="1643" y="7096"/>
                  </a:lnTo>
                  <a:cubicBezTo>
                    <a:pt x="1608" y="7204"/>
                    <a:pt x="1679" y="7323"/>
                    <a:pt x="1798" y="7323"/>
                  </a:cubicBezTo>
                  <a:cubicBezTo>
                    <a:pt x="1881" y="7323"/>
                    <a:pt x="1941" y="7275"/>
                    <a:pt x="1965" y="7204"/>
                  </a:cubicBezTo>
                  <a:lnTo>
                    <a:pt x="3739" y="1727"/>
                  </a:lnTo>
                  <a:cubicBezTo>
                    <a:pt x="3858" y="1334"/>
                    <a:pt x="4156" y="1036"/>
                    <a:pt x="4525" y="917"/>
                  </a:cubicBezTo>
                  <a:lnTo>
                    <a:pt x="4525" y="1215"/>
                  </a:lnTo>
                  <a:cubicBezTo>
                    <a:pt x="4525" y="1310"/>
                    <a:pt x="4596" y="1381"/>
                    <a:pt x="4691" y="1381"/>
                  </a:cubicBezTo>
                  <a:lnTo>
                    <a:pt x="5751" y="1381"/>
                  </a:lnTo>
                  <a:cubicBezTo>
                    <a:pt x="5834" y="1381"/>
                    <a:pt x="5906" y="1310"/>
                    <a:pt x="5906" y="1215"/>
                  </a:cubicBezTo>
                  <a:lnTo>
                    <a:pt x="5906" y="941"/>
                  </a:lnTo>
                  <a:cubicBezTo>
                    <a:pt x="6263" y="1072"/>
                    <a:pt x="6549" y="1358"/>
                    <a:pt x="6680" y="1739"/>
                  </a:cubicBezTo>
                  <a:lnTo>
                    <a:pt x="6799" y="2096"/>
                  </a:lnTo>
                  <a:cubicBezTo>
                    <a:pt x="6827" y="2172"/>
                    <a:pt x="6886" y="2210"/>
                    <a:pt x="6958" y="2210"/>
                  </a:cubicBezTo>
                  <a:cubicBezTo>
                    <a:pt x="6975" y="2210"/>
                    <a:pt x="6994" y="2208"/>
                    <a:pt x="7013" y="2203"/>
                  </a:cubicBezTo>
                  <a:cubicBezTo>
                    <a:pt x="7096" y="2167"/>
                    <a:pt x="7144" y="2084"/>
                    <a:pt x="7120" y="1989"/>
                  </a:cubicBezTo>
                  <a:cubicBezTo>
                    <a:pt x="7025" y="1786"/>
                    <a:pt x="6977" y="1262"/>
                    <a:pt x="6465" y="857"/>
                  </a:cubicBezTo>
                  <a:close/>
                  <a:moveTo>
                    <a:pt x="1048" y="10228"/>
                  </a:moveTo>
                  <a:lnTo>
                    <a:pt x="1048" y="10942"/>
                  </a:lnTo>
                  <a:lnTo>
                    <a:pt x="334" y="10942"/>
                  </a:lnTo>
                  <a:lnTo>
                    <a:pt x="334" y="10228"/>
                  </a:lnTo>
                  <a:close/>
                  <a:moveTo>
                    <a:pt x="5572" y="10228"/>
                  </a:moveTo>
                  <a:lnTo>
                    <a:pt x="5572" y="10942"/>
                  </a:lnTo>
                  <a:lnTo>
                    <a:pt x="4858" y="10942"/>
                  </a:lnTo>
                  <a:lnTo>
                    <a:pt x="4858" y="10228"/>
                  </a:lnTo>
                  <a:close/>
                  <a:moveTo>
                    <a:pt x="10061" y="10228"/>
                  </a:moveTo>
                  <a:lnTo>
                    <a:pt x="10061" y="10942"/>
                  </a:lnTo>
                  <a:lnTo>
                    <a:pt x="9347" y="10942"/>
                  </a:lnTo>
                  <a:lnTo>
                    <a:pt x="9347" y="10228"/>
                  </a:lnTo>
                  <a:close/>
                  <a:moveTo>
                    <a:pt x="167" y="0"/>
                  </a:moveTo>
                  <a:cubicBezTo>
                    <a:pt x="72" y="0"/>
                    <a:pt x="0" y="72"/>
                    <a:pt x="0" y="167"/>
                  </a:cubicBezTo>
                  <a:lnTo>
                    <a:pt x="0" y="1227"/>
                  </a:lnTo>
                  <a:cubicBezTo>
                    <a:pt x="0" y="1310"/>
                    <a:pt x="72" y="1381"/>
                    <a:pt x="167" y="1381"/>
                  </a:cubicBezTo>
                  <a:lnTo>
                    <a:pt x="524" y="1381"/>
                  </a:lnTo>
                  <a:lnTo>
                    <a:pt x="524" y="4953"/>
                  </a:lnTo>
                  <a:lnTo>
                    <a:pt x="167" y="4953"/>
                  </a:lnTo>
                  <a:cubicBezTo>
                    <a:pt x="72" y="4953"/>
                    <a:pt x="0" y="5037"/>
                    <a:pt x="0" y="5120"/>
                  </a:cubicBezTo>
                  <a:lnTo>
                    <a:pt x="0" y="6180"/>
                  </a:lnTo>
                  <a:cubicBezTo>
                    <a:pt x="0" y="6263"/>
                    <a:pt x="72" y="6346"/>
                    <a:pt x="167" y="6346"/>
                  </a:cubicBezTo>
                  <a:lnTo>
                    <a:pt x="524" y="6346"/>
                  </a:lnTo>
                  <a:lnTo>
                    <a:pt x="524" y="9894"/>
                  </a:lnTo>
                  <a:lnTo>
                    <a:pt x="167" y="9894"/>
                  </a:lnTo>
                  <a:cubicBezTo>
                    <a:pt x="72" y="9894"/>
                    <a:pt x="0" y="9978"/>
                    <a:pt x="0" y="10061"/>
                  </a:cubicBezTo>
                  <a:lnTo>
                    <a:pt x="0" y="11121"/>
                  </a:lnTo>
                  <a:cubicBezTo>
                    <a:pt x="0" y="11204"/>
                    <a:pt x="72" y="11287"/>
                    <a:pt x="167" y="11287"/>
                  </a:cubicBezTo>
                  <a:lnTo>
                    <a:pt x="1215" y="11287"/>
                  </a:lnTo>
                  <a:cubicBezTo>
                    <a:pt x="1310" y="11287"/>
                    <a:pt x="1381" y="11204"/>
                    <a:pt x="1381" y="11121"/>
                  </a:cubicBezTo>
                  <a:lnTo>
                    <a:pt x="1381" y="10763"/>
                  </a:lnTo>
                  <a:lnTo>
                    <a:pt x="4513" y="10763"/>
                  </a:lnTo>
                  <a:lnTo>
                    <a:pt x="4513" y="11121"/>
                  </a:lnTo>
                  <a:cubicBezTo>
                    <a:pt x="4513" y="11204"/>
                    <a:pt x="4584" y="11287"/>
                    <a:pt x="4679" y="11287"/>
                  </a:cubicBezTo>
                  <a:lnTo>
                    <a:pt x="5727" y="11287"/>
                  </a:lnTo>
                  <a:cubicBezTo>
                    <a:pt x="5822" y="11287"/>
                    <a:pt x="5894" y="11204"/>
                    <a:pt x="5894" y="11121"/>
                  </a:cubicBezTo>
                  <a:lnTo>
                    <a:pt x="5894" y="10763"/>
                  </a:lnTo>
                  <a:lnTo>
                    <a:pt x="9001" y="10763"/>
                  </a:lnTo>
                  <a:lnTo>
                    <a:pt x="9001" y="11121"/>
                  </a:lnTo>
                  <a:cubicBezTo>
                    <a:pt x="9001" y="11204"/>
                    <a:pt x="9085" y="11287"/>
                    <a:pt x="9168" y="11287"/>
                  </a:cubicBezTo>
                  <a:lnTo>
                    <a:pt x="10228" y="11287"/>
                  </a:lnTo>
                  <a:cubicBezTo>
                    <a:pt x="10311" y="11287"/>
                    <a:pt x="10394" y="11204"/>
                    <a:pt x="10394" y="11121"/>
                  </a:cubicBezTo>
                  <a:lnTo>
                    <a:pt x="10394" y="10061"/>
                  </a:lnTo>
                  <a:cubicBezTo>
                    <a:pt x="10394" y="9978"/>
                    <a:pt x="10311" y="9894"/>
                    <a:pt x="10228" y="9894"/>
                  </a:cubicBezTo>
                  <a:lnTo>
                    <a:pt x="9871" y="9894"/>
                  </a:lnTo>
                  <a:lnTo>
                    <a:pt x="9871" y="6346"/>
                  </a:lnTo>
                  <a:lnTo>
                    <a:pt x="10228" y="6346"/>
                  </a:lnTo>
                  <a:cubicBezTo>
                    <a:pt x="10311" y="6346"/>
                    <a:pt x="10394" y="6263"/>
                    <a:pt x="10394" y="6180"/>
                  </a:cubicBezTo>
                  <a:lnTo>
                    <a:pt x="10394" y="5120"/>
                  </a:lnTo>
                  <a:cubicBezTo>
                    <a:pt x="10394" y="5037"/>
                    <a:pt x="10311" y="4953"/>
                    <a:pt x="10228" y="4953"/>
                  </a:cubicBezTo>
                  <a:lnTo>
                    <a:pt x="9871" y="4953"/>
                  </a:lnTo>
                  <a:lnTo>
                    <a:pt x="9871" y="1381"/>
                  </a:lnTo>
                  <a:lnTo>
                    <a:pt x="10228" y="1381"/>
                  </a:lnTo>
                  <a:cubicBezTo>
                    <a:pt x="10311" y="1381"/>
                    <a:pt x="10394" y="1310"/>
                    <a:pt x="10394" y="1227"/>
                  </a:cubicBezTo>
                  <a:lnTo>
                    <a:pt x="10394" y="167"/>
                  </a:lnTo>
                  <a:cubicBezTo>
                    <a:pt x="10394" y="72"/>
                    <a:pt x="10311" y="0"/>
                    <a:pt x="10228" y="0"/>
                  </a:cubicBezTo>
                  <a:lnTo>
                    <a:pt x="9168" y="0"/>
                  </a:lnTo>
                  <a:cubicBezTo>
                    <a:pt x="9085" y="0"/>
                    <a:pt x="9001" y="72"/>
                    <a:pt x="9001" y="167"/>
                  </a:cubicBezTo>
                  <a:lnTo>
                    <a:pt x="9001" y="524"/>
                  </a:lnTo>
                  <a:lnTo>
                    <a:pt x="5894" y="524"/>
                  </a:lnTo>
                  <a:lnTo>
                    <a:pt x="5894" y="167"/>
                  </a:lnTo>
                  <a:cubicBezTo>
                    <a:pt x="5894" y="72"/>
                    <a:pt x="5822" y="0"/>
                    <a:pt x="5727" y="0"/>
                  </a:cubicBezTo>
                  <a:lnTo>
                    <a:pt x="4679" y="0"/>
                  </a:lnTo>
                  <a:cubicBezTo>
                    <a:pt x="4584" y="0"/>
                    <a:pt x="4513" y="72"/>
                    <a:pt x="4513" y="167"/>
                  </a:cubicBezTo>
                  <a:lnTo>
                    <a:pt x="4513" y="524"/>
                  </a:lnTo>
                  <a:lnTo>
                    <a:pt x="1381" y="524"/>
                  </a:lnTo>
                  <a:lnTo>
                    <a:pt x="1381" y="167"/>
                  </a:lnTo>
                  <a:cubicBezTo>
                    <a:pt x="1381"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34" name="Google Shape;11349;p67">
            <a:extLst>
              <a:ext uri="{FF2B5EF4-FFF2-40B4-BE49-F238E27FC236}">
                <a16:creationId xmlns:a16="http://schemas.microsoft.com/office/drawing/2014/main" id="{355391E2-C47A-4588-9AAC-6FA342D02044}"/>
              </a:ext>
            </a:extLst>
          </p:cNvPr>
          <p:cNvSpPr/>
          <p:nvPr/>
        </p:nvSpPr>
        <p:spPr>
          <a:xfrm>
            <a:off x="8234229" y="2419632"/>
            <a:ext cx="91662" cy="351541"/>
          </a:xfrm>
          <a:custGeom>
            <a:avLst/>
            <a:gdLst/>
            <a:ahLst/>
            <a:cxnLst/>
            <a:rect l="l" t="t" r="r" b="b"/>
            <a:pathLst>
              <a:path w="2882" h="11053" extrusionOk="0">
                <a:moveTo>
                  <a:pt x="2560" y="2778"/>
                </a:moveTo>
                <a:lnTo>
                  <a:pt x="2560" y="3707"/>
                </a:lnTo>
                <a:lnTo>
                  <a:pt x="1810" y="3707"/>
                </a:lnTo>
                <a:cubicBezTo>
                  <a:pt x="1727" y="3707"/>
                  <a:pt x="1655" y="3790"/>
                  <a:pt x="1655" y="3873"/>
                </a:cubicBezTo>
                <a:cubicBezTo>
                  <a:pt x="1655" y="3969"/>
                  <a:pt x="1727" y="4040"/>
                  <a:pt x="1810" y="4040"/>
                </a:cubicBezTo>
                <a:lnTo>
                  <a:pt x="2572" y="4040"/>
                </a:lnTo>
                <a:lnTo>
                  <a:pt x="2572" y="9422"/>
                </a:lnTo>
                <a:lnTo>
                  <a:pt x="346" y="9422"/>
                </a:lnTo>
                <a:lnTo>
                  <a:pt x="346" y="4040"/>
                </a:lnTo>
                <a:lnTo>
                  <a:pt x="1144" y="4040"/>
                </a:lnTo>
                <a:cubicBezTo>
                  <a:pt x="1239" y="4040"/>
                  <a:pt x="1310" y="3969"/>
                  <a:pt x="1310" y="3873"/>
                </a:cubicBezTo>
                <a:cubicBezTo>
                  <a:pt x="1310" y="3790"/>
                  <a:pt x="1239" y="3707"/>
                  <a:pt x="1144" y="3707"/>
                </a:cubicBezTo>
                <a:lnTo>
                  <a:pt x="346" y="3707"/>
                </a:lnTo>
                <a:lnTo>
                  <a:pt x="346" y="2778"/>
                </a:lnTo>
                <a:close/>
                <a:moveTo>
                  <a:pt x="1434" y="1"/>
                </a:moveTo>
                <a:cubicBezTo>
                  <a:pt x="1203" y="1"/>
                  <a:pt x="971" y="117"/>
                  <a:pt x="846" y="349"/>
                </a:cubicBezTo>
                <a:lnTo>
                  <a:pt x="548" y="1075"/>
                </a:lnTo>
                <a:cubicBezTo>
                  <a:pt x="524" y="1171"/>
                  <a:pt x="560" y="1254"/>
                  <a:pt x="655" y="1290"/>
                </a:cubicBezTo>
                <a:cubicBezTo>
                  <a:pt x="670" y="1294"/>
                  <a:pt x="685" y="1296"/>
                  <a:pt x="700" y="1296"/>
                </a:cubicBezTo>
                <a:cubicBezTo>
                  <a:pt x="770" y="1296"/>
                  <a:pt x="838" y="1251"/>
                  <a:pt x="858" y="1183"/>
                </a:cubicBezTo>
                <a:lnTo>
                  <a:pt x="1144" y="492"/>
                </a:lnTo>
                <a:cubicBezTo>
                  <a:pt x="1204" y="377"/>
                  <a:pt x="1319" y="318"/>
                  <a:pt x="1435" y="318"/>
                </a:cubicBezTo>
                <a:cubicBezTo>
                  <a:pt x="1548" y="318"/>
                  <a:pt x="1662" y="375"/>
                  <a:pt x="1727" y="492"/>
                </a:cubicBezTo>
                <a:lnTo>
                  <a:pt x="2453" y="2433"/>
                </a:lnTo>
                <a:lnTo>
                  <a:pt x="429" y="2433"/>
                </a:lnTo>
                <a:cubicBezTo>
                  <a:pt x="465" y="2349"/>
                  <a:pt x="429" y="2433"/>
                  <a:pt x="655" y="1790"/>
                </a:cubicBezTo>
                <a:cubicBezTo>
                  <a:pt x="679" y="1695"/>
                  <a:pt x="643" y="1611"/>
                  <a:pt x="548" y="1587"/>
                </a:cubicBezTo>
                <a:cubicBezTo>
                  <a:pt x="529" y="1579"/>
                  <a:pt x="509" y="1575"/>
                  <a:pt x="490" y="1575"/>
                </a:cubicBezTo>
                <a:cubicBezTo>
                  <a:pt x="425" y="1575"/>
                  <a:pt x="364" y="1618"/>
                  <a:pt x="346" y="1683"/>
                </a:cubicBezTo>
                <a:lnTo>
                  <a:pt x="120" y="2326"/>
                </a:lnTo>
                <a:cubicBezTo>
                  <a:pt x="48" y="2492"/>
                  <a:pt x="1" y="2671"/>
                  <a:pt x="1" y="2849"/>
                </a:cubicBezTo>
                <a:lnTo>
                  <a:pt x="1" y="3873"/>
                </a:lnTo>
                <a:lnTo>
                  <a:pt x="1" y="9588"/>
                </a:lnTo>
                <a:lnTo>
                  <a:pt x="1" y="10124"/>
                </a:lnTo>
                <a:cubicBezTo>
                  <a:pt x="1" y="10446"/>
                  <a:pt x="179" y="10767"/>
                  <a:pt x="465" y="10934"/>
                </a:cubicBezTo>
                <a:cubicBezTo>
                  <a:pt x="487" y="10945"/>
                  <a:pt x="513" y="10950"/>
                  <a:pt x="538" y="10950"/>
                </a:cubicBezTo>
                <a:cubicBezTo>
                  <a:pt x="596" y="10950"/>
                  <a:pt x="655" y="10924"/>
                  <a:pt x="679" y="10874"/>
                </a:cubicBezTo>
                <a:cubicBezTo>
                  <a:pt x="727" y="10791"/>
                  <a:pt x="703" y="10684"/>
                  <a:pt x="620" y="10648"/>
                </a:cubicBezTo>
                <a:cubicBezTo>
                  <a:pt x="441" y="10541"/>
                  <a:pt x="322" y="10350"/>
                  <a:pt x="322" y="10124"/>
                </a:cubicBezTo>
                <a:lnTo>
                  <a:pt x="322" y="9755"/>
                </a:lnTo>
                <a:lnTo>
                  <a:pt x="2548" y="9755"/>
                </a:lnTo>
                <a:lnTo>
                  <a:pt x="2548" y="10124"/>
                </a:lnTo>
                <a:cubicBezTo>
                  <a:pt x="2548" y="10458"/>
                  <a:pt x="2275" y="10719"/>
                  <a:pt x="1953" y="10719"/>
                </a:cubicBezTo>
                <a:lnTo>
                  <a:pt x="1191" y="10719"/>
                </a:lnTo>
                <a:cubicBezTo>
                  <a:pt x="1096" y="10719"/>
                  <a:pt x="1024" y="10791"/>
                  <a:pt x="1024" y="10886"/>
                </a:cubicBezTo>
                <a:cubicBezTo>
                  <a:pt x="1024" y="10970"/>
                  <a:pt x="1096" y="11053"/>
                  <a:pt x="1191" y="11053"/>
                </a:cubicBezTo>
                <a:lnTo>
                  <a:pt x="1953" y="11053"/>
                </a:lnTo>
                <a:cubicBezTo>
                  <a:pt x="2453" y="11053"/>
                  <a:pt x="2870" y="10636"/>
                  <a:pt x="2870" y="10124"/>
                </a:cubicBezTo>
                <a:lnTo>
                  <a:pt x="2870" y="2849"/>
                </a:lnTo>
                <a:cubicBezTo>
                  <a:pt x="2882" y="2719"/>
                  <a:pt x="2739" y="2278"/>
                  <a:pt x="2739" y="2278"/>
                </a:cubicBezTo>
                <a:lnTo>
                  <a:pt x="2013" y="349"/>
                </a:lnTo>
                <a:cubicBezTo>
                  <a:pt x="1894" y="117"/>
                  <a:pt x="1664" y="1"/>
                  <a:pt x="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5" name="Google Shape;11350;p67">
            <a:extLst>
              <a:ext uri="{FF2B5EF4-FFF2-40B4-BE49-F238E27FC236}">
                <a16:creationId xmlns:a16="http://schemas.microsoft.com/office/drawing/2014/main" id="{75EEF58B-AB28-1095-CFBA-F812912840A2}"/>
              </a:ext>
            </a:extLst>
          </p:cNvPr>
          <p:cNvGrpSpPr/>
          <p:nvPr/>
        </p:nvGrpSpPr>
        <p:grpSpPr>
          <a:xfrm>
            <a:off x="7745737" y="2419727"/>
            <a:ext cx="203393" cy="351827"/>
            <a:chOff x="3616406" y="2422352"/>
            <a:chExt cx="203393" cy="351827"/>
          </a:xfrm>
          <a:solidFill>
            <a:schemeClr val="accent1"/>
          </a:solidFill>
        </p:grpSpPr>
        <p:sp>
          <p:nvSpPr>
            <p:cNvPr id="9636" name="Google Shape;11351;p67">
              <a:extLst>
                <a:ext uri="{FF2B5EF4-FFF2-40B4-BE49-F238E27FC236}">
                  <a16:creationId xmlns:a16="http://schemas.microsoft.com/office/drawing/2014/main" id="{CE808567-CE84-14E2-12A6-32F5A6D8DB26}"/>
                </a:ext>
              </a:extLst>
            </p:cNvPr>
            <p:cNvSpPr/>
            <p:nvPr/>
          </p:nvSpPr>
          <p:spPr>
            <a:xfrm>
              <a:off x="3640641" y="2422352"/>
              <a:ext cx="154159" cy="92075"/>
            </a:xfrm>
            <a:custGeom>
              <a:avLst/>
              <a:gdLst/>
              <a:ahLst/>
              <a:cxnLst/>
              <a:rect l="l" t="t" r="r" b="b"/>
              <a:pathLst>
                <a:path w="4847" h="2895" extrusionOk="0">
                  <a:moveTo>
                    <a:pt x="1632" y="1"/>
                  </a:moveTo>
                  <a:cubicBezTo>
                    <a:pt x="727" y="1"/>
                    <a:pt x="0" y="727"/>
                    <a:pt x="0" y="1644"/>
                  </a:cubicBezTo>
                  <a:lnTo>
                    <a:pt x="0" y="2727"/>
                  </a:lnTo>
                  <a:cubicBezTo>
                    <a:pt x="0" y="2811"/>
                    <a:pt x="72" y="2894"/>
                    <a:pt x="155" y="2894"/>
                  </a:cubicBezTo>
                  <a:cubicBezTo>
                    <a:pt x="250" y="2894"/>
                    <a:pt x="322" y="2811"/>
                    <a:pt x="322" y="2727"/>
                  </a:cubicBezTo>
                  <a:lnTo>
                    <a:pt x="322" y="1644"/>
                  </a:lnTo>
                  <a:cubicBezTo>
                    <a:pt x="322" y="906"/>
                    <a:pt x="905" y="334"/>
                    <a:pt x="1632" y="334"/>
                  </a:cubicBezTo>
                  <a:lnTo>
                    <a:pt x="3239" y="334"/>
                  </a:lnTo>
                  <a:cubicBezTo>
                    <a:pt x="3846" y="334"/>
                    <a:pt x="4370" y="751"/>
                    <a:pt x="4525" y="1346"/>
                  </a:cubicBezTo>
                  <a:cubicBezTo>
                    <a:pt x="4535" y="1417"/>
                    <a:pt x="4597" y="1471"/>
                    <a:pt x="4673" y="1471"/>
                  </a:cubicBezTo>
                  <a:cubicBezTo>
                    <a:pt x="4687" y="1471"/>
                    <a:pt x="4701" y="1469"/>
                    <a:pt x="4715" y="1465"/>
                  </a:cubicBezTo>
                  <a:cubicBezTo>
                    <a:pt x="4799" y="1442"/>
                    <a:pt x="4846" y="1358"/>
                    <a:pt x="4834" y="1263"/>
                  </a:cubicBezTo>
                  <a:cubicBezTo>
                    <a:pt x="4739" y="906"/>
                    <a:pt x="4549" y="596"/>
                    <a:pt x="4263" y="358"/>
                  </a:cubicBezTo>
                  <a:cubicBezTo>
                    <a:pt x="3989" y="120"/>
                    <a:pt x="3608" y="1"/>
                    <a:pt x="3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11352;p67">
              <a:extLst>
                <a:ext uri="{FF2B5EF4-FFF2-40B4-BE49-F238E27FC236}">
                  <a16:creationId xmlns:a16="http://schemas.microsoft.com/office/drawing/2014/main" id="{A0FC5A40-D724-FD23-618E-57860D3516DB}"/>
                </a:ext>
              </a:extLst>
            </p:cNvPr>
            <p:cNvSpPr/>
            <p:nvPr/>
          </p:nvSpPr>
          <p:spPr>
            <a:xfrm>
              <a:off x="3616406" y="2479156"/>
              <a:ext cx="203393" cy="295023"/>
            </a:xfrm>
            <a:custGeom>
              <a:avLst/>
              <a:gdLst/>
              <a:ahLst/>
              <a:cxnLst/>
              <a:rect l="l" t="t" r="r" b="b"/>
              <a:pathLst>
                <a:path w="6395" h="9276" extrusionOk="0">
                  <a:moveTo>
                    <a:pt x="5918" y="2346"/>
                  </a:moveTo>
                  <a:cubicBezTo>
                    <a:pt x="6001" y="2346"/>
                    <a:pt x="6073" y="2406"/>
                    <a:pt x="6073" y="2501"/>
                  </a:cubicBezTo>
                  <a:lnTo>
                    <a:pt x="6073" y="3989"/>
                  </a:lnTo>
                  <a:lnTo>
                    <a:pt x="4811" y="3989"/>
                  </a:lnTo>
                  <a:cubicBezTo>
                    <a:pt x="4715" y="3989"/>
                    <a:pt x="4644" y="4061"/>
                    <a:pt x="4644" y="4156"/>
                  </a:cubicBezTo>
                  <a:cubicBezTo>
                    <a:pt x="4644" y="4239"/>
                    <a:pt x="4715" y="4323"/>
                    <a:pt x="4811" y="4323"/>
                  </a:cubicBezTo>
                  <a:lnTo>
                    <a:pt x="6073" y="4323"/>
                  </a:lnTo>
                  <a:lnTo>
                    <a:pt x="6073" y="6966"/>
                  </a:lnTo>
                  <a:lnTo>
                    <a:pt x="2394" y="6966"/>
                  </a:lnTo>
                  <a:cubicBezTo>
                    <a:pt x="2298" y="6966"/>
                    <a:pt x="2227" y="7037"/>
                    <a:pt x="2227" y="7133"/>
                  </a:cubicBezTo>
                  <a:cubicBezTo>
                    <a:pt x="2227" y="7216"/>
                    <a:pt x="2298" y="7299"/>
                    <a:pt x="2394" y="7299"/>
                  </a:cubicBezTo>
                  <a:lnTo>
                    <a:pt x="6073" y="7299"/>
                  </a:lnTo>
                  <a:lnTo>
                    <a:pt x="6073" y="8788"/>
                  </a:lnTo>
                  <a:cubicBezTo>
                    <a:pt x="6073" y="8859"/>
                    <a:pt x="6013" y="8930"/>
                    <a:pt x="5918" y="8930"/>
                  </a:cubicBezTo>
                  <a:lnTo>
                    <a:pt x="477" y="8930"/>
                  </a:lnTo>
                  <a:cubicBezTo>
                    <a:pt x="405" y="8930"/>
                    <a:pt x="322" y="8871"/>
                    <a:pt x="322" y="8788"/>
                  </a:cubicBezTo>
                  <a:lnTo>
                    <a:pt x="322" y="7299"/>
                  </a:lnTo>
                  <a:lnTo>
                    <a:pt x="1739" y="7299"/>
                  </a:lnTo>
                  <a:cubicBezTo>
                    <a:pt x="1834" y="7299"/>
                    <a:pt x="1905" y="7216"/>
                    <a:pt x="1905" y="7133"/>
                  </a:cubicBezTo>
                  <a:cubicBezTo>
                    <a:pt x="1905" y="7037"/>
                    <a:pt x="1834" y="6966"/>
                    <a:pt x="1739" y="6966"/>
                  </a:cubicBezTo>
                  <a:lnTo>
                    <a:pt x="322" y="6966"/>
                  </a:lnTo>
                  <a:lnTo>
                    <a:pt x="322" y="4323"/>
                  </a:lnTo>
                  <a:lnTo>
                    <a:pt x="4156" y="4323"/>
                  </a:lnTo>
                  <a:cubicBezTo>
                    <a:pt x="4239" y="4323"/>
                    <a:pt x="4311" y="4239"/>
                    <a:pt x="4311" y="4156"/>
                  </a:cubicBezTo>
                  <a:cubicBezTo>
                    <a:pt x="4311" y="4061"/>
                    <a:pt x="4239" y="3989"/>
                    <a:pt x="4156" y="3989"/>
                  </a:cubicBezTo>
                  <a:lnTo>
                    <a:pt x="322" y="3989"/>
                  </a:lnTo>
                  <a:lnTo>
                    <a:pt x="322" y="2501"/>
                  </a:lnTo>
                  <a:cubicBezTo>
                    <a:pt x="322" y="2430"/>
                    <a:pt x="381" y="2346"/>
                    <a:pt x="477" y="2346"/>
                  </a:cubicBezTo>
                  <a:close/>
                  <a:moveTo>
                    <a:pt x="5477" y="1"/>
                  </a:moveTo>
                  <a:cubicBezTo>
                    <a:pt x="5382" y="1"/>
                    <a:pt x="5311" y="72"/>
                    <a:pt x="5311" y="168"/>
                  </a:cubicBezTo>
                  <a:lnTo>
                    <a:pt x="5311" y="2025"/>
                  </a:lnTo>
                  <a:lnTo>
                    <a:pt x="1084" y="2025"/>
                  </a:lnTo>
                  <a:lnTo>
                    <a:pt x="1084" y="1596"/>
                  </a:lnTo>
                  <a:cubicBezTo>
                    <a:pt x="1084" y="1501"/>
                    <a:pt x="1012" y="1430"/>
                    <a:pt x="917" y="1430"/>
                  </a:cubicBezTo>
                  <a:cubicBezTo>
                    <a:pt x="834" y="1430"/>
                    <a:pt x="762" y="1501"/>
                    <a:pt x="762" y="1596"/>
                  </a:cubicBezTo>
                  <a:lnTo>
                    <a:pt x="762" y="2025"/>
                  </a:lnTo>
                  <a:lnTo>
                    <a:pt x="477" y="2025"/>
                  </a:lnTo>
                  <a:cubicBezTo>
                    <a:pt x="215" y="2025"/>
                    <a:pt x="0" y="2239"/>
                    <a:pt x="0" y="2501"/>
                  </a:cubicBezTo>
                  <a:lnTo>
                    <a:pt x="0" y="8800"/>
                  </a:lnTo>
                  <a:cubicBezTo>
                    <a:pt x="0" y="9050"/>
                    <a:pt x="203" y="9276"/>
                    <a:pt x="477" y="9276"/>
                  </a:cubicBezTo>
                  <a:lnTo>
                    <a:pt x="5918" y="9276"/>
                  </a:lnTo>
                  <a:cubicBezTo>
                    <a:pt x="6180" y="9276"/>
                    <a:pt x="6394" y="9061"/>
                    <a:pt x="6394" y="8800"/>
                  </a:cubicBezTo>
                  <a:lnTo>
                    <a:pt x="6394" y="2501"/>
                  </a:lnTo>
                  <a:cubicBezTo>
                    <a:pt x="6394" y="2239"/>
                    <a:pt x="6192" y="2025"/>
                    <a:pt x="5918" y="2025"/>
                  </a:cubicBezTo>
                  <a:lnTo>
                    <a:pt x="5644" y="2025"/>
                  </a:lnTo>
                  <a:lnTo>
                    <a:pt x="5644" y="168"/>
                  </a:lnTo>
                  <a:cubicBezTo>
                    <a:pt x="5644" y="72"/>
                    <a:pt x="5561" y="1"/>
                    <a:pt x="5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8" name="Google Shape;11353;p67">
            <a:extLst>
              <a:ext uri="{FF2B5EF4-FFF2-40B4-BE49-F238E27FC236}">
                <a16:creationId xmlns:a16="http://schemas.microsoft.com/office/drawing/2014/main" id="{44AE70E4-42BA-8682-E0CA-BBDE76C83674}"/>
              </a:ext>
            </a:extLst>
          </p:cNvPr>
          <p:cNvGrpSpPr/>
          <p:nvPr/>
        </p:nvGrpSpPr>
        <p:grpSpPr>
          <a:xfrm>
            <a:off x="5007518" y="2419345"/>
            <a:ext cx="272696" cy="351827"/>
            <a:chOff x="913012" y="2421970"/>
            <a:chExt cx="272696" cy="351827"/>
          </a:xfrm>
          <a:solidFill>
            <a:schemeClr val="accent1"/>
          </a:solidFill>
        </p:grpSpPr>
        <p:sp>
          <p:nvSpPr>
            <p:cNvPr id="9639" name="Google Shape;11354;p67">
              <a:extLst>
                <a:ext uri="{FF2B5EF4-FFF2-40B4-BE49-F238E27FC236}">
                  <a16:creationId xmlns:a16="http://schemas.microsoft.com/office/drawing/2014/main" id="{1BF157FA-DB7B-9C69-1C58-27070A4F35C9}"/>
                </a:ext>
              </a:extLst>
            </p:cNvPr>
            <p:cNvSpPr/>
            <p:nvPr/>
          </p:nvSpPr>
          <p:spPr>
            <a:xfrm>
              <a:off x="913012" y="2421970"/>
              <a:ext cx="272696" cy="351827"/>
            </a:xfrm>
            <a:custGeom>
              <a:avLst/>
              <a:gdLst/>
              <a:ahLst/>
              <a:cxnLst/>
              <a:rect l="l" t="t" r="r" b="b"/>
              <a:pathLst>
                <a:path w="8574" h="11062" extrusionOk="0">
                  <a:moveTo>
                    <a:pt x="3394" y="3656"/>
                  </a:moveTo>
                  <a:cubicBezTo>
                    <a:pt x="3454" y="3716"/>
                    <a:pt x="3525" y="3775"/>
                    <a:pt x="3608" y="3823"/>
                  </a:cubicBezTo>
                  <a:lnTo>
                    <a:pt x="1882" y="7966"/>
                  </a:lnTo>
                  <a:cubicBezTo>
                    <a:pt x="1799" y="7919"/>
                    <a:pt x="1715" y="7883"/>
                    <a:pt x="1644" y="7871"/>
                  </a:cubicBezTo>
                  <a:lnTo>
                    <a:pt x="3394" y="3656"/>
                  </a:lnTo>
                  <a:close/>
                  <a:moveTo>
                    <a:pt x="5192" y="3644"/>
                  </a:moveTo>
                  <a:lnTo>
                    <a:pt x="6954" y="7859"/>
                  </a:lnTo>
                  <a:cubicBezTo>
                    <a:pt x="6883" y="7883"/>
                    <a:pt x="6787" y="7919"/>
                    <a:pt x="6716" y="7966"/>
                  </a:cubicBezTo>
                  <a:lnTo>
                    <a:pt x="4989" y="3811"/>
                  </a:lnTo>
                  <a:cubicBezTo>
                    <a:pt x="5061" y="3763"/>
                    <a:pt x="5132" y="3704"/>
                    <a:pt x="5192" y="3644"/>
                  </a:cubicBezTo>
                  <a:close/>
                  <a:moveTo>
                    <a:pt x="1072" y="9216"/>
                  </a:moveTo>
                  <a:cubicBezTo>
                    <a:pt x="1144" y="9252"/>
                    <a:pt x="1227" y="9300"/>
                    <a:pt x="1310" y="9312"/>
                  </a:cubicBezTo>
                  <a:cubicBezTo>
                    <a:pt x="1299" y="9347"/>
                    <a:pt x="1203" y="9657"/>
                    <a:pt x="870" y="9847"/>
                  </a:cubicBezTo>
                  <a:lnTo>
                    <a:pt x="787" y="9895"/>
                  </a:lnTo>
                  <a:lnTo>
                    <a:pt x="1072" y="9216"/>
                  </a:lnTo>
                  <a:close/>
                  <a:moveTo>
                    <a:pt x="7502" y="9216"/>
                  </a:moveTo>
                  <a:lnTo>
                    <a:pt x="7787" y="9895"/>
                  </a:lnTo>
                  <a:lnTo>
                    <a:pt x="7716" y="9847"/>
                  </a:lnTo>
                  <a:cubicBezTo>
                    <a:pt x="7371" y="9657"/>
                    <a:pt x="7275" y="9335"/>
                    <a:pt x="7264" y="9312"/>
                  </a:cubicBezTo>
                  <a:cubicBezTo>
                    <a:pt x="7359" y="9300"/>
                    <a:pt x="7430" y="9252"/>
                    <a:pt x="7502" y="9216"/>
                  </a:cubicBezTo>
                  <a:close/>
                  <a:moveTo>
                    <a:pt x="4287" y="1"/>
                  </a:moveTo>
                  <a:cubicBezTo>
                    <a:pt x="3882" y="1"/>
                    <a:pt x="3549" y="322"/>
                    <a:pt x="3549" y="739"/>
                  </a:cubicBezTo>
                  <a:lnTo>
                    <a:pt x="3549" y="1620"/>
                  </a:lnTo>
                  <a:cubicBezTo>
                    <a:pt x="3442" y="1692"/>
                    <a:pt x="3346" y="1763"/>
                    <a:pt x="3275" y="1858"/>
                  </a:cubicBezTo>
                  <a:cubicBezTo>
                    <a:pt x="3215" y="1930"/>
                    <a:pt x="3227" y="2037"/>
                    <a:pt x="3287" y="2096"/>
                  </a:cubicBezTo>
                  <a:cubicBezTo>
                    <a:pt x="3324" y="2123"/>
                    <a:pt x="3364" y="2136"/>
                    <a:pt x="3402" y="2136"/>
                  </a:cubicBezTo>
                  <a:cubicBezTo>
                    <a:pt x="3449" y="2136"/>
                    <a:pt x="3492" y="2117"/>
                    <a:pt x="3525" y="2085"/>
                  </a:cubicBezTo>
                  <a:cubicBezTo>
                    <a:pt x="3730" y="1838"/>
                    <a:pt x="3998" y="1731"/>
                    <a:pt x="4262" y="1731"/>
                  </a:cubicBezTo>
                  <a:cubicBezTo>
                    <a:pt x="4842" y="1731"/>
                    <a:pt x="5403" y="2247"/>
                    <a:pt x="5239" y="2942"/>
                  </a:cubicBezTo>
                  <a:cubicBezTo>
                    <a:pt x="5130" y="3422"/>
                    <a:pt x="4708" y="3692"/>
                    <a:pt x="4281" y="3692"/>
                  </a:cubicBezTo>
                  <a:cubicBezTo>
                    <a:pt x="3967" y="3692"/>
                    <a:pt x="3650" y="3546"/>
                    <a:pt x="3454" y="3228"/>
                  </a:cubicBezTo>
                  <a:cubicBezTo>
                    <a:pt x="3334" y="3037"/>
                    <a:pt x="3287" y="2811"/>
                    <a:pt x="3323" y="2585"/>
                  </a:cubicBezTo>
                  <a:cubicBezTo>
                    <a:pt x="3334" y="2501"/>
                    <a:pt x="3263" y="2406"/>
                    <a:pt x="3168" y="2406"/>
                  </a:cubicBezTo>
                  <a:cubicBezTo>
                    <a:pt x="3162" y="2405"/>
                    <a:pt x="3155" y="2405"/>
                    <a:pt x="3149" y="2405"/>
                  </a:cubicBezTo>
                  <a:cubicBezTo>
                    <a:pt x="3071" y="2405"/>
                    <a:pt x="2989" y="2473"/>
                    <a:pt x="2989" y="2561"/>
                  </a:cubicBezTo>
                  <a:cubicBezTo>
                    <a:pt x="2965" y="2858"/>
                    <a:pt x="3025" y="3132"/>
                    <a:pt x="3156" y="3382"/>
                  </a:cubicBezTo>
                  <a:lnTo>
                    <a:pt x="1239" y="7966"/>
                  </a:lnTo>
                  <a:cubicBezTo>
                    <a:pt x="1227" y="7990"/>
                    <a:pt x="1203" y="8038"/>
                    <a:pt x="1227" y="8085"/>
                  </a:cubicBezTo>
                  <a:cubicBezTo>
                    <a:pt x="1238" y="8162"/>
                    <a:pt x="1309" y="8218"/>
                    <a:pt x="1393" y="8218"/>
                  </a:cubicBezTo>
                  <a:cubicBezTo>
                    <a:pt x="1401" y="8218"/>
                    <a:pt x="1409" y="8217"/>
                    <a:pt x="1418" y="8216"/>
                  </a:cubicBezTo>
                  <a:cubicBezTo>
                    <a:pt x="1447" y="8206"/>
                    <a:pt x="1481" y="8201"/>
                    <a:pt x="1515" y="8201"/>
                  </a:cubicBezTo>
                  <a:cubicBezTo>
                    <a:pt x="1564" y="8201"/>
                    <a:pt x="1614" y="8212"/>
                    <a:pt x="1656" y="8240"/>
                  </a:cubicBezTo>
                  <a:cubicBezTo>
                    <a:pt x="2072" y="8419"/>
                    <a:pt x="1941" y="9038"/>
                    <a:pt x="1489" y="9038"/>
                  </a:cubicBezTo>
                  <a:cubicBezTo>
                    <a:pt x="1227" y="9038"/>
                    <a:pt x="1025" y="8776"/>
                    <a:pt x="1084" y="8526"/>
                  </a:cubicBezTo>
                  <a:cubicBezTo>
                    <a:pt x="1108" y="8443"/>
                    <a:pt x="1060" y="8347"/>
                    <a:pt x="965" y="8335"/>
                  </a:cubicBezTo>
                  <a:cubicBezTo>
                    <a:pt x="951" y="8331"/>
                    <a:pt x="936" y="8329"/>
                    <a:pt x="922" y="8329"/>
                  </a:cubicBezTo>
                  <a:cubicBezTo>
                    <a:pt x="852" y="8329"/>
                    <a:pt x="784" y="8376"/>
                    <a:pt x="775" y="8454"/>
                  </a:cubicBezTo>
                  <a:cubicBezTo>
                    <a:pt x="751" y="8621"/>
                    <a:pt x="763" y="8776"/>
                    <a:pt x="834" y="8943"/>
                  </a:cubicBezTo>
                  <a:lnTo>
                    <a:pt x="298" y="10228"/>
                  </a:lnTo>
                  <a:lnTo>
                    <a:pt x="36" y="10836"/>
                  </a:lnTo>
                  <a:cubicBezTo>
                    <a:pt x="1" y="10919"/>
                    <a:pt x="36" y="11014"/>
                    <a:pt x="120" y="11038"/>
                  </a:cubicBezTo>
                  <a:cubicBezTo>
                    <a:pt x="132" y="11062"/>
                    <a:pt x="167" y="11062"/>
                    <a:pt x="179" y="11062"/>
                  </a:cubicBezTo>
                  <a:cubicBezTo>
                    <a:pt x="239" y="11062"/>
                    <a:pt x="298" y="11014"/>
                    <a:pt x="334" y="10955"/>
                  </a:cubicBezTo>
                  <a:lnTo>
                    <a:pt x="572" y="10383"/>
                  </a:lnTo>
                  <a:lnTo>
                    <a:pt x="1013" y="10133"/>
                  </a:lnTo>
                  <a:cubicBezTo>
                    <a:pt x="1501" y="9847"/>
                    <a:pt x="1608" y="9407"/>
                    <a:pt x="1656" y="9312"/>
                  </a:cubicBezTo>
                  <a:cubicBezTo>
                    <a:pt x="2144" y="9193"/>
                    <a:pt x="2382" y="8633"/>
                    <a:pt x="2120" y="8204"/>
                  </a:cubicBezTo>
                  <a:lnTo>
                    <a:pt x="3882" y="3942"/>
                  </a:lnTo>
                  <a:cubicBezTo>
                    <a:pt x="4013" y="3978"/>
                    <a:pt x="4144" y="3996"/>
                    <a:pt x="4277" y="3996"/>
                  </a:cubicBezTo>
                  <a:cubicBezTo>
                    <a:pt x="4409" y="3996"/>
                    <a:pt x="4543" y="3978"/>
                    <a:pt x="4680" y="3942"/>
                  </a:cubicBezTo>
                  <a:lnTo>
                    <a:pt x="6442" y="8204"/>
                  </a:lnTo>
                  <a:cubicBezTo>
                    <a:pt x="6382" y="8300"/>
                    <a:pt x="6347" y="8419"/>
                    <a:pt x="6347" y="8538"/>
                  </a:cubicBezTo>
                  <a:cubicBezTo>
                    <a:pt x="6347" y="8597"/>
                    <a:pt x="6371" y="8681"/>
                    <a:pt x="6430" y="8693"/>
                  </a:cubicBezTo>
                  <a:cubicBezTo>
                    <a:pt x="6457" y="8707"/>
                    <a:pt x="6484" y="8714"/>
                    <a:pt x="6511" y="8714"/>
                  </a:cubicBezTo>
                  <a:cubicBezTo>
                    <a:pt x="6594" y="8714"/>
                    <a:pt x="6668" y="8651"/>
                    <a:pt x="6668" y="8562"/>
                  </a:cubicBezTo>
                  <a:cubicBezTo>
                    <a:pt x="6680" y="8443"/>
                    <a:pt x="6740" y="8323"/>
                    <a:pt x="6835" y="8264"/>
                  </a:cubicBezTo>
                  <a:cubicBezTo>
                    <a:pt x="6915" y="8202"/>
                    <a:pt x="7000" y="8176"/>
                    <a:pt x="7081" y="8176"/>
                  </a:cubicBezTo>
                  <a:cubicBezTo>
                    <a:pt x="7359" y="8176"/>
                    <a:pt x="7590" y="8490"/>
                    <a:pt x="7442" y="8776"/>
                  </a:cubicBezTo>
                  <a:cubicBezTo>
                    <a:pt x="7365" y="8905"/>
                    <a:pt x="7232" y="9002"/>
                    <a:pt x="7079" y="9002"/>
                  </a:cubicBezTo>
                  <a:cubicBezTo>
                    <a:pt x="7020" y="9002"/>
                    <a:pt x="6958" y="8988"/>
                    <a:pt x="6894" y="8954"/>
                  </a:cubicBezTo>
                  <a:cubicBezTo>
                    <a:pt x="6894" y="8954"/>
                    <a:pt x="6856" y="8939"/>
                    <a:pt x="6811" y="8939"/>
                  </a:cubicBezTo>
                  <a:cubicBezTo>
                    <a:pt x="6799" y="8939"/>
                    <a:pt x="6787" y="8940"/>
                    <a:pt x="6775" y="8943"/>
                  </a:cubicBezTo>
                  <a:cubicBezTo>
                    <a:pt x="6644" y="8990"/>
                    <a:pt x="6597" y="9181"/>
                    <a:pt x="6763" y="9252"/>
                  </a:cubicBezTo>
                  <a:cubicBezTo>
                    <a:pt x="6823" y="9288"/>
                    <a:pt x="6883" y="9300"/>
                    <a:pt x="6942" y="9312"/>
                  </a:cubicBezTo>
                  <a:cubicBezTo>
                    <a:pt x="6978" y="9395"/>
                    <a:pt x="7085" y="9847"/>
                    <a:pt x="7573" y="10133"/>
                  </a:cubicBezTo>
                  <a:lnTo>
                    <a:pt x="8026" y="10383"/>
                  </a:lnTo>
                  <a:lnTo>
                    <a:pt x="8264" y="10955"/>
                  </a:lnTo>
                  <a:cubicBezTo>
                    <a:pt x="8281" y="11016"/>
                    <a:pt x="8344" y="11052"/>
                    <a:pt x="8405" y="11052"/>
                  </a:cubicBezTo>
                  <a:cubicBezTo>
                    <a:pt x="8426" y="11052"/>
                    <a:pt x="8447" y="11047"/>
                    <a:pt x="8466" y="11038"/>
                  </a:cubicBezTo>
                  <a:cubicBezTo>
                    <a:pt x="8549" y="11014"/>
                    <a:pt x="8573" y="10907"/>
                    <a:pt x="8549" y="10836"/>
                  </a:cubicBezTo>
                  <a:lnTo>
                    <a:pt x="8276" y="10228"/>
                  </a:lnTo>
                  <a:lnTo>
                    <a:pt x="7740" y="8943"/>
                  </a:lnTo>
                  <a:cubicBezTo>
                    <a:pt x="7930" y="8538"/>
                    <a:pt x="7740" y="8050"/>
                    <a:pt x="7311" y="7919"/>
                  </a:cubicBezTo>
                  <a:lnTo>
                    <a:pt x="5418" y="3382"/>
                  </a:lnTo>
                  <a:cubicBezTo>
                    <a:pt x="5763" y="2799"/>
                    <a:pt x="5597" y="2025"/>
                    <a:pt x="5037" y="1632"/>
                  </a:cubicBezTo>
                  <a:lnTo>
                    <a:pt x="5037" y="1323"/>
                  </a:lnTo>
                  <a:cubicBezTo>
                    <a:pt x="5037" y="1239"/>
                    <a:pt x="4954" y="1156"/>
                    <a:pt x="4870" y="1156"/>
                  </a:cubicBezTo>
                  <a:cubicBezTo>
                    <a:pt x="4775" y="1156"/>
                    <a:pt x="4704" y="1239"/>
                    <a:pt x="4704" y="1323"/>
                  </a:cubicBezTo>
                  <a:lnTo>
                    <a:pt x="4704" y="1477"/>
                  </a:lnTo>
                  <a:cubicBezTo>
                    <a:pt x="4579" y="1430"/>
                    <a:pt x="4442" y="1406"/>
                    <a:pt x="4300" y="1406"/>
                  </a:cubicBezTo>
                  <a:cubicBezTo>
                    <a:pt x="4159" y="1406"/>
                    <a:pt x="4013" y="1430"/>
                    <a:pt x="3870" y="1477"/>
                  </a:cubicBezTo>
                  <a:lnTo>
                    <a:pt x="3870" y="763"/>
                  </a:lnTo>
                  <a:cubicBezTo>
                    <a:pt x="3870" y="537"/>
                    <a:pt x="4049" y="346"/>
                    <a:pt x="4287" y="346"/>
                  </a:cubicBezTo>
                  <a:cubicBezTo>
                    <a:pt x="4477" y="346"/>
                    <a:pt x="4656" y="489"/>
                    <a:pt x="4692" y="680"/>
                  </a:cubicBezTo>
                  <a:cubicBezTo>
                    <a:pt x="4703" y="767"/>
                    <a:pt x="4783" y="824"/>
                    <a:pt x="4861" y="824"/>
                  </a:cubicBezTo>
                  <a:cubicBezTo>
                    <a:pt x="4868" y="824"/>
                    <a:pt x="4875" y="824"/>
                    <a:pt x="4882" y="823"/>
                  </a:cubicBezTo>
                  <a:cubicBezTo>
                    <a:pt x="4978" y="799"/>
                    <a:pt x="5037" y="715"/>
                    <a:pt x="5013" y="620"/>
                  </a:cubicBezTo>
                  <a:cubicBezTo>
                    <a:pt x="4954" y="263"/>
                    <a:pt x="4644" y="1"/>
                    <a:pt x="4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11355;p67">
              <a:extLst>
                <a:ext uri="{FF2B5EF4-FFF2-40B4-BE49-F238E27FC236}">
                  <a16:creationId xmlns:a16="http://schemas.microsoft.com/office/drawing/2014/main" id="{DF3F45EA-B8FA-B2C5-0762-4C194072FF46}"/>
                </a:ext>
              </a:extLst>
            </p:cNvPr>
            <p:cNvSpPr/>
            <p:nvPr/>
          </p:nvSpPr>
          <p:spPr>
            <a:xfrm>
              <a:off x="1028146" y="2491719"/>
              <a:ext cx="37880" cy="32918"/>
            </a:xfrm>
            <a:custGeom>
              <a:avLst/>
              <a:gdLst/>
              <a:ahLst/>
              <a:cxnLst/>
              <a:rect l="l" t="t" r="r" b="b"/>
              <a:pathLst>
                <a:path w="1191" h="1035" extrusionOk="0">
                  <a:moveTo>
                    <a:pt x="731" y="0"/>
                  </a:moveTo>
                  <a:cubicBezTo>
                    <a:pt x="646" y="0"/>
                    <a:pt x="578" y="41"/>
                    <a:pt x="560" y="130"/>
                  </a:cubicBezTo>
                  <a:cubicBezTo>
                    <a:pt x="548" y="213"/>
                    <a:pt x="607" y="308"/>
                    <a:pt x="703" y="320"/>
                  </a:cubicBezTo>
                  <a:cubicBezTo>
                    <a:pt x="786" y="332"/>
                    <a:pt x="857" y="415"/>
                    <a:pt x="857" y="511"/>
                  </a:cubicBezTo>
                  <a:cubicBezTo>
                    <a:pt x="857" y="618"/>
                    <a:pt x="774" y="713"/>
                    <a:pt x="667" y="713"/>
                  </a:cubicBezTo>
                  <a:cubicBezTo>
                    <a:pt x="560" y="713"/>
                    <a:pt x="488" y="630"/>
                    <a:pt x="476" y="535"/>
                  </a:cubicBezTo>
                  <a:cubicBezTo>
                    <a:pt x="454" y="446"/>
                    <a:pt x="391" y="378"/>
                    <a:pt x="316" y="378"/>
                  </a:cubicBezTo>
                  <a:cubicBezTo>
                    <a:pt x="310" y="378"/>
                    <a:pt x="304" y="379"/>
                    <a:pt x="298" y="380"/>
                  </a:cubicBezTo>
                  <a:cubicBezTo>
                    <a:pt x="0" y="415"/>
                    <a:pt x="179" y="1035"/>
                    <a:pt x="667" y="1035"/>
                  </a:cubicBezTo>
                  <a:cubicBezTo>
                    <a:pt x="953" y="1035"/>
                    <a:pt x="1191" y="796"/>
                    <a:pt x="1191" y="511"/>
                  </a:cubicBezTo>
                  <a:cubicBezTo>
                    <a:pt x="1191" y="199"/>
                    <a:pt x="920" y="0"/>
                    <a:pt x="7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11356;p67">
              <a:extLst>
                <a:ext uri="{FF2B5EF4-FFF2-40B4-BE49-F238E27FC236}">
                  <a16:creationId xmlns:a16="http://schemas.microsoft.com/office/drawing/2014/main" id="{11B04549-F84E-EB17-145E-39FAE2D38AA2}"/>
                </a:ext>
              </a:extLst>
            </p:cNvPr>
            <p:cNvSpPr/>
            <p:nvPr/>
          </p:nvSpPr>
          <p:spPr>
            <a:xfrm>
              <a:off x="952769" y="2687447"/>
              <a:ext cx="16316" cy="16316"/>
            </a:xfrm>
            <a:custGeom>
              <a:avLst/>
              <a:gdLst/>
              <a:ahLst/>
              <a:cxnLst/>
              <a:rect l="l" t="t" r="r" b="b"/>
              <a:pathLst>
                <a:path w="513" h="513" extrusionOk="0">
                  <a:moveTo>
                    <a:pt x="251" y="0"/>
                  </a:moveTo>
                  <a:cubicBezTo>
                    <a:pt x="120" y="0"/>
                    <a:pt x="1" y="119"/>
                    <a:pt x="1" y="250"/>
                  </a:cubicBezTo>
                  <a:cubicBezTo>
                    <a:pt x="1" y="393"/>
                    <a:pt x="120" y="512"/>
                    <a:pt x="251" y="512"/>
                  </a:cubicBezTo>
                  <a:cubicBezTo>
                    <a:pt x="394" y="512"/>
                    <a:pt x="513" y="393"/>
                    <a:pt x="513" y="250"/>
                  </a:cubicBezTo>
                  <a:cubicBezTo>
                    <a:pt x="513"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11357;p67">
              <a:extLst>
                <a:ext uri="{FF2B5EF4-FFF2-40B4-BE49-F238E27FC236}">
                  <a16:creationId xmlns:a16="http://schemas.microsoft.com/office/drawing/2014/main" id="{BD43AC09-00C4-6BC0-5FEC-0E8786EDAC97}"/>
                </a:ext>
              </a:extLst>
            </p:cNvPr>
            <p:cNvSpPr/>
            <p:nvPr/>
          </p:nvSpPr>
          <p:spPr>
            <a:xfrm>
              <a:off x="1130368" y="2687447"/>
              <a:ext cx="15934" cy="16316"/>
            </a:xfrm>
            <a:custGeom>
              <a:avLst/>
              <a:gdLst/>
              <a:ahLst/>
              <a:cxnLst/>
              <a:rect l="l" t="t" r="r" b="b"/>
              <a:pathLst>
                <a:path w="501" h="513" extrusionOk="0">
                  <a:moveTo>
                    <a:pt x="251" y="0"/>
                  </a:moveTo>
                  <a:cubicBezTo>
                    <a:pt x="108" y="0"/>
                    <a:pt x="1" y="119"/>
                    <a:pt x="1" y="250"/>
                  </a:cubicBezTo>
                  <a:cubicBezTo>
                    <a:pt x="1" y="393"/>
                    <a:pt x="108" y="512"/>
                    <a:pt x="251" y="512"/>
                  </a:cubicBezTo>
                  <a:cubicBezTo>
                    <a:pt x="394" y="512"/>
                    <a:pt x="501" y="393"/>
                    <a:pt x="501" y="250"/>
                  </a:cubicBezTo>
                  <a:cubicBezTo>
                    <a:pt x="501"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3" name="Google Shape;11358;p67">
            <a:extLst>
              <a:ext uri="{FF2B5EF4-FFF2-40B4-BE49-F238E27FC236}">
                <a16:creationId xmlns:a16="http://schemas.microsoft.com/office/drawing/2014/main" id="{31778E56-9AC2-A81C-87E0-0A846C31148D}"/>
              </a:ext>
            </a:extLst>
          </p:cNvPr>
          <p:cNvGrpSpPr/>
          <p:nvPr/>
        </p:nvGrpSpPr>
        <p:grpSpPr>
          <a:xfrm>
            <a:off x="6404074" y="2419727"/>
            <a:ext cx="255649" cy="351445"/>
            <a:chOff x="2274743" y="2422352"/>
            <a:chExt cx="255649" cy="351445"/>
          </a:xfrm>
          <a:solidFill>
            <a:schemeClr val="accent1"/>
          </a:solidFill>
        </p:grpSpPr>
        <p:sp>
          <p:nvSpPr>
            <p:cNvPr id="9644" name="Google Shape;11359;p67">
              <a:extLst>
                <a:ext uri="{FF2B5EF4-FFF2-40B4-BE49-F238E27FC236}">
                  <a16:creationId xmlns:a16="http://schemas.microsoft.com/office/drawing/2014/main" id="{D9746C0A-4D41-6275-9ADB-FD0DCD9BF1A2}"/>
                </a:ext>
              </a:extLst>
            </p:cNvPr>
            <p:cNvSpPr/>
            <p:nvPr/>
          </p:nvSpPr>
          <p:spPr>
            <a:xfrm>
              <a:off x="2274743" y="2422352"/>
              <a:ext cx="255649" cy="351445"/>
            </a:xfrm>
            <a:custGeom>
              <a:avLst/>
              <a:gdLst/>
              <a:ahLst/>
              <a:cxnLst/>
              <a:rect l="l" t="t" r="r" b="b"/>
              <a:pathLst>
                <a:path w="8038" h="11050" extrusionOk="0">
                  <a:moveTo>
                    <a:pt x="5608" y="941"/>
                  </a:moveTo>
                  <a:cubicBezTo>
                    <a:pt x="6799" y="1049"/>
                    <a:pt x="7728" y="1954"/>
                    <a:pt x="7728" y="3049"/>
                  </a:cubicBezTo>
                  <a:lnTo>
                    <a:pt x="7728" y="4263"/>
                  </a:lnTo>
                  <a:cubicBezTo>
                    <a:pt x="7716" y="4454"/>
                    <a:pt x="7537" y="4621"/>
                    <a:pt x="7299" y="4621"/>
                  </a:cubicBezTo>
                  <a:lnTo>
                    <a:pt x="7073" y="4621"/>
                  </a:lnTo>
                  <a:cubicBezTo>
                    <a:pt x="7073" y="3347"/>
                    <a:pt x="7121" y="3204"/>
                    <a:pt x="6894" y="2954"/>
                  </a:cubicBezTo>
                  <a:cubicBezTo>
                    <a:pt x="6811" y="2846"/>
                    <a:pt x="6656" y="2775"/>
                    <a:pt x="6490" y="2751"/>
                  </a:cubicBezTo>
                  <a:lnTo>
                    <a:pt x="1632" y="2751"/>
                  </a:lnTo>
                  <a:cubicBezTo>
                    <a:pt x="1275" y="2751"/>
                    <a:pt x="989" y="3037"/>
                    <a:pt x="989" y="3394"/>
                  </a:cubicBezTo>
                  <a:lnTo>
                    <a:pt x="989" y="4621"/>
                  </a:lnTo>
                  <a:lnTo>
                    <a:pt x="763" y="4621"/>
                  </a:lnTo>
                  <a:cubicBezTo>
                    <a:pt x="536" y="4621"/>
                    <a:pt x="346" y="4454"/>
                    <a:pt x="346" y="4263"/>
                  </a:cubicBezTo>
                  <a:lnTo>
                    <a:pt x="346" y="3049"/>
                  </a:lnTo>
                  <a:cubicBezTo>
                    <a:pt x="346" y="1954"/>
                    <a:pt x="1263" y="1049"/>
                    <a:pt x="2453" y="941"/>
                  </a:cubicBezTo>
                  <a:lnTo>
                    <a:pt x="2453" y="1084"/>
                  </a:lnTo>
                  <a:cubicBezTo>
                    <a:pt x="2453" y="1322"/>
                    <a:pt x="2656" y="1525"/>
                    <a:pt x="2894" y="1525"/>
                  </a:cubicBezTo>
                  <a:lnTo>
                    <a:pt x="5180" y="1525"/>
                  </a:lnTo>
                  <a:cubicBezTo>
                    <a:pt x="5418" y="1525"/>
                    <a:pt x="5608" y="1322"/>
                    <a:pt x="5608" y="1084"/>
                  </a:cubicBezTo>
                  <a:lnTo>
                    <a:pt x="5608" y="941"/>
                  </a:lnTo>
                  <a:close/>
                  <a:moveTo>
                    <a:pt x="6442" y="3085"/>
                  </a:moveTo>
                  <a:cubicBezTo>
                    <a:pt x="6525" y="3085"/>
                    <a:pt x="6597" y="3108"/>
                    <a:pt x="6656" y="3180"/>
                  </a:cubicBezTo>
                  <a:cubicBezTo>
                    <a:pt x="6787" y="3335"/>
                    <a:pt x="6728" y="3454"/>
                    <a:pt x="6751" y="3942"/>
                  </a:cubicBezTo>
                  <a:cubicBezTo>
                    <a:pt x="6490" y="4025"/>
                    <a:pt x="6299" y="4263"/>
                    <a:pt x="6299" y="4525"/>
                  </a:cubicBezTo>
                  <a:lnTo>
                    <a:pt x="6299" y="5764"/>
                  </a:lnTo>
                  <a:cubicBezTo>
                    <a:pt x="6299" y="5959"/>
                    <a:pt x="6132" y="6121"/>
                    <a:pt x="5938" y="6121"/>
                  </a:cubicBezTo>
                  <a:cubicBezTo>
                    <a:pt x="5932" y="6121"/>
                    <a:pt x="5925" y="6121"/>
                    <a:pt x="5918" y="6121"/>
                  </a:cubicBezTo>
                  <a:cubicBezTo>
                    <a:pt x="5739" y="6097"/>
                    <a:pt x="5585" y="5942"/>
                    <a:pt x="5585" y="5752"/>
                  </a:cubicBezTo>
                  <a:lnTo>
                    <a:pt x="5585" y="5728"/>
                  </a:lnTo>
                  <a:cubicBezTo>
                    <a:pt x="5585" y="5644"/>
                    <a:pt x="5513" y="5561"/>
                    <a:pt x="5418" y="5561"/>
                  </a:cubicBezTo>
                  <a:cubicBezTo>
                    <a:pt x="5335" y="5561"/>
                    <a:pt x="5251" y="5644"/>
                    <a:pt x="5251" y="5728"/>
                  </a:cubicBezTo>
                  <a:lnTo>
                    <a:pt x="5251" y="5752"/>
                  </a:lnTo>
                  <a:cubicBezTo>
                    <a:pt x="5251" y="6097"/>
                    <a:pt x="5537" y="6418"/>
                    <a:pt x="5894" y="6442"/>
                  </a:cubicBezTo>
                  <a:cubicBezTo>
                    <a:pt x="5916" y="6444"/>
                    <a:pt x="5937" y="6445"/>
                    <a:pt x="5957" y="6445"/>
                  </a:cubicBezTo>
                  <a:cubicBezTo>
                    <a:pt x="6332" y="6445"/>
                    <a:pt x="6620" y="6147"/>
                    <a:pt x="6620" y="5764"/>
                  </a:cubicBezTo>
                  <a:lnTo>
                    <a:pt x="6620" y="4525"/>
                  </a:lnTo>
                  <a:cubicBezTo>
                    <a:pt x="6620" y="4430"/>
                    <a:pt x="6668" y="4347"/>
                    <a:pt x="6740" y="4299"/>
                  </a:cubicBezTo>
                  <a:lnTo>
                    <a:pt x="6740" y="9871"/>
                  </a:lnTo>
                  <a:cubicBezTo>
                    <a:pt x="6740" y="10324"/>
                    <a:pt x="6359" y="10716"/>
                    <a:pt x="5894" y="10716"/>
                  </a:cubicBezTo>
                  <a:lnTo>
                    <a:pt x="2179" y="10716"/>
                  </a:lnTo>
                  <a:cubicBezTo>
                    <a:pt x="1715" y="10716"/>
                    <a:pt x="1322" y="10324"/>
                    <a:pt x="1322" y="9871"/>
                  </a:cubicBezTo>
                  <a:lnTo>
                    <a:pt x="1322" y="4240"/>
                  </a:lnTo>
                  <a:lnTo>
                    <a:pt x="1858" y="4240"/>
                  </a:lnTo>
                  <a:cubicBezTo>
                    <a:pt x="2013" y="4240"/>
                    <a:pt x="2144" y="4359"/>
                    <a:pt x="2144" y="4525"/>
                  </a:cubicBezTo>
                  <a:lnTo>
                    <a:pt x="2144" y="5549"/>
                  </a:lnTo>
                  <a:cubicBezTo>
                    <a:pt x="2144" y="5644"/>
                    <a:pt x="2215" y="5716"/>
                    <a:pt x="2310" y="5716"/>
                  </a:cubicBezTo>
                  <a:cubicBezTo>
                    <a:pt x="2394" y="5716"/>
                    <a:pt x="2477" y="5644"/>
                    <a:pt x="2477" y="5549"/>
                  </a:cubicBezTo>
                  <a:lnTo>
                    <a:pt x="2477" y="4525"/>
                  </a:lnTo>
                  <a:cubicBezTo>
                    <a:pt x="2477" y="4180"/>
                    <a:pt x="2203" y="3918"/>
                    <a:pt x="1858" y="3918"/>
                  </a:cubicBezTo>
                  <a:lnTo>
                    <a:pt x="1322" y="3918"/>
                  </a:lnTo>
                  <a:lnTo>
                    <a:pt x="1322" y="3394"/>
                  </a:lnTo>
                  <a:cubicBezTo>
                    <a:pt x="1322" y="3216"/>
                    <a:pt x="1465" y="3085"/>
                    <a:pt x="1644" y="3085"/>
                  </a:cubicBezTo>
                  <a:close/>
                  <a:moveTo>
                    <a:pt x="2882" y="1"/>
                  </a:moveTo>
                  <a:cubicBezTo>
                    <a:pt x="2644" y="1"/>
                    <a:pt x="2441" y="191"/>
                    <a:pt x="2441" y="430"/>
                  </a:cubicBezTo>
                  <a:lnTo>
                    <a:pt x="2441" y="608"/>
                  </a:lnTo>
                  <a:cubicBezTo>
                    <a:pt x="1072" y="715"/>
                    <a:pt x="1" y="1775"/>
                    <a:pt x="1" y="3049"/>
                  </a:cubicBezTo>
                  <a:lnTo>
                    <a:pt x="1" y="4263"/>
                  </a:lnTo>
                  <a:cubicBezTo>
                    <a:pt x="1" y="4644"/>
                    <a:pt x="334" y="4942"/>
                    <a:pt x="751" y="4942"/>
                  </a:cubicBezTo>
                  <a:lnTo>
                    <a:pt x="977" y="4942"/>
                  </a:lnTo>
                  <a:lnTo>
                    <a:pt x="977" y="9871"/>
                  </a:lnTo>
                  <a:cubicBezTo>
                    <a:pt x="977" y="10526"/>
                    <a:pt x="1513" y="11050"/>
                    <a:pt x="2144" y="11050"/>
                  </a:cubicBezTo>
                  <a:lnTo>
                    <a:pt x="5870" y="11050"/>
                  </a:lnTo>
                  <a:cubicBezTo>
                    <a:pt x="6525" y="11050"/>
                    <a:pt x="7049" y="10526"/>
                    <a:pt x="7049" y="9871"/>
                  </a:cubicBezTo>
                  <a:lnTo>
                    <a:pt x="7049" y="4942"/>
                  </a:lnTo>
                  <a:lnTo>
                    <a:pt x="7263" y="4942"/>
                  </a:lnTo>
                  <a:cubicBezTo>
                    <a:pt x="7680" y="4942"/>
                    <a:pt x="8014" y="4632"/>
                    <a:pt x="8014" y="4263"/>
                  </a:cubicBezTo>
                  <a:lnTo>
                    <a:pt x="8014" y="3049"/>
                  </a:lnTo>
                  <a:cubicBezTo>
                    <a:pt x="8037" y="1775"/>
                    <a:pt x="6966" y="715"/>
                    <a:pt x="5597" y="608"/>
                  </a:cubicBezTo>
                  <a:lnTo>
                    <a:pt x="5597" y="430"/>
                  </a:lnTo>
                  <a:cubicBezTo>
                    <a:pt x="5597" y="191"/>
                    <a:pt x="5406" y="1"/>
                    <a:pt x="5168" y="1"/>
                  </a:cubicBezTo>
                  <a:lnTo>
                    <a:pt x="4037" y="1"/>
                  </a:lnTo>
                  <a:cubicBezTo>
                    <a:pt x="3953" y="1"/>
                    <a:pt x="3870" y="72"/>
                    <a:pt x="3870" y="168"/>
                  </a:cubicBezTo>
                  <a:cubicBezTo>
                    <a:pt x="3870" y="251"/>
                    <a:pt x="3953" y="334"/>
                    <a:pt x="4037" y="334"/>
                  </a:cubicBezTo>
                  <a:lnTo>
                    <a:pt x="5168" y="334"/>
                  </a:lnTo>
                  <a:cubicBezTo>
                    <a:pt x="5227" y="334"/>
                    <a:pt x="5275" y="370"/>
                    <a:pt x="5275" y="430"/>
                  </a:cubicBezTo>
                  <a:lnTo>
                    <a:pt x="5275" y="1084"/>
                  </a:lnTo>
                  <a:cubicBezTo>
                    <a:pt x="5275" y="1144"/>
                    <a:pt x="5227" y="1192"/>
                    <a:pt x="5168" y="1192"/>
                  </a:cubicBezTo>
                  <a:lnTo>
                    <a:pt x="2882" y="1192"/>
                  </a:lnTo>
                  <a:cubicBezTo>
                    <a:pt x="2822" y="1192"/>
                    <a:pt x="2775" y="1144"/>
                    <a:pt x="2775" y="1084"/>
                  </a:cubicBezTo>
                  <a:lnTo>
                    <a:pt x="2775" y="430"/>
                  </a:lnTo>
                  <a:cubicBezTo>
                    <a:pt x="2775" y="370"/>
                    <a:pt x="2822" y="334"/>
                    <a:pt x="2882" y="334"/>
                  </a:cubicBezTo>
                  <a:lnTo>
                    <a:pt x="3382" y="334"/>
                  </a:lnTo>
                  <a:cubicBezTo>
                    <a:pt x="3477" y="334"/>
                    <a:pt x="3549" y="251"/>
                    <a:pt x="3549" y="168"/>
                  </a:cubicBezTo>
                  <a:cubicBezTo>
                    <a:pt x="3549" y="72"/>
                    <a:pt x="3477" y="1"/>
                    <a:pt x="3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11360;p67">
              <a:extLst>
                <a:ext uri="{FF2B5EF4-FFF2-40B4-BE49-F238E27FC236}">
                  <a16:creationId xmlns:a16="http://schemas.microsoft.com/office/drawing/2014/main" id="{232A08CB-810B-5AD8-1661-DD2273A76A5F}"/>
                </a:ext>
              </a:extLst>
            </p:cNvPr>
            <p:cNvSpPr/>
            <p:nvPr/>
          </p:nvSpPr>
          <p:spPr>
            <a:xfrm>
              <a:off x="2347831" y="2600714"/>
              <a:ext cx="71975" cy="75378"/>
            </a:xfrm>
            <a:custGeom>
              <a:avLst/>
              <a:gdLst/>
              <a:ahLst/>
              <a:cxnLst/>
              <a:rect l="l" t="t" r="r" b="b"/>
              <a:pathLst>
                <a:path w="2263" h="2370" extrusionOk="0">
                  <a:moveTo>
                    <a:pt x="1036" y="1"/>
                  </a:moveTo>
                  <a:cubicBezTo>
                    <a:pt x="953" y="1"/>
                    <a:pt x="882" y="84"/>
                    <a:pt x="882" y="167"/>
                  </a:cubicBezTo>
                  <a:cubicBezTo>
                    <a:pt x="882" y="378"/>
                    <a:pt x="704" y="522"/>
                    <a:pt x="519" y="522"/>
                  </a:cubicBezTo>
                  <a:cubicBezTo>
                    <a:pt x="443" y="522"/>
                    <a:pt x="365" y="497"/>
                    <a:pt x="298" y="441"/>
                  </a:cubicBezTo>
                  <a:cubicBezTo>
                    <a:pt x="266" y="414"/>
                    <a:pt x="227" y="402"/>
                    <a:pt x="187" y="402"/>
                  </a:cubicBezTo>
                  <a:cubicBezTo>
                    <a:pt x="140" y="402"/>
                    <a:pt x="93" y="420"/>
                    <a:pt x="60" y="453"/>
                  </a:cubicBezTo>
                  <a:cubicBezTo>
                    <a:pt x="1" y="525"/>
                    <a:pt x="12" y="632"/>
                    <a:pt x="72" y="691"/>
                  </a:cubicBezTo>
                  <a:cubicBezTo>
                    <a:pt x="204" y="797"/>
                    <a:pt x="358" y="848"/>
                    <a:pt x="513" y="848"/>
                  </a:cubicBezTo>
                  <a:cubicBezTo>
                    <a:pt x="638" y="848"/>
                    <a:pt x="765" y="815"/>
                    <a:pt x="882" y="751"/>
                  </a:cubicBezTo>
                  <a:lnTo>
                    <a:pt x="882" y="1691"/>
                  </a:lnTo>
                  <a:cubicBezTo>
                    <a:pt x="882" y="2101"/>
                    <a:pt x="1212" y="2370"/>
                    <a:pt x="1559" y="2370"/>
                  </a:cubicBezTo>
                  <a:cubicBezTo>
                    <a:pt x="1726" y="2370"/>
                    <a:pt x="1897" y="2307"/>
                    <a:pt x="2036" y="2168"/>
                  </a:cubicBezTo>
                  <a:cubicBezTo>
                    <a:pt x="2144" y="2061"/>
                    <a:pt x="2215" y="1906"/>
                    <a:pt x="2227" y="1763"/>
                  </a:cubicBezTo>
                  <a:cubicBezTo>
                    <a:pt x="2263" y="1668"/>
                    <a:pt x="2191" y="1584"/>
                    <a:pt x="2096" y="1584"/>
                  </a:cubicBezTo>
                  <a:cubicBezTo>
                    <a:pt x="2089" y="1583"/>
                    <a:pt x="2082" y="1583"/>
                    <a:pt x="2075" y="1583"/>
                  </a:cubicBezTo>
                  <a:cubicBezTo>
                    <a:pt x="1997" y="1583"/>
                    <a:pt x="1917" y="1640"/>
                    <a:pt x="1917" y="1727"/>
                  </a:cubicBezTo>
                  <a:cubicBezTo>
                    <a:pt x="1906" y="1906"/>
                    <a:pt x="1739" y="2049"/>
                    <a:pt x="1560" y="2049"/>
                  </a:cubicBezTo>
                  <a:cubicBezTo>
                    <a:pt x="1370" y="2049"/>
                    <a:pt x="1203" y="1882"/>
                    <a:pt x="1203" y="1691"/>
                  </a:cubicBezTo>
                  <a:lnTo>
                    <a:pt x="1203" y="167"/>
                  </a:lnTo>
                  <a:cubicBezTo>
                    <a:pt x="1203" y="84"/>
                    <a:pt x="1132" y="1"/>
                    <a:pt x="1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11361;p67">
              <a:extLst>
                <a:ext uri="{FF2B5EF4-FFF2-40B4-BE49-F238E27FC236}">
                  <a16:creationId xmlns:a16="http://schemas.microsoft.com/office/drawing/2014/main" id="{71D816B6-43F7-0038-15E7-30CFC8B6DD25}"/>
                </a:ext>
              </a:extLst>
            </p:cNvPr>
            <p:cNvSpPr/>
            <p:nvPr/>
          </p:nvSpPr>
          <p:spPr>
            <a:xfrm>
              <a:off x="2408801" y="2546964"/>
              <a:ext cx="43573" cy="93539"/>
            </a:xfrm>
            <a:custGeom>
              <a:avLst/>
              <a:gdLst/>
              <a:ahLst/>
              <a:cxnLst/>
              <a:rect l="l" t="t" r="r" b="b"/>
              <a:pathLst>
                <a:path w="1370" h="2941" extrusionOk="0">
                  <a:moveTo>
                    <a:pt x="608" y="0"/>
                  </a:moveTo>
                  <a:cubicBezTo>
                    <a:pt x="274" y="0"/>
                    <a:pt x="0" y="262"/>
                    <a:pt x="0" y="607"/>
                  </a:cubicBezTo>
                  <a:lnTo>
                    <a:pt x="0" y="2786"/>
                  </a:lnTo>
                  <a:cubicBezTo>
                    <a:pt x="0" y="2869"/>
                    <a:pt x="72" y="2941"/>
                    <a:pt x="167" y="2941"/>
                  </a:cubicBezTo>
                  <a:cubicBezTo>
                    <a:pt x="250" y="2941"/>
                    <a:pt x="334" y="2869"/>
                    <a:pt x="334" y="2786"/>
                  </a:cubicBezTo>
                  <a:lnTo>
                    <a:pt x="334" y="619"/>
                  </a:lnTo>
                  <a:cubicBezTo>
                    <a:pt x="334" y="476"/>
                    <a:pt x="453" y="345"/>
                    <a:pt x="608" y="345"/>
                  </a:cubicBezTo>
                  <a:lnTo>
                    <a:pt x="762" y="345"/>
                  </a:lnTo>
                  <a:cubicBezTo>
                    <a:pt x="905" y="345"/>
                    <a:pt x="1048" y="464"/>
                    <a:pt x="1048" y="619"/>
                  </a:cubicBezTo>
                  <a:lnTo>
                    <a:pt x="1048" y="1179"/>
                  </a:lnTo>
                  <a:cubicBezTo>
                    <a:pt x="1048" y="1262"/>
                    <a:pt x="1120" y="1334"/>
                    <a:pt x="1203" y="1334"/>
                  </a:cubicBezTo>
                  <a:cubicBezTo>
                    <a:pt x="1298" y="1334"/>
                    <a:pt x="1370" y="1262"/>
                    <a:pt x="1370" y="1179"/>
                  </a:cubicBezTo>
                  <a:lnTo>
                    <a:pt x="1370" y="619"/>
                  </a:lnTo>
                  <a:cubicBezTo>
                    <a:pt x="1370" y="286"/>
                    <a:pt x="1108"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7" name="Google Shape;11362;p67">
            <a:extLst>
              <a:ext uri="{FF2B5EF4-FFF2-40B4-BE49-F238E27FC236}">
                <a16:creationId xmlns:a16="http://schemas.microsoft.com/office/drawing/2014/main" id="{80D8B066-0E44-8BC8-E9AA-7B6CD7FA9C00}"/>
              </a:ext>
            </a:extLst>
          </p:cNvPr>
          <p:cNvGrpSpPr/>
          <p:nvPr/>
        </p:nvGrpSpPr>
        <p:grpSpPr>
          <a:xfrm>
            <a:off x="6838054" y="2418614"/>
            <a:ext cx="246552" cy="352558"/>
            <a:chOff x="2708723" y="2421239"/>
            <a:chExt cx="246552" cy="352558"/>
          </a:xfrm>
          <a:solidFill>
            <a:schemeClr val="accent1"/>
          </a:solidFill>
        </p:grpSpPr>
        <p:sp>
          <p:nvSpPr>
            <p:cNvPr id="9648" name="Google Shape;11363;p67">
              <a:extLst>
                <a:ext uri="{FF2B5EF4-FFF2-40B4-BE49-F238E27FC236}">
                  <a16:creationId xmlns:a16="http://schemas.microsoft.com/office/drawing/2014/main" id="{EAA62ED8-AAEF-28D1-F457-5C5F4E6B0277}"/>
                </a:ext>
              </a:extLst>
            </p:cNvPr>
            <p:cNvSpPr/>
            <p:nvPr/>
          </p:nvSpPr>
          <p:spPr>
            <a:xfrm>
              <a:off x="2708723" y="2421239"/>
              <a:ext cx="246552" cy="282905"/>
            </a:xfrm>
            <a:custGeom>
              <a:avLst/>
              <a:gdLst/>
              <a:ahLst/>
              <a:cxnLst/>
              <a:rect l="l" t="t" r="r" b="b"/>
              <a:pathLst>
                <a:path w="7752" h="8895" extrusionOk="0">
                  <a:moveTo>
                    <a:pt x="6973" y="1134"/>
                  </a:moveTo>
                  <a:cubicBezTo>
                    <a:pt x="7031" y="1134"/>
                    <a:pt x="7090" y="1161"/>
                    <a:pt x="7132" y="1215"/>
                  </a:cubicBezTo>
                  <a:lnTo>
                    <a:pt x="7406" y="1560"/>
                  </a:lnTo>
                  <a:cubicBezTo>
                    <a:pt x="7370" y="1643"/>
                    <a:pt x="7370" y="1655"/>
                    <a:pt x="7370" y="1691"/>
                  </a:cubicBezTo>
                  <a:cubicBezTo>
                    <a:pt x="7358" y="2179"/>
                    <a:pt x="6953" y="2572"/>
                    <a:pt x="6453" y="2572"/>
                  </a:cubicBezTo>
                  <a:lnTo>
                    <a:pt x="1953" y="2572"/>
                  </a:lnTo>
                  <a:cubicBezTo>
                    <a:pt x="1488" y="2572"/>
                    <a:pt x="1119" y="2239"/>
                    <a:pt x="1048" y="1798"/>
                  </a:cubicBezTo>
                  <a:lnTo>
                    <a:pt x="1512" y="1215"/>
                  </a:lnTo>
                  <a:cubicBezTo>
                    <a:pt x="1548" y="1161"/>
                    <a:pt x="1602" y="1134"/>
                    <a:pt x="1658" y="1134"/>
                  </a:cubicBezTo>
                  <a:cubicBezTo>
                    <a:pt x="1715" y="1134"/>
                    <a:pt x="1774" y="1161"/>
                    <a:pt x="1822" y="1215"/>
                  </a:cubicBezTo>
                  <a:lnTo>
                    <a:pt x="2191" y="1679"/>
                  </a:lnTo>
                  <a:cubicBezTo>
                    <a:pt x="2280" y="1786"/>
                    <a:pt x="2414" y="1840"/>
                    <a:pt x="2548" y="1840"/>
                  </a:cubicBezTo>
                  <a:cubicBezTo>
                    <a:pt x="2682" y="1840"/>
                    <a:pt x="2816" y="1786"/>
                    <a:pt x="2905" y="1679"/>
                  </a:cubicBezTo>
                  <a:lnTo>
                    <a:pt x="3274" y="1215"/>
                  </a:lnTo>
                  <a:cubicBezTo>
                    <a:pt x="3316" y="1161"/>
                    <a:pt x="3373" y="1134"/>
                    <a:pt x="3431" y="1134"/>
                  </a:cubicBezTo>
                  <a:cubicBezTo>
                    <a:pt x="3489" y="1134"/>
                    <a:pt x="3548" y="1161"/>
                    <a:pt x="3596" y="1215"/>
                  </a:cubicBezTo>
                  <a:lnTo>
                    <a:pt x="3965" y="1679"/>
                  </a:lnTo>
                  <a:cubicBezTo>
                    <a:pt x="4054" y="1786"/>
                    <a:pt x="4188" y="1840"/>
                    <a:pt x="4322" y="1840"/>
                  </a:cubicBezTo>
                  <a:cubicBezTo>
                    <a:pt x="4456" y="1840"/>
                    <a:pt x="4590" y="1786"/>
                    <a:pt x="4679" y="1679"/>
                  </a:cubicBezTo>
                  <a:lnTo>
                    <a:pt x="5048" y="1215"/>
                  </a:lnTo>
                  <a:cubicBezTo>
                    <a:pt x="5084" y="1161"/>
                    <a:pt x="5141" y="1134"/>
                    <a:pt x="5199" y="1134"/>
                  </a:cubicBezTo>
                  <a:cubicBezTo>
                    <a:pt x="5257" y="1134"/>
                    <a:pt x="5316" y="1161"/>
                    <a:pt x="5358" y="1215"/>
                  </a:cubicBezTo>
                  <a:lnTo>
                    <a:pt x="5739" y="1679"/>
                  </a:lnTo>
                  <a:cubicBezTo>
                    <a:pt x="5828" y="1786"/>
                    <a:pt x="5956" y="1840"/>
                    <a:pt x="6087" y="1840"/>
                  </a:cubicBezTo>
                  <a:cubicBezTo>
                    <a:pt x="6218" y="1840"/>
                    <a:pt x="6352" y="1786"/>
                    <a:pt x="6453" y="1679"/>
                  </a:cubicBezTo>
                  <a:lnTo>
                    <a:pt x="6822" y="1215"/>
                  </a:lnTo>
                  <a:cubicBezTo>
                    <a:pt x="6858" y="1161"/>
                    <a:pt x="6915" y="1134"/>
                    <a:pt x="6973" y="1134"/>
                  </a:cubicBezTo>
                  <a:close/>
                  <a:moveTo>
                    <a:pt x="1905" y="0"/>
                  </a:moveTo>
                  <a:cubicBezTo>
                    <a:pt x="1227" y="0"/>
                    <a:pt x="655" y="572"/>
                    <a:pt x="655" y="1250"/>
                  </a:cubicBezTo>
                  <a:lnTo>
                    <a:pt x="655" y="1334"/>
                  </a:lnTo>
                  <a:cubicBezTo>
                    <a:pt x="286" y="1369"/>
                    <a:pt x="0" y="1691"/>
                    <a:pt x="0" y="2060"/>
                  </a:cubicBezTo>
                  <a:lnTo>
                    <a:pt x="0" y="3262"/>
                  </a:lnTo>
                  <a:cubicBezTo>
                    <a:pt x="0" y="3560"/>
                    <a:pt x="179" y="3846"/>
                    <a:pt x="465" y="3953"/>
                  </a:cubicBezTo>
                  <a:lnTo>
                    <a:pt x="476" y="3953"/>
                  </a:lnTo>
                  <a:lnTo>
                    <a:pt x="3608" y="4858"/>
                  </a:lnTo>
                  <a:cubicBezTo>
                    <a:pt x="3834" y="4953"/>
                    <a:pt x="3965" y="5156"/>
                    <a:pt x="3965" y="5394"/>
                  </a:cubicBezTo>
                  <a:lnTo>
                    <a:pt x="3965" y="6001"/>
                  </a:lnTo>
                  <a:lnTo>
                    <a:pt x="3774" y="6001"/>
                  </a:lnTo>
                  <a:cubicBezTo>
                    <a:pt x="3477" y="6001"/>
                    <a:pt x="3215" y="6239"/>
                    <a:pt x="3215" y="6561"/>
                  </a:cubicBezTo>
                  <a:lnTo>
                    <a:pt x="3215" y="6811"/>
                  </a:lnTo>
                  <a:cubicBezTo>
                    <a:pt x="3215" y="6894"/>
                    <a:pt x="3298" y="6977"/>
                    <a:pt x="3382" y="6977"/>
                  </a:cubicBezTo>
                  <a:cubicBezTo>
                    <a:pt x="3477" y="6977"/>
                    <a:pt x="3548" y="6894"/>
                    <a:pt x="3548" y="6811"/>
                  </a:cubicBezTo>
                  <a:lnTo>
                    <a:pt x="3548" y="6561"/>
                  </a:lnTo>
                  <a:cubicBezTo>
                    <a:pt x="3548" y="6441"/>
                    <a:pt x="3655" y="6334"/>
                    <a:pt x="3774" y="6334"/>
                  </a:cubicBezTo>
                  <a:lnTo>
                    <a:pt x="4513" y="6334"/>
                  </a:lnTo>
                  <a:cubicBezTo>
                    <a:pt x="4632" y="6334"/>
                    <a:pt x="4739" y="6441"/>
                    <a:pt x="4739" y="6561"/>
                  </a:cubicBezTo>
                  <a:lnTo>
                    <a:pt x="4739" y="8727"/>
                  </a:lnTo>
                  <a:cubicBezTo>
                    <a:pt x="4739" y="8823"/>
                    <a:pt x="4810" y="8894"/>
                    <a:pt x="4906" y="8894"/>
                  </a:cubicBezTo>
                  <a:cubicBezTo>
                    <a:pt x="4989" y="8894"/>
                    <a:pt x="5072" y="8823"/>
                    <a:pt x="5072" y="8727"/>
                  </a:cubicBezTo>
                  <a:lnTo>
                    <a:pt x="5072" y="6561"/>
                  </a:lnTo>
                  <a:cubicBezTo>
                    <a:pt x="5072" y="6263"/>
                    <a:pt x="4822" y="6001"/>
                    <a:pt x="4513" y="6001"/>
                  </a:cubicBezTo>
                  <a:lnTo>
                    <a:pt x="4286" y="6001"/>
                  </a:lnTo>
                  <a:lnTo>
                    <a:pt x="4286" y="5394"/>
                  </a:lnTo>
                  <a:cubicBezTo>
                    <a:pt x="4286" y="4977"/>
                    <a:pt x="3989" y="4632"/>
                    <a:pt x="3691" y="4548"/>
                  </a:cubicBezTo>
                  <a:lnTo>
                    <a:pt x="572" y="3643"/>
                  </a:lnTo>
                  <a:cubicBezTo>
                    <a:pt x="417" y="3584"/>
                    <a:pt x="322" y="3429"/>
                    <a:pt x="322" y="3262"/>
                  </a:cubicBezTo>
                  <a:lnTo>
                    <a:pt x="322" y="2060"/>
                  </a:lnTo>
                  <a:cubicBezTo>
                    <a:pt x="322" y="1869"/>
                    <a:pt x="465" y="1691"/>
                    <a:pt x="643" y="1655"/>
                  </a:cubicBezTo>
                  <a:cubicBezTo>
                    <a:pt x="643" y="1774"/>
                    <a:pt x="679" y="1881"/>
                    <a:pt x="703" y="1989"/>
                  </a:cubicBezTo>
                  <a:cubicBezTo>
                    <a:pt x="869" y="2489"/>
                    <a:pt x="1334" y="2858"/>
                    <a:pt x="1893" y="2858"/>
                  </a:cubicBezTo>
                  <a:lnTo>
                    <a:pt x="6394" y="2858"/>
                  </a:lnTo>
                  <a:cubicBezTo>
                    <a:pt x="7061" y="2858"/>
                    <a:pt x="7608" y="2322"/>
                    <a:pt x="7644" y="1655"/>
                  </a:cubicBezTo>
                  <a:cubicBezTo>
                    <a:pt x="7704" y="1274"/>
                    <a:pt x="7751" y="941"/>
                    <a:pt x="7465" y="560"/>
                  </a:cubicBezTo>
                  <a:cubicBezTo>
                    <a:pt x="7427" y="514"/>
                    <a:pt x="7374" y="487"/>
                    <a:pt x="7321" y="487"/>
                  </a:cubicBezTo>
                  <a:cubicBezTo>
                    <a:pt x="7293" y="487"/>
                    <a:pt x="7264" y="495"/>
                    <a:pt x="7239" y="512"/>
                  </a:cubicBezTo>
                  <a:cubicBezTo>
                    <a:pt x="7168" y="572"/>
                    <a:pt x="7156" y="667"/>
                    <a:pt x="7192" y="738"/>
                  </a:cubicBezTo>
                  <a:cubicBezTo>
                    <a:pt x="7239" y="798"/>
                    <a:pt x="7287" y="869"/>
                    <a:pt x="7311" y="941"/>
                  </a:cubicBezTo>
                  <a:cubicBezTo>
                    <a:pt x="7212" y="842"/>
                    <a:pt x="7083" y="794"/>
                    <a:pt x="6953" y="794"/>
                  </a:cubicBezTo>
                  <a:cubicBezTo>
                    <a:pt x="6800" y="794"/>
                    <a:pt x="6646" y="860"/>
                    <a:pt x="6537" y="988"/>
                  </a:cubicBezTo>
                  <a:cubicBezTo>
                    <a:pt x="6156" y="1453"/>
                    <a:pt x="6168" y="1488"/>
                    <a:pt x="6060" y="1488"/>
                  </a:cubicBezTo>
                  <a:cubicBezTo>
                    <a:pt x="6037" y="1488"/>
                    <a:pt x="6001" y="1488"/>
                    <a:pt x="5953" y="1453"/>
                  </a:cubicBezTo>
                  <a:lnTo>
                    <a:pt x="5584" y="988"/>
                  </a:lnTo>
                  <a:cubicBezTo>
                    <a:pt x="5483" y="851"/>
                    <a:pt x="5331" y="783"/>
                    <a:pt x="5178" y="783"/>
                  </a:cubicBezTo>
                  <a:cubicBezTo>
                    <a:pt x="5025" y="783"/>
                    <a:pt x="4870" y="851"/>
                    <a:pt x="4763" y="988"/>
                  </a:cubicBezTo>
                  <a:lnTo>
                    <a:pt x="4394" y="1453"/>
                  </a:lnTo>
                  <a:cubicBezTo>
                    <a:pt x="4364" y="1483"/>
                    <a:pt x="4328" y="1497"/>
                    <a:pt x="4292" y="1497"/>
                  </a:cubicBezTo>
                  <a:cubicBezTo>
                    <a:pt x="4257" y="1497"/>
                    <a:pt x="4221" y="1483"/>
                    <a:pt x="4191" y="1453"/>
                  </a:cubicBezTo>
                  <a:lnTo>
                    <a:pt x="3810" y="988"/>
                  </a:lnTo>
                  <a:cubicBezTo>
                    <a:pt x="3709" y="851"/>
                    <a:pt x="3557" y="783"/>
                    <a:pt x="3405" y="783"/>
                  </a:cubicBezTo>
                  <a:cubicBezTo>
                    <a:pt x="3254" y="783"/>
                    <a:pt x="3102" y="851"/>
                    <a:pt x="3001" y="988"/>
                  </a:cubicBezTo>
                  <a:lnTo>
                    <a:pt x="2620" y="1453"/>
                  </a:lnTo>
                  <a:cubicBezTo>
                    <a:pt x="2590" y="1483"/>
                    <a:pt x="2554" y="1497"/>
                    <a:pt x="2518" y="1497"/>
                  </a:cubicBezTo>
                  <a:cubicBezTo>
                    <a:pt x="2483" y="1497"/>
                    <a:pt x="2447" y="1483"/>
                    <a:pt x="2417" y="1453"/>
                  </a:cubicBezTo>
                  <a:lnTo>
                    <a:pt x="2048" y="988"/>
                  </a:lnTo>
                  <a:cubicBezTo>
                    <a:pt x="1941" y="851"/>
                    <a:pt x="1786" y="783"/>
                    <a:pt x="1633" y="783"/>
                  </a:cubicBezTo>
                  <a:cubicBezTo>
                    <a:pt x="1480" y="783"/>
                    <a:pt x="1328" y="851"/>
                    <a:pt x="1227" y="988"/>
                  </a:cubicBezTo>
                  <a:lnTo>
                    <a:pt x="1000" y="1250"/>
                  </a:lnTo>
                  <a:cubicBezTo>
                    <a:pt x="1000" y="750"/>
                    <a:pt x="1417" y="334"/>
                    <a:pt x="1929" y="334"/>
                  </a:cubicBezTo>
                  <a:cubicBezTo>
                    <a:pt x="2408" y="335"/>
                    <a:pt x="2836" y="335"/>
                    <a:pt x="3219" y="335"/>
                  </a:cubicBezTo>
                  <a:cubicBezTo>
                    <a:pt x="4753" y="335"/>
                    <a:pt x="5570" y="328"/>
                    <a:pt x="6025" y="328"/>
                  </a:cubicBezTo>
                  <a:cubicBezTo>
                    <a:pt x="6593" y="328"/>
                    <a:pt x="6596" y="340"/>
                    <a:pt x="6727" y="393"/>
                  </a:cubicBezTo>
                  <a:cubicBezTo>
                    <a:pt x="6746" y="398"/>
                    <a:pt x="6765" y="400"/>
                    <a:pt x="6783" y="400"/>
                  </a:cubicBezTo>
                  <a:cubicBezTo>
                    <a:pt x="6854" y="400"/>
                    <a:pt x="6913" y="362"/>
                    <a:pt x="6942" y="286"/>
                  </a:cubicBezTo>
                  <a:cubicBezTo>
                    <a:pt x="6965" y="203"/>
                    <a:pt x="6930" y="107"/>
                    <a:pt x="6834" y="84"/>
                  </a:cubicBezTo>
                  <a:cubicBezTo>
                    <a:pt x="6656" y="18"/>
                    <a:pt x="6605" y="6"/>
                    <a:pt x="6008" y="6"/>
                  </a:cubicBezTo>
                  <a:cubicBezTo>
                    <a:pt x="5667" y="6"/>
                    <a:pt x="5148" y="10"/>
                    <a:pt x="4324" y="10"/>
                  </a:cubicBezTo>
                  <a:cubicBezTo>
                    <a:pt x="3707" y="10"/>
                    <a:pt x="2918" y="8"/>
                    <a:pt x="1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11364;p67">
              <a:extLst>
                <a:ext uri="{FF2B5EF4-FFF2-40B4-BE49-F238E27FC236}">
                  <a16:creationId xmlns:a16="http://schemas.microsoft.com/office/drawing/2014/main" id="{B9C4E307-AA56-23DE-82B9-E6EA2EDD7863}"/>
                </a:ext>
              </a:extLst>
            </p:cNvPr>
            <p:cNvSpPr/>
            <p:nvPr/>
          </p:nvSpPr>
          <p:spPr>
            <a:xfrm>
              <a:off x="2813234" y="2654497"/>
              <a:ext cx="58712" cy="119301"/>
            </a:xfrm>
            <a:custGeom>
              <a:avLst/>
              <a:gdLst/>
              <a:ahLst/>
              <a:cxnLst/>
              <a:rect l="l" t="t" r="r" b="b"/>
              <a:pathLst>
                <a:path w="1846" h="3751" extrusionOk="0">
                  <a:moveTo>
                    <a:pt x="155" y="0"/>
                  </a:moveTo>
                  <a:cubicBezTo>
                    <a:pt x="72" y="0"/>
                    <a:pt x="0" y="72"/>
                    <a:pt x="0" y="155"/>
                  </a:cubicBezTo>
                  <a:lnTo>
                    <a:pt x="0" y="3191"/>
                  </a:lnTo>
                  <a:cubicBezTo>
                    <a:pt x="0" y="3489"/>
                    <a:pt x="238" y="3751"/>
                    <a:pt x="548" y="3751"/>
                  </a:cubicBezTo>
                  <a:lnTo>
                    <a:pt x="1286" y="3751"/>
                  </a:lnTo>
                  <a:cubicBezTo>
                    <a:pt x="1584" y="3751"/>
                    <a:pt x="1846" y="3513"/>
                    <a:pt x="1846" y="3191"/>
                  </a:cubicBezTo>
                  <a:lnTo>
                    <a:pt x="1846" y="2096"/>
                  </a:lnTo>
                  <a:cubicBezTo>
                    <a:pt x="1834" y="2001"/>
                    <a:pt x="1762" y="1929"/>
                    <a:pt x="1679" y="1929"/>
                  </a:cubicBezTo>
                  <a:cubicBezTo>
                    <a:pt x="1584" y="1929"/>
                    <a:pt x="1512" y="2001"/>
                    <a:pt x="1512" y="2096"/>
                  </a:cubicBezTo>
                  <a:lnTo>
                    <a:pt x="1512" y="3191"/>
                  </a:lnTo>
                  <a:cubicBezTo>
                    <a:pt x="1512" y="3310"/>
                    <a:pt x="1405" y="3417"/>
                    <a:pt x="1286" y="3417"/>
                  </a:cubicBezTo>
                  <a:lnTo>
                    <a:pt x="548" y="3417"/>
                  </a:lnTo>
                  <a:cubicBezTo>
                    <a:pt x="429" y="3417"/>
                    <a:pt x="322" y="3310"/>
                    <a:pt x="322" y="3191"/>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0" name="Google Shape;11365;p67">
            <a:extLst>
              <a:ext uri="{FF2B5EF4-FFF2-40B4-BE49-F238E27FC236}">
                <a16:creationId xmlns:a16="http://schemas.microsoft.com/office/drawing/2014/main" id="{509C796E-A5D9-2423-7B69-CAB1FD8643F4}"/>
              </a:ext>
            </a:extLst>
          </p:cNvPr>
          <p:cNvGrpSpPr/>
          <p:nvPr/>
        </p:nvGrpSpPr>
        <p:grpSpPr>
          <a:xfrm>
            <a:off x="5964816" y="2419727"/>
            <a:ext cx="259433" cy="350714"/>
            <a:chOff x="1835485" y="2422352"/>
            <a:chExt cx="259433" cy="350714"/>
          </a:xfrm>
          <a:solidFill>
            <a:schemeClr val="accent1"/>
          </a:solidFill>
        </p:grpSpPr>
        <p:sp>
          <p:nvSpPr>
            <p:cNvPr id="9651" name="Google Shape;11366;p67">
              <a:extLst>
                <a:ext uri="{FF2B5EF4-FFF2-40B4-BE49-F238E27FC236}">
                  <a16:creationId xmlns:a16="http://schemas.microsoft.com/office/drawing/2014/main" id="{A6B8F0D4-13F4-B2EB-26BA-D4E963D2B377}"/>
                </a:ext>
              </a:extLst>
            </p:cNvPr>
            <p:cNvSpPr/>
            <p:nvPr/>
          </p:nvSpPr>
          <p:spPr>
            <a:xfrm>
              <a:off x="2027460" y="2437141"/>
              <a:ext cx="36767" cy="33713"/>
            </a:xfrm>
            <a:custGeom>
              <a:avLst/>
              <a:gdLst/>
              <a:ahLst/>
              <a:cxnLst/>
              <a:rect l="l" t="t" r="r" b="b"/>
              <a:pathLst>
                <a:path w="1156" h="1060" extrusionOk="0">
                  <a:moveTo>
                    <a:pt x="834" y="322"/>
                  </a:moveTo>
                  <a:lnTo>
                    <a:pt x="834" y="715"/>
                  </a:lnTo>
                  <a:lnTo>
                    <a:pt x="334" y="715"/>
                  </a:lnTo>
                  <a:lnTo>
                    <a:pt x="334" y="322"/>
                  </a:lnTo>
                  <a:close/>
                  <a:moveTo>
                    <a:pt x="263" y="0"/>
                  </a:moveTo>
                  <a:cubicBezTo>
                    <a:pt x="120" y="0"/>
                    <a:pt x="1" y="119"/>
                    <a:pt x="1" y="262"/>
                  </a:cubicBezTo>
                  <a:lnTo>
                    <a:pt x="1" y="786"/>
                  </a:lnTo>
                  <a:cubicBezTo>
                    <a:pt x="1" y="941"/>
                    <a:pt x="120" y="1060"/>
                    <a:pt x="263" y="1060"/>
                  </a:cubicBezTo>
                  <a:lnTo>
                    <a:pt x="894" y="1060"/>
                  </a:lnTo>
                  <a:cubicBezTo>
                    <a:pt x="1037" y="1060"/>
                    <a:pt x="1156" y="941"/>
                    <a:pt x="1156" y="786"/>
                  </a:cubicBezTo>
                  <a:lnTo>
                    <a:pt x="1156" y="262"/>
                  </a:lnTo>
                  <a:cubicBezTo>
                    <a:pt x="1156" y="119"/>
                    <a:pt x="1037"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11367;p67">
              <a:extLst>
                <a:ext uri="{FF2B5EF4-FFF2-40B4-BE49-F238E27FC236}">
                  <a16:creationId xmlns:a16="http://schemas.microsoft.com/office/drawing/2014/main" id="{4B9A2A64-F175-7AFF-1F8D-5CDF90E42547}"/>
                </a:ext>
              </a:extLst>
            </p:cNvPr>
            <p:cNvSpPr/>
            <p:nvPr/>
          </p:nvSpPr>
          <p:spPr>
            <a:xfrm>
              <a:off x="1870693" y="2531125"/>
              <a:ext cx="33968" cy="32059"/>
            </a:xfrm>
            <a:custGeom>
              <a:avLst/>
              <a:gdLst/>
              <a:ahLst/>
              <a:cxnLst/>
              <a:rect l="l" t="t" r="r" b="b"/>
              <a:pathLst>
                <a:path w="1068" h="1008" extrusionOk="0">
                  <a:moveTo>
                    <a:pt x="453" y="1"/>
                  </a:moveTo>
                  <a:cubicBezTo>
                    <a:pt x="269" y="1"/>
                    <a:pt x="120" y="99"/>
                    <a:pt x="179" y="248"/>
                  </a:cubicBezTo>
                  <a:cubicBezTo>
                    <a:pt x="197" y="310"/>
                    <a:pt x="260" y="345"/>
                    <a:pt x="320" y="345"/>
                  </a:cubicBezTo>
                  <a:cubicBezTo>
                    <a:pt x="342" y="345"/>
                    <a:pt x="363" y="341"/>
                    <a:pt x="382" y="331"/>
                  </a:cubicBezTo>
                  <a:cubicBezTo>
                    <a:pt x="403" y="323"/>
                    <a:pt x="425" y="319"/>
                    <a:pt x="445" y="319"/>
                  </a:cubicBezTo>
                  <a:cubicBezTo>
                    <a:pt x="540" y="319"/>
                    <a:pt x="620" y="400"/>
                    <a:pt x="620" y="498"/>
                  </a:cubicBezTo>
                  <a:cubicBezTo>
                    <a:pt x="620" y="608"/>
                    <a:pt x="532" y="676"/>
                    <a:pt x="442" y="676"/>
                  </a:cubicBezTo>
                  <a:cubicBezTo>
                    <a:pt x="395" y="676"/>
                    <a:pt x="347" y="658"/>
                    <a:pt x="310" y="617"/>
                  </a:cubicBezTo>
                  <a:cubicBezTo>
                    <a:pt x="279" y="580"/>
                    <a:pt x="235" y="562"/>
                    <a:pt x="190" y="562"/>
                  </a:cubicBezTo>
                  <a:cubicBezTo>
                    <a:pt x="148" y="562"/>
                    <a:pt x="106" y="577"/>
                    <a:pt x="72" y="605"/>
                  </a:cubicBezTo>
                  <a:cubicBezTo>
                    <a:pt x="1" y="665"/>
                    <a:pt x="1" y="760"/>
                    <a:pt x="60" y="843"/>
                  </a:cubicBezTo>
                  <a:cubicBezTo>
                    <a:pt x="171" y="958"/>
                    <a:pt x="308" y="1008"/>
                    <a:pt x="441" y="1008"/>
                  </a:cubicBezTo>
                  <a:cubicBezTo>
                    <a:pt x="764" y="1008"/>
                    <a:pt x="1068" y="714"/>
                    <a:pt x="941" y="343"/>
                  </a:cubicBezTo>
                  <a:cubicBezTo>
                    <a:pt x="858" y="99"/>
                    <a:pt x="63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11368;p67">
              <a:extLst>
                <a:ext uri="{FF2B5EF4-FFF2-40B4-BE49-F238E27FC236}">
                  <a16:creationId xmlns:a16="http://schemas.microsoft.com/office/drawing/2014/main" id="{E79EB4A1-3706-D864-6164-146FD2860ACE}"/>
                </a:ext>
              </a:extLst>
            </p:cNvPr>
            <p:cNvSpPr/>
            <p:nvPr/>
          </p:nvSpPr>
          <p:spPr>
            <a:xfrm>
              <a:off x="2028223" y="2531030"/>
              <a:ext cx="32218" cy="31042"/>
            </a:xfrm>
            <a:custGeom>
              <a:avLst/>
              <a:gdLst/>
              <a:ahLst/>
              <a:cxnLst/>
              <a:rect l="l" t="t" r="r" b="b"/>
              <a:pathLst>
                <a:path w="1013" h="976" extrusionOk="0">
                  <a:moveTo>
                    <a:pt x="511" y="1"/>
                  </a:moveTo>
                  <a:cubicBezTo>
                    <a:pt x="245" y="1"/>
                    <a:pt x="1" y="210"/>
                    <a:pt x="1" y="501"/>
                  </a:cubicBezTo>
                  <a:cubicBezTo>
                    <a:pt x="1" y="770"/>
                    <a:pt x="222" y="975"/>
                    <a:pt x="383" y="975"/>
                  </a:cubicBezTo>
                  <a:cubicBezTo>
                    <a:pt x="443" y="975"/>
                    <a:pt x="495" y="947"/>
                    <a:pt x="525" y="882"/>
                  </a:cubicBezTo>
                  <a:cubicBezTo>
                    <a:pt x="548" y="799"/>
                    <a:pt x="525" y="703"/>
                    <a:pt x="429" y="668"/>
                  </a:cubicBezTo>
                  <a:cubicBezTo>
                    <a:pt x="334" y="620"/>
                    <a:pt x="298" y="513"/>
                    <a:pt x="346" y="430"/>
                  </a:cubicBezTo>
                  <a:cubicBezTo>
                    <a:pt x="379" y="358"/>
                    <a:pt x="441" y="327"/>
                    <a:pt x="503" y="327"/>
                  </a:cubicBezTo>
                  <a:cubicBezTo>
                    <a:pt x="597" y="327"/>
                    <a:pt x="691" y="398"/>
                    <a:pt x="691" y="513"/>
                  </a:cubicBezTo>
                  <a:cubicBezTo>
                    <a:pt x="679" y="627"/>
                    <a:pt x="762" y="690"/>
                    <a:pt x="846" y="690"/>
                  </a:cubicBezTo>
                  <a:cubicBezTo>
                    <a:pt x="928" y="690"/>
                    <a:pt x="1013" y="630"/>
                    <a:pt x="1013" y="501"/>
                  </a:cubicBezTo>
                  <a:cubicBezTo>
                    <a:pt x="1013" y="311"/>
                    <a:pt x="894" y="144"/>
                    <a:pt x="727" y="49"/>
                  </a:cubicBezTo>
                  <a:cubicBezTo>
                    <a:pt x="656" y="16"/>
                    <a:pt x="583" y="1"/>
                    <a:pt x="5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11369;p67">
              <a:extLst>
                <a:ext uri="{FF2B5EF4-FFF2-40B4-BE49-F238E27FC236}">
                  <a16:creationId xmlns:a16="http://schemas.microsoft.com/office/drawing/2014/main" id="{29FF3099-6074-85AA-EDD7-727D975E5D13}"/>
                </a:ext>
              </a:extLst>
            </p:cNvPr>
            <p:cNvSpPr/>
            <p:nvPr/>
          </p:nvSpPr>
          <p:spPr>
            <a:xfrm>
              <a:off x="1952495" y="2480714"/>
              <a:ext cx="35208" cy="29165"/>
            </a:xfrm>
            <a:custGeom>
              <a:avLst/>
              <a:gdLst/>
              <a:ahLst/>
              <a:cxnLst/>
              <a:rect l="l" t="t" r="r" b="b"/>
              <a:pathLst>
                <a:path w="1107" h="917" extrusionOk="0">
                  <a:moveTo>
                    <a:pt x="561" y="0"/>
                  </a:moveTo>
                  <a:cubicBezTo>
                    <a:pt x="450" y="0"/>
                    <a:pt x="336" y="40"/>
                    <a:pt x="239" y="130"/>
                  </a:cubicBezTo>
                  <a:cubicBezTo>
                    <a:pt x="0" y="357"/>
                    <a:pt x="48" y="738"/>
                    <a:pt x="334" y="904"/>
                  </a:cubicBezTo>
                  <a:cubicBezTo>
                    <a:pt x="358" y="916"/>
                    <a:pt x="393" y="916"/>
                    <a:pt x="405" y="916"/>
                  </a:cubicBezTo>
                  <a:cubicBezTo>
                    <a:pt x="572" y="916"/>
                    <a:pt x="631" y="702"/>
                    <a:pt x="477" y="607"/>
                  </a:cubicBezTo>
                  <a:cubicBezTo>
                    <a:pt x="346" y="535"/>
                    <a:pt x="405" y="309"/>
                    <a:pt x="548" y="309"/>
                  </a:cubicBezTo>
                  <a:cubicBezTo>
                    <a:pt x="655" y="309"/>
                    <a:pt x="727" y="404"/>
                    <a:pt x="703" y="500"/>
                  </a:cubicBezTo>
                  <a:cubicBezTo>
                    <a:pt x="691" y="595"/>
                    <a:pt x="727" y="678"/>
                    <a:pt x="822" y="702"/>
                  </a:cubicBezTo>
                  <a:cubicBezTo>
                    <a:pt x="830" y="703"/>
                    <a:pt x="839" y="704"/>
                    <a:pt x="848" y="704"/>
                  </a:cubicBezTo>
                  <a:cubicBezTo>
                    <a:pt x="924" y="704"/>
                    <a:pt x="1002" y="658"/>
                    <a:pt x="1012" y="583"/>
                  </a:cubicBezTo>
                  <a:cubicBezTo>
                    <a:pt x="1107" y="258"/>
                    <a:pt x="844" y="0"/>
                    <a:pt x="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11370;p67">
              <a:extLst>
                <a:ext uri="{FF2B5EF4-FFF2-40B4-BE49-F238E27FC236}">
                  <a16:creationId xmlns:a16="http://schemas.microsoft.com/office/drawing/2014/main" id="{EF5EA7C6-3D4E-BD88-2A3D-B6003D98EA69}"/>
                </a:ext>
              </a:extLst>
            </p:cNvPr>
            <p:cNvSpPr/>
            <p:nvPr/>
          </p:nvSpPr>
          <p:spPr>
            <a:xfrm>
              <a:off x="1835485" y="2422352"/>
              <a:ext cx="259433" cy="350714"/>
            </a:xfrm>
            <a:custGeom>
              <a:avLst/>
              <a:gdLst/>
              <a:ahLst/>
              <a:cxnLst/>
              <a:rect l="l" t="t" r="r" b="b"/>
              <a:pathLst>
                <a:path w="8157" h="11027" extrusionOk="0">
                  <a:moveTo>
                    <a:pt x="7180" y="334"/>
                  </a:moveTo>
                  <a:cubicBezTo>
                    <a:pt x="7358" y="334"/>
                    <a:pt x="7501" y="477"/>
                    <a:pt x="7501" y="656"/>
                  </a:cubicBezTo>
                  <a:lnTo>
                    <a:pt x="7501" y="1620"/>
                  </a:lnTo>
                  <a:lnTo>
                    <a:pt x="5692" y="1620"/>
                  </a:lnTo>
                  <a:cubicBezTo>
                    <a:pt x="5382" y="1013"/>
                    <a:pt x="4751" y="632"/>
                    <a:pt x="4048" y="632"/>
                  </a:cubicBezTo>
                  <a:cubicBezTo>
                    <a:pt x="3334" y="632"/>
                    <a:pt x="2727" y="1025"/>
                    <a:pt x="2417" y="1620"/>
                  </a:cubicBezTo>
                  <a:lnTo>
                    <a:pt x="703" y="1620"/>
                  </a:lnTo>
                  <a:lnTo>
                    <a:pt x="703" y="656"/>
                  </a:lnTo>
                  <a:cubicBezTo>
                    <a:pt x="703" y="477"/>
                    <a:pt x="858" y="334"/>
                    <a:pt x="1036" y="334"/>
                  </a:cubicBezTo>
                  <a:close/>
                  <a:moveTo>
                    <a:pt x="2286" y="1965"/>
                  </a:moveTo>
                  <a:cubicBezTo>
                    <a:pt x="2191" y="2275"/>
                    <a:pt x="2179" y="2620"/>
                    <a:pt x="2263" y="2930"/>
                  </a:cubicBezTo>
                  <a:lnTo>
                    <a:pt x="703" y="2930"/>
                  </a:lnTo>
                  <a:lnTo>
                    <a:pt x="703" y="1965"/>
                  </a:lnTo>
                  <a:close/>
                  <a:moveTo>
                    <a:pt x="4072" y="965"/>
                  </a:moveTo>
                  <a:cubicBezTo>
                    <a:pt x="4584" y="965"/>
                    <a:pt x="5049" y="1227"/>
                    <a:pt x="5334" y="1644"/>
                  </a:cubicBezTo>
                  <a:cubicBezTo>
                    <a:pt x="5406" y="1739"/>
                    <a:pt x="5453" y="1858"/>
                    <a:pt x="5453" y="1858"/>
                  </a:cubicBezTo>
                  <a:cubicBezTo>
                    <a:pt x="5465" y="1894"/>
                    <a:pt x="5477" y="1942"/>
                    <a:pt x="5501" y="1954"/>
                  </a:cubicBezTo>
                  <a:cubicBezTo>
                    <a:pt x="5537" y="1995"/>
                    <a:pt x="5584" y="2013"/>
                    <a:pt x="5631" y="2013"/>
                  </a:cubicBezTo>
                  <a:cubicBezTo>
                    <a:pt x="5677" y="2013"/>
                    <a:pt x="5721" y="1995"/>
                    <a:pt x="5751" y="1965"/>
                  </a:cubicBezTo>
                  <a:lnTo>
                    <a:pt x="7525" y="1965"/>
                  </a:lnTo>
                  <a:lnTo>
                    <a:pt x="7525" y="2930"/>
                  </a:lnTo>
                  <a:lnTo>
                    <a:pt x="5870" y="2930"/>
                  </a:lnTo>
                  <a:cubicBezTo>
                    <a:pt x="5894" y="2787"/>
                    <a:pt x="5930" y="2632"/>
                    <a:pt x="5930" y="2489"/>
                  </a:cubicBezTo>
                  <a:cubicBezTo>
                    <a:pt x="5918" y="2394"/>
                    <a:pt x="5834" y="2323"/>
                    <a:pt x="5751" y="2323"/>
                  </a:cubicBezTo>
                  <a:cubicBezTo>
                    <a:pt x="5656" y="2323"/>
                    <a:pt x="5584" y="2394"/>
                    <a:pt x="5584" y="2489"/>
                  </a:cubicBezTo>
                  <a:cubicBezTo>
                    <a:pt x="5584" y="3323"/>
                    <a:pt x="4894" y="4001"/>
                    <a:pt x="4072" y="4001"/>
                  </a:cubicBezTo>
                  <a:cubicBezTo>
                    <a:pt x="2858" y="4001"/>
                    <a:pt x="2132" y="2656"/>
                    <a:pt x="2822" y="1644"/>
                  </a:cubicBezTo>
                  <a:cubicBezTo>
                    <a:pt x="3084" y="1239"/>
                    <a:pt x="3548" y="965"/>
                    <a:pt x="4072" y="965"/>
                  </a:cubicBezTo>
                  <a:close/>
                  <a:moveTo>
                    <a:pt x="7525" y="3263"/>
                  </a:moveTo>
                  <a:lnTo>
                    <a:pt x="7525" y="4680"/>
                  </a:lnTo>
                  <a:lnTo>
                    <a:pt x="715" y="4680"/>
                  </a:lnTo>
                  <a:lnTo>
                    <a:pt x="715" y="3263"/>
                  </a:lnTo>
                  <a:lnTo>
                    <a:pt x="2382" y="3263"/>
                  </a:lnTo>
                  <a:cubicBezTo>
                    <a:pt x="2679" y="3882"/>
                    <a:pt x="3322" y="4335"/>
                    <a:pt x="4072" y="4335"/>
                  </a:cubicBezTo>
                  <a:cubicBezTo>
                    <a:pt x="4810" y="4335"/>
                    <a:pt x="5453" y="3882"/>
                    <a:pt x="5751" y="3263"/>
                  </a:cubicBezTo>
                  <a:close/>
                  <a:moveTo>
                    <a:pt x="7549" y="4990"/>
                  </a:moveTo>
                  <a:lnTo>
                    <a:pt x="7775" y="6025"/>
                  </a:lnTo>
                  <a:lnTo>
                    <a:pt x="381" y="6025"/>
                  </a:lnTo>
                  <a:lnTo>
                    <a:pt x="679" y="4990"/>
                  </a:lnTo>
                  <a:close/>
                  <a:moveTo>
                    <a:pt x="7823" y="6359"/>
                  </a:moveTo>
                  <a:lnTo>
                    <a:pt x="7823" y="7776"/>
                  </a:lnTo>
                  <a:lnTo>
                    <a:pt x="6489" y="7776"/>
                  </a:lnTo>
                  <a:lnTo>
                    <a:pt x="6489" y="7216"/>
                  </a:lnTo>
                  <a:lnTo>
                    <a:pt x="7168" y="7216"/>
                  </a:lnTo>
                  <a:cubicBezTo>
                    <a:pt x="7251" y="7216"/>
                    <a:pt x="7323" y="7145"/>
                    <a:pt x="7323" y="7061"/>
                  </a:cubicBezTo>
                  <a:cubicBezTo>
                    <a:pt x="7323" y="6966"/>
                    <a:pt x="7251" y="6895"/>
                    <a:pt x="7168" y="6895"/>
                  </a:cubicBezTo>
                  <a:lnTo>
                    <a:pt x="953" y="6895"/>
                  </a:lnTo>
                  <a:cubicBezTo>
                    <a:pt x="870" y="6895"/>
                    <a:pt x="798" y="6966"/>
                    <a:pt x="798" y="7061"/>
                  </a:cubicBezTo>
                  <a:cubicBezTo>
                    <a:pt x="798" y="7145"/>
                    <a:pt x="870" y="7216"/>
                    <a:pt x="953" y="7216"/>
                  </a:cubicBezTo>
                  <a:lnTo>
                    <a:pt x="1632" y="7216"/>
                  </a:lnTo>
                  <a:lnTo>
                    <a:pt x="1632" y="7776"/>
                  </a:lnTo>
                  <a:lnTo>
                    <a:pt x="322" y="7776"/>
                  </a:lnTo>
                  <a:lnTo>
                    <a:pt x="322" y="6359"/>
                  </a:lnTo>
                  <a:close/>
                  <a:moveTo>
                    <a:pt x="6168" y="7216"/>
                  </a:moveTo>
                  <a:lnTo>
                    <a:pt x="6168" y="10716"/>
                  </a:lnTo>
                  <a:lnTo>
                    <a:pt x="1965" y="10716"/>
                  </a:lnTo>
                  <a:lnTo>
                    <a:pt x="1965" y="7216"/>
                  </a:lnTo>
                  <a:close/>
                  <a:moveTo>
                    <a:pt x="1048" y="1"/>
                  </a:moveTo>
                  <a:cubicBezTo>
                    <a:pt x="691" y="1"/>
                    <a:pt x="393" y="299"/>
                    <a:pt x="393" y="656"/>
                  </a:cubicBezTo>
                  <a:lnTo>
                    <a:pt x="393" y="4799"/>
                  </a:lnTo>
                  <a:lnTo>
                    <a:pt x="0" y="6133"/>
                  </a:lnTo>
                  <a:lnTo>
                    <a:pt x="0" y="6145"/>
                  </a:lnTo>
                  <a:lnTo>
                    <a:pt x="0" y="6168"/>
                  </a:lnTo>
                  <a:lnTo>
                    <a:pt x="0" y="6180"/>
                  </a:lnTo>
                  <a:lnTo>
                    <a:pt x="0" y="7919"/>
                  </a:lnTo>
                  <a:cubicBezTo>
                    <a:pt x="0" y="8014"/>
                    <a:pt x="84" y="8085"/>
                    <a:pt x="167" y="8085"/>
                  </a:cubicBezTo>
                  <a:lnTo>
                    <a:pt x="1655" y="8085"/>
                  </a:lnTo>
                  <a:lnTo>
                    <a:pt x="1655" y="10871"/>
                  </a:lnTo>
                  <a:cubicBezTo>
                    <a:pt x="1655" y="10955"/>
                    <a:pt x="1727" y="11026"/>
                    <a:pt x="1822" y="11026"/>
                  </a:cubicBezTo>
                  <a:lnTo>
                    <a:pt x="6346" y="11026"/>
                  </a:lnTo>
                  <a:cubicBezTo>
                    <a:pt x="6430" y="11026"/>
                    <a:pt x="6513" y="10955"/>
                    <a:pt x="6513" y="10871"/>
                  </a:cubicBezTo>
                  <a:lnTo>
                    <a:pt x="6513" y="8085"/>
                  </a:lnTo>
                  <a:lnTo>
                    <a:pt x="8001" y="8085"/>
                  </a:lnTo>
                  <a:cubicBezTo>
                    <a:pt x="8085" y="8085"/>
                    <a:pt x="8156" y="8014"/>
                    <a:pt x="8156" y="7919"/>
                  </a:cubicBezTo>
                  <a:lnTo>
                    <a:pt x="8156" y="6180"/>
                  </a:lnTo>
                  <a:cubicBezTo>
                    <a:pt x="8144" y="6180"/>
                    <a:pt x="8144" y="6180"/>
                    <a:pt x="8132" y="6168"/>
                  </a:cubicBezTo>
                  <a:lnTo>
                    <a:pt x="8132" y="6133"/>
                  </a:lnTo>
                  <a:lnTo>
                    <a:pt x="7847" y="4823"/>
                  </a:lnTo>
                  <a:lnTo>
                    <a:pt x="7847" y="656"/>
                  </a:lnTo>
                  <a:cubicBezTo>
                    <a:pt x="7847" y="299"/>
                    <a:pt x="7549" y="1"/>
                    <a:pt x="71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11371;p67">
              <a:extLst>
                <a:ext uri="{FF2B5EF4-FFF2-40B4-BE49-F238E27FC236}">
                  <a16:creationId xmlns:a16="http://schemas.microsoft.com/office/drawing/2014/main" id="{E3BBCC5B-0FBD-0B2E-6414-7D36B26C2FE7}"/>
                </a:ext>
              </a:extLst>
            </p:cNvPr>
            <p:cNvSpPr/>
            <p:nvPr/>
          </p:nvSpPr>
          <p:spPr>
            <a:xfrm>
              <a:off x="1916142" y="2464366"/>
              <a:ext cx="86001" cy="74646"/>
            </a:xfrm>
            <a:custGeom>
              <a:avLst/>
              <a:gdLst/>
              <a:ahLst/>
              <a:cxnLst/>
              <a:rect l="l" t="t" r="r" b="b"/>
              <a:pathLst>
                <a:path w="2704" h="2347" extrusionOk="0">
                  <a:moveTo>
                    <a:pt x="1345" y="0"/>
                  </a:moveTo>
                  <a:cubicBezTo>
                    <a:pt x="1338" y="0"/>
                    <a:pt x="1330" y="1"/>
                    <a:pt x="1322" y="1"/>
                  </a:cubicBezTo>
                  <a:cubicBezTo>
                    <a:pt x="358" y="180"/>
                    <a:pt x="0" y="1418"/>
                    <a:pt x="774" y="2061"/>
                  </a:cubicBezTo>
                  <a:cubicBezTo>
                    <a:pt x="1003" y="2258"/>
                    <a:pt x="1269" y="2346"/>
                    <a:pt x="1528" y="2346"/>
                  </a:cubicBezTo>
                  <a:cubicBezTo>
                    <a:pt x="2132" y="2346"/>
                    <a:pt x="2703" y="1868"/>
                    <a:pt x="2703" y="1168"/>
                  </a:cubicBezTo>
                  <a:cubicBezTo>
                    <a:pt x="2703" y="716"/>
                    <a:pt x="2453" y="323"/>
                    <a:pt x="2072" y="109"/>
                  </a:cubicBezTo>
                  <a:cubicBezTo>
                    <a:pt x="2045" y="95"/>
                    <a:pt x="2017" y="89"/>
                    <a:pt x="1991" y="89"/>
                  </a:cubicBezTo>
                  <a:cubicBezTo>
                    <a:pt x="1882" y="89"/>
                    <a:pt x="1798" y="198"/>
                    <a:pt x="1846" y="323"/>
                  </a:cubicBezTo>
                  <a:cubicBezTo>
                    <a:pt x="1846" y="323"/>
                    <a:pt x="1846" y="335"/>
                    <a:pt x="1858" y="347"/>
                  </a:cubicBezTo>
                  <a:cubicBezTo>
                    <a:pt x="1870" y="382"/>
                    <a:pt x="1905" y="394"/>
                    <a:pt x="1917" y="406"/>
                  </a:cubicBezTo>
                  <a:cubicBezTo>
                    <a:pt x="2405" y="656"/>
                    <a:pt x="2525" y="1299"/>
                    <a:pt x="2191" y="1716"/>
                  </a:cubicBezTo>
                  <a:cubicBezTo>
                    <a:pt x="2017" y="1922"/>
                    <a:pt x="1779" y="2022"/>
                    <a:pt x="1543" y="2022"/>
                  </a:cubicBezTo>
                  <a:cubicBezTo>
                    <a:pt x="1262" y="2022"/>
                    <a:pt x="984" y="1881"/>
                    <a:pt x="822" y="1609"/>
                  </a:cubicBezTo>
                  <a:cubicBezTo>
                    <a:pt x="500" y="1109"/>
                    <a:pt x="798" y="442"/>
                    <a:pt x="1382" y="335"/>
                  </a:cubicBezTo>
                  <a:cubicBezTo>
                    <a:pt x="1599" y="289"/>
                    <a:pt x="1541" y="0"/>
                    <a:pt x="13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11372;p67">
              <a:extLst>
                <a:ext uri="{FF2B5EF4-FFF2-40B4-BE49-F238E27FC236}">
                  <a16:creationId xmlns:a16="http://schemas.microsoft.com/office/drawing/2014/main" id="{63810A18-6599-C1F7-A214-40D2623A3B74}"/>
                </a:ext>
              </a:extLst>
            </p:cNvPr>
            <p:cNvSpPr/>
            <p:nvPr/>
          </p:nvSpPr>
          <p:spPr>
            <a:xfrm>
              <a:off x="1910449" y="2663211"/>
              <a:ext cx="108328" cy="89022"/>
            </a:xfrm>
            <a:custGeom>
              <a:avLst/>
              <a:gdLst/>
              <a:ahLst/>
              <a:cxnLst/>
              <a:rect l="l" t="t" r="r" b="b"/>
              <a:pathLst>
                <a:path w="3406" h="2799" extrusionOk="0">
                  <a:moveTo>
                    <a:pt x="3085" y="322"/>
                  </a:moveTo>
                  <a:lnTo>
                    <a:pt x="3085" y="2465"/>
                  </a:lnTo>
                  <a:lnTo>
                    <a:pt x="322" y="2465"/>
                  </a:lnTo>
                  <a:lnTo>
                    <a:pt x="322" y="322"/>
                  </a:lnTo>
                  <a:close/>
                  <a:moveTo>
                    <a:pt x="167" y="0"/>
                  </a:moveTo>
                  <a:cubicBezTo>
                    <a:pt x="72" y="0"/>
                    <a:pt x="1" y="84"/>
                    <a:pt x="1" y="167"/>
                  </a:cubicBezTo>
                  <a:lnTo>
                    <a:pt x="1" y="2643"/>
                  </a:lnTo>
                  <a:cubicBezTo>
                    <a:pt x="1" y="2727"/>
                    <a:pt x="72" y="2798"/>
                    <a:pt x="167" y="2798"/>
                  </a:cubicBezTo>
                  <a:lnTo>
                    <a:pt x="3239" y="2798"/>
                  </a:lnTo>
                  <a:cubicBezTo>
                    <a:pt x="3335" y="2798"/>
                    <a:pt x="3406" y="2727"/>
                    <a:pt x="3406" y="2643"/>
                  </a:cubicBezTo>
                  <a:lnTo>
                    <a:pt x="3406" y="167"/>
                  </a:lnTo>
                  <a:cubicBezTo>
                    <a:pt x="3406" y="60"/>
                    <a:pt x="3335" y="0"/>
                    <a:pt x="3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8" name="Google Shape;11373;p67">
            <a:extLst>
              <a:ext uri="{FF2B5EF4-FFF2-40B4-BE49-F238E27FC236}">
                <a16:creationId xmlns:a16="http://schemas.microsoft.com/office/drawing/2014/main" id="{246968DD-2196-90C2-2947-F471E605385B}"/>
              </a:ext>
            </a:extLst>
          </p:cNvPr>
          <p:cNvGrpSpPr/>
          <p:nvPr/>
        </p:nvGrpSpPr>
        <p:grpSpPr>
          <a:xfrm>
            <a:off x="7279571" y="2419727"/>
            <a:ext cx="212489" cy="351445"/>
            <a:chOff x="3150240" y="2422352"/>
            <a:chExt cx="212489" cy="351445"/>
          </a:xfrm>
          <a:solidFill>
            <a:schemeClr val="accent1"/>
          </a:solidFill>
        </p:grpSpPr>
        <p:sp>
          <p:nvSpPr>
            <p:cNvPr id="9659" name="Google Shape;11374;p67">
              <a:extLst>
                <a:ext uri="{FF2B5EF4-FFF2-40B4-BE49-F238E27FC236}">
                  <a16:creationId xmlns:a16="http://schemas.microsoft.com/office/drawing/2014/main" id="{7DB486F3-D135-43CD-54F3-4881D0D0CA00}"/>
                </a:ext>
              </a:extLst>
            </p:cNvPr>
            <p:cNvSpPr/>
            <p:nvPr/>
          </p:nvSpPr>
          <p:spPr>
            <a:xfrm>
              <a:off x="3150240" y="2422352"/>
              <a:ext cx="212489" cy="351445"/>
            </a:xfrm>
            <a:custGeom>
              <a:avLst/>
              <a:gdLst/>
              <a:ahLst/>
              <a:cxnLst/>
              <a:rect l="l" t="t" r="r" b="b"/>
              <a:pathLst>
                <a:path w="6681" h="11050" extrusionOk="0">
                  <a:moveTo>
                    <a:pt x="4918" y="334"/>
                  </a:moveTo>
                  <a:lnTo>
                    <a:pt x="4918" y="1465"/>
                  </a:lnTo>
                  <a:lnTo>
                    <a:pt x="4954" y="1465"/>
                  </a:lnTo>
                  <a:cubicBezTo>
                    <a:pt x="4954" y="1596"/>
                    <a:pt x="4847" y="1703"/>
                    <a:pt x="4716" y="1703"/>
                  </a:cubicBezTo>
                  <a:cubicBezTo>
                    <a:pt x="4597" y="1703"/>
                    <a:pt x="4490" y="1608"/>
                    <a:pt x="4478" y="1489"/>
                  </a:cubicBezTo>
                  <a:lnTo>
                    <a:pt x="4478" y="822"/>
                  </a:lnTo>
                  <a:cubicBezTo>
                    <a:pt x="4478" y="727"/>
                    <a:pt x="4406" y="656"/>
                    <a:pt x="4311" y="656"/>
                  </a:cubicBezTo>
                  <a:cubicBezTo>
                    <a:pt x="4216" y="656"/>
                    <a:pt x="4144" y="727"/>
                    <a:pt x="4144" y="822"/>
                  </a:cubicBezTo>
                  <a:lnTo>
                    <a:pt x="4144" y="1620"/>
                  </a:lnTo>
                  <a:lnTo>
                    <a:pt x="4144" y="2263"/>
                  </a:lnTo>
                  <a:cubicBezTo>
                    <a:pt x="4144" y="2394"/>
                    <a:pt x="4037" y="2501"/>
                    <a:pt x="3906" y="2501"/>
                  </a:cubicBezTo>
                  <a:cubicBezTo>
                    <a:pt x="3775" y="2501"/>
                    <a:pt x="3668" y="2394"/>
                    <a:pt x="3668" y="2263"/>
                  </a:cubicBezTo>
                  <a:lnTo>
                    <a:pt x="3668" y="632"/>
                  </a:lnTo>
                  <a:cubicBezTo>
                    <a:pt x="3668" y="537"/>
                    <a:pt x="3597" y="465"/>
                    <a:pt x="3501" y="465"/>
                  </a:cubicBezTo>
                  <a:lnTo>
                    <a:pt x="3489" y="465"/>
                  </a:lnTo>
                  <a:cubicBezTo>
                    <a:pt x="3406" y="465"/>
                    <a:pt x="3347" y="525"/>
                    <a:pt x="3323" y="608"/>
                  </a:cubicBezTo>
                  <a:cubicBezTo>
                    <a:pt x="3311" y="727"/>
                    <a:pt x="3204" y="822"/>
                    <a:pt x="3085" y="822"/>
                  </a:cubicBezTo>
                  <a:cubicBezTo>
                    <a:pt x="2966" y="822"/>
                    <a:pt x="2870" y="727"/>
                    <a:pt x="2846" y="608"/>
                  </a:cubicBezTo>
                  <a:cubicBezTo>
                    <a:pt x="2835" y="525"/>
                    <a:pt x="2763" y="465"/>
                    <a:pt x="2668" y="465"/>
                  </a:cubicBezTo>
                  <a:cubicBezTo>
                    <a:pt x="2585" y="465"/>
                    <a:pt x="2513" y="537"/>
                    <a:pt x="2513" y="632"/>
                  </a:cubicBezTo>
                  <a:lnTo>
                    <a:pt x="2513" y="1382"/>
                  </a:lnTo>
                  <a:cubicBezTo>
                    <a:pt x="2513" y="1525"/>
                    <a:pt x="2406" y="1620"/>
                    <a:pt x="2275" y="1620"/>
                  </a:cubicBezTo>
                  <a:cubicBezTo>
                    <a:pt x="2132" y="1620"/>
                    <a:pt x="2037" y="1525"/>
                    <a:pt x="2037" y="1382"/>
                  </a:cubicBezTo>
                  <a:lnTo>
                    <a:pt x="2037" y="334"/>
                  </a:lnTo>
                  <a:close/>
                  <a:moveTo>
                    <a:pt x="5263" y="4537"/>
                  </a:moveTo>
                  <a:lnTo>
                    <a:pt x="5263" y="5406"/>
                  </a:lnTo>
                  <a:cubicBezTo>
                    <a:pt x="5263" y="5823"/>
                    <a:pt x="4918" y="6168"/>
                    <a:pt x="4501" y="6168"/>
                  </a:cubicBezTo>
                  <a:lnTo>
                    <a:pt x="2168" y="6168"/>
                  </a:lnTo>
                  <a:cubicBezTo>
                    <a:pt x="1751" y="6168"/>
                    <a:pt x="1406" y="5823"/>
                    <a:pt x="1406" y="5406"/>
                  </a:cubicBezTo>
                  <a:lnTo>
                    <a:pt x="1406" y="4537"/>
                  </a:lnTo>
                  <a:close/>
                  <a:moveTo>
                    <a:pt x="1215" y="1"/>
                  </a:moveTo>
                  <a:cubicBezTo>
                    <a:pt x="906" y="1"/>
                    <a:pt x="656" y="251"/>
                    <a:pt x="656" y="572"/>
                  </a:cubicBezTo>
                  <a:lnTo>
                    <a:pt x="656" y="1168"/>
                  </a:lnTo>
                  <a:cubicBezTo>
                    <a:pt x="656" y="1251"/>
                    <a:pt x="727" y="1322"/>
                    <a:pt x="810" y="1322"/>
                  </a:cubicBezTo>
                  <a:cubicBezTo>
                    <a:pt x="906" y="1322"/>
                    <a:pt x="977" y="1251"/>
                    <a:pt x="977" y="1168"/>
                  </a:cubicBezTo>
                  <a:lnTo>
                    <a:pt x="977" y="572"/>
                  </a:lnTo>
                  <a:cubicBezTo>
                    <a:pt x="977" y="430"/>
                    <a:pt x="1084" y="334"/>
                    <a:pt x="1215" y="334"/>
                  </a:cubicBezTo>
                  <a:lnTo>
                    <a:pt x="1739" y="334"/>
                  </a:lnTo>
                  <a:lnTo>
                    <a:pt x="1739" y="1382"/>
                  </a:lnTo>
                  <a:cubicBezTo>
                    <a:pt x="1739" y="1703"/>
                    <a:pt x="1989" y="1954"/>
                    <a:pt x="2299" y="1954"/>
                  </a:cubicBezTo>
                  <a:cubicBezTo>
                    <a:pt x="2620" y="1954"/>
                    <a:pt x="2870" y="1703"/>
                    <a:pt x="2870" y="1382"/>
                  </a:cubicBezTo>
                  <a:lnTo>
                    <a:pt x="2870" y="1108"/>
                  </a:lnTo>
                  <a:cubicBezTo>
                    <a:pt x="2942" y="1132"/>
                    <a:pt x="3013" y="1144"/>
                    <a:pt x="3108" y="1144"/>
                  </a:cubicBezTo>
                  <a:cubicBezTo>
                    <a:pt x="3192" y="1144"/>
                    <a:pt x="3275" y="1132"/>
                    <a:pt x="3347" y="1108"/>
                  </a:cubicBezTo>
                  <a:lnTo>
                    <a:pt x="3347" y="2263"/>
                  </a:lnTo>
                  <a:cubicBezTo>
                    <a:pt x="3347" y="2573"/>
                    <a:pt x="3597" y="2835"/>
                    <a:pt x="3906" y="2835"/>
                  </a:cubicBezTo>
                  <a:cubicBezTo>
                    <a:pt x="4228" y="2835"/>
                    <a:pt x="4478" y="2573"/>
                    <a:pt x="4478" y="2263"/>
                  </a:cubicBezTo>
                  <a:lnTo>
                    <a:pt x="4478" y="1977"/>
                  </a:lnTo>
                  <a:cubicBezTo>
                    <a:pt x="4549" y="2013"/>
                    <a:pt x="4620" y="2025"/>
                    <a:pt x="4716" y="2025"/>
                  </a:cubicBezTo>
                  <a:cubicBezTo>
                    <a:pt x="5025" y="2025"/>
                    <a:pt x="5275" y="1775"/>
                    <a:pt x="5275" y="1465"/>
                  </a:cubicBezTo>
                  <a:lnTo>
                    <a:pt x="5275" y="334"/>
                  </a:lnTo>
                  <a:lnTo>
                    <a:pt x="5442" y="334"/>
                  </a:lnTo>
                  <a:cubicBezTo>
                    <a:pt x="5573" y="334"/>
                    <a:pt x="5680" y="430"/>
                    <a:pt x="5680" y="572"/>
                  </a:cubicBezTo>
                  <a:lnTo>
                    <a:pt x="5680" y="2989"/>
                  </a:lnTo>
                  <a:lnTo>
                    <a:pt x="4311" y="2989"/>
                  </a:lnTo>
                  <a:cubicBezTo>
                    <a:pt x="4228" y="2989"/>
                    <a:pt x="4144" y="3073"/>
                    <a:pt x="4144" y="3156"/>
                  </a:cubicBezTo>
                  <a:cubicBezTo>
                    <a:pt x="4144" y="3251"/>
                    <a:pt x="4228" y="3323"/>
                    <a:pt x="4311" y="3323"/>
                  </a:cubicBezTo>
                  <a:lnTo>
                    <a:pt x="5906" y="3323"/>
                  </a:lnTo>
                  <a:cubicBezTo>
                    <a:pt x="5954" y="3323"/>
                    <a:pt x="5978" y="3323"/>
                    <a:pt x="6025" y="3335"/>
                  </a:cubicBezTo>
                  <a:cubicBezTo>
                    <a:pt x="6216" y="3382"/>
                    <a:pt x="6347" y="3561"/>
                    <a:pt x="6347" y="3763"/>
                  </a:cubicBezTo>
                  <a:cubicBezTo>
                    <a:pt x="6347" y="4001"/>
                    <a:pt x="6156" y="4216"/>
                    <a:pt x="5906" y="4216"/>
                  </a:cubicBezTo>
                  <a:lnTo>
                    <a:pt x="751" y="4216"/>
                  </a:lnTo>
                  <a:cubicBezTo>
                    <a:pt x="513" y="4216"/>
                    <a:pt x="310" y="4025"/>
                    <a:pt x="310" y="3763"/>
                  </a:cubicBezTo>
                  <a:cubicBezTo>
                    <a:pt x="310" y="3561"/>
                    <a:pt x="441" y="3394"/>
                    <a:pt x="632" y="3335"/>
                  </a:cubicBezTo>
                  <a:cubicBezTo>
                    <a:pt x="668" y="3323"/>
                    <a:pt x="715" y="3323"/>
                    <a:pt x="751" y="3323"/>
                  </a:cubicBezTo>
                  <a:lnTo>
                    <a:pt x="3656" y="3323"/>
                  </a:lnTo>
                  <a:cubicBezTo>
                    <a:pt x="3751" y="3323"/>
                    <a:pt x="3823" y="3251"/>
                    <a:pt x="3823" y="3156"/>
                  </a:cubicBezTo>
                  <a:cubicBezTo>
                    <a:pt x="3823" y="3073"/>
                    <a:pt x="3751" y="2989"/>
                    <a:pt x="3656" y="2989"/>
                  </a:cubicBezTo>
                  <a:lnTo>
                    <a:pt x="977" y="2989"/>
                  </a:lnTo>
                  <a:lnTo>
                    <a:pt x="977" y="1834"/>
                  </a:lnTo>
                  <a:cubicBezTo>
                    <a:pt x="977" y="1739"/>
                    <a:pt x="906" y="1668"/>
                    <a:pt x="810" y="1668"/>
                  </a:cubicBezTo>
                  <a:cubicBezTo>
                    <a:pt x="727" y="1668"/>
                    <a:pt x="656" y="1739"/>
                    <a:pt x="656" y="1834"/>
                  </a:cubicBezTo>
                  <a:lnTo>
                    <a:pt x="656" y="3013"/>
                  </a:lnTo>
                  <a:cubicBezTo>
                    <a:pt x="275" y="3073"/>
                    <a:pt x="1" y="3382"/>
                    <a:pt x="1" y="3763"/>
                  </a:cubicBezTo>
                  <a:cubicBezTo>
                    <a:pt x="1" y="4204"/>
                    <a:pt x="334" y="4537"/>
                    <a:pt x="775" y="4537"/>
                  </a:cubicBezTo>
                  <a:lnTo>
                    <a:pt x="1084" y="4537"/>
                  </a:lnTo>
                  <a:lnTo>
                    <a:pt x="1084" y="5406"/>
                  </a:lnTo>
                  <a:cubicBezTo>
                    <a:pt x="1084" y="6002"/>
                    <a:pt x="1572" y="6490"/>
                    <a:pt x="2168" y="6490"/>
                  </a:cubicBezTo>
                  <a:lnTo>
                    <a:pt x="2323" y="6490"/>
                  </a:lnTo>
                  <a:lnTo>
                    <a:pt x="2323" y="10014"/>
                  </a:lnTo>
                  <a:cubicBezTo>
                    <a:pt x="2323" y="10586"/>
                    <a:pt x="2775" y="11050"/>
                    <a:pt x="3347" y="11050"/>
                  </a:cubicBezTo>
                  <a:cubicBezTo>
                    <a:pt x="3906" y="11050"/>
                    <a:pt x="4370" y="10586"/>
                    <a:pt x="4370" y="10014"/>
                  </a:cubicBezTo>
                  <a:lnTo>
                    <a:pt x="4370" y="8633"/>
                  </a:lnTo>
                  <a:cubicBezTo>
                    <a:pt x="4370" y="8550"/>
                    <a:pt x="4299" y="8466"/>
                    <a:pt x="4204" y="8466"/>
                  </a:cubicBezTo>
                  <a:cubicBezTo>
                    <a:pt x="4120" y="8466"/>
                    <a:pt x="4049" y="8550"/>
                    <a:pt x="4049" y="8633"/>
                  </a:cubicBezTo>
                  <a:lnTo>
                    <a:pt x="4049" y="10014"/>
                  </a:lnTo>
                  <a:cubicBezTo>
                    <a:pt x="4049" y="10407"/>
                    <a:pt x="3728" y="10716"/>
                    <a:pt x="3347" y="10716"/>
                  </a:cubicBezTo>
                  <a:cubicBezTo>
                    <a:pt x="2954" y="10716"/>
                    <a:pt x="2644" y="10407"/>
                    <a:pt x="2644" y="10014"/>
                  </a:cubicBezTo>
                  <a:lnTo>
                    <a:pt x="2644" y="6490"/>
                  </a:lnTo>
                  <a:lnTo>
                    <a:pt x="4025" y="6490"/>
                  </a:lnTo>
                  <a:lnTo>
                    <a:pt x="4025" y="7978"/>
                  </a:lnTo>
                  <a:cubicBezTo>
                    <a:pt x="4025" y="8073"/>
                    <a:pt x="4097" y="8145"/>
                    <a:pt x="4192" y="8145"/>
                  </a:cubicBezTo>
                  <a:cubicBezTo>
                    <a:pt x="4275" y="8145"/>
                    <a:pt x="4359" y="8073"/>
                    <a:pt x="4359" y="7978"/>
                  </a:cubicBezTo>
                  <a:lnTo>
                    <a:pt x="4359" y="6490"/>
                  </a:lnTo>
                  <a:lnTo>
                    <a:pt x="4501" y="6490"/>
                  </a:lnTo>
                  <a:cubicBezTo>
                    <a:pt x="5097" y="6490"/>
                    <a:pt x="5585" y="6002"/>
                    <a:pt x="5585" y="5406"/>
                  </a:cubicBezTo>
                  <a:lnTo>
                    <a:pt x="5585" y="4537"/>
                  </a:lnTo>
                  <a:lnTo>
                    <a:pt x="5906" y="4537"/>
                  </a:lnTo>
                  <a:cubicBezTo>
                    <a:pt x="6335" y="4537"/>
                    <a:pt x="6680" y="4204"/>
                    <a:pt x="6680" y="3763"/>
                  </a:cubicBezTo>
                  <a:cubicBezTo>
                    <a:pt x="6680" y="3394"/>
                    <a:pt x="6395" y="3073"/>
                    <a:pt x="6014" y="3013"/>
                  </a:cubicBezTo>
                  <a:lnTo>
                    <a:pt x="6014" y="572"/>
                  </a:lnTo>
                  <a:cubicBezTo>
                    <a:pt x="6014" y="251"/>
                    <a:pt x="5752" y="1"/>
                    <a:pt x="5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11375;p67">
              <a:extLst>
                <a:ext uri="{FF2B5EF4-FFF2-40B4-BE49-F238E27FC236}">
                  <a16:creationId xmlns:a16="http://schemas.microsoft.com/office/drawing/2014/main" id="{31368E25-3067-0CF3-80C5-FE6F4EA96CF0}"/>
                </a:ext>
              </a:extLst>
            </p:cNvPr>
            <p:cNvSpPr/>
            <p:nvPr/>
          </p:nvSpPr>
          <p:spPr>
            <a:xfrm>
              <a:off x="3239230" y="2721860"/>
              <a:ext cx="32982" cy="32250"/>
            </a:xfrm>
            <a:custGeom>
              <a:avLst/>
              <a:gdLst/>
              <a:ahLst/>
              <a:cxnLst/>
              <a:rect l="l" t="t" r="r" b="b"/>
              <a:pathLst>
                <a:path w="1037" h="1014" extrusionOk="0">
                  <a:moveTo>
                    <a:pt x="598" y="0"/>
                  </a:moveTo>
                  <a:cubicBezTo>
                    <a:pt x="521" y="0"/>
                    <a:pt x="440" y="57"/>
                    <a:pt x="429" y="145"/>
                  </a:cubicBezTo>
                  <a:cubicBezTo>
                    <a:pt x="418" y="228"/>
                    <a:pt x="477" y="323"/>
                    <a:pt x="560" y="335"/>
                  </a:cubicBezTo>
                  <a:cubicBezTo>
                    <a:pt x="656" y="347"/>
                    <a:pt x="691" y="418"/>
                    <a:pt x="691" y="514"/>
                  </a:cubicBezTo>
                  <a:cubicBezTo>
                    <a:pt x="691" y="597"/>
                    <a:pt x="620" y="692"/>
                    <a:pt x="513" y="692"/>
                  </a:cubicBezTo>
                  <a:cubicBezTo>
                    <a:pt x="429" y="692"/>
                    <a:pt x="358" y="633"/>
                    <a:pt x="334" y="537"/>
                  </a:cubicBezTo>
                  <a:cubicBezTo>
                    <a:pt x="323" y="461"/>
                    <a:pt x="243" y="405"/>
                    <a:pt x="165" y="405"/>
                  </a:cubicBezTo>
                  <a:cubicBezTo>
                    <a:pt x="158" y="405"/>
                    <a:pt x="151" y="406"/>
                    <a:pt x="144" y="407"/>
                  </a:cubicBezTo>
                  <a:cubicBezTo>
                    <a:pt x="60" y="418"/>
                    <a:pt x="1" y="514"/>
                    <a:pt x="13" y="597"/>
                  </a:cubicBezTo>
                  <a:cubicBezTo>
                    <a:pt x="60" y="835"/>
                    <a:pt x="263" y="1014"/>
                    <a:pt x="501" y="1014"/>
                  </a:cubicBezTo>
                  <a:cubicBezTo>
                    <a:pt x="787" y="1014"/>
                    <a:pt x="1013" y="799"/>
                    <a:pt x="1013" y="514"/>
                  </a:cubicBezTo>
                  <a:cubicBezTo>
                    <a:pt x="1037" y="264"/>
                    <a:pt x="858" y="49"/>
                    <a:pt x="620" y="2"/>
                  </a:cubicBezTo>
                  <a:cubicBezTo>
                    <a:pt x="613" y="1"/>
                    <a:pt x="606" y="0"/>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1" name="Google Shape;11376;p67">
            <a:extLst>
              <a:ext uri="{FF2B5EF4-FFF2-40B4-BE49-F238E27FC236}">
                <a16:creationId xmlns:a16="http://schemas.microsoft.com/office/drawing/2014/main" id="{0668D42E-0AEC-DF30-7B8F-CD13EB131704}"/>
              </a:ext>
            </a:extLst>
          </p:cNvPr>
          <p:cNvGrpSpPr/>
          <p:nvPr/>
        </p:nvGrpSpPr>
        <p:grpSpPr>
          <a:xfrm>
            <a:off x="5496391" y="2419504"/>
            <a:ext cx="269261" cy="352050"/>
            <a:chOff x="1367060" y="2422129"/>
            <a:chExt cx="269261" cy="352050"/>
          </a:xfrm>
          <a:solidFill>
            <a:schemeClr val="accent1"/>
          </a:solidFill>
        </p:grpSpPr>
        <p:sp>
          <p:nvSpPr>
            <p:cNvPr id="9662" name="Google Shape;11377;p67">
              <a:extLst>
                <a:ext uri="{FF2B5EF4-FFF2-40B4-BE49-F238E27FC236}">
                  <a16:creationId xmlns:a16="http://schemas.microsoft.com/office/drawing/2014/main" id="{73DB06F9-8548-E202-6DF9-9B502F5FE4B3}"/>
                </a:ext>
              </a:extLst>
            </p:cNvPr>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11378;p67">
              <a:extLst>
                <a:ext uri="{FF2B5EF4-FFF2-40B4-BE49-F238E27FC236}">
                  <a16:creationId xmlns:a16="http://schemas.microsoft.com/office/drawing/2014/main" id="{36F5FDB4-F7B4-453B-29FC-040975A0DC3B}"/>
                </a:ext>
              </a:extLst>
            </p:cNvPr>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11379;p67">
              <a:extLst>
                <a:ext uri="{FF2B5EF4-FFF2-40B4-BE49-F238E27FC236}">
                  <a16:creationId xmlns:a16="http://schemas.microsoft.com/office/drawing/2014/main" id="{51A8BE59-2E72-800B-4389-084A77AC9871}"/>
                </a:ext>
              </a:extLst>
            </p:cNvPr>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11380;p67">
              <a:extLst>
                <a:ext uri="{FF2B5EF4-FFF2-40B4-BE49-F238E27FC236}">
                  <a16:creationId xmlns:a16="http://schemas.microsoft.com/office/drawing/2014/main" id="{BBBCB522-2E6A-BDB8-CB85-AB4CAC8C8D17}"/>
                </a:ext>
              </a:extLst>
            </p:cNvPr>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11381;p67">
              <a:extLst>
                <a:ext uri="{FF2B5EF4-FFF2-40B4-BE49-F238E27FC236}">
                  <a16:creationId xmlns:a16="http://schemas.microsoft.com/office/drawing/2014/main" id="{49DF9576-EAD2-3405-D9EF-33AE7A0246EB}"/>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11382;p67">
              <a:extLst>
                <a:ext uri="{FF2B5EF4-FFF2-40B4-BE49-F238E27FC236}">
                  <a16:creationId xmlns:a16="http://schemas.microsoft.com/office/drawing/2014/main" id="{44157532-447B-FC76-9E12-7A6B9E63E9EC}"/>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11383;p67">
              <a:extLst>
                <a:ext uri="{FF2B5EF4-FFF2-40B4-BE49-F238E27FC236}">
                  <a16:creationId xmlns:a16="http://schemas.microsoft.com/office/drawing/2014/main" id="{82B48F35-F632-031B-25D2-B6DB6646DD69}"/>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11384;p67">
              <a:extLst>
                <a:ext uri="{FF2B5EF4-FFF2-40B4-BE49-F238E27FC236}">
                  <a16:creationId xmlns:a16="http://schemas.microsoft.com/office/drawing/2014/main" id="{CF84E0A6-7669-7CFD-4F61-8FFE6E27C5E9}"/>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11385;p67">
              <a:extLst>
                <a:ext uri="{FF2B5EF4-FFF2-40B4-BE49-F238E27FC236}">
                  <a16:creationId xmlns:a16="http://schemas.microsoft.com/office/drawing/2014/main" id="{62F64124-A7D5-D13B-FCDB-A39D5F31CE3D}"/>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11386;p67">
              <a:extLst>
                <a:ext uri="{FF2B5EF4-FFF2-40B4-BE49-F238E27FC236}">
                  <a16:creationId xmlns:a16="http://schemas.microsoft.com/office/drawing/2014/main" id="{43DF5918-0CCC-D137-F6B0-6B44FD397529}"/>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11387;p67">
              <a:extLst>
                <a:ext uri="{FF2B5EF4-FFF2-40B4-BE49-F238E27FC236}">
                  <a16:creationId xmlns:a16="http://schemas.microsoft.com/office/drawing/2014/main" id="{B5FEFB7E-BF88-326D-3CA1-20559590FC5B}"/>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11388;p67">
              <a:extLst>
                <a:ext uri="{FF2B5EF4-FFF2-40B4-BE49-F238E27FC236}">
                  <a16:creationId xmlns:a16="http://schemas.microsoft.com/office/drawing/2014/main" id="{6BBF4001-A6DF-6422-4738-4225E3E538C2}"/>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11389;p67">
              <a:extLst>
                <a:ext uri="{FF2B5EF4-FFF2-40B4-BE49-F238E27FC236}">
                  <a16:creationId xmlns:a16="http://schemas.microsoft.com/office/drawing/2014/main" id="{FFFE8195-A845-B2BA-3BF2-8D81A1137D69}"/>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11390;p67">
              <a:extLst>
                <a:ext uri="{FF2B5EF4-FFF2-40B4-BE49-F238E27FC236}">
                  <a16:creationId xmlns:a16="http://schemas.microsoft.com/office/drawing/2014/main" id="{E0C015FD-A6C1-AFEA-BF16-E95C68745158}"/>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6" name="Google Shape;11448;p67">
            <a:extLst>
              <a:ext uri="{FF2B5EF4-FFF2-40B4-BE49-F238E27FC236}">
                <a16:creationId xmlns:a16="http://schemas.microsoft.com/office/drawing/2014/main" id="{3799D588-E1E3-72D0-FD7E-2C3DF1C81838}"/>
              </a:ext>
            </a:extLst>
          </p:cNvPr>
          <p:cNvGrpSpPr/>
          <p:nvPr/>
        </p:nvGrpSpPr>
        <p:grpSpPr>
          <a:xfrm>
            <a:off x="8102080" y="2891586"/>
            <a:ext cx="355230" cy="356725"/>
            <a:chOff x="3972749" y="2894211"/>
            <a:chExt cx="355230" cy="356725"/>
          </a:xfrm>
          <a:solidFill>
            <a:schemeClr val="accent1"/>
          </a:solidFill>
        </p:grpSpPr>
        <p:sp>
          <p:nvSpPr>
            <p:cNvPr id="9677" name="Google Shape;11449;p67">
              <a:extLst>
                <a:ext uri="{FF2B5EF4-FFF2-40B4-BE49-F238E27FC236}">
                  <a16:creationId xmlns:a16="http://schemas.microsoft.com/office/drawing/2014/main" id="{EE2DAED9-12B4-C3AD-717A-DF839353EB3D}"/>
                </a:ext>
              </a:extLst>
            </p:cNvPr>
            <p:cNvSpPr/>
            <p:nvPr/>
          </p:nvSpPr>
          <p:spPr>
            <a:xfrm>
              <a:off x="3973512" y="3208508"/>
              <a:ext cx="351795" cy="10623"/>
            </a:xfrm>
            <a:custGeom>
              <a:avLst/>
              <a:gdLst/>
              <a:ahLst/>
              <a:cxnLst/>
              <a:rect l="l" t="t" r="r" b="b"/>
              <a:pathLst>
                <a:path w="11061" h="334" extrusionOk="0">
                  <a:moveTo>
                    <a:pt x="167" y="0"/>
                  </a:moveTo>
                  <a:cubicBezTo>
                    <a:pt x="83" y="0"/>
                    <a:pt x="0" y="84"/>
                    <a:pt x="0" y="167"/>
                  </a:cubicBezTo>
                  <a:cubicBezTo>
                    <a:pt x="0" y="262"/>
                    <a:pt x="83" y="334"/>
                    <a:pt x="167" y="334"/>
                  </a:cubicBezTo>
                  <a:lnTo>
                    <a:pt x="10906" y="334"/>
                  </a:lnTo>
                  <a:cubicBezTo>
                    <a:pt x="10990" y="334"/>
                    <a:pt x="11061" y="262"/>
                    <a:pt x="11061" y="167"/>
                  </a:cubicBezTo>
                  <a:cubicBezTo>
                    <a:pt x="11061" y="84"/>
                    <a:pt x="10990" y="0"/>
                    <a:pt x="10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11450;p67">
              <a:extLst>
                <a:ext uri="{FF2B5EF4-FFF2-40B4-BE49-F238E27FC236}">
                  <a16:creationId xmlns:a16="http://schemas.microsoft.com/office/drawing/2014/main" id="{1E8052B4-6EE0-B10D-E302-03A2CB62BC27}"/>
                </a:ext>
              </a:extLst>
            </p:cNvPr>
            <p:cNvSpPr/>
            <p:nvPr/>
          </p:nvSpPr>
          <p:spPr>
            <a:xfrm>
              <a:off x="4116253" y="3052091"/>
              <a:ext cx="142804" cy="140546"/>
            </a:xfrm>
            <a:custGeom>
              <a:avLst/>
              <a:gdLst/>
              <a:ahLst/>
              <a:cxnLst/>
              <a:rect l="l" t="t" r="r" b="b"/>
              <a:pathLst>
                <a:path w="4490" h="4419" extrusionOk="0">
                  <a:moveTo>
                    <a:pt x="3799" y="322"/>
                  </a:moveTo>
                  <a:cubicBezTo>
                    <a:pt x="3882" y="322"/>
                    <a:pt x="3977" y="358"/>
                    <a:pt x="4049" y="430"/>
                  </a:cubicBezTo>
                  <a:cubicBezTo>
                    <a:pt x="4120" y="501"/>
                    <a:pt x="4156" y="596"/>
                    <a:pt x="4156" y="692"/>
                  </a:cubicBezTo>
                  <a:cubicBezTo>
                    <a:pt x="4156" y="727"/>
                    <a:pt x="4156" y="751"/>
                    <a:pt x="4132" y="799"/>
                  </a:cubicBezTo>
                  <a:lnTo>
                    <a:pt x="3680" y="334"/>
                  </a:lnTo>
                  <a:cubicBezTo>
                    <a:pt x="3704" y="322"/>
                    <a:pt x="3751" y="322"/>
                    <a:pt x="3799" y="322"/>
                  </a:cubicBezTo>
                  <a:close/>
                  <a:moveTo>
                    <a:pt x="3406" y="549"/>
                  </a:moveTo>
                  <a:lnTo>
                    <a:pt x="3930" y="1061"/>
                  </a:lnTo>
                  <a:lnTo>
                    <a:pt x="3823" y="1168"/>
                  </a:lnTo>
                  <a:lnTo>
                    <a:pt x="3299" y="656"/>
                  </a:lnTo>
                  <a:lnTo>
                    <a:pt x="3406" y="549"/>
                  </a:lnTo>
                  <a:close/>
                  <a:moveTo>
                    <a:pt x="584" y="3489"/>
                  </a:moveTo>
                  <a:lnTo>
                    <a:pt x="953" y="3870"/>
                  </a:lnTo>
                  <a:lnTo>
                    <a:pt x="417" y="4025"/>
                  </a:lnTo>
                  <a:lnTo>
                    <a:pt x="417" y="4025"/>
                  </a:lnTo>
                  <a:lnTo>
                    <a:pt x="584" y="3489"/>
                  </a:lnTo>
                  <a:close/>
                  <a:moveTo>
                    <a:pt x="3799" y="1"/>
                  </a:moveTo>
                  <a:cubicBezTo>
                    <a:pt x="3608" y="1"/>
                    <a:pt x="3442" y="72"/>
                    <a:pt x="3299" y="191"/>
                  </a:cubicBezTo>
                  <a:lnTo>
                    <a:pt x="477" y="2989"/>
                  </a:lnTo>
                  <a:cubicBezTo>
                    <a:pt x="441" y="3013"/>
                    <a:pt x="417" y="3049"/>
                    <a:pt x="406" y="3073"/>
                  </a:cubicBezTo>
                  <a:cubicBezTo>
                    <a:pt x="382" y="3085"/>
                    <a:pt x="382" y="3108"/>
                    <a:pt x="370" y="3108"/>
                  </a:cubicBezTo>
                  <a:cubicBezTo>
                    <a:pt x="334" y="3144"/>
                    <a:pt x="322" y="3192"/>
                    <a:pt x="310" y="3228"/>
                  </a:cubicBezTo>
                  <a:lnTo>
                    <a:pt x="13" y="4204"/>
                  </a:lnTo>
                  <a:cubicBezTo>
                    <a:pt x="1" y="4263"/>
                    <a:pt x="13" y="4323"/>
                    <a:pt x="60" y="4371"/>
                  </a:cubicBezTo>
                  <a:cubicBezTo>
                    <a:pt x="84" y="4406"/>
                    <a:pt x="132" y="4418"/>
                    <a:pt x="179" y="4418"/>
                  </a:cubicBezTo>
                  <a:lnTo>
                    <a:pt x="215" y="4418"/>
                  </a:lnTo>
                  <a:lnTo>
                    <a:pt x="1203" y="4120"/>
                  </a:lnTo>
                  <a:cubicBezTo>
                    <a:pt x="1287" y="4085"/>
                    <a:pt x="1382" y="4025"/>
                    <a:pt x="1453" y="3966"/>
                  </a:cubicBezTo>
                  <a:lnTo>
                    <a:pt x="2953" y="2477"/>
                  </a:lnTo>
                  <a:cubicBezTo>
                    <a:pt x="3013" y="2418"/>
                    <a:pt x="3013" y="2311"/>
                    <a:pt x="2953" y="2239"/>
                  </a:cubicBezTo>
                  <a:cubicBezTo>
                    <a:pt x="2930" y="2210"/>
                    <a:pt x="2891" y="2195"/>
                    <a:pt x="2848" y="2195"/>
                  </a:cubicBezTo>
                  <a:cubicBezTo>
                    <a:pt x="2805" y="2195"/>
                    <a:pt x="2757" y="2210"/>
                    <a:pt x="2715" y="2239"/>
                  </a:cubicBezTo>
                  <a:lnTo>
                    <a:pt x="1263" y="3680"/>
                  </a:lnTo>
                  <a:lnTo>
                    <a:pt x="739" y="3168"/>
                  </a:lnTo>
                  <a:lnTo>
                    <a:pt x="3061" y="870"/>
                  </a:lnTo>
                  <a:lnTo>
                    <a:pt x="3584" y="1394"/>
                  </a:lnTo>
                  <a:lnTo>
                    <a:pt x="3180" y="1787"/>
                  </a:lnTo>
                  <a:cubicBezTo>
                    <a:pt x="3120" y="1846"/>
                    <a:pt x="3120" y="1942"/>
                    <a:pt x="3180" y="2025"/>
                  </a:cubicBezTo>
                  <a:cubicBezTo>
                    <a:pt x="3209" y="2055"/>
                    <a:pt x="3251" y="2070"/>
                    <a:pt x="3294" y="2070"/>
                  </a:cubicBezTo>
                  <a:cubicBezTo>
                    <a:pt x="3337" y="2070"/>
                    <a:pt x="3382" y="2055"/>
                    <a:pt x="3418" y="2025"/>
                  </a:cubicBezTo>
                  <a:lnTo>
                    <a:pt x="3906" y="1525"/>
                  </a:lnTo>
                  <a:cubicBezTo>
                    <a:pt x="3930" y="1525"/>
                    <a:pt x="3930" y="1513"/>
                    <a:pt x="3942" y="1513"/>
                  </a:cubicBezTo>
                  <a:cubicBezTo>
                    <a:pt x="3954" y="1501"/>
                    <a:pt x="3954" y="1501"/>
                    <a:pt x="3954" y="1489"/>
                  </a:cubicBezTo>
                  <a:lnTo>
                    <a:pt x="4287" y="1168"/>
                  </a:lnTo>
                  <a:cubicBezTo>
                    <a:pt x="4418" y="1037"/>
                    <a:pt x="4489" y="858"/>
                    <a:pt x="4489" y="680"/>
                  </a:cubicBezTo>
                  <a:cubicBezTo>
                    <a:pt x="4477" y="489"/>
                    <a:pt x="4406" y="322"/>
                    <a:pt x="4275" y="191"/>
                  </a:cubicBezTo>
                  <a:cubicBezTo>
                    <a:pt x="4132" y="72"/>
                    <a:pt x="3977" y="1"/>
                    <a:pt x="3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11451;p67">
              <a:extLst>
                <a:ext uri="{FF2B5EF4-FFF2-40B4-BE49-F238E27FC236}">
                  <a16:creationId xmlns:a16="http://schemas.microsoft.com/office/drawing/2014/main" id="{A4CB7A10-DBE9-9E70-772C-94ABCA109E61}"/>
                </a:ext>
              </a:extLst>
            </p:cNvPr>
            <p:cNvSpPr/>
            <p:nvPr/>
          </p:nvSpPr>
          <p:spPr>
            <a:xfrm>
              <a:off x="3995839" y="2992647"/>
              <a:ext cx="54927" cy="37148"/>
            </a:xfrm>
            <a:custGeom>
              <a:avLst/>
              <a:gdLst/>
              <a:ahLst/>
              <a:cxnLst/>
              <a:rect l="l" t="t" r="r" b="b"/>
              <a:pathLst>
                <a:path w="1727" h="1168" extrusionOk="0">
                  <a:moveTo>
                    <a:pt x="1394" y="346"/>
                  </a:moveTo>
                  <a:lnTo>
                    <a:pt x="1394" y="834"/>
                  </a:lnTo>
                  <a:lnTo>
                    <a:pt x="334" y="834"/>
                  </a:lnTo>
                  <a:lnTo>
                    <a:pt x="334" y="346"/>
                  </a:lnTo>
                  <a:close/>
                  <a:moveTo>
                    <a:pt x="286" y="1"/>
                  </a:moveTo>
                  <a:cubicBezTo>
                    <a:pt x="143" y="1"/>
                    <a:pt x="1" y="144"/>
                    <a:pt x="1" y="286"/>
                  </a:cubicBezTo>
                  <a:lnTo>
                    <a:pt x="1" y="882"/>
                  </a:lnTo>
                  <a:cubicBezTo>
                    <a:pt x="1" y="1037"/>
                    <a:pt x="143" y="1167"/>
                    <a:pt x="286" y="1167"/>
                  </a:cubicBezTo>
                  <a:lnTo>
                    <a:pt x="1453" y="1167"/>
                  </a:lnTo>
                  <a:cubicBezTo>
                    <a:pt x="1596" y="1167"/>
                    <a:pt x="1727" y="1037"/>
                    <a:pt x="1727" y="882"/>
                  </a:cubicBezTo>
                  <a:lnTo>
                    <a:pt x="1727" y="286"/>
                  </a:lnTo>
                  <a:cubicBezTo>
                    <a:pt x="1727" y="144"/>
                    <a:pt x="1596"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11452;p67">
              <a:extLst>
                <a:ext uri="{FF2B5EF4-FFF2-40B4-BE49-F238E27FC236}">
                  <a16:creationId xmlns:a16="http://schemas.microsoft.com/office/drawing/2014/main" id="{284E7C61-3860-66C8-023C-B34CFD1B6967}"/>
                </a:ext>
              </a:extLst>
            </p:cNvPr>
            <p:cNvSpPr/>
            <p:nvPr/>
          </p:nvSpPr>
          <p:spPr>
            <a:xfrm>
              <a:off x="4249548" y="2992647"/>
              <a:ext cx="54959" cy="37148"/>
            </a:xfrm>
            <a:custGeom>
              <a:avLst/>
              <a:gdLst/>
              <a:ahLst/>
              <a:cxnLst/>
              <a:rect l="l" t="t" r="r" b="b"/>
              <a:pathLst>
                <a:path w="1728" h="1168" extrusionOk="0">
                  <a:moveTo>
                    <a:pt x="1394" y="346"/>
                  </a:moveTo>
                  <a:lnTo>
                    <a:pt x="1394" y="834"/>
                  </a:lnTo>
                  <a:lnTo>
                    <a:pt x="334" y="834"/>
                  </a:lnTo>
                  <a:lnTo>
                    <a:pt x="334" y="346"/>
                  </a:lnTo>
                  <a:close/>
                  <a:moveTo>
                    <a:pt x="286" y="1"/>
                  </a:moveTo>
                  <a:cubicBezTo>
                    <a:pt x="144" y="1"/>
                    <a:pt x="1" y="144"/>
                    <a:pt x="1" y="286"/>
                  </a:cubicBezTo>
                  <a:lnTo>
                    <a:pt x="1" y="882"/>
                  </a:lnTo>
                  <a:cubicBezTo>
                    <a:pt x="1" y="1037"/>
                    <a:pt x="144" y="1167"/>
                    <a:pt x="286" y="1167"/>
                  </a:cubicBezTo>
                  <a:lnTo>
                    <a:pt x="1453" y="1167"/>
                  </a:lnTo>
                  <a:cubicBezTo>
                    <a:pt x="1596" y="1167"/>
                    <a:pt x="1727" y="1037"/>
                    <a:pt x="1727" y="882"/>
                  </a:cubicBezTo>
                  <a:lnTo>
                    <a:pt x="1727" y="286"/>
                  </a:lnTo>
                  <a:cubicBezTo>
                    <a:pt x="1727" y="144"/>
                    <a:pt x="1596"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11453;p67">
              <a:extLst>
                <a:ext uri="{FF2B5EF4-FFF2-40B4-BE49-F238E27FC236}">
                  <a16:creationId xmlns:a16="http://schemas.microsoft.com/office/drawing/2014/main" id="{4912F25C-1B94-DE5E-BA61-BC679521819D}"/>
                </a:ext>
              </a:extLst>
            </p:cNvPr>
            <p:cNvSpPr/>
            <p:nvPr/>
          </p:nvSpPr>
          <p:spPr>
            <a:xfrm>
              <a:off x="3972749" y="2894211"/>
              <a:ext cx="355230" cy="356725"/>
            </a:xfrm>
            <a:custGeom>
              <a:avLst/>
              <a:gdLst/>
              <a:ahLst/>
              <a:cxnLst/>
              <a:rect l="l" t="t" r="r" b="b"/>
              <a:pathLst>
                <a:path w="11169" h="11216" extrusionOk="0">
                  <a:moveTo>
                    <a:pt x="9775" y="0"/>
                  </a:moveTo>
                  <a:cubicBezTo>
                    <a:pt x="9692" y="0"/>
                    <a:pt x="9620" y="83"/>
                    <a:pt x="9620" y="167"/>
                  </a:cubicBezTo>
                  <a:lnTo>
                    <a:pt x="9620" y="560"/>
                  </a:lnTo>
                  <a:cubicBezTo>
                    <a:pt x="9620" y="881"/>
                    <a:pt x="9347" y="1155"/>
                    <a:pt x="9025" y="1155"/>
                  </a:cubicBezTo>
                  <a:lnTo>
                    <a:pt x="6382" y="1155"/>
                  </a:lnTo>
                  <a:cubicBezTo>
                    <a:pt x="5882" y="1155"/>
                    <a:pt x="5453" y="1572"/>
                    <a:pt x="5453" y="2084"/>
                  </a:cubicBezTo>
                  <a:lnTo>
                    <a:pt x="5453" y="2369"/>
                  </a:lnTo>
                  <a:lnTo>
                    <a:pt x="750" y="2369"/>
                  </a:lnTo>
                  <a:cubicBezTo>
                    <a:pt x="346" y="2369"/>
                    <a:pt x="12" y="2703"/>
                    <a:pt x="12" y="3096"/>
                  </a:cubicBezTo>
                  <a:lnTo>
                    <a:pt x="12" y="7596"/>
                  </a:lnTo>
                  <a:cubicBezTo>
                    <a:pt x="12" y="7680"/>
                    <a:pt x="95" y="7763"/>
                    <a:pt x="179" y="7763"/>
                  </a:cubicBezTo>
                  <a:cubicBezTo>
                    <a:pt x="274" y="7763"/>
                    <a:pt x="346" y="7680"/>
                    <a:pt x="346" y="7596"/>
                  </a:cubicBezTo>
                  <a:lnTo>
                    <a:pt x="346" y="4822"/>
                  </a:lnTo>
                  <a:lnTo>
                    <a:pt x="10835" y="4822"/>
                  </a:lnTo>
                  <a:lnTo>
                    <a:pt x="10835" y="10478"/>
                  </a:lnTo>
                  <a:cubicBezTo>
                    <a:pt x="10835" y="10704"/>
                    <a:pt x="10656" y="10882"/>
                    <a:pt x="10430" y="10882"/>
                  </a:cubicBezTo>
                  <a:lnTo>
                    <a:pt x="727" y="10882"/>
                  </a:lnTo>
                  <a:cubicBezTo>
                    <a:pt x="512" y="10882"/>
                    <a:pt x="322" y="10704"/>
                    <a:pt x="322" y="10478"/>
                  </a:cubicBezTo>
                  <a:lnTo>
                    <a:pt x="322" y="8263"/>
                  </a:lnTo>
                  <a:cubicBezTo>
                    <a:pt x="322" y="8180"/>
                    <a:pt x="250" y="8096"/>
                    <a:pt x="167" y="8096"/>
                  </a:cubicBezTo>
                  <a:cubicBezTo>
                    <a:pt x="72" y="8096"/>
                    <a:pt x="0" y="8180"/>
                    <a:pt x="0" y="8263"/>
                  </a:cubicBezTo>
                  <a:lnTo>
                    <a:pt x="0" y="10478"/>
                  </a:lnTo>
                  <a:cubicBezTo>
                    <a:pt x="0" y="10882"/>
                    <a:pt x="322" y="11216"/>
                    <a:pt x="727" y="11216"/>
                  </a:cubicBezTo>
                  <a:lnTo>
                    <a:pt x="10418" y="11216"/>
                  </a:lnTo>
                  <a:cubicBezTo>
                    <a:pt x="10823" y="11216"/>
                    <a:pt x="11144" y="10882"/>
                    <a:pt x="11144" y="10478"/>
                  </a:cubicBezTo>
                  <a:lnTo>
                    <a:pt x="11144" y="3096"/>
                  </a:lnTo>
                  <a:cubicBezTo>
                    <a:pt x="11168" y="2691"/>
                    <a:pt x="10835" y="2369"/>
                    <a:pt x="10430" y="2369"/>
                  </a:cubicBezTo>
                  <a:lnTo>
                    <a:pt x="8823" y="2369"/>
                  </a:lnTo>
                  <a:cubicBezTo>
                    <a:pt x="8739" y="2369"/>
                    <a:pt x="8668" y="2441"/>
                    <a:pt x="8668" y="2536"/>
                  </a:cubicBezTo>
                  <a:cubicBezTo>
                    <a:pt x="8668" y="2619"/>
                    <a:pt x="8739" y="2703"/>
                    <a:pt x="8823" y="2703"/>
                  </a:cubicBezTo>
                  <a:lnTo>
                    <a:pt x="10430" y="2703"/>
                  </a:lnTo>
                  <a:cubicBezTo>
                    <a:pt x="10656" y="2703"/>
                    <a:pt x="10835" y="2881"/>
                    <a:pt x="10835" y="3096"/>
                  </a:cubicBezTo>
                  <a:lnTo>
                    <a:pt x="10835" y="4501"/>
                  </a:lnTo>
                  <a:lnTo>
                    <a:pt x="346" y="4501"/>
                  </a:lnTo>
                  <a:lnTo>
                    <a:pt x="346" y="3096"/>
                  </a:lnTo>
                  <a:cubicBezTo>
                    <a:pt x="346" y="2881"/>
                    <a:pt x="524" y="2703"/>
                    <a:pt x="750" y="2703"/>
                  </a:cubicBezTo>
                  <a:lnTo>
                    <a:pt x="8168" y="2703"/>
                  </a:lnTo>
                  <a:cubicBezTo>
                    <a:pt x="8263" y="2703"/>
                    <a:pt x="8335" y="2619"/>
                    <a:pt x="8335" y="2536"/>
                  </a:cubicBezTo>
                  <a:cubicBezTo>
                    <a:pt x="8335" y="2441"/>
                    <a:pt x="8263" y="2369"/>
                    <a:pt x="8168" y="2369"/>
                  </a:cubicBezTo>
                  <a:lnTo>
                    <a:pt x="5775" y="2369"/>
                  </a:lnTo>
                  <a:lnTo>
                    <a:pt x="5775" y="2084"/>
                  </a:lnTo>
                  <a:cubicBezTo>
                    <a:pt x="5775" y="1762"/>
                    <a:pt x="6049" y="1488"/>
                    <a:pt x="6370" y="1488"/>
                  </a:cubicBezTo>
                  <a:lnTo>
                    <a:pt x="9001" y="1488"/>
                  </a:lnTo>
                  <a:cubicBezTo>
                    <a:pt x="9513" y="1488"/>
                    <a:pt x="9942" y="1072"/>
                    <a:pt x="9942" y="560"/>
                  </a:cubicBezTo>
                  <a:lnTo>
                    <a:pt x="9942" y="167"/>
                  </a:lnTo>
                  <a:cubicBezTo>
                    <a:pt x="9942" y="83"/>
                    <a:pt x="9871" y="0"/>
                    <a:pt x="9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2" name="Google Shape;11454;p67">
            <a:extLst>
              <a:ext uri="{FF2B5EF4-FFF2-40B4-BE49-F238E27FC236}">
                <a16:creationId xmlns:a16="http://schemas.microsoft.com/office/drawing/2014/main" id="{56EBC0A3-B767-EE2C-F80C-B186A81EE25D}"/>
              </a:ext>
            </a:extLst>
          </p:cNvPr>
          <p:cNvGrpSpPr/>
          <p:nvPr/>
        </p:nvGrpSpPr>
        <p:grpSpPr>
          <a:xfrm>
            <a:off x="7657128" y="2916171"/>
            <a:ext cx="355993" cy="307904"/>
            <a:chOff x="3527797" y="2918796"/>
            <a:chExt cx="355993" cy="307904"/>
          </a:xfrm>
          <a:solidFill>
            <a:schemeClr val="accent1"/>
          </a:solidFill>
        </p:grpSpPr>
        <p:sp>
          <p:nvSpPr>
            <p:cNvPr id="9683" name="Google Shape;11455;p67">
              <a:extLst>
                <a:ext uri="{FF2B5EF4-FFF2-40B4-BE49-F238E27FC236}">
                  <a16:creationId xmlns:a16="http://schemas.microsoft.com/office/drawing/2014/main" id="{B10AF197-577C-2FB4-FB95-D106520AB4E0}"/>
                </a:ext>
              </a:extLst>
            </p:cNvPr>
            <p:cNvSpPr/>
            <p:nvPr/>
          </p:nvSpPr>
          <p:spPr>
            <a:xfrm>
              <a:off x="3527797" y="2918796"/>
              <a:ext cx="355993" cy="307904"/>
            </a:xfrm>
            <a:custGeom>
              <a:avLst/>
              <a:gdLst/>
              <a:ahLst/>
              <a:cxnLst/>
              <a:rect l="l" t="t" r="r" b="b"/>
              <a:pathLst>
                <a:path w="11193" h="9681" extrusionOk="0">
                  <a:moveTo>
                    <a:pt x="6966" y="3597"/>
                  </a:moveTo>
                  <a:lnTo>
                    <a:pt x="7692" y="4216"/>
                  </a:lnTo>
                  <a:cubicBezTo>
                    <a:pt x="7620" y="4311"/>
                    <a:pt x="7525" y="4382"/>
                    <a:pt x="7454" y="4466"/>
                  </a:cubicBezTo>
                  <a:cubicBezTo>
                    <a:pt x="7335" y="4371"/>
                    <a:pt x="6799" y="3906"/>
                    <a:pt x="6763" y="3870"/>
                  </a:cubicBezTo>
                  <a:cubicBezTo>
                    <a:pt x="6858" y="3740"/>
                    <a:pt x="6966" y="3609"/>
                    <a:pt x="6966" y="3597"/>
                  </a:cubicBezTo>
                  <a:close/>
                  <a:moveTo>
                    <a:pt x="10549" y="322"/>
                  </a:moveTo>
                  <a:cubicBezTo>
                    <a:pt x="10716" y="322"/>
                    <a:pt x="10871" y="453"/>
                    <a:pt x="10871" y="632"/>
                  </a:cubicBezTo>
                  <a:lnTo>
                    <a:pt x="10871" y="4347"/>
                  </a:lnTo>
                  <a:cubicBezTo>
                    <a:pt x="10871" y="4513"/>
                    <a:pt x="10728" y="4668"/>
                    <a:pt x="10549" y="4668"/>
                  </a:cubicBezTo>
                  <a:lnTo>
                    <a:pt x="7716" y="4668"/>
                  </a:lnTo>
                  <a:cubicBezTo>
                    <a:pt x="7716" y="4668"/>
                    <a:pt x="7811" y="4561"/>
                    <a:pt x="7870" y="4490"/>
                  </a:cubicBezTo>
                  <a:cubicBezTo>
                    <a:pt x="7894" y="4454"/>
                    <a:pt x="9383" y="3073"/>
                    <a:pt x="9835" y="1227"/>
                  </a:cubicBezTo>
                  <a:cubicBezTo>
                    <a:pt x="9874" y="1091"/>
                    <a:pt x="9769" y="970"/>
                    <a:pt x="9645" y="970"/>
                  </a:cubicBezTo>
                  <a:cubicBezTo>
                    <a:pt x="9618" y="970"/>
                    <a:pt x="9589" y="976"/>
                    <a:pt x="9561" y="989"/>
                  </a:cubicBezTo>
                  <a:cubicBezTo>
                    <a:pt x="8930" y="1251"/>
                    <a:pt x="8311" y="1668"/>
                    <a:pt x="7716" y="2239"/>
                  </a:cubicBezTo>
                  <a:cubicBezTo>
                    <a:pt x="7656" y="2299"/>
                    <a:pt x="7632" y="2406"/>
                    <a:pt x="7716" y="2477"/>
                  </a:cubicBezTo>
                  <a:cubicBezTo>
                    <a:pt x="7747" y="2509"/>
                    <a:pt x="7788" y="2527"/>
                    <a:pt x="7831" y="2527"/>
                  </a:cubicBezTo>
                  <a:cubicBezTo>
                    <a:pt x="7871" y="2527"/>
                    <a:pt x="7914" y="2512"/>
                    <a:pt x="7954" y="2477"/>
                  </a:cubicBezTo>
                  <a:cubicBezTo>
                    <a:pt x="8442" y="2013"/>
                    <a:pt x="8930" y="1656"/>
                    <a:pt x="9454" y="1406"/>
                  </a:cubicBezTo>
                  <a:lnTo>
                    <a:pt x="9454" y="1406"/>
                  </a:lnTo>
                  <a:cubicBezTo>
                    <a:pt x="9180" y="2251"/>
                    <a:pt x="8668" y="3097"/>
                    <a:pt x="7918" y="3954"/>
                  </a:cubicBezTo>
                  <a:lnTo>
                    <a:pt x="7180" y="3311"/>
                  </a:lnTo>
                  <a:cubicBezTo>
                    <a:pt x="7275" y="3180"/>
                    <a:pt x="7382" y="3061"/>
                    <a:pt x="7501" y="2942"/>
                  </a:cubicBezTo>
                  <a:cubicBezTo>
                    <a:pt x="7561" y="2858"/>
                    <a:pt x="7561" y="2763"/>
                    <a:pt x="7489" y="2704"/>
                  </a:cubicBezTo>
                  <a:cubicBezTo>
                    <a:pt x="7455" y="2675"/>
                    <a:pt x="7413" y="2660"/>
                    <a:pt x="7372" y="2660"/>
                  </a:cubicBezTo>
                  <a:cubicBezTo>
                    <a:pt x="7327" y="2660"/>
                    <a:pt x="7282" y="2678"/>
                    <a:pt x="7251" y="2716"/>
                  </a:cubicBezTo>
                  <a:cubicBezTo>
                    <a:pt x="7013" y="2966"/>
                    <a:pt x="6775" y="3263"/>
                    <a:pt x="6549" y="3561"/>
                  </a:cubicBezTo>
                  <a:cubicBezTo>
                    <a:pt x="6549" y="3573"/>
                    <a:pt x="6346" y="3835"/>
                    <a:pt x="6025" y="4335"/>
                  </a:cubicBezTo>
                  <a:cubicBezTo>
                    <a:pt x="5998" y="4333"/>
                    <a:pt x="5970" y="4332"/>
                    <a:pt x="5943" y="4332"/>
                  </a:cubicBezTo>
                  <a:cubicBezTo>
                    <a:pt x="5648" y="4332"/>
                    <a:pt x="5352" y="4447"/>
                    <a:pt x="5156" y="4632"/>
                  </a:cubicBezTo>
                  <a:lnTo>
                    <a:pt x="643" y="4632"/>
                  </a:lnTo>
                  <a:cubicBezTo>
                    <a:pt x="477" y="4632"/>
                    <a:pt x="334" y="4502"/>
                    <a:pt x="334" y="4323"/>
                  </a:cubicBezTo>
                  <a:lnTo>
                    <a:pt x="334" y="632"/>
                  </a:lnTo>
                  <a:cubicBezTo>
                    <a:pt x="334" y="465"/>
                    <a:pt x="465" y="322"/>
                    <a:pt x="643" y="322"/>
                  </a:cubicBezTo>
                  <a:close/>
                  <a:moveTo>
                    <a:pt x="6585" y="4132"/>
                  </a:moveTo>
                  <a:lnTo>
                    <a:pt x="7216" y="4692"/>
                  </a:lnTo>
                  <a:cubicBezTo>
                    <a:pt x="7192" y="4728"/>
                    <a:pt x="7085" y="4811"/>
                    <a:pt x="6954" y="4930"/>
                  </a:cubicBezTo>
                  <a:cubicBezTo>
                    <a:pt x="6894" y="4823"/>
                    <a:pt x="6823" y="4740"/>
                    <a:pt x="6727" y="4668"/>
                  </a:cubicBezTo>
                  <a:cubicBezTo>
                    <a:pt x="6620" y="4573"/>
                    <a:pt x="6537" y="4502"/>
                    <a:pt x="6382" y="4442"/>
                  </a:cubicBezTo>
                  <a:cubicBezTo>
                    <a:pt x="6489" y="4275"/>
                    <a:pt x="6561" y="4156"/>
                    <a:pt x="6585" y="4132"/>
                  </a:cubicBezTo>
                  <a:close/>
                  <a:moveTo>
                    <a:pt x="3598" y="5673"/>
                  </a:moveTo>
                  <a:cubicBezTo>
                    <a:pt x="3791" y="5673"/>
                    <a:pt x="3971" y="5794"/>
                    <a:pt x="4049" y="5978"/>
                  </a:cubicBezTo>
                  <a:cubicBezTo>
                    <a:pt x="3941" y="6002"/>
                    <a:pt x="3703" y="6061"/>
                    <a:pt x="3584" y="6085"/>
                  </a:cubicBezTo>
                  <a:cubicBezTo>
                    <a:pt x="3382" y="6121"/>
                    <a:pt x="3310" y="6407"/>
                    <a:pt x="3453" y="6549"/>
                  </a:cubicBezTo>
                  <a:cubicBezTo>
                    <a:pt x="3501" y="6597"/>
                    <a:pt x="3548" y="6633"/>
                    <a:pt x="3584" y="6657"/>
                  </a:cubicBezTo>
                  <a:cubicBezTo>
                    <a:pt x="3382" y="6657"/>
                    <a:pt x="3191" y="6514"/>
                    <a:pt x="3132" y="6299"/>
                  </a:cubicBezTo>
                  <a:cubicBezTo>
                    <a:pt x="3048" y="6037"/>
                    <a:pt x="3203" y="5764"/>
                    <a:pt x="3465" y="5692"/>
                  </a:cubicBezTo>
                  <a:cubicBezTo>
                    <a:pt x="3509" y="5679"/>
                    <a:pt x="3554" y="5673"/>
                    <a:pt x="3598" y="5673"/>
                  </a:cubicBezTo>
                  <a:close/>
                  <a:moveTo>
                    <a:pt x="5952" y="4675"/>
                  </a:moveTo>
                  <a:cubicBezTo>
                    <a:pt x="6182" y="4675"/>
                    <a:pt x="6411" y="4777"/>
                    <a:pt x="6596" y="4990"/>
                  </a:cubicBezTo>
                  <a:cubicBezTo>
                    <a:pt x="6954" y="5406"/>
                    <a:pt x="6799" y="6061"/>
                    <a:pt x="6275" y="6383"/>
                  </a:cubicBezTo>
                  <a:cubicBezTo>
                    <a:pt x="6275" y="6383"/>
                    <a:pt x="5930" y="6609"/>
                    <a:pt x="5430" y="6716"/>
                  </a:cubicBezTo>
                  <a:cubicBezTo>
                    <a:pt x="5346" y="6728"/>
                    <a:pt x="5287" y="6823"/>
                    <a:pt x="5299" y="6907"/>
                  </a:cubicBezTo>
                  <a:cubicBezTo>
                    <a:pt x="5309" y="6988"/>
                    <a:pt x="5379" y="7043"/>
                    <a:pt x="5451" y="7043"/>
                  </a:cubicBezTo>
                  <a:cubicBezTo>
                    <a:pt x="5464" y="7043"/>
                    <a:pt x="5477" y="7041"/>
                    <a:pt x="5489" y="7038"/>
                  </a:cubicBezTo>
                  <a:cubicBezTo>
                    <a:pt x="6037" y="6918"/>
                    <a:pt x="6430" y="6668"/>
                    <a:pt x="6442" y="6668"/>
                  </a:cubicBezTo>
                  <a:cubicBezTo>
                    <a:pt x="6573" y="6585"/>
                    <a:pt x="6692" y="6478"/>
                    <a:pt x="6799" y="6359"/>
                  </a:cubicBezTo>
                  <a:cubicBezTo>
                    <a:pt x="6894" y="6716"/>
                    <a:pt x="7216" y="6966"/>
                    <a:pt x="7585" y="6966"/>
                  </a:cubicBezTo>
                  <a:cubicBezTo>
                    <a:pt x="7644" y="6966"/>
                    <a:pt x="7728" y="6954"/>
                    <a:pt x="7787" y="6942"/>
                  </a:cubicBezTo>
                  <a:cubicBezTo>
                    <a:pt x="7870" y="6918"/>
                    <a:pt x="7930" y="6835"/>
                    <a:pt x="7906" y="6740"/>
                  </a:cubicBezTo>
                  <a:cubicBezTo>
                    <a:pt x="7886" y="6669"/>
                    <a:pt x="7823" y="6616"/>
                    <a:pt x="7746" y="6616"/>
                  </a:cubicBezTo>
                  <a:cubicBezTo>
                    <a:pt x="7732" y="6616"/>
                    <a:pt x="7718" y="6617"/>
                    <a:pt x="7704" y="6621"/>
                  </a:cubicBezTo>
                  <a:cubicBezTo>
                    <a:pt x="7661" y="6632"/>
                    <a:pt x="7619" y="6638"/>
                    <a:pt x="7578" y="6638"/>
                  </a:cubicBezTo>
                  <a:cubicBezTo>
                    <a:pt x="7318" y="6638"/>
                    <a:pt x="7097" y="6422"/>
                    <a:pt x="7097" y="6145"/>
                  </a:cubicBezTo>
                  <a:cubicBezTo>
                    <a:pt x="7097" y="5883"/>
                    <a:pt x="7323" y="5656"/>
                    <a:pt x="7585" y="5656"/>
                  </a:cubicBezTo>
                  <a:cubicBezTo>
                    <a:pt x="7930" y="5656"/>
                    <a:pt x="8168" y="5990"/>
                    <a:pt x="8049" y="6311"/>
                  </a:cubicBezTo>
                  <a:cubicBezTo>
                    <a:pt x="8025" y="6407"/>
                    <a:pt x="8061" y="6490"/>
                    <a:pt x="8156" y="6526"/>
                  </a:cubicBezTo>
                  <a:cubicBezTo>
                    <a:pt x="8171" y="6530"/>
                    <a:pt x="8186" y="6532"/>
                    <a:pt x="8200" y="6532"/>
                  </a:cubicBezTo>
                  <a:cubicBezTo>
                    <a:pt x="8271" y="6532"/>
                    <a:pt x="8339" y="6487"/>
                    <a:pt x="8359" y="6418"/>
                  </a:cubicBezTo>
                  <a:cubicBezTo>
                    <a:pt x="8569" y="5825"/>
                    <a:pt x="8085" y="5329"/>
                    <a:pt x="7564" y="5329"/>
                  </a:cubicBezTo>
                  <a:cubicBezTo>
                    <a:pt x="7406" y="5329"/>
                    <a:pt x="7244" y="5375"/>
                    <a:pt x="7097" y="5478"/>
                  </a:cubicBezTo>
                  <a:cubicBezTo>
                    <a:pt x="7097" y="5406"/>
                    <a:pt x="7085" y="5311"/>
                    <a:pt x="7073" y="5240"/>
                  </a:cubicBezTo>
                  <a:cubicBezTo>
                    <a:pt x="7156" y="5168"/>
                    <a:pt x="7263" y="5073"/>
                    <a:pt x="7347" y="4990"/>
                  </a:cubicBezTo>
                  <a:lnTo>
                    <a:pt x="10537" y="4990"/>
                  </a:lnTo>
                  <a:cubicBezTo>
                    <a:pt x="10704" y="4990"/>
                    <a:pt x="10847" y="5121"/>
                    <a:pt x="10847" y="5299"/>
                  </a:cubicBezTo>
                  <a:lnTo>
                    <a:pt x="10847" y="9038"/>
                  </a:lnTo>
                  <a:lnTo>
                    <a:pt x="10871" y="9038"/>
                  </a:lnTo>
                  <a:cubicBezTo>
                    <a:pt x="10871" y="9204"/>
                    <a:pt x="10728" y="9347"/>
                    <a:pt x="10549" y="9347"/>
                  </a:cubicBezTo>
                  <a:lnTo>
                    <a:pt x="643" y="9347"/>
                  </a:lnTo>
                  <a:cubicBezTo>
                    <a:pt x="477" y="9347"/>
                    <a:pt x="322" y="9216"/>
                    <a:pt x="322" y="9038"/>
                  </a:cubicBezTo>
                  <a:lnTo>
                    <a:pt x="322" y="5323"/>
                  </a:lnTo>
                  <a:cubicBezTo>
                    <a:pt x="322" y="5156"/>
                    <a:pt x="465" y="5002"/>
                    <a:pt x="643" y="5002"/>
                  </a:cubicBezTo>
                  <a:lnTo>
                    <a:pt x="4882" y="5002"/>
                  </a:lnTo>
                  <a:cubicBezTo>
                    <a:pt x="4703" y="5335"/>
                    <a:pt x="4822" y="5525"/>
                    <a:pt x="4358" y="5835"/>
                  </a:cubicBezTo>
                  <a:cubicBezTo>
                    <a:pt x="4224" y="5538"/>
                    <a:pt x="3935" y="5348"/>
                    <a:pt x="3616" y="5348"/>
                  </a:cubicBezTo>
                  <a:cubicBezTo>
                    <a:pt x="3539" y="5348"/>
                    <a:pt x="3460" y="5359"/>
                    <a:pt x="3382" y="5383"/>
                  </a:cubicBezTo>
                  <a:cubicBezTo>
                    <a:pt x="2953" y="5490"/>
                    <a:pt x="2691" y="5954"/>
                    <a:pt x="2810" y="6383"/>
                  </a:cubicBezTo>
                  <a:cubicBezTo>
                    <a:pt x="2916" y="6753"/>
                    <a:pt x="3250" y="6986"/>
                    <a:pt x="3604" y="6986"/>
                  </a:cubicBezTo>
                  <a:cubicBezTo>
                    <a:pt x="3729" y="6986"/>
                    <a:pt x="3856" y="6957"/>
                    <a:pt x="3977" y="6895"/>
                  </a:cubicBezTo>
                  <a:cubicBezTo>
                    <a:pt x="4227" y="7014"/>
                    <a:pt x="4489" y="7085"/>
                    <a:pt x="4775" y="7097"/>
                  </a:cubicBezTo>
                  <a:lnTo>
                    <a:pt x="4787" y="7097"/>
                  </a:lnTo>
                  <a:cubicBezTo>
                    <a:pt x="4882" y="7097"/>
                    <a:pt x="4953" y="7026"/>
                    <a:pt x="4953" y="6954"/>
                  </a:cubicBezTo>
                  <a:cubicBezTo>
                    <a:pt x="4953" y="6859"/>
                    <a:pt x="4894" y="6788"/>
                    <a:pt x="4811" y="6776"/>
                  </a:cubicBezTo>
                  <a:cubicBezTo>
                    <a:pt x="4441" y="6740"/>
                    <a:pt x="4096" y="6609"/>
                    <a:pt x="3798" y="6371"/>
                  </a:cubicBezTo>
                  <a:cubicBezTo>
                    <a:pt x="4287" y="6252"/>
                    <a:pt x="4715" y="6121"/>
                    <a:pt x="4989" y="5668"/>
                  </a:cubicBezTo>
                  <a:cubicBezTo>
                    <a:pt x="5049" y="5573"/>
                    <a:pt x="5072" y="5466"/>
                    <a:pt x="5108" y="5359"/>
                  </a:cubicBezTo>
                  <a:cubicBezTo>
                    <a:pt x="5168" y="5156"/>
                    <a:pt x="5192" y="5121"/>
                    <a:pt x="5299" y="4990"/>
                  </a:cubicBezTo>
                  <a:cubicBezTo>
                    <a:pt x="5346" y="4930"/>
                    <a:pt x="5406" y="4883"/>
                    <a:pt x="5465" y="4835"/>
                  </a:cubicBezTo>
                  <a:cubicBezTo>
                    <a:pt x="5616" y="4729"/>
                    <a:pt x="5784" y="4675"/>
                    <a:pt x="5952" y="4675"/>
                  </a:cubicBezTo>
                  <a:close/>
                  <a:moveTo>
                    <a:pt x="643" y="1"/>
                  </a:moveTo>
                  <a:cubicBezTo>
                    <a:pt x="286" y="1"/>
                    <a:pt x="0" y="287"/>
                    <a:pt x="0" y="644"/>
                  </a:cubicBezTo>
                  <a:lnTo>
                    <a:pt x="0" y="4359"/>
                  </a:lnTo>
                  <a:cubicBezTo>
                    <a:pt x="0" y="4561"/>
                    <a:pt x="72" y="4716"/>
                    <a:pt x="215" y="4847"/>
                  </a:cubicBezTo>
                  <a:cubicBezTo>
                    <a:pt x="72" y="4954"/>
                    <a:pt x="0" y="5121"/>
                    <a:pt x="0" y="5323"/>
                  </a:cubicBezTo>
                  <a:lnTo>
                    <a:pt x="0" y="9038"/>
                  </a:lnTo>
                  <a:cubicBezTo>
                    <a:pt x="0" y="9395"/>
                    <a:pt x="286" y="9681"/>
                    <a:pt x="643" y="9681"/>
                  </a:cubicBezTo>
                  <a:lnTo>
                    <a:pt x="10549" y="9681"/>
                  </a:lnTo>
                  <a:cubicBezTo>
                    <a:pt x="10907" y="9681"/>
                    <a:pt x="11192" y="9395"/>
                    <a:pt x="11192" y="9038"/>
                  </a:cubicBezTo>
                  <a:lnTo>
                    <a:pt x="11192" y="5323"/>
                  </a:lnTo>
                  <a:cubicBezTo>
                    <a:pt x="11192" y="5121"/>
                    <a:pt x="11121" y="4966"/>
                    <a:pt x="10990" y="4847"/>
                  </a:cubicBezTo>
                  <a:cubicBezTo>
                    <a:pt x="11121" y="4728"/>
                    <a:pt x="11192" y="4561"/>
                    <a:pt x="11192" y="4359"/>
                  </a:cubicBezTo>
                  <a:lnTo>
                    <a:pt x="11192" y="644"/>
                  </a:lnTo>
                  <a:cubicBezTo>
                    <a:pt x="11192" y="287"/>
                    <a:pt x="10907" y="1"/>
                    <a:pt x="10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11456;p67">
              <a:extLst>
                <a:ext uri="{FF2B5EF4-FFF2-40B4-BE49-F238E27FC236}">
                  <a16:creationId xmlns:a16="http://schemas.microsoft.com/office/drawing/2014/main" id="{756EBA46-C9C2-1D9D-A4FE-A14BD8666480}"/>
                </a:ext>
              </a:extLst>
            </p:cNvPr>
            <p:cNvSpPr/>
            <p:nvPr/>
          </p:nvSpPr>
          <p:spPr>
            <a:xfrm>
              <a:off x="3552414" y="3088826"/>
              <a:ext cx="52669" cy="52224"/>
            </a:xfrm>
            <a:custGeom>
              <a:avLst/>
              <a:gdLst/>
              <a:ahLst/>
              <a:cxnLst/>
              <a:rect l="l" t="t" r="r" b="b"/>
              <a:pathLst>
                <a:path w="1656" h="1642"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1"/>
                    <a:pt x="1066" y="1304"/>
                    <a:pt x="996" y="1304"/>
                  </a:cubicBezTo>
                  <a:cubicBezTo>
                    <a:pt x="982" y="1304"/>
                    <a:pt x="967" y="1306"/>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11457;p67">
              <a:extLst>
                <a:ext uri="{FF2B5EF4-FFF2-40B4-BE49-F238E27FC236}">
                  <a16:creationId xmlns:a16="http://schemas.microsoft.com/office/drawing/2014/main" id="{B43E1B6C-2120-0F14-2390-8543A4073B03}"/>
                </a:ext>
              </a:extLst>
            </p:cNvPr>
            <p:cNvSpPr/>
            <p:nvPr/>
          </p:nvSpPr>
          <p:spPr>
            <a:xfrm>
              <a:off x="3552414" y="3153199"/>
              <a:ext cx="52669" cy="52256"/>
            </a:xfrm>
            <a:custGeom>
              <a:avLst/>
              <a:gdLst/>
              <a:ahLst/>
              <a:cxnLst/>
              <a:rect l="l" t="t" r="r" b="b"/>
              <a:pathLst>
                <a:path w="1656" h="1643"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9"/>
                    <a:pt x="1063" y="1305"/>
                    <a:pt x="991" y="1305"/>
                  </a:cubicBezTo>
                  <a:cubicBezTo>
                    <a:pt x="978" y="1305"/>
                    <a:pt x="965" y="1307"/>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11458;p67">
              <a:extLst>
                <a:ext uri="{FF2B5EF4-FFF2-40B4-BE49-F238E27FC236}">
                  <a16:creationId xmlns:a16="http://schemas.microsoft.com/office/drawing/2014/main" id="{1DAA15E5-02C5-487F-7BD9-85B8E3970A16}"/>
                </a:ext>
              </a:extLst>
            </p:cNvPr>
            <p:cNvSpPr/>
            <p:nvPr/>
          </p:nvSpPr>
          <p:spPr>
            <a:xfrm>
              <a:off x="3616024" y="3153199"/>
              <a:ext cx="52287" cy="52256"/>
            </a:xfrm>
            <a:custGeom>
              <a:avLst/>
              <a:gdLst/>
              <a:ahLst/>
              <a:cxnLst/>
              <a:rect l="l" t="t" r="r" b="b"/>
              <a:pathLst>
                <a:path w="1644" h="1643" extrusionOk="0">
                  <a:moveTo>
                    <a:pt x="834" y="1"/>
                  </a:moveTo>
                  <a:cubicBezTo>
                    <a:pt x="370" y="1"/>
                    <a:pt x="1" y="370"/>
                    <a:pt x="1" y="822"/>
                  </a:cubicBezTo>
                  <a:cubicBezTo>
                    <a:pt x="1" y="1292"/>
                    <a:pt x="375" y="1642"/>
                    <a:pt x="828" y="1642"/>
                  </a:cubicBezTo>
                  <a:cubicBezTo>
                    <a:pt x="892" y="1642"/>
                    <a:pt x="958" y="1635"/>
                    <a:pt x="1024" y="1620"/>
                  </a:cubicBezTo>
                  <a:cubicBezTo>
                    <a:pt x="1108" y="1608"/>
                    <a:pt x="1167" y="1513"/>
                    <a:pt x="1144" y="1430"/>
                  </a:cubicBezTo>
                  <a:cubicBezTo>
                    <a:pt x="1123" y="1359"/>
                    <a:pt x="1060" y="1305"/>
                    <a:pt x="991" y="1305"/>
                  </a:cubicBezTo>
                  <a:cubicBezTo>
                    <a:pt x="978" y="1305"/>
                    <a:pt x="966" y="1307"/>
                    <a:pt x="953" y="1311"/>
                  </a:cubicBezTo>
                  <a:cubicBezTo>
                    <a:pt x="914" y="1319"/>
                    <a:pt x="876" y="1323"/>
                    <a:pt x="838" y="1323"/>
                  </a:cubicBezTo>
                  <a:cubicBezTo>
                    <a:pt x="564" y="1323"/>
                    <a:pt x="334" y="1106"/>
                    <a:pt x="334" y="834"/>
                  </a:cubicBezTo>
                  <a:cubicBezTo>
                    <a:pt x="334" y="572"/>
                    <a:pt x="560" y="346"/>
                    <a:pt x="822" y="346"/>
                  </a:cubicBezTo>
                  <a:cubicBezTo>
                    <a:pt x="1167" y="346"/>
                    <a:pt x="1405" y="668"/>
                    <a:pt x="1286" y="1001"/>
                  </a:cubicBezTo>
                  <a:cubicBezTo>
                    <a:pt x="1263" y="1084"/>
                    <a:pt x="1310" y="1180"/>
                    <a:pt x="1394" y="1203"/>
                  </a:cubicBezTo>
                  <a:cubicBezTo>
                    <a:pt x="1415" y="1211"/>
                    <a:pt x="1436" y="1215"/>
                    <a:pt x="1456" y="1215"/>
                  </a:cubicBezTo>
                  <a:cubicBezTo>
                    <a:pt x="1524" y="1215"/>
                    <a:pt x="1580" y="1170"/>
                    <a:pt x="1608" y="1096"/>
                  </a:cubicBezTo>
                  <a:cubicBezTo>
                    <a:pt x="1632" y="1013"/>
                    <a:pt x="1644" y="918"/>
                    <a:pt x="1644" y="834"/>
                  </a:cubicBezTo>
                  <a:cubicBezTo>
                    <a:pt x="1644" y="358"/>
                    <a:pt x="127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11459;p67">
              <a:extLst>
                <a:ext uri="{FF2B5EF4-FFF2-40B4-BE49-F238E27FC236}">
                  <a16:creationId xmlns:a16="http://schemas.microsoft.com/office/drawing/2014/main" id="{8901712A-A04C-7AB5-96B6-3B8ED586A30B}"/>
                </a:ext>
              </a:extLst>
            </p:cNvPr>
            <p:cNvSpPr/>
            <p:nvPr/>
          </p:nvSpPr>
          <p:spPr>
            <a:xfrm>
              <a:off x="3679252" y="3153199"/>
              <a:ext cx="57217" cy="52256"/>
            </a:xfrm>
            <a:custGeom>
              <a:avLst/>
              <a:gdLst/>
              <a:ahLst/>
              <a:cxnLst/>
              <a:rect l="l" t="t" r="r" b="b"/>
              <a:pathLst>
                <a:path w="1799" h="1643" extrusionOk="0">
                  <a:moveTo>
                    <a:pt x="834" y="1"/>
                  </a:moveTo>
                  <a:cubicBezTo>
                    <a:pt x="370" y="1"/>
                    <a:pt x="1" y="370"/>
                    <a:pt x="1" y="822"/>
                  </a:cubicBezTo>
                  <a:cubicBezTo>
                    <a:pt x="1" y="1292"/>
                    <a:pt x="375" y="1642"/>
                    <a:pt x="828" y="1642"/>
                  </a:cubicBezTo>
                  <a:cubicBezTo>
                    <a:pt x="892" y="1642"/>
                    <a:pt x="958" y="1635"/>
                    <a:pt x="1025" y="1620"/>
                  </a:cubicBezTo>
                  <a:cubicBezTo>
                    <a:pt x="1120" y="1608"/>
                    <a:pt x="1180" y="1513"/>
                    <a:pt x="1144" y="1430"/>
                  </a:cubicBezTo>
                  <a:cubicBezTo>
                    <a:pt x="1134" y="1359"/>
                    <a:pt x="1064" y="1305"/>
                    <a:pt x="992" y="1305"/>
                  </a:cubicBezTo>
                  <a:cubicBezTo>
                    <a:pt x="979" y="1305"/>
                    <a:pt x="966" y="1307"/>
                    <a:pt x="953" y="1311"/>
                  </a:cubicBezTo>
                  <a:cubicBezTo>
                    <a:pt x="916" y="1319"/>
                    <a:pt x="879" y="1323"/>
                    <a:pt x="842" y="1323"/>
                  </a:cubicBezTo>
                  <a:cubicBezTo>
                    <a:pt x="576" y="1323"/>
                    <a:pt x="346" y="1106"/>
                    <a:pt x="346" y="834"/>
                  </a:cubicBezTo>
                  <a:cubicBezTo>
                    <a:pt x="346" y="572"/>
                    <a:pt x="572" y="346"/>
                    <a:pt x="834" y="346"/>
                  </a:cubicBezTo>
                  <a:cubicBezTo>
                    <a:pt x="1180" y="346"/>
                    <a:pt x="1418" y="668"/>
                    <a:pt x="1299" y="1001"/>
                  </a:cubicBezTo>
                  <a:cubicBezTo>
                    <a:pt x="1263" y="1084"/>
                    <a:pt x="1311" y="1180"/>
                    <a:pt x="1406" y="1203"/>
                  </a:cubicBezTo>
                  <a:cubicBezTo>
                    <a:pt x="1425" y="1211"/>
                    <a:pt x="1444" y="1215"/>
                    <a:pt x="1463" y="1215"/>
                  </a:cubicBezTo>
                  <a:cubicBezTo>
                    <a:pt x="1528" y="1215"/>
                    <a:pt x="1590" y="1170"/>
                    <a:pt x="1608" y="1096"/>
                  </a:cubicBezTo>
                  <a:cubicBezTo>
                    <a:pt x="1799" y="549"/>
                    <a:pt x="140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11460;p67">
              <a:extLst>
                <a:ext uri="{FF2B5EF4-FFF2-40B4-BE49-F238E27FC236}">
                  <a16:creationId xmlns:a16="http://schemas.microsoft.com/office/drawing/2014/main" id="{59733B79-CDCF-9335-62B6-E0FB17178FE4}"/>
                </a:ext>
              </a:extLst>
            </p:cNvPr>
            <p:cNvSpPr/>
            <p:nvPr/>
          </p:nvSpPr>
          <p:spPr>
            <a:xfrm>
              <a:off x="3742894" y="3153199"/>
              <a:ext cx="57185" cy="52256"/>
            </a:xfrm>
            <a:custGeom>
              <a:avLst/>
              <a:gdLst/>
              <a:ahLst/>
              <a:cxnLst/>
              <a:rect l="l" t="t" r="r" b="b"/>
              <a:pathLst>
                <a:path w="1798" h="1643" extrusionOk="0">
                  <a:moveTo>
                    <a:pt x="834" y="1"/>
                  </a:moveTo>
                  <a:cubicBezTo>
                    <a:pt x="369" y="1"/>
                    <a:pt x="0" y="370"/>
                    <a:pt x="0" y="822"/>
                  </a:cubicBezTo>
                  <a:cubicBezTo>
                    <a:pt x="0" y="1292"/>
                    <a:pt x="374" y="1642"/>
                    <a:pt x="827" y="1642"/>
                  </a:cubicBezTo>
                  <a:cubicBezTo>
                    <a:pt x="892" y="1642"/>
                    <a:pt x="957" y="1635"/>
                    <a:pt x="1024" y="1620"/>
                  </a:cubicBezTo>
                  <a:cubicBezTo>
                    <a:pt x="1107" y="1608"/>
                    <a:pt x="1167" y="1513"/>
                    <a:pt x="1143" y="1430"/>
                  </a:cubicBezTo>
                  <a:cubicBezTo>
                    <a:pt x="1123" y="1359"/>
                    <a:pt x="1060" y="1305"/>
                    <a:pt x="990" y="1305"/>
                  </a:cubicBezTo>
                  <a:cubicBezTo>
                    <a:pt x="978" y="1305"/>
                    <a:pt x="965" y="1307"/>
                    <a:pt x="953" y="1311"/>
                  </a:cubicBezTo>
                  <a:cubicBezTo>
                    <a:pt x="914" y="1319"/>
                    <a:pt x="875" y="1323"/>
                    <a:pt x="837" y="1323"/>
                  </a:cubicBezTo>
                  <a:cubicBezTo>
                    <a:pt x="563" y="1323"/>
                    <a:pt x="334" y="1106"/>
                    <a:pt x="334" y="834"/>
                  </a:cubicBezTo>
                  <a:cubicBezTo>
                    <a:pt x="334" y="572"/>
                    <a:pt x="560" y="346"/>
                    <a:pt x="822" y="346"/>
                  </a:cubicBezTo>
                  <a:cubicBezTo>
                    <a:pt x="1167" y="346"/>
                    <a:pt x="1405" y="668"/>
                    <a:pt x="1286" y="1001"/>
                  </a:cubicBezTo>
                  <a:cubicBezTo>
                    <a:pt x="1262" y="1084"/>
                    <a:pt x="1298" y="1180"/>
                    <a:pt x="1393" y="1203"/>
                  </a:cubicBezTo>
                  <a:cubicBezTo>
                    <a:pt x="1415" y="1211"/>
                    <a:pt x="1435" y="1215"/>
                    <a:pt x="1455" y="1215"/>
                  </a:cubicBezTo>
                  <a:cubicBezTo>
                    <a:pt x="1523" y="1215"/>
                    <a:pt x="1577" y="1170"/>
                    <a:pt x="1596" y="1096"/>
                  </a:cubicBezTo>
                  <a:cubicBezTo>
                    <a:pt x="1798" y="549"/>
                    <a:pt x="1393"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11461;p67">
              <a:extLst>
                <a:ext uri="{FF2B5EF4-FFF2-40B4-BE49-F238E27FC236}">
                  <a16:creationId xmlns:a16="http://schemas.microsoft.com/office/drawing/2014/main" id="{366EC4AF-ADF8-ECFB-8AC3-0460ABA10187}"/>
                </a:ext>
              </a:extLst>
            </p:cNvPr>
            <p:cNvSpPr/>
            <p:nvPr/>
          </p:nvSpPr>
          <p:spPr>
            <a:xfrm>
              <a:off x="3806122" y="3088826"/>
              <a:ext cx="57217" cy="52224"/>
            </a:xfrm>
            <a:custGeom>
              <a:avLst/>
              <a:gdLst/>
              <a:ahLst/>
              <a:cxnLst/>
              <a:rect l="l" t="t" r="r" b="b"/>
              <a:pathLst>
                <a:path w="1799" h="1642"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4" y="1351"/>
                    <a:pt x="1067" y="1304"/>
                    <a:pt x="996" y="1304"/>
                  </a:cubicBezTo>
                  <a:cubicBezTo>
                    <a:pt x="982" y="1304"/>
                    <a:pt x="967" y="1306"/>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11462;p67">
              <a:extLst>
                <a:ext uri="{FF2B5EF4-FFF2-40B4-BE49-F238E27FC236}">
                  <a16:creationId xmlns:a16="http://schemas.microsoft.com/office/drawing/2014/main" id="{F31D9791-532D-2BBF-4356-D7C992210A69}"/>
                </a:ext>
              </a:extLst>
            </p:cNvPr>
            <p:cNvSpPr/>
            <p:nvPr/>
          </p:nvSpPr>
          <p:spPr>
            <a:xfrm>
              <a:off x="3806122" y="3153199"/>
              <a:ext cx="57217" cy="52256"/>
            </a:xfrm>
            <a:custGeom>
              <a:avLst/>
              <a:gdLst/>
              <a:ahLst/>
              <a:cxnLst/>
              <a:rect l="l" t="t" r="r" b="b"/>
              <a:pathLst>
                <a:path w="1799" h="1643"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3" y="1359"/>
                    <a:pt x="1063" y="1305"/>
                    <a:pt x="991" y="1305"/>
                  </a:cubicBezTo>
                  <a:cubicBezTo>
                    <a:pt x="978" y="1305"/>
                    <a:pt x="966" y="1307"/>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11463;p67">
              <a:extLst>
                <a:ext uri="{FF2B5EF4-FFF2-40B4-BE49-F238E27FC236}">
                  <a16:creationId xmlns:a16="http://schemas.microsoft.com/office/drawing/2014/main" id="{19FF1E02-C6C9-1CAE-CD4D-5FCF0C4FC9D2}"/>
                </a:ext>
              </a:extLst>
            </p:cNvPr>
            <p:cNvSpPr/>
            <p:nvPr/>
          </p:nvSpPr>
          <p:spPr>
            <a:xfrm>
              <a:off x="3549742" y="2940392"/>
              <a:ext cx="107215" cy="72420"/>
            </a:xfrm>
            <a:custGeom>
              <a:avLst/>
              <a:gdLst/>
              <a:ahLst/>
              <a:cxnLst/>
              <a:rect l="l" t="t" r="r" b="b"/>
              <a:pathLst>
                <a:path w="3371" h="2277" extrusionOk="0">
                  <a:moveTo>
                    <a:pt x="1573" y="1"/>
                  </a:moveTo>
                  <a:cubicBezTo>
                    <a:pt x="1311" y="1"/>
                    <a:pt x="1084" y="215"/>
                    <a:pt x="1084" y="489"/>
                  </a:cubicBezTo>
                  <a:lnTo>
                    <a:pt x="1084" y="548"/>
                  </a:lnTo>
                  <a:cubicBezTo>
                    <a:pt x="1084" y="608"/>
                    <a:pt x="1037" y="644"/>
                    <a:pt x="977" y="644"/>
                  </a:cubicBezTo>
                  <a:cubicBezTo>
                    <a:pt x="715" y="644"/>
                    <a:pt x="489" y="870"/>
                    <a:pt x="489" y="1144"/>
                  </a:cubicBezTo>
                  <a:cubicBezTo>
                    <a:pt x="489" y="1167"/>
                    <a:pt x="489" y="1203"/>
                    <a:pt x="501" y="1227"/>
                  </a:cubicBezTo>
                  <a:cubicBezTo>
                    <a:pt x="501" y="1227"/>
                    <a:pt x="501" y="1239"/>
                    <a:pt x="489" y="1239"/>
                  </a:cubicBezTo>
                  <a:cubicBezTo>
                    <a:pt x="215" y="1239"/>
                    <a:pt x="1" y="1465"/>
                    <a:pt x="1" y="1739"/>
                  </a:cubicBezTo>
                  <a:lnTo>
                    <a:pt x="1" y="1775"/>
                  </a:lnTo>
                  <a:cubicBezTo>
                    <a:pt x="1" y="2013"/>
                    <a:pt x="180" y="2227"/>
                    <a:pt x="418" y="2275"/>
                  </a:cubicBezTo>
                  <a:cubicBezTo>
                    <a:pt x="425" y="2276"/>
                    <a:pt x="432" y="2276"/>
                    <a:pt x="439" y="2276"/>
                  </a:cubicBezTo>
                  <a:cubicBezTo>
                    <a:pt x="517" y="2276"/>
                    <a:pt x="597" y="2219"/>
                    <a:pt x="608" y="2132"/>
                  </a:cubicBezTo>
                  <a:cubicBezTo>
                    <a:pt x="620" y="2048"/>
                    <a:pt x="561" y="1953"/>
                    <a:pt x="477" y="1941"/>
                  </a:cubicBezTo>
                  <a:cubicBezTo>
                    <a:pt x="394" y="1929"/>
                    <a:pt x="334" y="1870"/>
                    <a:pt x="334" y="1775"/>
                  </a:cubicBezTo>
                  <a:lnTo>
                    <a:pt x="334" y="1727"/>
                  </a:lnTo>
                  <a:cubicBezTo>
                    <a:pt x="334" y="1632"/>
                    <a:pt x="418" y="1560"/>
                    <a:pt x="501" y="1560"/>
                  </a:cubicBezTo>
                  <a:cubicBezTo>
                    <a:pt x="715" y="1560"/>
                    <a:pt x="894" y="1370"/>
                    <a:pt x="846" y="1144"/>
                  </a:cubicBezTo>
                  <a:cubicBezTo>
                    <a:pt x="822" y="1036"/>
                    <a:pt x="906" y="953"/>
                    <a:pt x="1013" y="953"/>
                  </a:cubicBezTo>
                  <a:cubicBezTo>
                    <a:pt x="1263" y="953"/>
                    <a:pt x="1465" y="739"/>
                    <a:pt x="1454" y="489"/>
                  </a:cubicBezTo>
                  <a:cubicBezTo>
                    <a:pt x="1442" y="370"/>
                    <a:pt x="1525" y="298"/>
                    <a:pt x="1620" y="298"/>
                  </a:cubicBezTo>
                  <a:lnTo>
                    <a:pt x="2382" y="298"/>
                  </a:lnTo>
                  <a:cubicBezTo>
                    <a:pt x="2466" y="298"/>
                    <a:pt x="2537" y="370"/>
                    <a:pt x="2537" y="453"/>
                  </a:cubicBezTo>
                  <a:lnTo>
                    <a:pt x="2537" y="489"/>
                  </a:lnTo>
                  <a:cubicBezTo>
                    <a:pt x="2537" y="513"/>
                    <a:pt x="2525" y="548"/>
                    <a:pt x="2525" y="608"/>
                  </a:cubicBezTo>
                  <a:cubicBezTo>
                    <a:pt x="2525" y="798"/>
                    <a:pt x="2692" y="965"/>
                    <a:pt x="2882" y="965"/>
                  </a:cubicBezTo>
                  <a:cubicBezTo>
                    <a:pt x="2978" y="965"/>
                    <a:pt x="3049" y="1036"/>
                    <a:pt x="3049" y="1132"/>
                  </a:cubicBezTo>
                  <a:cubicBezTo>
                    <a:pt x="3049" y="1215"/>
                    <a:pt x="2978" y="1286"/>
                    <a:pt x="2882" y="1286"/>
                  </a:cubicBezTo>
                  <a:lnTo>
                    <a:pt x="2275" y="1286"/>
                  </a:lnTo>
                  <a:cubicBezTo>
                    <a:pt x="2037" y="1286"/>
                    <a:pt x="1846" y="1489"/>
                    <a:pt x="1846" y="1727"/>
                  </a:cubicBezTo>
                  <a:lnTo>
                    <a:pt x="1846" y="1787"/>
                  </a:lnTo>
                  <a:cubicBezTo>
                    <a:pt x="1846" y="1870"/>
                    <a:pt x="1763" y="1941"/>
                    <a:pt x="1680" y="1941"/>
                  </a:cubicBezTo>
                  <a:lnTo>
                    <a:pt x="1120" y="1941"/>
                  </a:lnTo>
                  <a:cubicBezTo>
                    <a:pt x="1037" y="1941"/>
                    <a:pt x="965" y="2025"/>
                    <a:pt x="965" y="2108"/>
                  </a:cubicBezTo>
                  <a:cubicBezTo>
                    <a:pt x="965" y="2203"/>
                    <a:pt x="1037" y="2275"/>
                    <a:pt x="1120" y="2275"/>
                  </a:cubicBezTo>
                  <a:lnTo>
                    <a:pt x="1680" y="2275"/>
                  </a:lnTo>
                  <a:cubicBezTo>
                    <a:pt x="1942" y="2275"/>
                    <a:pt x="2168" y="2048"/>
                    <a:pt x="2168" y="1787"/>
                  </a:cubicBezTo>
                  <a:lnTo>
                    <a:pt x="2168" y="1727"/>
                  </a:lnTo>
                  <a:cubicBezTo>
                    <a:pt x="2168" y="1667"/>
                    <a:pt x="2216" y="1620"/>
                    <a:pt x="2275" y="1620"/>
                  </a:cubicBezTo>
                  <a:lnTo>
                    <a:pt x="2882" y="1620"/>
                  </a:lnTo>
                  <a:cubicBezTo>
                    <a:pt x="3156" y="1620"/>
                    <a:pt x="3370" y="1394"/>
                    <a:pt x="3370" y="1132"/>
                  </a:cubicBezTo>
                  <a:cubicBezTo>
                    <a:pt x="3311" y="858"/>
                    <a:pt x="3097" y="632"/>
                    <a:pt x="2823" y="632"/>
                  </a:cubicBezTo>
                  <a:cubicBezTo>
                    <a:pt x="2811" y="632"/>
                    <a:pt x="2799" y="620"/>
                    <a:pt x="2811" y="620"/>
                  </a:cubicBezTo>
                  <a:cubicBezTo>
                    <a:pt x="2882" y="298"/>
                    <a:pt x="2644"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11464;p67">
              <a:extLst>
                <a:ext uri="{FF2B5EF4-FFF2-40B4-BE49-F238E27FC236}">
                  <a16:creationId xmlns:a16="http://schemas.microsoft.com/office/drawing/2014/main" id="{DEF91A13-7FA5-447E-7B70-F701A4D1DFAC}"/>
                </a:ext>
              </a:extLst>
            </p:cNvPr>
            <p:cNvSpPr/>
            <p:nvPr/>
          </p:nvSpPr>
          <p:spPr>
            <a:xfrm>
              <a:off x="3630050" y="2983551"/>
              <a:ext cx="93539" cy="73120"/>
            </a:xfrm>
            <a:custGeom>
              <a:avLst/>
              <a:gdLst/>
              <a:ahLst/>
              <a:cxnLst/>
              <a:rect l="l" t="t" r="r" b="b"/>
              <a:pathLst>
                <a:path w="2941" h="2299" extrusionOk="0">
                  <a:moveTo>
                    <a:pt x="1703" y="1"/>
                  </a:moveTo>
                  <a:cubicBezTo>
                    <a:pt x="1429" y="1"/>
                    <a:pt x="1203" y="227"/>
                    <a:pt x="1203" y="501"/>
                  </a:cubicBezTo>
                  <a:lnTo>
                    <a:pt x="1203" y="561"/>
                  </a:lnTo>
                  <a:cubicBezTo>
                    <a:pt x="1203" y="620"/>
                    <a:pt x="1167" y="656"/>
                    <a:pt x="1107" y="656"/>
                  </a:cubicBezTo>
                  <a:lnTo>
                    <a:pt x="488" y="656"/>
                  </a:lnTo>
                  <a:cubicBezTo>
                    <a:pt x="226" y="656"/>
                    <a:pt x="0" y="882"/>
                    <a:pt x="0" y="1156"/>
                  </a:cubicBezTo>
                  <a:cubicBezTo>
                    <a:pt x="0" y="1418"/>
                    <a:pt x="226" y="1644"/>
                    <a:pt x="488" y="1644"/>
                  </a:cubicBezTo>
                  <a:cubicBezTo>
                    <a:pt x="512" y="1644"/>
                    <a:pt x="512" y="1656"/>
                    <a:pt x="512" y="1656"/>
                  </a:cubicBezTo>
                  <a:cubicBezTo>
                    <a:pt x="512" y="1656"/>
                    <a:pt x="488" y="1704"/>
                    <a:pt x="488" y="1775"/>
                  </a:cubicBezTo>
                  <a:lnTo>
                    <a:pt x="488" y="1811"/>
                  </a:lnTo>
                  <a:cubicBezTo>
                    <a:pt x="488" y="2073"/>
                    <a:pt x="714" y="2299"/>
                    <a:pt x="988" y="2299"/>
                  </a:cubicBezTo>
                  <a:lnTo>
                    <a:pt x="1322" y="2299"/>
                  </a:lnTo>
                  <a:cubicBezTo>
                    <a:pt x="1596" y="2299"/>
                    <a:pt x="1834" y="2085"/>
                    <a:pt x="1822" y="1751"/>
                  </a:cubicBezTo>
                  <a:cubicBezTo>
                    <a:pt x="1822" y="1692"/>
                    <a:pt x="1857" y="1644"/>
                    <a:pt x="1917" y="1644"/>
                  </a:cubicBezTo>
                  <a:cubicBezTo>
                    <a:pt x="2238" y="1644"/>
                    <a:pt x="2453" y="1358"/>
                    <a:pt x="2417" y="1061"/>
                  </a:cubicBezTo>
                  <a:cubicBezTo>
                    <a:pt x="2417" y="1049"/>
                    <a:pt x="2417" y="1037"/>
                    <a:pt x="2429" y="1037"/>
                  </a:cubicBezTo>
                  <a:cubicBezTo>
                    <a:pt x="2691" y="1037"/>
                    <a:pt x="2917" y="811"/>
                    <a:pt x="2917" y="537"/>
                  </a:cubicBezTo>
                  <a:lnTo>
                    <a:pt x="2917" y="501"/>
                  </a:lnTo>
                  <a:cubicBezTo>
                    <a:pt x="2941" y="201"/>
                    <a:pt x="2687" y="16"/>
                    <a:pt x="2503" y="16"/>
                  </a:cubicBezTo>
                  <a:cubicBezTo>
                    <a:pt x="2409" y="16"/>
                    <a:pt x="2334" y="63"/>
                    <a:pt x="2322" y="168"/>
                  </a:cubicBezTo>
                  <a:cubicBezTo>
                    <a:pt x="2310" y="263"/>
                    <a:pt x="2381" y="346"/>
                    <a:pt x="2477" y="346"/>
                  </a:cubicBezTo>
                  <a:cubicBezTo>
                    <a:pt x="2548" y="346"/>
                    <a:pt x="2619" y="430"/>
                    <a:pt x="2619" y="513"/>
                  </a:cubicBezTo>
                  <a:lnTo>
                    <a:pt x="2619" y="561"/>
                  </a:lnTo>
                  <a:cubicBezTo>
                    <a:pt x="2619" y="644"/>
                    <a:pt x="2548" y="727"/>
                    <a:pt x="2453" y="727"/>
                  </a:cubicBezTo>
                  <a:cubicBezTo>
                    <a:pt x="2250" y="727"/>
                    <a:pt x="2072" y="918"/>
                    <a:pt x="2119" y="1144"/>
                  </a:cubicBezTo>
                  <a:cubicBezTo>
                    <a:pt x="2131" y="1239"/>
                    <a:pt x="2060" y="1334"/>
                    <a:pt x="1953" y="1334"/>
                  </a:cubicBezTo>
                  <a:cubicBezTo>
                    <a:pt x="1703" y="1334"/>
                    <a:pt x="1488" y="1537"/>
                    <a:pt x="1500" y="1799"/>
                  </a:cubicBezTo>
                  <a:cubicBezTo>
                    <a:pt x="1524" y="1918"/>
                    <a:pt x="1429" y="1989"/>
                    <a:pt x="1345" y="1989"/>
                  </a:cubicBezTo>
                  <a:lnTo>
                    <a:pt x="1000" y="1989"/>
                  </a:lnTo>
                  <a:cubicBezTo>
                    <a:pt x="905" y="1989"/>
                    <a:pt x="834" y="1918"/>
                    <a:pt x="834" y="1823"/>
                  </a:cubicBezTo>
                  <a:lnTo>
                    <a:pt x="834" y="1787"/>
                  </a:lnTo>
                  <a:cubicBezTo>
                    <a:pt x="834" y="1751"/>
                    <a:pt x="845" y="1727"/>
                    <a:pt x="845" y="1668"/>
                  </a:cubicBezTo>
                  <a:cubicBezTo>
                    <a:pt x="845" y="1477"/>
                    <a:pt x="691" y="1323"/>
                    <a:pt x="488" y="1323"/>
                  </a:cubicBezTo>
                  <a:cubicBezTo>
                    <a:pt x="405" y="1323"/>
                    <a:pt x="333" y="1239"/>
                    <a:pt x="333" y="1156"/>
                  </a:cubicBezTo>
                  <a:cubicBezTo>
                    <a:pt x="333" y="1061"/>
                    <a:pt x="405" y="989"/>
                    <a:pt x="488" y="989"/>
                  </a:cubicBezTo>
                  <a:lnTo>
                    <a:pt x="1107" y="989"/>
                  </a:lnTo>
                  <a:cubicBezTo>
                    <a:pt x="1345" y="989"/>
                    <a:pt x="1536" y="799"/>
                    <a:pt x="1536" y="561"/>
                  </a:cubicBezTo>
                  <a:lnTo>
                    <a:pt x="1536" y="501"/>
                  </a:lnTo>
                  <a:cubicBezTo>
                    <a:pt x="1536" y="406"/>
                    <a:pt x="1607" y="334"/>
                    <a:pt x="1703" y="334"/>
                  </a:cubicBezTo>
                  <a:lnTo>
                    <a:pt x="1798" y="334"/>
                  </a:lnTo>
                  <a:cubicBezTo>
                    <a:pt x="1893" y="334"/>
                    <a:pt x="1965" y="263"/>
                    <a:pt x="1965" y="168"/>
                  </a:cubicBezTo>
                  <a:cubicBezTo>
                    <a:pt x="1965" y="84"/>
                    <a:pt x="1893" y="1"/>
                    <a:pt x="1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3" name="Google Shape;11465;p67">
            <a:extLst>
              <a:ext uri="{FF2B5EF4-FFF2-40B4-BE49-F238E27FC236}">
                <a16:creationId xmlns:a16="http://schemas.microsoft.com/office/drawing/2014/main" id="{7D6C13B0-BCA0-8F39-6693-0824EF178E1C}"/>
              </a:ext>
            </a:extLst>
          </p:cNvPr>
          <p:cNvGrpSpPr/>
          <p:nvPr/>
        </p:nvGrpSpPr>
        <p:grpSpPr>
          <a:xfrm>
            <a:off x="7212176" y="2918334"/>
            <a:ext cx="356375" cy="302338"/>
            <a:chOff x="3082845" y="2920959"/>
            <a:chExt cx="356375" cy="302338"/>
          </a:xfrm>
          <a:solidFill>
            <a:schemeClr val="accent1"/>
          </a:solidFill>
        </p:grpSpPr>
        <p:sp>
          <p:nvSpPr>
            <p:cNvPr id="9694" name="Google Shape;11466;p67">
              <a:extLst>
                <a:ext uri="{FF2B5EF4-FFF2-40B4-BE49-F238E27FC236}">
                  <a16:creationId xmlns:a16="http://schemas.microsoft.com/office/drawing/2014/main" id="{75B77DB2-34CC-1655-F47C-141F207F3ED8}"/>
                </a:ext>
              </a:extLst>
            </p:cNvPr>
            <p:cNvSpPr/>
            <p:nvPr/>
          </p:nvSpPr>
          <p:spPr>
            <a:xfrm>
              <a:off x="3082845" y="2920959"/>
              <a:ext cx="217769" cy="130432"/>
            </a:xfrm>
            <a:custGeom>
              <a:avLst/>
              <a:gdLst/>
              <a:ahLst/>
              <a:cxnLst/>
              <a:rect l="l" t="t" r="r" b="b"/>
              <a:pathLst>
                <a:path w="6847" h="4101" extrusionOk="0">
                  <a:moveTo>
                    <a:pt x="2394" y="2767"/>
                  </a:moveTo>
                  <a:lnTo>
                    <a:pt x="2394" y="3779"/>
                  </a:lnTo>
                  <a:cubicBezTo>
                    <a:pt x="2156" y="3743"/>
                    <a:pt x="2060" y="3683"/>
                    <a:pt x="1477" y="3469"/>
                  </a:cubicBezTo>
                  <a:cubicBezTo>
                    <a:pt x="1358" y="3374"/>
                    <a:pt x="1370" y="3231"/>
                    <a:pt x="1453" y="3136"/>
                  </a:cubicBezTo>
                  <a:cubicBezTo>
                    <a:pt x="2025" y="2874"/>
                    <a:pt x="2132" y="2790"/>
                    <a:pt x="2394" y="2767"/>
                  </a:cubicBezTo>
                  <a:close/>
                  <a:moveTo>
                    <a:pt x="3696" y="1"/>
                  </a:moveTo>
                  <a:cubicBezTo>
                    <a:pt x="3572" y="1"/>
                    <a:pt x="3447" y="74"/>
                    <a:pt x="3394" y="207"/>
                  </a:cubicBezTo>
                  <a:lnTo>
                    <a:pt x="2799" y="1600"/>
                  </a:lnTo>
                  <a:cubicBezTo>
                    <a:pt x="2727" y="1767"/>
                    <a:pt x="2691" y="1933"/>
                    <a:pt x="2691" y="2100"/>
                  </a:cubicBezTo>
                  <a:cubicBezTo>
                    <a:pt x="2691" y="2195"/>
                    <a:pt x="2715" y="2290"/>
                    <a:pt x="2727" y="2398"/>
                  </a:cubicBezTo>
                  <a:lnTo>
                    <a:pt x="2572" y="2398"/>
                  </a:lnTo>
                  <a:cubicBezTo>
                    <a:pt x="2060" y="2398"/>
                    <a:pt x="1798" y="2588"/>
                    <a:pt x="1286" y="2826"/>
                  </a:cubicBezTo>
                  <a:cubicBezTo>
                    <a:pt x="1227" y="2850"/>
                    <a:pt x="1120" y="2957"/>
                    <a:pt x="1072" y="3088"/>
                  </a:cubicBezTo>
                  <a:lnTo>
                    <a:pt x="167" y="3088"/>
                  </a:lnTo>
                  <a:cubicBezTo>
                    <a:pt x="72" y="3088"/>
                    <a:pt x="1" y="3160"/>
                    <a:pt x="1" y="3255"/>
                  </a:cubicBezTo>
                  <a:cubicBezTo>
                    <a:pt x="1" y="3338"/>
                    <a:pt x="72" y="3421"/>
                    <a:pt x="167" y="3421"/>
                  </a:cubicBezTo>
                  <a:lnTo>
                    <a:pt x="1060" y="3421"/>
                  </a:lnTo>
                  <a:cubicBezTo>
                    <a:pt x="1096" y="3588"/>
                    <a:pt x="1227" y="3719"/>
                    <a:pt x="1310" y="3743"/>
                  </a:cubicBezTo>
                  <a:cubicBezTo>
                    <a:pt x="1906" y="3981"/>
                    <a:pt x="2120" y="4100"/>
                    <a:pt x="2537" y="4100"/>
                  </a:cubicBezTo>
                  <a:lnTo>
                    <a:pt x="5061" y="4100"/>
                  </a:lnTo>
                  <a:cubicBezTo>
                    <a:pt x="5156" y="4100"/>
                    <a:pt x="5227" y="4029"/>
                    <a:pt x="5227" y="3933"/>
                  </a:cubicBezTo>
                  <a:cubicBezTo>
                    <a:pt x="5227" y="3850"/>
                    <a:pt x="5156" y="3779"/>
                    <a:pt x="5061" y="3779"/>
                  </a:cubicBezTo>
                  <a:lnTo>
                    <a:pt x="2715" y="3779"/>
                  </a:lnTo>
                  <a:lnTo>
                    <a:pt x="2715" y="2731"/>
                  </a:lnTo>
                  <a:lnTo>
                    <a:pt x="6668" y="2731"/>
                  </a:lnTo>
                  <a:cubicBezTo>
                    <a:pt x="6763" y="2731"/>
                    <a:pt x="6835" y="2659"/>
                    <a:pt x="6835" y="2564"/>
                  </a:cubicBezTo>
                  <a:cubicBezTo>
                    <a:pt x="6847" y="2481"/>
                    <a:pt x="6775" y="2409"/>
                    <a:pt x="6680" y="2409"/>
                  </a:cubicBezTo>
                  <a:lnTo>
                    <a:pt x="5239" y="2409"/>
                  </a:lnTo>
                  <a:cubicBezTo>
                    <a:pt x="5763" y="1159"/>
                    <a:pt x="5775" y="1207"/>
                    <a:pt x="5775" y="1088"/>
                  </a:cubicBezTo>
                  <a:cubicBezTo>
                    <a:pt x="5775" y="945"/>
                    <a:pt x="5704" y="826"/>
                    <a:pt x="5573" y="766"/>
                  </a:cubicBezTo>
                  <a:lnTo>
                    <a:pt x="5358" y="683"/>
                  </a:lnTo>
                  <a:cubicBezTo>
                    <a:pt x="5337" y="674"/>
                    <a:pt x="5314" y="669"/>
                    <a:pt x="5292" y="669"/>
                  </a:cubicBezTo>
                  <a:cubicBezTo>
                    <a:pt x="5228" y="669"/>
                    <a:pt x="5167" y="705"/>
                    <a:pt x="5132" y="766"/>
                  </a:cubicBezTo>
                  <a:cubicBezTo>
                    <a:pt x="5108" y="862"/>
                    <a:pt x="5132" y="945"/>
                    <a:pt x="5227" y="993"/>
                  </a:cubicBezTo>
                  <a:lnTo>
                    <a:pt x="5430" y="1088"/>
                  </a:lnTo>
                  <a:lnTo>
                    <a:pt x="4870" y="2409"/>
                  </a:lnTo>
                  <a:lnTo>
                    <a:pt x="3072" y="2409"/>
                  </a:lnTo>
                  <a:cubicBezTo>
                    <a:pt x="3037" y="2314"/>
                    <a:pt x="3025" y="2219"/>
                    <a:pt x="3025" y="2112"/>
                  </a:cubicBezTo>
                  <a:cubicBezTo>
                    <a:pt x="3025" y="1993"/>
                    <a:pt x="3049" y="1850"/>
                    <a:pt x="3096" y="1743"/>
                  </a:cubicBezTo>
                  <a:lnTo>
                    <a:pt x="3691" y="338"/>
                  </a:lnTo>
                  <a:lnTo>
                    <a:pt x="4596" y="731"/>
                  </a:lnTo>
                  <a:cubicBezTo>
                    <a:pt x="4619" y="736"/>
                    <a:pt x="4641" y="739"/>
                    <a:pt x="4662" y="739"/>
                  </a:cubicBezTo>
                  <a:cubicBezTo>
                    <a:pt x="4729" y="739"/>
                    <a:pt x="4786" y="708"/>
                    <a:pt x="4823" y="635"/>
                  </a:cubicBezTo>
                  <a:cubicBezTo>
                    <a:pt x="4858" y="552"/>
                    <a:pt x="4823" y="457"/>
                    <a:pt x="4739" y="409"/>
                  </a:cubicBezTo>
                  <a:lnTo>
                    <a:pt x="3822" y="28"/>
                  </a:lnTo>
                  <a:cubicBezTo>
                    <a:pt x="3782" y="10"/>
                    <a:pt x="3739" y="1"/>
                    <a:pt x="3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11467;p67">
              <a:extLst>
                <a:ext uri="{FF2B5EF4-FFF2-40B4-BE49-F238E27FC236}">
                  <a16:creationId xmlns:a16="http://schemas.microsoft.com/office/drawing/2014/main" id="{812048CC-4F6E-B518-5A77-3413BD8667E8}"/>
                </a:ext>
              </a:extLst>
            </p:cNvPr>
            <p:cNvSpPr/>
            <p:nvPr/>
          </p:nvSpPr>
          <p:spPr>
            <a:xfrm>
              <a:off x="3260444" y="2997577"/>
              <a:ext cx="178776" cy="225720"/>
            </a:xfrm>
            <a:custGeom>
              <a:avLst/>
              <a:gdLst/>
              <a:ahLst/>
              <a:cxnLst/>
              <a:rect l="l" t="t" r="r" b="b"/>
              <a:pathLst>
                <a:path w="5621" h="7097" extrusionOk="0">
                  <a:moveTo>
                    <a:pt x="4775" y="334"/>
                  </a:moveTo>
                  <a:cubicBezTo>
                    <a:pt x="5061" y="334"/>
                    <a:pt x="5299" y="584"/>
                    <a:pt x="5299" y="858"/>
                  </a:cubicBezTo>
                  <a:cubicBezTo>
                    <a:pt x="5299" y="1143"/>
                    <a:pt x="5061" y="1382"/>
                    <a:pt x="4775" y="1382"/>
                  </a:cubicBezTo>
                  <a:lnTo>
                    <a:pt x="4358" y="1382"/>
                  </a:lnTo>
                  <a:lnTo>
                    <a:pt x="4358" y="334"/>
                  </a:lnTo>
                  <a:close/>
                  <a:moveTo>
                    <a:pt x="1751" y="0"/>
                  </a:moveTo>
                  <a:cubicBezTo>
                    <a:pt x="1667" y="0"/>
                    <a:pt x="1584" y="72"/>
                    <a:pt x="1584" y="167"/>
                  </a:cubicBezTo>
                  <a:cubicBezTo>
                    <a:pt x="1584" y="250"/>
                    <a:pt x="1667" y="322"/>
                    <a:pt x="1751" y="322"/>
                  </a:cubicBezTo>
                  <a:lnTo>
                    <a:pt x="4037" y="322"/>
                  </a:lnTo>
                  <a:lnTo>
                    <a:pt x="4037" y="1370"/>
                  </a:lnTo>
                  <a:lnTo>
                    <a:pt x="167" y="1370"/>
                  </a:lnTo>
                  <a:cubicBezTo>
                    <a:pt x="72" y="1370"/>
                    <a:pt x="1" y="1441"/>
                    <a:pt x="1" y="1536"/>
                  </a:cubicBezTo>
                  <a:cubicBezTo>
                    <a:pt x="1" y="1620"/>
                    <a:pt x="72" y="1691"/>
                    <a:pt x="167" y="1691"/>
                  </a:cubicBezTo>
                  <a:lnTo>
                    <a:pt x="774" y="1691"/>
                  </a:lnTo>
                  <a:lnTo>
                    <a:pt x="774" y="2025"/>
                  </a:lnTo>
                  <a:cubicBezTo>
                    <a:pt x="774" y="2465"/>
                    <a:pt x="1144" y="2846"/>
                    <a:pt x="1596" y="2846"/>
                  </a:cubicBezTo>
                  <a:lnTo>
                    <a:pt x="1834" y="2846"/>
                  </a:lnTo>
                  <a:lnTo>
                    <a:pt x="1834" y="3477"/>
                  </a:lnTo>
                  <a:cubicBezTo>
                    <a:pt x="1834" y="4072"/>
                    <a:pt x="2310" y="4549"/>
                    <a:pt x="2906" y="4549"/>
                  </a:cubicBezTo>
                  <a:lnTo>
                    <a:pt x="3060" y="4549"/>
                  </a:lnTo>
                  <a:cubicBezTo>
                    <a:pt x="3561" y="4549"/>
                    <a:pt x="3953" y="4953"/>
                    <a:pt x="3953" y="5442"/>
                  </a:cubicBezTo>
                  <a:lnTo>
                    <a:pt x="3953" y="6930"/>
                  </a:lnTo>
                  <a:cubicBezTo>
                    <a:pt x="3953" y="7025"/>
                    <a:pt x="4037" y="7097"/>
                    <a:pt x="4120" y="7097"/>
                  </a:cubicBezTo>
                  <a:cubicBezTo>
                    <a:pt x="4215" y="7097"/>
                    <a:pt x="4287" y="7025"/>
                    <a:pt x="4287" y="6930"/>
                  </a:cubicBezTo>
                  <a:lnTo>
                    <a:pt x="4287" y="5442"/>
                  </a:lnTo>
                  <a:cubicBezTo>
                    <a:pt x="4287" y="4775"/>
                    <a:pt x="3739" y="4227"/>
                    <a:pt x="3060" y="4227"/>
                  </a:cubicBezTo>
                  <a:lnTo>
                    <a:pt x="2906" y="4227"/>
                  </a:lnTo>
                  <a:cubicBezTo>
                    <a:pt x="2501" y="4227"/>
                    <a:pt x="2156" y="3894"/>
                    <a:pt x="2156" y="3477"/>
                  </a:cubicBezTo>
                  <a:lnTo>
                    <a:pt x="2156" y="2846"/>
                  </a:lnTo>
                  <a:cubicBezTo>
                    <a:pt x="2176" y="2846"/>
                    <a:pt x="2207" y="2848"/>
                    <a:pt x="2246" y="2848"/>
                  </a:cubicBezTo>
                  <a:cubicBezTo>
                    <a:pt x="2344" y="2848"/>
                    <a:pt x="2491" y="2836"/>
                    <a:pt x="2644" y="2751"/>
                  </a:cubicBezTo>
                  <a:cubicBezTo>
                    <a:pt x="2739" y="2703"/>
                    <a:pt x="2763" y="2620"/>
                    <a:pt x="2727" y="2525"/>
                  </a:cubicBezTo>
                  <a:cubicBezTo>
                    <a:pt x="2694" y="2467"/>
                    <a:pt x="2638" y="2432"/>
                    <a:pt x="2579" y="2432"/>
                  </a:cubicBezTo>
                  <a:cubicBezTo>
                    <a:pt x="2553" y="2432"/>
                    <a:pt x="2526" y="2439"/>
                    <a:pt x="2501" y="2453"/>
                  </a:cubicBezTo>
                  <a:cubicBezTo>
                    <a:pt x="2422" y="2496"/>
                    <a:pt x="2374" y="2505"/>
                    <a:pt x="2191" y="2505"/>
                  </a:cubicBezTo>
                  <a:cubicBezTo>
                    <a:pt x="2068" y="2505"/>
                    <a:pt x="1887" y="2501"/>
                    <a:pt x="1596" y="2501"/>
                  </a:cubicBezTo>
                  <a:cubicBezTo>
                    <a:pt x="1322" y="2501"/>
                    <a:pt x="1096" y="2275"/>
                    <a:pt x="1096" y="2013"/>
                  </a:cubicBezTo>
                  <a:lnTo>
                    <a:pt x="1096" y="1715"/>
                  </a:lnTo>
                  <a:lnTo>
                    <a:pt x="2763" y="1715"/>
                  </a:lnTo>
                  <a:lnTo>
                    <a:pt x="2763" y="2084"/>
                  </a:lnTo>
                  <a:cubicBezTo>
                    <a:pt x="2751" y="2191"/>
                    <a:pt x="2846" y="2263"/>
                    <a:pt x="2930" y="2263"/>
                  </a:cubicBezTo>
                  <a:cubicBezTo>
                    <a:pt x="3025" y="2263"/>
                    <a:pt x="3096" y="2203"/>
                    <a:pt x="3096" y="2108"/>
                  </a:cubicBezTo>
                  <a:lnTo>
                    <a:pt x="3096" y="2036"/>
                  </a:lnTo>
                  <a:lnTo>
                    <a:pt x="3096" y="1715"/>
                  </a:lnTo>
                  <a:lnTo>
                    <a:pt x="4775" y="1715"/>
                  </a:lnTo>
                  <a:cubicBezTo>
                    <a:pt x="5251" y="1715"/>
                    <a:pt x="5620" y="1322"/>
                    <a:pt x="5620" y="858"/>
                  </a:cubicBezTo>
                  <a:cubicBezTo>
                    <a:pt x="5620" y="620"/>
                    <a:pt x="5537" y="417"/>
                    <a:pt x="5370" y="250"/>
                  </a:cubicBezTo>
                  <a:cubicBezTo>
                    <a:pt x="5204" y="84"/>
                    <a:pt x="5001"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6" name="Google Shape;11468;p67">
            <a:extLst>
              <a:ext uri="{FF2B5EF4-FFF2-40B4-BE49-F238E27FC236}">
                <a16:creationId xmlns:a16="http://schemas.microsoft.com/office/drawing/2014/main" id="{B3E001F9-A569-967D-E10A-946C4D92D9F1}"/>
              </a:ext>
            </a:extLst>
          </p:cNvPr>
          <p:cNvGrpSpPr/>
          <p:nvPr/>
        </p:nvGrpSpPr>
        <p:grpSpPr>
          <a:xfrm>
            <a:off x="6768369" y="2892317"/>
            <a:ext cx="355612" cy="355612"/>
            <a:chOff x="2639038" y="2894942"/>
            <a:chExt cx="355612" cy="355612"/>
          </a:xfrm>
          <a:solidFill>
            <a:schemeClr val="accent1"/>
          </a:solidFill>
        </p:grpSpPr>
        <p:sp>
          <p:nvSpPr>
            <p:cNvPr id="9697" name="Google Shape;11469;p67">
              <a:extLst>
                <a:ext uri="{FF2B5EF4-FFF2-40B4-BE49-F238E27FC236}">
                  <a16:creationId xmlns:a16="http://schemas.microsoft.com/office/drawing/2014/main" id="{FD5AEB9E-D5D5-7DC6-9B4F-04A3D1A5752F}"/>
                </a:ext>
              </a:extLst>
            </p:cNvPr>
            <p:cNvSpPr/>
            <p:nvPr/>
          </p:nvSpPr>
          <p:spPr>
            <a:xfrm>
              <a:off x="2748479" y="2894942"/>
              <a:ext cx="246171" cy="304119"/>
            </a:xfrm>
            <a:custGeom>
              <a:avLst/>
              <a:gdLst/>
              <a:ahLst/>
              <a:cxnLst/>
              <a:rect l="l" t="t" r="r" b="b"/>
              <a:pathLst>
                <a:path w="7740" h="9562" extrusionOk="0">
                  <a:moveTo>
                    <a:pt x="7168" y="1930"/>
                  </a:moveTo>
                  <a:cubicBezTo>
                    <a:pt x="7299" y="1930"/>
                    <a:pt x="7406" y="2037"/>
                    <a:pt x="7406" y="2168"/>
                  </a:cubicBezTo>
                  <a:lnTo>
                    <a:pt x="7418" y="3156"/>
                  </a:lnTo>
                  <a:cubicBezTo>
                    <a:pt x="7418" y="3287"/>
                    <a:pt x="7311" y="3394"/>
                    <a:pt x="7180" y="3394"/>
                  </a:cubicBezTo>
                  <a:lnTo>
                    <a:pt x="6882" y="3394"/>
                  </a:lnTo>
                  <a:lnTo>
                    <a:pt x="6882" y="2715"/>
                  </a:lnTo>
                  <a:cubicBezTo>
                    <a:pt x="6882" y="2632"/>
                    <a:pt x="6811" y="2561"/>
                    <a:pt x="6715" y="2561"/>
                  </a:cubicBezTo>
                  <a:cubicBezTo>
                    <a:pt x="6632" y="2561"/>
                    <a:pt x="6549" y="2632"/>
                    <a:pt x="6549" y="2715"/>
                  </a:cubicBezTo>
                  <a:lnTo>
                    <a:pt x="6549" y="3394"/>
                  </a:lnTo>
                  <a:lnTo>
                    <a:pt x="6096" y="3394"/>
                  </a:lnTo>
                  <a:lnTo>
                    <a:pt x="6096" y="1930"/>
                  </a:lnTo>
                  <a:close/>
                  <a:moveTo>
                    <a:pt x="4549" y="1"/>
                  </a:moveTo>
                  <a:cubicBezTo>
                    <a:pt x="4227" y="1"/>
                    <a:pt x="3965" y="251"/>
                    <a:pt x="3965" y="572"/>
                  </a:cubicBezTo>
                  <a:lnTo>
                    <a:pt x="3965" y="1608"/>
                  </a:lnTo>
                  <a:lnTo>
                    <a:pt x="3239" y="1608"/>
                  </a:lnTo>
                  <a:cubicBezTo>
                    <a:pt x="3144" y="1608"/>
                    <a:pt x="3072" y="1680"/>
                    <a:pt x="3072" y="1763"/>
                  </a:cubicBezTo>
                  <a:cubicBezTo>
                    <a:pt x="3072" y="1858"/>
                    <a:pt x="3144" y="1930"/>
                    <a:pt x="3239" y="1930"/>
                  </a:cubicBezTo>
                  <a:lnTo>
                    <a:pt x="3965" y="1930"/>
                  </a:lnTo>
                  <a:lnTo>
                    <a:pt x="3965" y="3394"/>
                  </a:lnTo>
                  <a:lnTo>
                    <a:pt x="3417" y="3394"/>
                  </a:lnTo>
                  <a:lnTo>
                    <a:pt x="3417" y="3013"/>
                  </a:lnTo>
                  <a:cubicBezTo>
                    <a:pt x="3417" y="2930"/>
                    <a:pt x="3334" y="2858"/>
                    <a:pt x="3251" y="2858"/>
                  </a:cubicBezTo>
                  <a:cubicBezTo>
                    <a:pt x="3155" y="2858"/>
                    <a:pt x="3084" y="2930"/>
                    <a:pt x="3084" y="3013"/>
                  </a:cubicBezTo>
                  <a:lnTo>
                    <a:pt x="3084" y="3394"/>
                  </a:lnTo>
                  <a:lnTo>
                    <a:pt x="2382" y="3394"/>
                  </a:lnTo>
                  <a:lnTo>
                    <a:pt x="2382" y="2715"/>
                  </a:lnTo>
                  <a:cubicBezTo>
                    <a:pt x="2382" y="2632"/>
                    <a:pt x="2310" y="2561"/>
                    <a:pt x="2227" y="2561"/>
                  </a:cubicBezTo>
                  <a:cubicBezTo>
                    <a:pt x="2132" y="2561"/>
                    <a:pt x="2060" y="2632"/>
                    <a:pt x="2060" y="2715"/>
                  </a:cubicBezTo>
                  <a:lnTo>
                    <a:pt x="2060" y="3394"/>
                  </a:lnTo>
                  <a:lnTo>
                    <a:pt x="1358" y="3394"/>
                  </a:lnTo>
                  <a:lnTo>
                    <a:pt x="1358" y="3013"/>
                  </a:lnTo>
                  <a:cubicBezTo>
                    <a:pt x="1358" y="2930"/>
                    <a:pt x="1286" y="2858"/>
                    <a:pt x="1191" y="2858"/>
                  </a:cubicBezTo>
                  <a:cubicBezTo>
                    <a:pt x="1108" y="2858"/>
                    <a:pt x="1036" y="2930"/>
                    <a:pt x="1036" y="3013"/>
                  </a:cubicBezTo>
                  <a:lnTo>
                    <a:pt x="1036" y="3394"/>
                  </a:lnTo>
                  <a:lnTo>
                    <a:pt x="334" y="3394"/>
                  </a:lnTo>
                  <a:lnTo>
                    <a:pt x="334" y="2715"/>
                  </a:lnTo>
                  <a:cubicBezTo>
                    <a:pt x="334" y="2632"/>
                    <a:pt x="262" y="2561"/>
                    <a:pt x="167" y="2561"/>
                  </a:cubicBezTo>
                  <a:cubicBezTo>
                    <a:pt x="84" y="2561"/>
                    <a:pt x="0" y="2632"/>
                    <a:pt x="0" y="2715"/>
                  </a:cubicBezTo>
                  <a:lnTo>
                    <a:pt x="0" y="3549"/>
                  </a:lnTo>
                  <a:lnTo>
                    <a:pt x="0" y="4799"/>
                  </a:lnTo>
                  <a:cubicBezTo>
                    <a:pt x="0" y="4894"/>
                    <a:pt x="84" y="4966"/>
                    <a:pt x="167" y="4966"/>
                  </a:cubicBezTo>
                  <a:cubicBezTo>
                    <a:pt x="262" y="4966"/>
                    <a:pt x="334" y="4894"/>
                    <a:pt x="334" y="4799"/>
                  </a:cubicBezTo>
                  <a:lnTo>
                    <a:pt x="334" y="3716"/>
                  </a:lnTo>
                  <a:lnTo>
                    <a:pt x="3977" y="3716"/>
                  </a:lnTo>
                  <a:lnTo>
                    <a:pt x="3977" y="5692"/>
                  </a:lnTo>
                  <a:cubicBezTo>
                    <a:pt x="3977" y="5787"/>
                    <a:pt x="4048" y="5859"/>
                    <a:pt x="4144" y="5859"/>
                  </a:cubicBezTo>
                  <a:cubicBezTo>
                    <a:pt x="4227" y="5859"/>
                    <a:pt x="4310" y="5787"/>
                    <a:pt x="4310" y="5692"/>
                  </a:cubicBezTo>
                  <a:lnTo>
                    <a:pt x="4310" y="560"/>
                  </a:lnTo>
                  <a:cubicBezTo>
                    <a:pt x="4310" y="429"/>
                    <a:pt x="4406" y="322"/>
                    <a:pt x="4549" y="322"/>
                  </a:cubicBezTo>
                  <a:lnTo>
                    <a:pt x="5525" y="322"/>
                  </a:lnTo>
                  <a:cubicBezTo>
                    <a:pt x="5656" y="322"/>
                    <a:pt x="5763" y="429"/>
                    <a:pt x="5763" y="560"/>
                  </a:cubicBezTo>
                  <a:lnTo>
                    <a:pt x="5763" y="8871"/>
                  </a:lnTo>
                  <a:cubicBezTo>
                    <a:pt x="5763" y="9073"/>
                    <a:pt x="5596" y="9240"/>
                    <a:pt x="5394" y="9240"/>
                  </a:cubicBezTo>
                  <a:lnTo>
                    <a:pt x="1727" y="9240"/>
                  </a:lnTo>
                  <a:cubicBezTo>
                    <a:pt x="1643" y="9240"/>
                    <a:pt x="1572" y="9312"/>
                    <a:pt x="1572" y="9407"/>
                  </a:cubicBezTo>
                  <a:cubicBezTo>
                    <a:pt x="1572" y="9490"/>
                    <a:pt x="1643" y="9562"/>
                    <a:pt x="1727" y="9562"/>
                  </a:cubicBezTo>
                  <a:lnTo>
                    <a:pt x="5394" y="9562"/>
                  </a:lnTo>
                  <a:cubicBezTo>
                    <a:pt x="5787" y="9562"/>
                    <a:pt x="6108" y="9252"/>
                    <a:pt x="6108" y="8847"/>
                  </a:cubicBezTo>
                  <a:lnTo>
                    <a:pt x="6108" y="3704"/>
                  </a:lnTo>
                  <a:lnTo>
                    <a:pt x="7180" y="3704"/>
                  </a:lnTo>
                  <a:cubicBezTo>
                    <a:pt x="7489" y="3704"/>
                    <a:pt x="7739" y="3454"/>
                    <a:pt x="7739" y="3120"/>
                  </a:cubicBezTo>
                  <a:lnTo>
                    <a:pt x="7739" y="2144"/>
                  </a:lnTo>
                  <a:cubicBezTo>
                    <a:pt x="7739" y="1858"/>
                    <a:pt x="7489" y="1608"/>
                    <a:pt x="7180" y="1608"/>
                  </a:cubicBezTo>
                  <a:lnTo>
                    <a:pt x="6108" y="1608"/>
                  </a:lnTo>
                  <a:lnTo>
                    <a:pt x="6108" y="572"/>
                  </a:lnTo>
                  <a:cubicBezTo>
                    <a:pt x="6108" y="263"/>
                    <a:pt x="5858" y="1"/>
                    <a:pt x="5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11470;p67">
              <a:extLst>
                <a:ext uri="{FF2B5EF4-FFF2-40B4-BE49-F238E27FC236}">
                  <a16:creationId xmlns:a16="http://schemas.microsoft.com/office/drawing/2014/main" id="{5093A751-F802-AC7A-F1AC-E6239499D639}"/>
                </a:ext>
              </a:extLst>
            </p:cNvPr>
            <p:cNvSpPr/>
            <p:nvPr/>
          </p:nvSpPr>
          <p:spPr>
            <a:xfrm>
              <a:off x="2639038" y="2945703"/>
              <a:ext cx="246552" cy="304851"/>
            </a:xfrm>
            <a:custGeom>
              <a:avLst/>
              <a:gdLst/>
              <a:ahLst/>
              <a:cxnLst/>
              <a:rect l="l" t="t" r="r" b="b"/>
              <a:pathLst>
                <a:path w="7752" h="9585" extrusionOk="0">
                  <a:moveTo>
                    <a:pt x="3429" y="7989"/>
                  </a:moveTo>
                  <a:lnTo>
                    <a:pt x="3429" y="9013"/>
                  </a:lnTo>
                  <a:cubicBezTo>
                    <a:pt x="3429" y="9144"/>
                    <a:pt x="3322" y="9251"/>
                    <a:pt x="3191" y="9251"/>
                  </a:cubicBezTo>
                  <a:lnTo>
                    <a:pt x="2215" y="9251"/>
                  </a:lnTo>
                  <a:cubicBezTo>
                    <a:pt x="2072" y="9251"/>
                    <a:pt x="1977" y="9144"/>
                    <a:pt x="1977" y="9013"/>
                  </a:cubicBezTo>
                  <a:lnTo>
                    <a:pt x="1977" y="7989"/>
                  </a:lnTo>
                  <a:close/>
                  <a:moveTo>
                    <a:pt x="2358" y="0"/>
                  </a:moveTo>
                  <a:cubicBezTo>
                    <a:pt x="1977" y="0"/>
                    <a:pt x="1643" y="322"/>
                    <a:pt x="1643" y="715"/>
                  </a:cubicBezTo>
                  <a:lnTo>
                    <a:pt x="1643" y="5870"/>
                  </a:lnTo>
                  <a:lnTo>
                    <a:pt x="572" y="5870"/>
                  </a:lnTo>
                  <a:cubicBezTo>
                    <a:pt x="262" y="5870"/>
                    <a:pt x="0" y="6120"/>
                    <a:pt x="0" y="6430"/>
                  </a:cubicBezTo>
                  <a:lnTo>
                    <a:pt x="0" y="7418"/>
                  </a:lnTo>
                  <a:cubicBezTo>
                    <a:pt x="0" y="7727"/>
                    <a:pt x="250" y="7977"/>
                    <a:pt x="572" y="7977"/>
                  </a:cubicBezTo>
                  <a:lnTo>
                    <a:pt x="1643" y="7977"/>
                  </a:lnTo>
                  <a:lnTo>
                    <a:pt x="1643" y="9013"/>
                  </a:lnTo>
                  <a:cubicBezTo>
                    <a:pt x="1643" y="9323"/>
                    <a:pt x="1905" y="9585"/>
                    <a:pt x="2215" y="9585"/>
                  </a:cubicBezTo>
                  <a:lnTo>
                    <a:pt x="3191" y="9585"/>
                  </a:lnTo>
                  <a:cubicBezTo>
                    <a:pt x="3513" y="9585"/>
                    <a:pt x="3763" y="9335"/>
                    <a:pt x="3763" y="9013"/>
                  </a:cubicBezTo>
                  <a:lnTo>
                    <a:pt x="3763" y="7977"/>
                  </a:lnTo>
                  <a:lnTo>
                    <a:pt x="4489" y="7977"/>
                  </a:lnTo>
                  <a:cubicBezTo>
                    <a:pt x="4584" y="7977"/>
                    <a:pt x="4656" y="7906"/>
                    <a:pt x="4656" y="7823"/>
                  </a:cubicBezTo>
                  <a:cubicBezTo>
                    <a:pt x="4656" y="7727"/>
                    <a:pt x="4584" y="7656"/>
                    <a:pt x="4489" y="7656"/>
                  </a:cubicBezTo>
                  <a:lnTo>
                    <a:pt x="560" y="7656"/>
                  </a:lnTo>
                  <a:cubicBezTo>
                    <a:pt x="429" y="7656"/>
                    <a:pt x="322" y="7549"/>
                    <a:pt x="322" y="7418"/>
                  </a:cubicBezTo>
                  <a:lnTo>
                    <a:pt x="322" y="6430"/>
                  </a:lnTo>
                  <a:cubicBezTo>
                    <a:pt x="322" y="6299"/>
                    <a:pt x="429" y="6192"/>
                    <a:pt x="560" y="6192"/>
                  </a:cubicBezTo>
                  <a:lnTo>
                    <a:pt x="1120" y="6192"/>
                  </a:lnTo>
                  <a:lnTo>
                    <a:pt x="1120" y="6870"/>
                  </a:lnTo>
                  <a:cubicBezTo>
                    <a:pt x="1120" y="6954"/>
                    <a:pt x="1203" y="7025"/>
                    <a:pt x="1286" y="7025"/>
                  </a:cubicBezTo>
                  <a:cubicBezTo>
                    <a:pt x="1382" y="7025"/>
                    <a:pt x="1453" y="6954"/>
                    <a:pt x="1453" y="6870"/>
                  </a:cubicBezTo>
                  <a:lnTo>
                    <a:pt x="1453" y="6192"/>
                  </a:lnTo>
                  <a:lnTo>
                    <a:pt x="2155" y="6192"/>
                  </a:lnTo>
                  <a:lnTo>
                    <a:pt x="2155" y="6608"/>
                  </a:lnTo>
                  <a:cubicBezTo>
                    <a:pt x="2155" y="6704"/>
                    <a:pt x="2227" y="6775"/>
                    <a:pt x="2322" y="6775"/>
                  </a:cubicBezTo>
                  <a:cubicBezTo>
                    <a:pt x="2405" y="6775"/>
                    <a:pt x="2477" y="6704"/>
                    <a:pt x="2477" y="6608"/>
                  </a:cubicBezTo>
                  <a:lnTo>
                    <a:pt x="2477" y="6192"/>
                  </a:lnTo>
                  <a:lnTo>
                    <a:pt x="3179" y="6192"/>
                  </a:lnTo>
                  <a:lnTo>
                    <a:pt x="3179" y="6870"/>
                  </a:lnTo>
                  <a:cubicBezTo>
                    <a:pt x="3179" y="6954"/>
                    <a:pt x="3239" y="7013"/>
                    <a:pt x="3334" y="7025"/>
                  </a:cubicBezTo>
                  <a:lnTo>
                    <a:pt x="3358" y="7025"/>
                  </a:lnTo>
                  <a:cubicBezTo>
                    <a:pt x="3453" y="7025"/>
                    <a:pt x="3525" y="6954"/>
                    <a:pt x="3525" y="6870"/>
                  </a:cubicBezTo>
                  <a:lnTo>
                    <a:pt x="3525" y="6192"/>
                  </a:lnTo>
                  <a:lnTo>
                    <a:pt x="4227" y="6192"/>
                  </a:lnTo>
                  <a:lnTo>
                    <a:pt x="4227" y="6608"/>
                  </a:lnTo>
                  <a:cubicBezTo>
                    <a:pt x="4227" y="6704"/>
                    <a:pt x="4299" y="6775"/>
                    <a:pt x="4382" y="6775"/>
                  </a:cubicBezTo>
                  <a:cubicBezTo>
                    <a:pt x="4477" y="6775"/>
                    <a:pt x="4549" y="6704"/>
                    <a:pt x="4549" y="6608"/>
                  </a:cubicBezTo>
                  <a:lnTo>
                    <a:pt x="4549" y="6192"/>
                  </a:lnTo>
                  <a:lnTo>
                    <a:pt x="5251" y="6192"/>
                  </a:lnTo>
                  <a:lnTo>
                    <a:pt x="5251" y="6870"/>
                  </a:lnTo>
                  <a:cubicBezTo>
                    <a:pt x="5251" y="6954"/>
                    <a:pt x="5323" y="7025"/>
                    <a:pt x="5418" y="7025"/>
                  </a:cubicBezTo>
                  <a:cubicBezTo>
                    <a:pt x="5501" y="7025"/>
                    <a:pt x="5573" y="6954"/>
                    <a:pt x="5573" y="6870"/>
                  </a:cubicBezTo>
                  <a:lnTo>
                    <a:pt x="5573" y="6192"/>
                  </a:lnTo>
                  <a:lnTo>
                    <a:pt x="6275" y="6192"/>
                  </a:lnTo>
                  <a:lnTo>
                    <a:pt x="6275" y="6608"/>
                  </a:lnTo>
                  <a:cubicBezTo>
                    <a:pt x="6275" y="6704"/>
                    <a:pt x="6346" y="6775"/>
                    <a:pt x="6442" y="6775"/>
                  </a:cubicBezTo>
                  <a:cubicBezTo>
                    <a:pt x="6525" y="6775"/>
                    <a:pt x="6608" y="6704"/>
                    <a:pt x="6608" y="6608"/>
                  </a:cubicBezTo>
                  <a:lnTo>
                    <a:pt x="6608" y="6192"/>
                  </a:lnTo>
                  <a:lnTo>
                    <a:pt x="7418" y="6192"/>
                  </a:lnTo>
                  <a:lnTo>
                    <a:pt x="7418" y="6870"/>
                  </a:lnTo>
                  <a:cubicBezTo>
                    <a:pt x="7418" y="6954"/>
                    <a:pt x="7501" y="7025"/>
                    <a:pt x="7585" y="7025"/>
                  </a:cubicBezTo>
                  <a:cubicBezTo>
                    <a:pt x="7680" y="7025"/>
                    <a:pt x="7751" y="6954"/>
                    <a:pt x="7751" y="6870"/>
                  </a:cubicBezTo>
                  <a:lnTo>
                    <a:pt x="7751" y="5965"/>
                  </a:lnTo>
                  <a:lnTo>
                    <a:pt x="7751" y="4775"/>
                  </a:lnTo>
                  <a:cubicBezTo>
                    <a:pt x="7751" y="4679"/>
                    <a:pt x="7680" y="4608"/>
                    <a:pt x="7585" y="4608"/>
                  </a:cubicBezTo>
                  <a:cubicBezTo>
                    <a:pt x="7501" y="4608"/>
                    <a:pt x="7418" y="4679"/>
                    <a:pt x="7418" y="4775"/>
                  </a:cubicBezTo>
                  <a:lnTo>
                    <a:pt x="7418" y="5858"/>
                  </a:lnTo>
                  <a:lnTo>
                    <a:pt x="3775" y="5858"/>
                  </a:lnTo>
                  <a:lnTo>
                    <a:pt x="3775" y="3882"/>
                  </a:lnTo>
                  <a:cubicBezTo>
                    <a:pt x="3775" y="3786"/>
                    <a:pt x="3703" y="3715"/>
                    <a:pt x="3608" y="3715"/>
                  </a:cubicBezTo>
                  <a:cubicBezTo>
                    <a:pt x="3525" y="3715"/>
                    <a:pt x="3441" y="3786"/>
                    <a:pt x="3441" y="3882"/>
                  </a:cubicBezTo>
                  <a:lnTo>
                    <a:pt x="3441" y="5858"/>
                  </a:lnTo>
                  <a:lnTo>
                    <a:pt x="1989" y="5858"/>
                  </a:lnTo>
                  <a:lnTo>
                    <a:pt x="1989" y="703"/>
                  </a:lnTo>
                  <a:cubicBezTo>
                    <a:pt x="1989" y="500"/>
                    <a:pt x="2155" y="334"/>
                    <a:pt x="2358" y="334"/>
                  </a:cubicBezTo>
                  <a:lnTo>
                    <a:pt x="6025" y="334"/>
                  </a:lnTo>
                  <a:cubicBezTo>
                    <a:pt x="6108" y="334"/>
                    <a:pt x="6192" y="262"/>
                    <a:pt x="6192" y="167"/>
                  </a:cubicBezTo>
                  <a:cubicBezTo>
                    <a:pt x="6192" y="84"/>
                    <a:pt x="6108" y="0"/>
                    <a:pt x="6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9" name="Google Shape;11471;p67">
            <a:extLst>
              <a:ext uri="{FF2B5EF4-FFF2-40B4-BE49-F238E27FC236}">
                <a16:creationId xmlns:a16="http://schemas.microsoft.com/office/drawing/2014/main" id="{4A91E472-DF97-E5F3-D728-BFD81293012E}"/>
              </a:ext>
            </a:extLst>
          </p:cNvPr>
          <p:cNvGrpSpPr/>
          <p:nvPr/>
        </p:nvGrpSpPr>
        <p:grpSpPr>
          <a:xfrm>
            <a:off x="6323799" y="2936240"/>
            <a:ext cx="355993" cy="267766"/>
            <a:chOff x="2194468" y="2938865"/>
            <a:chExt cx="355993" cy="267766"/>
          </a:xfrm>
          <a:solidFill>
            <a:schemeClr val="accent1"/>
          </a:solidFill>
        </p:grpSpPr>
        <p:sp>
          <p:nvSpPr>
            <p:cNvPr id="9700" name="Google Shape;11472;p67">
              <a:extLst>
                <a:ext uri="{FF2B5EF4-FFF2-40B4-BE49-F238E27FC236}">
                  <a16:creationId xmlns:a16="http://schemas.microsoft.com/office/drawing/2014/main" id="{C1B456FD-905A-D161-ECEF-AF36B3904895}"/>
                </a:ext>
              </a:extLst>
            </p:cNvPr>
            <p:cNvSpPr/>
            <p:nvPr/>
          </p:nvSpPr>
          <p:spPr>
            <a:xfrm>
              <a:off x="2194468" y="2938865"/>
              <a:ext cx="355993" cy="267766"/>
            </a:xfrm>
            <a:custGeom>
              <a:avLst/>
              <a:gdLst/>
              <a:ahLst/>
              <a:cxnLst/>
              <a:rect l="l" t="t" r="r" b="b"/>
              <a:pathLst>
                <a:path w="11193" h="8419" extrusionOk="0">
                  <a:moveTo>
                    <a:pt x="10859" y="1727"/>
                  </a:moveTo>
                  <a:lnTo>
                    <a:pt x="10859" y="7692"/>
                  </a:lnTo>
                  <a:cubicBezTo>
                    <a:pt x="10859" y="7919"/>
                    <a:pt x="10680" y="8097"/>
                    <a:pt x="10466" y="8097"/>
                  </a:cubicBezTo>
                  <a:lnTo>
                    <a:pt x="727" y="8097"/>
                  </a:lnTo>
                  <a:cubicBezTo>
                    <a:pt x="501" y="8097"/>
                    <a:pt x="322" y="7919"/>
                    <a:pt x="322" y="7692"/>
                  </a:cubicBezTo>
                  <a:lnTo>
                    <a:pt x="322" y="1727"/>
                  </a:lnTo>
                  <a:close/>
                  <a:moveTo>
                    <a:pt x="727" y="1"/>
                  </a:moveTo>
                  <a:cubicBezTo>
                    <a:pt x="322" y="1"/>
                    <a:pt x="0" y="322"/>
                    <a:pt x="0" y="727"/>
                  </a:cubicBezTo>
                  <a:lnTo>
                    <a:pt x="0" y="7692"/>
                  </a:lnTo>
                  <a:cubicBezTo>
                    <a:pt x="0" y="8097"/>
                    <a:pt x="322" y="8419"/>
                    <a:pt x="727" y="8419"/>
                  </a:cubicBezTo>
                  <a:lnTo>
                    <a:pt x="10466" y="8419"/>
                  </a:lnTo>
                  <a:cubicBezTo>
                    <a:pt x="10859" y="8419"/>
                    <a:pt x="11192" y="8097"/>
                    <a:pt x="11192" y="7692"/>
                  </a:cubicBezTo>
                  <a:lnTo>
                    <a:pt x="11192" y="727"/>
                  </a:lnTo>
                  <a:cubicBezTo>
                    <a:pt x="11192" y="322"/>
                    <a:pt x="10859" y="1"/>
                    <a:pt x="10466" y="1"/>
                  </a:cubicBezTo>
                  <a:lnTo>
                    <a:pt x="3644" y="1"/>
                  </a:lnTo>
                  <a:cubicBezTo>
                    <a:pt x="3560" y="1"/>
                    <a:pt x="3477" y="72"/>
                    <a:pt x="3477" y="168"/>
                  </a:cubicBezTo>
                  <a:cubicBezTo>
                    <a:pt x="3477" y="251"/>
                    <a:pt x="3560" y="322"/>
                    <a:pt x="3644" y="322"/>
                  </a:cubicBezTo>
                  <a:lnTo>
                    <a:pt x="10466" y="322"/>
                  </a:lnTo>
                  <a:cubicBezTo>
                    <a:pt x="10680" y="322"/>
                    <a:pt x="10859" y="501"/>
                    <a:pt x="10859" y="727"/>
                  </a:cubicBezTo>
                  <a:lnTo>
                    <a:pt x="10859" y="1394"/>
                  </a:lnTo>
                  <a:lnTo>
                    <a:pt x="322" y="1394"/>
                  </a:lnTo>
                  <a:lnTo>
                    <a:pt x="322" y="727"/>
                  </a:lnTo>
                  <a:cubicBezTo>
                    <a:pt x="322" y="501"/>
                    <a:pt x="501" y="322"/>
                    <a:pt x="727" y="322"/>
                  </a:cubicBezTo>
                  <a:lnTo>
                    <a:pt x="2989" y="322"/>
                  </a:lnTo>
                  <a:cubicBezTo>
                    <a:pt x="3084" y="322"/>
                    <a:pt x="3156" y="251"/>
                    <a:pt x="3156" y="156"/>
                  </a:cubicBezTo>
                  <a:cubicBezTo>
                    <a:pt x="3156"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11473;p67">
              <a:extLst>
                <a:ext uri="{FF2B5EF4-FFF2-40B4-BE49-F238E27FC236}">
                  <a16:creationId xmlns:a16="http://schemas.microsoft.com/office/drawing/2014/main" id="{54AA8A45-DA4D-2516-18A4-208C0565D7EA}"/>
                </a:ext>
              </a:extLst>
            </p:cNvPr>
            <p:cNvSpPr/>
            <p:nvPr/>
          </p:nvSpPr>
          <p:spPr>
            <a:xfrm>
              <a:off x="2217940"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6" y="334"/>
                    <a:pt x="1227" y="251"/>
                    <a:pt x="1227" y="167"/>
                  </a:cubicBezTo>
                  <a:cubicBezTo>
                    <a:pt x="1227" y="72"/>
                    <a:pt x="1156"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11474;p67">
              <a:extLst>
                <a:ext uri="{FF2B5EF4-FFF2-40B4-BE49-F238E27FC236}">
                  <a16:creationId xmlns:a16="http://schemas.microsoft.com/office/drawing/2014/main" id="{284783F9-58CE-3481-02DA-5F39ABB2F9C8}"/>
                </a:ext>
              </a:extLst>
            </p:cNvPr>
            <p:cNvSpPr/>
            <p:nvPr/>
          </p:nvSpPr>
          <p:spPr>
            <a:xfrm>
              <a:off x="2270959"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11475;p67">
              <a:extLst>
                <a:ext uri="{FF2B5EF4-FFF2-40B4-BE49-F238E27FC236}">
                  <a16:creationId xmlns:a16="http://schemas.microsoft.com/office/drawing/2014/main" id="{A73C2F9E-A5A5-9D1B-1FF3-B661DBF6DD96}"/>
                </a:ext>
              </a:extLst>
            </p:cNvPr>
            <p:cNvSpPr/>
            <p:nvPr/>
          </p:nvSpPr>
          <p:spPr>
            <a:xfrm>
              <a:off x="2323978" y="3005528"/>
              <a:ext cx="39025" cy="10623"/>
            </a:xfrm>
            <a:custGeom>
              <a:avLst/>
              <a:gdLst/>
              <a:ahLst/>
              <a:cxnLst/>
              <a:rect l="l" t="t" r="r" b="b"/>
              <a:pathLst>
                <a:path w="1227" h="334" extrusionOk="0">
                  <a:moveTo>
                    <a:pt x="167" y="0"/>
                  </a:moveTo>
                  <a:cubicBezTo>
                    <a:pt x="84" y="0"/>
                    <a:pt x="0" y="72"/>
                    <a:pt x="0" y="167"/>
                  </a:cubicBezTo>
                  <a:cubicBezTo>
                    <a:pt x="0" y="251"/>
                    <a:pt x="84"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11476;p67">
              <a:extLst>
                <a:ext uri="{FF2B5EF4-FFF2-40B4-BE49-F238E27FC236}">
                  <a16:creationId xmlns:a16="http://schemas.microsoft.com/office/drawing/2014/main" id="{7622891B-B678-1E91-241D-852CF3DB44B7}"/>
                </a:ext>
              </a:extLst>
            </p:cNvPr>
            <p:cNvSpPr/>
            <p:nvPr/>
          </p:nvSpPr>
          <p:spPr>
            <a:xfrm>
              <a:off x="2376996"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11477;p67">
              <a:extLst>
                <a:ext uri="{FF2B5EF4-FFF2-40B4-BE49-F238E27FC236}">
                  <a16:creationId xmlns:a16="http://schemas.microsoft.com/office/drawing/2014/main" id="{9FB286A7-F88B-F2FF-B3FA-86868CAC7B06}"/>
                </a:ext>
              </a:extLst>
            </p:cNvPr>
            <p:cNvSpPr/>
            <p:nvPr/>
          </p:nvSpPr>
          <p:spPr>
            <a:xfrm>
              <a:off x="2429634"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7" y="251"/>
                    <a:pt x="1227" y="167"/>
                  </a:cubicBezTo>
                  <a:cubicBezTo>
                    <a:pt x="1227" y="72"/>
                    <a:pt x="1143"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11478;p67">
              <a:extLst>
                <a:ext uri="{FF2B5EF4-FFF2-40B4-BE49-F238E27FC236}">
                  <a16:creationId xmlns:a16="http://schemas.microsoft.com/office/drawing/2014/main" id="{760E5654-1039-A515-FCCB-12D3E988BCD4}"/>
                </a:ext>
              </a:extLst>
            </p:cNvPr>
            <p:cNvSpPr/>
            <p:nvPr/>
          </p:nvSpPr>
          <p:spPr>
            <a:xfrm>
              <a:off x="2482653"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6" y="251"/>
                    <a:pt x="1226" y="167"/>
                  </a:cubicBezTo>
                  <a:cubicBezTo>
                    <a:pt x="1215" y="72"/>
                    <a:pt x="1143"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11479;p67">
              <a:extLst>
                <a:ext uri="{FF2B5EF4-FFF2-40B4-BE49-F238E27FC236}">
                  <a16:creationId xmlns:a16="http://schemas.microsoft.com/office/drawing/2014/main" id="{541FC7BE-BA9F-4626-9EC2-F613CCA7D624}"/>
                </a:ext>
              </a:extLst>
            </p:cNvPr>
            <p:cNvSpPr/>
            <p:nvPr/>
          </p:nvSpPr>
          <p:spPr>
            <a:xfrm>
              <a:off x="2223251" y="2962369"/>
              <a:ext cx="259433" cy="10623"/>
            </a:xfrm>
            <a:custGeom>
              <a:avLst/>
              <a:gdLst/>
              <a:ahLst/>
              <a:cxnLst/>
              <a:rect l="l" t="t" r="r" b="b"/>
              <a:pathLst>
                <a:path w="8157" h="334" extrusionOk="0">
                  <a:moveTo>
                    <a:pt x="167" y="0"/>
                  </a:moveTo>
                  <a:cubicBezTo>
                    <a:pt x="72" y="0"/>
                    <a:pt x="0" y="84"/>
                    <a:pt x="0" y="167"/>
                  </a:cubicBezTo>
                  <a:cubicBezTo>
                    <a:pt x="0" y="262"/>
                    <a:pt x="72" y="334"/>
                    <a:pt x="167" y="334"/>
                  </a:cubicBezTo>
                  <a:lnTo>
                    <a:pt x="7989" y="334"/>
                  </a:lnTo>
                  <a:cubicBezTo>
                    <a:pt x="8085" y="334"/>
                    <a:pt x="8156" y="262"/>
                    <a:pt x="8156" y="167"/>
                  </a:cubicBezTo>
                  <a:cubicBezTo>
                    <a:pt x="8156" y="84"/>
                    <a:pt x="8085" y="0"/>
                    <a:pt x="7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11480;p67">
              <a:extLst>
                <a:ext uri="{FF2B5EF4-FFF2-40B4-BE49-F238E27FC236}">
                  <a16:creationId xmlns:a16="http://schemas.microsoft.com/office/drawing/2014/main" id="{65BF7AAB-8194-C02B-2DF1-106F174E2844}"/>
                </a:ext>
              </a:extLst>
            </p:cNvPr>
            <p:cNvSpPr/>
            <p:nvPr/>
          </p:nvSpPr>
          <p:spPr>
            <a:xfrm>
              <a:off x="2502340" y="2954927"/>
              <a:ext cx="30692" cy="25635"/>
            </a:xfrm>
            <a:custGeom>
              <a:avLst/>
              <a:gdLst/>
              <a:ahLst/>
              <a:cxnLst/>
              <a:rect l="l" t="t" r="r" b="b"/>
              <a:pathLst>
                <a:path w="965" h="806" extrusionOk="0">
                  <a:moveTo>
                    <a:pt x="228" y="0"/>
                  </a:moveTo>
                  <a:cubicBezTo>
                    <a:pt x="183" y="0"/>
                    <a:pt x="139" y="18"/>
                    <a:pt x="107" y="56"/>
                  </a:cubicBezTo>
                  <a:cubicBezTo>
                    <a:pt x="48" y="139"/>
                    <a:pt x="48" y="234"/>
                    <a:pt x="119" y="294"/>
                  </a:cubicBezTo>
                  <a:lnTo>
                    <a:pt x="238" y="401"/>
                  </a:lnTo>
                  <a:lnTo>
                    <a:pt x="119" y="508"/>
                  </a:lnTo>
                  <a:cubicBezTo>
                    <a:pt x="0" y="615"/>
                    <a:pt x="84" y="806"/>
                    <a:pt x="226" y="806"/>
                  </a:cubicBezTo>
                  <a:cubicBezTo>
                    <a:pt x="334" y="806"/>
                    <a:pt x="357" y="734"/>
                    <a:pt x="488" y="627"/>
                  </a:cubicBezTo>
                  <a:cubicBezTo>
                    <a:pt x="596" y="734"/>
                    <a:pt x="643" y="806"/>
                    <a:pt x="738" y="806"/>
                  </a:cubicBezTo>
                  <a:cubicBezTo>
                    <a:pt x="881" y="806"/>
                    <a:pt x="965" y="615"/>
                    <a:pt x="846" y="508"/>
                  </a:cubicBezTo>
                  <a:lnTo>
                    <a:pt x="750" y="401"/>
                  </a:lnTo>
                  <a:lnTo>
                    <a:pt x="869" y="294"/>
                  </a:lnTo>
                  <a:cubicBezTo>
                    <a:pt x="941" y="234"/>
                    <a:pt x="941" y="139"/>
                    <a:pt x="881" y="56"/>
                  </a:cubicBezTo>
                  <a:cubicBezTo>
                    <a:pt x="850" y="18"/>
                    <a:pt x="806" y="0"/>
                    <a:pt x="761" y="0"/>
                  </a:cubicBezTo>
                  <a:cubicBezTo>
                    <a:pt x="720" y="0"/>
                    <a:pt x="677" y="15"/>
                    <a:pt x="643" y="44"/>
                  </a:cubicBezTo>
                  <a:lnTo>
                    <a:pt x="500" y="175"/>
                  </a:lnTo>
                  <a:lnTo>
                    <a:pt x="346" y="44"/>
                  </a:lnTo>
                  <a:cubicBezTo>
                    <a:pt x="311" y="15"/>
                    <a:pt x="269" y="0"/>
                    <a:pt x="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11481;p67">
              <a:extLst>
                <a:ext uri="{FF2B5EF4-FFF2-40B4-BE49-F238E27FC236}">
                  <a16:creationId xmlns:a16="http://schemas.microsoft.com/office/drawing/2014/main" id="{A2024087-F90A-2411-6653-82CC1A19CB1A}"/>
                </a:ext>
              </a:extLst>
            </p:cNvPr>
            <p:cNvSpPr/>
            <p:nvPr/>
          </p:nvSpPr>
          <p:spPr>
            <a:xfrm>
              <a:off x="2217940" y="3032404"/>
              <a:ext cx="101140" cy="83361"/>
            </a:xfrm>
            <a:custGeom>
              <a:avLst/>
              <a:gdLst/>
              <a:ahLst/>
              <a:cxnLst/>
              <a:rect l="l" t="t" r="r" b="b"/>
              <a:pathLst>
                <a:path w="3180" h="2621" extrusionOk="0">
                  <a:moveTo>
                    <a:pt x="525" y="1"/>
                  </a:moveTo>
                  <a:cubicBezTo>
                    <a:pt x="227" y="1"/>
                    <a:pt x="1" y="239"/>
                    <a:pt x="1" y="525"/>
                  </a:cubicBezTo>
                  <a:lnTo>
                    <a:pt x="1" y="2465"/>
                  </a:lnTo>
                  <a:cubicBezTo>
                    <a:pt x="1" y="2549"/>
                    <a:pt x="84" y="2620"/>
                    <a:pt x="167" y="2620"/>
                  </a:cubicBezTo>
                  <a:cubicBezTo>
                    <a:pt x="263" y="2620"/>
                    <a:pt x="334" y="2549"/>
                    <a:pt x="334" y="2465"/>
                  </a:cubicBezTo>
                  <a:lnTo>
                    <a:pt x="334" y="525"/>
                  </a:lnTo>
                  <a:cubicBezTo>
                    <a:pt x="334" y="418"/>
                    <a:pt x="417" y="334"/>
                    <a:pt x="525" y="334"/>
                  </a:cubicBezTo>
                  <a:lnTo>
                    <a:pt x="3013" y="334"/>
                  </a:lnTo>
                  <a:cubicBezTo>
                    <a:pt x="3096" y="334"/>
                    <a:pt x="3180" y="263"/>
                    <a:pt x="3180" y="168"/>
                  </a:cubicBezTo>
                  <a:cubicBezTo>
                    <a:pt x="3180" y="84"/>
                    <a:pt x="3096" y="1"/>
                    <a:pt x="3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11482;p67">
              <a:extLst>
                <a:ext uri="{FF2B5EF4-FFF2-40B4-BE49-F238E27FC236}">
                  <a16:creationId xmlns:a16="http://schemas.microsoft.com/office/drawing/2014/main" id="{FB55F9B2-9C55-7C40-63E0-F32900B0D03E}"/>
                </a:ext>
              </a:extLst>
            </p:cNvPr>
            <p:cNvSpPr/>
            <p:nvPr/>
          </p:nvSpPr>
          <p:spPr>
            <a:xfrm>
              <a:off x="2217558" y="3082401"/>
              <a:ext cx="133708" cy="96592"/>
            </a:xfrm>
            <a:custGeom>
              <a:avLst/>
              <a:gdLst/>
              <a:ahLst/>
              <a:cxnLst/>
              <a:rect l="l" t="t" r="r" b="b"/>
              <a:pathLst>
                <a:path w="4204" h="3037" extrusionOk="0">
                  <a:moveTo>
                    <a:pt x="1918" y="322"/>
                  </a:moveTo>
                  <a:cubicBezTo>
                    <a:pt x="2061" y="322"/>
                    <a:pt x="2180" y="393"/>
                    <a:pt x="2239" y="512"/>
                  </a:cubicBezTo>
                  <a:lnTo>
                    <a:pt x="2549" y="1143"/>
                  </a:lnTo>
                  <a:cubicBezTo>
                    <a:pt x="2382" y="1322"/>
                    <a:pt x="2156" y="1405"/>
                    <a:pt x="1918" y="1405"/>
                  </a:cubicBezTo>
                  <a:cubicBezTo>
                    <a:pt x="1680" y="1405"/>
                    <a:pt x="1465" y="1298"/>
                    <a:pt x="1299" y="1143"/>
                  </a:cubicBezTo>
                  <a:lnTo>
                    <a:pt x="1608" y="512"/>
                  </a:lnTo>
                  <a:cubicBezTo>
                    <a:pt x="1668" y="393"/>
                    <a:pt x="1787" y="322"/>
                    <a:pt x="1918" y="322"/>
                  </a:cubicBezTo>
                  <a:close/>
                  <a:moveTo>
                    <a:pt x="2727" y="1453"/>
                  </a:moveTo>
                  <a:lnTo>
                    <a:pt x="3346" y="2691"/>
                  </a:lnTo>
                  <a:lnTo>
                    <a:pt x="525" y="2691"/>
                  </a:lnTo>
                  <a:lnTo>
                    <a:pt x="1144" y="1453"/>
                  </a:lnTo>
                  <a:cubicBezTo>
                    <a:pt x="1370" y="1644"/>
                    <a:pt x="1644" y="1751"/>
                    <a:pt x="1941" y="1751"/>
                  </a:cubicBezTo>
                  <a:cubicBezTo>
                    <a:pt x="2239" y="1751"/>
                    <a:pt x="2501" y="1644"/>
                    <a:pt x="2727" y="1453"/>
                  </a:cubicBezTo>
                  <a:close/>
                  <a:moveTo>
                    <a:pt x="1918" y="0"/>
                  </a:moveTo>
                  <a:cubicBezTo>
                    <a:pt x="1668" y="0"/>
                    <a:pt x="1430" y="143"/>
                    <a:pt x="1310" y="370"/>
                  </a:cubicBezTo>
                  <a:lnTo>
                    <a:pt x="941" y="1084"/>
                  </a:lnTo>
                  <a:lnTo>
                    <a:pt x="322" y="2275"/>
                  </a:lnTo>
                  <a:lnTo>
                    <a:pt x="322" y="1572"/>
                  </a:lnTo>
                  <a:cubicBezTo>
                    <a:pt x="322" y="1489"/>
                    <a:pt x="251" y="1405"/>
                    <a:pt x="167" y="1405"/>
                  </a:cubicBezTo>
                  <a:cubicBezTo>
                    <a:pt x="72" y="1405"/>
                    <a:pt x="1" y="1489"/>
                    <a:pt x="1" y="1572"/>
                  </a:cubicBezTo>
                  <a:lnTo>
                    <a:pt x="1" y="2501"/>
                  </a:lnTo>
                  <a:cubicBezTo>
                    <a:pt x="1" y="2644"/>
                    <a:pt x="60" y="2775"/>
                    <a:pt x="167" y="2882"/>
                  </a:cubicBezTo>
                  <a:cubicBezTo>
                    <a:pt x="263" y="2977"/>
                    <a:pt x="382" y="3037"/>
                    <a:pt x="525" y="3037"/>
                  </a:cubicBezTo>
                  <a:lnTo>
                    <a:pt x="4001" y="3037"/>
                  </a:lnTo>
                  <a:cubicBezTo>
                    <a:pt x="4097" y="3037"/>
                    <a:pt x="4168" y="2953"/>
                    <a:pt x="4168" y="2870"/>
                  </a:cubicBezTo>
                  <a:cubicBezTo>
                    <a:pt x="4204" y="2763"/>
                    <a:pt x="4120" y="2691"/>
                    <a:pt x="4037" y="2691"/>
                  </a:cubicBezTo>
                  <a:lnTo>
                    <a:pt x="3704" y="2691"/>
                  </a:lnTo>
                  <a:lnTo>
                    <a:pt x="2537" y="370"/>
                  </a:lnTo>
                  <a:cubicBezTo>
                    <a:pt x="2418" y="131"/>
                    <a:pt x="2180" y="0"/>
                    <a:pt x="19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11483;p67">
              <a:extLst>
                <a:ext uri="{FF2B5EF4-FFF2-40B4-BE49-F238E27FC236}">
                  <a16:creationId xmlns:a16="http://schemas.microsoft.com/office/drawing/2014/main" id="{5B5FD192-C0C2-685E-0B77-36C2D1599D4C}"/>
                </a:ext>
              </a:extLst>
            </p:cNvPr>
            <p:cNvSpPr/>
            <p:nvPr/>
          </p:nvSpPr>
          <p:spPr>
            <a:xfrm>
              <a:off x="2329671" y="3032404"/>
              <a:ext cx="82566" cy="145444"/>
            </a:xfrm>
            <a:custGeom>
              <a:avLst/>
              <a:gdLst/>
              <a:ahLst/>
              <a:cxnLst/>
              <a:rect l="l" t="t" r="r" b="b"/>
              <a:pathLst>
                <a:path w="2596" h="4573" extrusionOk="0">
                  <a:moveTo>
                    <a:pt x="167" y="1"/>
                  </a:moveTo>
                  <a:cubicBezTo>
                    <a:pt x="71" y="1"/>
                    <a:pt x="0" y="84"/>
                    <a:pt x="0" y="168"/>
                  </a:cubicBezTo>
                  <a:cubicBezTo>
                    <a:pt x="0" y="263"/>
                    <a:pt x="71" y="334"/>
                    <a:pt x="167" y="334"/>
                  </a:cubicBezTo>
                  <a:lnTo>
                    <a:pt x="2072" y="334"/>
                  </a:lnTo>
                  <a:cubicBezTo>
                    <a:pt x="2179" y="334"/>
                    <a:pt x="2262" y="418"/>
                    <a:pt x="2262" y="525"/>
                  </a:cubicBezTo>
                  <a:lnTo>
                    <a:pt x="2262" y="4049"/>
                  </a:lnTo>
                  <a:cubicBezTo>
                    <a:pt x="2262" y="4156"/>
                    <a:pt x="2179" y="4251"/>
                    <a:pt x="2072" y="4251"/>
                  </a:cubicBezTo>
                  <a:lnTo>
                    <a:pt x="1179" y="4251"/>
                  </a:lnTo>
                  <a:cubicBezTo>
                    <a:pt x="1095" y="4251"/>
                    <a:pt x="1012" y="4323"/>
                    <a:pt x="1012" y="4406"/>
                  </a:cubicBezTo>
                  <a:cubicBezTo>
                    <a:pt x="1012" y="4501"/>
                    <a:pt x="1095" y="4573"/>
                    <a:pt x="1179" y="4573"/>
                  </a:cubicBezTo>
                  <a:lnTo>
                    <a:pt x="2072" y="4573"/>
                  </a:lnTo>
                  <a:cubicBezTo>
                    <a:pt x="2369" y="4573"/>
                    <a:pt x="2596" y="4335"/>
                    <a:pt x="2596" y="4049"/>
                  </a:cubicBezTo>
                  <a:lnTo>
                    <a:pt x="2596" y="525"/>
                  </a:lnTo>
                  <a:cubicBezTo>
                    <a:pt x="2596" y="239"/>
                    <a:pt x="2357"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11484;p67">
              <a:extLst>
                <a:ext uri="{FF2B5EF4-FFF2-40B4-BE49-F238E27FC236}">
                  <a16:creationId xmlns:a16="http://schemas.microsoft.com/office/drawing/2014/main" id="{57F1B200-229E-E5D8-19CE-F377EE15E5C2}"/>
                </a:ext>
              </a:extLst>
            </p:cNvPr>
            <p:cNvSpPr/>
            <p:nvPr/>
          </p:nvSpPr>
          <p:spPr>
            <a:xfrm>
              <a:off x="2437585" y="3032404"/>
              <a:ext cx="84092" cy="10655"/>
            </a:xfrm>
            <a:custGeom>
              <a:avLst/>
              <a:gdLst/>
              <a:ahLst/>
              <a:cxnLst/>
              <a:rect l="l" t="t" r="r" b="b"/>
              <a:pathLst>
                <a:path w="2644" h="335" extrusionOk="0">
                  <a:moveTo>
                    <a:pt x="167" y="1"/>
                  </a:moveTo>
                  <a:cubicBezTo>
                    <a:pt x="84" y="1"/>
                    <a:pt x="0" y="84"/>
                    <a:pt x="0" y="168"/>
                  </a:cubicBezTo>
                  <a:cubicBezTo>
                    <a:pt x="0" y="263"/>
                    <a:pt x="84" y="334"/>
                    <a:pt x="167" y="334"/>
                  </a:cubicBezTo>
                  <a:lnTo>
                    <a:pt x="2477" y="334"/>
                  </a:lnTo>
                  <a:cubicBezTo>
                    <a:pt x="2560" y="334"/>
                    <a:pt x="2643" y="263"/>
                    <a:pt x="2643" y="168"/>
                  </a:cubicBezTo>
                  <a:cubicBezTo>
                    <a:pt x="2632" y="84"/>
                    <a:pt x="25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11485;p67">
              <a:extLst>
                <a:ext uri="{FF2B5EF4-FFF2-40B4-BE49-F238E27FC236}">
                  <a16:creationId xmlns:a16="http://schemas.microsoft.com/office/drawing/2014/main" id="{E2024133-17B0-BB5F-B24F-74E2DE702868}"/>
                </a:ext>
              </a:extLst>
            </p:cNvPr>
            <p:cNvSpPr/>
            <p:nvPr/>
          </p:nvSpPr>
          <p:spPr>
            <a:xfrm>
              <a:off x="2427344" y="3055144"/>
              <a:ext cx="94334" cy="10623"/>
            </a:xfrm>
            <a:custGeom>
              <a:avLst/>
              <a:gdLst/>
              <a:ahLst/>
              <a:cxnLst/>
              <a:rect l="l" t="t" r="r" b="b"/>
              <a:pathLst>
                <a:path w="2966" h="334" extrusionOk="0">
                  <a:moveTo>
                    <a:pt x="168" y="0"/>
                  </a:moveTo>
                  <a:cubicBezTo>
                    <a:pt x="72" y="0"/>
                    <a:pt x="1" y="84"/>
                    <a:pt x="1" y="167"/>
                  </a:cubicBezTo>
                  <a:cubicBezTo>
                    <a:pt x="1" y="262"/>
                    <a:pt x="72" y="334"/>
                    <a:pt x="168" y="334"/>
                  </a:cubicBezTo>
                  <a:lnTo>
                    <a:pt x="2799" y="334"/>
                  </a:lnTo>
                  <a:cubicBezTo>
                    <a:pt x="2882" y="334"/>
                    <a:pt x="2965" y="262"/>
                    <a:pt x="2965" y="167"/>
                  </a:cubicBezTo>
                  <a:cubicBezTo>
                    <a:pt x="2954" y="84"/>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11486;p67">
              <a:extLst>
                <a:ext uri="{FF2B5EF4-FFF2-40B4-BE49-F238E27FC236}">
                  <a16:creationId xmlns:a16="http://schemas.microsoft.com/office/drawing/2014/main" id="{BFB9022B-3DD8-2DBC-0C06-639E246B2BCC}"/>
                </a:ext>
              </a:extLst>
            </p:cNvPr>
            <p:cNvSpPr/>
            <p:nvPr/>
          </p:nvSpPr>
          <p:spPr>
            <a:xfrm>
              <a:off x="2427344" y="3077853"/>
              <a:ext cx="94334" cy="10623"/>
            </a:xfrm>
            <a:custGeom>
              <a:avLst/>
              <a:gdLst/>
              <a:ahLst/>
              <a:cxnLst/>
              <a:rect l="l" t="t" r="r" b="b"/>
              <a:pathLst>
                <a:path w="2966" h="334" extrusionOk="0">
                  <a:moveTo>
                    <a:pt x="168" y="1"/>
                  </a:moveTo>
                  <a:cubicBezTo>
                    <a:pt x="72" y="1"/>
                    <a:pt x="1" y="84"/>
                    <a:pt x="1" y="167"/>
                  </a:cubicBezTo>
                  <a:cubicBezTo>
                    <a:pt x="1" y="263"/>
                    <a:pt x="72" y="334"/>
                    <a:pt x="168" y="334"/>
                  </a:cubicBezTo>
                  <a:lnTo>
                    <a:pt x="2799" y="334"/>
                  </a:lnTo>
                  <a:cubicBezTo>
                    <a:pt x="2882" y="334"/>
                    <a:pt x="2965" y="263"/>
                    <a:pt x="2965" y="167"/>
                  </a:cubicBezTo>
                  <a:cubicBezTo>
                    <a:pt x="2954" y="84"/>
                    <a:pt x="288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11487;p67">
              <a:extLst>
                <a:ext uri="{FF2B5EF4-FFF2-40B4-BE49-F238E27FC236}">
                  <a16:creationId xmlns:a16="http://schemas.microsoft.com/office/drawing/2014/main" id="{B3ACD7E6-579F-65A0-7522-8254BB268DEB}"/>
                </a:ext>
              </a:extLst>
            </p:cNvPr>
            <p:cNvSpPr/>
            <p:nvPr/>
          </p:nvSpPr>
          <p:spPr>
            <a:xfrm>
              <a:off x="2427344" y="3100212"/>
              <a:ext cx="94334" cy="10623"/>
            </a:xfrm>
            <a:custGeom>
              <a:avLst/>
              <a:gdLst/>
              <a:ahLst/>
              <a:cxnLst/>
              <a:rect l="l" t="t" r="r" b="b"/>
              <a:pathLst>
                <a:path w="2966" h="334" extrusionOk="0">
                  <a:moveTo>
                    <a:pt x="168" y="0"/>
                  </a:moveTo>
                  <a:cubicBezTo>
                    <a:pt x="72" y="0"/>
                    <a:pt x="1" y="71"/>
                    <a:pt x="1" y="167"/>
                  </a:cubicBezTo>
                  <a:cubicBezTo>
                    <a:pt x="1" y="250"/>
                    <a:pt x="72" y="333"/>
                    <a:pt x="168" y="333"/>
                  </a:cubicBezTo>
                  <a:lnTo>
                    <a:pt x="2799" y="333"/>
                  </a:lnTo>
                  <a:cubicBezTo>
                    <a:pt x="2882" y="333"/>
                    <a:pt x="2965" y="250"/>
                    <a:pt x="2965" y="167"/>
                  </a:cubicBezTo>
                  <a:cubicBezTo>
                    <a:pt x="2965" y="71"/>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11488;p67">
              <a:extLst>
                <a:ext uri="{FF2B5EF4-FFF2-40B4-BE49-F238E27FC236}">
                  <a16:creationId xmlns:a16="http://schemas.microsoft.com/office/drawing/2014/main" id="{7B0F7218-92CE-A1D9-CBEC-641B404B88FA}"/>
                </a:ext>
              </a:extLst>
            </p:cNvPr>
            <p:cNvSpPr/>
            <p:nvPr/>
          </p:nvSpPr>
          <p:spPr>
            <a:xfrm>
              <a:off x="2427344" y="3122921"/>
              <a:ext cx="94334" cy="10623"/>
            </a:xfrm>
            <a:custGeom>
              <a:avLst/>
              <a:gdLst/>
              <a:ahLst/>
              <a:cxnLst/>
              <a:rect l="l" t="t" r="r" b="b"/>
              <a:pathLst>
                <a:path w="2966" h="334" extrusionOk="0">
                  <a:moveTo>
                    <a:pt x="168" y="0"/>
                  </a:moveTo>
                  <a:cubicBezTo>
                    <a:pt x="72" y="0"/>
                    <a:pt x="1" y="72"/>
                    <a:pt x="1" y="167"/>
                  </a:cubicBezTo>
                  <a:cubicBezTo>
                    <a:pt x="1" y="250"/>
                    <a:pt x="72" y="334"/>
                    <a:pt x="168" y="334"/>
                  </a:cubicBezTo>
                  <a:lnTo>
                    <a:pt x="2799" y="334"/>
                  </a:lnTo>
                  <a:cubicBezTo>
                    <a:pt x="2882" y="334"/>
                    <a:pt x="2965" y="250"/>
                    <a:pt x="2965" y="167"/>
                  </a:cubicBezTo>
                  <a:cubicBezTo>
                    <a:pt x="2954" y="72"/>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11489;p67">
              <a:extLst>
                <a:ext uri="{FF2B5EF4-FFF2-40B4-BE49-F238E27FC236}">
                  <a16:creationId xmlns:a16="http://schemas.microsoft.com/office/drawing/2014/main" id="{70A66D10-9421-42E0-1F52-2778F82105E7}"/>
                </a:ext>
              </a:extLst>
            </p:cNvPr>
            <p:cNvSpPr/>
            <p:nvPr/>
          </p:nvSpPr>
          <p:spPr>
            <a:xfrm>
              <a:off x="2427344" y="3145629"/>
              <a:ext cx="94334" cy="10655"/>
            </a:xfrm>
            <a:custGeom>
              <a:avLst/>
              <a:gdLst/>
              <a:ahLst/>
              <a:cxnLst/>
              <a:rect l="l" t="t" r="r" b="b"/>
              <a:pathLst>
                <a:path w="2966" h="335" extrusionOk="0">
                  <a:moveTo>
                    <a:pt x="168" y="1"/>
                  </a:moveTo>
                  <a:cubicBezTo>
                    <a:pt x="72" y="1"/>
                    <a:pt x="1" y="72"/>
                    <a:pt x="1" y="167"/>
                  </a:cubicBezTo>
                  <a:cubicBezTo>
                    <a:pt x="1" y="251"/>
                    <a:pt x="72" y="334"/>
                    <a:pt x="168" y="334"/>
                  </a:cubicBezTo>
                  <a:lnTo>
                    <a:pt x="2799" y="334"/>
                  </a:lnTo>
                  <a:cubicBezTo>
                    <a:pt x="2882" y="334"/>
                    <a:pt x="2965" y="251"/>
                    <a:pt x="2965" y="167"/>
                  </a:cubicBezTo>
                  <a:cubicBezTo>
                    <a:pt x="2954" y="72"/>
                    <a:pt x="288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11490;p67">
              <a:extLst>
                <a:ext uri="{FF2B5EF4-FFF2-40B4-BE49-F238E27FC236}">
                  <a16:creationId xmlns:a16="http://schemas.microsoft.com/office/drawing/2014/main" id="{2BA1E0D3-2500-0DAC-3BC2-E8FCE7F690F5}"/>
                </a:ext>
              </a:extLst>
            </p:cNvPr>
            <p:cNvSpPr/>
            <p:nvPr/>
          </p:nvSpPr>
          <p:spPr>
            <a:xfrm>
              <a:off x="2427344" y="3167988"/>
              <a:ext cx="68953" cy="10241"/>
            </a:xfrm>
            <a:custGeom>
              <a:avLst/>
              <a:gdLst/>
              <a:ahLst/>
              <a:cxnLst/>
              <a:rect l="l" t="t" r="r" b="b"/>
              <a:pathLst>
                <a:path w="2168" h="322" extrusionOk="0">
                  <a:moveTo>
                    <a:pt x="168" y="0"/>
                  </a:moveTo>
                  <a:cubicBezTo>
                    <a:pt x="72" y="0"/>
                    <a:pt x="1" y="72"/>
                    <a:pt x="1" y="167"/>
                  </a:cubicBezTo>
                  <a:cubicBezTo>
                    <a:pt x="1" y="250"/>
                    <a:pt x="72" y="322"/>
                    <a:pt x="168" y="322"/>
                  </a:cubicBezTo>
                  <a:lnTo>
                    <a:pt x="1989" y="322"/>
                  </a:lnTo>
                  <a:cubicBezTo>
                    <a:pt x="2084" y="322"/>
                    <a:pt x="2156" y="250"/>
                    <a:pt x="2156" y="167"/>
                  </a:cubicBezTo>
                  <a:cubicBezTo>
                    <a:pt x="2168" y="72"/>
                    <a:pt x="2096" y="0"/>
                    <a:pt x="1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11491;p67">
              <a:extLst>
                <a:ext uri="{FF2B5EF4-FFF2-40B4-BE49-F238E27FC236}">
                  <a16:creationId xmlns:a16="http://schemas.microsoft.com/office/drawing/2014/main" id="{393DC4ED-DD60-8203-2419-50E80E1B07AB}"/>
                </a:ext>
              </a:extLst>
            </p:cNvPr>
            <p:cNvSpPr/>
            <p:nvPr/>
          </p:nvSpPr>
          <p:spPr>
            <a:xfrm>
              <a:off x="2323214" y="3050882"/>
              <a:ext cx="66695" cy="69780"/>
            </a:xfrm>
            <a:custGeom>
              <a:avLst/>
              <a:gdLst/>
              <a:ahLst/>
              <a:cxnLst/>
              <a:rect l="l" t="t" r="r" b="b"/>
              <a:pathLst>
                <a:path w="2097" h="2194" extrusionOk="0">
                  <a:moveTo>
                    <a:pt x="715" y="408"/>
                  </a:moveTo>
                  <a:lnTo>
                    <a:pt x="715" y="527"/>
                  </a:lnTo>
                  <a:cubicBezTo>
                    <a:pt x="715" y="1075"/>
                    <a:pt x="1120" y="1527"/>
                    <a:pt x="1632" y="1611"/>
                  </a:cubicBezTo>
                  <a:cubicBezTo>
                    <a:pt x="1477" y="1742"/>
                    <a:pt x="1275" y="1837"/>
                    <a:pt x="1072" y="1837"/>
                  </a:cubicBezTo>
                  <a:cubicBezTo>
                    <a:pt x="655" y="1837"/>
                    <a:pt x="310" y="1492"/>
                    <a:pt x="310" y="1075"/>
                  </a:cubicBezTo>
                  <a:cubicBezTo>
                    <a:pt x="310" y="789"/>
                    <a:pt x="477" y="539"/>
                    <a:pt x="715" y="408"/>
                  </a:cubicBezTo>
                  <a:close/>
                  <a:moveTo>
                    <a:pt x="960" y="0"/>
                  </a:moveTo>
                  <a:cubicBezTo>
                    <a:pt x="950" y="0"/>
                    <a:pt x="939" y="1"/>
                    <a:pt x="929" y="3"/>
                  </a:cubicBezTo>
                  <a:cubicBezTo>
                    <a:pt x="394" y="75"/>
                    <a:pt x="1" y="539"/>
                    <a:pt x="1" y="1087"/>
                  </a:cubicBezTo>
                  <a:cubicBezTo>
                    <a:pt x="1" y="1694"/>
                    <a:pt x="489" y="2194"/>
                    <a:pt x="1096" y="2194"/>
                  </a:cubicBezTo>
                  <a:cubicBezTo>
                    <a:pt x="1525" y="2194"/>
                    <a:pt x="1929" y="1932"/>
                    <a:pt x="2096" y="1539"/>
                  </a:cubicBezTo>
                  <a:cubicBezTo>
                    <a:pt x="2096" y="1444"/>
                    <a:pt x="2084" y="1384"/>
                    <a:pt x="2048" y="1337"/>
                  </a:cubicBezTo>
                  <a:cubicBezTo>
                    <a:pt x="2030" y="1309"/>
                    <a:pt x="1990" y="1281"/>
                    <a:pt x="1945" y="1281"/>
                  </a:cubicBezTo>
                  <a:cubicBezTo>
                    <a:pt x="1932" y="1281"/>
                    <a:pt x="1919" y="1284"/>
                    <a:pt x="1906" y="1289"/>
                  </a:cubicBezTo>
                  <a:lnTo>
                    <a:pt x="1798" y="1289"/>
                  </a:lnTo>
                  <a:cubicBezTo>
                    <a:pt x="1382" y="1289"/>
                    <a:pt x="1036" y="944"/>
                    <a:pt x="1036" y="527"/>
                  </a:cubicBezTo>
                  <a:cubicBezTo>
                    <a:pt x="1036" y="420"/>
                    <a:pt x="1060" y="313"/>
                    <a:pt x="1096" y="229"/>
                  </a:cubicBezTo>
                  <a:cubicBezTo>
                    <a:pt x="1132" y="170"/>
                    <a:pt x="1120" y="110"/>
                    <a:pt x="1084" y="63"/>
                  </a:cubicBezTo>
                  <a:cubicBezTo>
                    <a:pt x="1054" y="23"/>
                    <a:pt x="1009" y="0"/>
                    <a:pt x="9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0" name="Google Shape;11492;p67">
            <a:extLst>
              <a:ext uri="{FF2B5EF4-FFF2-40B4-BE49-F238E27FC236}">
                <a16:creationId xmlns:a16="http://schemas.microsoft.com/office/drawing/2014/main" id="{3AC30A13-021B-B417-B9B6-2724EBEB9B6F}"/>
              </a:ext>
            </a:extLst>
          </p:cNvPr>
          <p:cNvGrpSpPr/>
          <p:nvPr/>
        </p:nvGrpSpPr>
        <p:grpSpPr>
          <a:xfrm>
            <a:off x="5879228" y="2891936"/>
            <a:ext cx="355993" cy="355612"/>
            <a:chOff x="1749897" y="2894561"/>
            <a:chExt cx="355993" cy="355612"/>
          </a:xfrm>
          <a:solidFill>
            <a:schemeClr val="accent1"/>
          </a:solidFill>
        </p:grpSpPr>
        <p:sp>
          <p:nvSpPr>
            <p:cNvPr id="9721" name="Google Shape;11493;p67">
              <a:extLst>
                <a:ext uri="{FF2B5EF4-FFF2-40B4-BE49-F238E27FC236}">
                  <a16:creationId xmlns:a16="http://schemas.microsoft.com/office/drawing/2014/main" id="{459CFE90-9929-9262-6057-E03160E2F38D}"/>
                </a:ext>
              </a:extLst>
            </p:cNvPr>
            <p:cNvSpPr/>
            <p:nvPr/>
          </p:nvSpPr>
          <p:spPr>
            <a:xfrm>
              <a:off x="1899858" y="2895324"/>
              <a:ext cx="206033" cy="161728"/>
            </a:xfrm>
            <a:custGeom>
              <a:avLst/>
              <a:gdLst/>
              <a:ahLst/>
              <a:cxnLst/>
              <a:rect l="l" t="t" r="r" b="b"/>
              <a:pathLst>
                <a:path w="6478" h="5085" extrusionOk="0">
                  <a:moveTo>
                    <a:pt x="6156" y="322"/>
                  </a:moveTo>
                  <a:lnTo>
                    <a:pt x="6156" y="4763"/>
                  </a:lnTo>
                  <a:lnTo>
                    <a:pt x="334" y="4763"/>
                  </a:lnTo>
                  <a:lnTo>
                    <a:pt x="334" y="322"/>
                  </a:lnTo>
                  <a:close/>
                  <a:moveTo>
                    <a:pt x="167" y="1"/>
                  </a:moveTo>
                  <a:cubicBezTo>
                    <a:pt x="72" y="1"/>
                    <a:pt x="0" y="72"/>
                    <a:pt x="0" y="167"/>
                  </a:cubicBezTo>
                  <a:lnTo>
                    <a:pt x="0" y="4930"/>
                  </a:lnTo>
                  <a:cubicBezTo>
                    <a:pt x="0" y="5013"/>
                    <a:pt x="72" y="5085"/>
                    <a:pt x="167" y="5085"/>
                  </a:cubicBezTo>
                  <a:lnTo>
                    <a:pt x="6311" y="5085"/>
                  </a:lnTo>
                  <a:cubicBezTo>
                    <a:pt x="6406" y="5085"/>
                    <a:pt x="6477" y="5013"/>
                    <a:pt x="6477" y="4930"/>
                  </a:cubicBezTo>
                  <a:lnTo>
                    <a:pt x="6477" y="167"/>
                  </a:lnTo>
                  <a:cubicBezTo>
                    <a:pt x="6477" y="72"/>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11494;p67">
              <a:extLst>
                <a:ext uri="{FF2B5EF4-FFF2-40B4-BE49-F238E27FC236}">
                  <a16:creationId xmlns:a16="http://schemas.microsoft.com/office/drawing/2014/main" id="{46E95081-FDE4-7C1D-9FD4-F066974A29F8}"/>
                </a:ext>
              </a:extLst>
            </p:cNvPr>
            <p:cNvSpPr/>
            <p:nvPr/>
          </p:nvSpPr>
          <p:spPr>
            <a:xfrm>
              <a:off x="1751424" y="2894561"/>
              <a:ext cx="135585" cy="161379"/>
            </a:xfrm>
            <a:custGeom>
              <a:avLst/>
              <a:gdLst/>
              <a:ahLst/>
              <a:cxnLst/>
              <a:rect l="l" t="t" r="r" b="b"/>
              <a:pathLst>
                <a:path w="4263" h="5074" extrusionOk="0">
                  <a:moveTo>
                    <a:pt x="3643" y="334"/>
                  </a:moveTo>
                  <a:lnTo>
                    <a:pt x="2048" y="2227"/>
                  </a:lnTo>
                  <a:lnTo>
                    <a:pt x="476" y="334"/>
                  </a:lnTo>
                  <a:close/>
                  <a:moveTo>
                    <a:pt x="286" y="632"/>
                  </a:moveTo>
                  <a:lnTo>
                    <a:pt x="1846" y="2489"/>
                  </a:lnTo>
                  <a:lnTo>
                    <a:pt x="286" y="4359"/>
                  </a:lnTo>
                  <a:lnTo>
                    <a:pt x="286" y="632"/>
                  </a:lnTo>
                  <a:close/>
                  <a:moveTo>
                    <a:pt x="3894" y="561"/>
                  </a:moveTo>
                  <a:lnTo>
                    <a:pt x="3894" y="4430"/>
                  </a:lnTo>
                  <a:lnTo>
                    <a:pt x="2274" y="2489"/>
                  </a:lnTo>
                  <a:lnTo>
                    <a:pt x="3894" y="561"/>
                  </a:lnTo>
                  <a:close/>
                  <a:moveTo>
                    <a:pt x="2072" y="2739"/>
                  </a:moveTo>
                  <a:lnTo>
                    <a:pt x="3763" y="4763"/>
                  </a:lnTo>
                  <a:lnTo>
                    <a:pt x="369" y="4763"/>
                  </a:lnTo>
                  <a:lnTo>
                    <a:pt x="2072" y="2739"/>
                  </a:lnTo>
                  <a:close/>
                  <a:moveTo>
                    <a:pt x="36" y="1"/>
                  </a:moveTo>
                  <a:cubicBezTo>
                    <a:pt x="36" y="1"/>
                    <a:pt x="24" y="1"/>
                    <a:pt x="24" y="25"/>
                  </a:cubicBezTo>
                  <a:cubicBezTo>
                    <a:pt x="24" y="25"/>
                    <a:pt x="12" y="25"/>
                    <a:pt x="12" y="37"/>
                  </a:cubicBezTo>
                  <a:lnTo>
                    <a:pt x="0" y="49"/>
                  </a:lnTo>
                  <a:lnTo>
                    <a:pt x="0" y="72"/>
                  </a:lnTo>
                  <a:lnTo>
                    <a:pt x="0" y="84"/>
                  </a:lnTo>
                  <a:lnTo>
                    <a:pt x="0" y="96"/>
                  </a:lnTo>
                  <a:lnTo>
                    <a:pt x="0" y="108"/>
                  </a:lnTo>
                  <a:lnTo>
                    <a:pt x="0" y="132"/>
                  </a:lnTo>
                  <a:lnTo>
                    <a:pt x="0" y="144"/>
                  </a:lnTo>
                  <a:lnTo>
                    <a:pt x="0" y="4906"/>
                  </a:lnTo>
                  <a:cubicBezTo>
                    <a:pt x="0" y="4990"/>
                    <a:pt x="72" y="5073"/>
                    <a:pt x="155" y="5073"/>
                  </a:cubicBezTo>
                  <a:lnTo>
                    <a:pt x="4108" y="5073"/>
                  </a:lnTo>
                  <a:cubicBezTo>
                    <a:pt x="4191" y="5073"/>
                    <a:pt x="4263" y="4990"/>
                    <a:pt x="4263" y="4906"/>
                  </a:cubicBezTo>
                  <a:lnTo>
                    <a:pt x="4263" y="144"/>
                  </a:lnTo>
                  <a:cubicBezTo>
                    <a:pt x="4239" y="84"/>
                    <a:pt x="4167"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11495;p67">
              <a:extLst>
                <a:ext uri="{FF2B5EF4-FFF2-40B4-BE49-F238E27FC236}">
                  <a16:creationId xmlns:a16="http://schemas.microsoft.com/office/drawing/2014/main" id="{4EF67BC8-B7ED-6E3F-B015-87B6B120D42B}"/>
                </a:ext>
              </a:extLst>
            </p:cNvPr>
            <p:cNvSpPr/>
            <p:nvPr/>
          </p:nvSpPr>
          <p:spPr>
            <a:xfrm>
              <a:off x="1931663" y="2921468"/>
              <a:ext cx="64787" cy="10241"/>
            </a:xfrm>
            <a:custGeom>
              <a:avLst/>
              <a:gdLst/>
              <a:ahLst/>
              <a:cxnLst/>
              <a:rect l="l" t="t" r="r" b="b"/>
              <a:pathLst>
                <a:path w="2037" h="322" extrusionOk="0">
                  <a:moveTo>
                    <a:pt x="167" y="0"/>
                  </a:moveTo>
                  <a:cubicBezTo>
                    <a:pt x="72" y="0"/>
                    <a:pt x="1" y="72"/>
                    <a:pt x="1" y="155"/>
                  </a:cubicBezTo>
                  <a:cubicBezTo>
                    <a:pt x="1" y="250"/>
                    <a:pt x="72" y="322"/>
                    <a:pt x="167" y="322"/>
                  </a:cubicBezTo>
                  <a:lnTo>
                    <a:pt x="1882" y="322"/>
                  </a:lnTo>
                  <a:cubicBezTo>
                    <a:pt x="1965" y="322"/>
                    <a:pt x="2037" y="250"/>
                    <a:pt x="2037" y="155"/>
                  </a:cubicBezTo>
                  <a:cubicBezTo>
                    <a:pt x="2037" y="72"/>
                    <a:pt x="1965"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11496;p67">
              <a:extLst>
                <a:ext uri="{FF2B5EF4-FFF2-40B4-BE49-F238E27FC236}">
                  <a16:creationId xmlns:a16="http://schemas.microsoft.com/office/drawing/2014/main" id="{A9BFD511-A9A9-E35C-68A5-06072ADEB77C}"/>
                </a:ext>
              </a:extLst>
            </p:cNvPr>
            <p:cNvSpPr/>
            <p:nvPr/>
          </p:nvSpPr>
          <p:spPr>
            <a:xfrm>
              <a:off x="2009681" y="2921468"/>
              <a:ext cx="65168" cy="10241"/>
            </a:xfrm>
            <a:custGeom>
              <a:avLst/>
              <a:gdLst/>
              <a:ahLst/>
              <a:cxnLst/>
              <a:rect l="l" t="t" r="r" b="b"/>
              <a:pathLst>
                <a:path w="2049" h="322" extrusionOk="0">
                  <a:moveTo>
                    <a:pt x="167" y="0"/>
                  </a:moveTo>
                  <a:cubicBezTo>
                    <a:pt x="84" y="0"/>
                    <a:pt x="0" y="72"/>
                    <a:pt x="0" y="155"/>
                  </a:cubicBezTo>
                  <a:cubicBezTo>
                    <a:pt x="0" y="250"/>
                    <a:pt x="84" y="322"/>
                    <a:pt x="167" y="322"/>
                  </a:cubicBezTo>
                  <a:lnTo>
                    <a:pt x="1881" y="322"/>
                  </a:lnTo>
                  <a:cubicBezTo>
                    <a:pt x="1965" y="322"/>
                    <a:pt x="2048" y="250"/>
                    <a:pt x="2048" y="155"/>
                  </a:cubicBezTo>
                  <a:cubicBezTo>
                    <a:pt x="2048" y="72"/>
                    <a:pt x="1965"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11497;p67">
              <a:extLst>
                <a:ext uri="{FF2B5EF4-FFF2-40B4-BE49-F238E27FC236}">
                  <a16:creationId xmlns:a16="http://schemas.microsoft.com/office/drawing/2014/main" id="{C154249E-B5A6-B122-DDCC-CF8659747B37}"/>
                </a:ext>
              </a:extLst>
            </p:cNvPr>
            <p:cNvSpPr/>
            <p:nvPr/>
          </p:nvSpPr>
          <p:spPr>
            <a:xfrm>
              <a:off x="1931663" y="2954418"/>
              <a:ext cx="64787" cy="10623"/>
            </a:xfrm>
            <a:custGeom>
              <a:avLst/>
              <a:gdLst/>
              <a:ahLst/>
              <a:cxnLst/>
              <a:rect l="l" t="t" r="r" b="b"/>
              <a:pathLst>
                <a:path w="2037" h="334" extrusionOk="0">
                  <a:moveTo>
                    <a:pt x="167" y="0"/>
                  </a:moveTo>
                  <a:cubicBezTo>
                    <a:pt x="72" y="0"/>
                    <a:pt x="1" y="72"/>
                    <a:pt x="1" y="167"/>
                  </a:cubicBezTo>
                  <a:cubicBezTo>
                    <a:pt x="1" y="250"/>
                    <a:pt x="72" y="334"/>
                    <a:pt x="167" y="334"/>
                  </a:cubicBezTo>
                  <a:lnTo>
                    <a:pt x="1882" y="334"/>
                  </a:lnTo>
                  <a:cubicBezTo>
                    <a:pt x="1965" y="334"/>
                    <a:pt x="2037" y="250"/>
                    <a:pt x="2037" y="167"/>
                  </a:cubicBezTo>
                  <a:cubicBezTo>
                    <a:pt x="2037" y="72"/>
                    <a:pt x="1965"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11498;p67">
              <a:extLst>
                <a:ext uri="{FF2B5EF4-FFF2-40B4-BE49-F238E27FC236}">
                  <a16:creationId xmlns:a16="http://schemas.microsoft.com/office/drawing/2014/main" id="{91279464-00C3-D661-C933-6DA6C4C51278}"/>
                </a:ext>
              </a:extLst>
            </p:cNvPr>
            <p:cNvSpPr/>
            <p:nvPr/>
          </p:nvSpPr>
          <p:spPr>
            <a:xfrm>
              <a:off x="2009681" y="2954418"/>
              <a:ext cx="65168" cy="10623"/>
            </a:xfrm>
            <a:custGeom>
              <a:avLst/>
              <a:gdLst/>
              <a:ahLst/>
              <a:cxnLst/>
              <a:rect l="l" t="t" r="r" b="b"/>
              <a:pathLst>
                <a:path w="2049" h="334" extrusionOk="0">
                  <a:moveTo>
                    <a:pt x="167" y="0"/>
                  </a:moveTo>
                  <a:cubicBezTo>
                    <a:pt x="84" y="0"/>
                    <a:pt x="0" y="72"/>
                    <a:pt x="0" y="167"/>
                  </a:cubicBezTo>
                  <a:cubicBezTo>
                    <a:pt x="0" y="250"/>
                    <a:pt x="84" y="334"/>
                    <a:pt x="167" y="334"/>
                  </a:cubicBezTo>
                  <a:lnTo>
                    <a:pt x="1881" y="334"/>
                  </a:lnTo>
                  <a:cubicBezTo>
                    <a:pt x="1965" y="334"/>
                    <a:pt x="2048" y="250"/>
                    <a:pt x="2048" y="167"/>
                  </a:cubicBezTo>
                  <a:cubicBezTo>
                    <a:pt x="2048" y="72"/>
                    <a:pt x="1965"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11499;p67">
              <a:extLst>
                <a:ext uri="{FF2B5EF4-FFF2-40B4-BE49-F238E27FC236}">
                  <a16:creationId xmlns:a16="http://schemas.microsoft.com/office/drawing/2014/main" id="{BF9D8624-354B-8030-0165-5E2547D3BE69}"/>
                </a:ext>
              </a:extLst>
            </p:cNvPr>
            <p:cNvSpPr/>
            <p:nvPr/>
          </p:nvSpPr>
          <p:spPr>
            <a:xfrm>
              <a:off x="1931663" y="2987718"/>
              <a:ext cx="64787" cy="10273"/>
            </a:xfrm>
            <a:custGeom>
              <a:avLst/>
              <a:gdLst/>
              <a:ahLst/>
              <a:cxnLst/>
              <a:rect l="l" t="t" r="r" b="b"/>
              <a:pathLst>
                <a:path w="2037" h="323" extrusionOk="0">
                  <a:moveTo>
                    <a:pt x="167" y="1"/>
                  </a:moveTo>
                  <a:cubicBezTo>
                    <a:pt x="72" y="1"/>
                    <a:pt x="1" y="72"/>
                    <a:pt x="1" y="156"/>
                  </a:cubicBezTo>
                  <a:cubicBezTo>
                    <a:pt x="1" y="251"/>
                    <a:pt x="72" y="322"/>
                    <a:pt x="167" y="322"/>
                  </a:cubicBezTo>
                  <a:lnTo>
                    <a:pt x="1882" y="322"/>
                  </a:lnTo>
                  <a:cubicBezTo>
                    <a:pt x="1965" y="322"/>
                    <a:pt x="2037" y="251"/>
                    <a:pt x="2037" y="156"/>
                  </a:cubicBezTo>
                  <a:cubicBezTo>
                    <a:pt x="2037" y="72"/>
                    <a:pt x="1965" y="1"/>
                    <a:pt x="1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11500;p67">
              <a:extLst>
                <a:ext uri="{FF2B5EF4-FFF2-40B4-BE49-F238E27FC236}">
                  <a16:creationId xmlns:a16="http://schemas.microsoft.com/office/drawing/2014/main" id="{5B01C5AC-491A-9BD1-EB3A-3CF557BEDC4F}"/>
                </a:ext>
              </a:extLst>
            </p:cNvPr>
            <p:cNvSpPr/>
            <p:nvPr/>
          </p:nvSpPr>
          <p:spPr>
            <a:xfrm>
              <a:off x="2009681" y="2987718"/>
              <a:ext cx="65168" cy="10273"/>
            </a:xfrm>
            <a:custGeom>
              <a:avLst/>
              <a:gdLst/>
              <a:ahLst/>
              <a:cxnLst/>
              <a:rect l="l" t="t" r="r" b="b"/>
              <a:pathLst>
                <a:path w="2049" h="323" extrusionOk="0">
                  <a:moveTo>
                    <a:pt x="167" y="1"/>
                  </a:moveTo>
                  <a:cubicBezTo>
                    <a:pt x="84" y="1"/>
                    <a:pt x="0" y="72"/>
                    <a:pt x="0" y="156"/>
                  </a:cubicBezTo>
                  <a:cubicBezTo>
                    <a:pt x="0" y="251"/>
                    <a:pt x="84" y="322"/>
                    <a:pt x="167" y="322"/>
                  </a:cubicBezTo>
                  <a:lnTo>
                    <a:pt x="1881" y="322"/>
                  </a:lnTo>
                  <a:cubicBezTo>
                    <a:pt x="1965" y="322"/>
                    <a:pt x="2048" y="251"/>
                    <a:pt x="2048" y="156"/>
                  </a:cubicBezTo>
                  <a:cubicBezTo>
                    <a:pt x="2048" y="72"/>
                    <a:pt x="196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11501;p67">
              <a:extLst>
                <a:ext uri="{FF2B5EF4-FFF2-40B4-BE49-F238E27FC236}">
                  <a16:creationId xmlns:a16="http://schemas.microsoft.com/office/drawing/2014/main" id="{11275F56-90B0-DF86-38AC-95BD3DC46297}"/>
                </a:ext>
              </a:extLst>
            </p:cNvPr>
            <p:cNvSpPr/>
            <p:nvPr/>
          </p:nvSpPr>
          <p:spPr>
            <a:xfrm>
              <a:off x="1931663" y="3020668"/>
              <a:ext cx="64787" cy="10655"/>
            </a:xfrm>
            <a:custGeom>
              <a:avLst/>
              <a:gdLst/>
              <a:ahLst/>
              <a:cxnLst/>
              <a:rect l="l" t="t" r="r" b="b"/>
              <a:pathLst>
                <a:path w="2037" h="335" extrusionOk="0">
                  <a:moveTo>
                    <a:pt x="167" y="1"/>
                  </a:moveTo>
                  <a:cubicBezTo>
                    <a:pt x="72" y="1"/>
                    <a:pt x="1" y="72"/>
                    <a:pt x="1" y="167"/>
                  </a:cubicBezTo>
                  <a:cubicBezTo>
                    <a:pt x="1" y="251"/>
                    <a:pt x="72" y="334"/>
                    <a:pt x="167" y="334"/>
                  </a:cubicBezTo>
                  <a:lnTo>
                    <a:pt x="1882" y="334"/>
                  </a:lnTo>
                  <a:cubicBezTo>
                    <a:pt x="1965" y="334"/>
                    <a:pt x="2037" y="251"/>
                    <a:pt x="2037" y="167"/>
                  </a:cubicBezTo>
                  <a:cubicBezTo>
                    <a:pt x="2037" y="72"/>
                    <a:pt x="1965" y="1"/>
                    <a:pt x="1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11502;p67">
              <a:extLst>
                <a:ext uri="{FF2B5EF4-FFF2-40B4-BE49-F238E27FC236}">
                  <a16:creationId xmlns:a16="http://schemas.microsoft.com/office/drawing/2014/main" id="{52566245-F233-0DBB-E61A-7CC5188EEBE8}"/>
                </a:ext>
              </a:extLst>
            </p:cNvPr>
            <p:cNvSpPr/>
            <p:nvPr/>
          </p:nvSpPr>
          <p:spPr>
            <a:xfrm>
              <a:off x="2009681" y="3020668"/>
              <a:ext cx="65168" cy="10655"/>
            </a:xfrm>
            <a:custGeom>
              <a:avLst/>
              <a:gdLst/>
              <a:ahLst/>
              <a:cxnLst/>
              <a:rect l="l" t="t" r="r" b="b"/>
              <a:pathLst>
                <a:path w="2049" h="335" extrusionOk="0">
                  <a:moveTo>
                    <a:pt x="167" y="1"/>
                  </a:moveTo>
                  <a:cubicBezTo>
                    <a:pt x="84" y="1"/>
                    <a:pt x="0" y="72"/>
                    <a:pt x="0" y="167"/>
                  </a:cubicBezTo>
                  <a:cubicBezTo>
                    <a:pt x="0" y="251"/>
                    <a:pt x="84" y="334"/>
                    <a:pt x="167" y="334"/>
                  </a:cubicBezTo>
                  <a:lnTo>
                    <a:pt x="1881" y="334"/>
                  </a:lnTo>
                  <a:cubicBezTo>
                    <a:pt x="1965" y="334"/>
                    <a:pt x="2048" y="251"/>
                    <a:pt x="2048" y="167"/>
                  </a:cubicBezTo>
                  <a:cubicBezTo>
                    <a:pt x="2048" y="72"/>
                    <a:pt x="196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11503;p67">
              <a:extLst>
                <a:ext uri="{FF2B5EF4-FFF2-40B4-BE49-F238E27FC236}">
                  <a16:creationId xmlns:a16="http://schemas.microsoft.com/office/drawing/2014/main" id="{24B2C991-A5D2-97B7-4BFB-D122F62C8CBC}"/>
                </a:ext>
              </a:extLst>
            </p:cNvPr>
            <p:cNvSpPr/>
            <p:nvPr/>
          </p:nvSpPr>
          <p:spPr>
            <a:xfrm>
              <a:off x="1749897" y="3069138"/>
              <a:ext cx="355993" cy="181034"/>
            </a:xfrm>
            <a:custGeom>
              <a:avLst/>
              <a:gdLst/>
              <a:ahLst/>
              <a:cxnLst/>
              <a:rect l="l" t="t" r="r" b="b"/>
              <a:pathLst>
                <a:path w="11193" h="5692" extrusionOk="0">
                  <a:moveTo>
                    <a:pt x="9859" y="322"/>
                  </a:moveTo>
                  <a:lnTo>
                    <a:pt x="5596" y="1477"/>
                  </a:lnTo>
                  <a:lnTo>
                    <a:pt x="1334" y="322"/>
                  </a:lnTo>
                  <a:close/>
                  <a:moveTo>
                    <a:pt x="334" y="394"/>
                  </a:moveTo>
                  <a:lnTo>
                    <a:pt x="4954" y="1644"/>
                  </a:lnTo>
                  <a:lnTo>
                    <a:pt x="334" y="2894"/>
                  </a:lnTo>
                  <a:lnTo>
                    <a:pt x="334" y="394"/>
                  </a:lnTo>
                  <a:close/>
                  <a:moveTo>
                    <a:pt x="10871" y="417"/>
                  </a:moveTo>
                  <a:lnTo>
                    <a:pt x="10871" y="2918"/>
                  </a:lnTo>
                  <a:lnTo>
                    <a:pt x="6239" y="1668"/>
                  </a:lnTo>
                  <a:lnTo>
                    <a:pt x="10871" y="417"/>
                  </a:lnTo>
                  <a:close/>
                  <a:moveTo>
                    <a:pt x="5596" y="1822"/>
                  </a:moveTo>
                  <a:lnTo>
                    <a:pt x="10252" y="3096"/>
                  </a:lnTo>
                  <a:lnTo>
                    <a:pt x="941" y="3096"/>
                  </a:lnTo>
                  <a:lnTo>
                    <a:pt x="5596" y="1822"/>
                  </a:lnTo>
                  <a:close/>
                  <a:moveTo>
                    <a:pt x="9132" y="3425"/>
                  </a:moveTo>
                  <a:cubicBezTo>
                    <a:pt x="9140" y="3425"/>
                    <a:pt x="9148" y="3427"/>
                    <a:pt x="9156" y="3430"/>
                  </a:cubicBezTo>
                  <a:lnTo>
                    <a:pt x="10669" y="4477"/>
                  </a:lnTo>
                  <a:cubicBezTo>
                    <a:pt x="10692" y="4489"/>
                    <a:pt x="10704" y="4501"/>
                    <a:pt x="10692" y="4537"/>
                  </a:cubicBezTo>
                  <a:cubicBezTo>
                    <a:pt x="10692" y="4549"/>
                    <a:pt x="10669" y="4561"/>
                    <a:pt x="10645" y="4561"/>
                  </a:cubicBezTo>
                  <a:lnTo>
                    <a:pt x="9871" y="4525"/>
                  </a:lnTo>
                  <a:cubicBezTo>
                    <a:pt x="9856" y="4522"/>
                    <a:pt x="9840" y="4521"/>
                    <a:pt x="9825" y="4521"/>
                  </a:cubicBezTo>
                  <a:cubicBezTo>
                    <a:pt x="9708" y="4521"/>
                    <a:pt x="9589" y="4598"/>
                    <a:pt x="9526" y="4704"/>
                  </a:cubicBezTo>
                  <a:cubicBezTo>
                    <a:pt x="9097" y="5382"/>
                    <a:pt x="9121" y="5382"/>
                    <a:pt x="9085" y="5382"/>
                  </a:cubicBezTo>
                  <a:cubicBezTo>
                    <a:pt x="9049" y="5382"/>
                    <a:pt x="9037" y="5370"/>
                    <a:pt x="9037" y="5335"/>
                  </a:cubicBezTo>
                  <a:lnTo>
                    <a:pt x="9085" y="3477"/>
                  </a:lnTo>
                  <a:cubicBezTo>
                    <a:pt x="9085" y="3441"/>
                    <a:pt x="9106" y="3425"/>
                    <a:pt x="9132" y="3425"/>
                  </a:cubicBezTo>
                  <a:close/>
                  <a:moveTo>
                    <a:pt x="334" y="1"/>
                  </a:moveTo>
                  <a:cubicBezTo>
                    <a:pt x="286" y="1"/>
                    <a:pt x="239" y="13"/>
                    <a:pt x="215" y="25"/>
                  </a:cubicBezTo>
                  <a:cubicBezTo>
                    <a:pt x="96" y="72"/>
                    <a:pt x="12" y="191"/>
                    <a:pt x="1" y="310"/>
                  </a:cubicBezTo>
                  <a:lnTo>
                    <a:pt x="1" y="322"/>
                  </a:lnTo>
                  <a:lnTo>
                    <a:pt x="1" y="3096"/>
                  </a:lnTo>
                  <a:cubicBezTo>
                    <a:pt x="1" y="3275"/>
                    <a:pt x="155" y="3418"/>
                    <a:pt x="334" y="3418"/>
                  </a:cubicBezTo>
                  <a:lnTo>
                    <a:pt x="8728" y="3418"/>
                  </a:lnTo>
                  <a:cubicBezTo>
                    <a:pt x="8728" y="3465"/>
                    <a:pt x="8728" y="3346"/>
                    <a:pt x="8680" y="5311"/>
                  </a:cubicBezTo>
                  <a:cubicBezTo>
                    <a:pt x="8680" y="5418"/>
                    <a:pt x="8704" y="5513"/>
                    <a:pt x="8775" y="5573"/>
                  </a:cubicBezTo>
                  <a:cubicBezTo>
                    <a:pt x="8859" y="5656"/>
                    <a:pt x="8954" y="5692"/>
                    <a:pt x="9061" y="5692"/>
                  </a:cubicBezTo>
                  <a:cubicBezTo>
                    <a:pt x="9192" y="5692"/>
                    <a:pt x="9311" y="5620"/>
                    <a:pt x="9395" y="5513"/>
                  </a:cubicBezTo>
                  <a:cubicBezTo>
                    <a:pt x="9823" y="4847"/>
                    <a:pt x="9787" y="4835"/>
                    <a:pt x="9835" y="4835"/>
                  </a:cubicBezTo>
                  <a:cubicBezTo>
                    <a:pt x="10764" y="4882"/>
                    <a:pt x="10621" y="4882"/>
                    <a:pt x="10645" y="4882"/>
                  </a:cubicBezTo>
                  <a:cubicBezTo>
                    <a:pt x="10800" y="4882"/>
                    <a:pt x="10954" y="4775"/>
                    <a:pt x="11002" y="4608"/>
                  </a:cubicBezTo>
                  <a:cubicBezTo>
                    <a:pt x="11038" y="4442"/>
                    <a:pt x="10978" y="4287"/>
                    <a:pt x="10847" y="4180"/>
                  </a:cubicBezTo>
                  <a:lnTo>
                    <a:pt x="9704" y="3406"/>
                  </a:lnTo>
                  <a:lnTo>
                    <a:pt x="10847" y="3406"/>
                  </a:lnTo>
                  <a:cubicBezTo>
                    <a:pt x="11026" y="3406"/>
                    <a:pt x="11181" y="3251"/>
                    <a:pt x="11181" y="3073"/>
                  </a:cubicBezTo>
                  <a:cubicBezTo>
                    <a:pt x="11192" y="2739"/>
                    <a:pt x="11192" y="620"/>
                    <a:pt x="11192" y="310"/>
                  </a:cubicBezTo>
                  <a:cubicBezTo>
                    <a:pt x="11192" y="179"/>
                    <a:pt x="11109" y="72"/>
                    <a:pt x="10990" y="25"/>
                  </a:cubicBezTo>
                  <a:cubicBezTo>
                    <a:pt x="10942" y="13"/>
                    <a:pt x="10907" y="1"/>
                    <a:pt x="10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2" name="Google Shape;11504;p67">
            <a:extLst>
              <a:ext uri="{FF2B5EF4-FFF2-40B4-BE49-F238E27FC236}">
                <a16:creationId xmlns:a16="http://schemas.microsoft.com/office/drawing/2014/main" id="{01FC4363-4EEA-C095-C792-865BE5E57650}"/>
              </a:ext>
            </a:extLst>
          </p:cNvPr>
          <p:cNvGrpSpPr/>
          <p:nvPr/>
        </p:nvGrpSpPr>
        <p:grpSpPr>
          <a:xfrm>
            <a:off x="5434658" y="2891586"/>
            <a:ext cx="357520" cy="357488"/>
            <a:chOff x="1305327" y="2894211"/>
            <a:chExt cx="357520" cy="357488"/>
          </a:xfrm>
          <a:solidFill>
            <a:schemeClr val="accent1"/>
          </a:solidFill>
        </p:grpSpPr>
        <p:sp>
          <p:nvSpPr>
            <p:cNvPr id="9733" name="Google Shape;11505;p67">
              <a:extLst>
                <a:ext uri="{FF2B5EF4-FFF2-40B4-BE49-F238E27FC236}">
                  <a16:creationId xmlns:a16="http://schemas.microsoft.com/office/drawing/2014/main" id="{CFD5EF77-CF4A-67B9-B16B-58CDD34FFDCC}"/>
                </a:ext>
              </a:extLst>
            </p:cNvPr>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11506;p67">
              <a:extLst>
                <a:ext uri="{FF2B5EF4-FFF2-40B4-BE49-F238E27FC236}">
                  <a16:creationId xmlns:a16="http://schemas.microsoft.com/office/drawing/2014/main" id="{AA84F991-B4D7-8FD1-7C90-7FA57A5E411D}"/>
                </a:ext>
              </a:extLst>
            </p:cNvPr>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11507;p67">
              <a:extLst>
                <a:ext uri="{FF2B5EF4-FFF2-40B4-BE49-F238E27FC236}">
                  <a16:creationId xmlns:a16="http://schemas.microsoft.com/office/drawing/2014/main" id="{3F8C837E-272E-52F5-461F-D836FA277039}"/>
                </a:ext>
              </a:extLst>
            </p:cNvPr>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11508;p67">
              <a:extLst>
                <a:ext uri="{FF2B5EF4-FFF2-40B4-BE49-F238E27FC236}">
                  <a16:creationId xmlns:a16="http://schemas.microsoft.com/office/drawing/2014/main" id="{7B669DFF-E18D-C543-E227-A14FCA25A1CA}"/>
                </a:ext>
              </a:extLst>
            </p:cNvPr>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11509;p67">
              <a:extLst>
                <a:ext uri="{FF2B5EF4-FFF2-40B4-BE49-F238E27FC236}">
                  <a16:creationId xmlns:a16="http://schemas.microsoft.com/office/drawing/2014/main" id="{7DD1AE2B-2AD9-A87F-6C0A-40D26FBC55A5}"/>
                </a:ext>
              </a:extLst>
            </p:cNvPr>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8" name="Google Shape;11510;p67">
            <a:extLst>
              <a:ext uri="{FF2B5EF4-FFF2-40B4-BE49-F238E27FC236}">
                <a16:creationId xmlns:a16="http://schemas.microsoft.com/office/drawing/2014/main" id="{437DA708-289E-378A-5597-6195290B4083}"/>
              </a:ext>
            </a:extLst>
          </p:cNvPr>
          <p:cNvGrpSpPr/>
          <p:nvPr/>
        </p:nvGrpSpPr>
        <p:grpSpPr>
          <a:xfrm>
            <a:off x="4983281" y="2892095"/>
            <a:ext cx="364104" cy="353290"/>
            <a:chOff x="853950" y="2894720"/>
            <a:chExt cx="364104" cy="353290"/>
          </a:xfrm>
          <a:solidFill>
            <a:schemeClr val="accent1"/>
          </a:solidFill>
        </p:grpSpPr>
        <p:sp>
          <p:nvSpPr>
            <p:cNvPr id="9739" name="Google Shape;11511;p67">
              <a:extLst>
                <a:ext uri="{FF2B5EF4-FFF2-40B4-BE49-F238E27FC236}">
                  <a16:creationId xmlns:a16="http://schemas.microsoft.com/office/drawing/2014/main" id="{2022FF98-8020-1BFB-6DA0-DF93C271362B}"/>
                </a:ext>
              </a:extLst>
            </p:cNvPr>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11512;p67">
              <a:extLst>
                <a:ext uri="{FF2B5EF4-FFF2-40B4-BE49-F238E27FC236}">
                  <a16:creationId xmlns:a16="http://schemas.microsoft.com/office/drawing/2014/main" id="{73F1BE59-8920-21AB-C213-134471F46918}"/>
                </a:ext>
              </a:extLst>
            </p:cNvPr>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11513;p67">
              <a:extLst>
                <a:ext uri="{FF2B5EF4-FFF2-40B4-BE49-F238E27FC236}">
                  <a16:creationId xmlns:a16="http://schemas.microsoft.com/office/drawing/2014/main" id="{3DEA61E0-3B73-950B-1274-9AF55278B628}"/>
                </a:ext>
              </a:extLst>
            </p:cNvPr>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11514;p67">
              <a:extLst>
                <a:ext uri="{FF2B5EF4-FFF2-40B4-BE49-F238E27FC236}">
                  <a16:creationId xmlns:a16="http://schemas.microsoft.com/office/drawing/2014/main" id="{0593D050-D0E6-C244-0737-C70560EAB528}"/>
                </a:ext>
              </a:extLst>
            </p:cNvPr>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11515;p67">
              <a:extLst>
                <a:ext uri="{FF2B5EF4-FFF2-40B4-BE49-F238E27FC236}">
                  <a16:creationId xmlns:a16="http://schemas.microsoft.com/office/drawing/2014/main" id="{289E1F46-7AAA-758C-1F1A-060EC7756A1B}"/>
                </a:ext>
              </a:extLst>
            </p:cNvPr>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11516;p67">
              <a:extLst>
                <a:ext uri="{FF2B5EF4-FFF2-40B4-BE49-F238E27FC236}">
                  <a16:creationId xmlns:a16="http://schemas.microsoft.com/office/drawing/2014/main" id="{2F8DAC14-1336-31D5-4F0E-CFDA1EE82AB7}"/>
                </a:ext>
              </a:extLst>
            </p:cNvPr>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11517;p67">
              <a:extLst>
                <a:ext uri="{FF2B5EF4-FFF2-40B4-BE49-F238E27FC236}">
                  <a16:creationId xmlns:a16="http://schemas.microsoft.com/office/drawing/2014/main" id="{AB4F9B6B-2635-1D3A-B90B-07E8A9573074}"/>
                </a:ext>
              </a:extLst>
            </p:cNvPr>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6" name="Google Shape;11573;p67">
            <a:extLst>
              <a:ext uri="{FF2B5EF4-FFF2-40B4-BE49-F238E27FC236}">
                <a16:creationId xmlns:a16="http://schemas.microsoft.com/office/drawing/2014/main" id="{24F81949-320E-7E1A-FBC5-2D0C7E7BFE50}"/>
              </a:ext>
            </a:extLst>
          </p:cNvPr>
          <p:cNvGrpSpPr/>
          <p:nvPr/>
        </p:nvGrpSpPr>
        <p:grpSpPr>
          <a:xfrm>
            <a:off x="4991614" y="4272146"/>
            <a:ext cx="341204" cy="359301"/>
            <a:chOff x="862283" y="4274771"/>
            <a:chExt cx="341204" cy="359301"/>
          </a:xfrm>
          <a:solidFill>
            <a:schemeClr val="accent1"/>
          </a:solidFill>
        </p:grpSpPr>
        <p:sp>
          <p:nvSpPr>
            <p:cNvPr id="9747" name="Google Shape;11574;p67">
              <a:extLst>
                <a:ext uri="{FF2B5EF4-FFF2-40B4-BE49-F238E27FC236}">
                  <a16:creationId xmlns:a16="http://schemas.microsoft.com/office/drawing/2014/main" id="{7BEB1B5B-73D9-F0D9-CEAB-834327913C00}"/>
                </a:ext>
              </a:extLst>
            </p:cNvPr>
            <p:cNvSpPr/>
            <p:nvPr/>
          </p:nvSpPr>
          <p:spPr>
            <a:xfrm>
              <a:off x="1100089" y="4490790"/>
              <a:ext cx="24267" cy="17366"/>
            </a:xfrm>
            <a:custGeom>
              <a:avLst/>
              <a:gdLst/>
              <a:ahLst/>
              <a:cxnLst/>
              <a:rect l="l" t="t" r="r" b="b"/>
              <a:pathLst>
                <a:path w="763" h="546" extrusionOk="0">
                  <a:moveTo>
                    <a:pt x="561" y="0"/>
                  </a:moveTo>
                  <a:cubicBezTo>
                    <a:pt x="536" y="0"/>
                    <a:pt x="510" y="7"/>
                    <a:pt x="489" y="22"/>
                  </a:cubicBezTo>
                  <a:lnTo>
                    <a:pt x="108" y="224"/>
                  </a:lnTo>
                  <a:cubicBezTo>
                    <a:pt x="24" y="272"/>
                    <a:pt x="0" y="379"/>
                    <a:pt x="48" y="450"/>
                  </a:cubicBezTo>
                  <a:cubicBezTo>
                    <a:pt x="72" y="510"/>
                    <a:pt x="131" y="545"/>
                    <a:pt x="191" y="545"/>
                  </a:cubicBezTo>
                  <a:cubicBezTo>
                    <a:pt x="227" y="545"/>
                    <a:pt x="250" y="545"/>
                    <a:pt x="262" y="522"/>
                  </a:cubicBezTo>
                  <a:lnTo>
                    <a:pt x="655" y="319"/>
                  </a:lnTo>
                  <a:cubicBezTo>
                    <a:pt x="727" y="272"/>
                    <a:pt x="762" y="164"/>
                    <a:pt x="715" y="93"/>
                  </a:cubicBezTo>
                  <a:cubicBezTo>
                    <a:pt x="682" y="35"/>
                    <a:pt x="620" y="0"/>
                    <a:pt x="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11575;p67">
              <a:extLst>
                <a:ext uri="{FF2B5EF4-FFF2-40B4-BE49-F238E27FC236}">
                  <a16:creationId xmlns:a16="http://schemas.microsoft.com/office/drawing/2014/main" id="{EDA18BB1-3CD3-26B5-8895-36BBA549F4F7}"/>
                </a:ext>
              </a:extLst>
            </p:cNvPr>
            <p:cNvSpPr/>
            <p:nvPr/>
          </p:nvSpPr>
          <p:spPr>
            <a:xfrm>
              <a:off x="1100089" y="4476001"/>
              <a:ext cx="24267" cy="17397"/>
            </a:xfrm>
            <a:custGeom>
              <a:avLst/>
              <a:gdLst/>
              <a:ahLst/>
              <a:cxnLst/>
              <a:rect l="l" t="t" r="r" b="b"/>
              <a:pathLst>
                <a:path w="763" h="547" extrusionOk="0">
                  <a:moveTo>
                    <a:pt x="561" y="1"/>
                  </a:moveTo>
                  <a:cubicBezTo>
                    <a:pt x="536" y="1"/>
                    <a:pt x="510" y="8"/>
                    <a:pt x="489" y="22"/>
                  </a:cubicBezTo>
                  <a:lnTo>
                    <a:pt x="108" y="236"/>
                  </a:lnTo>
                  <a:cubicBezTo>
                    <a:pt x="24" y="272"/>
                    <a:pt x="0" y="379"/>
                    <a:pt x="48" y="451"/>
                  </a:cubicBezTo>
                  <a:cubicBezTo>
                    <a:pt x="72" y="510"/>
                    <a:pt x="131" y="546"/>
                    <a:pt x="191" y="546"/>
                  </a:cubicBezTo>
                  <a:cubicBezTo>
                    <a:pt x="227" y="546"/>
                    <a:pt x="250" y="546"/>
                    <a:pt x="262" y="534"/>
                  </a:cubicBezTo>
                  <a:lnTo>
                    <a:pt x="655" y="320"/>
                  </a:lnTo>
                  <a:cubicBezTo>
                    <a:pt x="727" y="272"/>
                    <a:pt x="762" y="177"/>
                    <a:pt x="715" y="94"/>
                  </a:cubicBezTo>
                  <a:cubicBezTo>
                    <a:pt x="682" y="36"/>
                    <a:pt x="620"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11576;p67">
              <a:extLst>
                <a:ext uri="{FF2B5EF4-FFF2-40B4-BE49-F238E27FC236}">
                  <a16:creationId xmlns:a16="http://schemas.microsoft.com/office/drawing/2014/main" id="{A41211D6-2B28-E1DE-EEDB-2DE1668267BA}"/>
                </a:ext>
              </a:extLst>
            </p:cNvPr>
            <p:cNvSpPr/>
            <p:nvPr/>
          </p:nvSpPr>
          <p:spPr>
            <a:xfrm>
              <a:off x="862283" y="4274771"/>
              <a:ext cx="341204" cy="359301"/>
            </a:xfrm>
            <a:custGeom>
              <a:avLst/>
              <a:gdLst/>
              <a:ahLst/>
              <a:cxnLst/>
              <a:rect l="l" t="t" r="r" b="b"/>
              <a:pathLst>
                <a:path w="10728" h="11297" extrusionOk="0">
                  <a:moveTo>
                    <a:pt x="5203" y="444"/>
                  </a:moveTo>
                  <a:lnTo>
                    <a:pt x="5203" y="2194"/>
                  </a:lnTo>
                  <a:lnTo>
                    <a:pt x="2084" y="3920"/>
                  </a:lnTo>
                  <a:lnTo>
                    <a:pt x="512" y="3051"/>
                  </a:lnTo>
                  <a:lnTo>
                    <a:pt x="5203" y="444"/>
                  </a:lnTo>
                  <a:close/>
                  <a:moveTo>
                    <a:pt x="5537" y="444"/>
                  </a:moveTo>
                  <a:lnTo>
                    <a:pt x="10228" y="3051"/>
                  </a:lnTo>
                  <a:lnTo>
                    <a:pt x="8656" y="3920"/>
                  </a:lnTo>
                  <a:lnTo>
                    <a:pt x="5537" y="2194"/>
                  </a:lnTo>
                  <a:lnTo>
                    <a:pt x="5537" y="444"/>
                  </a:lnTo>
                  <a:close/>
                  <a:moveTo>
                    <a:pt x="5382" y="2480"/>
                  </a:moveTo>
                  <a:lnTo>
                    <a:pt x="8311" y="4099"/>
                  </a:lnTo>
                  <a:lnTo>
                    <a:pt x="5382" y="5730"/>
                  </a:lnTo>
                  <a:lnTo>
                    <a:pt x="2441" y="4099"/>
                  </a:lnTo>
                  <a:lnTo>
                    <a:pt x="5382" y="2480"/>
                  </a:lnTo>
                  <a:close/>
                  <a:moveTo>
                    <a:pt x="346" y="3325"/>
                  </a:moveTo>
                  <a:lnTo>
                    <a:pt x="1941" y="4206"/>
                  </a:lnTo>
                  <a:lnTo>
                    <a:pt x="1941" y="7278"/>
                  </a:lnTo>
                  <a:lnTo>
                    <a:pt x="346" y="7992"/>
                  </a:lnTo>
                  <a:lnTo>
                    <a:pt x="346" y="3325"/>
                  </a:lnTo>
                  <a:close/>
                  <a:moveTo>
                    <a:pt x="2262" y="4385"/>
                  </a:moveTo>
                  <a:lnTo>
                    <a:pt x="3477" y="5051"/>
                  </a:lnTo>
                  <a:lnTo>
                    <a:pt x="5215" y="6028"/>
                  </a:lnTo>
                  <a:lnTo>
                    <a:pt x="5215" y="8921"/>
                  </a:lnTo>
                  <a:lnTo>
                    <a:pt x="2262" y="7290"/>
                  </a:lnTo>
                  <a:lnTo>
                    <a:pt x="2262" y="4385"/>
                  </a:lnTo>
                  <a:close/>
                  <a:moveTo>
                    <a:pt x="8489" y="4385"/>
                  </a:moveTo>
                  <a:lnTo>
                    <a:pt x="8489" y="7290"/>
                  </a:lnTo>
                  <a:lnTo>
                    <a:pt x="5537" y="8921"/>
                  </a:lnTo>
                  <a:lnTo>
                    <a:pt x="5537" y="6028"/>
                  </a:lnTo>
                  <a:lnTo>
                    <a:pt x="8489" y="4385"/>
                  </a:lnTo>
                  <a:close/>
                  <a:moveTo>
                    <a:pt x="5374" y="0"/>
                  </a:moveTo>
                  <a:cubicBezTo>
                    <a:pt x="5346" y="0"/>
                    <a:pt x="5316" y="9"/>
                    <a:pt x="5287" y="27"/>
                  </a:cubicBezTo>
                  <a:lnTo>
                    <a:pt x="96" y="2896"/>
                  </a:lnTo>
                  <a:cubicBezTo>
                    <a:pt x="36" y="2932"/>
                    <a:pt x="0" y="2992"/>
                    <a:pt x="0" y="3051"/>
                  </a:cubicBezTo>
                  <a:lnTo>
                    <a:pt x="0" y="8242"/>
                  </a:lnTo>
                  <a:cubicBezTo>
                    <a:pt x="0" y="8302"/>
                    <a:pt x="36" y="8361"/>
                    <a:pt x="96" y="8385"/>
                  </a:cubicBezTo>
                  <a:lnTo>
                    <a:pt x="2382" y="9659"/>
                  </a:lnTo>
                  <a:cubicBezTo>
                    <a:pt x="2407" y="9670"/>
                    <a:pt x="2434" y="9676"/>
                    <a:pt x="2461" y="9676"/>
                  </a:cubicBezTo>
                  <a:cubicBezTo>
                    <a:pt x="2519" y="9676"/>
                    <a:pt x="2575" y="9649"/>
                    <a:pt x="2608" y="9600"/>
                  </a:cubicBezTo>
                  <a:cubicBezTo>
                    <a:pt x="2655" y="9516"/>
                    <a:pt x="2620" y="9421"/>
                    <a:pt x="2548" y="9373"/>
                  </a:cubicBezTo>
                  <a:lnTo>
                    <a:pt x="548" y="8266"/>
                  </a:lnTo>
                  <a:lnTo>
                    <a:pt x="2096" y="7587"/>
                  </a:lnTo>
                  <a:lnTo>
                    <a:pt x="5227" y="9314"/>
                  </a:lnTo>
                  <a:lnTo>
                    <a:pt x="5227" y="10862"/>
                  </a:lnTo>
                  <a:lnTo>
                    <a:pt x="3215" y="9742"/>
                  </a:lnTo>
                  <a:cubicBezTo>
                    <a:pt x="3193" y="9727"/>
                    <a:pt x="3167" y="9721"/>
                    <a:pt x="3140" y="9721"/>
                  </a:cubicBezTo>
                  <a:cubicBezTo>
                    <a:pt x="3082" y="9721"/>
                    <a:pt x="3021" y="9753"/>
                    <a:pt x="2989" y="9802"/>
                  </a:cubicBezTo>
                  <a:cubicBezTo>
                    <a:pt x="2953" y="9873"/>
                    <a:pt x="2977" y="9981"/>
                    <a:pt x="3060" y="10028"/>
                  </a:cubicBezTo>
                  <a:lnTo>
                    <a:pt x="5299" y="11278"/>
                  </a:lnTo>
                  <a:cubicBezTo>
                    <a:pt x="5322" y="11290"/>
                    <a:pt x="5349" y="11296"/>
                    <a:pt x="5377" y="11296"/>
                  </a:cubicBezTo>
                  <a:cubicBezTo>
                    <a:pt x="5406" y="11296"/>
                    <a:pt x="5435" y="11290"/>
                    <a:pt x="5465" y="11278"/>
                  </a:cubicBezTo>
                  <a:lnTo>
                    <a:pt x="7835" y="9969"/>
                  </a:lnTo>
                  <a:cubicBezTo>
                    <a:pt x="7906" y="9921"/>
                    <a:pt x="7930" y="9814"/>
                    <a:pt x="7894" y="9742"/>
                  </a:cubicBezTo>
                  <a:cubicBezTo>
                    <a:pt x="7861" y="9693"/>
                    <a:pt x="7801" y="9661"/>
                    <a:pt x="7743" y="9661"/>
                  </a:cubicBezTo>
                  <a:cubicBezTo>
                    <a:pt x="7716" y="9661"/>
                    <a:pt x="7690" y="9668"/>
                    <a:pt x="7668" y="9683"/>
                  </a:cubicBezTo>
                  <a:lnTo>
                    <a:pt x="5561" y="10862"/>
                  </a:lnTo>
                  <a:lnTo>
                    <a:pt x="5561" y="9314"/>
                  </a:lnTo>
                  <a:lnTo>
                    <a:pt x="8680" y="7587"/>
                  </a:lnTo>
                  <a:lnTo>
                    <a:pt x="10228" y="8266"/>
                  </a:lnTo>
                  <a:lnTo>
                    <a:pt x="8335" y="9314"/>
                  </a:lnTo>
                  <a:cubicBezTo>
                    <a:pt x="8263" y="9361"/>
                    <a:pt x="8239" y="9457"/>
                    <a:pt x="8275" y="9540"/>
                  </a:cubicBezTo>
                  <a:cubicBezTo>
                    <a:pt x="8311" y="9600"/>
                    <a:pt x="8370" y="9623"/>
                    <a:pt x="8430" y="9623"/>
                  </a:cubicBezTo>
                  <a:cubicBezTo>
                    <a:pt x="8454" y="9623"/>
                    <a:pt x="8489" y="9623"/>
                    <a:pt x="8501" y="9611"/>
                  </a:cubicBezTo>
                  <a:lnTo>
                    <a:pt x="10680" y="8409"/>
                  </a:lnTo>
                  <a:cubicBezTo>
                    <a:pt x="10680" y="8373"/>
                    <a:pt x="10692" y="8349"/>
                    <a:pt x="10704" y="8326"/>
                  </a:cubicBezTo>
                  <a:cubicBezTo>
                    <a:pt x="10716" y="8302"/>
                    <a:pt x="10728" y="8266"/>
                    <a:pt x="10728" y="8242"/>
                  </a:cubicBezTo>
                  <a:lnTo>
                    <a:pt x="10728" y="6778"/>
                  </a:lnTo>
                  <a:cubicBezTo>
                    <a:pt x="10728" y="6694"/>
                    <a:pt x="10656" y="6623"/>
                    <a:pt x="10573" y="6623"/>
                  </a:cubicBezTo>
                  <a:cubicBezTo>
                    <a:pt x="10478" y="6623"/>
                    <a:pt x="10406" y="6694"/>
                    <a:pt x="10406" y="6778"/>
                  </a:cubicBezTo>
                  <a:lnTo>
                    <a:pt x="10406" y="7992"/>
                  </a:lnTo>
                  <a:lnTo>
                    <a:pt x="8811" y="7278"/>
                  </a:lnTo>
                  <a:lnTo>
                    <a:pt x="8811" y="4206"/>
                  </a:lnTo>
                  <a:lnTo>
                    <a:pt x="10406" y="3325"/>
                  </a:lnTo>
                  <a:lnTo>
                    <a:pt x="10406" y="6063"/>
                  </a:lnTo>
                  <a:cubicBezTo>
                    <a:pt x="10406" y="6159"/>
                    <a:pt x="10478" y="6230"/>
                    <a:pt x="10573" y="6230"/>
                  </a:cubicBezTo>
                  <a:cubicBezTo>
                    <a:pt x="10656" y="6230"/>
                    <a:pt x="10728" y="6159"/>
                    <a:pt x="10728" y="6063"/>
                  </a:cubicBezTo>
                  <a:lnTo>
                    <a:pt x="10728" y="3051"/>
                  </a:lnTo>
                  <a:cubicBezTo>
                    <a:pt x="10728" y="2992"/>
                    <a:pt x="10704" y="2932"/>
                    <a:pt x="10644" y="2896"/>
                  </a:cubicBezTo>
                  <a:lnTo>
                    <a:pt x="5453" y="27"/>
                  </a:lnTo>
                  <a:cubicBezTo>
                    <a:pt x="5430" y="9"/>
                    <a:pt x="5403" y="0"/>
                    <a:pt x="53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0" name="Google Shape;11577;p67">
            <a:extLst>
              <a:ext uri="{FF2B5EF4-FFF2-40B4-BE49-F238E27FC236}">
                <a16:creationId xmlns:a16="http://schemas.microsoft.com/office/drawing/2014/main" id="{F3770895-3540-D063-4557-D89096997334}"/>
              </a:ext>
            </a:extLst>
          </p:cNvPr>
          <p:cNvGrpSpPr/>
          <p:nvPr/>
        </p:nvGrpSpPr>
        <p:grpSpPr>
          <a:xfrm>
            <a:off x="5526288" y="4284740"/>
            <a:ext cx="301861" cy="332871"/>
            <a:chOff x="1396957" y="4287365"/>
            <a:chExt cx="301861" cy="332871"/>
          </a:xfrm>
          <a:solidFill>
            <a:schemeClr val="accent1"/>
          </a:solidFill>
        </p:grpSpPr>
        <p:sp>
          <p:nvSpPr>
            <p:cNvPr id="9751" name="Google Shape;11578;p67">
              <a:extLst>
                <a:ext uri="{FF2B5EF4-FFF2-40B4-BE49-F238E27FC236}">
                  <a16:creationId xmlns:a16="http://schemas.microsoft.com/office/drawing/2014/main" id="{BE4FD11B-01BD-78E2-5783-C5D9A8B90720}"/>
                </a:ext>
              </a:extLst>
            </p:cNvPr>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11579;p67">
              <a:extLst>
                <a:ext uri="{FF2B5EF4-FFF2-40B4-BE49-F238E27FC236}">
                  <a16:creationId xmlns:a16="http://schemas.microsoft.com/office/drawing/2014/main" id="{B35C5E96-7461-FAAD-FE93-4D41ED1A0B7C}"/>
                </a:ext>
              </a:extLst>
            </p:cNvPr>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11580;p67">
              <a:extLst>
                <a:ext uri="{FF2B5EF4-FFF2-40B4-BE49-F238E27FC236}">
                  <a16:creationId xmlns:a16="http://schemas.microsoft.com/office/drawing/2014/main" id="{83939C00-A7EF-9B14-66AF-6A19B4EA735D}"/>
                </a:ext>
              </a:extLst>
            </p:cNvPr>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11581;p67">
              <a:extLst>
                <a:ext uri="{FF2B5EF4-FFF2-40B4-BE49-F238E27FC236}">
                  <a16:creationId xmlns:a16="http://schemas.microsoft.com/office/drawing/2014/main" id="{15C78D70-9487-4A79-B773-7757CDBD5238}"/>
                </a:ext>
              </a:extLst>
            </p:cNvPr>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11582;p67">
              <a:extLst>
                <a:ext uri="{FF2B5EF4-FFF2-40B4-BE49-F238E27FC236}">
                  <a16:creationId xmlns:a16="http://schemas.microsoft.com/office/drawing/2014/main" id="{235AFBEE-104D-A1FC-B8E3-428434B70BE0}"/>
                </a:ext>
              </a:extLst>
            </p:cNvPr>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11583;p67">
              <a:extLst>
                <a:ext uri="{FF2B5EF4-FFF2-40B4-BE49-F238E27FC236}">
                  <a16:creationId xmlns:a16="http://schemas.microsoft.com/office/drawing/2014/main" id="{DFA11C2C-522E-CB1E-591C-C11CF7BF1490}"/>
                </a:ext>
              </a:extLst>
            </p:cNvPr>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11584;p67">
              <a:extLst>
                <a:ext uri="{FF2B5EF4-FFF2-40B4-BE49-F238E27FC236}">
                  <a16:creationId xmlns:a16="http://schemas.microsoft.com/office/drawing/2014/main" id="{07B970D3-9B48-A015-F271-F59A232C42D9}"/>
                </a:ext>
              </a:extLst>
            </p:cNvPr>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11585;p67">
              <a:extLst>
                <a:ext uri="{FF2B5EF4-FFF2-40B4-BE49-F238E27FC236}">
                  <a16:creationId xmlns:a16="http://schemas.microsoft.com/office/drawing/2014/main" id="{E3CCD07B-E89D-3FCA-213E-C435500131D9}"/>
                </a:ext>
              </a:extLst>
            </p:cNvPr>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11586;p67">
              <a:extLst>
                <a:ext uri="{FF2B5EF4-FFF2-40B4-BE49-F238E27FC236}">
                  <a16:creationId xmlns:a16="http://schemas.microsoft.com/office/drawing/2014/main" id="{E751C255-878F-EF2D-E995-EA0E4F64C5BF}"/>
                </a:ext>
              </a:extLst>
            </p:cNvPr>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11587;p67">
              <a:extLst>
                <a:ext uri="{FF2B5EF4-FFF2-40B4-BE49-F238E27FC236}">
                  <a16:creationId xmlns:a16="http://schemas.microsoft.com/office/drawing/2014/main" id="{A0C2E594-D4D7-6646-2148-F115DA1DBAD0}"/>
                </a:ext>
              </a:extLst>
            </p:cNvPr>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11588;p67">
              <a:extLst>
                <a:ext uri="{FF2B5EF4-FFF2-40B4-BE49-F238E27FC236}">
                  <a16:creationId xmlns:a16="http://schemas.microsoft.com/office/drawing/2014/main" id="{6360AB02-0804-032F-C0E4-245CB0E403B3}"/>
                </a:ext>
              </a:extLst>
            </p:cNvPr>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11589;p67">
              <a:extLst>
                <a:ext uri="{FF2B5EF4-FFF2-40B4-BE49-F238E27FC236}">
                  <a16:creationId xmlns:a16="http://schemas.microsoft.com/office/drawing/2014/main" id="{23B152BD-466A-9F19-A45F-1D411D813838}"/>
                </a:ext>
              </a:extLst>
            </p:cNvPr>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11590;p67">
              <a:extLst>
                <a:ext uri="{FF2B5EF4-FFF2-40B4-BE49-F238E27FC236}">
                  <a16:creationId xmlns:a16="http://schemas.microsoft.com/office/drawing/2014/main" id="{B9EBD6EB-9935-F0FC-632C-620042F7B9E5}"/>
                </a:ext>
              </a:extLst>
            </p:cNvPr>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11591;p67">
              <a:extLst>
                <a:ext uri="{FF2B5EF4-FFF2-40B4-BE49-F238E27FC236}">
                  <a16:creationId xmlns:a16="http://schemas.microsoft.com/office/drawing/2014/main" id="{30FBAC6D-03A0-08F9-9331-E8439D58AC0C}"/>
                </a:ext>
              </a:extLst>
            </p:cNvPr>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11592;p67">
              <a:extLst>
                <a:ext uri="{FF2B5EF4-FFF2-40B4-BE49-F238E27FC236}">
                  <a16:creationId xmlns:a16="http://schemas.microsoft.com/office/drawing/2014/main" id="{41232ADE-1715-B794-5115-6D5E6F23A09E}"/>
                </a:ext>
              </a:extLst>
            </p:cNvPr>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6" name="Google Shape;11593;p67">
            <a:extLst>
              <a:ext uri="{FF2B5EF4-FFF2-40B4-BE49-F238E27FC236}">
                <a16:creationId xmlns:a16="http://schemas.microsoft.com/office/drawing/2014/main" id="{E378743D-E8E9-EB14-98F4-354A0BACA49B}"/>
              </a:ext>
            </a:extLst>
          </p:cNvPr>
          <p:cNvGrpSpPr/>
          <p:nvPr/>
        </p:nvGrpSpPr>
        <p:grpSpPr>
          <a:xfrm>
            <a:off x="5994712" y="4274881"/>
            <a:ext cx="396131" cy="355612"/>
            <a:chOff x="1865381" y="4277506"/>
            <a:chExt cx="396131" cy="355612"/>
          </a:xfrm>
          <a:solidFill>
            <a:schemeClr val="accent1"/>
          </a:solidFill>
        </p:grpSpPr>
        <p:sp>
          <p:nvSpPr>
            <p:cNvPr id="9767" name="Google Shape;11594;p67">
              <a:extLst>
                <a:ext uri="{FF2B5EF4-FFF2-40B4-BE49-F238E27FC236}">
                  <a16:creationId xmlns:a16="http://schemas.microsoft.com/office/drawing/2014/main" id="{6B52F5AD-A945-1BD6-4274-69D235C359AD}"/>
                </a:ext>
              </a:extLst>
            </p:cNvPr>
            <p:cNvSpPr/>
            <p:nvPr/>
          </p:nvSpPr>
          <p:spPr>
            <a:xfrm>
              <a:off x="1865381" y="4277506"/>
              <a:ext cx="396131" cy="355612"/>
            </a:xfrm>
            <a:custGeom>
              <a:avLst/>
              <a:gdLst/>
              <a:ahLst/>
              <a:cxnLst/>
              <a:rect l="l" t="t" r="r" b="b"/>
              <a:pathLst>
                <a:path w="12455" h="11181" extrusionOk="0">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11595;p67">
              <a:extLst>
                <a:ext uri="{FF2B5EF4-FFF2-40B4-BE49-F238E27FC236}">
                  <a16:creationId xmlns:a16="http://schemas.microsoft.com/office/drawing/2014/main" id="{2BD71EE3-91FE-7391-7132-F0F2B2005B4E}"/>
                </a:ext>
              </a:extLst>
            </p:cNvPr>
            <p:cNvSpPr/>
            <p:nvPr/>
          </p:nvSpPr>
          <p:spPr>
            <a:xfrm>
              <a:off x="2057770" y="4294553"/>
              <a:ext cx="22741" cy="35622"/>
            </a:xfrm>
            <a:custGeom>
              <a:avLst/>
              <a:gdLst/>
              <a:ahLst/>
              <a:cxnLst/>
              <a:rect l="l" t="t" r="r" b="b"/>
              <a:pathLst>
                <a:path w="715" h="1120" extrusionOk="0">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11596;p67">
              <a:extLst>
                <a:ext uri="{FF2B5EF4-FFF2-40B4-BE49-F238E27FC236}">
                  <a16:creationId xmlns:a16="http://schemas.microsoft.com/office/drawing/2014/main" id="{30C9569C-CD6A-168B-7CF1-92899C6D893F}"/>
                </a:ext>
              </a:extLst>
            </p:cNvPr>
            <p:cNvSpPr/>
            <p:nvPr/>
          </p:nvSpPr>
          <p:spPr>
            <a:xfrm>
              <a:off x="2048292" y="4456250"/>
              <a:ext cx="30724" cy="64055"/>
            </a:xfrm>
            <a:custGeom>
              <a:avLst/>
              <a:gdLst/>
              <a:ahLst/>
              <a:cxnLst/>
              <a:rect l="l" t="t" r="r" b="b"/>
              <a:pathLst>
                <a:path w="966" h="2014" extrusionOk="0">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11597;p67">
              <a:extLst>
                <a:ext uri="{FF2B5EF4-FFF2-40B4-BE49-F238E27FC236}">
                  <a16:creationId xmlns:a16="http://schemas.microsoft.com/office/drawing/2014/main" id="{9312E683-49A3-93D0-7F9F-F280D3B32E14}"/>
                </a:ext>
              </a:extLst>
            </p:cNvPr>
            <p:cNvSpPr/>
            <p:nvPr/>
          </p:nvSpPr>
          <p:spPr>
            <a:xfrm>
              <a:off x="1898713" y="4487196"/>
              <a:ext cx="17461" cy="16030"/>
            </a:xfrm>
            <a:custGeom>
              <a:avLst/>
              <a:gdLst/>
              <a:ahLst/>
              <a:cxnLst/>
              <a:rect l="l" t="t" r="r" b="b"/>
              <a:pathLst>
                <a:path w="549" h="504" extrusionOk="0">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11598;p67">
              <a:extLst>
                <a:ext uri="{FF2B5EF4-FFF2-40B4-BE49-F238E27FC236}">
                  <a16:creationId xmlns:a16="http://schemas.microsoft.com/office/drawing/2014/main" id="{36FE01C2-4E83-CE3B-1224-148C36941E93}"/>
                </a:ext>
              </a:extLst>
            </p:cNvPr>
            <p:cNvSpPr/>
            <p:nvPr/>
          </p:nvSpPr>
          <p:spPr>
            <a:xfrm>
              <a:off x="1887740" y="4502494"/>
              <a:ext cx="19337" cy="13231"/>
            </a:xfrm>
            <a:custGeom>
              <a:avLst/>
              <a:gdLst/>
              <a:ahLst/>
              <a:cxnLst/>
              <a:rect l="l" t="t" r="r" b="b"/>
              <a:pathLst>
                <a:path w="608" h="416" extrusionOk="0">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11599;p67">
              <a:extLst>
                <a:ext uri="{FF2B5EF4-FFF2-40B4-BE49-F238E27FC236}">
                  <a16:creationId xmlns:a16="http://schemas.microsoft.com/office/drawing/2014/main" id="{22EFE78C-5A53-4043-EC38-0D40F5F4375B}"/>
                </a:ext>
              </a:extLst>
            </p:cNvPr>
            <p:cNvSpPr/>
            <p:nvPr/>
          </p:nvSpPr>
          <p:spPr>
            <a:xfrm>
              <a:off x="1913852" y="4477019"/>
              <a:ext cx="13676" cy="17874"/>
            </a:xfrm>
            <a:custGeom>
              <a:avLst/>
              <a:gdLst/>
              <a:ahLst/>
              <a:cxnLst/>
              <a:rect l="l" t="t" r="r" b="b"/>
              <a:pathLst>
                <a:path w="430" h="562" extrusionOk="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3" name="Google Shape;11600;p67">
            <a:extLst>
              <a:ext uri="{FF2B5EF4-FFF2-40B4-BE49-F238E27FC236}">
                <a16:creationId xmlns:a16="http://schemas.microsoft.com/office/drawing/2014/main" id="{1DF5DF07-D5B8-BC35-6D2E-F98D18C73B77}"/>
              </a:ext>
            </a:extLst>
          </p:cNvPr>
          <p:cNvGrpSpPr/>
          <p:nvPr/>
        </p:nvGrpSpPr>
        <p:grpSpPr>
          <a:xfrm>
            <a:off x="6541154" y="4301374"/>
            <a:ext cx="334398" cy="299953"/>
            <a:chOff x="2411823" y="4303999"/>
            <a:chExt cx="334398" cy="299953"/>
          </a:xfrm>
          <a:solidFill>
            <a:schemeClr val="accent1"/>
          </a:solidFill>
        </p:grpSpPr>
        <p:sp>
          <p:nvSpPr>
            <p:cNvPr id="9774" name="Google Shape;11601;p67">
              <a:extLst>
                <a:ext uri="{FF2B5EF4-FFF2-40B4-BE49-F238E27FC236}">
                  <a16:creationId xmlns:a16="http://schemas.microsoft.com/office/drawing/2014/main" id="{889C96EA-ECB7-8769-49C7-3C1953531950}"/>
                </a:ext>
              </a:extLst>
            </p:cNvPr>
            <p:cNvSpPr/>
            <p:nvPr/>
          </p:nvSpPr>
          <p:spPr>
            <a:xfrm>
              <a:off x="2411823" y="4303999"/>
              <a:ext cx="237838" cy="84124"/>
            </a:xfrm>
            <a:custGeom>
              <a:avLst/>
              <a:gdLst/>
              <a:ahLst/>
              <a:cxnLst/>
              <a:rect l="l" t="t" r="r" b="b"/>
              <a:pathLst>
                <a:path w="7478" h="2645" extrusionOk="0">
                  <a:moveTo>
                    <a:pt x="3573" y="299"/>
                  </a:moveTo>
                  <a:cubicBezTo>
                    <a:pt x="3584" y="299"/>
                    <a:pt x="3596" y="310"/>
                    <a:pt x="3608" y="322"/>
                  </a:cubicBezTo>
                  <a:lnTo>
                    <a:pt x="3954" y="846"/>
                  </a:lnTo>
                  <a:lnTo>
                    <a:pt x="703" y="846"/>
                  </a:lnTo>
                  <a:lnTo>
                    <a:pt x="703" y="346"/>
                  </a:lnTo>
                  <a:lnTo>
                    <a:pt x="715" y="346"/>
                  </a:lnTo>
                  <a:cubicBezTo>
                    <a:pt x="715" y="310"/>
                    <a:pt x="739" y="299"/>
                    <a:pt x="751" y="299"/>
                  </a:cubicBezTo>
                  <a:close/>
                  <a:moveTo>
                    <a:pt x="5978" y="501"/>
                  </a:moveTo>
                  <a:cubicBezTo>
                    <a:pt x="5990" y="501"/>
                    <a:pt x="6013" y="525"/>
                    <a:pt x="6025" y="537"/>
                  </a:cubicBezTo>
                  <a:lnTo>
                    <a:pt x="6216" y="846"/>
                  </a:lnTo>
                  <a:lnTo>
                    <a:pt x="4323" y="846"/>
                  </a:lnTo>
                  <a:lnTo>
                    <a:pt x="4120" y="525"/>
                  </a:lnTo>
                  <a:lnTo>
                    <a:pt x="5978" y="525"/>
                  </a:lnTo>
                  <a:lnTo>
                    <a:pt x="5978" y="501"/>
                  </a:lnTo>
                  <a:close/>
                  <a:moveTo>
                    <a:pt x="786" y="1"/>
                  </a:moveTo>
                  <a:cubicBezTo>
                    <a:pt x="596" y="1"/>
                    <a:pt x="429" y="156"/>
                    <a:pt x="429" y="358"/>
                  </a:cubicBezTo>
                  <a:lnTo>
                    <a:pt x="429" y="858"/>
                  </a:lnTo>
                  <a:lnTo>
                    <a:pt x="358" y="858"/>
                  </a:lnTo>
                  <a:cubicBezTo>
                    <a:pt x="155" y="858"/>
                    <a:pt x="1" y="1025"/>
                    <a:pt x="1" y="1215"/>
                  </a:cubicBezTo>
                  <a:lnTo>
                    <a:pt x="1" y="2513"/>
                  </a:lnTo>
                  <a:cubicBezTo>
                    <a:pt x="1" y="2585"/>
                    <a:pt x="72" y="2644"/>
                    <a:pt x="144" y="2644"/>
                  </a:cubicBezTo>
                  <a:cubicBezTo>
                    <a:pt x="239" y="2644"/>
                    <a:pt x="298" y="2573"/>
                    <a:pt x="298" y="2501"/>
                  </a:cubicBezTo>
                  <a:lnTo>
                    <a:pt x="298" y="1203"/>
                  </a:lnTo>
                  <a:cubicBezTo>
                    <a:pt x="298" y="1168"/>
                    <a:pt x="322" y="1156"/>
                    <a:pt x="334" y="1156"/>
                  </a:cubicBezTo>
                  <a:lnTo>
                    <a:pt x="7335" y="1156"/>
                  </a:lnTo>
                  <a:cubicBezTo>
                    <a:pt x="7418" y="1156"/>
                    <a:pt x="7478" y="1084"/>
                    <a:pt x="7478" y="1013"/>
                  </a:cubicBezTo>
                  <a:cubicBezTo>
                    <a:pt x="7478" y="918"/>
                    <a:pt x="7406" y="858"/>
                    <a:pt x="7335" y="858"/>
                  </a:cubicBezTo>
                  <a:lnTo>
                    <a:pt x="6573" y="858"/>
                  </a:lnTo>
                  <a:lnTo>
                    <a:pt x="6263" y="382"/>
                  </a:lnTo>
                  <a:cubicBezTo>
                    <a:pt x="6204" y="275"/>
                    <a:pt x="6085" y="215"/>
                    <a:pt x="5966" y="215"/>
                  </a:cubicBezTo>
                  <a:lnTo>
                    <a:pt x="3930" y="215"/>
                  </a:lnTo>
                  <a:lnTo>
                    <a:pt x="3894" y="156"/>
                  </a:lnTo>
                  <a:cubicBezTo>
                    <a:pt x="3834" y="60"/>
                    <a:pt x="3715"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11602;p67">
              <a:extLst>
                <a:ext uri="{FF2B5EF4-FFF2-40B4-BE49-F238E27FC236}">
                  <a16:creationId xmlns:a16="http://schemas.microsoft.com/office/drawing/2014/main" id="{CDEBF716-5E25-22B6-14E9-C42C10400879}"/>
                </a:ext>
              </a:extLst>
            </p:cNvPr>
            <p:cNvSpPr/>
            <p:nvPr/>
          </p:nvSpPr>
          <p:spPr>
            <a:xfrm>
              <a:off x="2412205" y="4330525"/>
              <a:ext cx="334016" cy="273428"/>
            </a:xfrm>
            <a:custGeom>
              <a:avLst/>
              <a:gdLst/>
              <a:ahLst/>
              <a:cxnLst/>
              <a:rect l="l" t="t" r="r" b="b"/>
              <a:pathLst>
                <a:path w="10502" h="8597" extrusionOk="0">
                  <a:moveTo>
                    <a:pt x="6847" y="6835"/>
                  </a:moveTo>
                  <a:cubicBezTo>
                    <a:pt x="6870" y="6835"/>
                    <a:pt x="6894" y="6858"/>
                    <a:pt x="6894" y="6870"/>
                  </a:cubicBezTo>
                  <a:lnTo>
                    <a:pt x="6894" y="7192"/>
                  </a:lnTo>
                  <a:cubicBezTo>
                    <a:pt x="6894" y="7644"/>
                    <a:pt x="7097" y="8049"/>
                    <a:pt x="7442" y="8323"/>
                  </a:cubicBezTo>
                  <a:lnTo>
                    <a:pt x="1989" y="8323"/>
                  </a:lnTo>
                  <a:cubicBezTo>
                    <a:pt x="1370" y="8323"/>
                    <a:pt x="858" y="7811"/>
                    <a:pt x="858" y="7192"/>
                  </a:cubicBezTo>
                  <a:lnTo>
                    <a:pt x="858" y="6870"/>
                  </a:lnTo>
                  <a:cubicBezTo>
                    <a:pt x="858" y="6846"/>
                    <a:pt x="894" y="6835"/>
                    <a:pt x="905" y="6835"/>
                  </a:cubicBezTo>
                  <a:close/>
                  <a:moveTo>
                    <a:pt x="8002" y="0"/>
                  </a:moveTo>
                  <a:cubicBezTo>
                    <a:pt x="7918" y="0"/>
                    <a:pt x="7859" y="72"/>
                    <a:pt x="7859" y="143"/>
                  </a:cubicBezTo>
                  <a:cubicBezTo>
                    <a:pt x="7859" y="238"/>
                    <a:pt x="7930" y="298"/>
                    <a:pt x="8002" y="298"/>
                  </a:cubicBezTo>
                  <a:lnTo>
                    <a:pt x="10133" y="298"/>
                  </a:lnTo>
                  <a:cubicBezTo>
                    <a:pt x="10169" y="298"/>
                    <a:pt x="10180" y="322"/>
                    <a:pt x="10180" y="346"/>
                  </a:cubicBezTo>
                  <a:lnTo>
                    <a:pt x="10180" y="6918"/>
                  </a:lnTo>
                  <a:cubicBezTo>
                    <a:pt x="10180" y="6954"/>
                    <a:pt x="10145" y="6966"/>
                    <a:pt x="10133" y="6966"/>
                  </a:cubicBezTo>
                  <a:lnTo>
                    <a:pt x="9847" y="6966"/>
                  </a:lnTo>
                  <a:lnTo>
                    <a:pt x="9847" y="2465"/>
                  </a:lnTo>
                  <a:cubicBezTo>
                    <a:pt x="9847" y="2274"/>
                    <a:pt x="9680" y="2108"/>
                    <a:pt x="9490" y="2108"/>
                  </a:cubicBezTo>
                  <a:lnTo>
                    <a:pt x="5358" y="2108"/>
                  </a:lnTo>
                  <a:cubicBezTo>
                    <a:pt x="5263" y="2108"/>
                    <a:pt x="5204" y="2191"/>
                    <a:pt x="5204" y="2263"/>
                  </a:cubicBezTo>
                  <a:cubicBezTo>
                    <a:pt x="5204" y="2346"/>
                    <a:pt x="5287" y="2405"/>
                    <a:pt x="5358" y="2405"/>
                  </a:cubicBezTo>
                  <a:lnTo>
                    <a:pt x="9490" y="2405"/>
                  </a:lnTo>
                  <a:cubicBezTo>
                    <a:pt x="9526" y="2405"/>
                    <a:pt x="9537" y="2441"/>
                    <a:pt x="9537" y="2453"/>
                  </a:cubicBezTo>
                  <a:lnTo>
                    <a:pt x="9537" y="7144"/>
                  </a:lnTo>
                  <a:cubicBezTo>
                    <a:pt x="9537" y="7763"/>
                    <a:pt x="9037" y="8275"/>
                    <a:pt x="8406" y="8275"/>
                  </a:cubicBezTo>
                  <a:lnTo>
                    <a:pt x="8335" y="8275"/>
                  </a:lnTo>
                  <a:cubicBezTo>
                    <a:pt x="7704" y="8275"/>
                    <a:pt x="7204" y="7763"/>
                    <a:pt x="7204" y="7144"/>
                  </a:cubicBezTo>
                  <a:lnTo>
                    <a:pt x="7204" y="6823"/>
                  </a:lnTo>
                  <a:cubicBezTo>
                    <a:pt x="7204" y="6632"/>
                    <a:pt x="7037" y="6465"/>
                    <a:pt x="6847" y="6465"/>
                  </a:cubicBezTo>
                  <a:lnTo>
                    <a:pt x="3513" y="6465"/>
                  </a:lnTo>
                  <a:lnTo>
                    <a:pt x="3513" y="2453"/>
                  </a:lnTo>
                  <a:cubicBezTo>
                    <a:pt x="3513" y="2417"/>
                    <a:pt x="3537" y="2405"/>
                    <a:pt x="3549" y="2405"/>
                  </a:cubicBezTo>
                  <a:lnTo>
                    <a:pt x="4680" y="2405"/>
                  </a:lnTo>
                  <a:cubicBezTo>
                    <a:pt x="4775" y="2405"/>
                    <a:pt x="4835" y="2334"/>
                    <a:pt x="4835" y="2263"/>
                  </a:cubicBezTo>
                  <a:cubicBezTo>
                    <a:pt x="4835" y="2167"/>
                    <a:pt x="4763" y="2108"/>
                    <a:pt x="4680" y="2108"/>
                  </a:cubicBezTo>
                  <a:lnTo>
                    <a:pt x="3549" y="2108"/>
                  </a:lnTo>
                  <a:cubicBezTo>
                    <a:pt x="3358" y="2108"/>
                    <a:pt x="3191" y="2274"/>
                    <a:pt x="3191" y="2465"/>
                  </a:cubicBezTo>
                  <a:lnTo>
                    <a:pt x="3191" y="6489"/>
                  </a:lnTo>
                  <a:lnTo>
                    <a:pt x="905" y="6489"/>
                  </a:lnTo>
                  <a:cubicBezTo>
                    <a:pt x="715" y="6489"/>
                    <a:pt x="548" y="6656"/>
                    <a:pt x="548" y="6846"/>
                  </a:cubicBezTo>
                  <a:lnTo>
                    <a:pt x="548" y="6966"/>
                  </a:lnTo>
                  <a:lnTo>
                    <a:pt x="346" y="6966"/>
                  </a:lnTo>
                  <a:cubicBezTo>
                    <a:pt x="310" y="6966"/>
                    <a:pt x="298" y="6930"/>
                    <a:pt x="298" y="6918"/>
                  </a:cubicBezTo>
                  <a:lnTo>
                    <a:pt x="298" y="2298"/>
                  </a:lnTo>
                  <a:cubicBezTo>
                    <a:pt x="298" y="2215"/>
                    <a:pt x="227" y="2155"/>
                    <a:pt x="143" y="2155"/>
                  </a:cubicBezTo>
                  <a:cubicBezTo>
                    <a:pt x="60" y="2155"/>
                    <a:pt x="1" y="2227"/>
                    <a:pt x="1" y="2298"/>
                  </a:cubicBezTo>
                  <a:lnTo>
                    <a:pt x="1" y="6918"/>
                  </a:lnTo>
                  <a:cubicBezTo>
                    <a:pt x="1" y="7108"/>
                    <a:pt x="167" y="7275"/>
                    <a:pt x="358" y="7275"/>
                  </a:cubicBezTo>
                  <a:lnTo>
                    <a:pt x="584" y="7275"/>
                  </a:lnTo>
                  <a:cubicBezTo>
                    <a:pt x="632" y="8013"/>
                    <a:pt x="1251" y="8597"/>
                    <a:pt x="2001" y="8597"/>
                  </a:cubicBezTo>
                  <a:lnTo>
                    <a:pt x="8442" y="8597"/>
                  </a:lnTo>
                  <a:cubicBezTo>
                    <a:pt x="9192" y="8597"/>
                    <a:pt x="9823" y="8013"/>
                    <a:pt x="9871" y="7275"/>
                  </a:cubicBezTo>
                  <a:lnTo>
                    <a:pt x="10145" y="7275"/>
                  </a:lnTo>
                  <a:cubicBezTo>
                    <a:pt x="10335" y="7275"/>
                    <a:pt x="10502" y="7108"/>
                    <a:pt x="10502" y="6918"/>
                  </a:cubicBezTo>
                  <a:lnTo>
                    <a:pt x="10502" y="334"/>
                  </a:lnTo>
                  <a:cubicBezTo>
                    <a:pt x="10490" y="167"/>
                    <a:pt x="10347" y="0"/>
                    <a:pt x="10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11603;p67">
              <a:extLst>
                <a:ext uri="{FF2B5EF4-FFF2-40B4-BE49-F238E27FC236}">
                  <a16:creationId xmlns:a16="http://schemas.microsoft.com/office/drawing/2014/main" id="{9BDE1ACA-2332-71BB-C6DE-AB42AAF1D2AB}"/>
                </a:ext>
              </a:extLst>
            </p:cNvPr>
            <p:cNvSpPr/>
            <p:nvPr/>
          </p:nvSpPr>
          <p:spPr>
            <a:xfrm>
              <a:off x="2543241" y="4476319"/>
              <a:ext cx="20101" cy="9478"/>
            </a:xfrm>
            <a:custGeom>
              <a:avLst/>
              <a:gdLst/>
              <a:ahLst/>
              <a:cxnLst/>
              <a:rect l="l" t="t" r="r" b="b"/>
              <a:pathLst>
                <a:path w="632" h="298" extrusionOk="0">
                  <a:moveTo>
                    <a:pt x="167" y="0"/>
                  </a:moveTo>
                  <a:cubicBezTo>
                    <a:pt x="72" y="0"/>
                    <a:pt x="12" y="72"/>
                    <a:pt x="12" y="143"/>
                  </a:cubicBezTo>
                  <a:cubicBezTo>
                    <a:pt x="0" y="226"/>
                    <a:pt x="72" y="298"/>
                    <a:pt x="167" y="298"/>
                  </a:cubicBezTo>
                  <a:lnTo>
                    <a:pt x="476" y="298"/>
                  </a:lnTo>
                  <a:cubicBezTo>
                    <a:pt x="572" y="298"/>
                    <a:pt x="631" y="226"/>
                    <a:pt x="631" y="143"/>
                  </a:cubicBezTo>
                  <a:cubicBezTo>
                    <a:pt x="631" y="60"/>
                    <a:pt x="548" y="0"/>
                    <a:pt x="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11604;p67">
              <a:extLst>
                <a:ext uri="{FF2B5EF4-FFF2-40B4-BE49-F238E27FC236}">
                  <a16:creationId xmlns:a16="http://schemas.microsoft.com/office/drawing/2014/main" id="{3675E634-8744-3FC3-2EA1-290FE537B0D9}"/>
                </a:ext>
              </a:extLst>
            </p:cNvPr>
            <p:cNvSpPr/>
            <p:nvPr/>
          </p:nvSpPr>
          <p:spPr>
            <a:xfrm>
              <a:off x="2568590" y="4475937"/>
              <a:ext cx="129160" cy="9478"/>
            </a:xfrm>
            <a:custGeom>
              <a:avLst/>
              <a:gdLst/>
              <a:ahLst/>
              <a:cxnLst/>
              <a:rect l="l" t="t" r="r" b="b"/>
              <a:pathLst>
                <a:path w="4061" h="298" extrusionOk="0">
                  <a:moveTo>
                    <a:pt x="156" y="0"/>
                  </a:moveTo>
                  <a:cubicBezTo>
                    <a:pt x="84" y="0"/>
                    <a:pt x="1" y="72"/>
                    <a:pt x="1" y="143"/>
                  </a:cubicBezTo>
                  <a:cubicBezTo>
                    <a:pt x="1" y="238"/>
                    <a:pt x="84" y="298"/>
                    <a:pt x="156" y="298"/>
                  </a:cubicBezTo>
                  <a:lnTo>
                    <a:pt x="3906" y="298"/>
                  </a:lnTo>
                  <a:cubicBezTo>
                    <a:pt x="4001" y="298"/>
                    <a:pt x="4061" y="215"/>
                    <a:pt x="4061" y="143"/>
                  </a:cubicBezTo>
                  <a:cubicBezTo>
                    <a:pt x="4061" y="60"/>
                    <a:pt x="3978"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11605;p67">
              <a:extLst>
                <a:ext uri="{FF2B5EF4-FFF2-40B4-BE49-F238E27FC236}">
                  <a16:creationId xmlns:a16="http://schemas.microsoft.com/office/drawing/2014/main" id="{B6449D7B-A7D5-5807-FD66-58932585FBBF}"/>
                </a:ext>
              </a:extLst>
            </p:cNvPr>
            <p:cNvSpPr/>
            <p:nvPr/>
          </p:nvSpPr>
          <p:spPr>
            <a:xfrm>
              <a:off x="2543241" y="4491840"/>
              <a:ext cx="154890" cy="9510"/>
            </a:xfrm>
            <a:custGeom>
              <a:avLst/>
              <a:gdLst/>
              <a:ahLst/>
              <a:cxnLst/>
              <a:rect l="l" t="t" r="r" b="b"/>
              <a:pathLst>
                <a:path w="4870" h="299" extrusionOk="0">
                  <a:moveTo>
                    <a:pt x="155" y="0"/>
                  </a:moveTo>
                  <a:cubicBezTo>
                    <a:pt x="60" y="0"/>
                    <a:pt x="0" y="72"/>
                    <a:pt x="0" y="155"/>
                  </a:cubicBezTo>
                  <a:cubicBezTo>
                    <a:pt x="0" y="239"/>
                    <a:pt x="72" y="298"/>
                    <a:pt x="155" y="298"/>
                  </a:cubicBezTo>
                  <a:lnTo>
                    <a:pt x="4715" y="298"/>
                  </a:lnTo>
                  <a:cubicBezTo>
                    <a:pt x="4810" y="298"/>
                    <a:pt x="4870" y="227"/>
                    <a:pt x="4870" y="155"/>
                  </a:cubicBezTo>
                  <a:cubicBezTo>
                    <a:pt x="4870" y="72"/>
                    <a:pt x="4810" y="0"/>
                    <a:pt x="4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11606;p67">
              <a:extLst>
                <a:ext uri="{FF2B5EF4-FFF2-40B4-BE49-F238E27FC236}">
                  <a16:creationId xmlns:a16="http://schemas.microsoft.com/office/drawing/2014/main" id="{94A3158D-8ED2-A94F-FFE2-29058B0C6015}"/>
                </a:ext>
              </a:extLst>
            </p:cNvPr>
            <p:cNvSpPr/>
            <p:nvPr/>
          </p:nvSpPr>
          <p:spPr>
            <a:xfrm>
              <a:off x="2543241" y="4508506"/>
              <a:ext cx="154890" cy="9478"/>
            </a:xfrm>
            <a:custGeom>
              <a:avLst/>
              <a:gdLst/>
              <a:ahLst/>
              <a:cxnLst/>
              <a:rect l="l" t="t" r="r" b="b"/>
              <a:pathLst>
                <a:path w="4870" h="298" extrusionOk="0">
                  <a:moveTo>
                    <a:pt x="155" y="0"/>
                  </a:moveTo>
                  <a:cubicBezTo>
                    <a:pt x="60" y="0"/>
                    <a:pt x="0" y="72"/>
                    <a:pt x="0" y="143"/>
                  </a:cubicBezTo>
                  <a:cubicBezTo>
                    <a:pt x="0" y="238"/>
                    <a:pt x="72" y="298"/>
                    <a:pt x="155" y="298"/>
                  </a:cubicBezTo>
                  <a:lnTo>
                    <a:pt x="4715" y="298"/>
                  </a:lnTo>
                  <a:cubicBezTo>
                    <a:pt x="4810" y="298"/>
                    <a:pt x="4870" y="227"/>
                    <a:pt x="4870" y="143"/>
                  </a:cubicBezTo>
                  <a:cubicBezTo>
                    <a:pt x="4870" y="72"/>
                    <a:pt x="4810" y="0"/>
                    <a:pt x="4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11607;p67">
              <a:extLst>
                <a:ext uri="{FF2B5EF4-FFF2-40B4-BE49-F238E27FC236}">
                  <a16:creationId xmlns:a16="http://schemas.microsoft.com/office/drawing/2014/main" id="{C08CC894-CB4F-366F-7184-856066DEE591}"/>
                </a:ext>
              </a:extLst>
            </p:cNvPr>
            <p:cNvSpPr/>
            <p:nvPr/>
          </p:nvSpPr>
          <p:spPr>
            <a:xfrm>
              <a:off x="2635635" y="4436563"/>
              <a:ext cx="62497" cy="27289"/>
            </a:xfrm>
            <a:custGeom>
              <a:avLst/>
              <a:gdLst/>
              <a:ahLst/>
              <a:cxnLst/>
              <a:rect l="l" t="t" r="r" b="b"/>
              <a:pathLst>
                <a:path w="1965" h="858" extrusionOk="0">
                  <a:moveTo>
                    <a:pt x="1655" y="310"/>
                  </a:moveTo>
                  <a:lnTo>
                    <a:pt x="1655" y="560"/>
                  </a:lnTo>
                  <a:lnTo>
                    <a:pt x="298" y="560"/>
                  </a:lnTo>
                  <a:lnTo>
                    <a:pt x="298" y="310"/>
                  </a:lnTo>
                  <a:close/>
                  <a:moveTo>
                    <a:pt x="143" y="0"/>
                  </a:moveTo>
                  <a:cubicBezTo>
                    <a:pt x="60" y="0"/>
                    <a:pt x="0" y="72"/>
                    <a:pt x="0" y="143"/>
                  </a:cubicBezTo>
                  <a:lnTo>
                    <a:pt x="0" y="714"/>
                  </a:lnTo>
                  <a:cubicBezTo>
                    <a:pt x="0" y="798"/>
                    <a:pt x="72" y="857"/>
                    <a:pt x="143" y="857"/>
                  </a:cubicBezTo>
                  <a:lnTo>
                    <a:pt x="1810" y="857"/>
                  </a:lnTo>
                  <a:cubicBezTo>
                    <a:pt x="1905" y="857"/>
                    <a:pt x="1965" y="786"/>
                    <a:pt x="1965" y="714"/>
                  </a:cubicBezTo>
                  <a:lnTo>
                    <a:pt x="1965" y="143"/>
                  </a:lnTo>
                  <a:cubicBezTo>
                    <a:pt x="1965" y="60"/>
                    <a:pt x="1893"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1" name="Google Shape;11608;p67">
            <a:extLst>
              <a:ext uri="{FF2B5EF4-FFF2-40B4-BE49-F238E27FC236}">
                <a16:creationId xmlns:a16="http://schemas.microsoft.com/office/drawing/2014/main" id="{A116932E-79AC-2B61-332D-4B50A092DE06}"/>
              </a:ext>
            </a:extLst>
          </p:cNvPr>
          <p:cNvGrpSpPr/>
          <p:nvPr/>
        </p:nvGrpSpPr>
        <p:grpSpPr>
          <a:xfrm>
            <a:off x="7032668" y="4276407"/>
            <a:ext cx="382519" cy="350682"/>
            <a:chOff x="2903337" y="4279032"/>
            <a:chExt cx="382519" cy="350682"/>
          </a:xfrm>
          <a:solidFill>
            <a:schemeClr val="accent1"/>
          </a:solidFill>
        </p:grpSpPr>
        <p:sp>
          <p:nvSpPr>
            <p:cNvPr id="9782" name="Google Shape;11609;p67">
              <a:extLst>
                <a:ext uri="{FF2B5EF4-FFF2-40B4-BE49-F238E27FC236}">
                  <a16:creationId xmlns:a16="http://schemas.microsoft.com/office/drawing/2014/main" id="{DB072898-1947-11AC-A554-A8BA0DAF8259}"/>
                </a:ext>
              </a:extLst>
            </p:cNvPr>
            <p:cNvSpPr/>
            <p:nvPr/>
          </p:nvSpPr>
          <p:spPr>
            <a:xfrm>
              <a:off x="2966979" y="4320570"/>
              <a:ext cx="202248" cy="184183"/>
            </a:xfrm>
            <a:custGeom>
              <a:avLst/>
              <a:gdLst/>
              <a:ahLst/>
              <a:cxnLst/>
              <a:rect l="l" t="t" r="r" b="b"/>
              <a:pathLst>
                <a:path w="6359" h="5791" extrusionOk="0">
                  <a:moveTo>
                    <a:pt x="3179" y="361"/>
                  </a:moveTo>
                  <a:cubicBezTo>
                    <a:pt x="3834" y="361"/>
                    <a:pt x="4477" y="611"/>
                    <a:pt x="4989" y="1099"/>
                  </a:cubicBezTo>
                  <a:cubicBezTo>
                    <a:pt x="5965" y="2087"/>
                    <a:pt x="5965" y="3707"/>
                    <a:pt x="4965" y="4683"/>
                  </a:cubicBezTo>
                  <a:cubicBezTo>
                    <a:pt x="4465" y="5183"/>
                    <a:pt x="3813" y="5433"/>
                    <a:pt x="3164" y="5433"/>
                  </a:cubicBezTo>
                  <a:cubicBezTo>
                    <a:pt x="2515" y="5433"/>
                    <a:pt x="1870" y="5183"/>
                    <a:pt x="1381" y="4683"/>
                  </a:cubicBezTo>
                  <a:cubicBezTo>
                    <a:pt x="393" y="3695"/>
                    <a:pt x="381" y="2087"/>
                    <a:pt x="1381" y="1099"/>
                  </a:cubicBezTo>
                  <a:cubicBezTo>
                    <a:pt x="1870" y="611"/>
                    <a:pt x="2524" y="361"/>
                    <a:pt x="3179" y="361"/>
                  </a:cubicBezTo>
                  <a:close/>
                  <a:moveTo>
                    <a:pt x="3179" y="1"/>
                  </a:moveTo>
                  <a:cubicBezTo>
                    <a:pt x="2438" y="1"/>
                    <a:pt x="1697" y="284"/>
                    <a:pt x="1131" y="849"/>
                  </a:cubicBezTo>
                  <a:cubicBezTo>
                    <a:pt x="0" y="1980"/>
                    <a:pt x="0" y="3814"/>
                    <a:pt x="1131" y="4945"/>
                  </a:cubicBezTo>
                  <a:cubicBezTo>
                    <a:pt x="1691" y="5504"/>
                    <a:pt x="2441" y="5790"/>
                    <a:pt x="3167" y="5790"/>
                  </a:cubicBezTo>
                  <a:cubicBezTo>
                    <a:pt x="3917" y="5790"/>
                    <a:pt x="4644" y="5504"/>
                    <a:pt x="5203" y="4945"/>
                  </a:cubicBezTo>
                  <a:cubicBezTo>
                    <a:pt x="6358" y="3814"/>
                    <a:pt x="6358" y="1980"/>
                    <a:pt x="5227" y="849"/>
                  </a:cubicBezTo>
                  <a:cubicBezTo>
                    <a:pt x="4662" y="284"/>
                    <a:pt x="3920" y="1"/>
                    <a:pt x="3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11610;p67">
              <a:extLst>
                <a:ext uri="{FF2B5EF4-FFF2-40B4-BE49-F238E27FC236}">
                  <a16:creationId xmlns:a16="http://schemas.microsoft.com/office/drawing/2014/main" id="{9648E9E5-8446-D9B6-1D0A-5174F679D22C}"/>
                </a:ext>
              </a:extLst>
            </p:cNvPr>
            <p:cNvSpPr/>
            <p:nvPr/>
          </p:nvSpPr>
          <p:spPr>
            <a:xfrm>
              <a:off x="2903337" y="4279032"/>
              <a:ext cx="382519" cy="350682"/>
            </a:xfrm>
            <a:custGeom>
              <a:avLst/>
              <a:gdLst/>
              <a:ahLst/>
              <a:cxnLst/>
              <a:rect l="l" t="t" r="r" b="b"/>
              <a:pathLst>
                <a:path w="12027" h="11026" extrusionOk="0">
                  <a:moveTo>
                    <a:pt x="5168" y="1072"/>
                  </a:moveTo>
                  <a:cubicBezTo>
                    <a:pt x="5966" y="1072"/>
                    <a:pt x="6776" y="1381"/>
                    <a:pt x="7383" y="1988"/>
                  </a:cubicBezTo>
                  <a:cubicBezTo>
                    <a:pt x="8609" y="3215"/>
                    <a:pt x="8609" y="5203"/>
                    <a:pt x="7383" y="6429"/>
                  </a:cubicBezTo>
                  <a:cubicBezTo>
                    <a:pt x="6776" y="7037"/>
                    <a:pt x="5966" y="7346"/>
                    <a:pt x="5168" y="7346"/>
                  </a:cubicBezTo>
                  <a:cubicBezTo>
                    <a:pt x="4359" y="7334"/>
                    <a:pt x="3561" y="7037"/>
                    <a:pt x="2954" y="6429"/>
                  </a:cubicBezTo>
                  <a:cubicBezTo>
                    <a:pt x="1727" y="5203"/>
                    <a:pt x="1727" y="3215"/>
                    <a:pt x="2954" y="1988"/>
                  </a:cubicBezTo>
                  <a:cubicBezTo>
                    <a:pt x="3561" y="1381"/>
                    <a:pt x="4359" y="1072"/>
                    <a:pt x="5168" y="1072"/>
                  </a:cubicBezTo>
                  <a:close/>
                  <a:moveTo>
                    <a:pt x="7788" y="6513"/>
                  </a:moveTo>
                  <a:lnTo>
                    <a:pt x="8538" y="7263"/>
                  </a:lnTo>
                  <a:lnTo>
                    <a:pt x="8240" y="7561"/>
                  </a:lnTo>
                  <a:lnTo>
                    <a:pt x="7490" y="6810"/>
                  </a:lnTo>
                  <a:cubicBezTo>
                    <a:pt x="7550" y="6763"/>
                    <a:pt x="7597" y="6727"/>
                    <a:pt x="7633" y="6668"/>
                  </a:cubicBezTo>
                  <a:lnTo>
                    <a:pt x="7788" y="6513"/>
                  </a:lnTo>
                  <a:close/>
                  <a:moveTo>
                    <a:pt x="9038" y="7251"/>
                  </a:moveTo>
                  <a:cubicBezTo>
                    <a:pt x="9050" y="7251"/>
                    <a:pt x="9050" y="7251"/>
                    <a:pt x="9074" y="7275"/>
                  </a:cubicBezTo>
                  <a:lnTo>
                    <a:pt x="11276" y="9477"/>
                  </a:lnTo>
                  <a:lnTo>
                    <a:pt x="10455" y="10287"/>
                  </a:lnTo>
                  <a:lnTo>
                    <a:pt x="8252" y="8084"/>
                  </a:lnTo>
                  <a:cubicBezTo>
                    <a:pt x="8240" y="8073"/>
                    <a:pt x="8240" y="8061"/>
                    <a:pt x="8240" y="8061"/>
                  </a:cubicBezTo>
                  <a:cubicBezTo>
                    <a:pt x="8240" y="8049"/>
                    <a:pt x="8240" y="8049"/>
                    <a:pt x="8252" y="8037"/>
                  </a:cubicBezTo>
                  <a:lnTo>
                    <a:pt x="9014" y="7275"/>
                  </a:lnTo>
                  <a:cubicBezTo>
                    <a:pt x="9026" y="7251"/>
                    <a:pt x="9026" y="7251"/>
                    <a:pt x="9038" y="7251"/>
                  </a:cubicBezTo>
                  <a:close/>
                  <a:moveTo>
                    <a:pt x="11514" y="9716"/>
                  </a:moveTo>
                  <a:lnTo>
                    <a:pt x="11621" y="9835"/>
                  </a:lnTo>
                  <a:cubicBezTo>
                    <a:pt x="11645" y="9847"/>
                    <a:pt x="11645" y="9882"/>
                    <a:pt x="11633" y="9894"/>
                  </a:cubicBezTo>
                  <a:lnTo>
                    <a:pt x="10871" y="10656"/>
                  </a:lnTo>
                  <a:cubicBezTo>
                    <a:pt x="10859" y="10668"/>
                    <a:pt x="10859" y="10668"/>
                    <a:pt x="10836" y="10668"/>
                  </a:cubicBezTo>
                  <a:cubicBezTo>
                    <a:pt x="10824" y="10668"/>
                    <a:pt x="10824" y="10668"/>
                    <a:pt x="10812" y="10656"/>
                  </a:cubicBezTo>
                  <a:lnTo>
                    <a:pt x="10693" y="10537"/>
                  </a:lnTo>
                  <a:lnTo>
                    <a:pt x="11514" y="9716"/>
                  </a:lnTo>
                  <a:close/>
                  <a:moveTo>
                    <a:pt x="656" y="0"/>
                  </a:moveTo>
                  <a:cubicBezTo>
                    <a:pt x="299" y="0"/>
                    <a:pt x="1" y="298"/>
                    <a:pt x="1" y="655"/>
                  </a:cubicBezTo>
                  <a:lnTo>
                    <a:pt x="1" y="8715"/>
                  </a:lnTo>
                  <a:cubicBezTo>
                    <a:pt x="1" y="8942"/>
                    <a:pt x="180" y="9132"/>
                    <a:pt x="418" y="9132"/>
                  </a:cubicBezTo>
                  <a:lnTo>
                    <a:pt x="5859" y="9132"/>
                  </a:lnTo>
                  <a:cubicBezTo>
                    <a:pt x="5954" y="9132"/>
                    <a:pt x="6037" y="9061"/>
                    <a:pt x="6037" y="8954"/>
                  </a:cubicBezTo>
                  <a:cubicBezTo>
                    <a:pt x="6037" y="8846"/>
                    <a:pt x="5954" y="8775"/>
                    <a:pt x="5859" y="8775"/>
                  </a:cubicBezTo>
                  <a:lnTo>
                    <a:pt x="418" y="8775"/>
                  </a:lnTo>
                  <a:cubicBezTo>
                    <a:pt x="394" y="8775"/>
                    <a:pt x="358" y="8739"/>
                    <a:pt x="358" y="8715"/>
                  </a:cubicBezTo>
                  <a:lnTo>
                    <a:pt x="358" y="1631"/>
                  </a:lnTo>
                  <a:lnTo>
                    <a:pt x="2787" y="1631"/>
                  </a:lnTo>
                  <a:lnTo>
                    <a:pt x="2704" y="1727"/>
                  </a:lnTo>
                  <a:cubicBezTo>
                    <a:pt x="1346" y="3072"/>
                    <a:pt x="1346" y="5298"/>
                    <a:pt x="2704" y="6668"/>
                  </a:cubicBezTo>
                  <a:cubicBezTo>
                    <a:pt x="3382" y="7346"/>
                    <a:pt x="4275" y="7692"/>
                    <a:pt x="5168" y="7692"/>
                  </a:cubicBezTo>
                  <a:cubicBezTo>
                    <a:pt x="5883" y="7692"/>
                    <a:pt x="6597" y="7465"/>
                    <a:pt x="7204" y="7037"/>
                  </a:cubicBezTo>
                  <a:lnTo>
                    <a:pt x="7978" y="7811"/>
                  </a:lnTo>
                  <a:cubicBezTo>
                    <a:pt x="7919" y="7882"/>
                    <a:pt x="7883" y="7977"/>
                    <a:pt x="7883" y="8061"/>
                  </a:cubicBezTo>
                  <a:cubicBezTo>
                    <a:pt x="7883" y="8168"/>
                    <a:pt x="7919" y="8275"/>
                    <a:pt x="8002" y="8346"/>
                  </a:cubicBezTo>
                  <a:lnTo>
                    <a:pt x="8443" y="8787"/>
                  </a:lnTo>
                  <a:lnTo>
                    <a:pt x="6609" y="8787"/>
                  </a:lnTo>
                  <a:cubicBezTo>
                    <a:pt x="6514" y="8787"/>
                    <a:pt x="6430" y="8870"/>
                    <a:pt x="6430" y="8966"/>
                  </a:cubicBezTo>
                  <a:cubicBezTo>
                    <a:pt x="6430" y="9073"/>
                    <a:pt x="6514" y="9144"/>
                    <a:pt x="6609" y="9144"/>
                  </a:cubicBezTo>
                  <a:lnTo>
                    <a:pt x="8800" y="9144"/>
                  </a:lnTo>
                  <a:lnTo>
                    <a:pt x="10562" y="10906"/>
                  </a:lnTo>
                  <a:cubicBezTo>
                    <a:pt x="10633" y="10978"/>
                    <a:pt x="10740" y="11025"/>
                    <a:pt x="10836" y="11025"/>
                  </a:cubicBezTo>
                  <a:cubicBezTo>
                    <a:pt x="10943" y="11025"/>
                    <a:pt x="11050" y="10978"/>
                    <a:pt x="11121" y="10906"/>
                  </a:cubicBezTo>
                  <a:lnTo>
                    <a:pt x="11883" y="10144"/>
                  </a:lnTo>
                  <a:cubicBezTo>
                    <a:pt x="12026" y="9978"/>
                    <a:pt x="12026" y="9728"/>
                    <a:pt x="11872" y="9585"/>
                  </a:cubicBezTo>
                  <a:lnTo>
                    <a:pt x="11062" y="8775"/>
                  </a:lnTo>
                  <a:lnTo>
                    <a:pt x="11062" y="8727"/>
                  </a:lnTo>
                  <a:lnTo>
                    <a:pt x="11062" y="7025"/>
                  </a:lnTo>
                  <a:cubicBezTo>
                    <a:pt x="11062" y="6918"/>
                    <a:pt x="10990" y="6846"/>
                    <a:pt x="10883" y="6846"/>
                  </a:cubicBezTo>
                  <a:cubicBezTo>
                    <a:pt x="10776" y="6846"/>
                    <a:pt x="10705" y="6918"/>
                    <a:pt x="10705" y="7025"/>
                  </a:cubicBezTo>
                  <a:lnTo>
                    <a:pt x="10705" y="8430"/>
                  </a:lnTo>
                  <a:lnTo>
                    <a:pt x="9312" y="7037"/>
                  </a:lnTo>
                  <a:cubicBezTo>
                    <a:pt x="9233" y="6958"/>
                    <a:pt x="9132" y="6919"/>
                    <a:pt x="9034" y="6919"/>
                  </a:cubicBezTo>
                  <a:cubicBezTo>
                    <a:pt x="8939" y="6919"/>
                    <a:pt x="8846" y="6955"/>
                    <a:pt x="8776" y="7025"/>
                  </a:cubicBezTo>
                  <a:lnTo>
                    <a:pt x="8002" y="6251"/>
                  </a:lnTo>
                  <a:cubicBezTo>
                    <a:pt x="8978" y="4882"/>
                    <a:pt x="8859" y="2953"/>
                    <a:pt x="7633" y="1738"/>
                  </a:cubicBezTo>
                  <a:lnTo>
                    <a:pt x="7550" y="1643"/>
                  </a:lnTo>
                  <a:lnTo>
                    <a:pt x="10705" y="1643"/>
                  </a:lnTo>
                  <a:lnTo>
                    <a:pt x="10705" y="6251"/>
                  </a:lnTo>
                  <a:cubicBezTo>
                    <a:pt x="10705" y="6346"/>
                    <a:pt x="10776" y="6429"/>
                    <a:pt x="10883" y="6429"/>
                  </a:cubicBezTo>
                  <a:cubicBezTo>
                    <a:pt x="10990" y="6429"/>
                    <a:pt x="11062" y="6346"/>
                    <a:pt x="11062" y="6251"/>
                  </a:cubicBezTo>
                  <a:lnTo>
                    <a:pt x="11062" y="655"/>
                  </a:lnTo>
                  <a:cubicBezTo>
                    <a:pt x="11062" y="298"/>
                    <a:pt x="10764" y="0"/>
                    <a:pt x="10407" y="0"/>
                  </a:cubicBezTo>
                  <a:lnTo>
                    <a:pt x="8812" y="0"/>
                  </a:lnTo>
                  <a:cubicBezTo>
                    <a:pt x="8716" y="0"/>
                    <a:pt x="8633" y="72"/>
                    <a:pt x="8633" y="179"/>
                  </a:cubicBezTo>
                  <a:cubicBezTo>
                    <a:pt x="8633" y="274"/>
                    <a:pt x="8716" y="357"/>
                    <a:pt x="8812" y="357"/>
                  </a:cubicBezTo>
                  <a:lnTo>
                    <a:pt x="10407" y="357"/>
                  </a:lnTo>
                  <a:cubicBezTo>
                    <a:pt x="10574" y="357"/>
                    <a:pt x="10705" y="488"/>
                    <a:pt x="10705" y="655"/>
                  </a:cubicBezTo>
                  <a:lnTo>
                    <a:pt x="10705" y="1286"/>
                  </a:lnTo>
                  <a:lnTo>
                    <a:pt x="7109" y="1286"/>
                  </a:lnTo>
                  <a:cubicBezTo>
                    <a:pt x="6520" y="899"/>
                    <a:pt x="5841" y="706"/>
                    <a:pt x="5165" y="706"/>
                  </a:cubicBezTo>
                  <a:cubicBezTo>
                    <a:pt x="4490" y="706"/>
                    <a:pt x="3817" y="899"/>
                    <a:pt x="3239" y="1286"/>
                  </a:cubicBezTo>
                  <a:lnTo>
                    <a:pt x="358" y="1286"/>
                  </a:lnTo>
                  <a:lnTo>
                    <a:pt x="358" y="655"/>
                  </a:lnTo>
                  <a:cubicBezTo>
                    <a:pt x="358" y="488"/>
                    <a:pt x="501" y="357"/>
                    <a:pt x="656" y="357"/>
                  </a:cubicBezTo>
                  <a:lnTo>
                    <a:pt x="8062" y="357"/>
                  </a:lnTo>
                  <a:cubicBezTo>
                    <a:pt x="8157" y="357"/>
                    <a:pt x="8240" y="274"/>
                    <a:pt x="8240" y="179"/>
                  </a:cubicBezTo>
                  <a:cubicBezTo>
                    <a:pt x="8240" y="72"/>
                    <a:pt x="8157" y="0"/>
                    <a:pt x="8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11611;p67">
              <a:extLst>
                <a:ext uri="{FF2B5EF4-FFF2-40B4-BE49-F238E27FC236}">
                  <a16:creationId xmlns:a16="http://schemas.microsoft.com/office/drawing/2014/main" id="{F4E019B4-1637-5E4B-8FAB-A40AED8EE352}"/>
                </a:ext>
              </a:extLst>
            </p:cNvPr>
            <p:cNvSpPr/>
            <p:nvPr/>
          </p:nvSpPr>
          <p:spPr>
            <a:xfrm>
              <a:off x="2937814" y="4300215"/>
              <a:ext cx="11768" cy="11418"/>
            </a:xfrm>
            <a:custGeom>
              <a:avLst/>
              <a:gdLst/>
              <a:ahLst/>
              <a:cxnLst/>
              <a:rect l="l" t="t" r="r" b="b"/>
              <a:pathLst>
                <a:path w="370" h="359" extrusionOk="0">
                  <a:moveTo>
                    <a:pt x="191" y="1"/>
                  </a:moveTo>
                  <a:cubicBezTo>
                    <a:pt x="84" y="1"/>
                    <a:pt x="0" y="72"/>
                    <a:pt x="0" y="179"/>
                  </a:cubicBezTo>
                  <a:cubicBezTo>
                    <a:pt x="0" y="263"/>
                    <a:pt x="84" y="358"/>
                    <a:pt x="191" y="358"/>
                  </a:cubicBezTo>
                  <a:cubicBezTo>
                    <a:pt x="286" y="358"/>
                    <a:pt x="370" y="287"/>
                    <a:pt x="370" y="179"/>
                  </a:cubicBezTo>
                  <a:cubicBezTo>
                    <a:pt x="370" y="72"/>
                    <a:pt x="286"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11612;p67">
              <a:extLst>
                <a:ext uri="{FF2B5EF4-FFF2-40B4-BE49-F238E27FC236}">
                  <a16:creationId xmlns:a16="http://schemas.microsoft.com/office/drawing/2014/main" id="{6981FE8B-9447-9691-67A8-1E87E580F49C}"/>
                </a:ext>
              </a:extLst>
            </p:cNvPr>
            <p:cNvSpPr/>
            <p:nvPr/>
          </p:nvSpPr>
          <p:spPr>
            <a:xfrm>
              <a:off x="2952572" y="4300215"/>
              <a:ext cx="11386" cy="11418"/>
            </a:xfrm>
            <a:custGeom>
              <a:avLst/>
              <a:gdLst/>
              <a:ahLst/>
              <a:cxnLst/>
              <a:rect l="l" t="t" r="r" b="b"/>
              <a:pathLst>
                <a:path w="358" h="359" extrusionOk="0">
                  <a:moveTo>
                    <a:pt x="179" y="1"/>
                  </a:moveTo>
                  <a:cubicBezTo>
                    <a:pt x="84" y="1"/>
                    <a:pt x="1" y="72"/>
                    <a:pt x="1" y="179"/>
                  </a:cubicBezTo>
                  <a:cubicBezTo>
                    <a:pt x="1" y="263"/>
                    <a:pt x="84" y="358"/>
                    <a:pt x="179" y="358"/>
                  </a:cubicBezTo>
                  <a:cubicBezTo>
                    <a:pt x="287" y="358"/>
                    <a:pt x="358" y="287"/>
                    <a:pt x="358" y="179"/>
                  </a:cubicBezTo>
                  <a:cubicBezTo>
                    <a:pt x="358" y="72"/>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11613;p67">
              <a:extLst>
                <a:ext uri="{FF2B5EF4-FFF2-40B4-BE49-F238E27FC236}">
                  <a16:creationId xmlns:a16="http://schemas.microsoft.com/office/drawing/2014/main" id="{565EFBDA-C58B-8016-BDC5-33F335F0C923}"/>
                </a:ext>
              </a:extLst>
            </p:cNvPr>
            <p:cNvSpPr/>
            <p:nvPr/>
          </p:nvSpPr>
          <p:spPr>
            <a:xfrm>
              <a:off x="2967361" y="4300215"/>
              <a:ext cx="11386" cy="11418"/>
            </a:xfrm>
            <a:custGeom>
              <a:avLst/>
              <a:gdLst/>
              <a:ahLst/>
              <a:cxnLst/>
              <a:rect l="l" t="t" r="r" b="b"/>
              <a:pathLst>
                <a:path w="358" h="359" extrusionOk="0">
                  <a:moveTo>
                    <a:pt x="179" y="1"/>
                  </a:moveTo>
                  <a:cubicBezTo>
                    <a:pt x="72" y="1"/>
                    <a:pt x="0" y="72"/>
                    <a:pt x="0" y="179"/>
                  </a:cubicBezTo>
                  <a:cubicBezTo>
                    <a:pt x="0" y="263"/>
                    <a:pt x="72" y="358"/>
                    <a:pt x="179" y="358"/>
                  </a:cubicBezTo>
                  <a:cubicBezTo>
                    <a:pt x="286" y="358"/>
                    <a:pt x="357" y="287"/>
                    <a:pt x="357" y="179"/>
                  </a:cubicBezTo>
                  <a:cubicBezTo>
                    <a:pt x="345" y="72"/>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11614;p67">
              <a:extLst>
                <a:ext uri="{FF2B5EF4-FFF2-40B4-BE49-F238E27FC236}">
                  <a16:creationId xmlns:a16="http://schemas.microsoft.com/office/drawing/2014/main" id="{188E461E-1B38-0812-A0C0-047D47629381}"/>
                </a:ext>
              </a:extLst>
            </p:cNvPr>
            <p:cNvSpPr/>
            <p:nvPr/>
          </p:nvSpPr>
          <p:spPr>
            <a:xfrm>
              <a:off x="3016563" y="4424063"/>
              <a:ext cx="11418" cy="11386"/>
            </a:xfrm>
            <a:custGeom>
              <a:avLst/>
              <a:gdLst/>
              <a:ahLst/>
              <a:cxnLst/>
              <a:rect l="l" t="t" r="r" b="b"/>
              <a:pathLst>
                <a:path w="359" h="358" extrusionOk="0">
                  <a:moveTo>
                    <a:pt x="180" y="0"/>
                  </a:moveTo>
                  <a:cubicBezTo>
                    <a:pt x="72" y="0"/>
                    <a:pt x="1" y="84"/>
                    <a:pt x="1" y="179"/>
                  </a:cubicBezTo>
                  <a:cubicBezTo>
                    <a:pt x="1" y="286"/>
                    <a:pt x="72" y="357"/>
                    <a:pt x="180" y="357"/>
                  </a:cubicBezTo>
                  <a:cubicBezTo>
                    <a:pt x="287" y="357"/>
                    <a:pt x="358" y="286"/>
                    <a:pt x="358" y="179"/>
                  </a:cubicBezTo>
                  <a:cubicBezTo>
                    <a:pt x="358" y="84"/>
                    <a:pt x="287"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11615;p67">
              <a:extLst>
                <a:ext uri="{FF2B5EF4-FFF2-40B4-BE49-F238E27FC236}">
                  <a16:creationId xmlns:a16="http://schemas.microsoft.com/office/drawing/2014/main" id="{971321D6-5292-1FFD-55A7-69CB609A5AAA}"/>
                </a:ext>
              </a:extLst>
            </p:cNvPr>
            <p:cNvSpPr/>
            <p:nvPr/>
          </p:nvSpPr>
          <p:spPr>
            <a:xfrm>
              <a:off x="3016563" y="4442606"/>
              <a:ext cx="11418" cy="11386"/>
            </a:xfrm>
            <a:custGeom>
              <a:avLst/>
              <a:gdLst/>
              <a:ahLst/>
              <a:cxnLst/>
              <a:rect l="l" t="t" r="r" b="b"/>
              <a:pathLst>
                <a:path w="359" h="358" extrusionOk="0">
                  <a:moveTo>
                    <a:pt x="180" y="1"/>
                  </a:moveTo>
                  <a:cubicBezTo>
                    <a:pt x="72" y="1"/>
                    <a:pt x="1" y="72"/>
                    <a:pt x="1" y="179"/>
                  </a:cubicBezTo>
                  <a:cubicBezTo>
                    <a:pt x="1" y="286"/>
                    <a:pt x="72" y="358"/>
                    <a:pt x="180" y="358"/>
                  </a:cubicBezTo>
                  <a:cubicBezTo>
                    <a:pt x="287" y="358"/>
                    <a:pt x="358" y="286"/>
                    <a:pt x="358" y="179"/>
                  </a:cubicBezTo>
                  <a:cubicBezTo>
                    <a:pt x="358" y="72"/>
                    <a:pt x="287"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11616;p67">
              <a:extLst>
                <a:ext uri="{FF2B5EF4-FFF2-40B4-BE49-F238E27FC236}">
                  <a16:creationId xmlns:a16="http://schemas.microsoft.com/office/drawing/2014/main" id="{A3F55667-5E8F-D70B-B798-7F74931D6867}"/>
                </a:ext>
              </a:extLst>
            </p:cNvPr>
            <p:cNvSpPr/>
            <p:nvPr/>
          </p:nvSpPr>
          <p:spPr>
            <a:xfrm>
              <a:off x="3032498" y="4424063"/>
              <a:ext cx="11768" cy="11386"/>
            </a:xfrm>
            <a:custGeom>
              <a:avLst/>
              <a:gdLst/>
              <a:ahLst/>
              <a:cxnLst/>
              <a:rect l="l" t="t" r="r" b="b"/>
              <a:pathLst>
                <a:path w="370" h="358" extrusionOk="0">
                  <a:moveTo>
                    <a:pt x="191" y="0"/>
                  </a:moveTo>
                  <a:cubicBezTo>
                    <a:pt x="83" y="0"/>
                    <a:pt x="0" y="84"/>
                    <a:pt x="0" y="179"/>
                  </a:cubicBezTo>
                  <a:cubicBezTo>
                    <a:pt x="0" y="286"/>
                    <a:pt x="83" y="357"/>
                    <a:pt x="191" y="357"/>
                  </a:cubicBezTo>
                  <a:cubicBezTo>
                    <a:pt x="286" y="357"/>
                    <a:pt x="369" y="286"/>
                    <a:pt x="369" y="179"/>
                  </a:cubicBezTo>
                  <a:cubicBezTo>
                    <a:pt x="369" y="84"/>
                    <a:pt x="274"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11617;p67">
              <a:extLst>
                <a:ext uri="{FF2B5EF4-FFF2-40B4-BE49-F238E27FC236}">
                  <a16:creationId xmlns:a16="http://schemas.microsoft.com/office/drawing/2014/main" id="{99A908E0-5F79-8F6E-81C1-FC88CCD4E596}"/>
                </a:ext>
              </a:extLst>
            </p:cNvPr>
            <p:cNvSpPr/>
            <p:nvPr/>
          </p:nvSpPr>
          <p:spPr>
            <a:xfrm>
              <a:off x="3032498" y="4442606"/>
              <a:ext cx="11768" cy="11386"/>
            </a:xfrm>
            <a:custGeom>
              <a:avLst/>
              <a:gdLst/>
              <a:ahLst/>
              <a:cxnLst/>
              <a:rect l="l" t="t" r="r" b="b"/>
              <a:pathLst>
                <a:path w="370" h="358" extrusionOk="0">
                  <a:moveTo>
                    <a:pt x="191" y="1"/>
                  </a:moveTo>
                  <a:cubicBezTo>
                    <a:pt x="83" y="1"/>
                    <a:pt x="0" y="72"/>
                    <a:pt x="0" y="179"/>
                  </a:cubicBezTo>
                  <a:cubicBezTo>
                    <a:pt x="0" y="286"/>
                    <a:pt x="83" y="358"/>
                    <a:pt x="191" y="358"/>
                  </a:cubicBezTo>
                  <a:cubicBezTo>
                    <a:pt x="286" y="358"/>
                    <a:pt x="369" y="286"/>
                    <a:pt x="369" y="179"/>
                  </a:cubicBezTo>
                  <a:cubicBezTo>
                    <a:pt x="369" y="72"/>
                    <a:pt x="274"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11618;p67">
              <a:extLst>
                <a:ext uri="{FF2B5EF4-FFF2-40B4-BE49-F238E27FC236}">
                  <a16:creationId xmlns:a16="http://schemas.microsoft.com/office/drawing/2014/main" id="{95E52E75-58C2-17C9-DC15-3CD4C8F048A3}"/>
                </a:ext>
              </a:extLst>
            </p:cNvPr>
            <p:cNvSpPr/>
            <p:nvPr/>
          </p:nvSpPr>
          <p:spPr>
            <a:xfrm>
              <a:off x="3016213" y="4357527"/>
              <a:ext cx="112494" cy="111636"/>
            </a:xfrm>
            <a:custGeom>
              <a:avLst/>
              <a:gdLst/>
              <a:ahLst/>
              <a:cxnLst/>
              <a:rect l="l" t="t" r="r" b="b"/>
              <a:pathLst>
                <a:path w="3537" h="3510" extrusionOk="0">
                  <a:moveTo>
                    <a:pt x="2250" y="354"/>
                  </a:moveTo>
                  <a:lnTo>
                    <a:pt x="2096" y="1080"/>
                  </a:lnTo>
                  <a:lnTo>
                    <a:pt x="1357" y="913"/>
                  </a:lnTo>
                  <a:cubicBezTo>
                    <a:pt x="1336" y="909"/>
                    <a:pt x="1315" y="907"/>
                    <a:pt x="1293" y="907"/>
                  </a:cubicBezTo>
                  <a:cubicBezTo>
                    <a:pt x="1193" y="907"/>
                    <a:pt x="1093" y="950"/>
                    <a:pt x="1024" y="1009"/>
                  </a:cubicBezTo>
                  <a:cubicBezTo>
                    <a:pt x="929" y="1104"/>
                    <a:pt x="905" y="1211"/>
                    <a:pt x="929" y="1342"/>
                  </a:cubicBezTo>
                  <a:lnTo>
                    <a:pt x="953" y="1366"/>
                  </a:lnTo>
                  <a:lnTo>
                    <a:pt x="369" y="818"/>
                  </a:lnTo>
                  <a:lnTo>
                    <a:pt x="2250" y="354"/>
                  </a:lnTo>
                  <a:close/>
                  <a:moveTo>
                    <a:pt x="1274" y="1259"/>
                  </a:moveTo>
                  <a:lnTo>
                    <a:pt x="2036" y="1425"/>
                  </a:lnTo>
                  <a:lnTo>
                    <a:pt x="1869" y="2259"/>
                  </a:lnTo>
                  <a:lnTo>
                    <a:pt x="1429" y="1830"/>
                  </a:lnTo>
                  <a:lnTo>
                    <a:pt x="1274" y="1259"/>
                  </a:lnTo>
                  <a:close/>
                  <a:moveTo>
                    <a:pt x="2369" y="1521"/>
                  </a:moveTo>
                  <a:lnTo>
                    <a:pt x="3167" y="1699"/>
                  </a:lnTo>
                  <a:lnTo>
                    <a:pt x="1715" y="3152"/>
                  </a:lnTo>
                  <a:lnTo>
                    <a:pt x="1548" y="2449"/>
                  </a:lnTo>
                  <a:lnTo>
                    <a:pt x="1607" y="2509"/>
                  </a:lnTo>
                  <a:cubicBezTo>
                    <a:pt x="1679" y="2568"/>
                    <a:pt x="1774" y="2616"/>
                    <a:pt x="1857" y="2616"/>
                  </a:cubicBezTo>
                  <a:cubicBezTo>
                    <a:pt x="1893" y="2616"/>
                    <a:pt x="1929" y="2616"/>
                    <a:pt x="1965" y="2604"/>
                  </a:cubicBezTo>
                  <a:cubicBezTo>
                    <a:pt x="2084" y="2557"/>
                    <a:pt x="2191" y="2473"/>
                    <a:pt x="2203" y="2330"/>
                  </a:cubicBezTo>
                  <a:lnTo>
                    <a:pt x="2369" y="1521"/>
                  </a:lnTo>
                  <a:close/>
                  <a:moveTo>
                    <a:pt x="2239" y="0"/>
                  </a:moveTo>
                  <a:cubicBezTo>
                    <a:pt x="2211" y="0"/>
                    <a:pt x="2183" y="3"/>
                    <a:pt x="2155" y="9"/>
                  </a:cubicBezTo>
                  <a:lnTo>
                    <a:pt x="274" y="473"/>
                  </a:lnTo>
                  <a:cubicBezTo>
                    <a:pt x="167" y="509"/>
                    <a:pt x="60" y="604"/>
                    <a:pt x="24" y="723"/>
                  </a:cubicBezTo>
                  <a:cubicBezTo>
                    <a:pt x="0" y="842"/>
                    <a:pt x="24" y="985"/>
                    <a:pt x="119" y="1068"/>
                  </a:cubicBezTo>
                  <a:lnTo>
                    <a:pt x="1084" y="2009"/>
                  </a:lnTo>
                  <a:lnTo>
                    <a:pt x="1369" y="3223"/>
                  </a:lnTo>
                  <a:cubicBezTo>
                    <a:pt x="1393" y="3342"/>
                    <a:pt x="1488" y="3450"/>
                    <a:pt x="1619" y="3497"/>
                  </a:cubicBezTo>
                  <a:cubicBezTo>
                    <a:pt x="1655" y="3509"/>
                    <a:pt x="1679" y="3509"/>
                    <a:pt x="1726" y="3509"/>
                  </a:cubicBezTo>
                  <a:cubicBezTo>
                    <a:pt x="1810" y="3509"/>
                    <a:pt x="1905" y="3473"/>
                    <a:pt x="1976" y="3402"/>
                  </a:cubicBezTo>
                  <a:lnTo>
                    <a:pt x="3441" y="1949"/>
                  </a:lnTo>
                  <a:cubicBezTo>
                    <a:pt x="3512" y="1842"/>
                    <a:pt x="3536" y="1711"/>
                    <a:pt x="3512" y="1592"/>
                  </a:cubicBezTo>
                  <a:cubicBezTo>
                    <a:pt x="3477" y="1473"/>
                    <a:pt x="3381" y="1366"/>
                    <a:pt x="3239" y="1342"/>
                  </a:cubicBezTo>
                  <a:lnTo>
                    <a:pt x="2441" y="1152"/>
                  </a:lnTo>
                  <a:lnTo>
                    <a:pt x="2584" y="425"/>
                  </a:lnTo>
                  <a:cubicBezTo>
                    <a:pt x="2619" y="306"/>
                    <a:pt x="2572" y="187"/>
                    <a:pt x="2488" y="104"/>
                  </a:cubicBezTo>
                  <a:cubicBezTo>
                    <a:pt x="2416" y="31"/>
                    <a:pt x="2329" y="0"/>
                    <a:pt x="2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11619;p67">
              <a:extLst>
                <a:ext uri="{FF2B5EF4-FFF2-40B4-BE49-F238E27FC236}">
                  <a16:creationId xmlns:a16="http://schemas.microsoft.com/office/drawing/2014/main" id="{08B975CE-C89A-8E17-339F-72BA64AAA64D}"/>
                </a:ext>
              </a:extLst>
            </p:cNvPr>
            <p:cNvSpPr/>
            <p:nvPr/>
          </p:nvSpPr>
          <p:spPr>
            <a:xfrm>
              <a:off x="2937051" y="4499791"/>
              <a:ext cx="14439" cy="11386"/>
            </a:xfrm>
            <a:custGeom>
              <a:avLst/>
              <a:gdLst/>
              <a:ahLst/>
              <a:cxnLst/>
              <a:rect l="l" t="t" r="r" b="b"/>
              <a:pathLst>
                <a:path w="454" h="358" extrusionOk="0">
                  <a:moveTo>
                    <a:pt x="179" y="0"/>
                  </a:moveTo>
                  <a:cubicBezTo>
                    <a:pt x="72" y="0"/>
                    <a:pt x="1" y="72"/>
                    <a:pt x="1" y="179"/>
                  </a:cubicBezTo>
                  <a:cubicBezTo>
                    <a:pt x="1" y="286"/>
                    <a:pt x="96" y="358"/>
                    <a:pt x="179" y="358"/>
                  </a:cubicBezTo>
                  <a:lnTo>
                    <a:pt x="274" y="358"/>
                  </a:lnTo>
                  <a:cubicBezTo>
                    <a:pt x="370" y="358"/>
                    <a:pt x="453" y="286"/>
                    <a:pt x="453" y="179"/>
                  </a:cubicBezTo>
                  <a:cubicBezTo>
                    <a:pt x="453" y="72"/>
                    <a:pt x="370" y="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11620;p67">
              <a:extLst>
                <a:ext uri="{FF2B5EF4-FFF2-40B4-BE49-F238E27FC236}">
                  <a16:creationId xmlns:a16="http://schemas.microsoft.com/office/drawing/2014/main" id="{4F441B27-28B0-6B75-20FA-E798EACA92F0}"/>
                </a:ext>
              </a:extLst>
            </p:cNvPr>
            <p:cNvSpPr/>
            <p:nvPr/>
          </p:nvSpPr>
          <p:spPr>
            <a:xfrm>
              <a:off x="2953717" y="4499791"/>
              <a:ext cx="30310" cy="11386"/>
            </a:xfrm>
            <a:custGeom>
              <a:avLst/>
              <a:gdLst/>
              <a:ahLst/>
              <a:cxnLst/>
              <a:rect l="l" t="t" r="r" b="b"/>
              <a:pathLst>
                <a:path w="953" h="358" extrusionOk="0">
                  <a:moveTo>
                    <a:pt x="179" y="0"/>
                  </a:moveTo>
                  <a:cubicBezTo>
                    <a:pt x="72" y="0"/>
                    <a:pt x="1" y="84"/>
                    <a:pt x="1" y="179"/>
                  </a:cubicBezTo>
                  <a:cubicBezTo>
                    <a:pt x="1" y="286"/>
                    <a:pt x="72" y="358"/>
                    <a:pt x="179" y="358"/>
                  </a:cubicBezTo>
                  <a:lnTo>
                    <a:pt x="774" y="358"/>
                  </a:lnTo>
                  <a:cubicBezTo>
                    <a:pt x="882" y="358"/>
                    <a:pt x="953" y="286"/>
                    <a:pt x="953" y="179"/>
                  </a:cubicBezTo>
                  <a:cubicBezTo>
                    <a:pt x="953" y="96"/>
                    <a:pt x="858" y="0"/>
                    <a:pt x="7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11621;p67">
              <a:extLst>
                <a:ext uri="{FF2B5EF4-FFF2-40B4-BE49-F238E27FC236}">
                  <a16:creationId xmlns:a16="http://schemas.microsoft.com/office/drawing/2014/main" id="{BC064B42-D021-D572-2368-43C55B88E018}"/>
                </a:ext>
              </a:extLst>
            </p:cNvPr>
            <p:cNvSpPr/>
            <p:nvPr/>
          </p:nvSpPr>
          <p:spPr>
            <a:xfrm>
              <a:off x="2937051" y="4514930"/>
              <a:ext cx="46976" cy="11386"/>
            </a:xfrm>
            <a:custGeom>
              <a:avLst/>
              <a:gdLst/>
              <a:ahLst/>
              <a:cxnLst/>
              <a:rect l="l" t="t" r="r" b="b"/>
              <a:pathLst>
                <a:path w="1477" h="358" extrusionOk="0">
                  <a:moveTo>
                    <a:pt x="179" y="1"/>
                  </a:moveTo>
                  <a:cubicBezTo>
                    <a:pt x="72" y="1"/>
                    <a:pt x="1" y="84"/>
                    <a:pt x="1" y="179"/>
                  </a:cubicBezTo>
                  <a:cubicBezTo>
                    <a:pt x="1" y="286"/>
                    <a:pt x="72" y="358"/>
                    <a:pt x="179" y="358"/>
                  </a:cubicBezTo>
                  <a:lnTo>
                    <a:pt x="1298" y="358"/>
                  </a:lnTo>
                  <a:cubicBezTo>
                    <a:pt x="1406" y="358"/>
                    <a:pt x="1477" y="286"/>
                    <a:pt x="1477" y="179"/>
                  </a:cubicBezTo>
                  <a:cubicBezTo>
                    <a:pt x="1477" y="84"/>
                    <a:pt x="1382" y="1"/>
                    <a:pt x="1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11622;p67">
              <a:extLst>
                <a:ext uri="{FF2B5EF4-FFF2-40B4-BE49-F238E27FC236}">
                  <a16:creationId xmlns:a16="http://schemas.microsoft.com/office/drawing/2014/main" id="{78FA4944-BE0C-D81A-ED2D-47B898B94D10}"/>
                </a:ext>
              </a:extLst>
            </p:cNvPr>
            <p:cNvSpPr/>
            <p:nvPr/>
          </p:nvSpPr>
          <p:spPr>
            <a:xfrm>
              <a:off x="2937051" y="4529719"/>
              <a:ext cx="46976" cy="11386"/>
            </a:xfrm>
            <a:custGeom>
              <a:avLst/>
              <a:gdLst/>
              <a:ahLst/>
              <a:cxnLst/>
              <a:rect l="l" t="t" r="r" b="b"/>
              <a:pathLst>
                <a:path w="1477" h="358" extrusionOk="0">
                  <a:moveTo>
                    <a:pt x="179" y="0"/>
                  </a:moveTo>
                  <a:cubicBezTo>
                    <a:pt x="72" y="0"/>
                    <a:pt x="1" y="71"/>
                    <a:pt x="1" y="179"/>
                  </a:cubicBezTo>
                  <a:cubicBezTo>
                    <a:pt x="1" y="286"/>
                    <a:pt x="72" y="357"/>
                    <a:pt x="179" y="357"/>
                  </a:cubicBezTo>
                  <a:lnTo>
                    <a:pt x="1298" y="357"/>
                  </a:lnTo>
                  <a:cubicBezTo>
                    <a:pt x="1406" y="357"/>
                    <a:pt x="1477" y="286"/>
                    <a:pt x="1477" y="179"/>
                  </a:cubicBezTo>
                  <a:cubicBezTo>
                    <a:pt x="1477" y="71"/>
                    <a:pt x="1382" y="0"/>
                    <a:pt x="1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11623;p67">
              <a:extLst>
                <a:ext uri="{FF2B5EF4-FFF2-40B4-BE49-F238E27FC236}">
                  <a16:creationId xmlns:a16="http://schemas.microsoft.com/office/drawing/2014/main" id="{721DD6F1-4838-5B84-E7F7-FCB48F76FDEF}"/>
                </a:ext>
              </a:extLst>
            </p:cNvPr>
            <p:cNvSpPr/>
            <p:nvPr/>
          </p:nvSpPr>
          <p:spPr>
            <a:xfrm>
              <a:off x="3213881" y="4343787"/>
              <a:ext cx="11386" cy="126488"/>
            </a:xfrm>
            <a:custGeom>
              <a:avLst/>
              <a:gdLst/>
              <a:ahLst/>
              <a:cxnLst/>
              <a:rect l="l" t="t" r="r" b="b"/>
              <a:pathLst>
                <a:path w="358" h="3977" extrusionOk="0">
                  <a:moveTo>
                    <a:pt x="179" y="0"/>
                  </a:moveTo>
                  <a:cubicBezTo>
                    <a:pt x="83" y="0"/>
                    <a:pt x="0" y="83"/>
                    <a:pt x="0" y="179"/>
                  </a:cubicBezTo>
                  <a:lnTo>
                    <a:pt x="0" y="3798"/>
                  </a:lnTo>
                  <a:cubicBezTo>
                    <a:pt x="0" y="3893"/>
                    <a:pt x="83" y="3977"/>
                    <a:pt x="179" y="3977"/>
                  </a:cubicBezTo>
                  <a:cubicBezTo>
                    <a:pt x="286" y="3977"/>
                    <a:pt x="357" y="3893"/>
                    <a:pt x="357" y="3798"/>
                  </a:cubicBezTo>
                  <a:lnTo>
                    <a:pt x="357" y="179"/>
                  </a:lnTo>
                  <a:cubicBezTo>
                    <a:pt x="357" y="72"/>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7" name="Google Shape;11624;p67">
            <a:extLst>
              <a:ext uri="{FF2B5EF4-FFF2-40B4-BE49-F238E27FC236}">
                <a16:creationId xmlns:a16="http://schemas.microsoft.com/office/drawing/2014/main" id="{E23E665A-02C1-4315-41A3-14C9A67D26FF}"/>
              </a:ext>
            </a:extLst>
          </p:cNvPr>
          <p:cNvGrpSpPr/>
          <p:nvPr/>
        </p:nvGrpSpPr>
        <p:grpSpPr>
          <a:xfrm>
            <a:off x="8062673" y="4313142"/>
            <a:ext cx="383632" cy="276449"/>
            <a:chOff x="3933342" y="4315767"/>
            <a:chExt cx="383632" cy="276449"/>
          </a:xfrm>
          <a:solidFill>
            <a:schemeClr val="accent1"/>
          </a:solidFill>
        </p:grpSpPr>
        <p:sp>
          <p:nvSpPr>
            <p:cNvPr id="9798" name="Google Shape;11625;p67">
              <a:extLst>
                <a:ext uri="{FF2B5EF4-FFF2-40B4-BE49-F238E27FC236}">
                  <a16:creationId xmlns:a16="http://schemas.microsoft.com/office/drawing/2014/main" id="{345ABD18-5169-983C-BFAA-AC03A819AF3B}"/>
                </a:ext>
              </a:extLst>
            </p:cNvPr>
            <p:cNvSpPr/>
            <p:nvPr/>
          </p:nvSpPr>
          <p:spPr>
            <a:xfrm>
              <a:off x="3933342" y="4315767"/>
              <a:ext cx="383632" cy="276449"/>
            </a:xfrm>
            <a:custGeom>
              <a:avLst/>
              <a:gdLst/>
              <a:ahLst/>
              <a:cxnLst/>
              <a:rect l="l" t="t" r="r" b="b"/>
              <a:pathLst>
                <a:path w="12062" h="8692" extrusionOk="0">
                  <a:moveTo>
                    <a:pt x="2061" y="369"/>
                  </a:moveTo>
                  <a:cubicBezTo>
                    <a:pt x="2120" y="369"/>
                    <a:pt x="2168" y="417"/>
                    <a:pt x="2168" y="476"/>
                  </a:cubicBezTo>
                  <a:lnTo>
                    <a:pt x="2168" y="845"/>
                  </a:lnTo>
                  <a:lnTo>
                    <a:pt x="1406" y="845"/>
                  </a:lnTo>
                  <a:lnTo>
                    <a:pt x="1406" y="476"/>
                  </a:lnTo>
                  <a:cubicBezTo>
                    <a:pt x="1406" y="417"/>
                    <a:pt x="1454" y="369"/>
                    <a:pt x="1513" y="369"/>
                  </a:cubicBezTo>
                  <a:close/>
                  <a:moveTo>
                    <a:pt x="10824" y="1262"/>
                  </a:moveTo>
                  <a:cubicBezTo>
                    <a:pt x="10883" y="1262"/>
                    <a:pt x="10931" y="1310"/>
                    <a:pt x="10931" y="1369"/>
                  </a:cubicBezTo>
                  <a:lnTo>
                    <a:pt x="10943" y="1715"/>
                  </a:lnTo>
                  <a:lnTo>
                    <a:pt x="9490" y="1715"/>
                  </a:lnTo>
                  <a:lnTo>
                    <a:pt x="9490" y="1369"/>
                  </a:lnTo>
                  <a:cubicBezTo>
                    <a:pt x="9490" y="1310"/>
                    <a:pt x="9526" y="1262"/>
                    <a:pt x="9586" y="1262"/>
                  </a:cubicBezTo>
                  <a:close/>
                  <a:moveTo>
                    <a:pt x="1513" y="0"/>
                  </a:moveTo>
                  <a:cubicBezTo>
                    <a:pt x="1251" y="0"/>
                    <a:pt x="1049" y="214"/>
                    <a:pt x="1049" y="464"/>
                  </a:cubicBezTo>
                  <a:lnTo>
                    <a:pt x="1049" y="833"/>
                  </a:lnTo>
                  <a:lnTo>
                    <a:pt x="894" y="833"/>
                  </a:lnTo>
                  <a:cubicBezTo>
                    <a:pt x="692" y="833"/>
                    <a:pt x="489" y="905"/>
                    <a:pt x="334" y="1048"/>
                  </a:cubicBezTo>
                  <a:cubicBezTo>
                    <a:pt x="263" y="1107"/>
                    <a:pt x="239" y="1226"/>
                    <a:pt x="299" y="1298"/>
                  </a:cubicBezTo>
                  <a:cubicBezTo>
                    <a:pt x="332" y="1338"/>
                    <a:pt x="385" y="1360"/>
                    <a:pt x="440" y="1360"/>
                  </a:cubicBezTo>
                  <a:cubicBezTo>
                    <a:pt x="482" y="1360"/>
                    <a:pt x="525" y="1347"/>
                    <a:pt x="561" y="1322"/>
                  </a:cubicBezTo>
                  <a:cubicBezTo>
                    <a:pt x="676" y="1220"/>
                    <a:pt x="791" y="1203"/>
                    <a:pt x="908" y="1203"/>
                  </a:cubicBezTo>
                  <a:cubicBezTo>
                    <a:pt x="966" y="1203"/>
                    <a:pt x="1025" y="1207"/>
                    <a:pt x="1084" y="1207"/>
                  </a:cubicBezTo>
                  <a:cubicBezTo>
                    <a:pt x="1116" y="1207"/>
                    <a:pt x="1148" y="1206"/>
                    <a:pt x="1180" y="1203"/>
                  </a:cubicBezTo>
                  <a:lnTo>
                    <a:pt x="2680" y="1203"/>
                  </a:lnTo>
                  <a:cubicBezTo>
                    <a:pt x="2978" y="1203"/>
                    <a:pt x="3216" y="1441"/>
                    <a:pt x="3216" y="1738"/>
                  </a:cubicBezTo>
                  <a:lnTo>
                    <a:pt x="3216" y="2429"/>
                  </a:lnTo>
                  <a:cubicBezTo>
                    <a:pt x="3216" y="2536"/>
                    <a:pt x="3299" y="2607"/>
                    <a:pt x="3394" y="2607"/>
                  </a:cubicBezTo>
                  <a:cubicBezTo>
                    <a:pt x="3501" y="2607"/>
                    <a:pt x="3573" y="2536"/>
                    <a:pt x="3573" y="2429"/>
                  </a:cubicBezTo>
                  <a:lnTo>
                    <a:pt x="3573" y="2072"/>
                  </a:lnTo>
                  <a:lnTo>
                    <a:pt x="11217" y="2072"/>
                  </a:lnTo>
                  <a:cubicBezTo>
                    <a:pt x="11491" y="2084"/>
                    <a:pt x="11705" y="2322"/>
                    <a:pt x="11705" y="2607"/>
                  </a:cubicBezTo>
                  <a:lnTo>
                    <a:pt x="11705" y="2834"/>
                  </a:lnTo>
                  <a:lnTo>
                    <a:pt x="11395" y="2834"/>
                  </a:lnTo>
                  <a:cubicBezTo>
                    <a:pt x="11288" y="2834"/>
                    <a:pt x="11217" y="2905"/>
                    <a:pt x="11217" y="3012"/>
                  </a:cubicBezTo>
                  <a:cubicBezTo>
                    <a:pt x="11217" y="3108"/>
                    <a:pt x="11288" y="3191"/>
                    <a:pt x="11395" y="3191"/>
                  </a:cubicBezTo>
                  <a:lnTo>
                    <a:pt x="11705" y="3191"/>
                  </a:lnTo>
                  <a:lnTo>
                    <a:pt x="11705" y="7441"/>
                  </a:lnTo>
                  <a:lnTo>
                    <a:pt x="10883" y="7441"/>
                  </a:lnTo>
                  <a:cubicBezTo>
                    <a:pt x="10621" y="7441"/>
                    <a:pt x="10395" y="7215"/>
                    <a:pt x="10395" y="6953"/>
                  </a:cubicBezTo>
                  <a:lnTo>
                    <a:pt x="10395" y="3667"/>
                  </a:lnTo>
                  <a:cubicBezTo>
                    <a:pt x="10395" y="3453"/>
                    <a:pt x="10538" y="3262"/>
                    <a:pt x="10740" y="3203"/>
                  </a:cubicBezTo>
                  <a:cubicBezTo>
                    <a:pt x="10824" y="3167"/>
                    <a:pt x="10883" y="3072"/>
                    <a:pt x="10859" y="2977"/>
                  </a:cubicBezTo>
                  <a:cubicBezTo>
                    <a:pt x="10829" y="2906"/>
                    <a:pt x="10747" y="2852"/>
                    <a:pt x="10672" y="2852"/>
                  </a:cubicBezTo>
                  <a:cubicBezTo>
                    <a:pt x="10659" y="2852"/>
                    <a:pt x="10646" y="2854"/>
                    <a:pt x="10633" y="2858"/>
                  </a:cubicBezTo>
                  <a:cubicBezTo>
                    <a:pt x="10276" y="2965"/>
                    <a:pt x="10038" y="3310"/>
                    <a:pt x="10038" y="3667"/>
                  </a:cubicBezTo>
                  <a:lnTo>
                    <a:pt x="10038" y="6953"/>
                  </a:lnTo>
                  <a:cubicBezTo>
                    <a:pt x="10038" y="7418"/>
                    <a:pt x="10419" y="7799"/>
                    <a:pt x="10883" y="7799"/>
                  </a:cubicBezTo>
                  <a:lnTo>
                    <a:pt x="11705" y="7799"/>
                  </a:lnTo>
                  <a:cubicBezTo>
                    <a:pt x="11705" y="8096"/>
                    <a:pt x="11467" y="8334"/>
                    <a:pt x="11169" y="8334"/>
                  </a:cubicBezTo>
                  <a:lnTo>
                    <a:pt x="3394" y="8334"/>
                  </a:lnTo>
                  <a:cubicBezTo>
                    <a:pt x="3478" y="8227"/>
                    <a:pt x="3537" y="8108"/>
                    <a:pt x="3561" y="7977"/>
                  </a:cubicBezTo>
                  <a:cubicBezTo>
                    <a:pt x="3573" y="7870"/>
                    <a:pt x="3513" y="7787"/>
                    <a:pt x="3430" y="7775"/>
                  </a:cubicBezTo>
                  <a:cubicBezTo>
                    <a:pt x="3414" y="7771"/>
                    <a:pt x="3399" y="7770"/>
                    <a:pt x="3384" y="7770"/>
                  </a:cubicBezTo>
                  <a:cubicBezTo>
                    <a:pt x="3299" y="7770"/>
                    <a:pt x="3236" y="7825"/>
                    <a:pt x="3216" y="7906"/>
                  </a:cubicBezTo>
                  <a:cubicBezTo>
                    <a:pt x="3180" y="8156"/>
                    <a:pt x="2954" y="8334"/>
                    <a:pt x="2704" y="8334"/>
                  </a:cubicBezTo>
                  <a:lnTo>
                    <a:pt x="823" y="8334"/>
                  </a:lnTo>
                  <a:cubicBezTo>
                    <a:pt x="572" y="8287"/>
                    <a:pt x="358" y="8072"/>
                    <a:pt x="358" y="7799"/>
                  </a:cubicBezTo>
                  <a:lnTo>
                    <a:pt x="358" y="2774"/>
                  </a:lnTo>
                  <a:lnTo>
                    <a:pt x="358" y="1834"/>
                  </a:lnTo>
                  <a:cubicBezTo>
                    <a:pt x="358" y="1726"/>
                    <a:pt x="287" y="1655"/>
                    <a:pt x="180" y="1655"/>
                  </a:cubicBezTo>
                  <a:cubicBezTo>
                    <a:pt x="72" y="1655"/>
                    <a:pt x="1" y="1726"/>
                    <a:pt x="1" y="1834"/>
                  </a:cubicBezTo>
                  <a:lnTo>
                    <a:pt x="1" y="7799"/>
                  </a:lnTo>
                  <a:cubicBezTo>
                    <a:pt x="1" y="8251"/>
                    <a:pt x="334" y="8608"/>
                    <a:pt x="751" y="8680"/>
                  </a:cubicBezTo>
                  <a:cubicBezTo>
                    <a:pt x="763" y="8680"/>
                    <a:pt x="787" y="8680"/>
                    <a:pt x="811" y="8692"/>
                  </a:cubicBezTo>
                  <a:lnTo>
                    <a:pt x="11169" y="8692"/>
                  </a:lnTo>
                  <a:cubicBezTo>
                    <a:pt x="11657" y="8692"/>
                    <a:pt x="12062" y="8287"/>
                    <a:pt x="12062" y="7799"/>
                  </a:cubicBezTo>
                  <a:lnTo>
                    <a:pt x="12062" y="2607"/>
                  </a:lnTo>
                  <a:cubicBezTo>
                    <a:pt x="12050" y="2155"/>
                    <a:pt x="11717" y="1786"/>
                    <a:pt x="11300" y="1715"/>
                  </a:cubicBezTo>
                  <a:lnTo>
                    <a:pt x="11300" y="1357"/>
                  </a:lnTo>
                  <a:cubicBezTo>
                    <a:pt x="11300" y="1107"/>
                    <a:pt x="11098" y="893"/>
                    <a:pt x="10836" y="893"/>
                  </a:cubicBezTo>
                  <a:lnTo>
                    <a:pt x="9609" y="893"/>
                  </a:lnTo>
                  <a:cubicBezTo>
                    <a:pt x="9347" y="893"/>
                    <a:pt x="9145" y="1107"/>
                    <a:pt x="9145" y="1357"/>
                  </a:cubicBezTo>
                  <a:lnTo>
                    <a:pt x="9145" y="1703"/>
                  </a:lnTo>
                  <a:lnTo>
                    <a:pt x="8621" y="1703"/>
                  </a:lnTo>
                  <a:lnTo>
                    <a:pt x="8252" y="881"/>
                  </a:lnTo>
                  <a:cubicBezTo>
                    <a:pt x="8121" y="595"/>
                    <a:pt x="7823" y="405"/>
                    <a:pt x="7502" y="405"/>
                  </a:cubicBezTo>
                  <a:lnTo>
                    <a:pt x="6049" y="405"/>
                  </a:lnTo>
                  <a:cubicBezTo>
                    <a:pt x="5776" y="405"/>
                    <a:pt x="5525" y="536"/>
                    <a:pt x="5383" y="738"/>
                  </a:cubicBezTo>
                  <a:cubicBezTo>
                    <a:pt x="5323" y="822"/>
                    <a:pt x="5335" y="941"/>
                    <a:pt x="5418" y="1000"/>
                  </a:cubicBezTo>
                  <a:cubicBezTo>
                    <a:pt x="5450" y="1023"/>
                    <a:pt x="5486" y="1033"/>
                    <a:pt x="5523" y="1033"/>
                  </a:cubicBezTo>
                  <a:cubicBezTo>
                    <a:pt x="5583" y="1033"/>
                    <a:pt x="5643" y="1004"/>
                    <a:pt x="5680" y="953"/>
                  </a:cubicBezTo>
                  <a:cubicBezTo>
                    <a:pt x="5764" y="833"/>
                    <a:pt x="5895" y="762"/>
                    <a:pt x="6049" y="762"/>
                  </a:cubicBezTo>
                  <a:lnTo>
                    <a:pt x="7502" y="762"/>
                  </a:lnTo>
                  <a:cubicBezTo>
                    <a:pt x="7681" y="762"/>
                    <a:pt x="7847" y="869"/>
                    <a:pt x="7919" y="1024"/>
                  </a:cubicBezTo>
                  <a:lnTo>
                    <a:pt x="8240" y="1703"/>
                  </a:lnTo>
                  <a:lnTo>
                    <a:pt x="5335" y="1703"/>
                  </a:lnTo>
                  <a:lnTo>
                    <a:pt x="5395" y="1584"/>
                  </a:lnTo>
                  <a:cubicBezTo>
                    <a:pt x="5430" y="1488"/>
                    <a:pt x="5395" y="1381"/>
                    <a:pt x="5299" y="1345"/>
                  </a:cubicBezTo>
                  <a:cubicBezTo>
                    <a:pt x="5276" y="1332"/>
                    <a:pt x="5252" y="1327"/>
                    <a:pt x="5227" y="1327"/>
                  </a:cubicBezTo>
                  <a:cubicBezTo>
                    <a:pt x="5162" y="1327"/>
                    <a:pt x="5096" y="1368"/>
                    <a:pt x="5061" y="1429"/>
                  </a:cubicBezTo>
                  <a:lnTo>
                    <a:pt x="4942" y="1703"/>
                  </a:lnTo>
                  <a:lnTo>
                    <a:pt x="3561" y="1703"/>
                  </a:lnTo>
                  <a:cubicBezTo>
                    <a:pt x="3549" y="1226"/>
                    <a:pt x="3144" y="833"/>
                    <a:pt x="2668" y="833"/>
                  </a:cubicBezTo>
                  <a:lnTo>
                    <a:pt x="2525" y="833"/>
                  </a:lnTo>
                  <a:lnTo>
                    <a:pt x="2525" y="464"/>
                  </a:lnTo>
                  <a:cubicBezTo>
                    <a:pt x="2525" y="214"/>
                    <a:pt x="2311" y="0"/>
                    <a:pt x="20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11626;p67">
              <a:extLst>
                <a:ext uri="{FF2B5EF4-FFF2-40B4-BE49-F238E27FC236}">
                  <a16:creationId xmlns:a16="http://schemas.microsoft.com/office/drawing/2014/main" id="{4EF8C0A4-1082-0ACC-83C7-90055BBACAA0}"/>
                </a:ext>
              </a:extLst>
            </p:cNvPr>
            <p:cNvSpPr/>
            <p:nvPr/>
          </p:nvSpPr>
          <p:spPr>
            <a:xfrm>
              <a:off x="4035214" y="4410037"/>
              <a:ext cx="11386" cy="140896"/>
            </a:xfrm>
            <a:custGeom>
              <a:avLst/>
              <a:gdLst/>
              <a:ahLst/>
              <a:cxnLst/>
              <a:rect l="l" t="t" r="r" b="b"/>
              <a:pathLst>
                <a:path w="358" h="4430" extrusionOk="0">
                  <a:moveTo>
                    <a:pt x="179" y="1"/>
                  </a:moveTo>
                  <a:cubicBezTo>
                    <a:pt x="72" y="1"/>
                    <a:pt x="1" y="72"/>
                    <a:pt x="1" y="179"/>
                  </a:cubicBezTo>
                  <a:lnTo>
                    <a:pt x="1" y="4251"/>
                  </a:lnTo>
                  <a:cubicBezTo>
                    <a:pt x="1" y="4358"/>
                    <a:pt x="72" y="4430"/>
                    <a:pt x="179" y="4430"/>
                  </a:cubicBezTo>
                  <a:cubicBezTo>
                    <a:pt x="287" y="4430"/>
                    <a:pt x="358" y="4358"/>
                    <a:pt x="358" y="4251"/>
                  </a:cubicBezTo>
                  <a:lnTo>
                    <a:pt x="358" y="179"/>
                  </a:lnTo>
                  <a:cubicBezTo>
                    <a:pt x="358" y="84"/>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11627;p67">
              <a:extLst>
                <a:ext uri="{FF2B5EF4-FFF2-40B4-BE49-F238E27FC236}">
                  <a16:creationId xmlns:a16="http://schemas.microsoft.com/office/drawing/2014/main" id="{725E5D07-F012-DC7B-E57E-6AB124CE34AD}"/>
                </a:ext>
              </a:extLst>
            </p:cNvPr>
            <p:cNvSpPr/>
            <p:nvPr/>
          </p:nvSpPr>
          <p:spPr>
            <a:xfrm>
              <a:off x="4221146" y="4390827"/>
              <a:ext cx="42460" cy="32886"/>
            </a:xfrm>
            <a:custGeom>
              <a:avLst/>
              <a:gdLst/>
              <a:ahLst/>
              <a:cxnLst/>
              <a:rect l="l" t="t" r="r" b="b"/>
              <a:pathLst>
                <a:path w="1335" h="1034" extrusionOk="0">
                  <a:moveTo>
                    <a:pt x="813" y="0"/>
                  </a:moveTo>
                  <a:cubicBezTo>
                    <a:pt x="753" y="0"/>
                    <a:pt x="693" y="29"/>
                    <a:pt x="656" y="81"/>
                  </a:cubicBezTo>
                  <a:cubicBezTo>
                    <a:pt x="596" y="152"/>
                    <a:pt x="620" y="271"/>
                    <a:pt x="703" y="331"/>
                  </a:cubicBezTo>
                  <a:cubicBezTo>
                    <a:pt x="846" y="438"/>
                    <a:pt x="775" y="664"/>
                    <a:pt x="596" y="664"/>
                  </a:cubicBezTo>
                  <a:cubicBezTo>
                    <a:pt x="489" y="664"/>
                    <a:pt x="406" y="557"/>
                    <a:pt x="417" y="450"/>
                  </a:cubicBezTo>
                  <a:cubicBezTo>
                    <a:pt x="429" y="355"/>
                    <a:pt x="370" y="259"/>
                    <a:pt x="275" y="247"/>
                  </a:cubicBezTo>
                  <a:cubicBezTo>
                    <a:pt x="265" y="246"/>
                    <a:pt x="256" y="246"/>
                    <a:pt x="248" y="246"/>
                  </a:cubicBezTo>
                  <a:cubicBezTo>
                    <a:pt x="152" y="246"/>
                    <a:pt x="71" y="303"/>
                    <a:pt x="60" y="390"/>
                  </a:cubicBezTo>
                  <a:cubicBezTo>
                    <a:pt x="1" y="736"/>
                    <a:pt x="251" y="1033"/>
                    <a:pt x="584" y="1033"/>
                  </a:cubicBezTo>
                  <a:cubicBezTo>
                    <a:pt x="1120" y="1009"/>
                    <a:pt x="1334" y="331"/>
                    <a:pt x="918" y="33"/>
                  </a:cubicBezTo>
                  <a:cubicBezTo>
                    <a:pt x="886" y="11"/>
                    <a:pt x="849" y="0"/>
                    <a:pt x="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11628;p67">
              <a:extLst>
                <a:ext uri="{FF2B5EF4-FFF2-40B4-BE49-F238E27FC236}">
                  <a16:creationId xmlns:a16="http://schemas.microsoft.com/office/drawing/2014/main" id="{DDF284B8-7242-4828-310F-355EBDE5B8C9}"/>
                </a:ext>
              </a:extLst>
            </p:cNvPr>
            <p:cNvSpPr/>
            <p:nvPr/>
          </p:nvSpPr>
          <p:spPr>
            <a:xfrm>
              <a:off x="4054519" y="4384561"/>
              <a:ext cx="192961" cy="192516"/>
            </a:xfrm>
            <a:custGeom>
              <a:avLst/>
              <a:gdLst/>
              <a:ahLst/>
              <a:cxnLst/>
              <a:rect l="l" t="t" r="r" b="b"/>
              <a:pathLst>
                <a:path w="6067" h="6053" extrusionOk="0">
                  <a:moveTo>
                    <a:pt x="3013" y="1"/>
                  </a:moveTo>
                  <a:cubicBezTo>
                    <a:pt x="2380" y="1"/>
                    <a:pt x="1733" y="201"/>
                    <a:pt x="1168" y="647"/>
                  </a:cubicBezTo>
                  <a:cubicBezTo>
                    <a:pt x="1096" y="706"/>
                    <a:pt x="1073" y="825"/>
                    <a:pt x="1132" y="909"/>
                  </a:cubicBezTo>
                  <a:cubicBezTo>
                    <a:pt x="1166" y="949"/>
                    <a:pt x="1219" y="971"/>
                    <a:pt x="1274" y="971"/>
                  </a:cubicBezTo>
                  <a:cubicBezTo>
                    <a:pt x="1315" y="971"/>
                    <a:pt x="1358" y="958"/>
                    <a:pt x="1394" y="933"/>
                  </a:cubicBezTo>
                  <a:cubicBezTo>
                    <a:pt x="1895" y="538"/>
                    <a:pt x="2466" y="360"/>
                    <a:pt x="3024" y="360"/>
                  </a:cubicBezTo>
                  <a:cubicBezTo>
                    <a:pt x="4402" y="360"/>
                    <a:pt x="5704" y="1444"/>
                    <a:pt x="5704" y="3028"/>
                  </a:cubicBezTo>
                  <a:cubicBezTo>
                    <a:pt x="5704" y="3659"/>
                    <a:pt x="5478" y="4266"/>
                    <a:pt x="5085" y="4743"/>
                  </a:cubicBezTo>
                  <a:cubicBezTo>
                    <a:pt x="4573" y="5350"/>
                    <a:pt x="3835" y="5707"/>
                    <a:pt x="3025" y="5707"/>
                  </a:cubicBezTo>
                  <a:cubicBezTo>
                    <a:pt x="1549" y="5707"/>
                    <a:pt x="358" y="4516"/>
                    <a:pt x="358" y="3052"/>
                  </a:cubicBezTo>
                  <a:cubicBezTo>
                    <a:pt x="358" y="2457"/>
                    <a:pt x="561" y="1897"/>
                    <a:pt x="918" y="1421"/>
                  </a:cubicBezTo>
                  <a:cubicBezTo>
                    <a:pt x="977" y="1349"/>
                    <a:pt x="953" y="1230"/>
                    <a:pt x="882" y="1171"/>
                  </a:cubicBezTo>
                  <a:cubicBezTo>
                    <a:pt x="852" y="1146"/>
                    <a:pt x="814" y="1134"/>
                    <a:pt x="776" y="1134"/>
                  </a:cubicBezTo>
                  <a:cubicBezTo>
                    <a:pt x="722" y="1134"/>
                    <a:pt x="667" y="1158"/>
                    <a:pt x="632" y="1206"/>
                  </a:cubicBezTo>
                  <a:cubicBezTo>
                    <a:pt x="227" y="1742"/>
                    <a:pt x="1" y="2361"/>
                    <a:pt x="1" y="3028"/>
                  </a:cubicBezTo>
                  <a:cubicBezTo>
                    <a:pt x="1" y="4695"/>
                    <a:pt x="1358" y="6052"/>
                    <a:pt x="3025" y="6052"/>
                  </a:cubicBezTo>
                  <a:cubicBezTo>
                    <a:pt x="3930" y="6052"/>
                    <a:pt x="4775" y="5648"/>
                    <a:pt x="5347" y="4969"/>
                  </a:cubicBezTo>
                  <a:cubicBezTo>
                    <a:pt x="5787" y="4433"/>
                    <a:pt x="6049" y="3731"/>
                    <a:pt x="6049" y="3028"/>
                  </a:cubicBezTo>
                  <a:cubicBezTo>
                    <a:pt x="6066" y="1230"/>
                    <a:pt x="4580" y="1"/>
                    <a:pt x="3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11629;p67">
              <a:extLst>
                <a:ext uri="{FF2B5EF4-FFF2-40B4-BE49-F238E27FC236}">
                  <a16:creationId xmlns:a16="http://schemas.microsoft.com/office/drawing/2014/main" id="{8B5871EB-E24C-BF27-9DD5-9492D4933E58}"/>
                </a:ext>
              </a:extLst>
            </p:cNvPr>
            <p:cNvSpPr/>
            <p:nvPr/>
          </p:nvSpPr>
          <p:spPr>
            <a:xfrm>
              <a:off x="4085593" y="4420278"/>
              <a:ext cx="145826" cy="120923"/>
            </a:xfrm>
            <a:custGeom>
              <a:avLst/>
              <a:gdLst/>
              <a:ahLst/>
              <a:cxnLst/>
              <a:rect l="l" t="t" r="r" b="b"/>
              <a:pathLst>
                <a:path w="4585" h="3802" extrusionOk="0">
                  <a:moveTo>
                    <a:pt x="2060" y="0"/>
                  </a:moveTo>
                  <a:cubicBezTo>
                    <a:pt x="893" y="0"/>
                    <a:pt x="0" y="1060"/>
                    <a:pt x="191" y="2203"/>
                  </a:cubicBezTo>
                  <a:cubicBezTo>
                    <a:pt x="202" y="2301"/>
                    <a:pt x="282" y="2359"/>
                    <a:pt x="369" y="2359"/>
                  </a:cubicBezTo>
                  <a:cubicBezTo>
                    <a:pt x="377" y="2359"/>
                    <a:pt x="385" y="2359"/>
                    <a:pt x="393" y="2358"/>
                  </a:cubicBezTo>
                  <a:cubicBezTo>
                    <a:pt x="500" y="2346"/>
                    <a:pt x="560" y="2250"/>
                    <a:pt x="548" y="2143"/>
                  </a:cubicBezTo>
                  <a:cubicBezTo>
                    <a:pt x="377" y="1146"/>
                    <a:pt x="1184" y="350"/>
                    <a:pt x="2075" y="350"/>
                  </a:cubicBezTo>
                  <a:cubicBezTo>
                    <a:pt x="2428" y="350"/>
                    <a:pt x="2795" y="475"/>
                    <a:pt x="3120" y="762"/>
                  </a:cubicBezTo>
                  <a:cubicBezTo>
                    <a:pt x="3727" y="1334"/>
                    <a:pt x="3786" y="2310"/>
                    <a:pt x="3191" y="2941"/>
                  </a:cubicBezTo>
                  <a:cubicBezTo>
                    <a:pt x="2884" y="3270"/>
                    <a:pt x="2472" y="3430"/>
                    <a:pt x="2064" y="3430"/>
                  </a:cubicBezTo>
                  <a:cubicBezTo>
                    <a:pt x="1569" y="3430"/>
                    <a:pt x="1079" y="3195"/>
                    <a:pt x="786" y="2739"/>
                  </a:cubicBezTo>
                  <a:cubicBezTo>
                    <a:pt x="751" y="2690"/>
                    <a:pt x="700" y="2666"/>
                    <a:pt x="645" y="2666"/>
                  </a:cubicBezTo>
                  <a:cubicBezTo>
                    <a:pt x="606" y="2666"/>
                    <a:pt x="564" y="2678"/>
                    <a:pt x="524" y="2703"/>
                  </a:cubicBezTo>
                  <a:cubicBezTo>
                    <a:pt x="441" y="2762"/>
                    <a:pt x="429" y="2858"/>
                    <a:pt x="488" y="2953"/>
                  </a:cubicBezTo>
                  <a:cubicBezTo>
                    <a:pt x="859" y="3512"/>
                    <a:pt x="1464" y="3801"/>
                    <a:pt x="2073" y="3801"/>
                  </a:cubicBezTo>
                  <a:cubicBezTo>
                    <a:pt x="2579" y="3801"/>
                    <a:pt x="3087" y="3602"/>
                    <a:pt x="3465" y="3191"/>
                  </a:cubicBezTo>
                  <a:cubicBezTo>
                    <a:pt x="4584" y="1988"/>
                    <a:pt x="3715" y="0"/>
                    <a:pt x="2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11630;p67">
              <a:extLst>
                <a:ext uri="{FF2B5EF4-FFF2-40B4-BE49-F238E27FC236}">
                  <a16:creationId xmlns:a16="http://schemas.microsoft.com/office/drawing/2014/main" id="{1C4CB6B8-0913-8F2A-41D4-6ABF31FD7B01}"/>
                </a:ext>
              </a:extLst>
            </p:cNvPr>
            <p:cNvSpPr/>
            <p:nvPr/>
          </p:nvSpPr>
          <p:spPr>
            <a:xfrm>
              <a:off x="4131392" y="4449507"/>
              <a:ext cx="54577" cy="45767"/>
            </a:xfrm>
            <a:custGeom>
              <a:avLst/>
              <a:gdLst/>
              <a:ahLst/>
              <a:cxnLst/>
              <a:rect l="l" t="t" r="r" b="b"/>
              <a:pathLst>
                <a:path w="1716" h="1439" extrusionOk="0">
                  <a:moveTo>
                    <a:pt x="820" y="0"/>
                  </a:moveTo>
                  <a:cubicBezTo>
                    <a:pt x="805" y="0"/>
                    <a:pt x="790" y="3"/>
                    <a:pt x="775" y="10"/>
                  </a:cubicBezTo>
                  <a:cubicBezTo>
                    <a:pt x="203" y="129"/>
                    <a:pt x="1" y="831"/>
                    <a:pt x="394" y="1224"/>
                  </a:cubicBezTo>
                  <a:cubicBezTo>
                    <a:pt x="537" y="1367"/>
                    <a:pt x="724" y="1439"/>
                    <a:pt x="912" y="1439"/>
                  </a:cubicBezTo>
                  <a:cubicBezTo>
                    <a:pt x="1099" y="1439"/>
                    <a:pt x="1287" y="1367"/>
                    <a:pt x="1430" y="1224"/>
                  </a:cubicBezTo>
                  <a:cubicBezTo>
                    <a:pt x="1668" y="986"/>
                    <a:pt x="1715" y="665"/>
                    <a:pt x="1573" y="391"/>
                  </a:cubicBezTo>
                  <a:cubicBezTo>
                    <a:pt x="1546" y="329"/>
                    <a:pt x="1481" y="294"/>
                    <a:pt x="1410" y="294"/>
                  </a:cubicBezTo>
                  <a:cubicBezTo>
                    <a:pt x="1385" y="294"/>
                    <a:pt x="1359" y="298"/>
                    <a:pt x="1334" y="307"/>
                  </a:cubicBezTo>
                  <a:cubicBezTo>
                    <a:pt x="1251" y="343"/>
                    <a:pt x="1215" y="450"/>
                    <a:pt x="1251" y="546"/>
                  </a:cubicBezTo>
                  <a:cubicBezTo>
                    <a:pt x="1311" y="677"/>
                    <a:pt x="1287" y="843"/>
                    <a:pt x="1180" y="962"/>
                  </a:cubicBezTo>
                  <a:cubicBezTo>
                    <a:pt x="1102" y="1034"/>
                    <a:pt x="1007" y="1069"/>
                    <a:pt x="913" y="1069"/>
                  </a:cubicBezTo>
                  <a:cubicBezTo>
                    <a:pt x="820" y="1069"/>
                    <a:pt x="727" y="1034"/>
                    <a:pt x="656" y="962"/>
                  </a:cubicBezTo>
                  <a:cubicBezTo>
                    <a:pt x="441" y="748"/>
                    <a:pt x="561" y="391"/>
                    <a:pt x="846" y="343"/>
                  </a:cubicBezTo>
                  <a:cubicBezTo>
                    <a:pt x="953" y="331"/>
                    <a:pt x="1013" y="236"/>
                    <a:pt x="977" y="141"/>
                  </a:cubicBezTo>
                  <a:cubicBezTo>
                    <a:pt x="958" y="63"/>
                    <a:pt x="890" y="0"/>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4" name="Google Shape;11631;p67">
            <a:extLst>
              <a:ext uri="{FF2B5EF4-FFF2-40B4-BE49-F238E27FC236}">
                <a16:creationId xmlns:a16="http://schemas.microsoft.com/office/drawing/2014/main" id="{D21FF789-E091-284F-98AB-170767648FE2}"/>
              </a:ext>
            </a:extLst>
          </p:cNvPr>
          <p:cNvGrpSpPr/>
          <p:nvPr/>
        </p:nvGrpSpPr>
        <p:grpSpPr>
          <a:xfrm>
            <a:off x="7570396" y="4299880"/>
            <a:ext cx="337069" cy="302593"/>
            <a:chOff x="3441065" y="4302505"/>
            <a:chExt cx="337069" cy="302593"/>
          </a:xfrm>
          <a:solidFill>
            <a:schemeClr val="accent1"/>
          </a:solidFill>
        </p:grpSpPr>
        <p:sp>
          <p:nvSpPr>
            <p:cNvPr id="9805" name="Google Shape;11632;p67">
              <a:extLst>
                <a:ext uri="{FF2B5EF4-FFF2-40B4-BE49-F238E27FC236}">
                  <a16:creationId xmlns:a16="http://schemas.microsoft.com/office/drawing/2014/main" id="{54BA6932-9E68-8E38-E96A-D0075E29BB96}"/>
                </a:ext>
              </a:extLst>
            </p:cNvPr>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11633;p67">
              <a:extLst>
                <a:ext uri="{FF2B5EF4-FFF2-40B4-BE49-F238E27FC236}">
                  <a16:creationId xmlns:a16="http://schemas.microsoft.com/office/drawing/2014/main" id="{D6F5644D-4B2A-FCCF-6CCF-929C1002DA40}"/>
                </a:ext>
              </a:extLst>
            </p:cNvPr>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11634;p67">
              <a:extLst>
                <a:ext uri="{FF2B5EF4-FFF2-40B4-BE49-F238E27FC236}">
                  <a16:creationId xmlns:a16="http://schemas.microsoft.com/office/drawing/2014/main" id="{61BA313B-78CB-5A2B-32DD-ADB2D439B46B}"/>
                </a:ext>
              </a:extLst>
            </p:cNvPr>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11635;p67">
              <a:extLst>
                <a:ext uri="{FF2B5EF4-FFF2-40B4-BE49-F238E27FC236}">
                  <a16:creationId xmlns:a16="http://schemas.microsoft.com/office/drawing/2014/main" id="{B407C334-0AC8-7339-2275-98FD205F457A}"/>
                </a:ext>
              </a:extLst>
            </p:cNvPr>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11636;p67">
              <a:extLst>
                <a:ext uri="{FF2B5EF4-FFF2-40B4-BE49-F238E27FC236}">
                  <a16:creationId xmlns:a16="http://schemas.microsoft.com/office/drawing/2014/main" id="{1D6B64F9-C037-116E-40F4-ECFADCC865DE}"/>
                </a:ext>
              </a:extLst>
            </p:cNvPr>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11637;p67">
              <a:extLst>
                <a:ext uri="{FF2B5EF4-FFF2-40B4-BE49-F238E27FC236}">
                  <a16:creationId xmlns:a16="http://schemas.microsoft.com/office/drawing/2014/main" id="{95FFD171-4443-2E88-1736-3C22F765DB87}"/>
                </a:ext>
              </a:extLst>
            </p:cNvPr>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11638;p67">
              <a:extLst>
                <a:ext uri="{FF2B5EF4-FFF2-40B4-BE49-F238E27FC236}">
                  <a16:creationId xmlns:a16="http://schemas.microsoft.com/office/drawing/2014/main" id="{E36B1236-8726-DF2E-05A7-F2BFE6368888}"/>
                </a:ext>
              </a:extLst>
            </p:cNvPr>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11639;p67">
              <a:extLst>
                <a:ext uri="{FF2B5EF4-FFF2-40B4-BE49-F238E27FC236}">
                  <a16:creationId xmlns:a16="http://schemas.microsoft.com/office/drawing/2014/main" id="{67BBF8CD-75B5-C555-ACF0-BEA43A7596B0}"/>
                </a:ext>
              </a:extLst>
            </p:cNvPr>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11640;p67">
              <a:extLst>
                <a:ext uri="{FF2B5EF4-FFF2-40B4-BE49-F238E27FC236}">
                  <a16:creationId xmlns:a16="http://schemas.microsoft.com/office/drawing/2014/main" id="{316F2B52-DBB2-7198-5869-4B044D917CED}"/>
                </a:ext>
              </a:extLst>
            </p:cNvPr>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11641;p67">
              <a:extLst>
                <a:ext uri="{FF2B5EF4-FFF2-40B4-BE49-F238E27FC236}">
                  <a16:creationId xmlns:a16="http://schemas.microsoft.com/office/drawing/2014/main" id="{B206222E-0162-5A93-EC94-F0AED3C2EB43}"/>
                </a:ext>
              </a:extLst>
            </p:cNvPr>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11642;p67">
              <a:extLst>
                <a:ext uri="{FF2B5EF4-FFF2-40B4-BE49-F238E27FC236}">
                  <a16:creationId xmlns:a16="http://schemas.microsoft.com/office/drawing/2014/main" id="{737A09EF-3E49-8DEE-8EB0-32EB8E0840D0}"/>
                </a:ext>
              </a:extLst>
            </p:cNvPr>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11643;p67">
              <a:extLst>
                <a:ext uri="{FF2B5EF4-FFF2-40B4-BE49-F238E27FC236}">
                  <a16:creationId xmlns:a16="http://schemas.microsoft.com/office/drawing/2014/main" id="{EE92587F-28E1-E9DE-C91C-AE5B177C43B6}"/>
                </a:ext>
              </a:extLst>
            </p:cNvPr>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11644;p67">
              <a:extLst>
                <a:ext uri="{FF2B5EF4-FFF2-40B4-BE49-F238E27FC236}">
                  <a16:creationId xmlns:a16="http://schemas.microsoft.com/office/drawing/2014/main" id="{C5E405F6-96A9-B9A6-D6DF-385E53EBAF92}"/>
                </a:ext>
              </a:extLst>
            </p:cNvPr>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8" name="Google Shape;11645;p67">
            <a:extLst>
              <a:ext uri="{FF2B5EF4-FFF2-40B4-BE49-F238E27FC236}">
                <a16:creationId xmlns:a16="http://schemas.microsoft.com/office/drawing/2014/main" id="{100F2FC3-D46A-C1CE-093D-AE4B7F2110C4}"/>
              </a:ext>
            </a:extLst>
          </p:cNvPr>
          <p:cNvGrpSpPr/>
          <p:nvPr/>
        </p:nvGrpSpPr>
        <p:grpSpPr>
          <a:xfrm>
            <a:off x="7661676" y="3360010"/>
            <a:ext cx="339328" cy="336274"/>
            <a:chOff x="3532345" y="3362635"/>
            <a:chExt cx="339328" cy="336274"/>
          </a:xfrm>
          <a:solidFill>
            <a:schemeClr val="accent1"/>
          </a:solidFill>
        </p:grpSpPr>
        <p:sp>
          <p:nvSpPr>
            <p:cNvPr id="9819" name="Google Shape;11646;p67">
              <a:extLst>
                <a:ext uri="{FF2B5EF4-FFF2-40B4-BE49-F238E27FC236}">
                  <a16:creationId xmlns:a16="http://schemas.microsoft.com/office/drawing/2014/main" id="{2A5DA434-5AD0-9EB3-B246-1791C888066B}"/>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11647;p67">
              <a:extLst>
                <a:ext uri="{FF2B5EF4-FFF2-40B4-BE49-F238E27FC236}">
                  <a16:creationId xmlns:a16="http://schemas.microsoft.com/office/drawing/2014/main" id="{E47FE62E-E38D-9B81-6852-3695E9B50044}"/>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11648;p67">
              <a:extLst>
                <a:ext uri="{FF2B5EF4-FFF2-40B4-BE49-F238E27FC236}">
                  <a16:creationId xmlns:a16="http://schemas.microsoft.com/office/drawing/2014/main" id="{AB40CC55-5FF2-69BC-C06B-8B5188F07E60}"/>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11649;p67">
              <a:extLst>
                <a:ext uri="{FF2B5EF4-FFF2-40B4-BE49-F238E27FC236}">
                  <a16:creationId xmlns:a16="http://schemas.microsoft.com/office/drawing/2014/main" id="{D4D3A75A-A0F9-9ECF-E9D1-A84667A8498E}"/>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11650;p67">
              <a:extLst>
                <a:ext uri="{FF2B5EF4-FFF2-40B4-BE49-F238E27FC236}">
                  <a16:creationId xmlns:a16="http://schemas.microsoft.com/office/drawing/2014/main" id="{2240FF0A-550F-9A3A-74C5-71A2022F95C8}"/>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4" name="Google Shape;11651;p67">
            <a:extLst>
              <a:ext uri="{FF2B5EF4-FFF2-40B4-BE49-F238E27FC236}">
                <a16:creationId xmlns:a16="http://schemas.microsoft.com/office/drawing/2014/main" id="{B12DCD4E-E87E-0E06-7302-BEC02F75E72A}"/>
              </a:ext>
            </a:extLst>
          </p:cNvPr>
          <p:cNvSpPr/>
          <p:nvPr/>
        </p:nvSpPr>
        <p:spPr>
          <a:xfrm>
            <a:off x="8098295" y="3347320"/>
            <a:ext cx="359015" cy="358442"/>
          </a:xfrm>
          <a:custGeom>
            <a:avLst/>
            <a:gdLst/>
            <a:ahLst/>
            <a:cxnLst/>
            <a:rect l="l" t="t" r="r" b="b"/>
            <a:pathLst>
              <a:path w="11288" h="11270" extrusionOk="0">
                <a:moveTo>
                  <a:pt x="6049" y="351"/>
                </a:moveTo>
                <a:lnTo>
                  <a:pt x="6049" y="1149"/>
                </a:lnTo>
                <a:lnTo>
                  <a:pt x="5239" y="1149"/>
                </a:lnTo>
                <a:lnTo>
                  <a:pt x="5239" y="351"/>
                </a:lnTo>
                <a:close/>
                <a:moveTo>
                  <a:pt x="1167" y="5828"/>
                </a:moveTo>
                <a:lnTo>
                  <a:pt x="1167" y="6650"/>
                </a:lnTo>
                <a:lnTo>
                  <a:pt x="345" y="6650"/>
                </a:lnTo>
                <a:lnTo>
                  <a:pt x="345" y="5828"/>
                </a:lnTo>
                <a:close/>
                <a:moveTo>
                  <a:pt x="10954" y="5828"/>
                </a:moveTo>
                <a:lnTo>
                  <a:pt x="10954" y="6650"/>
                </a:lnTo>
                <a:lnTo>
                  <a:pt x="10132" y="6650"/>
                </a:lnTo>
                <a:lnTo>
                  <a:pt x="10132" y="5828"/>
                </a:lnTo>
                <a:close/>
                <a:moveTo>
                  <a:pt x="1442" y="0"/>
                </a:moveTo>
                <a:cubicBezTo>
                  <a:pt x="1273" y="0"/>
                  <a:pt x="1100" y="58"/>
                  <a:pt x="953" y="185"/>
                </a:cubicBezTo>
                <a:cubicBezTo>
                  <a:pt x="726" y="375"/>
                  <a:pt x="643" y="709"/>
                  <a:pt x="726" y="971"/>
                </a:cubicBezTo>
                <a:cubicBezTo>
                  <a:pt x="755" y="1047"/>
                  <a:pt x="814" y="1085"/>
                  <a:pt x="885" y="1085"/>
                </a:cubicBezTo>
                <a:cubicBezTo>
                  <a:pt x="903" y="1085"/>
                  <a:pt x="922" y="1082"/>
                  <a:pt x="941" y="1078"/>
                </a:cubicBezTo>
                <a:cubicBezTo>
                  <a:pt x="1024" y="1042"/>
                  <a:pt x="1072" y="959"/>
                  <a:pt x="1036" y="863"/>
                </a:cubicBezTo>
                <a:cubicBezTo>
                  <a:pt x="953" y="601"/>
                  <a:pt x="1143" y="328"/>
                  <a:pt x="1429" y="328"/>
                </a:cubicBezTo>
                <a:cubicBezTo>
                  <a:pt x="1798" y="328"/>
                  <a:pt x="1977" y="792"/>
                  <a:pt x="1691" y="1042"/>
                </a:cubicBezTo>
                <a:cubicBezTo>
                  <a:pt x="1631" y="1112"/>
                  <a:pt x="1545" y="1140"/>
                  <a:pt x="1463" y="1140"/>
                </a:cubicBezTo>
                <a:cubicBezTo>
                  <a:pt x="1447" y="1140"/>
                  <a:pt x="1432" y="1139"/>
                  <a:pt x="1417" y="1137"/>
                </a:cubicBezTo>
                <a:cubicBezTo>
                  <a:pt x="1322" y="1137"/>
                  <a:pt x="1238" y="1197"/>
                  <a:pt x="1238" y="1280"/>
                </a:cubicBezTo>
                <a:cubicBezTo>
                  <a:pt x="1238" y="1375"/>
                  <a:pt x="1298" y="1459"/>
                  <a:pt x="1381" y="1459"/>
                </a:cubicBezTo>
                <a:cubicBezTo>
                  <a:pt x="1409" y="1462"/>
                  <a:pt x="1436" y="1464"/>
                  <a:pt x="1463" y="1464"/>
                </a:cubicBezTo>
                <a:cubicBezTo>
                  <a:pt x="1628" y="1464"/>
                  <a:pt x="1795" y="1403"/>
                  <a:pt x="1917" y="1280"/>
                </a:cubicBezTo>
                <a:cubicBezTo>
                  <a:pt x="2036" y="1185"/>
                  <a:pt x="2131" y="1042"/>
                  <a:pt x="2155" y="899"/>
                </a:cubicBezTo>
                <a:lnTo>
                  <a:pt x="3822" y="899"/>
                </a:lnTo>
                <a:cubicBezTo>
                  <a:pt x="3167" y="1149"/>
                  <a:pt x="2572" y="1542"/>
                  <a:pt x="2072" y="2042"/>
                </a:cubicBezTo>
                <a:cubicBezTo>
                  <a:pt x="1143" y="2971"/>
                  <a:pt x="619" y="4173"/>
                  <a:pt x="595" y="5471"/>
                </a:cubicBezTo>
                <a:lnTo>
                  <a:pt x="167" y="5471"/>
                </a:lnTo>
                <a:cubicBezTo>
                  <a:pt x="72" y="5471"/>
                  <a:pt x="0" y="5543"/>
                  <a:pt x="0" y="5626"/>
                </a:cubicBezTo>
                <a:lnTo>
                  <a:pt x="0" y="6793"/>
                </a:lnTo>
                <a:cubicBezTo>
                  <a:pt x="0" y="6876"/>
                  <a:pt x="72" y="6959"/>
                  <a:pt x="167" y="6959"/>
                </a:cubicBezTo>
                <a:lnTo>
                  <a:pt x="1322" y="6959"/>
                </a:lnTo>
                <a:cubicBezTo>
                  <a:pt x="1417" y="6959"/>
                  <a:pt x="1488" y="6876"/>
                  <a:pt x="1488" y="6793"/>
                </a:cubicBezTo>
                <a:lnTo>
                  <a:pt x="1488" y="5626"/>
                </a:lnTo>
                <a:cubicBezTo>
                  <a:pt x="1488" y="5543"/>
                  <a:pt x="1417" y="5471"/>
                  <a:pt x="1322" y="5471"/>
                </a:cubicBezTo>
                <a:lnTo>
                  <a:pt x="941" y="5471"/>
                </a:lnTo>
                <a:cubicBezTo>
                  <a:pt x="1012" y="3185"/>
                  <a:pt x="2703" y="1304"/>
                  <a:pt x="4906" y="959"/>
                </a:cubicBezTo>
                <a:lnTo>
                  <a:pt x="4906" y="1304"/>
                </a:lnTo>
                <a:cubicBezTo>
                  <a:pt x="4906" y="1387"/>
                  <a:pt x="4989" y="1459"/>
                  <a:pt x="5072" y="1459"/>
                </a:cubicBezTo>
                <a:lnTo>
                  <a:pt x="5406" y="1459"/>
                </a:lnTo>
                <a:cubicBezTo>
                  <a:pt x="5227" y="1518"/>
                  <a:pt x="5072" y="1661"/>
                  <a:pt x="5001" y="1852"/>
                </a:cubicBezTo>
                <a:lnTo>
                  <a:pt x="3513" y="5269"/>
                </a:lnTo>
                <a:cubicBezTo>
                  <a:pt x="3382" y="5566"/>
                  <a:pt x="3322" y="5888"/>
                  <a:pt x="3322" y="6197"/>
                </a:cubicBezTo>
                <a:cubicBezTo>
                  <a:pt x="3322" y="6793"/>
                  <a:pt x="3548" y="7340"/>
                  <a:pt x="3941" y="7793"/>
                </a:cubicBezTo>
                <a:cubicBezTo>
                  <a:pt x="3977" y="7817"/>
                  <a:pt x="4001" y="7852"/>
                  <a:pt x="4036" y="7900"/>
                </a:cubicBezTo>
                <a:lnTo>
                  <a:pt x="3643" y="7900"/>
                </a:lnTo>
                <a:cubicBezTo>
                  <a:pt x="3429" y="7900"/>
                  <a:pt x="3215" y="8031"/>
                  <a:pt x="3132" y="8233"/>
                </a:cubicBezTo>
                <a:cubicBezTo>
                  <a:pt x="3096" y="8329"/>
                  <a:pt x="3132" y="8412"/>
                  <a:pt x="3215" y="8460"/>
                </a:cubicBezTo>
                <a:cubicBezTo>
                  <a:pt x="3240" y="8469"/>
                  <a:pt x="3264" y="8473"/>
                  <a:pt x="3287" y="8473"/>
                </a:cubicBezTo>
                <a:cubicBezTo>
                  <a:pt x="3351" y="8473"/>
                  <a:pt x="3406" y="8438"/>
                  <a:pt x="3441" y="8376"/>
                </a:cubicBezTo>
                <a:cubicBezTo>
                  <a:pt x="3465" y="8281"/>
                  <a:pt x="3560" y="8221"/>
                  <a:pt x="3667" y="8221"/>
                </a:cubicBezTo>
                <a:lnTo>
                  <a:pt x="7632" y="8221"/>
                </a:lnTo>
                <a:cubicBezTo>
                  <a:pt x="7775" y="8221"/>
                  <a:pt x="7870" y="8329"/>
                  <a:pt x="7870" y="8460"/>
                </a:cubicBezTo>
                <a:lnTo>
                  <a:pt x="7870" y="9043"/>
                </a:lnTo>
                <a:cubicBezTo>
                  <a:pt x="7870" y="9174"/>
                  <a:pt x="7775" y="9281"/>
                  <a:pt x="7632" y="9281"/>
                </a:cubicBezTo>
                <a:lnTo>
                  <a:pt x="3632" y="9281"/>
                </a:lnTo>
                <a:cubicBezTo>
                  <a:pt x="3501" y="9281"/>
                  <a:pt x="3393" y="9174"/>
                  <a:pt x="3393" y="9043"/>
                </a:cubicBezTo>
                <a:lnTo>
                  <a:pt x="3393" y="8972"/>
                </a:lnTo>
                <a:cubicBezTo>
                  <a:pt x="3393" y="8876"/>
                  <a:pt x="3322" y="8805"/>
                  <a:pt x="3227" y="8805"/>
                </a:cubicBezTo>
                <a:cubicBezTo>
                  <a:pt x="3143" y="8805"/>
                  <a:pt x="3072" y="8876"/>
                  <a:pt x="3072" y="8972"/>
                </a:cubicBezTo>
                <a:lnTo>
                  <a:pt x="3072" y="9043"/>
                </a:lnTo>
                <a:cubicBezTo>
                  <a:pt x="3072" y="9353"/>
                  <a:pt x="3322" y="9603"/>
                  <a:pt x="3632" y="9603"/>
                </a:cubicBezTo>
                <a:lnTo>
                  <a:pt x="3691" y="9603"/>
                </a:lnTo>
                <a:lnTo>
                  <a:pt x="3691" y="11103"/>
                </a:lnTo>
                <a:cubicBezTo>
                  <a:pt x="3691" y="11198"/>
                  <a:pt x="3763" y="11269"/>
                  <a:pt x="3858" y="11269"/>
                </a:cubicBezTo>
                <a:lnTo>
                  <a:pt x="7382" y="11269"/>
                </a:lnTo>
                <a:cubicBezTo>
                  <a:pt x="7477" y="11269"/>
                  <a:pt x="7549" y="11198"/>
                  <a:pt x="7549" y="11103"/>
                </a:cubicBezTo>
                <a:lnTo>
                  <a:pt x="7549" y="10710"/>
                </a:lnTo>
                <a:cubicBezTo>
                  <a:pt x="7549" y="10615"/>
                  <a:pt x="7477" y="10543"/>
                  <a:pt x="7382" y="10543"/>
                </a:cubicBezTo>
                <a:cubicBezTo>
                  <a:pt x="7299" y="10543"/>
                  <a:pt x="7215" y="10615"/>
                  <a:pt x="7215" y="10710"/>
                </a:cubicBezTo>
                <a:lnTo>
                  <a:pt x="7215" y="10948"/>
                </a:lnTo>
                <a:lnTo>
                  <a:pt x="4024" y="10948"/>
                </a:lnTo>
                <a:lnTo>
                  <a:pt x="4024" y="9603"/>
                </a:lnTo>
                <a:lnTo>
                  <a:pt x="7215" y="9603"/>
                </a:lnTo>
                <a:lnTo>
                  <a:pt x="7215" y="10031"/>
                </a:lnTo>
                <a:cubicBezTo>
                  <a:pt x="7215" y="10126"/>
                  <a:pt x="7299" y="10198"/>
                  <a:pt x="7382" y="10198"/>
                </a:cubicBezTo>
                <a:cubicBezTo>
                  <a:pt x="7477" y="10198"/>
                  <a:pt x="7549" y="10126"/>
                  <a:pt x="7549" y="10031"/>
                </a:cubicBezTo>
                <a:lnTo>
                  <a:pt x="7549" y="9603"/>
                </a:lnTo>
                <a:lnTo>
                  <a:pt x="7608" y="9603"/>
                </a:lnTo>
                <a:cubicBezTo>
                  <a:pt x="7918" y="9603"/>
                  <a:pt x="8168" y="9353"/>
                  <a:pt x="8168" y="9043"/>
                </a:cubicBezTo>
                <a:lnTo>
                  <a:pt x="8168" y="8460"/>
                </a:lnTo>
                <a:cubicBezTo>
                  <a:pt x="8168" y="8150"/>
                  <a:pt x="7918" y="7900"/>
                  <a:pt x="7608" y="7900"/>
                </a:cubicBezTo>
                <a:lnTo>
                  <a:pt x="7239" y="7900"/>
                </a:lnTo>
                <a:cubicBezTo>
                  <a:pt x="7453" y="7686"/>
                  <a:pt x="7632" y="7436"/>
                  <a:pt x="7751" y="7150"/>
                </a:cubicBezTo>
                <a:cubicBezTo>
                  <a:pt x="7799" y="7067"/>
                  <a:pt x="7751" y="6971"/>
                  <a:pt x="7668" y="6924"/>
                </a:cubicBezTo>
                <a:cubicBezTo>
                  <a:pt x="7643" y="6915"/>
                  <a:pt x="7620" y="6910"/>
                  <a:pt x="7598" y="6910"/>
                </a:cubicBezTo>
                <a:cubicBezTo>
                  <a:pt x="7532" y="6910"/>
                  <a:pt x="7477" y="6948"/>
                  <a:pt x="7442" y="7019"/>
                </a:cubicBezTo>
                <a:cubicBezTo>
                  <a:pt x="7275" y="7388"/>
                  <a:pt x="7013" y="7686"/>
                  <a:pt x="6680" y="7900"/>
                </a:cubicBezTo>
                <a:lnTo>
                  <a:pt x="4572" y="7900"/>
                </a:lnTo>
                <a:cubicBezTo>
                  <a:pt x="4001" y="7555"/>
                  <a:pt x="3632" y="6912"/>
                  <a:pt x="3632" y="6209"/>
                </a:cubicBezTo>
                <a:cubicBezTo>
                  <a:pt x="3632" y="5947"/>
                  <a:pt x="3691" y="5674"/>
                  <a:pt x="3798" y="5423"/>
                </a:cubicBezTo>
                <a:lnTo>
                  <a:pt x="5287" y="2006"/>
                </a:lnTo>
                <a:cubicBezTo>
                  <a:pt x="5310" y="1911"/>
                  <a:pt x="5370" y="1852"/>
                  <a:pt x="5453" y="1828"/>
                </a:cubicBezTo>
                <a:lnTo>
                  <a:pt x="5453" y="5114"/>
                </a:lnTo>
                <a:cubicBezTo>
                  <a:pt x="5072" y="5173"/>
                  <a:pt x="4775" y="5423"/>
                  <a:pt x="4656" y="5781"/>
                </a:cubicBezTo>
                <a:cubicBezTo>
                  <a:pt x="4632" y="5876"/>
                  <a:pt x="4679" y="5959"/>
                  <a:pt x="4763" y="5995"/>
                </a:cubicBezTo>
                <a:cubicBezTo>
                  <a:pt x="4779" y="5999"/>
                  <a:pt x="4795" y="6001"/>
                  <a:pt x="4811" y="6001"/>
                </a:cubicBezTo>
                <a:cubicBezTo>
                  <a:pt x="4886" y="6001"/>
                  <a:pt x="4947" y="5957"/>
                  <a:pt x="4977" y="5888"/>
                </a:cubicBezTo>
                <a:cubicBezTo>
                  <a:pt x="5085" y="5573"/>
                  <a:pt x="5349" y="5427"/>
                  <a:pt x="5614" y="5427"/>
                </a:cubicBezTo>
                <a:cubicBezTo>
                  <a:pt x="5930" y="5427"/>
                  <a:pt x="6247" y="5636"/>
                  <a:pt x="6299" y="6019"/>
                </a:cubicBezTo>
                <a:lnTo>
                  <a:pt x="6299" y="6114"/>
                </a:lnTo>
                <a:cubicBezTo>
                  <a:pt x="6299" y="6537"/>
                  <a:pt x="5951" y="6795"/>
                  <a:pt x="5605" y="6795"/>
                </a:cubicBezTo>
                <a:cubicBezTo>
                  <a:pt x="5356" y="6795"/>
                  <a:pt x="5108" y="6662"/>
                  <a:pt x="4989" y="6364"/>
                </a:cubicBezTo>
                <a:cubicBezTo>
                  <a:pt x="4962" y="6293"/>
                  <a:pt x="4903" y="6255"/>
                  <a:pt x="4835" y="6255"/>
                </a:cubicBezTo>
                <a:cubicBezTo>
                  <a:pt x="4811" y="6255"/>
                  <a:pt x="4787" y="6260"/>
                  <a:pt x="4763" y="6269"/>
                </a:cubicBezTo>
                <a:cubicBezTo>
                  <a:pt x="4679" y="6305"/>
                  <a:pt x="4632" y="6412"/>
                  <a:pt x="4679" y="6495"/>
                </a:cubicBezTo>
                <a:cubicBezTo>
                  <a:pt x="4810" y="6805"/>
                  <a:pt x="5072" y="7043"/>
                  <a:pt x="5418" y="7126"/>
                </a:cubicBezTo>
                <a:cubicBezTo>
                  <a:pt x="5483" y="7138"/>
                  <a:pt x="5548" y="7144"/>
                  <a:pt x="5612" y="7144"/>
                </a:cubicBezTo>
                <a:cubicBezTo>
                  <a:pt x="6166" y="7144"/>
                  <a:pt x="6644" y="6702"/>
                  <a:pt x="6644" y="6126"/>
                </a:cubicBezTo>
                <a:cubicBezTo>
                  <a:pt x="6644" y="5590"/>
                  <a:pt x="6239" y="5197"/>
                  <a:pt x="5787" y="5126"/>
                </a:cubicBezTo>
                <a:lnTo>
                  <a:pt x="5787" y="1840"/>
                </a:lnTo>
                <a:cubicBezTo>
                  <a:pt x="5870" y="1864"/>
                  <a:pt x="5929" y="1947"/>
                  <a:pt x="5953" y="2018"/>
                </a:cubicBezTo>
                <a:lnTo>
                  <a:pt x="7442" y="5459"/>
                </a:lnTo>
                <a:cubicBezTo>
                  <a:pt x="7573" y="5769"/>
                  <a:pt x="7632" y="6114"/>
                  <a:pt x="7596" y="6447"/>
                </a:cubicBezTo>
                <a:cubicBezTo>
                  <a:pt x="7573" y="6543"/>
                  <a:pt x="7656" y="6626"/>
                  <a:pt x="7739" y="6626"/>
                </a:cubicBezTo>
                <a:cubicBezTo>
                  <a:pt x="7750" y="6629"/>
                  <a:pt x="7762" y="6630"/>
                  <a:pt x="7772" y="6630"/>
                </a:cubicBezTo>
                <a:cubicBezTo>
                  <a:pt x="7853" y="6630"/>
                  <a:pt x="7918" y="6557"/>
                  <a:pt x="7918" y="6483"/>
                </a:cubicBezTo>
                <a:cubicBezTo>
                  <a:pt x="7965" y="6090"/>
                  <a:pt x="7906" y="5697"/>
                  <a:pt x="7739" y="5316"/>
                </a:cubicBezTo>
                <a:lnTo>
                  <a:pt x="6251" y="1887"/>
                </a:lnTo>
                <a:cubicBezTo>
                  <a:pt x="6180" y="1709"/>
                  <a:pt x="6025" y="1566"/>
                  <a:pt x="5846" y="1494"/>
                </a:cubicBezTo>
                <a:lnTo>
                  <a:pt x="6180" y="1494"/>
                </a:lnTo>
                <a:cubicBezTo>
                  <a:pt x="6263" y="1494"/>
                  <a:pt x="6346" y="1423"/>
                  <a:pt x="6346" y="1328"/>
                </a:cubicBezTo>
                <a:lnTo>
                  <a:pt x="6346" y="994"/>
                </a:lnTo>
                <a:cubicBezTo>
                  <a:pt x="8549" y="1328"/>
                  <a:pt x="10240" y="3221"/>
                  <a:pt x="10311" y="5495"/>
                </a:cubicBezTo>
                <a:lnTo>
                  <a:pt x="9930" y="5495"/>
                </a:lnTo>
                <a:cubicBezTo>
                  <a:pt x="9835" y="5495"/>
                  <a:pt x="9763" y="5578"/>
                  <a:pt x="9763" y="5662"/>
                </a:cubicBezTo>
                <a:lnTo>
                  <a:pt x="9763" y="6828"/>
                </a:lnTo>
                <a:cubicBezTo>
                  <a:pt x="9763" y="6912"/>
                  <a:pt x="9835" y="6983"/>
                  <a:pt x="9930" y="6983"/>
                </a:cubicBezTo>
                <a:lnTo>
                  <a:pt x="11085" y="6983"/>
                </a:lnTo>
                <a:cubicBezTo>
                  <a:pt x="11180" y="6983"/>
                  <a:pt x="11252" y="6912"/>
                  <a:pt x="11252" y="6828"/>
                </a:cubicBezTo>
                <a:lnTo>
                  <a:pt x="11252" y="5662"/>
                </a:lnTo>
                <a:cubicBezTo>
                  <a:pt x="11287" y="5554"/>
                  <a:pt x="11204" y="5483"/>
                  <a:pt x="11121" y="5483"/>
                </a:cubicBezTo>
                <a:lnTo>
                  <a:pt x="10692" y="5483"/>
                </a:lnTo>
                <a:cubicBezTo>
                  <a:pt x="10656" y="4185"/>
                  <a:pt x="10132" y="2983"/>
                  <a:pt x="9216" y="2054"/>
                </a:cubicBezTo>
                <a:cubicBezTo>
                  <a:pt x="8704" y="1554"/>
                  <a:pt x="8108" y="1161"/>
                  <a:pt x="7453" y="911"/>
                </a:cubicBezTo>
                <a:lnTo>
                  <a:pt x="9120" y="911"/>
                </a:lnTo>
                <a:cubicBezTo>
                  <a:pt x="9204" y="1244"/>
                  <a:pt x="9501" y="1483"/>
                  <a:pt x="9835" y="1483"/>
                </a:cubicBezTo>
                <a:cubicBezTo>
                  <a:pt x="10240" y="1483"/>
                  <a:pt x="10585" y="1149"/>
                  <a:pt x="10585" y="732"/>
                </a:cubicBezTo>
                <a:cubicBezTo>
                  <a:pt x="10585" y="447"/>
                  <a:pt x="10418" y="197"/>
                  <a:pt x="10180" y="78"/>
                </a:cubicBezTo>
                <a:cubicBezTo>
                  <a:pt x="10155" y="63"/>
                  <a:pt x="10128" y="56"/>
                  <a:pt x="10102" y="56"/>
                </a:cubicBezTo>
                <a:cubicBezTo>
                  <a:pt x="10043" y="56"/>
                  <a:pt x="9987" y="91"/>
                  <a:pt x="9954" y="149"/>
                </a:cubicBezTo>
                <a:cubicBezTo>
                  <a:pt x="9918" y="244"/>
                  <a:pt x="9942" y="328"/>
                  <a:pt x="10037" y="375"/>
                </a:cubicBezTo>
                <a:cubicBezTo>
                  <a:pt x="10168" y="447"/>
                  <a:pt x="10251" y="590"/>
                  <a:pt x="10251" y="732"/>
                </a:cubicBezTo>
                <a:cubicBezTo>
                  <a:pt x="10251" y="959"/>
                  <a:pt x="10073" y="1137"/>
                  <a:pt x="9859" y="1137"/>
                </a:cubicBezTo>
                <a:cubicBezTo>
                  <a:pt x="9632" y="1137"/>
                  <a:pt x="9454" y="959"/>
                  <a:pt x="9454" y="732"/>
                </a:cubicBezTo>
                <a:cubicBezTo>
                  <a:pt x="9454" y="613"/>
                  <a:pt x="9489" y="506"/>
                  <a:pt x="9585" y="435"/>
                </a:cubicBezTo>
                <a:cubicBezTo>
                  <a:pt x="9656" y="375"/>
                  <a:pt x="9656" y="268"/>
                  <a:pt x="9597" y="197"/>
                </a:cubicBezTo>
                <a:cubicBezTo>
                  <a:pt x="9565" y="159"/>
                  <a:pt x="9521" y="141"/>
                  <a:pt x="9476" y="141"/>
                </a:cubicBezTo>
                <a:cubicBezTo>
                  <a:pt x="9435" y="141"/>
                  <a:pt x="9393" y="156"/>
                  <a:pt x="9358" y="185"/>
                </a:cubicBezTo>
                <a:cubicBezTo>
                  <a:pt x="9239" y="292"/>
                  <a:pt x="9168" y="423"/>
                  <a:pt x="9120" y="566"/>
                </a:cubicBezTo>
                <a:lnTo>
                  <a:pt x="6370" y="566"/>
                </a:lnTo>
                <a:lnTo>
                  <a:pt x="6370" y="173"/>
                </a:lnTo>
                <a:cubicBezTo>
                  <a:pt x="6370" y="78"/>
                  <a:pt x="6299" y="6"/>
                  <a:pt x="6203" y="6"/>
                </a:cubicBezTo>
                <a:lnTo>
                  <a:pt x="5072" y="6"/>
                </a:lnTo>
                <a:cubicBezTo>
                  <a:pt x="4989" y="6"/>
                  <a:pt x="4906" y="78"/>
                  <a:pt x="4906" y="173"/>
                </a:cubicBezTo>
                <a:lnTo>
                  <a:pt x="4906" y="566"/>
                </a:lnTo>
                <a:lnTo>
                  <a:pt x="2155" y="566"/>
                </a:lnTo>
                <a:cubicBezTo>
                  <a:pt x="2077" y="214"/>
                  <a:pt x="1767" y="0"/>
                  <a:pt x="1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5" name="Google Shape;11652;p67">
            <a:extLst>
              <a:ext uri="{FF2B5EF4-FFF2-40B4-BE49-F238E27FC236}">
                <a16:creationId xmlns:a16="http://schemas.microsoft.com/office/drawing/2014/main" id="{1EA0648E-5C1B-7504-DD2B-E7DE34589A42}"/>
              </a:ext>
            </a:extLst>
          </p:cNvPr>
          <p:cNvGrpSpPr/>
          <p:nvPr/>
        </p:nvGrpSpPr>
        <p:grpSpPr>
          <a:xfrm>
            <a:off x="6013286" y="3806075"/>
            <a:ext cx="162873" cy="351445"/>
            <a:chOff x="1883955" y="3808700"/>
            <a:chExt cx="162873" cy="351445"/>
          </a:xfrm>
          <a:solidFill>
            <a:schemeClr val="accent1"/>
          </a:solidFill>
        </p:grpSpPr>
        <p:sp>
          <p:nvSpPr>
            <p:cNvPr id="9826" name="Google Shape;11653;p67">
              <a:extLst>
                <a:ext uri="{FF2B5EF4-FFF2-40B4-BE49-F238E27FC236}">
                  <a16:creationId xmlns:a16="http://schemas.microsoft.com/office/drawing/2014/main" id="{98FAC3A3-35E9-88AE-22BF-9FCD75518FFD}"/>
                </a:ext>
              </a:extLst>
            </p:cNvPr>
            <p:cNvSpPr/>
            <p:nvPr/>
          </p:nvSpPr>
          <p:spPr>
            <a:xfrm>
              <a:off x="1901734" y="3808700"/>
              <a:ext cx="131832" cy="209054"/>
            </a:xfrm>
            <a:custGeom>
              <a:avLst/>
              <a:gdLst/>
              <a:ahLst/>
              <a:cxnLst/>
              <a:rect l="l" t="t" r="r" b="b"/>
              <a:pathLst>
                <a:path w="4145" h="6573" extrusionOk="0">
                  <a:moveTo>
                    <a:pt x="2704" y="1941"/>
                  </a:moveTo>
                  <a:lnTo>
                    <a:pt x="2704" y="2346"/>
                  </a:lnTo>
                  <a:lnTo>
                    <a:pt x="1275" y="2346"/>
                  </a:lnTo>
                  <a:lnTo>
                    <a:pt x="1275" y="1941"/>
                  </a:lnTo>
                  <a:close/>
                  <a:moveTo>
                    <a:pt x="953" y="1"/>
                  </a:moveTo>
                  <a:cubicBezTo>
                    <a:pt x="715" y="1"/>
                    <a:pt x="525" y="191"/>
                    <a:pt x="525" y="429"/>
                  </a:cubicBezTo>
                  <a:lnTo>
                    <a:pt x="525" y="1489"/>
                  </a:lnTo>
                  <a:cubicBezTo>
                    <a:pt x="525" y="1727"/>
                    <a:pt x="715" y="1906"/>
                    <a:pt x="942" y="1917"/>
                  </a:cubicBezTo>
                  <a:lnTo>
                    <a:pt x="942" y="2322"/>
                  </a:lnTo>
                  <a:lnTo>
                    <a:pt x="739" y="2322"/>
                  </a:lnTo>
                  <a:cubicBezTo>
                    <a:pt x="513" y="2322"/>
                    <a:pt x="322" y="2489"/>
                    <a:pt x="287" y="2715"/>
                  </a:cubicBezTo>
                  <a:lnTo>
                    <a:pt x="25" y="4835"/>
                  </a:lnTo>
                  <a:cubicBezTo>
                    <a:pt x="1" y="4930"/>
                    <a:pt x="84" y="5013"/>
                    <a:pt x="168" y="5013"/>
                  </a:cubicBezTo>
                  <a:cubicBezTo>
                    <a:pt x="180" y="5016"/>
                    <a:pt x="192" y="5018"/>
                    <a:pt x="204" y="5018"/>
                  </a:cubicBezTo>
                  <a:cubicBezTo>
                    <a:pt x="283" y="5018"/>
                    <a:pt x="346" y="4953"/>
                    <a:pt x="346" y="4870"/>
                  </a:cubicBezTo>
                  <a:lnTo>
                    <a:pt x="620" y="2739"/>
                  </a:lnTo>
                  <a:cubicBezTo>
                    <a:pt x="620" y="2679"/>
                    <a:pt x="680" y="2632"/>
                    <a:pt x="739" y="2632"/>
                  </a:cubicBezTo>
                  <a:lnTo>
                    <a:pt x="3239" y="2632"/>
                  </a:lnTo>
                  <a:cubicBezTo>
                    <a:pt x="3299" y="2632"/>
                    <a:pt x="3335" y="2679"/>
                    <a:pt x="3359" y="2739"/>
                  </a:cubicBezTo>
                  <a:lnTo>
                    <a:pt x="3799" y="6418"/>
                  </a:lnTo>
                  <a:cubicBezTo>
                    <a:pt x="3811" y="6513"/>
                    <a:pt x="3870" y="6573"/>
                    <a:pt x="3966" y="6573"/>
                  </a:cubicBezTo>
                  <a:lnTo>
                    <a:pt x="3978" y="6573"/>
                  </a:lnTo>
                  <a:cubicBezTo>
                    <a:pt x="4073" y="6573"/>
                    <a:pt x="4144" y="6478"/>
                    <a:pt x="4132" y="6394"/>
                  </a:cubicBezTo>
                  <a:lnTo>
                    <a:pt x="3680" y="2715"/>
                  </a:lnTo>
                  <a:cubicBezTo>
                    <a:pt x="3656" y="2489"/>
                    <a:pt x="3454" y="2322"/>
                    <a:pt x="3239" y="2322"/>
                  </a:cubicBezTo>
                  <a:lnTo>
                    <a:pt x="3025" y="2322"/>
                  </a:lnTo>
                  <a:lnTo>
                    <a:pt x="3025" y="1917"/>
                  </a:lnTo>
                  <a:cubicBezTo>
                    <a:pt x="3263" y="1917"/>
                    <a:pt x="3442" y="1727"/>
                    <a:pt x="3442" y="1489"/>
                  </a:cubicBezTo>
                  <a:lnTo>
                    <a:pt x="3442" y="429"/>
                  </a:lnTo>
                  <a:cubicBezTo>
                    <a:pt x="3442" y="191"/>
                    <a:pt x="3251" y="1"/>
                    <a:pt x="3013" y="1"/>
                  </a:cubicBezTo>
                  <a:lnTo>
                    <a:pt x="2013" y="1"/>
                  </a:lnTo>
                  <a:cubicBezTo>
                    <a:pt x="1930" y="1"/>
                    <a:pt x="1846" y="72"/>
                    <a:pt x="1846" y="167"/>
                  </a:cubicBezTo>
                  <a:cubicBezTo>
                    <a:pt x="1846" y="251"/>
                    <a:pt x="1930" y="334"/>
                    <a:pt x="2013" y="334"/>
                  </a:cubicBezTo>
                  <a:lnTo>
                    <a:pt x="3013" y="334"/>
                  </a:lnTo>
                  <a:cubicBezTo>
                    <a:pt x="3073" y="334"/>
                    <a:pt x="3120" y="370"/>
                    <a:pt x="3120" y="441"/>
                  </a:cubicBezTo>
                  <a:lnTo>
                    <a:pt x="3120" y="1489"/>
                  </a:lnTo>
                  <a:cubicBezTo>
                    <a:pt x="3120" y="1536"/>
                    <a:pt x="3073" y="1584"/>
                    <a:pt x="3025" y="1596"/>
                  </a:cubicBezTo>
                  <a:lnTo>
                    <a:pt x="942" y="1596"/>
                  </a:lnTo>
                  <a:cubicBezTo>
                    <a:pt x="894" y="1596"/>
                    <a:pt x="858" y="1548"/>
                    <a:pt x="858" y="1489"/>
                  </a:cubicBezTo>
                  <a:lnTo>
                    <a:pt x="858" y="441"/>
                  </a:lnTo>
                  <a:cubicBezTo>
                    <a:pt x="858" y="382"/>
                    <a:pt x="894" y="334"/>
                    <a:pt x="953"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11654;p67">
              <a:extLst>
                <a:ext uri="{FF2B5EF4-FFF2-40B4-BE49-F238E27FC236}">
                  <a16:creationId xmlns:a16="http://schemas.microsoft.com/office/drawing/2014/main" id="{A9C85F5C-B011-2A39-3F7C-E01441984F1F}"/>
                </a:ext>
              </a:extLst>
            </p:cNvPr>
            <p:cNvSpPr/>
            <p:nvPr/>
          </p:nvSpPr>
          <p:spPr>
            <a:xfrm>
              <a:off x="1883955" y="3978730"/>
              <a:ext cx="162873" cy="181416"/>
            </a:xfrm>
            <a:custGeom>
              <a:avLst/>
              <a:gdLst/>
              <a:ahLst/>
              <a:cxnLst/>
              <a:rect l="l" t="t" r="r" b="b"/>
              <a:pathLst>
                <a:path w="5121" h="5704" extrusionOk="0">
                  <a:moveTo>
                    <a:pt x="715" y="0"/>
                  </a:moveTo>
                  <a:cubicBezTo>
                    <a:pt x="619" y="0"/>
                    <a:pt x="536" y="60"/>
                    <a:pt x="536" y="155"/>
                  </a:cubicBezTo>
                  <a:cubicBezTo>
                    <a:pt x="0" y="4501"/>
                    <a:pt x="24" y="4299"/>
                    <a:pt x="24" y="4322"/>
                  </a:cubicBezTo>
                  <a:lnTo>
                    <a:pt x="24" y="5537"/>
                  </a:lnTo>
                  <a:cubicBezTo>
                    <a:pt x="24" y="5632"/>
                    <a:pt x="96" y="5704"/>
                    <a:pt x="191" y="5704"/>
                  </a:cubicBezTo>
                  <a:lnTo>
                    <a:pt x="4953" y="5704"/>
                  </a:lnTo>
                  <a:cubicBezTo>
                    <a:pt x="5037" y="5704"/>
                    <a:pt x="5120" y="5632"/>
                    <a:pt x="5120" y="5537"/>
                  </a:cubicBezTo>
                  <a:cubicBezTo>
                    <a:pt x="5084" y="4227"/>
                    <a:pt x="5084" y="4322"/>
                    <a:pt x="5084" y="4287"/>
                  </a:cubicBezTo>
                  <a:lnTo>
                    <a:pt x="4763" y="1703"/>
                  </a:lnTo>
                  <a:cubicBezTo>
                    <a:pt x="4751" y="1608"/>
                    <a:pt x="4668" y="1548"/>
                    <a:pt x="4584" y="1548"/>
                  </a:cubicBezTo>
                  <a:cubicBezTo>
                    <a:pt x="4489" y="1560"/>
                    <a:pt x="4429" y="1644"/>
                    <a:pt x="4429" y="1727"/>
                  </a:cubicBezTo>
                  <a:lnTo>
                    <a:pt x="4727" y="4144"/>
                  </a:lnTo>
                  <a:lnTo>
                    <a:pt x="2084" y="4144"/>
                  </a:lnTo>
                  <a:cubicBezTo>
                    <a:pt x="1989" y="4144"/>
                    <a:pt x="1917" y="4215"/>
                    <a:pt x="1917" y="4299"/>
                  </a:cubicBezTo>
                  <a:cubicBezTo>
                    <a:pt x="1917" y="4394"/>
                    <a:pt x="1989" y="4465"/>
                    <a:pt x="2084" y="4465"/>
                  </a:cubicBezTo>
                  <a:lnTo>
                    <a:pt x="4763" y="4465"/>
                  </a:lnTo>
                  <a:lnTo>
                    <a:pt x="4763" y="5358"/>
                  </a:lnTo>
                  <a:lnTo>
                    <a:pt x="4549" y="5358"/>
                  </a:lnTo>
                  <a:lnTo>
                    <a:pt x="4549" y="4834"/>
                  </a:lnTo>
                  <a:cubicBezTo>
                    <a:pt x="4549" y="4751"/>
                    <a:pt x="4477" y="4680"/>
                    <a:pt x="4394" y="4680"/>
                  </a:cubicBezTo>
                  <a:cubicBezTo>
                    <a:pt x="4299" y="4680"/>
                    <a:pt x="4227" y="4751"/>
                    <a:pt x="4227" y="4834"/>
                  </a:cubicBezTo>
                  <a:lnTo>
                    <a:pt x="4227" y="5358"/>
                  </a:lnTo>
                  <a:lnTo>
                    <a:pt x="3822" y="5358"/>
                  </a:lnTo>
                  <a:lnTo>
                    <a:pt x="3822" y="4834"/>
                  </a:lnTo>
                  <a:cubicBezTo>
                    <a:pt x="3822" y="4751"/>
                    <a:pt x="3751" y="4680"/>
                    <a:pt x="3656" y="4680"/>
                  </a:cubicBezTo>
                  <a:cubicBezTo>
                    <a:pt x="3572" y="4680"/>
                    <a:pt x="3501" y="4751"/>
                    <a:pt x="3501" y="4834"/>
                  </a:cubicBezTo>
                  <a:lnTo>
                    <a:pt x="3501" y="5358"/>
                  </a:lnTo>
                  <a:lnTo>
                    <a:pt x="3096" y="5358"/>
                  </a:lnTo>
                  <a:lnTo>
                    <a:pt x="3096" y="4834"/>
                  </a:lnTo>
                  <a:cubicBezTo>
                    <a:pt x="3096" y="4751"/>
                    <a:pt x="3025" y="4680"/>
                    <a:pt x="2929" y="4680"/>
                  </a:cubicBezTo>
                  <a:cubicBezTo>
                    <a:pt x="2834" y="4680"/>
                    <a:pt x="2763" y="4751"/>
                    <a:pt x="2763" y="4834"/>
                  </a:cubicBezTo>
                  <a:lnTo>
                    <a:pt x="2763" y="5358"/>
                  </a:lnTo>
                  <a:lnTo>
                    <a:pt x="2358" y="5358"/>
                  </a:lnTo>
                  <a:lnTo>
                    <a:pt x="2358" y="4834"/>
                  </a:lnTo>
                  <a:cubicBezTo>
                    <a:pt x="2358" y="4751"/>
                    <a:pt x="2286" y="4680"/>
                    <a:pt x="2203" y="4680"/>
                  </a:cubicBezTo>
                  <a:cubicBezTo>
                    <a:pt x="2108" y="4680"/>
                    <a:pt x="2036" y="4751"/>
                    <a:pt x="2036" y="4834"/>
                  </a:cubicBezTo>
                  <a:lnTo>
                    <a:pt x="2036" y="5358"/>
                  </a:lnTo>
                  <a:lnTo>
                    <a:pt x="1632" y="5358"/>
                  </a:lnTo>
                  <a:lnTo>
                    <a:pt x="1632" y="4834"/>
                  </a:lnTo>
                  <a:cubicBezTo>
                    <a:pt x="1632" y="4751"/>
                    <a:pt x="1560" y="4680"/>
                    <a:pt x="1465" y="4680"/>
                  </a:cubicBezTo>
                  <a:cubicBezTo>
                    <a:pt x="1381" y="4680"/>
                    <a:pt x="1310" y="4751"/>
                    <a:pt x="1310" y="4834"/>
                  </a:cubicBezTo>
                  <a:lnTo>
                    <a:pt x="1310" y="5358"/>
                  </a:lnTo>
                  <a:lnTo>
                    <a:pt x="905" y="5358"/>
                  </a:lnTo>
                  <a:lnTo>
                    <a:pt x="905" y="4834"/>
                  </a:lnTo>
                  <a:cubicBezTo>
                    <a:pt x="905" y="4751"/>
                    <a:pt x="834" y="4680"/>
                    <a:pt x="739" y="4680"/>
                  </a:cubicBezTo>
                  <a:cubicBezTo>
                    <a:pt x="655" y="4680"/>
                    <a:pt x="572" y="4751"/>
                    <a:pt x="572" y="4834"/>
                  </a:cubicBezTo>
                  <a:lnTo>
                    <a:pt x="572" y="5358"/>
                  </a:lnTo>
                  <a:lnTo>
                    <a:pt x="334" y="5358"/>
                  </a:lnTo>
                  <a:lnTo>
                    <a:pt x="334" y="4465"/>
                  </a:lnTo>
                  <a:lnTo>
                    <a:pt x="1453" y="4465"/>
                  </a:lnTo>
                  <a:cubicBezTo>
                    <a:pt x="1548" y="4465"/>
                    <a:pt x="1620" y="4394"/>
                    <a:pt x="1620" y="4299"/>
                  </a:cubicBezTo>
                  <a:cubicBezTo>
                    <a:pt x="1620" y="4215"/>
                    <a:pt x="1548" y="4144"/>
                    <a:pt x="1453" y="4144"/>
                  </a:cubicBezTo>
                  <a:lnTo>
                    <a:pt x="369" y="4144"/>
                  </a:lnTo>
                  <a:lnTo>
                    <a:pt x="858" y="179"/>
                  </a:lnTo>
                  <a:cubicBezTo>
                    <a:pt x="870" y="96"/>
                    <a:pt x="798" y="0"/>
                    <a:pt x="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8" name="Google Shape;11655;p67">
            <a:extLst>
              <a:ext uri="{FF2B5EF4-FFF2-40B4-BE49-F238E27FC236}">
                <a16:creationId xmlns:a16="http://schemas.microsoft.com/office/drawing/2014/main" id="{5AC34361-9107-2133-AACE-033C4DBC3F9E}"/>
              </a:ext>
            </a:extLst>
          </p:cNvPr>
          <p:cNvGrpSpPr/>
          <p:nvPr/>
        </p:nvGrpSpPr>
        <p:grpSpPr>
          <a:xfrm>
            <a:off x="5068487" y="3806584"/>
            <a:ext cx="192007" cy="351318"/>
            <a:chOff x="939156" y="3809209"/>
            <a:chExt cx="192007" cy="351318"/>
          </a:xfrm>
          <a:solidFill>
            <a:schemeClr val="accent1"/>
          </a:solidFill>
        </p:grpSpPr>
        <p:sp>
          <p:nvSpPr>
            <p:cNvPr id="9829" name="Google Shape;11656;p67">
              <a:extLst>
                <a:ext uri="{FF2B5EF4-FFF2-40B4-BE49-F238E27FC236}">
                  <a16:creationId xmlns:a16="http://schemas.microsoft.com/office/drawing/2014/main" id="{FCD57280-CDE2-900D-4C21-D5699A241DDF}"/>
                </a:ext>
              </a:extLst>
            </p:cNvPr>
            <p:cNvSpPr/>
            <p:nvPr/>
          </p:nvSpPr>
          <p:spPr>
            <a:xfrm>
              <a:off x="939538" y="3809209"/>
              <a:ext cx="191625" cy="106706"/>
            </a:xfrm>
            <a:custGeom>
              <a:avLst/>
              <a:gdLst/>
              <a:ahLst/>
              <a:cxnLst/>
              <a:rect l="l" t="t" r="r" b="b"/>
              <a:pathLst>
                <a:path w="6025" h="3355" extrusionOk="0">
                  <a:moveTo>
                    <a:pt x="3016" y="0"/>
                  </a:moveTo>
                  <a:cubicBezTo>
                    <a:pt x="2872" y="0"/>
                    <a:pt x="2764" y="67"/>
                    <a:pt x="2786" y="199"/>
                  </a:cubicBezTo>
                  <a:cubicBezTo>
                    <a:pt x="2797" y="275"/>
                    <a:pt x="2878" y="331"/>
                    <a:pt x="2955" y="331"/>
                  </a:cubicBezTo>
                  <a:cubicBezTo>
                    <a:pt x="2962" y="331"/>
                    <a:pt x="2970" y="331"/>
                    <a:pt x="2977" y="330"/>
                  </a:cubicBezTo>
                  <a:cubicBezTo>
                    <a:pt x="2994" y="326"/>
                    <a:pt x="3012" y="324"/>
                    <a:pt x="3028" y="324"/>
                  </a:cubicBezTo>
                  <a:cubicBezTo>
                    <a:pt x="3172" y="324"/>
                    <a:pt x="3286" y="453"/>
                    <a:pt x="3286" y="592"/>
                  </a:cubicBezTo>
                  <a:lnTo>
                    <a:pt x="3286" y="687"/>
                  </a:lnTo>
                  <a:lnTo>
                    <a:pt x="2739" y="687"/>
                  </a:lnTo>
                  <a:lnTo>
                    <a:pt x="2739" y="628"/>
                  </a:lnTo>
                  <a:cubicBezTo>
                    <a:pt x="2739" y="532"/>
                    <a:pt x="2667" y="461"/>
                    <a:pt x="2572" y="461"/>
                  </a:cubicBezTo>
                  <a:cubicBezTo>
                    <a:pt x="2489" y="461"/>
                    <a:pt x="2417" y="532"/>
                    <a:pt x="2417" y="628"/>
                  </a:cubicBezTo>
                  <a:lnTo>
                    <a:pt x="2417" y="687"/>
                  </a:lnTo>
                  <a:lnTo>
                    <a:pt x="1405" y="687"/>
                  </a:lnTo>
                  <a:cubicBezTo>
                    <a:pt x="1310" y="687"/>
                    <a:pt x="1238" y="758"/>
                    <a:pt x="1238" y="854"/>
                  </a:cubicBezTo>
                  <a:cubicBezTo>
                    <a:pt x="1238" y="937"/>
                    <a:pt x="1310" y="1020"/>
                    <a:pt x="1405" y="1020"/>
                  </a:cubicBezTo>
                  <a:lnTo>
                    <a:pt x="5584" y="1020"/>
                  </a:lnTo>
                  <a:cubicBezTo>
                    <a:pt x="5644" y="1020"/>
                    <a:pt x="5691" y="1056"/>
                    <a:pt x="5691" y="1116"/>
                  </a:cubicBezTo>
                  <a:lnTo>
                    <a:pt x="5691" y="1473"/>
                  </a:lnTo>
                  <a:cubicBezTo>
                    <a:pt x="5691" y="1532"/>
                    <a:pt x="5644" y="1580"/>
                    <a:pt x="5584" y="1580"/>
                  </a:cubicBezTo>
                  <a:lnTo>
                    <a:pt x="429" y="1580"/>
                  </a:lnTo>
                  <a:cubicBezTo>
                    <a:pt x="369" y="1580"/>
                    <a:pt x="334" y="1532"/>
                    <a:pt x="334" y="1473"/>
                  </a:cubicBezTo>
                  <a:lnTo>
                    <a:pt x="334" y="1116"/>
                  </a:lnTo>
                  <a:cubicBezTo>
                    <a:pt x="334" y="1056"/>
                    <a:pt x="369" y="1020"/>
                    <a:pt x="429" y="1020"/>
                  </a:cubicBezTo>
                  <a:lnTo>
                    <a:pt x="750" y="1020"/>
                  </a:lnTo>
                  <a:cubicBezTo>
                    <a:pt x="834" y="1020"/>
                    <a:pt x="905" y="937"/>
                    <a:pt x="905" y="854"/>
                  </a:cubicBezTo>
                  <a:cubicBezTo>
                    <a:pt x="905" y="758"/>
                    <a:pt x="834" y="687"/>
                    <a:pt x="750" y="687"/>
                  </a:cubicBezTo>
                  <a:lnTo>
                    <a:pt x="429" y="687"/>
                  </a:lnTo>
                  <a:cubicBezTo>
                    <a:pt x="191" y="687"/>
                    <a:pt x="0" y="878"/>
                    <a:pt x="0" y="1116"/>
                  </a:cubicBezTo>
                  <a:lnTo>
                    <a:pt x="0" y="1473"/>
                  </a:lnTo>
                  <a:cubicBezTo>
                    <a:pt x="0" y="1711"/>
                    <a:pt x="191" y="1901"/>
                    <a:pt x="429" y="1901"/>
                  </a:cubicBezTo>
                  <a:lnTo>
                    <a:pt x="572" y="1901"/>
                  </a:lnTo>
                  <a:lnTo>
                    <a:pt x="572" y="3187"/>
                  </a:lnTo>
                  <a:cubicBezTo>
                    <a:pt x="572" y="3271"/>
                    <a:pt x="643" y="3354"/>
                    <a:pt x="726" y="3354"/>
                  </a:cubicBezTo>
                  <a:cubicBezTo>
                    <a:pt x="822" y="3354"/>
                    <a:pt x="893" y="3271"/>
                    <a:pt x="893" y="3187"/>
                  </a:cubicBezTo>
                  <a:lnTo>
                    <a:pt x="893" y="1901"/>
                  </a:lnTo>
                  <a:lnTo>
                    <a:pt x="5132" y="1901"/>
                  </a:lnTo>
                  <a:lnTo>
                    <a:pt x="5132" y="2306"/>
                  </a:lnTo>
                  <a:cubicBezTo>
                    <a:pt x="5132" y="2402"/>
                    <a:pt x="5215" y="2473"/>
                    <a:pt x="5298" y="2473"/>
                  </a:cubicBezTo>
                  <a:cubicBezTo>
                    <a:pt x="5394" y="2473"/>
                    <a:pt x="5465" y="2402"/>
                    <a:pt x="5465" y="2306"/>
                  </a:cubicBezTo>
                  <a:lnTo>
                    <a:pt x="5465" y="1901"/>
                  </a:lnTo>
                  <a:lnTo>
                    <a:pt x="5596" y="1901"/>
                  </a:lnTo>
                  <a:cubicBezTo>
                    <a:pt x="5834" y="1901"/>
                    <a:pt x="6025" y="1711"/>
                    <a:pt x="6025" y="1473"/>
                  </a:cubicBezTo>
                  <a:lnTo>
                    <a:pt x="6025" y="1116"/>
                  </a:lnTo>
                  <a:cubicBezTo>
                    <a:pt x="6025" y="878"/>
                    <a:pt x="5822" y="687"/>
                    <a:pt x="5584" y="687"/>
                  </a:cubicBezTo>
                  <a:lnTo>
                    <a:pt x="3620" y="687"/>
                  </a:lnTo>
                  <a:lnTo>
                    <a:pt x="3620" y="604"/>
                  </a:lnTo>
                  <a:cubicBezTo>
                    <a:pt x="3620" y="198"/>
                    <a:pt x="3263" y="0"/>
                    <a:pt x="3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11657;p67">
              <a:extLst>
                <a:ext uri="{FF2B5EF4-FFF2-40B4-BE49-F238E27FC236}">
                  <a16:creationId xmlns:a16="http://schemas.microsoft.com/office/drawing/2014/main" id="{30B6443C-B528-534F-9306-6D2556656141}"/>
                </a:ext>
              </a:extLst>
            </p:cNvPr>
            <p:cNvSpPr/>
            <p:nvPr/>
          </p:nvSpPr>
          <p:spPr>
            <a:xfrm>
              <a:off x="939156" y="3898835"/>
              <a:ext cx="192007" cy="261692"/>
            </a:xfrm>
            <a:custGeom>
              <a:avLst/>
              <a:gdLst/>
              <a:ahLst/>
              <a:cxnLst/>
              <a:rect l="l" t="t" r="r" b="b"/>
              <a:pathLst>
                <a:path w="6037" h="8228" extrusionOk="0">
                  <a:moveTo>
                    <a:pt x="2977" y="4691"/>
                  </a:moveTo>
                  <a:cubicBezTo>
                    <a:pt x="2739" y="5179"/>
                    <a:pt x="1953" y="6846"/>
                    <a:pt x="1536" y="7739"/>
                  </a:cubicBezTo>
                  <a:cubicBezTo>
                    <a:pt x="1489" y="7811"/>
                    <a:pt x="1417" y="7870"/>
                    <a:pt x="1322" y="7870"/>
                  </a:cubicBezTo>
                  <a:cubicBezTo>
                    <a:pt x="1298" y="7870"/>
                    <a:pt x="1250" y="7858"/>
                    <a:pt x="1215" y="7835"/>
                  </a:cubicBezTo>
                  <a:cubicBezTo>
                    <a:pt x="1096" y="7787"/>
                    <a:pt x="1060" y="7644"/>
                    <a:pt x="1119" y="7525"/>
                  </a:cubicBezTo>
                  <a:lnTo>
                    <a:pt x="2465" y="4691"/>
                  </a:lnTo>
                  <a:close/>
                  <a:moveTo>
                    <a:pt x="3572" y="4703"/>
                  </a:moveTo>
                  <a:lnTo>
                    <a:pt x="4929" y="7549"/>
                  </a:lnTo>
                  <a:cubicBezTo>
                    <a:pt x="4989" y="7668"/>
                    <a:pt x="4929" y="7799"/>
                    <a:pt x="4822" y="7858"/>
                  </a:cubicBezTo>
                  <a:cubicBezTo>
                    <a:pt x="4787" y="7870"/>
                    <a:pt x="4763" y="7882"/>
                    <a:pt x="4715" y="7882"/>
                  </a:cubicBezTo>
                  <a:cubicBezTo>
                    <a:pt x="4632" y="7882"/>
                    <a:pt x="4548" y="7846"/>
                    <a:pt x="4513" y="7751"/>
                  </a:cubicBezTo>
                  <a:lnTo>
                    <a:pt x="3572" y="5775"/>
                  </a:lnTo>
                  <a:cubicBezTo>
                    <a:pt x="3572" y="5775"/>
                    <a:pt x="3215" y="5025"/>
                    <a:pt x="3203" y="4989"/>
                  </a:cubicBezTo>
                  <a:cubicBezTo>
                    <a:pt x="3298" y="4775"/>
                    <a:pt x="3334" y="4715"/>
                    <a:pt x="3334" y="4703"/>
                  </a:cubicBezTo>
                  <a:close/>
                  <a:moveTo>
                    <a:pt x="3036" y="5358"/>
                  </a:moveTo>
                  <a:lnTo>
                    <a:pt x="3263" y="5834"/>
                  </a:lnTo>
                  <a:lnTo>
                    <a:pt x="3263" y="7680"/>
                  </a:lnTo>
                  <a:cubicBezTo>
                    <a:pt x="3263" y="7799"/>
                    <a:pt x="3155" y="7906"/>
                    <a:pt x="3036" y="7906"/>
                  </a:cubicBezTo>
                  <a:cubicBezTo>
                    <a:pt x="2917" y="7906"/>
                    <a:pt x="2810" y="7799"/>
                    <a:pt x="2810" y="7680"/>
                  </a:cubicBezTo>
                  <a:lnTo>
                    <a:pt x="2810" y="5834"/>
                  </a:lnTo>
                  <a:lnTo>
                    <a:pt x="3036" y="5358"/>
                  </a:lnTo>
                  <a:close/>
                  <a:moveTo>
                    <a:pt x="5299" y="0"/>
                  </a:moveTo>
                  <a:cubicBezTo>
                    <a:pt x="5203" y="0"/>
                    <a:pt x="5132" y="72"/>
                    <a:pt x="5132" y="167"/>
                  </a:cubicBezTo>
                  <a:lnTo>
                    <a:pt x="5132" y="3453"/>
                  </a:lnTo>
                  <a:lnTo>
                    <a:pt x="893" y="3453"/>
                  </a:lnTo>
                  <a:lnTo>
                    <a:pt x="893" y="1024"/>
                  </a:lnTo>
                  <a:cubicBezTo>
                    <a:pt x="893" y="941"/>
                    <a:pt x="822" y="858"/>
                    <a:pt x="727" y="858"/>
                  </a:cubicBezTo>
                  <a:cubicBezTo>
                    <a:pt x="643" y="858"/>
                    <a:pt x="560" y="941"/>
                    <a:pt x="560" y="1024"/>
                  </a:cubicBezTo>
                  <a:lnTo>
                    <a:pt x="560" y="3453"/>
                  </a:lnTo>
                  <a:lnTo>
                    <a:pt x="429" y="3453"/>
                  </a:lnTo>
                  <a:cubicBezTo>
                    <a:pt x="191" y="3453"/>
                    <a:pt x="0" y="3644"/>
                    <a:pt x="0" y="3882"/>
                  </a:cubicBezTo>
                  <a:lnTo>
                    <a:pt x="0" y="4239"/>
                  </a:lnTo>
                  <a:cubicBezTo>
                    <a:pt x="0" y="4477"/>
                    <a:pt x="191" y="4668"/>
                    <a:pt x="429" y="4668"/>
                  </a:cubicBezTo>
                  <a:lnTo>
                    <a:pt x="2084" y="4668"/>
                  </a:lnTo>
                  <a:lnTo>
                    <a:pt x="798" y="7382"/>
                  </a:lnTo>
                  <a:cubicBezTo>
                    <a:pt x="667" y="7668"/>
                    <a:pt x="786" y="7989"/>
                    <a:pt x="1060" y="8120"/>
                  </a:cubicBezTo>
                  <a:cubicBezTo>
                    <a:pt x="1131" y="8156"/>
                    <a:pt x="1215" y="8180"/>
                    <a:pt x="1298" y="8180"/>
                  </a:cubicBezTo>
                  <a:cubicBezTo>
                    <a:pt x="1500" y="8180"/>
                    <a:pt x="1715" y="8061"/>
                    <a:pt x="1798" y="7870"/>
                  </a:cubicBezTo>
                  <a:lnTo>
                    <a:pt x="2441" y="6513"/>
                  </a:lnTo>
                  <a:lnTo>
                    <a:pt x="2441" y="7680"/>
                  </a:lnTo>
                  <a:cubicBezTo>
                    <a:pt x="2441" y="7989"/>
                    <a:pt x="2691" y="8227"/>
                    <a:pt x="2989" y="8227"/>
                  </a:cubicBezTo>
                  <a:cubicBezTo>
                    <a:pt x="3298" y="8227"/>
                    <a:pt x="3536" y="7977"/>
                    <a:pt x="3536" y="7680"/>
                  </a:cubicBezTo>
                  <a:lnTo>
                    <a:pt x="3536" y="6513"/>
                  </a:lnTo>
                  <a:lnTo>
                    <a:pt x="4179" y="7870"/>
                  </a:lnTo>
                  <a:cubicBezTo>
                    <a:pt x="4275" y="8061"/>
                    <a:pt x="4465" y="8180"/>
                    <a:pt x="4691" y="8180"/>
                  </a:cubicBezTo>
                  <a:cubicBezTo>
                    <a:pt x="4775" y="8180"/>
                    <a:pt x="4846" y="8168"/>
                    <a:pt x="4929" y="8120"/>
                  </a:cubicBezTo>
                  <a:cubicBezTo>
                    <a:pt x="5203" y="7989"/>
                    <a:pt x="5310" y="7668"/>
                    <a:pt x="5179" y="7382"/>
                  </a:cubicBezTo>
                  <a:lnTo>
                    <a:pt x="3894" y="4668"/>
                  </a:lnTo>
                  <a:lnTo>
                    <a:pt x="4596" y="4668"/>
                  </a:lnTo>
                  <a:cubicBezTo>
                    <a:pt x="4679" y="4668"/>
                    <a:pt x="4763" y="4596"/>
                    <a:pt x="4763" y="4513"/>
                  </a:cubicBezTo>
                  <a:cubicBezTo>
                    <a:pt x="4763" y="4417"/>
                    <a:pt x="4679" y="4346"/>
                    <a:pt x="4596" y="4346"/>
                  </a:cubicBezTo>
                  <a:lnTo>
                    <a:pt x="417" y="4346"/>
                  </a:lnTo>
                  <a:cubicBezTo>
                    <a:pt x="357" y="4346"/>
                    <a:pt x="310" y="4298"/>
                    <a:pt x="310" y="4239"/>
                  </a:cubicBezTo>
                  <a:lnTo>
                    <a:pt x="310" y="3882"/>
                  </a:lnTo>
                  <a:cubicBezTo>
                    <a:pt x="310" y="3822"/>
                    <a:pt x="357" y="3775"/>
                    <a:pt x="417" y="3775"/>
                  </a:cubicBezTo>
                  <a:lnTo>
                    <a:pt x="5560" y="3775"/>
                  </a:lnTo>
                  <a:cubicBezTo>
                    <a:pt x="5620" y="3775"/>
                    <a:pt x="5668" y="3822"/>
                    <a:pt x="5668" y="3882"/>
                  </a:cubicBezTo>
                  <a:lnTo>
                    <a:pt x="5668" y="4239"/>
                  </a:lnTo>
                  <a:cubicBezTo>
                    <a:pt x="5668" y="4298"/>
                    <a:pt x="5620" y="4346"/>
                    <a:pt x="5560" y="4346"/>
                  </a:cubicBezTo>
                  <a:lnTo>
                    <a:pt x="5251" y="4346"/>
                  </a:lnTo>
                  <a:cubicBezTo>
                    <a:pt x="5168" y="4346"/>
                    <a:pt x="5084" y="4417"/>
                    <a:pt x="5084" y="4513"/>
                  </a:cubicBezTo>
                  <a:cubicBezTo>
                    <a:pt x="5084" y="4596"/>
                    <a:pt x="5168" y="4668"/>
                    <a:pt x="5251" y="4668"/>
                  </a:cubicBezTo>
                  <a:lnTo>
                    <a:pt x="5560" y="4668"/>
                  </a:lnTo>
                  <a:cubicBezTo>
                    <a:pt x="5799" y="4668"/>
                    <a:pt x="6001" y="4477"/>
                    <a:pt x="6001" y="4239"/>
                  </a:cubicBezTo>
                  <a:lnTo>
                    <a:pt x="6001" y="3882"/>
                  </a:lnTo>
                  <a:cubicBezTo>
                    <a:pt x="6037" y="3655"/>
                    <a:pt x="5834" y="3453"/>
                    <a:pt x="5596" y="3453"/>
                  </a:cubicBezTo>
                  <a:lnTo>
                    <a:pt x="5465" y="3453"/>
                  </a:lnTo>
                  <a:lnTo>
                    <a:pt x="5465" y="167"/>
                  </a:lnTo>
                  <a:cubicBezTo>
                    <a:pt x="5465" y="72"/>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1" name="Google Shape;11658;p67">
            <a:extLst>
              <a:ext uri="{FF2B5EF4-FFF2-40B4-BE49-F238E27FC236}">
                <a16:creationId xmlns:a16="http://schemas.microsoft.com/office/drawing/2014/main" id="{BF44EA8C-3D65-29CE-161F-FEC679A6F63C}"/>
              </a:ext>
            </a:extLst>
          </p:cNvPr>
          <p:cNvGrpSpPr/>
          <p:nvPr/>
        </p:nvGrpSpPr>
        <p:grpSpPr>
          <a:xfrm>
            <a:off x="6435498" y="3807220"/>
            <a:ext cx="193915" cy="349155"/>
            <a:chOff x="2306167" y="3809845"/>
            <a:chExt cx="193915" cy="349155"/>
          </a:xfrm>
          <a:solidFill>
            <a:schemeClr val="accent1"/>
          </a:solidFill>
        </p:grpSpPr>
        <p:sp>
          <p:nvSpPr>
            <p:cNvPr id="9832" name="Google Shape;11659;p67">
              <a:extLst>
                <a:ext uri="{FF2B5EF4-FFF2-40B4-BE49-F238E27FC236}">
                  <a16:creationId xmlns:a16="http://schemas.microsoft.com/office/drawing/2014/main" id="{C82805DE-9EBE-8C99-90E3-91D74F4DF2FA}"/>
                </a:ext>
              </a:extLst>
            </p:cNvPr>
            <p:cNvSpPr/>
            <p:nvPr/>
          </p:nvSpPr>
          <p:spPr>
            <a:xfrm>
              <a:off x="2306167" y="3809845"/>
              <a:ext cx="137875" cy="349155"/>
            </a:xfrm>
            <a:custGeom>
              <a:avLst/>
              <a:gdLst/>
              <a:ahLst/>
              <a:cxnLst/>
              <a:rect l="l" t="t" r="r" b="b"/>
              <a:pathLst>
                <a:path w="4335" h="10978" extrusionOk="0">
                  <a:moveTo>
                    <a:pt x="4001" y="5656"/>
                  </a:moveTo>
                  <a:lnTo>
                    <a:pt x="4001" y="8918"/>
                  </a:lnTo>
                  <a:lnTo>
                    <a:pt x="2989" y="8918"/>
                  </a:lnTo>
                  <a:cubicBezTo>
                    <a:pt x="2763" y="8918"/>
                    <a:pt x="2596" y="8739"/>
                    <a:pt x="2596" y="8525"/>
                  </a:cubicBezTo>
                  <a:lnTo>
                    <a:pt x="2596" y="6037"/>
                  </a:lnTo>
                  <a:cubicBezTo>
                    <a:pt x="2596" y="5822"/>
                    <a:pt x="2775" y="5656"/>
                    <a:pt x="2989" y="5656"/>
                  </a:cubicBezTo>
                  <a:close/>
                  <a:moveTo>
                    <a:pt x="2168" y="0"/>
                  </a:moveTo>
                  <a:cubicBezTo>
                    <a:pt x="2084" y="0"/>
                    <a:pt x="2001" y="72"/>
                    <a:pt x="2001" y="167"/>
                  </a:cubicBezTo>
                  <a:cubicBezTo>
                    <a:pt x="2001" y="250"/>
                    <a:pt x="2084" y="322"/>
                    <a:pt x="2168" y="322"/>
                  </a:cubicBezTo>
                  <a:cubicBezTo>
                    <a:pt x="2382" y="322"/>
                    <a:pt x="2549" y="477"/>
                    <a:pt x="2573" y="667"/>
                  </a:cubicBezTo>
                  <a:cubicBezTo>
                    <a:pt x="2561" y="667"/>
                    <a:pt x="2525" y="655"/>
                    <a:pt x="2513" y="655"/>
                  </a:cubicBezTo>
                  <a:cubicBezTo>
                    <a:pt x="2406" y="655"/>
                    <a:pt x="2334" y="738"/>
                    <a:pt x="2334" y="834"/>
                  </a:cubicBezTo>
                  <a:cubicBezTo>
                    <a:pt x="2334" y="941"/>
                    <a:pt x="2430" y="1012"/>
                    <a:pt x="2513" y="1012"/>
                  </a:cubicBezTo>
                  <a:cubicBezTo>
                    <a:pt x="2549" y="1012"/>
                    <a:pt x="2561" y="1012"/>
                    <a:pt x="2584" y="1000"/>
                  </a:cubicBezTo>
                  <a:lnTo>
                    <a:pt x="2584" y="1262"/>
                  </a:lnTo>
                  <a:lnTo>
                    <a:pt x="1751" y="1262"/>
                  </a:lnTo>
                  <a:lnTo>
                    <a:pt x="1751" y="727"/>
                  </a:lnTo>
                  <a:cubicBezTo>
                    <a:pt x="1751" y="667"/>
                    <a:pt x="1775" y="596"/>
                    <a:pt x="1799" y="536"/>
                  </a:cubicBezTo>
                  <a:cubicBezTo>
                    <a:pt x="1846" y="465"/>
                    <a:pt x="1811" y="357"/>
                    <a:pt x="1727" y="310"/>
                  </a:cubicBezTo>
                  <a:cubicBezTo>
                    <a:pt x="1707" y="297"/>
                    <a:pt x="1685" y="291"/>
                    <a:pt x="1661" y="291"/>
                  </a:cubicBezTo>
                  <a:cubicBezTo>
                    <a:pt x="1601" y="291"/>
                    <a:pt x="1535" y="330"/>
                    <a:pt x="1501" y="381"/>
                  </a:cubicBezTo>
                  <a:cubicBezTo>
                    <a:pt x="1453" y="488"/>
                    <a:pt x="1430" y="608"/>
                    <a:pt x="1430" y="715"/>
                  </a:cubicBezTo>
                  <a:lnTo>
                    <a:pt x="1430" y="1298"/>
                  </a:lnTo>
                  <a:cubicBezTo>
                    <a:pt x="1263" y="1334"/>
                    <a:pt x="1096" y="1393"/>
                    <a:pt x="953" y="1489"/>
                  </a:cubicBezTo>
                  <a:cubicBezTo>
                    <a:pt x="882" y="1536"/>
                    <a:pt x="846" y="1631"/>
                    <a:pt x="894" y="1715"/>
                  </a:cubicBezTo>
                  <a:cubicBezTo>
                    <a:pt x="927" y="1764"/>
                    <a:pt x="982" y="1791"/>
                    <a:pt x="1041" y="1791"/>
                  </a:cubicBezTo>
                  <a:cubicBezTo>
                    <a:pt x="1067" y="1791"/>
                    <a:pt x="1094" y="1785"/>
                    <a:pt x="1120" y="1774"/>
                  </a:cubicBezTo>
                  <a:cubicBezTo>
                    <a:pt x="1215" y="1715"/>
                    <a:pt x="1322" y="1667"/>
                    <a:pt x="1430" y="1631"/>
                  </a:cubicBezTo>
                  <a:cubicBezTo>
                    <a:pt x="1537" y="1608"/>
                    <a:pt x="1632" y="1572"/>
                    <a:pt x="1751" y="1572"/>
                  </a:cubicBezTo>
                  <a:lnTo>
                    <a:pt x="2584" y="1572"/>
                  </a:lnTo>
                  <a:cubicBezTo>
                    <a:pt x="2692" y="1596"/>
                    <a:pt x="2811" y="1608"/>
                    <a:pt x="2918" y="1631"/>
                  </a:cubicBezTo>
                  <a:cubicBezTo>
                    <a:pt x="3537" y="1834"/>
                    <a:pt x="4001" y="2429"/>
                    <a:pt x="4001" y="3108"/>
                  </a:cubicBezTo>
                  <a:lnTo>
                    <a:pt x="4001" y="3572"/>
                  </a:lnTo>
                  <a:cubicBezTo>
                    <a:pt x="4001" y="3632"/>
                    <a:pt x="3954" y="3679"/>
                    <a:pt x="3894" y="3679"/>
                  </a:cubicBezTo>
                  <a:lnTo>
                    <a:pt x="429" y="3679"/>
                  </a:lnTo>
                  <a:cubicBezTo>
                    <a:pt x="370" y="3679"/>
                    <a:pt x="322" y="3632"/>
                    <a:pt x="322" y="3572"/>
                  </a:cubicBezTo>
                  <a:lnTo>
                    <a:pt x="322" y="3108"/>
                  </a:lnTo>
                  <a:cubicBezTo>
                    <a:pt x="322" y="2763"/>
                    <a:pt x="441" y="2429"/>
                    <a:pt x="656" y="2155"/>
                  </a:cubicBezTo>
                  <a:cubicBezTo>
                    <a:pt x="715" y="2084"/>
                    <a:pt x="703" y="1977"/>
                    <a:pt x="620" y="1929"/>
                  </a:cubicBezTo>
                  <a:cubicBezTo>
                    <a:pt x="592" y="1906"/>
                    <a:pt x="559" y="1895"/>
                    <a:pt x="526" y="1895"/>
                  </a:cubicBezTo>
                  <a:cubicBezTo>
                    <a:pt x="476" y="1895"/>
                    <a:pt x="427" y="1921"/>
                    <a:pt x="406" y="1965"/>
                  </a:cubicBezTo>
                  <a:cubicBezTo>
                    <a:pt x="132" y="2286"/>
                    <a:pt x="1" y="2691"/>
                    <a:pt x="1" y="3120"/>
                  </a:cubicBezTo>
                  <a:lnTo>
                    <a:pt x="1" y="10013"/>
                  </a:lnTo>
                  <a:cubicBezTo>
                    <a:pt x="1" y="10549"/>
                    <a:pt x="429" y="10978"/>
                    <a:pt x="953" y="10978"/>
                  </a:cubicBezTo>
                  <a:lnTo>
                    <a:pt x="1418" y="10978"/>
                  </a:lnTo>
                  <a:cubicBezTo>
                    <a:pt x="1501" y="10978"/>
                    <a:pt x="1572" y="10906"/>
                    <a:pt x="1572" y="10823"/>
                  </a:cubicBezTo>
                  <a:cubicBezTo>
                    <a:pt x="1572" y="10728"/>
                    <a:pt x="1501" y="10656"/>
                    <a:pt x="1418" y="10656"/>
                  </a:cubicBezTo>
                  <a:lnTo>
                    <a:pt x="953" y="10656"/>
                  </a:lnTo>
                  <a:cubicBezTo>
                    <a:pt x="608" y="10656"/>
                    <a:pt x="322" y="10371"/>
                    <a:pt x="322" y="10013"/>
                  </a:cubicBezTo>
                  <a:lnTo>
                    <a:pt x="322" y="4001"/>
                  </a:lnTo>
                  <a:cubicBezTo>
                    <a:pt x="358" y="4013"/>
                    <a:pt x="382" y="4013"/>
                    <a:pt x="429" y="4013"/>
                  </a:cubicBezTo>
                  <a:lnTo>
                    <a:pt x="3894" y="4013"/>
                  </a:lnTo>
                  <a:cubicBezTo>
                    <a:pt x="3930" y="4013"/>
                    <a:pt x="3954" y="4013"/>
                    <a:pt x="4001" y="4001"/>
                  </a:cubicBezTo>
                  <a:lnTo>
                    <a:pt x="4001" y="5299"/>
                  </a:lnTo>
                  <a:lnTo>
                    <a:pt x="2989" y="5299"/>
                  </a:lnTo>
                  <a:cubicBezTo>
                    <a:pt x="2584" y="5299"/>
                    <a:pt x="2275" y="5620"/>
                    <a:pt x="2275" y="6013"/>
                  </a:cubicBezTo>
                  <a:lnTo>
                    <a:pt x="2275" y="8501"/>
                  </a:lnTo>
                  <a:cubicBezTo>
                    <a:pt x="2275" y="8894"/>
                    <a:pt x="2608" y="9216"/>
                    <a:pt x="2989" y="9216"/>
                  </a:cubicBezTo>
                  <a:lnTo>
                    <a:pt x="4001" y="9216"/>
                  </a:lnTo>
                  <a:lnTo>
                    <a:pt x="4001" y="10013"/>
                  </a:lnTo>
                  <a:cubicBezTo>
                    <a:pt x="4001" y="10371"/>
                    <a:pt x="3716" y="10656"/>
                    <a:pt x="3382" y="10656"/>
                  </a:cubicBezTo>
                  <a:lnTo>
                    <a:pt x="2084" y="10656"/>
                  </a:lnTo>
                  <a:cubicBezTo>
                    <a:pt x="1989" y="10656"/>
                    <a:pt x="1918" y="10728"/>
                    <a:pt x="1918" y="10823"/>
                  </a:cubicBezTo>
                  <a:cubicBezTo>
                    <a:pt x="1918" y="10906"/>
                    <a:pt x="1989" y="10978"/>
                    <a:pt x="2084" y="10978"/>
                  </a:cubicBezTo>
                  <a:lnTo>
                    <a:pt x="3382" y="10978"/>
                  </a:lnTo>
                  <a:cubicBezTo>
                    <a:pt x="3894" y="10978"/>
                    <a:pt x="4335" y="10549"/>
                    <a:pt x="4335" y="10013"/>
                  </a:cubicBezTo>
                  <a:lnTo>
                    <a:pt x="4335" y="9049"/>
                  </a:lnTo>
                  <a:lnTo>
                    <a:pt x="4335" y="5441"/>
                  </a:lnTo>
                  <a:lnTo>
                    <a:pt x="4335" y="3108"/>
                  </a:lnTo>
                  <a:cubicBezTo>
                    <a:pt x="4335" y="2262"/>
                    <a:pt x="3739" y="1536"/>
                    <a:pt x="2918" y="1322"/>
                  </a:cubicBezTo>
                  <a:lnTo>
                    <a:pt x="2918" y="738"/>
                  </a:lnTo>
                  <a:cubicBezTo>
                    <a:pt x="2918" y="346"/>
                    <a:pt x="2584"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11660;p67">
              <a:extLst>
                <a:ext uri="{FF2B5EF4-FFF2-40B4-BE49-F238E27FC236}">
                  <a16:creationId xmlns:a16="http://schemas.microsoft.com/office/drawing/2014/main" id="{82DF4B5E-3B8B-DCA7-C8BD-99C63C2959B1}"/>
                </a:ext>
              </a:extLst>
            </p:cNvPr>
            <p:cNvSpPr/>
            <p:nvPr/>
          </p:nvSpPr>
          <p:spPr>
            <a:xfrm>
              <a:off x="2474701" y="3860256"/>
              <a:ext cx="22741" cy="17779"/>
            </a:xfrm>
            <a:custGeom>
              <a:avLst/>
              <a:gdLst/>
              <a:ahLst/>
              <a:cxnLst/>
              <a:rect l="l" t="t" r="r" b="b"/>
              <a:pathLst>
                <a:path w="715" h="559" extrusionOk="0">
                  <a:moveTo>
                    <a:pt x="188" y="1"/>
                  </a:moveTo>
                  <a:cubicBezTo>
                    <a:pt x="130" y="1"/>
                    <a:pt x="72" y="33"/>
                    <a:pt x="48" y="82"/>
                  </a:cubicBezTo>
                  <a:cubicBezTo>
                    <a:pt x="0" y="154"/>
                    <a:pt x="24" y="261"/>
                    <a:pt x="107" y="308"/>
                  </a:cubicBezTo>
                  <a:cubicBezTo>
                    <a:pt x="238" y="380"/>
                    <a:pt x="345" y="439"/>
                    <a:pt x="417" y="511"/>
                  </a:cubicBezTo>
                  <a:cubicBezTo>
                    <a:pt x="441" y="547"/>
                    <a:pt x="488" y="558"/>
                    <a:pt x="524" y="558"/>
                  </a:cubicBezTo>
                  <a:cubicBezTo>
                    <a:pt x="560" y="558"/>
                    <a:pt x="607" y="535"/>
                    <a:pt x="643" y="499"/>
                  </a:cubicBezTo>
                  <a:cubicBezTo>
                    <a:pt x="714" y="427"/>
                    <a:pt x="703" y="332"/>
                    <a:pt x="643" y="273"/>
                  </a:cubicBezTo>
                  <a:cubicBezTo>
                    <a:pt x="536" y="189"/>
                    <a:pt x="417" y="106"/>
                    <a:pt x="262" y="23"/>
                  </a:cubicBez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11661;p67">
              <a:extLst>
                <a:ext uri="{FF2B5EF4-FFF2-40B4-BE49-F238E27FC236}">
                  <a16:creationId xmlns:a16="http://schemas.microsoft.com/office/drawing/2014/main" id="{5BB75513-AE15-E1E7-24C4-7E845EFE9213}"/>
                </a:ext>
              </a:extLst>
            </p:cNvPr>
            <p:cNvSpPr/>
            <p:nvPr/>
          </p:nvSpPr>
          <p:spPr>
            <a:xfrm>
              <a:off x="2409565" y="3840092"/>
              <a:ext cx="25031" cy="12945"/>
            </a:xfrm>
            <a:custGeom>
              <a:avLst/>
              <a:gdLst/>
              <a:ahLst/>
              <a:cxnLst/>
              <a:rect l="l" t="t" r="r" b="b"/>
              <a:pathLst>
                <a:path w="787" h="407" extrusionOk="0">
                  <a:moveTo>
                    <a:pt x="190" y="0"/>
                  </a:moveTo>
                  <a:cubicBezTo>
                    <a:pt x="106" y="0"/>
                    <a:pt x="35" y="57"/>
                    <a:pt x="24" y="133"/>
                  </a:cubicBezTo>
                  <a:cubicBezTo>
                    <a:pt x="0" y="228"/>
                    <a:pt x="72" y="311"/>
                    <a:pt x="155" y="323"/>
                  </a:cubicBezTo>
                  <a:cubicBezTo>
                    <a:pt x="155" y="323"/>
                    <a:pt x="322" y="359"/>
                    <a:pt x="560" y="407"/>
                  </a:cubicBezTo>
                  <a:lnTo>
                    <a:pt x="584" y="407"/>
                  </a:lnTo>
                  <a:cubicBezTo>
                    <a:pt x="655" y="407"/>
                    <a:pt x="738" y="359"/>
                    <a:pt x="750" y="264"/>
                  </a:cubicBezTo>
                  <a:cubicBezTo>
                    <a:pt x="786" y="192"/>
                    <a:pt x="727" y="109"/>
                    <a:pt x="631" y="85"/>
                  </a:cubicBezTo>
                  <a:cubicBezTo>
                    <a:pt x="381" y="26"/>
                    <a:pt x="215" y="2"/>
                    <a:pt x="215" y="2"/>
                  </a:cubicBezTo>
                  <a:cubicBezTo>
                    <a:pt x="206" y="1"/>
                    <a:pt x="198"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11662;p67">
              <a:extLst>
                <a:ext uri="{FF2B5EF4-FFF2-40B4-BE49-F238E27FC236}">
                  <a16:creationId xmlns:a16="http://schemas.microsoft.com/office/drawing/2014/main" id="{735236AD-04FE-0923-21FB-871E131ED113}"/>
                </a:ext>
              </a:extLst>
            </p:cNvPr>
            <p:cNvSpPr/>
            <p:nvPr/>
          </p:nvSpPr>
          <p:spPr>
            <a:xfrm>
              <a:off x="2442865" y="3847916"/>
              <a:ext cx="24267" cy="14598"/>
            </a:xfrm>
            <a:custGeom>
              <a:avLst/>
              <a:gdLst/>
              <a:ahLst/>
              <a:cxnLst/>
              <a:rect l="l" t="t" r="r" b="b"/>
              <a:pathLst>
                <a:path w="763" h="459" extrusionOk="0">
                  <a:moveTo>
                    <a:pt x="200" y="1"/>
                  </a:moveTo>
                  <a:cubicBezTo>
                    <a:pt x="128" y="1"/>
                    <a:pt x="57" y="52"/>
                    <a:pt x="37" y="113"/>
                  </a:cubicBezTo>
                  <a:cubicBezTo>
                    <a:pt x="1" y="196"/>
                    <a:pt x="61" y="292"/>
                    <a:pt x="132" y="315"/>
                  </a:cubicBezTo>
                  <a:cubicBezTo>
                    <a:pt x="275" y="363"/>
                    <a:pt x="406" y="411"/>
                    <a:pt x="525" y="434"/>
                  </a:cubicBezTo>
                  <a:cubicBezTo>
                    <a:pt x="537" y="434"/>
                    <a:pt x="549" y="458"/>
                    <a:pt x="584" y="458"/>
                  </a:cubicBezTo>
                  <a:cubicBezTo>
                    <a:pt x="656" y="458"/>
                    <a:pt x="715" y="411"/>
                    <a:pt x="727" y="351"/>
                  </a:cubicBezTo>
                  <a:cubicBezTo>
                    <a:pt x="763" y="256"/>
                    <a:pt x="715" y="173"/>
                    <a:pt x="644" y="137"/>
                  </a:cubicBezTo>
                  <a:cubicBezTo>
                    <a:pt x="525" y="101"/>
                    <a:pt x="370" y="53"/>
                    <a:pt x="239" y="6"/>
                  </a:cubicBezTo>
                  <a:cubicBezTo>
                    <a:pt x="226" y="2"/>
                    <a:pt x="213"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11663;p67">
              <a:extLst>
                <a:ext uri="{FF2B5EF4-FFF2-40B4-BE49-F238E27FC236}">
                  <a16:creationId xmlns:a16="http://schemas.microsoft.com/office/drawing/2014/main" id="{182EC0A4-F96C-610C-4C7E-4E15A728F24D}"/>
                </a:ext>
              </a:extLst>
            </p:cNvPr>
            <p:cNvSpPr/>
            <p:nvPr/>
          </p:nvSpPr>
          <p:spPr>
            <a:xfrm>
              <a:off x="2409183" y="3824952"/>
              <a:ext cx="24267" cy="11800"/>
            </a:xfrm>
            <a:custGeom>
              <a:avLst/>
              <a:gdLst/>
              <a:ahLst/>
              <a:cxnLst/>
              <a:rect l="l" t="t" r="r" b="b"/>
              <a:pathLst>
                <a:path w="763" h="371" extrusionOk="0">
                  <a:moveTo>
                    <a:pt x="593" y="0"/>
                  </a:moveTo>
                  <a:cubicBezTo>
                    <a:pt x="586" y="0"/>
                    <a:pt x="579" y="1"/>
                    <a:pt x="572" y="2"/>
                  </a:cubicBezTo>
                  <a:lnTo>
                    <a:pt x="155" y="61"/>
                  </a:lnTo>
                  <a:cubicBezTo>
                    <a:pt x="60" y="73"/>
                    <a:pt x="0" y="144"/>
                    <a:pt x="24" y="240"/>
                  </a:cubicBezTo>
                  <a:cubicBezTo>
                    <a:pt x="36" y="311"/>
                    <a:pt x="96" y="371"/>
                    <a:pt x="179" y="371"/>
                  </a:cubicBezTo>
                  <a:lnTo>
                    <a:pt x="215" y="371"/>
                  </a:lnTo>
                  <a:lnTo>
                    <a:pt x="631" y="311"/>
                  </a:lnTo>
                  <a:cubicBezTo>
                    <a:pt x="703" y="311"/>
                    <a:pt x="762" y="228"/>
                    <a:pt x="750" y="133"/>
                  </a:cubicBezTo>
                  <a:cubicBezTo>
                    <a:pt x="740" y="56"/>
                    <a:pt x="669" y="0"/>
                    <a:pt x="5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11664;p67">
              <a:extLst>
                <a:ext uri="{FF2B5EF4-FFF2-40B4-BE49-F238E27FC236}">
                  <a16:creationId xmlns:a16="http://schemas.microsoft.com/office/drawing/2014/main" id="{0BE709DD-471E-9966-3597-8BB8A9D94E24}"/>
                </a:ext>
              </a:extLst>
            </p:cNvPr>
            <p:cNvSpPr/>
            <p:nvPr/>
          </p:nvSpPr>
          <p:spPr>
            <a:xfrm>
              <a:off x="2442865" y="3820023"/>
              <a:ext cx="24267" cy="12181"/>
            </a:xfrm>
            <a:custGeom>
              <a:avLst/>
              <a:gdLst/>
              <a:ahLst/>
              <a:cxnLst/>
              <a:rect l="l" t="t" r="r" b="b"/>
              <a:pathLst>
                <a:path w="763" h="383" extrusionOk="0">
                  <a:moveTo>
                    <a:pt x="593" y="0"/>
                  </a:moveTo>
                  <a:cubicBezTo>
                    <a:pt x="587" y="0"/>
                    <a:pt x="580" y="1"/>
                    <a:pt x="572" y="2"/>
                  </a:cubicBezTo>
                  <a:lnTo>
                    <a:pt x="156" y="61"/>
                  </a:lnTo>
                  <a:cubicBezTo>
                    <a:pt x="61" y="85"/>
                    <a:pt x="1" y="157"/>
                    <a:pt x="13" y="240"/>
                  </a:cubicBezTo>
                  <a:cubicBezTo>
                    <a:pt x="37" y="323"/>
                    <a:pt x="96" y="383"/>
                    <a:pt x="180" y="383"/>
                  </a:cubicBezTo>
                  <a:lnTo>
                    <a:pt x="215" y="383"/>
                  </a:lnTo>
                  <a:lnTo>
                    <a:pt x="632" y="323"/>
                  </a:lnTo>
                  <a:cubicBezTo>
                    <a:pt x="703" y="299"/>
                    <a:pt x="763" y="228"/>
                    <a:pt x="751" y="145"/>
                  </a:cubicBezTo>
                  <a:cubicBezTo>
                    <a:pt x="729" y="58"/>
                    <a:pt x="668" y="0"/>
                    <a:pt x="5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11665;p67">
              <a:extLst>
                <a:ext uri="{FF2B5EF4-FFF2-40B4-BE49-F238E27FC236}">
                  <a16:creationId xmlns:a16="http://schemas.microsoft.com/office/drawing/2014/main" id="{10400B87-F2A7-5830-4DD8-01837A57B74A}"/>
                </a:ext>
              </a:extLst>
            </p:cNvPr>
            <p:cNvSpPr/>
            <p:nvPr/>
          </p:nvSpPr>
          <p:spPr>
            <a:xfrm>
              <a:off x="2476196" y="3811054"/>
              <a:ext cx="23886" cy="15871"/>
            </a:xfrm>
            <a:custGeom>
              <a:avLst/>
              <a:gdLst/>
              <a:ahLst/>
              <a:cxnLst/>
              <a:rect l="l" t="t" r="r" b="b"/>
              <a:pathLst>
                <a:path w="751" h="499" extrusionOk="0">
                  <a:moveTo>
                    <a:pt x="564" y="0"/>
                  </a:moveTo>
                  <a:cubicBezTo>
                    <a:pt x="537" y="0"/>
                    <a:pt x="511" y="7"/>
                    <a:pt x="489" y="22"/>
                  </a:cubicBezTo>
                  <a:cubicBezTo>
                    <a:pt x="382" y="81"/>
                    <a:pt x="263" y="129"/>
                    <a:pt x="132" y="165"/>
                  </a:cubicBezTo>
                  <a:cubicBezTo>
                    <a:pt x="36" y="200"/>
                    <a:pt x="1" y="284"/>
                    <a:pt x="25" y="379"/>
                  </a:cubicBezTo>
                  <a:cubicBezTo>
                    <a:pt x="36" y="450"/>
                    <a:pt x="120" y="498"/>
                    <a:pt x="179" y="498"/>
                  </a:cubicBezTo>
                  <a:lnTo>
                    <a:pt x="215" y="498"/>
                  </a:lnTo>
                  <a:cubicBezTo>
                    <a:pt x="370" y="450"/>
                    <a:pt x="513" y="391"/>
                    <a:pt x="632" y="331"/>
                  </a:cubicBezTo>
                  <a:cubicBezTo>
                    <a:pt x="727" y="272"/>
                    <a:pt x="751" y="165"/>
                    <a:pt x="715" y="81"/>
                  </a:cubicBezTo>
                  <a:cubicBezTo>
                    <a:pt x="682" y="32"/>
                    <a:pt x="622" y="0"/>
                    <a:pt x="5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9" name="Google Shape;11666;p67">
            <a:extLst>
              <a:ext uri="{FF2B5EF4-FFF2-40B4-BE49-F238E27FC236}">
                <a16:creationId xmlns:a16="http://schemas.microsoft.com/office/drawing/2014/main" id="{18A8676C-3D36-1008-8D95-3ABA7C0CD6B5}"/>
              </a:ext>
            </a:extLst>
          </p:cNvPr>
          <p:cNvGrpSpPr/>
          <p:nvPr/>
        </p:nvGrpSpPr>
        <p:grpSpPr>
          <a:xfrm>
            <a:off x="5453232" y="3804548"/>
            <a:ext cx="356343" cy="356757"/>
            <a:chOff x="1323901" y="3807173"/>
            <a:chExt cx="356343" cy="356757"/>
          </a:xfrm>
          <a:solidFill>
            <a:schemeClr val="accent1"/>
          </a:solidFill>
        </p:grpSpPr>
        <p:sp>
          <p:nvSpPr>
            <p:cNvPr id="9840" name="Google Shape;11667;p67">
              <a:extLst>
                <a:ext uri="{FF2B5EF4-FFF2-40B4-BE49-F238E27FC236}">
                  <a16:creationId xmlns:a16="http://schemas.microsoft.com/office/drawing/2014/main" id="{709A2623-AEF6-EDD5-20FC-573262ECF6A3}"/>
                </a:ext>
              </a:extLst>
            </p:cNvPr>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11668;p67">
              <a:extLst>
                <a:ext uri="{FF2B5EF4-FFF2-40B4-BE49-F238E27FC236}">
                  <a16:creationId xmlns:a16="http://schemas.microsoft.com/office/drawing/2014/main" id="{13E844FD-CA0A-F6A8-57ED-0FE0F1CF64DE}"/>
                </a:ext>
              </a:extLst>
            </p:cNvPr>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11669;p67">
              <a:extLst>
                <a:ext uri="{FF2B5EF4-FFF2-40B4-BE49-F238E27FC236}">
                  <a16:creationId xmlns:a16="http://schemas.microsoft.com/office/drawing/2014/main" id="{FECFA6A9-729F-EED1-B74B-F43C3AD70519}"/>
                </a:ext>
              </a:extLst>
            </p:cNvPr>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11670;p67">
              <a:extLst>
                <a:ext uri="{FF2B5EF4-FFF2-40B4-BE49-F238E27FC236}">
                  <a16:creationId xmlns:a16="http://schemas.microsoft.com/office/drawing/2014/main" id="{D2C4E209-B3E9-AFEF-AFDB-EEBCC9B93F4F}"/>
                </a:ext>
              </a:extLst>
            </p:cNvPr>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11671;p67">
              <a:extLst>
                <a:ext uri="{FF2B5EF4-FFF2-40B4-BE49-F238E27FC236}">
                  <a16:creationId xmlns:a16="http://schemas.microsoft.com/office/drawing/2014/main" id="{F8781FDA-5C0E-8DFF-EDA1-2FC82DEA3566}"/>
                </a:ext>
              </a:extLst>
            </p:cNvPr>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11672;p67">
              <a:extLst>
                <a:ext uri="{FF2B5EF4-FFF2-40B4-BE49-F238E27FC236}">
                  <a16:creationId xmlns:a16="http://schemas.microsoft.com/office/drawing/2014/main" id="{142E45BF-F188-0E81-1FDE-9BEA9C94056E}"/>
                </a:ext>
              </a:extLst>
            </p:cNvPr>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11673;p67">
              <a:extLst>
                <a:ext uri="{FF2B5EF4-FFF2-40B4-BE49-F238E27FC236}">
                  <a16:creationId xmlns:a16="http://schemas.microsoft.com/office/drawing/2014/main" id="{5EA78CF6-2A19-E96D-7A3E-84929723808E}"/>
                </a:ext>
              </a:extLst>
            </p:cNvPr>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11674;p67">
              <a:extLst>
                <a:ext uri="{FF2B5EF4-FFF2-40B4-BE49-F238E27FC236}">
                  <a16:creationId xmlns:a16="http://schemas.microsoft.com/office/drawing/2014/main" id="{ED6B0694-1C2E-BBE2-632F-E1840E870C8B}"/>
                </a:ext>
              </a:extLst>
            </p:cNvPr>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11675;p67">
              <a:extLst>
                <a:ext uri="{FF2B5EF4-FFF2-40B4-BE49-F238E27FC236}">
                  <a16:creationId xmlns:a16="http://schemas.microsoft.com/office/drawing/2014/main" id="{66D01B11-D946-1F7A-1F5C-62E14C0776F2}"/>
                </a:ext>
              </a:extLst>
            </p:cNvPr>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11676;p67">
              <a:extLst>
                <a:ext uri="{FF2B5EF4-FFF2-40B4-BE49-F238E27FC236}">
                  <a16:creationId xmlns:a16="http://schemas.microsoft.com/office/drawing/2014/main" id="{30B2B675-C53E-5361-0B15-DF09A359F679}"/>
                </a:ext>
              </a:extLst>
            </p:cNvPr>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11677;p67">
              <a:extLst>
                <a:ext uri="{FF2B5EF4-FFF2-40B4-BE49-F238E27FC236}">
                  <a16:creationId xmlns:a16="http://schemas.microsoft.com/office/drawing/2014/main" id="{8568B83A-A155-A959-33C7-4555AB7C26A6}"/>
                </a:ext>
              </a:extLst>
            </p:cNvPr>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11678;p67">
              <a:extLst>
                <a:ext uri="{FF2B5EF4-FFF2-40B4-BE49-F238E27FC236}">
                  <a16:creationId xmlns:a16="http://schemas.microsoft.com/office/drawing/2014/main" id="{FB7B76F2-2620-2033-B324-ED755A334997}"/>
                </a:ext>
              </a:extLst>
            </p:cNvPr>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11679;p67">
              <a:extLst>
                <a:ext uri="{FF2B5EF4-FFF2-40B4-BE49-F238E27FC236}">
                  <a16:creationId xmlns:a16="http://schemas.microsoft.com/office/drawing/2014/main" id="{752065A2-E771-DAF3-6B0B-AF3075A11BD1}"/>
                </a:ext>
              </a:extLst>
            </p:cNvPr>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11680;p67">
              <a:extLst>
                <a:ext uri="{FF2B5EF4-FFF2-40B4-BE49-F238E27FC236}">
                  <a16:creationId xmlns:a16="http://schemas.microsoft.com/office/drawing/2014/main" id="{B90832D4-4D02-CFF7-18AA-B1558291CA88}"/>
                </a:ext>
              </a:extLst>
            </p:cNvPr>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11681;p67">
              <a:extLst>
                <a:ext uri="{FF2B5EF4-FFF2-40B4-BE49-F238E27FC236}">
                  <a16:creationId xmlns:a16="http://schemas.microsoft.com/office/drawing/2014/main" id="{6F0A01BB-E6F8-7110-DF63-DA9BB725A467}"/>
                </a:ext>
              </a:extLst>
            </p:cNvPr>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11682;p67">
              <a:extLst>
                <a:ext uri="{FF2B5EF4-FFF2-40B4-BE49-F238E27FC236}">
                  <a16:creationId xmlns:a16="http://schemas.microsoft.com/office/drawing/2014/main" id="{567513A6-EA87-ED57-FAA8-8C0DF802CCA6}"/>
                </a:ext>
              </a:extLst>
            </p:cNvPr>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1683;p67">
              <a:extLst>
                <a:ext uri="{FF2B5EF4-FFF2-40B4-BE49-F238E27FC236}">
                  <a16:creationId xmlns:a16="http://schemas.microsoft.com/office/drawing/2014/main" id="{EE3E2EF3-E189-A415-E026-487CC96124E5}"/>
                </a:ext>
              </a:extLst>
            </p:cNvPr>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1684;p67">
              <a:extLst>
                <a:ext uri="{FF2B5EF4-FFF2-40B4-BE49-F238E27FC236}">
                  <a16:creationId xmlns:a16="http://schemas.microsoft.com/office/drawing/2014/main" id="{05CA0E7D-EA61-04BA-9503-CF8AFFC45E83}"/>
                </a:ext>
              </a:extLst>
            </p:cNvPr>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1685;p67">
              <a:extLst>
                <a:ext uri="{FF2B5EF4-FFF2-40B4-BE49-F238E27FC236}">
                  <a16:creationId xmlns:a16="http://schemas.microsoft.com/office/drawing/2014/main" id="{8E337A9B-91E2-C153-FCEC-8BAED8AEF106}"/>
                </a:ext>
              </a:extLst>
            </p:cNvPr>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1686;p67">
              <a:extLst>
                <a:ext uri="{FF2B5EF4-FFF2-40B4-BE49-F238E27FC236}">
                  <a16:creationId xmlns:a16="http://schemas.microsoft.com/office/drawing/2014/main" id="{9934D9C6-72AF-CCE5-A0C1-2B67D8402967}"/>
                </a:ext>
              </a:extLst>
            </p:cNvPr>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1687;p67">
              <a:extLst>
                <a:ext uri="{FF2B5EF4-FFF2-40B4-BE49-F238E27FC236}">
                  <a16:creationId xmlns:a16="http://schemas.microsoft.com/office/drawing/2014/main" id="{7B315D9A-C571-25C5-9F55-4A75759540E8}"/>
                </a:ext>
              </a:extLst>
            </p:cNvPr>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1688;p67">
              <a:extLst>
                <a:ext uri="{FF2B5EF4-FFF2-40B4-BE49-F238E27FC236}">
                  <a16:creationId xmlns:a16="http://schemas.microsoft.com/office/drawing/2014/main" id="{981B455E-16F5-08B3-5595-4A1C7454CFE5}"/>
                </a:ext>
              </a:extLst>
            </p:cNvPr>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1689;p67">
              <a:extLst>
                <a:ext uri="{FF2B5EF4-FFF2-40B4-BE49-F238E27FC236}">
                  <a16:creationId xmlns:a16="http://schemas.microsoft.com/office/drawing/2014/main" id="{D01AC502-FF26-C761-9C27-AE2CBF8F8688}"/>
                </a:ext>
              </a:extLst>
            </p:cNvPr>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1690;p67">
              <a:extLst>
                <a:ext uri="{FF2B5EF4-FFF2-40B4-BE49-F238E27FC236}">
                  <a16:creationId xmlns:a16="http://schemas.microsoft.com/office/drawing/2014/main" id="{FDEBC02C-97C5-4C8C-2B4C-C5720CB2BDC4}"/>
                </a:ext>
              </a:extLst>
            </p:cNvPr>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4" name="Google Shape;11691;p67">
            <a:extLst>
              <a:ext uri="{FF2B5EF4-FFF2-40B4-BE49-F238E27FC236}">
                <a16:creationId xmlns:a16="http://schemas.microsoft.com/office/drawing/2014/main" id="{DE6F2F7F-44D3-0680-E0BE-D4D92083F721}"/>
              </a:ext>
            </a:extLst>
          </p:cNvPr>
          <p:cNvSpPr/>
          <p:nvPr/>
        </p:nvSpPr>
        <p:spPr>
          <a:xfrm>
            <a:off x="6916803" y="3802290"/>
            <a:ext cx="89022" cy="360064"/>
          </a:xfrm>
          <a:custGeom>
            <a:avLst/>
            <a:gdLst/>
            <a:ahLst/>
            <a:cxnLst/>
            <a:rect l="l" t="t" r="r" b="b"/>
            <a:pathLst>
              <a:path w="2799" h="11321" extrusionOk="0">
                <a:moveTo>
                  <a:pt x="906" y="1763"/>
                </a:moveTo>
                <a:lnTo>
                  <a:pt x="1858" y="2358"/>
                </a:lnTo>
                <a:lnTo>
                  <a:pt x="1858" y="3310"/>
                </a:lnTo>
                <a:lnTo>
                  <a:pt x="906" y="2715"/>
                </a:lnTo>
                <a:lnTo>
                  <a:pt x="906" y="1763"/>
                </a:lnTo>
                <a:close/>
                <a:moveTo>
                  <a:pt x="906" y="3096"/>
                </a:moveTo>
                <a:lnTo>
                  <a:pt x="1858" y="3691"/>
                </a:lnTo>
                <a:lnTo>
                  <a:pt x="1858" y="4644"/>
                </a:lnTo>
                <a:cubicBezTo>
                  <a:pt x="1144" y="4203"/>
                  <a:pt x="965" y="4084"/>
                  <a:pt x="929" y="4072"/>
                </a:cubicBezTo>
                <a:cubicBezTo>
                  <a:pt x="906" y="3965"/>
                  <a:pt x="906" y="3453"/>
                  <a:pt x="906" y="3096"/>
                </a:cubicBezTo>
                <a:close/>
                <a:moveTo>
                  <a:pt x="906" y="4453"/>
                </a:moveTo>
                <a:lnTo>
                  <a:pt x="1858" y="5049"/>
                </a:lnTo>
                <a:lnTo>
                  <a:pt x="1858" y="6001"/>
                </a:lnTo>
                <a:lnTo>
                  <a:pt x="906" y="5394"/>
                </a:lnTo>
                <a:lnTo>
                  <a:pt x="906" y="4453"/>
                </a:lnTo>
                <a:close/>
                <a:moveTo>
                  <a:pt x="906" y="5799"/>
                </a:moveTo>
                <a:lnTo>
                  <a:pt x="1858" y="6394"/>
                </a:lnTo>
                <a:lnTo>
                  <a:pt x="1858" y="6716"/>
                </a:lnTo>
                <a:lnTo>
                  <a:pt x="906" y="6716"/>
                </a:lnTo>
                <a:lnTo>
                  <a:pt x="906" y="5799"/>
                </a:lnTo>
                <a:close/>
                <a:moveTo>
                  <a:pt x="2441" y="4370"/>
                </a:moveTo>
                <a:lnTo>
                  <a:pt x="2441" y="6811"/>
                </a:lnTo>
                <a:cubicBezTo>
                  <a:pt x="2370" y="6763"/>
                  <a:pt x="2299" y="6728"/>
                  <a:pt x="2203" y="6716"/>
                </a:cubicBezTo>
                <a:lnTo>
                  <a:pt x="2203" y="4370"/>
                </a:lnTo>
                <a:close/>
                <a:moveTo>
                  <a:pt x="679" y="7073"/>
                </a:moveTo>
                <a:cubicBezTo>
                  <a:pt x="2227" y="7073"/>
                  <a:pt x="2144" y="7073"/>
                  <a:pt x="2203" y="7085"/>
                </a:cubicBezTo>
                <a:cubicBezTo>
                  <a:pt x="2561" y="7192"/>
                  <a:pt x="2489" y="7740"/>
                  <a:pt x="2096" y="7740"/>
                </a:cubicBezTo>
                <a:cubicBezTo>
                  <a:pt x="548" y="7740"/>
                  <a:pt x="644" y="7740"/>
                  <a:pt x="584" y="7728"/>
                </a:cubicBezTo>
                <a:cubicBezTo>
                  <a:pt x="465" y="7680"/>
                  <a:pt x="358" y="7585"/>
                  <a:pt x="346" y="7442"/>
                </a:cubicBezTo>
                <a:lnTo>
                  <a:pt x="346" y="7370"/>
                </a:lnTo>
                <a:cubicBezTo>
                  <a:pt x="358" y="7204"/>
                  <a:pt x="513" y="7073"/>
                  <a:pt x="679" y="7073"/>
                </a:cubicBezTo>
                <a:close/>
                <a:moveTo>
                  <a:pt x="334" y="8002"/>
                </a:moveTo>
                <a:cubicBezTo>
                  <a:pt x="405" y="8037"/>
                  <a:pt x="477" y="8073"/>
                  <a:pt x="572" y="8085"/>
                </a:cubicBezTo>
                <a:lnTo>
                  <a:pt x="572" y="8752"/>
                </a:lnTo>
                <a:cubicBezTo>
                  <a:pt x="572" y="8847"/>
                  <a:pt x="644" y="8918"/>
                  <a:pt x="727" y="8918"/>
                </a:cubicBezTo>
                <a:lnTo>
                  <a:pt x="2013" y="8918"/>
                </a:lnTo>
                <a:cubicBezTo>
                  <a:pt x="2096" y="8918"/>
                  <a:pt x="2180" y="8847"/>
                  <a:pt x="2180" y="8752"/>
                </a:cubicBezTo>
                <a:lnTo>
                  <a:pt x="2180" y="8513"/>
                </a:lnTo>
                <a:cubicBezTo>
                  <a:pt x="2180" y="8430"/>
                  <a:pt x="2096" y="8359"/>
                  <a:pt x="2013" y="8359"/>
                </a:cubicBezTo>
                <a:cubicBezTo>
                  <a:pt x="1918" y="8359"/>
                  <a:pt x="1846" y="8430"/>
                  <a:pt x="1846" y="8513"/>
                </a:cubicBezTo>
                <a:lnTo>
                  <a:pt x="1846" y="8597"/>
                </a:lnTo>
                <a:lnTo>
                  <a:pt x="894" y="8597"/>
                </a:lnTo>
                <a:lnTo>
                  <a:pt x="894" y="8097"/>
                </a:lnTo>
                <a:lnTo>
                  <a:pt x="2084" y="8097"/>
                </a:lnTo>
                <a:cubicBezTo>
                  <a:pt x="2203" y="8097"/>
                  <a:pt x="2322" y="8073"/>
                  <a:pt x="2430" y="8013"/>
                </a:cubicBezTo>
                <a:lnTo>
                  <a:pt x="2430" y="9204"/>
                </a:lnTo>
                <a:lnTo>
                  <a:pt x="2251" y="9204"/>
                </a:lnTo>
                <a:cubicBezTo>
                  <a:pt x="2156" y="9204"/>
                  <a:pt x="2084" y="9275"/>
                  <a:pt x="2084" y="9371"/>
                </a:cubicBezTo>
                <a:cubicBezTo>
                  <a:pt x="2084" y="9454"/>
                  <a:pt x="2156" y="9526"/>
                  <a:pt x="2251" y="9526"/>
                </a:cubicBezTo>
                <a:lnTo>
                  <a:pt x="2430" y="9526"/>
                </a:lnTo>
                <a:cubicBezTo>
                  <a:pt x="2430" y="9811"/>
                  <a:pt x="2477" y="10037"/>
                  <a:pt x="2346" y="10323"/>
                </a:cubicBezTo>
                <a:cubicBezTo>
                  <a:pt x="2239" y="10597"/>
                  <a:pt x="2037" y="10740"/>
                  <a:pt x="2013" y="10764"/>
                </a:cubicBezTo>
                <a:cubicBezTo>
                  <a:pt x="1974" y="10793"/>
                  <a:pt x="1728" y="10973"/>
                  <a:pt x="1380" y="10973"/>
                </a:cubicBezTo>
                <a:cubicBezTo>
                  <a:pt x="1302" y="10973"/>
                  <a:pt x="1219" y="10964"/>
                  <a:pt x="1132" y="10942"/>
                </a:cubicBezTo>
                <a:cubicBezTo>
                  <a:pt x="810" y="10871"/>
                  <a:pt x="536" y="10645"/>
                  <a:pt x="417" y="10335"/>
                </a:cubicBezTo>
                <a:cubicBezTo>
                  <a:pt x="298" y="10049"/>
                  <a:pt x="346" y="9871"/>
                  <a:pt x="334" y="9514"/>
                </a:cubicBezTo>
                <a:lnTo>
                  <a:pt x="1560" y="9514"/>
                </a:lnTo>
                <a:cubicBezTo>
                  <a:pt x="1656" y="9514"/>
                  <a:pt x="1727" y="9442"/>
                  <a:pt x="1727" y="9347"/>
                </a:cubicBezTo>
                <a:cubicBezTo>
                  <a:pt x="1727" y="9264"/>
                  <a:pt x="1656" y="9192"/>
                  <a:pt x="1560" y="9192"/>
                </a:cubicBezTo>
                <a:lnTo>
                  <a:pt x="334" y="9192"/>
                </a:lnTo>
                <a:lnTo>
                  <a:pt x="334" y="8002"/>
                </a:lnTo>
                <a:close/>
                <a:moveTo>
                  <a:pt x="882" y="1"/>
                </a:moveTo>
                <a:cubicBezTo>
                  <a:pt x="715" y="1"/>
                  <a:pt x="596" y="143"/>
                  <a:pt x="596" y="286"/>
                </a:cubicBezTo>
                <a:lnTo>
                  <a:pt x="596" y="572"/>
                </a:lnTo>
                <a:cubicBezTo>
                  <a:pt x="596" y="655"/>
                  <a:pt x="667" y="739"/>
                  <a:pt x="763" y="739"/>
                </a:cubicBezTo>
                <a:cubicBezTo>
                  <a:pt x="846" y="739"/>
                  <a:pt x="929" y="655"/>
                  <a:pt x="929" y="572"/>
                </a:cubicBezTo>
                <a:lnTo>
                  <a:pt x="929" y="382"/>
                </a:lnTo>
                <a:lnTo>
                  <a:pt x="1882" y="977"/>
                </a:lnTo>
                <a:lnTo>
                  <a:pt x="1882" y="1953"/>
                </a:lnTo>
                <a:lnTo>
                  <a:pt x="929" y="1358"/>
                </a:lnTo>
                <a:lnTo>
                  <a:pt x="929" y="1239"/>
                </a:lnTo>
                <a:cubicBezTo>
                  <a:pt x="929" y="1155"/>
                  <a:pt x="846" y="1072"/>
                  <a:pt x="763" y="1072"/>
                </a:cubicBezTo>
                <a:cubicBezTo>
                  <a:pt x="667" y="1072"/>
                  <a:pt x="596" y="1155"/>
                  <a:pt x="596" y="1239"/>
                </a:cubicBezTo>
                <a:lnTo>
                  <a:pt x="596" y="4025"/>
                </a:lnTo>
                <a:lnTo>
                  <a:pt x="191" y="4025"/>
                </a:lnTo>
                <a:cubicBezTo>
                  <a:pt x="108" y="4025"/>
                  <a:pt x="24" y="4096"/>
                  <a:pt x="24" y="4192"/>
                </a:cubicBezTo>
                <a:lnTo>
                  <a:pt x="24" y="5716"/>
                </a:lnTo>
                <a:cubicBezTo>
                  <a:pt x="24" y="5811"/>
                  <a:pt x="108" y="5882"/>
                  <a:pt x="191" y="5882"/>
                </a:cubicBezTo>
                <a:cubicBezTo>
                  <a:pt x="286" y="5882"/>
                  <a:pt x="358" y="5811"/>
                  <a:pt x="358" y="5716"/>
                </a:cubicBezTo>
                <a:lnTo>
                  <a:pt x="358" y="4370"/>
                </a:lnTo>
                <a:lnTo>
                  <a:pt x="596" y="4370"/>
                </a:lnTo>
                <a:lnTo>
                  <a:pt x="596" y="6728"/>
                </a:lnTo>
                <a:cubicBezTo>
                  <a:pt x="513" y="6751"/>
                  <a:pt x="429" y="6775"/>
                  <a:pt x="358" y="6823"/>
                </a:cubicBezTo>
                <a:lnTo>
                  <a:pt x="358" y="6418"/>
                </a:lnTo>
                <a:cubicBezTo>
                  <a:pt x="358" y="6335"/>
                  <a:pt x="286" y="6251"/>
                  <a:pt x="191" y="6251"/>
                </a:cubicBezTo>
                <a:cubicBezTo>
                  <a:pt x="108" y="6251"/>
                  <a:pt x="24" y="6335"/>
                  <a:pt x="24" y="6418"/>
                </a:cubicBezTo>
                <a:lnTo>
                  <a:pt x="24" y="9371"/>
                </a:lnTo>
                <a:lnTo>
                  <a:pt x="24" y="9633"/>
                </a:lnTo>
                <a:cubicBezTo>
                  <a:pt x="48" y="9859"/>
                  <a:pt x="1" y="10061"/>
                  <a:pt x="84" y="10347"/>
                </a:cubicBezTo>
                <a:cubicBezTo>
                  <a:pt x="276" y="10971"/>
                  <a:pt x="839" y="11321"/>
                  <a:pt x="1415" y="11321"/>
                </a:cubicBezTo>
                <a:cubicBezTo>
                  <a:pt x="1696" y="11321"/>
                  <a:pt x="1981" y="11237"/>
                  <a:pt x="2227" y="11061"/>
                </a:cubicBezTo>
                <a:lnTo>
                  <a:pt x="2275" y="11026"/>
                </a:lnTo>
                <a:cubicBezTo>
                  <a:pt x="2465" y="10883"/>
                  <a:pt x="2620" y="10692"/>
                  <a:pt x="2703" y="10466"/>
                </a:cubicBezTo>
                <a:cubicBezTo>
                  <a:pt x="2799" y="10145"/>
                  <a:pt x="2775" y="9966"/>
                  <a:pt x="2775" y="9347"/>
                </a:cubicBezTo>
                <a:lnTo>
                  <a:pt x="2775" y="4203"/>
                </a:lnTo>
                <a:cubicBezTo>
                  <a:pt x="2775" y="4108"/>
                  <a:pt x="2691" y="4037"/>
                  <a:pt x="2608" y="4037"/>
                </a:cubicBezTo>
                <a:lnTo>
                  <a:pt x="2203" y="4037"/>
                </a:lnTo>
                <a:lnTo>
                  <a:pt x="2203" y="882"/>
                </a:lnTo>
                <a:cubicBezTo>
                  <a:pt x="2203" y="822"/>
                  <a:pt x="2168" y="763"/>
                  <a:pt x="2132" y="739"/>
                </a:cubicBezTo>
                <a:lnTo>
                  <a:pt x="1025" y="48"/>
                </a:lnTo>
                <a:cubicBezTo>
                  <a:pt x="989" y="24"/>
                  <a:pt x="917"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5" name="Google Shape;11692;p67">
            <a:extLst>
              <a:ext uri="{FF2B5EF4-FFF2-40B4-BE49-F238E27FC236}">
                <a16:creationId xmlns:a16="http://schemas.microsoft.com/office/drawing/2014/main" id="{2EFAAE58-283F-48C8-2D0D-89BF40E2D047}"/>
              </a:ext>
            </a:extLst>
          </p:cNvPr>
          <p:cNvGrpSpPr/>
          <p:nvPr/>
        </p:nvGrpSpPr>
        <p:grpSpPr>
          <a:xfrm>
            <a:off x="4988593" y="3351295"/>
            <a:ext cx="306759" cy="351445"/>
            <a:chOff x="859262" y="3353920"/>
            <a:chExt cx="306759" cy="351445"/>
          </a:xfrm>
          <a:solidFill>
            <a:schemeClr val="accent1"/>
          </a:solidFill>
        </p:grpSpPr>
        <p:sp>
          <p:nvSpPr>
            <p:cNvPr id="9866" name="Google Shape;11693;p67">
              <a:extLst>
                <a:ext uri="{FF2B5EF4-FFF2-40B4-BE49-F238E27FC236}">
                  <a16:creationId xmlns:a16="http://schemas.microsoft.com/office/drawing/2014/main" id="{B0554EE8-6D0C-836F-A112-8D13558578A8}"/>
                </a:ext>
              </a:extLst>
            </p:cNvPr>
            <p:cNvSpPr/>
            <p:nvPr/>
          </p:nvSpPr>
          <p:spPr>
            <a:xfrm>
              <a:off x="859262" y="3415718"/>
              <a:ext cx="132563" cy="205937"/>
            </a:xfrm>
            <a:custGeom>
              <a:avLst/>
              <a:gdLst/>
              <a:ahLst/>
              <a:cxnLst/>
              <a:rect l="l" t="t" r="r" b="b"/>
              <a:pathLst>
                <a:path w="4168" h="6475" extrusionOk="0">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1694;p67">
              <a:extLst>
                <a:ext uri="{FF2B5EF4-FFF2-40B4-BE49-F238E27FC236}">
                  <a16:creationId xmlns:a16="http://schemas.microsoft.com/office/drawing/2014/main" id="{FD0CB282-1261-B797-62F0-9E6AACA963B4}"/>
                </a:ext>
              </a:extLst>
            </p:cNvPr>
            <p:cNvSpPr/>
            <p:nvPr/>
          </p:nvSpPr>
          <p:spPr>
            <a:xfrm>
              <a:off x="916415" y="3353920"/>
              <a:ext cx="178013" cy="62147"/>
            </a:xfrm>
            <a:custGeom>
              <a:avLst/>
              <a:gdLst/>
              <a:ahLst/>
              <a:cxnLst/>
              <a:rect l="l" t="t" r="r" b="b"/>
              <a:pathLst>
                <a:path w="5597" h="1954" extrusionOk="0">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1695;p67">
              <a:extLst>
                <a:ext uri="{FF2B5EF4-FFF2-40B4-BE49-F238E27FC236}">
                  <a16:creationId xmlns:a16="http://schemas.microsoft.com/office/drawing/2014/main" id="{2624F6A4-10FC-8DA9-AE3F-D020D91AB602}"/>
                </a:ext>
              </a:extLst>
            </p:cNvPr>
            <p:cNvSpPr/>
            <p:nvPr/>
          </p:nvSpPr>
          <p:spPr>
            <a:xfrm>
              <a:off x="920582" y="3405858"/>
              <a:ext cx="245439" cy="243817"/>
            </a:xfrm>
            <a:custGeom>
              <a:avLst/>
              <a:gdLst/>
              <a:ahLst/>
              <a:cxnLst/>
              <a:rect l="l" t="t" r="r" b="b"/>
              <a:pathLst>
                <a:path w="7717" h="7666" extrusionOk="0">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1696;p67">
              <a:extLst>
                <a:ext uri="{FF2B5EF4-FFF2-40B4-BE49-F238E27FC236}">
                  <a16:creationId xmlns:a16="http://schemas.microsoft.com/office/drawing/2014/main" id="{943FE6FB-3F2A-0890-5F06-8E9FA253934F}"/>
                </a:ext>
              </a:extLst>
            </p:cNvPr>
            <p:cNvSpPr/>
            <p:nvPr/>
          </p:nvSpPr>
          <p:spPr>
            <a:xfrm>
              <a:off x="986100" y="3642074"/>
              <a:ext cx="129923" cy="63292"/>
            </a:xfrm>
            <a:custGeom>
              <a:avLst/>
              <a:gdLst/>
              <a:ahLst/>
              <a:cxnLst/>
              <a:rect l="l" t="t" r="r" b="b"/>
              <a:pathLst>
                <a:path w="4085" h="1990" extrusionOk="0">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1697;p67">
              <a:extLst>
                <a:ext uri="{FF2B5EF4-FFF2-40B4-BE49-F238E27FC236}">
                  <a16:creationId xmlns:a16="http://schemas.microsoft.com/office/drawing/2014/main" id="{1DD22D26-FE97-DC07-242E-F932A18E1E38}"/>
                </a:ext>
              </a:extLst>
            </p:cNvPr>
            <p:cNvSpPr/>
            <p:nvPr/>
          </p:nvSpPr>
          <p:spPr>
            <a:xfrm>
              <a:off x="862283" y="3599678"/>
              <a:ext cx="118696" cy="84156"/>
            </a:xfrm>
            <a:custGeom>
              <a:avLst/>
              <a:gdLst/>
              <a:ahLst/>
              <a:cxnLst/>
              <a:rect l="l" t="t" r="r" b="b"/>
              <a:pathLst>
                <a:path w="3732" h="2646" extrusionOk="0">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1" name="Google Shape;11698;p67">
            <a:extLst>
              <a:ext uri="{FF2B5EF4-FFF2-40B4-BE49-F238E27FC236}">
                <a16:creationId xmlns:a16="http://schemas.microsoft.com/office/drawing/2014/main" id="{79DE262B-7858-EE16-740C-323F985ADA0E}"/>
              </a:ext>
            </a:extLst>
          </p:cNvPr>
          <p:cNvSpPr/>
          <p:nvPr/>
        </p:nvSpPr>
        <p:spPr>
          <a:xfrm>
            <a:off x="5445249" y="3358006"/>
            <a:ext cx="288599" cy="337515"/>
          </a:xfrm>
          <a:custGeom>
            <a:avLst/>
            <a:gdLst/>
            <a:ahLst/>
            <a:cxnLst/>
            <a:rect l="l" t="t" r="r" b="b"/>
            <a:pathLst>
              <a:path w="9074" h="10612" extrusionOk="0">
                <a:moveTo>
                  <a:pt x="1215" y="396"/>
                </a:moveTo>
                <a:lnTo>
                  <a:pt x="1370" y="682"/>
                </a:lnTo>
                <a:cubicBezTo>
                  <a:pt x="1323" y="706"/>
                  <a:pt x="1269" y="718"/>
                  <a:pt x="1217" y="718"/>
                </a:cubicBezTo>
                <a:cubicBezTo>
                  <a:pt x="1165" y="718"/>
                  <a:pt x="1114" y="706"/>
                  <a:pt x="1073" y="682"/>
                </a:cubicBezTo>
                <a:lnTo>
                  <a:pt x="1215" y="396"/>
                </a:lnTo>
                <a:close/>
                <a:moveTo>
                  <a:pt x="2870" y="396"/>
                </a:moveTo>
                <a:lnTo>
                  <a:pt x="3013" y="682"/>
                </a:lnTo>
                <a:cubicBezTo>
                  <a:pt x="2972" y="706"/>
                  <a:pt x="2921" y="718"/>
                  <a:pt x="2869" y="718"/>
                </a:cubicBezTo>
                <a:cubicBezTo>
                  <a:pt x="2817" y="718"/>
                  <a:pt x="2763" y="706"/>
                  <a:pt x="2716" y="682"/>
                </a:cubicBezTo>
                <a:lnTo>
                  <a:pt x="2870" y="396"/>
                </a:lnTo>
                <a:close/>
                <a:moveTo>
                  <a:pt x="4525" y="420"/>
                </a:moveTo>
                <a:lnTo>
                  <a:pt x="4668" y="694"/>
                </a:lnTo>
                <a:cubicBezTo>
                  <a:pt x="4627" y="718"/>
                  <a:pt x="4576" y="730"/>
                  <a:pt x="4524" y="730"/>
                </a:cubicBezTo>
                <a:cubicBezTo>
                  <a:pt x="4472" y="730"/>
                  <a:pt x="4418" y="718"/>
                  <a:pt x="4371" y="694"/>
                </a:cubicBezTo>
                <a:lnTo>
                  <a:pt x="4525" y="420"/>
                </a:lnTo>
                <a:close/>
                <a:moveTo>
                  <a:pt x="6180" y="420"/>
                </a:moveTo>
                <a:lnTo>
                  <a:pt x="6323" y="694"/>
                </a:lnTo>
                <a:cubicBezTo>
                  <a:pt x="6282" y="718"/>
                  <a:pt x="6231" y="730"/>
                  <a:pt x="6179" y="730"/>
                </a:cubicBezTo>
                <a:cubicBezTo>
                  <a:pt x="6127" y="730"/>
                  <a:pt x="6073" y="718"/>
                  <a:pt x="6026" y="694"/>
                </a:cubicBezTo>
                <a:lnTo>
                  <a:pt x="6180" y="420"/>
                </a:lnTo>
                <a:close/>
                <a:moveTo>
                  <a:pt x="7823" y="420"/>
                </a:moveTo>
                <a:lnTo>
                  <a:pt x="7978" y="694"/>
                </a:lnTo>
                <a:cubicBezTo>
                  <a:pt x="7931" y="718"/>
                  <a:pt x="7877" y="730"/>
                  <a:pt x="7825" y="730"/>
                </a:cubicBezTo>
                <a:cubicBezTo>
                  <a:pt x="7773" y="730"/>
                  <a:pt x="7722" y="718"/>
                  <a:pt x="7681" y="694"/>
                </a:cubicBezTo>
                <a:lnTo>
                  <a:pt x="7823" y="420"/>
                </a:lnTo>
                <a:close/>
                <a:moveTo>
                  <a:pt x="1501" y="980"/>
                </a:moveTo>
                <a:lnTo>
                  <a:pt x="1775" y="1480"/>
                </a:lnTo>
                <a:lnTo>
                  <a:pt x="620" y="1480"/>
                </a:lnTo>
                <a:lnTo>
                  <a:pt x="906" y="980"/>
                </a:lnTo>
                <a:cubicBezTo>
                  <a:pt x="1001" y="1027"/>
                  <a:pt x="1096" y="1051"/>
                  <a:pt x="1204" y="1051"/>
                </a:cubicBezTo>
                <a:cubicBezTo>
                  <a:pt x="1311" y="1051"/>
                  <a:pt x="1406" y="1027"/>
                  <a:pt x="1501" y="980"/>
                </a:cubicBezTo>
                <a:close/>
                <a:moveTo>
                  <a:pt x="3168" y="980"/>
                </a:moveTo>
                <a:lnTo>
                  <a:pt x="3442" y="1480"/>
                </a:lnTo>
                <a:lnTo>
                  <a:pt x="2287" y="1480"/>
                </a:lnTo>
                <a:lnTo>
                  <a:pt x="2573" y="980"/>
                </a:lnTo>
                <a:cubicBezTo>
                  <a:pt x="2668" y="1027"/>
                  <a:pt x="2763" y="1051"/>
                  <a:pt x="2870" y="1051"/>
                </a:cubicBezTo>
                <a:cubicBezTo>
                  <a:pt x="2978" y="1051"/>
                  <a:pt x="3073" y="1027"/>
                  <a:pt x="3168" y="980"/>
                </a:cubicBezTo>
                <a:close/>
                <a:moveTo>
                  <a:pt x="4823" y="992"/>
                </a:moveTo>
                <a:lnTo>
                  <a:pt x="5085" y="1504"/>
                </a:lnTo>
                <a:lnTo>
                  <a:pt x="3942" y="1504"/>
                </a:lnTo>
                <a:lnTo>
                  <a:pt x="4228" y="992"/>
                </a:lnTo>
                <a:cubicBezTo>
                  <a:pt x="4311" y="1039"/>
                  <a:pt x="4418" y="1075"/>
                  <a:pt x="4525" y="1075"/>
                </a:cubicBezTo>
                <a:cubicBezTo>
                  <a:pt x="4633" y="1075"/>
                  <a:pt x="4728" y="1039"/>
                  <a:pt x="4823" y="992"/>
                </a:cubicBezTo>
                <a:close/>
                <a:moveTo>
                  <a:pt x="6478" y="992"/>
                </a:moveTo>
                <a:lnTo>
                  <a:pt x="6740" y="1504"/>
                </a:lnTo>
                <a:lnTo>
                  <a:pt x="5597" y="1504"/>
                </a:lnTo>
                <a:lnTo>
                  <a:pt x="5883" y="992"/>
                </a:lnTo>
                <a:cubicBezTo>
                  <a:pt x="5966" y="1039"/>
                  <a:pt x="6073" y="1075"/>
                  <a:pt x="6180" y="1075"/>
                </a:cubicBezTo>
                <a:cubicBezTo>
                  <a:pt x="6276" y="1075"/>
                  <a:pt x="6383" y="1039"/>
                  <a:pt x="6478" y="992"/>
                </a:cubicBezTo>
                <a:close/>
                <a:moveTo>
                  <a:pt x="8121" y="992"/>
                </a:moveTo>
                <a:lnTo>
                  <a:pt x="8395" y="1504"/>
                </a:lnTo>
                <a:lnTo>
                  <a:pt x="7252" y="1504"/>
                </a:lnTo>
                <a:lnTo>
                  <a:pt x="7526" y="992"/>
                </a:lnTo>
                <a:cubicBezTo>
                  <a:pt x="7621" y="1039"/>
                  <a:pt x="7728" y="1075"/>
                  <a:pt x="7823" y="1075"/>
                </a:cubicBezTo>
                <a:cubicBezTo>
                  <a:pt x="7931" y="1075"/>
                  <a:pt x="8038" y="1039"/>
                  <a:pt x="8121" y="992"/>
                </a:cubicBezTo>
                <a:close/>
                <a:moveTo>
                  <a:pt x="1061" y="1801"/>
                </a:moveTo>
                <a:lnTo>
                  <a:pt x="1061" y="3575"/>
                </a:lnTo>
                <a:lnTo>
                  <a:pt x="549" y="3575"/>
                </a:lnTo>
                <a:lnTo>
                  <a:pt x="549" y="1801"/>
                </a:lnTo>
                <a:close/>
                <a:moveTo>
                  <a:pt x="1894" y="1801"/>
                </a:moveTo>
                <a:lnTo>
                  <a:pt x="1894" y="3575"/>
                </a:lnTo>
                <a:lnTo>
                  <a:pt x="1382" y="3575"/>
                </a:lnTo>
                <a:lnTo>
                  <a:pt x="1382" y="1801"/>
                </a:lnTo>
                <a:close/>
                <a:moveTo>
                  <a:pt x="2704" y="1801"/>
                </a:moveTo>
                <a:lnTo>
                  <a:pt x="2704" y="3575"/>
                </a:lnTo>
                <a:lnTo>
                  <a:pt x="2204" y="3575"/>
                </a:lnTo>
                <a:lnTo>
                  <a:pt x="2204" y="1801"/>
                </a:lnTo>
                <a:close/>
                <a:moveTo>
                  <a:pt x="3037" y="1801"/>
                </a:moveTo>
                <a:lnTo>
                  <a:pt x="3537" y="1813"/>
                </a:lnTo>
                <a:lnTo>
                  <a:pt x="3537" y="3575"/>
                </a:lnTo>
                <a:lnTo>
                  <a:pt x="3037" y="3575"/>
                </a:lnTo>
                <a:lnTo>
                  <a:pt x="3037" y="1801"/>
                </a:lnTo>
                <a:close/>
                <a:moveTo>
                  <a:pt x="4359" y="1813"/>
                </a:moveTo>
                <a:lnTo>
                  <a:pt x="4359" y="3575"/>
                </a:lnTo>
                <a:lnTo>
                  <a:pt x="3859" y="3575"/>
                </a:lnTo>
                <a:lnTo>
                  <a:pt x="3859" y="1813"/>
                </a:lnTo>
                <a:close/>
                <a:moveTo>
                  <a:pt x="5192" y="1813"/>
                </a:moveTo>
                <a:lnTo>
                  <a:pt x="5192" y="3575"/>
                </a:lnTo>
                <a:lnTo>
                  <a:pt x="4692" y="3575"/>
                </a:lnTo>
                <a:lnTo>
                  <a:pt x="4692" y="1813"/>
                </a:lnTo>
                <a:close/>
                <a:moveTo>
                  <a:pt x="6026" y="1813"/>
                </a:moveTo>
                <a:lnTo>
                  <a:pt x="6026" y="3575"/>
                </a:lnTo>
                <a:lnTo>
                  <a:pt x="5525" y="3575"/>
                </a:lnTo>
                <a:lnTo>
                  <a:pt x="5525" y="1813"/>
                </a:lnTo>
                <a:close/>
                <a:moveTo>
                  <a:pt x="6847" y="1813"/>
                </a:moveTo>
                <a:lnTo>
                  <a:pt x="6847" y="3575"/>
                </a:lnTo>
                <a:lnTo>
                  <a:pt x="6335" y="3575"/>
                </a:lnTo>
                <a:lnTo>
                  <a:pt x="6335" y="1813"/>
                </a:lnTo>
                <a:close/>
                <a:moveTo>
                  <a:pt x="7681" y="1813"/>
                </a:moveTo>
                <a:lnTo>
                  <a:pt x="7681" y="3575"/>
                </a:lnTo>
                <a:lnTo>
                  <a:pt x="7169" y="3575"/>
                </a:lnTo>
                <a:lnTo>
                  <a:pt x="7169" y="1813"/>
                </a:lnTo>
                <a:close/>
                <a:moveTo>
                  <a:pt x="8502" y="1813"/>
                </a:moveTo>
                <a:lnTo>
                  <a:pt x="8502" y="3575"/>
                </a:lnTo>
                <a:lnTo>
                  <a:pt x="7990" y="3575"/>
                </a:lnTo>
                <a:lnTo>
                  <a:pt x="7990" y="1813"/>
                </a:lnTo>
                <a:close/>
                <a:moveTo>
                  <a:pt x="1221" y="1"/>
                </a:moveTo>
                <a:cubicBezTo>
                  <a:pt x="1132" y="1"/>
                  <a:pt x="1043" y="45"/>
                  <a:pt x="1001" y="134"/>
                </a:cubicBezTo>
                <a:lnTo>
                  <a:pt x="322" y="1385"/>
                </a:lnTo>
                <a:cubicBezTo>
                  <a:pt x="263" y="1504"/>
                  <a:pt x="227" y="1647"/>
                  <a:pt x="227" y="1789"/>
                </a:cubicBezTo>
                <a:lnTo>
                  <a:pt x="227" y="3599"/>
                </a:lnTo>
                <a:cubicBezTo>
                  <a:pt x="84" y="3659"/>
                  <a:pt x="1" y="3814"/>
                  <a:pt x="1" y="3956"/>
                </a:cubicBezTo>
                <a:lnTo>
                  <a:pt x="1" y="4921"/>
                </a:lnTo>
                <a:cubicBezTo>
                  <a:pt x="1" y="5016"/>
                  <a:pt x="72" y="5087"/>
                  <a:pt x="168" y="5087"/>
                </a:cubicBezTo>
                <a:cubicBezTo>
                  <a:pt x="251" y="5087"/>
                  <a:pt x="322" y="5016"/>
                  <a:pt x="322" y="4921"/>
                </a:cubicBezTo>
                <a:lnTo>
                  <a:pt x="322" y="3956"/>
                </a:lnTo>
                <a:cubicBezTo>
                  <a:pt x="322" y="3909"/>
                  <a:pt x="370" y="3873"/>
                  <a:pt x="418" y="3873"/>
                </a:cubicBezTo>
                <a:lnTo>
                  <a:pt x="8657" y="3873"/>
                </a:lnTo>
                <a:cubicBezTo>
                  <a:pt x="8704" y="3873"/>
                  <a:pt x="8740" y="3897"/>
                  <a:pt x="8752" y="3944"/>
                </a:cubicBezTo>
                <a:lnTo>
                  <a:pt x="8752" y="6552"/>
                </a:lnTo>
                <a:lnTo>
                  <a:pt x="6180" y="6552"/>
                </a:lnTo>
                <a:cubicBezTo>
                  <a:pt x="6085" y="6552"/>
                  <a:pt x="6014" y="6623"/>
                  <a:pt x="6014" y="6707"/>
                </a:cubicBezTo>
                <a:cubicBezTo>
                  <a:pt x="6014" y="6802"/>
                  <a:pt x="6085" y="6873"/>
                  <a:pt x="6180" y="6873"/>
                </a:cubicBezTo>
                <a:lnTo>
                  <a:pt x="8752" y="6873"/>
                </a:lnTo>
                <a:lnTo>
                  <a:pt x="8752" y="7707"/>
                </a:lnTo>
                <a:lnTo>
                  <a:pt x="3918" y="7707"/>
                </a:lnTo>
                <a:cubicBezTo>
                  <a:pt x="3823" y="7707"/>
                  <a:pt x="3751" y="7778"/>
                  <a:pt x="3751" y="7874"/>
                </a:cubicBezTo>
                <a:cubicBezTo>
                  <a:pt x="3751" y="7957"/>
                  <a:pt x="3823" y="8040"/>
                  <a:pt x="3918" y="8040"/>
                </a:cubicBezTo>
                <a:lnTo>
                  <a:pt x="8752" y="8040"/>
                </a:lnTo>
                <a:lnTo>
                  <a:pt x="8752" y="8671"/>
                </a:lnTo>
                <a:lnTo>
                  <a:pt x="8752" y="9767"/>
                </a:lnTo>
                <a:cubicBezTo>
                  <a:pt x="8752" y="10064"/>
                  <a:pt x="8478" y="10302"/>
                  <a:pt x="8169" y="10302"/>
                </a:cubicBezTo>
                <a:lnTo>
                  <a:pt x="918" y="10302"/>
                </a:lnTo>
                <a:cubicBezTo>
                  <a:pt x="596" y="10302"/>
                  <a:pt x="346" y="10064"/>
                  <a:pt x="346" y="9767"/>
                </a:cubicBezTo>
                <a:lnTo>
                  <a:pt x="346" y="8040"/>
                </a:lnTo>
                <a:lnTo>
                  <a:pt x="3287" y="8040"/>
                </a:lnTo>
                <a:cubicBezTo>
                  <a:pt x="3382" y="8040"/>
                  <a:pt x="3454" y="7957"/>
                  <a:pt x="3454" y="7874"/>
                </a:cubicBezTo>
                <a:cubicBezTo>
                  <a:pt x="3454" y="7778"/>
                  <a:pt x="3382" y="7707"/>
                  <a:pt x="3287" y="7707"/>
                </a:cubicBezTo>
                <a:lnTo>
                  <a:pt x="346" y="7707"/>
                </a:lnTo>
                <a:lnTo>
                  <a:pt x="346" y="6873"/>
                </a:lnTo>
                <a:lnTo>
                  <a:pt x="5549" y="6873"/>
                </a:lnTo>
                <a:cubicBezTo>
                  <a:pt x="5645" y="6873"/>
                  <a:pt x="5716" y="6802"/>
                  <a:pt x="5716" y="6707"/>
                </a:cubicBezTo>
                <a:cubicBezTo>
                  <a:pt x="5716" y="6623"/>
                  <a:pt x="5645" y="6552"/>
                  <a:pt x="5549" y="6552"/>
                </a:cubicBezTo>
                <a:lnTo>
                  <a:pt x="346" y="6552"/>
                </a:lnTo>
                <a:lnTo>
                  <a:pt x="346" y="5552"/>
                </a:lnTo>
                <a:cubicBezTo>
                  <a:pt x="346" y="5457"/>
                  <a:pt x="263" y="5385"/>
                  <a:pt x="180" y="5385"/>
                </a:cubicBezTo>
                <a:cubicBezTo>
                  <a:pt x="84" y="5385"/>
                  <a:pt x="13" y="5457"/>
                  <a:pt x="13" y="5552"/>
                </a:cubicBezTo>
                <a:lnTo>
                  <a:pt x="13" y="9743"/>
                </a:lnTo>
                <a:cubicBezTo>
                  <a:pt x="13" y="10219"/>
                  <a:pt x="418" y="10612"/>
                  <a:pt x="918" y="10612"/>
                </a:cubicBezTo>
                <a:lnTo>
                  <a:pt x="8169" y="10612"/>
                </a:lnTo>
                <a:cubicBezTo>
                  <a:pt x="8681" y="10612"/>
                  <a:pt x="9074" y="10219"/>
                  <a:pt x="9074" y="9743"/>
                </a:cubicBezTo>
                <a:cubicBezTo>
                  <a:pt x="9062" y="9707"/>
                  <a:pt x="9062" y="4075"/>
                  <a:pt x="9062" y="3956"/>
                </a:cubicBezTo>
                <a:cubicBezTo>
                  <a:pt x="9050" y="3790"/>
                  <a:pt x="8954" y="3659"/>
                  <a:pt x="8824" y="3599"/>
                </a:cubicBezTo>
                <a:lnTo>
                  <a:pt x="8824" y="1813"/>
                </a:lnTo>
                <a:cubicBezTo>
                  <a:pt x="8824" y="1682"/>
                  <a:pt x="8800" y="1528"/>
                  <a:pt x="8716" y="1408"/>
                </a:cubicBezTo>
                <a:lnTo>
                  <a:pt x="8050" y="146"/>
                </a:lnTo>
                <a:cubicBezTo>
                  <a:pt x="7997" y="64"/>
                  <a:pt x="7913" y="23"/>
                  <a:pt x="7831" y="23"/>
                </a:cubicBezTo>
                <a:cubicBezTo>
                  <a:pt x="7746" y="23"/>
                  <a:pt x="7663" y="67"/>
                  <a:pt x="7621" y="158"/>
                </a:cubicBezTo>
                <a:lnTo>
                  <a:pt x="7335" y="694"/>
                </a:lnTo>
                <a:lnTo>
                  <a:pt x="7014" y="1313"/>
                </a:lnTo>
                <a:lnTo>
                  <a:pt x="6395" y="146"/>
                </a:lnTo>
                <a:cubicBezTo>
                  <a:pt x="6350" y="68"/>
                  <a:pt x="6273" y="31"/>
                  <a:pt x="6194" y="31"/>
                </a:cubicBezTo>
                <a:cubicBezTo>
                  <a:pt x="6106" y="31"/>
                  <a:pt x="6016" y="77"/>
                  <a:pt x="5966" y="158"/>
                </a:cubicBezTo>
                <a:lnTo>
                  <a:pt x="5680" y="694"/>
                </a:lnTo>
                <a:lnTo>
                  <a:pt x="5359" y="1313"/>
                </a:lnTo>
                <a:cubicBezTo>
                  <a:pt x="5287" y="1158"/>
                  <a:pt x="4752" y="146"/>
                  <a:pt x="4752" y="146"/>
                </a:cubicBezTo>
                <a:cubicBezTo>
                  <a:pt x="4696" y="70"/>
                  <a:pt x="4609" y="26"/>
                  <a:pt x="4524" y="26"/>
                </a:cubicBezTo>
                <a:cubicBezTo>
                  <a:pt x="4463" y="26"/>
                  <a:pt x="4403" y="49"/>
                  <a:pt x="4359" y="99"/>
                </a:cubicBezTo>
                <a:cubicBezTo>
                  <a:pt x="4335" y="134"/>
                  <a:pt x="4347" y="99"/>
                  <a:pt x="4037" y="682"/>
                </a:cubicBezTo>
                <a:lnTo>
                  <a:pt x="3716" y="1289"/>
                </a:lnTo>
                <a:lnTo>
                  <a:pt x="3394" y="682"/>
                </a:lnTo>
                <a:cubicBezTo>
                  <a:pt x="3097" y="134"/>
                  <a:pt x="3109" y="146"/>
                  <a:pt x="3085" y="99"/>
                </a:cubicBezTo>
                <a:cubicBezTo>
                  <a:pt x="3030" y="39"/>
                  <a:pt x="2956" y="9"/>
                  <a:pt x="2883" y="9"/>
                </a:cubicBezTo>
                <a:cubicBezTo>
                  <a:pt x="2797" y="9"/>
                  <a:pt x="2713" y="51"/>
                  <a:pt x="2668" y="134"/>
                </a:cubicBezTo>
                <a:cubicBezTo>
                  <a:pt x="2668" y="134"/>
                  <a:pt x="2668" y="134"/>
                  <a:pt x="2668" y="134"/>
                </a:cubicBezTo>
                <a:lnTo>
                  <a:pt x="2668" y="134"/>
                </a:lnTo>
                <a:cubicBezTo>
                  <a:pt x="2668" y="134"/>
                  <a:pt x="2635" y="191"/>
                  <a:pt x="2049" y="1277"/>
                </a:cubicBezTo>
                <a:lnTo>
                  <a:pt x="1727" y="670"/>
                </a:lnTo>
                <a:lnTo>
                  <a:pt x="1442" y="134"/>
                </a:lnTo>
                <a:cubicBezTo>
                  <a:pt x="1400" y="45"/>
                  <a:pt x="1311" y="1"/>
                  <a:pt x="1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2" name="Google Shape;11699;p67">
            <a:extLst>
              <a:ext uri="{FF2B5EF4-FFF2-40B4-BE49-F238E27FC236}">
                <a16:creationId xmlns:a16="http://schemas.microsoft.com/office/drawing/2014/main" id="{225CE5F8-599A-326C-E495-A9651C69F4BF}"/>
              </a:ext>
            </a:extLst>
          </p:cNvPr>
          <p:cNvGrpSpPr/>
          <p:nvPr/>
        </p:nvGrpSpPr>
        <p:grpSpPr>
          <a:xfrm>
            <a:off x="8096768" y="3834477"/>
            <a:ext cx="364708" cy="295405"/>
            <a:chOff x="3967437" y="3837102"/>
            <a:chExt cx="364708" cy="295405"/>
          </a:xfrm>
          <a:solidFill>
            <a:schemeClr val="accent1"/>
          </a:solidFill>
        </p:grpSpPr>
        <p:sp>
          <p:nvSpPr>
            <p:cNvPr id="9873" name="Google Shape;11700;p67">
              <a:extLst>
                <a:ext uri="{FF2B5EF4-FFF2-40B4-BE49-F238E27FC236}">
                  <a16:creationId xmlns:a16="http://schemas.microsoft.com/office/drawing/2014/main" id="{C88A7AC1-1443-0FF2-FCCF-81A25A7949FF}"/>
                </a:ext>
              </a:extLst>
            </p:cNvPr>
            <p:cNvSpPr/>
            <p:nvPr/>
          </p:nvSpPr>
          <p:spPr>
            <a:xfrm>
              <a:off x="4178750" y="3868334"/>
              <a:ext cx="153396" cy="264172"/>
            </a:xfrm>
            <a:custGeom>
              <a:avLst/>
              <a:gdLst/>
              <a:ahLst/>
              <a:cxnLst/>
              <a:rect l="l" t="t" r="r" b="b"/>
              <a:pathLst>
                <a:path w="4823" h="8306" extrusionOk="0">
                  <a:moveTo>
                    <a:pt x="4273" y="1"/>
                  </a:moveTo>
                  <a:cubicBezTo>
                    <a:pt x="4217" y="1"/>
                    <a:pt x="4158" y="32"/>
                    <a:pt x="4120" y="78"/>
                  </a:cubicBezTo>
                  <a:cubicBezTo>
                    <a:pt x="4060" y="150"/>
                    <a:pt x="4096" y="257"/>
                    <a:pt x="4167" y="316"/>
                  </a:cubicBezTo>
                  <a:cubicBezTo>
                    <a:pt x="4370" y="471"/>
                    <a:pt x="4489" y="685"/>
                    <a:pt x="4489" y="947"/>
                  </a:cubicBezTo>
                  <a:lnTo>
                    <a:pt x="4489" y="7210"/>
                  </a:lnTo>
                  <a:cubicBezTo>
                    <a:pt x="4489" y="7627"/>
                    <a:pt x="4156" y="7984"/>
                    <a:pt x="3715" y="7984"/>
                  </a:cubicBezTo>
                  <a:lnTo>
                    <a:pt x="167" y="7984"/>
                  </a:lnTo>
                  <a:cubicBezTo>
                    <a:pt x="72" y="7984"/>
                    <a:pt x="0" y="8055"/>
                    <a:pt x="0" y="8151"/>
                  </a:cubicBezTo>
                  <a:cubicBezTo>
                    <a:pt x="0" y="8234"/>
                    <a:pt x="72" y="8305"/>
                    <a:pt x="167" y="8305"/>
                  </a:cubicBezTo>
                  <a:lnTo>
                    <a:pt x="3715" y="8305"/>
                  </a:lnTo>
                  <a:cubicBezTo>
                    <a:pt x="4334" y="8305"/>
                    <a:pt x="4822" y="7817"/>
                    <a:pt x="4822" y="7210"/>
                  </a:cubicBezTo>
                  <a:lnTo>
                    <a:pt x="4822" y="947"/>
                  </a:lnTo>
                  <a:cubicBezTo>
                    <a:pt x="4822" y="590"/>
                    <a:pt x="4644" y="245"/>
                    <a:pt x="4358" y="31"/>
                  </a:cubicBezTo>
                  <a:cubicBezTo>
                    <a:pt x="4333" y="10"/>
                    <a:pt x="4303" y="1"/>
                    <a:pt x="4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11701;p67">
              <a:extLst>
                <a:ext uri="{FF2B5EF4-FFF2-40B4-BE49-F238E27FC236}">
                  <a16:creationId xmlns:a16="http://schemas.microsoft.com/office/drawing/2014/main" id="{2B51D158-33F4-F1C6-69DA-4AD5394179AA}"/>
                </a:ext>
              </a:extLst>
            </p:cNvPr>
            <p:cNvSpPr/>
            <p:nvPr/>
          </p:nvSpPr>
          <p:spPr>
            <a:xfrm>
              <a:off x="3969346" y="3937447"/>
              <a:ext cx="198431" cy="194678"/>
            </a:xfrm>
            <a:custGeom>
              <a:avLst/>
              <a:gdLst/>
              <a:ahLst/>
              <a:cxnLst/>
              <a:rect l="l" t="t" r="r" b="b"/>
              <a:pathLst>
                <a:path w="6239" h="6121" extrusionOk="0">
                  <a:moveTo>
                    <a:pt x="167" y="1"/>
                  </a:moveTo>
                  <a:cubicBezTo>
                    <a:pt x="83" y="1"/>
                    <a:pt x="0" y="72"/>
                    <a:pt x="0" y="167"/>
                  </a:cubicBezTo>
                  <a:lnTo>
                    <a:pt x="0" y="5025"/>
                  </a:lnTo>
                  <a:cubicBezTo>
                    <a:pt x="0" y="5632"/>
                    <a:pt x="488" y="6121"/>
                    <a:pt x="1107" y="6121"/>
                  </a:cubicBezTo>
                  <a:lnTo>
                    <a:pt x="6060" y="6121"/>
                  </a:lnTo>
                  <a:cubicBezTo>
                    <a:pt x="6144" y="6121"/>
                    <a:pt x="6227" y="6049"/>
                    <a:pt x="6227" y="5954"/>
                  </a:cubicBezTo>
                  <a:cubicBezTo>
                    <a:pt x="6239" y="5870"/>
                    <a:pt x="6168" y="5799"/>
                    <a:pt x="6060" y="5799"/>
                  </a:cubicBezTo>
                  <a:lnTo>
                    <a:pt x="1107" y="5799"/>
                  </a:lnTo>
                  <a:cubicBezTo>
                    <a:pt x="691" y="5799"/>
                    <a:pt x="333" y="5454"/>
                    <a:pt x="333" y="5025"/>
                  </a:cubicBezTo>
                  <a:lnTo>
                    <a:pt x="333" y="167"/>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11702;p67">
              <a:extLst>
                <a:ext uri="{FF2B5EF4-FFF2-40B4-BE49-F238E27FC236}">
                  <a16:creationId xmlns:a16="http://schemas.microsoft.com/office/drawing/2014/main" id="{C3187D6C-8854-2517-6189-D0CDCA78F2B9}"/>
                </a:ext>
              </a:extLst>
            </p:cNvPr>
            <p:cNvSpPr/>
            <p:nvPr/>
          </p:nvSpPr>
          <p:spPr>
            <a:xfrm>
              <a:off x="3967437" y="3837102"/>
              <a:ext cx="331376" cy="89786"/>
            </a:xfrm>
            <a:custGeom>
              <a:avLst/>
              <a:gdLst/>
              <a:ahLst/>
              <a:cxnLst/>
              <a:rect l="l" t="t" r="r" b="b"/>
              <a:pathLst>
                <a:path w="10419" h="2823" extrusionOk="0">
                  <a:moveTo>
                    <a:pt x="2739" y="334"/>
                  </a:moveTo>
                  <a:cubicBezTo>
                    <a:pt x="2822" y="334"/>
                    <a:pt x="2894" y="393"/>
                    <a:pt x="2894" y="477"/>
                  </a:cubicBezTo>
                  <a:lnTo>
                    <a:pt x="2894" y="1453"/>
                  </a:lnTo>
                  <a:cubicBezTo>
                    <a:pt x="2894" y="1525"/>
                    <a:pt x="2834" y="1596"/>
                    <a:pt x="2739" y="1596"/>
                  </a:cubicBezTo>
                  <a:cubicBezTo>
                    <a:pt x="2668" y="1596"/>
                    <a:pt x="2596" y="1536"/>
                    <a:pt x="2596" y="1453"/>
                  </a:cubicBezTo>
                  <a:lnTo>
                    <a:pt x="2596" y="477"/>
                  </a:lnTo>
                  <a:cubicBezTo>
                    <a:pt x="2596" y="405"/>
                    <a:pt x="2656" y="334"/>
                    <a:pt x="2739" y="334"/>
                  </a:cubicBezTo>
                  <a:close/>
                  <a:moveTo>
                    <a:pt x="4751" y="334"/>
                  </a:moveTo>
                  <a:cubicBezTo>
                    <a:pt x="4823" y="334"/>
                    <a:pt x="4906" y="393"/>
                    <a:pt x="4906" y="477"/>
                  </a:cubicBezTo>
                  <a:lnTo>
                    <a:pt x="4906" y="1453"/>
                  </a:lnTo>
                  <a:cubicBezTo>
                    <a:pt x="4906" y="1525"/>
                    <a:pt x="4846" y="1596"/>
                    <a:pt x="4751" y="1596"/>
                  </a:cubicBezTo>
                  <a:cubicBezTo>
                    <a:pt x="4680" y="1596"/>
                    <a:pt x="4608" y="1536"/>
                    <a:pt x="4608" y="1453"/>
                  </a:cubicBezTo>
                  <a:lnTo>
                    <a:pt x="4608" y="477"/>
                  </a:lnTo>
                  <a:cubicBezTo>
                    <a:pt x="4608" y="405"/>
                    <a:pt x="4668" y="334"/>
                    <a:pt x="4751" y="334"/>
                  </a:cubicBezTo>
                  <a:close/>
                  <a:moveTo>
                    <a:pt x="6763" y="334"/>
                  </a:moveTo>
                  <a:cubicBezTo>
                    <a:pt x="6835" y="334"/>
                    <a:pt x="6906" y="393"/>
                    <a:pt x="6906" y="477"/>
                  </a:cubicBezTo>
                  <a:lnTo>
                    <a:pt x="6906" y="1453"/>
                  </a:lnTo>
                  <a:cubicBezTo>
                    <a:pt x="6906" y="1525"/>
                    <a:pt x="6847" y="1596"/>
                    <a:pt x="6763" y="1596"/>
                  </a:cubicBezTo>
                  <a:cubicBezTo>
                    <a:pt x="6692" y="1596"/>
                    <a:pt x="6609" y="1536"/>
                    <a:pt x="6609" y="1453"/>
                  </a:cubicBezTo>
                  <a:lnTo>
                    <a:pt x="6609" y="477"/>
                  </a:lnTo>
                  <a:cubicBezTo>
                    <a:pt x="6609" y="405"/>
                    <a:pt x="6668" y="334"/>
                    <a:pt x="6763" y="334"/>
                  </a:cubicBezTo>
                  <a:close/>
                  <a:moveTo>
                    <a:pt x="8775" y="334"/>
                  </a:moveTo>
                  <a:cubicBezTo>
                    <a:pt x="8847" y="334"/>
                    <a:pt x="8918" y="393"/>
                    <a:pt x="8918" y="477"/>
                  </a:cubicBezTo>
                  <a:lnTo>
                    <a:pt x="8918" y="1453"/>
                  </a:lnTo>
                  <a:cubicBezTo>
                    <a:pt x="8918" y="1525"/>
                    <a:pt x="8859" y="1596"/>
                    <a:pt x="8775" y="1596"/>
                  </a:cubicBezTo>
                  <a:cubicBezTo>
                    <a:pt x="8692" y="1596"/>
                    <a:pt x="8621" y="1536"/>
                    <a:pt x="8621" y="1453"/>
                  </a:cubicBezTo>
                  <a:lnTo>
                    <a:pt x="8621" y="1155"/>
                  </a:lnTo>
                  <a:lnTo>
                    <a:pt x="8621" y="810"/>
                  </a:lnTo>
                  <a:lnTo>
                    <a:pt x="8621" y="477"/>
                  </a:lnTo>
                  <a:cubicBezTo>
                    <a:pt x="8621" y="405"/>
                    <a:pt x="8680" y="334"/>
                    <a:pt x="8775" y="334"/>
                  </a:cubicBezTo>
                  <a:close/>
                  <a:moveTo>
                    <a:pt x="2703" y="1"/>
                  </a:moveTo>
                  <a:cubicBezTo>
                    <a:pt x="2429" y="1"/>
                    <a:pt x="2203" y="227"/>
                    <a:pt x="2203" y="501"/>
                  </a:cubicBezTo>
                  <a:lnTo>
                    <a:pt x="2203" y="822"/>
                  </a:lnTo>
                  <a:lnTo>
                    <a:pt x="1108" y="822"/>
                  </a:lnTo>
                  <a:cubicBezTo>
                    <a:pt x="501" y="822"/>
                    <a:pt x="1" y="1310"/>
                    <a:pt x="1" y="1929"/>
                  </a:cubicBezTo>
                  <a:lnTo>
                    <a:pt x="1" y="2656"/>
                  </a:lnTo>
                  <a:cubicBezTo>
                    <a:pt x="1" y="2739"/>
                    <a:pt x="84" y="2822"/>
                    <a:pt x="167" y="2822"/>
                  </a:cubicBezTo>
                  <a:cubicBezTo>
                    <a:pt x="262" y="2822"/>
                    <a:pt x="334" y="2739"/>
                    <a:pt x="334" y="2656"/>
                  </a:cubicBezTo>
                  <a:lnTo>
                    <a:pt x="334" y="1929"/>
                  </a:lnTo>
                  <a:cubicBezTo>
                    <a:pt x="334" y="1513"/>
                    <a:pt x="679" y="1144"/>
                    <a:pt x="1108" y="1144"/>
                  </a:cubicBezTo>
                  <a:lnTo>
                    <a:pt x="2203" y="1144"/>
                  </a:lnTo>
                  <a:lnTo>
                    <a:pt x="2203" y="1441"/>
                  </a:lnTo>
                  <a:cubicBezTo>
                    <a:pt x="2203" y="1715"/>
                    <a:pt x="2429" y="1941"/>
                    <a:pt x="2703" y="1941"/>
                  </a:cubicBezTo>
                  <a:cubicBezTo>
                    <a:pt x="2965" y="1941"/>
                    <a:pt x="3191" y="1715"/>
                    <a:pt x="3191" y="1441"/>
                  </a:cubicBezTo>
                  <a:lnTo>
                    <a:pt x="3191" y="1144"/>
                  </a:lnTo>
                  <a:lnTo>
                    <a:pt x="4227" y="1144"/>
                  </a:lnTo>
                  <a:lnTo>
                    <a:pt x="4227" y="1441"/>
                  </a:lnTo>
                  <a:cubicBezTo>
                    <a:pt x="4227" y="1715"/>
                    <a:pt x="4453" y="1941"/>
                    <a:pt x="4727" y="1941"/>
                  </a:cubicBezTo>
                  <a:cubicBezTo>
                    <a:pt x="4989" y="1941"/>
                    <a:pt x="5215" y="1715"/>
                    <a:pt x="5215" y="1441"/>
                  </a:cubicBezTo>
                  <a:lnTo>
                    <a:pt x="5215" y="1144"/>
                  </a:lnTo>
                  <a:lnTo>
                    <a:pt x="6251" y="1144"/>
                  </a:lnTo>
                  <a:lnTo>
                    <a:pt x="6251" y="1441"/>
                  </a:lnTo>
                  <a:cubicBezTo>
                    <a:pt x="6251" y="1715"/>
                    <a:pt x="6478" y="1941"/>
                    <a:pt x="6751" y="1941"/>
                  </a:cubicBezTo>
                  <a:cubicBezTo>
                    <a:pt x="7013" y="1941"/>
                    <a:pt x="7240" y="1715"/>
                    <a:pt x="7240" y="1441"/>
                  </a:cubicBezTo>
                  <a:lnTo>
                    <a:pt x="7240" y="1144"/>
                  </a:lnTo>
                  <a:lnTo>
                    <a:pt x="8275" y="1144"/>
                  </a:lnTo>
                  <a:lnTo>
                    <a:pt x="8275" y="1441"/>
                  </a:lnTo>
                  <a:cubicBezTo>
                    <a:pt x="8275" y="1715"/>
                    <a:pt x="8502" y="1941"/>
                    <a:pt x="8775" y="1941"/>
                  </a:cubicBezTo>
                  <a:cubicBezTo>
                    <a:pt x="9037" y="1941"/>
                    <a:pt x="9264" y="1715"/>
                    <a:pt x="9264" y="1441"/>
                  </a:cubicBezTo>
                  <a:lnTo>
                    <a:pt x="9264" y="1144"/>
                  </a:lnTo>
                  <a:lnTo>
                    <a:pt x="10264" y="1144"/>
                  </a:lnTo>
                  <a:cubicBezTo>
                    <a:pt x="10347" y="1144"/>
                    <a:pt x="10419" y="1072"/>
                    <a:pt x="10419" y="989"/>
                  </a:cubicBezTo>
                  <a:cubicBezTo>
                    <a:pt x="10419" y="894"/>
                    <a:pt x="10347" y="822"/>
                    <a:pt x="10264" y="822"/>
                  </a:cubicBezTo>
                  <a:lnTo>
                    <a:pt x="9264" y="822"/>
                  </a:lnTo>
                  <a:lnTo>
                    <a:pt x="9264" y="501"/>
                  </a:lnTo>
                  <a:cubicBezTo>
                    <a:pt x="9264" y="227"/>
                    <a:pt x="9037" y="1"/>
                    <a:pt x="8775" y="1"/>
                  </a:cubicBezTo>
                  <a:cubicBezTo>
                    <a:pt x="8502" y="1"/>
                    <a:pt x="8275" y="227"/>
                    <a:pt x="8275" y="501"/>
                  </a:cubicBezTo>
                  <a:lnTo>
                    <a:pt x="8275" y="822"/>
                  </a:lnTo>
                  <a:lnTo>
                    <a:pt x="7240" y="822"/>
                  </a:lnTo>
                  <a:lnTo>
                    <a:pt x="7240" y="501"/>
                  </a:lnTo>
                  <a:cubicBezTo>
                    <a:pt x="7240" y="227"/>
                    <a:pt x="7013" y="1"/>
                    <a:pt x="6751" y="1"/>
                  </a:cubicBezTo>
                  <a:cubicBezTo>
                    <a:pt x="6478" y="1"/>
                    <a:pt x="6251" y="227"/>
                    <a:pt x="6251" y="501"/>
                  </a:cubicBezTo>
                  <a:lnTo>
                    <a:pt x="6251" y="822"/>
                  </a:lnTo>
                  <a:lnTo>
                    <a:pt x="5215" y="822"/>
                  </a:lnTo>
                  <a:lnTo>
                    <a:pt x="5215" y="501"/>
                  </a:lnTo>
                  <a:cubicBezTo>
                    <a:pt x="5215" y="227"/>
                    <a:pt x="4989" y="1"/>
                    <a:pt x="4727" y="1"/>
                  </a:cubicBezTo>
                  <a:cubicBezTo>
                    <a:pt x="4453" y="1"/>
                    <a:pt x="4227" y="227"/>
                    <a:pt x="4227" y="501"/>
                  </a:cubicBezTo>
                  <a:lnTo>
                    <a:pt x="4227" y="822"/>
                  </a:lnTo>
                  <a:lnTo>
                    <a:pt x="3191" y="822"/>
                  </a:lnTo>
                  <a:lnTo>
                    <a:pt x="3191" y="501"/>
                  </a:lnTo>
                  <a:cubicBezTo>
                    <a:pt x="3191" y="227"/>
                    <a:pt x="2965" y="1"/>
                    <a:pt x="2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11703;p67">
              <a:extLst>
                <a:ext uri="{FF2B5EF4-FFF2-40B4-BE49-F238E27FC236}">
                  <a16:creationId xmlns:a16="http://schemas.microsoft.com/office/drawing/2014/main" id="{AEC4D1DC-1004-DAB4-9FA5-C97A4F008A66}"/>
                </a:ext>
              </a:extLst>
            </p:cNvPr>
            <p:cNvSpPr/>
            <p:nvPr/>
          </p:nvSpPr>
          <p:spPr>
            <a:xfrm>
              <a:off x="3994694" y="3917378"/>
              <a:ext cx="158325" cy="156067"/>
            </a:xfrm>
            <a:custGeom>
              <a:avLst/>
              <a:gdLst/>
              <a:ahLst/>
              <a:cxnLst/>
              <a:rect l="l" t="t" r="r" b="b"/>
              <a:pathLst>
                <a:path w="4978" h="4907" extrusionOk="0">
                  <a:moveTo>
                    <a:pt x="156" y="1"/>
                  </a:moveTo>
                  <a:cubicBezTo>
                    <a:pt x="72" y="1"/>
                    <a:pt x="1" y="72"/>
                    <a:pt x="1" y="155"/>
                  </a:cubicBezTo>
                  <a:lnTo>
                    <a:pt x="1" y="1251"/>
                  </a:lnTo>
                  <a:cubicBezTo>
                    <a:pt x="1" y="2049"/>
                    <a:pt x="656" y="2703"/>
                    <a:pt x="1453" y="2703"/>
                  </a:cubicBezTo>
                  <a:lnTo>
                    <a:pt x="2049" y="2703"/>
                  </a:lnTo>
                  <a:cubicBezTo>
                    <a:pt x="2573" y="2703"/>
                    <a:pt x="2989" y="3120"/>
                    <a:pt x="2989" y="3644"/>
                  </a:cubicBezTo>
                  <a:cubicBezTo>
                    <a:pt x="2989" y="4346"/>
                    <a:pt x="3549" y="4906"/>
                    <a:pt x="4251" y="4906"/>
                  </a:cubicBezTo>
                  <a:lnTo>
                    <a:pt x="4811" y="4906"/>
                  </a:lnTo>
                  <a:cubicBezTo>
                    <a:pt x="4906" y="4906"/>
                    <a:pt x="4978" y="4835"/>
                    <a:pt x="4978" y="4739"/>
                  </a:cubicBezTo>
                  <a:cubicBezTo>
                    <a:pt x="4978" y="4644"/>
                    <a:pt x="4906" y="4561"/>
                    <a:pt x="4799" y="4561"/>
                  </a:cubicBezTo>
                  <a:lnTo>
                    <a:pt x="4239" y="4561"/>
                  </a:lnTo>
                  <a:cubicBezTo>
                    <a:pt x="3716" y="4561"/>
                    <a:pt x="3299" y="4144"/>
                    <a:pt x="3299" y="3632"/>
                  </a:cubicBezTo>
                  <a:cubicBezTo>
                    <a:pt x="3299" y="2930"/>
                    <a:pt x="2739" y="2358"/>
                    <a:pt x="2037" y="2358"/>
                  </a:cubicBezTo>
                  <a:lnTo>
                    <a:pt x="1441" y="2358"/>
                  </a:lnTo>
                  <a:cubicBezTo>
                    <a:pt x="834" y="2358"/>
                    <a:pt x="322" y="1858"/>
                    <a:pt x="322" y="1251"/>
                  </a:cubicBezTo>
                  <a:lnTo>
                    <a:pt x="322" y="155"/>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11704;p67">
              <a:extLst>
                <a:ext uri="{FF2B5EF4-FFF2-40B4-BE49-F238E27FC236}">
                  <a16:creationId xmlns:a16="http://schemas.microsoft.com/office/drawing/2014/main" id="{19FBFB3C-46AC-8EB8-66BA-B6B4B02E8B11}"/>
                </a:ext>
              </a:extLst>
            </p:cNvPr>
            <p:cNvSpPr/>
            <p:nvPr/>
          </p:nvSpPr>
          <p:spPr>
            <a:xfrm>
              <a:off x="4160812" y="3927174"/>
              <a:ext cx="155813" cy="149992"/>
            </a:xfrm>
            <a:custGeom>
              <a:avLst/>
              <a:gdLst/>
              <a:ahLst/>
              <a:cxnLst/>
              <a:rect l="l" t="t" r="r" b="b"/>
              <a:pathLst>
                <a:path w="4899" h="4716" extrusionOk="0">
                  <a:moveTo>
                    <a:pt x="3231" y="645"/>
                  </a:moveTo>
                  <a:lnTo>
                    <a:pt x="4124" y="1538"/>
                  </a:lnTo>
                  <a:lnTo>
                    <a:pt x="3838" y="1812"/>
                  </a:lnTo>
                  <a:lnTo>
                    <a:pt x="2945" y="919"/>
                  </a:lnTo>
                  <a:lnTo>
                    <a:pt x="3231" y="645"/>
                  </a:lnTo>
                  <a:close/>
                  <a:moveTo>
                    <a:pt x="2707" y="1157"/>
                  </a:moveTo>
                  <a:lnTo>
                    <a:pt x="3029" y="1491"/>
                  </a:lnTo>
                  <a:lnTo>
                    <a:pt x="1302" y="3217"/>
                  </a:lnTo>
                  <a:lnTo>
                    <a:pt x="981" y="2884"/>
                  </a:lnTo>
                  <a:lnTo>
                    <a:pt x="2707" y="1157"/>
                  </a:lnTo>
                  <a:close/>
                  <a:moveTo>
                    <a:pt x="814" y="3205"/>
                  </a:moveTo>
                  <a:lnTo>
                    <a:pt x="1564" y="3943"/>
                  </a:lnTo>
                  <a:lnTo>
                    <a:pt x="1064" y="4098"/>
                  </a:lnTo>
                  <a:cubicBezTo>
                    <a:pt x="993" y="3919"/>
                    <a:pt x="862" y="3765"/>
                    <a:pt x="671" y="3693"/>
                  </a:cubicBezTo>
                  <a:lnTo>
                    <a:pt x="814" y="3205"/>
                  </a:lnTo>
                  <a:close/>
                  <a:moveTo>
                    <a:pt x="552" y="4015"/>
                  </a:moveTo>
                  <a:cubicBezTo>
                    <a:pt x="624" y="4050"/>
                    <a:pt x="695" y="4122"/>
                    <a:pt x="731" y="4193"/>
                  </a:cubicBezTo>
                  <a:lnTo>
                    <a:pt x="469" y="4288"/>
                  </a:lnTo>
                  <a:lnTo>
                    <a:pt x="469" y="4288"/>
                  </a:lnTo>
                  <a:lnTo>
                    <a:pt x="552" y="4015"/>
                  </a:lnTo>
                  <a:close/>
                  <a:moveTo>
                    <a:pt x="3648" y="1"/>
                  </a:moveTo>
                  <a:cubicBezTo>
                    <a:pt x="3640" y="1"/>
                    <a:pt x="3632" y="1"/>
                    <a:pt x="3624" y="2"/>
                  </a:cubicBezTo>
                  <a:cubicBezTo>
                    <a:pt x="3148" y="86"/>
                    <a:pt x="3005" y="419"/>
                    <a:pt x="2588" y="788"/>
                  </a:cubicBezTo>
                  <a:cubicBezTo>
                    <a:pt x="2588" y="788"/>
                    <a:pt x="707" y="2669"/>
                    <a:pt x="683" y="2705"/>
                  </a:cubicBezTo>
                  <a:cubicBezTo>
                    <a:pt x="517" y="2812"/>
                    <a:pt x="445" y="3276"/>
                    <a:pt x="40" y="4491"/>
                  </a:cubicBezTo>
                  <a:cubicBezTo>
                    <a:pt x="0" y="4612"/>
                    <a:pt x="79" y="4716"/>
                    <a:pt x="191" y="4716"/>
                  </a:cubicBezTo>
                  <a:cubicBezTo>
                    <a:pt x="212" y="4716"/>
                    <a:pt x="233" y="4712"/>
                    <a:pt x="255" y="4705"/>
                  </a:cubicBezTo>
                  <a:lnTo>
                    <a:pt x="1743" y="4241"/>
                  </a:lnTo>
                  <a:cubicBezTo>
                    <a:pt x="2017" y="4158"/>
                    <a:pt x="2124" y="3979"/>
                    <a:pt x="2231" y="3896"/>
                  </a:cubicBezTo>
                  <a:cubicBezTo>
                    <a:pt x="2291" y="3836"/>
                    <a:pt x="2291" y="3717"/>
                    <a:pt x="2231" y="3657"/>
                  </a:cubicBezTo>
                  <a:cubicBezTo>
                    <a:pt x="2201" y="3628"/>
                    <a:pt x="2157" y="3613"/>
                    <a:pt x="2112" y="3613"/>
                  </a:cubicBezTo>
                  <a:cubicBezTo>
                    <a:pt x="2067" y="3613"/>
                    <a:pt x="2023" y="3628"/>
                    <a:pt x="1993" y="3657"/>
                  </a:cubicBezTo>
                  <a:lnTo>
                    <a:pt x="1874" y="3777"/>
                  </a:lnTo>
                  <a:lnTo>
                    <a:pt x="1541" y="3455"/>
                  </a:lnTo>
                  <a:lnTo>
                    <a:pt x="3267" y="1729"/>
                  </a:lnTo>
                  <a:lnTo>
                    <a:pt x="3600" y="2050"/>
                  </a:lnTo>
                  <a:lnTo>
                    <a:pt x="2469" y="3181"/>
                  </a:lnTo>
                  <a:cubicBezTo>
                    <a:pt x="2362" y="3288"/>
                    <a:pt x="2434" y="3467"/>
                    <a:pt x="2588" y="3467"/>
                  </a:cubicBezTo>
                  <a:cubicBezTo>
                    <a:pt x="2719" y="3467"/>
                    <a:pt x="2672" y="3419"/>
                    <a:pt x="3946" y="2169"/>
                  </a:cubicBezTo>
                  <a:lnTo>
                    <a:pt x="4458" y="1657"/>
                  </a:lnTo>
                  <a:cubicBezTo>
                    <a:pt x="4898" y="1240"/>
                    <a:pt x="4862" y="562"/>
                    <a:pt x="4398" y="193"/>
                  </a:cubicBezTo>
                  <a:cubicBezTo>
                    <a:pt x="4368" y="168"/>
                    <a:pt x="4332" y="156"/>
                    <a:pt x="4296" y="156"/>
                  </a:cubicBezTo>
                  <a:cubicBezTo>
                    <a:pt x="4246" y="156"/>
                    <a:pt x="4195" y="180"/>
                    <a:pt x="4160" y="228"/>
                  </a:cubicBezTo>
                  <a:cubicBezTo>
                    <a:pt x="4100" y="300"/>
                    <a:pt x="4124" y="407"/>
                    <a:pt x="4196" y="467"/>
                  </a:cubicBezTo>
                  <a:cubicBezTo>
                    <a:pt x="4339" y="586"/>
                    <a:pt x="4434" y="764"/>
                    <a:pt x="4434" y="955"/>
                  </a:cubicBezTo>
                  <a:cubicBezTo>
                    <a:pt x="4434" y="1074"/>
                    <a:pt x="4398" y="1181"/>
                    <a:pt x="4339" y="1264"/>
                  </a:cubicBezTo>
                  <a:lnTo>
                    <a:pt x="3481" y="407"/>
                  </a:lnTo>
                  <a:cubicBezTo>
                    <a:pt x="3541" y="371"/>
                    <a:pt x="3612" y="348"/>
                    <a:pt x="3684" y="324"/>
                  </a:cubicBezTo>
                  <a:cubicBezTo>
                    <a:pt x="3779" y="312"/>
                    <a:pt x="3838" y="228"/>
                    <a:pt x="3827" y="133"/>
                  </a:cubicBezTo>
                  <a:cubicBezTo>
                    <a:pt x="3805" y="57"/>
                    <a:pt x="3733" y="1"/>
                    <a:pt x="3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8" name="Google Shape;11705;p67">
            <a:extLst>
              <a:ext uri="{FF2B5EF4-FFF2-40B4-BE49-F238E27FC236}">
                <a16:creationId xmlns:a16="http://schemas.microsoft.com/office/drawing/2014/main" id="{931E700F-D9DA-D14F-961F-82FFC0DADC40}"/>
              </a:ext>
            </a:extLst>
          </p:cNvPr>
          <p:cNvSpPr/>
          <p:nvPr/>
        </p:nvSpPr>
        <p:spPr>
          <a:xfrm>
            <a:off x="7345852" y="3805312"/>
            <a:ext cx="78049" cy="353417"/>
          </a:xfrm>
          <a:custGeom>
            <a:avLst/>
            <a:gdLst/>
            <a:ahLst/>
            <a:cxnLst/>
            <a:rect l="l" t="t" r="r" b="b"/>
            <a:pathLst>
              <a:path w="2454" h="11112" extrusionOk="0">
                <a:moveTo>
                  <a:pt x="1215" y="501"/>
                </a:moveTo>
                <a:cubicBezTo>
                  <a:pt x="1429" y="894"/>
                  <a:pt x="1453" y="953"/>
                  <a:pt x="1453" y="965"/>
                </a:cubicBezTo>
                <a:cubicBezTo>
                  <a:pt x="1382" y="1013"/>
                  <a:pt x="1286" y="1025"/>
                  <a:pt x="1203" y="1025"/>
                </a:cubicBezTo>
                <a:cubicBezTo>
                  <a:pt x="1108" y="1025"/>
                  <a:pt x="1024" y="1013"/>
                  <a:pt x="941" y="965"/>
                </a:cubicBezTo>
                <a:lnTo>
                  <a:pt x="1215" y="501"/>
                </a:lnTo>
                <a:close/>
                <a:moveTo>
                  <a:pt x="1620" y="1275"/>
                </a:moveTo>
                <a:lnTo>
                  <a:pt x="2001" y="2013"/>
                </a:lnTo>
                <a:lnTo>
                  <a:pt x="429" y="2013"/>
                </a:lnTo>
                <a:lnTo>
                  <a:pt x="810" y="1275"/>
                </a:lnTo>
                <a:cubicBezTo>
                  <a:pt x="929" y="1334"/>
                  <a:pt x="1084" y="1382"/>
                  <a:pt x="1215" y="1382"/>
                </a:cubicBezTo>
                <a:cubicBezTo>
                  <a:pt x="1346" y="1382"/>
                  <a:pt x="1501" y="1358"/>
                  <a:pt x="1620" y="1275"/>
                </a:cubicBezTo>
                <a:close/>
                <a:moveTo>
                  <a:pt x="2108" y="9109"/>
                </a:moveTo>
                <a:lnTo>
                  <a:pt x="2108" y="9752"/>
                </a:lnTo>
                <a:lnTo>
                  <a:pt x="322" y="9752"/>
                </a:lnTo>
                <a:lnTo>
                  <a:pt x="322" y="9109"/>
                </a:lnTo>
                <a:close/>
                <a:moveTo>
                  <a:pt x="1215" y="1"/>
                </a:moveTo>
                <a:cubicBezTo>
                  <a:pt x="1155" y="1"/>
                  <a:pt x="1096" y="25"/>
                  <a:pt x="1072" y="84"/>
                </a:cubicBezTo>
                <a:lnTo>
                  <a:pt x="608" y="965"/>
                </a:lnTo>
                <a:lnTo>
                  <a:pt x="120" y="1894"/>
                </a:lnTo>
                <a:cubicBezTo>
                  <a:pt x="36" y="2037"/>
                  <a:pt x="0" y="2215"/>
                  <a:pt x="0" y="2382"/>
                </a:cubicBezTo>
                <a:lnTo>
                  <a:pt x="0" y="5359"/>
                </a:lnTo>
                <a:cubicBezTo>
                  <a:pt x="0" y="5442"/>
                  <a:pt x="72" y="5525"/>
                  <a:pt x="155" y="5525"/>
                </a:cubicBezTo>
                <a:cubicBezTo>
                  <a:pt x="250" y="5525"/>
                  <a:pt x="322" y="5442"/>
                  <a:pt x="322" y="5359"/>
                </a:cubicBezTo>
                <a:lnTo>
                  <a:pt x="322" y="2346"/>
                </a:lnTo>
                <a:lnTo>
                  <a:pt x="1048" y="2346"/>
                </a:lnTo>
                <a:lnTo>
                  <a:pt x="1048" y="8776"/>
                </a:lnTo>
                <a:lnTo>
                  <a:pt x="322" y="8776"/>
                </a:lnTo>
                <a:lnTo>
                  <a:pt x="322" y="6002"/>
                </a:lnTo>
                <a:cubicBezTo>
                  <a:pt x="322" y="5906"/>
                  <a:pt x="250" y="5835"/>
                  <a:pt x="155" y="5835"/>
                </a:cubicBezTo>
                <a:cubicBezTo>
                  <a:pt x="72" y="5835"/>
                  <a:pt x="0" y="5906"/>
                  <a:pt x="0" y="6002"/>
                </a:cubicBezTo>
                <a:lnTo>
                  <a:pt x="0" y="9895"/>
                </a:lnTo>
                <a:cubicBezTo>
                  <a:pt x="0" y="10121"/>
                  <a:pt x="60" y="10323"/>
                  <a:pt x="179" y="10526"/>
                </a:cubicBezTo>
                <a:cubicBezTo>
                  <a:pt x="203" y="10562"/>
                  <a:pt x="262" y="10597"/>
                  <a:pt x="322" y="10597"/>
                </a:cubicBezTo>
                <a:cubicBezTo>
                  <a:pt x="453" y="10597"/>
                  <a:pt x="536" y="10466"/>
                  <a:pt x="477" y="10347"/>
                </a:cubicBezTo>
                <a:cubicBezTo>
                  <a:pt x="417" y="10252"/>
                  <a:pt x="381" y="10145"/>
                  <a:pt x="370" y="10050"/>
                </a:cubicBezTo>
                <a:lnTo>
                  <a:pt x="2108" y="10050"/>
                </a:lnTo>
                <a:cubicBezTo>
                  <a:pt x="2025" y="10443"/>
                  <a:pt x="1679" y="10764"/>
                  <a:pt x="1251" y="10776"/>
                </a:cubicBezTo>
                <a:cubicBezTo>
                  <a:pt x="1108" y="10776"/>
                  <a:pt x="989" y="10764"/>
                  <a:pt x="893" y="10704"/>
                </a:cubicBezTo>
                <a:cubicBezTo>
                  <a:pt x="869" y="10695"/>
                  <a:pt x="844" y="10691"/>
                  <a:pt x="822" y="10691"/>
                </a:cubicBezTo>
                <a:cubicBezTo>
                  <a:pt x="757" y="10691"/>
                  <a:pt x="702" y="10726"/>
                  <a:pt x="667" y="10788"/>
                </a:cubicBezTo>
                <a:cubicBezTo>
                  <a:pt x="631" y="10883"/>
                  <a:pt x="667" y="10966"/>
                  <a:pt x="751" y="11014"/>
                </a:cubicBezTo>
                <a:cubicBezTo>
                  <a:pt x="907" y="11081"/>
                  <a:pt x="1067" y="11111"/>
                  <a:pt x="1222" y="11111"/>
                </a:cubicBezTo>
                <a:cubicBezTo>
                  <a:pt x="1872" y="11111"/>
                  <a:pt x="2453" y="10577"/>
                  <a:pt x="2453" y="9895"/>
                </a:cubicBezTo>
                <a:lnTo>
                  <a:pt x="2453" y="9895"/>
                </a:lnTo>
                <a:cubicBezTo>
                  <a:pt x="2453" y="9895"/>
                  <a:pt x="2453" y="9895"/>
                  <a:pt x="2453" y="9895"/>
                </a:cubicBezTo>
                <a:cubicBezTo>
                  <a:pt x="2441" y="9895"/>
                  <a:pt x="2441" y="8954"/>
                  <a:pt x="2441" y="8942"/>
                </a:cubicBezTo>
                <a:lnTo>
                  <a:pt x="2441" y="7514"/>
                </a:lnTo>
                <a:cubicBezTo>
                  <a:pt x="2441" y="7418"/>
                  <a:pt x="2358" y="7347"/>
                  <a:pt x="2275" y="7347"/>
                </a:cubicBezTo>
                <a:cubicBezTo>
                  <a:pt x="2179" y="7347"/>
                  <a:pt x="2108" y="7418"/>
                  <a:pt x="2108" y="7514"/>
                </a:cubicBezTo>
                <a:lnTo>
                  <a:pt x="2108" y="8776"/>
                </a:lnTo>
                <a:lnTo>
                  <a:pt x="1382" y="8776"/>
                </a:lnTo>
                <a:lnTo>
                  <a:pt x="1382" y="2346"/>
                </a:lnTo>
                <a:lnTo>
                  <a:pt x="2108" y="2346"/>
                </a:lnTo>
                <a:lnTo>
                  <a:pt x="2108" y="2382"/>
                </a:lnTo>
                <a:lnTo>
                  <a:pt x="2108" y="6859"/>
                </a:lnTo>
                <a:cubicBezTo>
                  <a:pt x="2108" y="6954"/>
                  <a:pt x="2179" y="7025"/>
                  <a:pt x="2275" y="7025"/>
                </a:cubicBezTo>
                <a:cubicBezTo>
                  <a:pt x="2358" y="7025"/>
                  <a:pt x="2441" y="6954"/>
                  <a:pt x="2441" y="6859"/>
                </a:cubicBezTo>
                <a:lnTo>
                  <a:pt x="2441" y="2382"/>
                </a:lnTo>
                <a:cubicBezTo>
                  <a:pt x="2441" y="2215"/>
                  <a:pt x="2394" y="2037"/>
                  <a:pt x="2322" y="1894"/>
                </a:cubicBezTo>
                <a:lnTo>
                  <a:pt x="1370" y="84"/>
                </a:lnTo>
                <a:cubicBezTo>
                  <a:pt x="1334" y="25"/>
                  <a:pt x="1274" y="1"/>
                  <a:pt x="1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1706;p67">
            <a:extLst>
              <a:ext uri="{FF2B5EF4-FFF2-40B4-BE49-F238E27FC236}">
                <a16:creationId xmlns:a16="http://schemas.microsoft.com/office/drawing/2014/main" id="{6C2E59E2-055D-28CE-F895-98DC7AE1412B}"/>
              </a:ext>
            </a:extLst>
          </p:cNvPr>
          <p:cNvSpPr/>
          <p:nvPr/>
        </p:nvSpPr>
        <p:spPr>
          <a:xfrm>
            <a:off x="7598797" y="3825572"/>
            <a:ext cx="363563" cy="311657"/>
          </a:xfrm>
          <a:custGeom>
            <a:avLst/>
            <a:gdLst/>
            <a:ahLst/>
            <a:cxnLst/>
            <a:rect l="l" t="t" r="r" b="b"/>
            <a:pathLst>
              <a:path w="11431" h="9799" extrusionOk="0">
                <a:moveTo>
                  <a:pt x="4347" y="1"/>
                </a:moveTo>
                <a:cubicBezTo>
                  <a:pt x="3957" y="1"/>
                  <a:pt x="3588" y="148"/>
                  <a:pt x="3311" y="435"/>
                </a:cubicBezTo>
                <a:lnTo>
                  <a:pt x="3287" y="447"/>
                </a:lnTo>
                <a:lnTo>
                  <a:pt x="3275" y="447"/>
                </a:lnTo>
                <a:cubicBezTo>
                  <a:pt x="3189" y="435"/>
                  <a:pt x="3104" y="429"/>
                  <a:pt x="3019" y="429"/>
                </a:cubicBezTo>
                <a:cubicBezTo>
                  <a:pt x="2531" y="429"/>
                  <a:pt x="2074" y="633"/>
                  <a:pt x="1739" y="1019"/>
                </a:cubicBezTo>
                <a:cubicBezTo>
                  <a:pt x="1358" y="1459"/>
                  <a:pt x="1239" y="2055"/>
                  <a:pt x="1418" y="2602"/>
                </a:cubicBezTo>
                <a:lnTo>
                  <a:pt x="1418" y="2626"/>
                </a:lnTo>
                <a:lnTo>
                  <a:pt x="1406" y="2638"/>
                </a:lnTo>
                <a:cubicBezTo>
                  <a:pt x="549" y="3007"/>
                  <a:pt x="1" y="3841"/>
                  <a:pt x="1" y="4769"/>
                </a:cubicBezTo>
                <a:cubicBezTo>
                  <a:pt x="1" y="5507"/>
                  <a:pt x="346" y="6198"/>
                  <a:pt x="941" y="6627"/>
                </a:cubicBezTo>
                <a:lnTo>
                  <a:pt x="953" y="6638"/>
                </a:lnTo>
                <a:lnTo>
                  <a:pt x="941" y="6650"/>
                </a:lnTo>
                <a:cubicBezTo>
                  <a:pt x="608" y="7281"/>
                  <a:pt x="703" y="7996"/>
                  <a:pt x="1168" y="8532"/>
                </a:cubicBezTo>
                <a:cubicBezTo>
                  <a:pt x="1492" y="8915"/>
                  <a:pt x="1937" y="9116"/>
                  <a:pt x="2409" y="9116"/>
                </a:cubicBezTo>
                <a:cubicBezTo>
                  <a:pt x="2597" y="9116"/>
                  <a:pt x="2788" y="9084"/>
                  <a:pt x="2977" y="9020"/>
                </a:cubicBezTo>
                <a:lnTo>
                  <a:pt x="2989" y="9020"/>
                </a:lnTo>
                <a:lnTo>
                  <a:pt x="3013" y="9032"/>
                </a:lnTo>
                <a:cubicBezTo>
                  <a:pt x="3108" y="9210"/>
                  <a:pt x="3251" y="9377"/>
                  <a:pt x="3406" y="9496"/>
                </a:cubicBezTo>
                <a:cubicBezTo>
                  <a:pt x="3433" y="9523"/>
                  <a:pt x="3473" y="9536"/>
                  <a:pt x="3511" y="9536"/>
                </a:cubicBezTo>
                <a:cubicBezTo>
                  <a:pt x="3524" y="9536"/>
                  <a:pt x="3537" y="9535"/>
                  <a:pt x="3549" y="9532"/>
                </a:cubicBezTo>
                <a:cubicBezTo>
                  <a:pt x="3585" y="9532"/>
                  <a:pt x="3632" y="9496"/>
                  <a:pt x="3668" y="9472"/>
                </a:cubicBezTo>
                <a:cubicBezTo>
                  <a:pt x="3692" y="9436"/>
                  <a:pt x="3704" y="9377"/>
                  <a:pt x="3692" y="9329"/>
                </a:cubicBezTo>
                <a:cubicBezTo>
                  <a:pt x="3692" y="9294"/>
                  <a:pt x="3668" y="9246"/>
                  <a:pt x="3632" y="9210"/>
                </a:cubicBezTo>
                <a:cubicBezTo>
                  <a:pt x="3466" y="9079"/>
                  <a:pt x="3335" y="8913"/>
                  <a:pt x="3263" y="8710"/>
                </a:cubicBezTo>
                <a:cubicBezTo>
                  <a:pt x="3251" y="8663"/>
                  <a:pt x="3204" y="8639"/>
                  <a:pt x="3156" y="8603"/>
                </a:cubicBezTo>
                <a:cubicBezTo>
                  <a:pt x="3132" y="8597"/>
                  <a:pt x="3111" y="8594"/>
                  <a:pt x="3090" y="8594"/>
                </a:cubicBezTo>
                <a:cubicBezTo>
                  <a:pt x="3070" y="8594"/>
                  <a:pt x="3049" y="8597"/>
                  <a:pt x="3025" y="8603"/>
                </a:cubicBezTo>
                <a:cubicBezTo>
                  <a:pt x="2841" y="8695"/>
                  <a:pt x="2642" y="8741"/>
                  <a:pt x="2443" y="8741"/>
                </a:cubicBezTo>
                <a:cubicBezTo>
                  <a:pt x="2177" y="8741"/>
                  <a:pt x="1911" y="8659"/>
                  <a:pt x="1680" y="8496"/>
                </a:cubicBezTo>
                <a:cubicBezTo>
                  <a:pt x="1287" y="8222"/>
                  <a:pt x="1072" y="7758"/>
                  <a:pt x="1120" y="7281"/>
                </a:cubicBezTo>
                <a:cubicBezTo>
                  <a:pt x="1191" y="6615"/>
                  <a:pt x="1763" y="6091"/>
                  <a:pt x="2442" y="6091"/>
                </a:cubicBezTo>
                <a:cubicBezTo>
                  <a:pt x="2537" y="6091"/>
                  <a:pt x="2620" y="6019"/>
                  <a:pt x="2620" y="5912"/>
                </a:cubicBezTo>
                <a:cubicBezTo>
                  <a:pt x="2620" y="5817"/>
                  <a:pt x="2549" y="5734"/>
                  <a:pt x="2442" y="5734"/>
                </a:cubicBezTo>
                <a:cubicBezTo>
                  <a:pt x="1965" y="5734"/>
                  <a:pt x="1501" y="5936"/>
                  <a:pt x="1180" y="6317"/>
                </a:cubicBezTo>
                <a:lnTo>
                  <a:pt x="1168" y="6329"/>
                </a:lnTo>
                <a:lnTo>
                  <a:pt x="1144" y="6317"/>
                </a:lnTo>
                <a:cubicBezTo>
                  <a:pt x="644" y="5936"/>
                  <a:pt x="358" y="5365"/>
                  <a:pt x="358" y="4733"/>
                </a:cubicBezTo>
                <a:cubicBezTo>
                  <a:pt x="358" y="3948"/>
                  <a:pt x="822" y="3233"/>
                  <a:pt x="1549" y="2936"/>
                </a:cubicBezTo>
                <a:lnTo>
                  <a:pt x="1561" y="2912"/>
                </a:lnTo>
                <a:lnTo>
                  <a:pt x="1584" y="2936"/>
                </a:lnTo>
                <a:cubicBezTo>
                  <a:pt x="1882" y="3436"/>
                  <a:pt x="2430" y="3757"/>
                  <a:pt x="3025" y="3757"/>
                </a:cubicBezTo>
                <a:cubicBezTo>
                  <a:pt x="3108" y="3757"/>
                  <a:pt x="3204" y="3674"/>
                  <a:pt x="3204" y="3567"/>
                </a:cubicBezTo>
                <a:cubicBezTo>
                  <a:pt x="3204" y="3471"/>
                  <a:pt x="3132" y="3388"/>
                  <a:pt x="3025" y="3388"/>
                </a:cubicBezTo>
                <a:cubicBezTo>
                  <a:pt x="2501" y="3388"/>
                  <a:pt x="2025" y="3079"/>
                  <a:pt x="1822" y="2614"/>
                </a:cubicBezTo>
                <a:cubicBezTo>
                  <a:pt x="1620" y="2186"/>
                  <a:pt x="1668" y="1709"/>
                  <a:pt x="1942" y="1328"/>
                </a:cubicBezTo>
                <a:cubicBezTo>
                  <a:pt x="2196" y="946"/>
                  <a:pt x="2608" y="744"/>
                  <a:pt x="3058" y="744"/>
                </a:cubicBezTo>
                <a:cubicBezTo>
                  <a:pt x="3071" y="744"/>
                  <a:pt x="3084" y="745"/>
                  <a:pt x="3096" y="745"/>
                </a:cubicBezTo>
                <a:cubicBezTo>
                  <a:pt x="3549" y="769"/>
                  <a:pt x="3930" y="995"/>
                  <a:pt x="4156" y="1388"/>
                </a:cubicBezTo>
                <a:cubicBezTo>
                  <a:pt x="4189" y="1437"/>
                  <a:pt x="4245" y="1464"/>
                  <a:pt x="4307" y="1464"/>
                </a:cubicBezTo>
                <a:cubicBezTo>
                  <a:pt x="4335" y="1464"/>
                  <a:pt x="4365" y="1458"/>
                  <a:pt x="4394" y="1447"/>
                </a:cubicBezTo>
                <a:cubicBezTo>
                  <a:pt x="4466" y="1400"/>
                  <a:pt x="4501" y="1293"/>
                  <a:pt x="4454" y="1209"/>
                </a:cubicBezTo>
                <a:cubicBezTo>
                  <a:pt x="4275" y="923"/>
                  <a:pt x="4037" y="697"/>
                  <a:pt x="3727" y="554"/>
                </a:cubicBezTo>
                <a:lnTo>
                  <a:pt x="3692" y="531"/>
                </a:lnTo>
                <a:lnTo>
                  <a:pt x="3727" y="519"/>
                </a:lnTo>
                <a:cubicBezTo>
                  <a:pt x="3925" y="392"/>
                  <a:pt x="4142" y="329"/>
                  <a:pt x="4362" y="329"/>
                </a:cubicBezTo>
                <a:cubicBezTo>
                  <a:pt x="4553" y="329"/>
                  <a:pt x="4747" y="377"/>
                  <a:pt x="4930" y="471"/>
                </a:cubicBezTo>
                <a:cubicBezTo>
                  <a:pt x="5311" y="685"/>
                  <a:pt x="5537" y="1066"/>
                  <a:pt x="5537" y="1519"/>
                </a:cubicBezTo>
                <a:lnTo>
                  <a:pt x="5537" y="4031"/>
                </a:lnTo>
                <a:lnTo>
                  <a:pt x="5513" y="4031"/>
                </a:lnTo>
                <a:cubicBezTo>
                  <a:pt x="5156" y="4019"/>
                  <a:pt x="4918" y="3888"/>
                  <a:pt x="4751" y="3626"/>
                </a:cubicBezTo>
                <a:cubicBezTo>
                  <a:pt x="4719" y="3577"/>
                  <a:pt x="4652" y="3550"/>
                  <a:pt x="4590" y="3550"/>
                </a:cubicBezTo>
                <a:cubicBezTo>
                  <a:pt x="4562" y="3550"/>
                  <a:pt x="4535" y="3556"/>
                  <a:pt x="4513" y="3567"/>
                </a:cubicBezTo>
                <a:cubicBezTo>
                  <a:pt x="4442" y="3614"/>
                  <a:pt x="4406" y="3733"/>
                  <a:pt x="4454" y="3805"/>
                </a:cubicBezTo>
                <a:cubicBezTo>
                  <a:pt x="4680" y="4162"/>
                  <a:pt x="5037" y="4364"/>
                  <a:pt x="5490" y="4376"/>
                </a:cubicBezTo>
                <a:lnTo>
                  <a:pt x="5513" y="4376"/>
                </a:lnTo>
                <a:lnTo>
                  <a:pt x="5513" y="7008"/>
                </a:lnTo>
                <a:lnTo>
                  <a:pt x="5466" y="6984"/>
                </a:lnTo>
                <a:cubicBezTo>
                  <a:pt x="5240" y="6758"/>
                  <a:pt x="4930" y="6638"/>
                  <a:pt x="4620" y="6638"/>
                </a:cubicBezTo>
                <a:lnTo>
                  <a:pt x="3549" y="6638"/>
                </a:lnTo>
                <a:cubicBezTo>
                  <a:pt x="3454" y="6638"/>
                  <a:pt x="3370" y="6710"/>
                  <a:pt x="3370" y="6817"/>
                </a:cubicBezTo>
                <a:cubicBezTo>
                  <a:pt x="3370" y="6900"/>
                  <a:pt x="3442" y="6996"/>
                  <a:pt x="3549" y="6996"/>
                </a:cubicBezTo>
                <a:lnTo>
                  <a:pt x="4620" y="6996"/>
                </a:lnTo>
                <a:cubicBezTo>
                  <a:pt x="5109" y="6996"/>
                  <a:pt x="5490" y="7400"/>
                  <a:pt x="5490" y="7877"/>
                </a:cubicBezTo>
                <a:lnTo>
                  <a:pt x="5490" y="8258"/>
                </a:lnTo>
                <a:cubicBezTo>
                  <a:pt x="5490" y="8603"/>
                  <a:pt x="5347" y="8924"/>
                  <a:pt x="5073" y="9163"/>
                </a:cubicBezTo>
                <a:cubicBezTo>
                  <a:pt x="4859" y="9347"/>
                  <a:pt x="4589" y="9453"/>
                  <a:pt x="4310" y="9453"/>
                </a:cubicBezTo>
                <a:cubicBezTo>
                  <a:pt x="4247" y="9453"/>
                  <a:pt x="4184" y="9447"/>
                  <a:pt x="4120" y="9436"/>
                </a:cubicBezTo>
                <a:lnTo>
                  <a:pt x="4097" y="9436"/>
                </a:lnTo>
                <a:cubicBezTo>
                  <a:pt x="4061" y="9436"/>
                  <a:pt x="4025" y="9448"/>
                  <a:pt x="3989" y="9460"/>
                </a:cubicBezTo>
                <a:cubicBezTo>
                  <a:pt x="3942" y="9496"/>
                  <a:pt x="3930" y="9544"/>
                  <a:pt x="3918" y="9579"/>
                </a:cubicBezTo>
                <a:cubicBezTo>
                  <a:pt x="3906" y="9675"/>
                  <a:pt x="3966" y="9758"/>
                  <a:pt x="4061" y="9782"/>
                </a:cubicBezTo>
                <a:cubicBezTo>
                  <a:pt x="4137" y="9793"/>
                  <a:pt x="4213" y="9799"/>
                  <a:pt x="4289" y="9799"/>
                </a:cubicBezTo>
                <a:cubicBezTo>
                  <a:pt x="4842" y="9799"/>
                  <a:pt x="5372" y="9500"/>
                  <a:pt x="5644" y="9008"/>
                </a:cubicBezTo>
                <a:lnTo>
                  <a:pt x="5656" y="8972"/>
                </a:lnTo>
                <a:lnTo>
                  <a:pt x="5668" y="9008"/>
                </a:lnTo>
                <a:cubicBezTo>
                  <a:pt x="5951" y="9500"/>
                  <a:pt x="6473" y="9799"/>
                  <a:pt x="7024" y="9799"/>
                </a:cubicBezTo>
                <a:cubicBezTo>
                  <a:pt x="7100" y="9799"/>
                  <a:pt x="7176" y="9793"/>
                  <a:pt x="7252" y="9782"/>
                </a:cubicBezTo>
                <a:cubicBezTo>
                  <a:pt x="7335" y="9758"/>
                  <a:pt x="7418" y="9675"/>
                  <a:pt x="7395" y="9579"/>
                </a:cubicBezTo>
                <a:cubicBezTo>
                  <a:pt x="7395" y="9544"/>
                  <a:pt x="7371" y="9496"/>
                  <a:pt x="7323" y="9460"/>
                </a:cubicBezTo>
                <a:cubicBezTo>
                  <a:pt x="7288" y="9443"/>
                  <a:pt x="7260" y="9432"/>
                  <a:pt x="7228" y="9432"/>
                </a:cubicBezTo>
                <a:cubicBezTo>
                  <a:pt x="7217" y="9432"/>
                  <a:pt x="7205" y="9433"/>
                  <a:pt x="7192" y="9436"/>
                </a:cubicBezTo>
                <a:cubicBezTo>
                  <a:pt x="7129" y="9447"/>
                  <a:pt x="7066" y="9453"/>
                  <a:pt x="7003" y="9453"/>
                </a:cubicBezTo>
                <a:cubicBezTo>
                  <a:pt x="6723" y="9453"/>
                  <a:pt x="6454" y="9347"/>
                  <a:pt x="6240" y="9163"/>
                </a:cubicBezTo>
                <a:cubicBezTo>
                  <a:pt x="5978" y="8948"/>
                  <a:pt x="5823" y="8615"/>
                  <a:pt x="5823" y="8258"/>
                </a:cubicBezTo>
                <a:lnTo>
                  <a:pt x="5823" y="6746"/>
                </a:lnTo>
                <a:cubicBezTo>
                  <a:pt x="5823" y="6246"/>
                  <a:pt x="6228" y="5865"/>
                  <a:pt x="6704" y="5865"/>
                </a:cubicBezTo>
                <a:lnTo>
                  <a:pt x="8252" y="5865"/>
                </a:lnTo>
                <a:cubicBezTo>
                  <a:pt x="8335" y="5865"/>
                  <a:pt x="8430" y="5793"/>
                  <a:pt x="8430" y="5686"/>
                </a:cubicBezTo>
                <a:cubicBezTo>
                  <a:pt x="8430" y="5579"/>
                  <a:pt x="8359" y="5507"/>
                  <a:pt x="8252" y="5507"/>
                </a:cubicBezTo>
                <a:lnTo>
                  <a:pt x="6704" y="5507"/>
                </a:lnTo>
                <a:cubicBezTo>
                  <a:pt x="6383" y="5507"/>
                  <a:pt x="6085" y="5626"/>
                  <a:pt x="5847" y="5853"/>
                </a:cubicBezTo>
                <a:lnTo>
                  <a:pt x="5811" y="5876"/>
                </a:lnTo>
                <a:lnTo>
                  <a:pt x="5811" y="5210"/>
                </a:lnTo>
                <a:lnTo>
                  <a:pt x="5823" y="5210"/>
                </a:lnTo>
                <a:cubicBezTo>
                  <a:pt x="6549" y="5186"/>
                  <a:pt x="7133" y="4591"/>
                  <a:pt x="7133" y="3841"/>
                </a:cubicBezTo>
                <a:cubicBezTo>
                  <a:pt x="7133" y="3757"/>
                  <a:pt x="7061" y="3662"/>
                  <a:pt x="6954" y="3662"/>
                </a:cubicBezTo>
                <a:cubicBezTo>
                  <a:pt x="6859" y="3662"/>
                  <a:pt x="6775" y="3733"/>
                  <a:pt x="6775" y="3841"/>
                </a:cubicBezTo>
                <a:cubicBezTo>
                  <a:pt x="6775" y="4376"/>
                  <a:pt x="6359" y="4829"/>
                  <a:pt x="5823" y="4853"/>
                </a:cubicBezTo>
                <a:lnTo>
                  <a:pt x="5787" y="4853"/>
                </a:lnTo>
                <a:lnTo>
                  <a:pt x="5787" y="1543"/>
                </a:lnTo>
                <a:cubicBezTo>
                  <a:pt x="5787" y="1114"/>
                  <a:pt x="6013" y="709"/>
                  <a:pt x="6406" y="507"/>
                </a:cubicBezTo>
                <a:cubicBezTo>
                  <a:pt x="6582" y="408"/>
                  <a:pt x="6773" y="360"/>
                  <a:pt x="6963" y="360"/>
                </a:cubicBezTo>
                <a:cubicBezTo>
                  <a:pt x="7186" y="360"/>
                  <a:pt x="7410" y="426"/>
                  <a:pt x="7609" y="554"/>
                </a:cubicBezTo>
                <a:lnTo>
                  <a:pt x="7633" y="566"/>
                </a:lnTo>
                <a:lnTo>
                  <a:pt x="7728" y="602"/>
                </a:lnTo>
                <a:cubicBezTo>
                  <a:pt x="7430" y="733"/>
                  <a:pt x="7180" y="971"/>
                  <a:pt x="7002" y="1257"/>
                </a:cubicBezTo>
                <a:cubicBezTo>
                  <a:pt x="6954" y="1328"/>
                  <a:pt x="6966" y="1447"/>
                  <a:pt x="7061" y="1495"/>
                </a:cubicBezTo>
                <a:cubicBezTo>
                  <a:pt x="7086" y="1507"/>
                  <a:pt x="7116" y="1514"/>
                  <a:pt x="7147" y="1514"/>
                </a:cubicBezTo>
                <a:cubicBezTo>
                  <a:pt x="7206" y="1514"/>
                  <a:pt x="7268" y="1490"/>
                  <a:pt x="7299" y="1435"/>
                </a:cubicBezTo>
                <a:cubicBezTo>
                  <a:pt x="7526" y="1054"/>
                  <a:pt x="7918" y="816"/>
                  <a:pt x="8371" y="793"/>
                </a:cubicBezTo>
                <a:cubicBezTo>
                  <a:pt x="8405" y="790"/>
                  <a:pt x="8438" y="789"/>
                  <a:pt x="8471" y="789"/>
                </a:cubicBezTo>
                <a:cubicBezTo>
                  <a:pt x="8895" y="789"/>
                  <a:pt x="9271" y="998"/>
                  <a:pt x="9514" y="1340"/>
                </a:cubicBezTo>
                <a:cubicBezTo>
                  <a:pt x="9788" y="1709"/>
                  <a:pt x="9847" y="2186"/>
                  <a:pt x="9669" y="2602"/>
                </a:cubicBezTo>
                <a:cubicBezTo>
                  <a:pt x="9454" y="3114"/>
                  <a:pt x="8978" y="3436"/>
                  <a:pt x="8430" y="3436"/>
                </a:cubicBezTo>
                <a:cubicBezTo>
                  <a:pt x="8335" y="3436"/>
                  <a:pt x="8252" y="3519"/>
                  <a:pt x="8252" y="3614"/>
                </a:cubicBezTo>
                <a:cubicBezTo>
                  <a:pt x="8252" y="3721"/>
                  <a:pt x="8323" y="3793"/>
                  <a:pt x="8430" y="3793"/>
                </a:cubicBezTo>
                <a:cubicBezTo>
                  <a:pt x="9014" y="3793"/>
                  <a:pt x="9573" y="3483"/>
                  <a:pt x="9871" y="2983"/>
                </a:cubicBezTo>
                <a:lnTo>
                  <a:pt x="9883" y="2959"/>
                </a:lnTo>
                <a:lnTo>
                  <a:pt x="9907" y="2983"/>
                </a:lnTo>
                <a:cubicBezTo>
                  <a:pt x="10562" y="3257"/>
                  <a:pt x="10990" y="3841"/>
                  <a:pt x="11074" y="4555"/>
                </a:cubicBezTo>
                <a:cubicBezTo>
                  <a:pt x="11169" y="5269"/>
                  <a:pt x="10871" y="5936"/>
                  <a:pt x="10300" y="6353"/>
                </a:cubicBezTo>
                <a:lnTo>
                  <a:pt x="10288" y="6377"/>
                </a:lnTo>
                <a:lnTo>
                  <a:pt x="10276" y="6353"/>
                </a:lnTo>
                <a:cubicBezTo>
                  <a:pt x="9966" y="5984"/>
                  <a:pt x="9502" y="5781"/>
                  <a:pt x="9014" y="5781"/>
                </a:cubicBezTo>
                <a:cubicBezTo>
                  <a:pt x="8919" y="5781"/>
                  <a:pt x="8835" y="5853"/>
                  <a:pt x="8835" y="5960"/>
                </a:cubicBezTo>
                <a:cubicBezTo>
                  <a:pt x="8835" y="6055"/>
                  <a:pt x="8907" y="6138"/>
                  <a:pt x="9014" y="6138"/>
                </a:cubicBezTo>
                <a:cubicBezTo>
                  <a:pt x="9633" y="6138"/>
                  <a:pt x="10181" y="6579"/>
                  <a:pt x="10300" y="7186"/>
                </a:cubicBezTo>
                <a:cubicBezTo>
                  <a:pt x="10407" y="7698"/>
                  <a:pt x="10228" y="8186"/>
                  <a:pt x="9812" y="8496"/>
                </a:cubicBezTo>
                <a:cubicBezTo>
                  <a:pt x="9570" y="8688"/>
                  <a:pt x="9281" y="8786"/>
                  <a:pt x="8992" y="8786"/>
                </a:cubicBezTo>
                <a:cubicBezTo>
                  <a:pt x="8796" y="8786"/>
                  <a:pt x="8601" y="8742"/>
                  <a:pt x="8419" y="8651"/>
                </a:cubicBezTo>
                <a:cubicBezTo>
                  <a:pt x="8390" y="8643"/>
                  <a:pt x="8361" y="8632"/>
                  <a:pt x="8332" y="8632"/>
                </a:cubicBezTo>
                <a:cubicBezTo>
                  <a:pt x="8313" y="8632"/>
                  <a:pt x="8294" y="8637"/>
                  <a:pt x="8276" y="8651"/>
                </a:cubicBezTo>
                <a:cubicBezTo>
                  <a:pt x="8240" y="8663"/>
                  <a:pt x="8204" y="8698"/>
                  <a:pt x="8180" y="8758"/>
                </a:cubicBezTo>
                <a:cubicBezTo>
                  <a:pt x="8097" y="8948"/>
                  <a:pt x="7966" y="9127"/>
                  <a:pt x="7799" y="9258"/>
                </a:cubicBezTo>
                <a:cubicBezTo>
                  <a:pt x="7776" y="9294"/>
                  <a:pt x="7740" y="9329"/>
                  <a:pt x="7740" y="9377"/>
                </a:cubicBezTo>
                <a:cubicBezTo>
                  <a:pt x="7740" y="9425"/>
                  <a:pt x="7740" y="9472"/>
                  <a:pt x="7776" y="9508"/>
                </a:cubicBezTo>
                <a:cubicBezTo>
                  <a:pt x="7810" y="9556"/>
                  <a:pt x="7861" y="9581"/>
                  <a:pt x="7912" y="9581"/>
                </a:cubicBezTo>
                <a:cubicBezTo>
                  <a:pt x="7948" y="9581"/>
                  <a:pt x="7984" y="9568"/>
                  <a:pt x="8014" y="9544"/>
                </a:cubicBezTo>
                <a:cubicBezTo>
                  <a:pt x="8180" y="9413"/>
                  <a:pt x="8311" y="9258"/>
                  <a:pt x="8419" y="9079"/>
                </a:cubicBezTo>
                <a:lnTo>
                  <a:pt x="8430" y="9067"/>
                </a:lnTo>
                <a:lnTo>
                  <a:pt x="8442" y="9067"/>
                </a:lnTo>
                <a:cubicBezTo>
                  <a:pt x="8618" y="9127"/>
                  <a:pt x="8801" y="9156"/>
                  <a:pt x="8983" y="9156"/>
                </a:cubicBezTo>
                <a:cubicBezTo>
                  <a:pt x="9343" y="9156"/>
                  <a:pt x="9702" y="9043"/>
                  <a:pt x="10002" y="8829"/>
                </a:cubicBezTo>
                <a:cubicBezTo>
                  <a:pt x="10466" y="8484"/>
                  <a:pt x="10705" y="7960"/>
                  <a:pt x="10681" y="7400"/>
                </a:cubicBezTo>
                <a:cubicBezTo>
                  <a:pt x="10657" y="7162"/>
                  <a:pt x="10597" y="6924"/>
                  <a:pt x="10478" y="6710"/>
                </a:cubicBezTo>
                <a:lnTo>
                  <a:pt x="10466" y="6698"/>
                </a:lnTo>
                <a:lnTo>
                  <a:pt x="10478" y="6686"/>
                </a:lnTo>
                <a:cubicBezTo>
                  <a:pt x="11097" y="6198"/>
                  <a:pt x="11431" y="5507"/>
                  <a:pt x="11431" y="4769"/>
                </a:cubicBezTo>
                <a:cubicBezTo>
                  <a:pt x="11431" y="3841"/>
                  <a:pt x="10883" y="3007"/>
                  <a:pt x="10038" y="2638"/>
                </a:cubicBezTo>
                <a:lnTo>
                  <a:pt x="10026" y="2626"/>
                </a:lnTo>
                <a:lnTo>
                  <a:pt x="10026" y="2602"/>
                </a:lnTo>
                <a:cubicBezTo>
                  <a:pt x="10204" y="2055"/>
                  <a:pt x="10062" y="1459"/>
                  <a:pt x="9693" y="1019"/>
                </a:cubicBezTo>
                <a:cubicBezTo>
                  <a:pt x="9378" y="633"/>
                  <a:pt x="8907" y="429"/>
                  <a:pt x="8421" y="429"/>
                </a:cubicBezTo>
                <a:cubicBezTo>
                  <a:pt x="8337" y="429"/>
                  <a:pt x="8253" y="435"/>
                  <a:pt x="8169" y="447"/>
                </a:cubicBezTo>
                <a:lnTo>
                  <a:pt x="8157" y="447"/>
                </a:lnTo>
                <a:lnTo>
                  <a:pt x="8145" y="435"/>
                </a:lnTo>
                <a:cubicBezTo>
                  <a:pt x="7855" y="156"/>
                  <a:pt x="7473" y="2"/>
                  <a:pt x="7076" y="2"/>
                </a:cubicBezTo>
                <a:cubicBezTo>
                  <a:pt x="7000" y="2"/>
                  <a:pt x="6923" y="7"/>
                  <a:pt x="6847" y="19"/>
                </a:cubicBezTo>
                <a:cubicBezTo>
                  <a:pt x="6371" y="90"/>
                  <a:pt x="5966" y="376"/>
                  <a:pt x="5728" y="793"/>
                </a:cubicBezTo>
                <a:lnTo>
                  <a:pt x="5716" y="816"/>
                </a:lnTo>
                <a:lnTo>
                  <a:pt x="5704" y="793"/>
                </a:lnTo>
                <a:cubicBezTo>
                  <a:pt x="5466" y="376"/>
                  <a:pt x="5061" y="90"/>
                  <a:pt x="4585" y="19"/>
                </a:cubicBezTo>
                <a:cubicBezTo>
                  <a:pt x="4505" y="7"/>
                  <a:pt x="4426" y="1"/>
                  <a:pt x="4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0" name="Google Shape;11742;p67">
            <a:extLst>
              <a:ext uri="{FF2B5EF4-FFF2-40B4-BE49-F238E27FC236}">
                <a16:creationId xmlns:a16="http://schemas.microsoft.com/office/drawing/2014/main" id="{F9BD1FA1-4E93-05B2-7874-ECE5C0E11778}"/>
              </a:ext>
            </a:extLst>
          </p:cNvPr>
          <p:cNvGrpSpPr/>
          <p:nvPr/>
        </p:nvGrpSpPr>
        <p:grpSpPr>
          <a:xfrm>
            <a:off x="7233294" y="3358515"/>
            <a:ext cx="297886" cy="337578"/>
            <a:chOff x="3103963" y="3361140"/>
            <a:chExt cx="297886" cy="337578"/>
          </a:xfrm>
          <a:solidFill>
            <a:schemeClr val="accent1"/>
          </a:solidFill>
        </p:grpSpPr>
        <p:sp>
          <p:nvSpPr>
            <p:cNvPr id="9881" name="Google Shape;11743;p67">
              <a:extLst>
                <a:ext uri="{FF2B5EF4-FFF2-40B4-BE49-F238E27FC236}">
                  <a16:creationId xmlns:a16="http://schemas.microsoft.com/office/drawing/2014/main" id="{7567A83B-4469-3010-6D12-E511CF95A744}"/>
                </a:ext>
              </a:extLst>
            </p:cNvPr>
            <p:cNvSpPr/>
            <p:nvPr/>
          </p:nvSpPr>
          <p:spPr>
            <a:xfrm>
              <a:off x="3245305" y="3519402"/>
              <a:ext cx="14026" cy="14408"/>
            </a:xfrm>
            <a:custGeom>
              <a:avLst/>
              <a:gdLst/>
              <a:ahLst/>
              <a:cxnLst/>
              <a:rect l="l" t="t" r="r" b="b"/>
              <a:pathLst>
                <a:path w="441" h="453" extrusionOk="0">
                  <a:moveTo>
                    <a:pt x="227" y="0"/>
                  </a:moveTo>
                  <a:cubicBezTo>
                    <a:pt x="96" y="0"/>
                    <a:pt x="0" y="107"/>
                    <a:pt x="0" y="226"/>
                  </a:cubicBezTo>
                  <a:cubicBezTo>
                    <a:pt x="0" y="357"/>
                    <a:pt x="96" y="453"/>
                    <a:pt x="227" y="453"/>
                  </a:cubicBezTo>
                  <a:cubicBezTo>
                    <a:pt x="346" y="453"/>
                    <a:pt x="441" y="357"/>
                    <a:pt x="441" y="226"/>
                  </a:cubicBezTo>
                  <a:cubicBezTo>
                    <a:pt x="441" y="107"/>
                    <a:pt x="346"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1744;p67">
              <a:extLst>
                <a:ext uri="{FF2B5EF4-FFF2-40B4-BE49-F238E27FC236}">
                  <a16:creationId xmlns:a16="http://schemas.microsoft.com/office/drawing/2014/main" id="{733A92DC-AC0D-A32F-312C-6B5486403D8F}"/>
                </a:ext>
              </a:extLst>
            </p:cNvPr>
            <p:cNvSpPr/>
            <p:nvPr/>
          </p:nvSpPr>
          <p:spPr>
            <a:xfrm>
              <a:off x="3284679" y="3597388"/>
              <a:ext cx="74646" cy="74646"/>
            </a:xfrm>
            <a:custGeom>
              <a:avLst/>
              <a:gdLst/>
              <a:ahLst/>
              <a:cxnLst/>
              <a:rect l="l" t="t" r="r" b="b"/>
              <a:pathLst>
                <a:path w="2347" h="2347" extrusionOk="0">
                  <a:moveTo>
                    <a:pt x="1167" y="1"/>
                  </a:moveTo>
                  <a:cubicBezTo>
                    <a:pt x="513" y="1"/>
                    <a:pt x="1" y="513"/>
                    <a:pt x="1" y="1168"/>
                  </a:cubicBezTo>
                  <a:cubicBezTo>
                    <a:pt x="1" y="1823"/>
                    <a:pt x="513" y="2346"/>
                    <a:pt x="1167" y="2346"/>
                  </a:cubicBezTo>
                  <a:cubicBezTo>
                    <a:pt x="1787" y="2346"/>
                    <a:pt x="2287" y="1870"/>
                    <a:pt x="2346" y="1263"/>
                  </a:cubicBezTo>
                  <a:cubicBezTo>
                    <a:pt x="2334" y="1203"/>
                    <a:pt x="2275" y="1132"/>
                    <a:pt x="2179" y="1108"/>
                  </a:cubicBezTo>
                  <a:cubicBezTo>
                    <a:pt x="2096" y="1108"/>
                    <a:pt x="2025" y="1168"/>
                    <a:pt x="2025" y="1263"/>
                  </a:cubicBezTo>
                  <a:cubicBezTo>
                    <a:pt x="1979" y="1706"/>
                    <a:pt x="1609" y="2051"/>
                    <a:pt x="1172" y="2051"/>
                  </a:cubicBezTo>
                  <a:cubicBezTo>
                    <a:pt x="1151" y="2051"/>
                    <a:pt x="1129" y="2050"/>
                    <a:pt x="1108" y="2049"/>
                  </a:cubicBezTo>
                  <a:cubicBezTo>
                    <a:pt x="655" y="2025"/>
                    <a:pt x="298" y="1644"/>
                    <a:pt x="298" y="1192"/>
                  </a:cubicBezTo>
                  <a:cubicBezTo>
                    <a:pt x="298" y="651"/>
                    <a:pt x="733" y="325"/>
                    <a:pt x="1174" y="325"/>
                  </a:cubicBezTo>
                  <a:cubicBezTo>
                    <a:pt x="1451" y="325"/>
                    <a:pt x="1731" y="454"/>
                    <a:pt x="1906" y="739"/>
                  </a:cubicBezTo>
                  <a:cubicBezTo>
                    <a:pt x="1930" y="788"/>
                    <a:pt x="1988" y="820"/>
                    <a:pt x="2045" y="820"/>
                  </a:cubicBezTo>
                  <a:cubicBezTo>
                    <a:pt x="2072" y="820"/>
                    <a:pt x="2097" y="814"/>
                    <a:pt x="2120" y="799"/>
                  </a:cubicBezTo>
                  <a:cubicBezTo>
                    <a:pt x="2203" y="751"/>
                    <a:pt x="2227" y="656"/>
                    <a:pt x="2179" y="572"/>
                  </a:cubicBezTo>
                  <a:cubicBezTo>
                    <a:pt x="1977" y="215"/>
                    <a:pt x="158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1745;p67">
              <a:extLst>
                <a:ext uri="{FF2B5EF4-FFF2-40B4-BE49-F238E27FC236}">
                  <a16:creationId xmlns:a16="http://schemas.microsoft.com/office/drawing/2014/main" id="{B1ED2A56-AF34-7C43-A28C-3A1D151E1139}"/>
                </a:ext>
              </a:extLst>
            </p:cNvPr>
            <p:cNvSpPr/>
            <p:nvPr/>
          </p:nvSpPr>
          <p:spPr>
            <a:xfrm>
              <a:off x="3145692" y="3597483"/>
              <a:ext cx="75028" cy="74933"/>
            </a:xfrm>
            <a:custGeom>
              <a:avLst/>
              <a:gdLst/>
              <a:ahLst/>
              <a:cxnLst/>
              <a:rect l="l" t="t" r="r" b="b"/>
              <a:pathLst>
                <a:path w="2359" h="2356" extrusionOk="0">
                  <a:moveTo>
                    <a:pt x="1176" y="1"/>
                  </a:moveTo>
                  <a:cubicBezTo>
                    <a:pt x="539" y="1"/>
                    <a:pt x="1" y="522"/>
                    <a:pt x="1" y="1189"/>
                  </a:cubicBezTo>
                  <a:cubicBezTo>
                    <a:pt x="1" y="1820"/>
                    <a:pt x="525" y="2355"/>
                    <a:pt x="1180" y="2355"/>
                  </a:cubicBezTo>
                  <a:cubicBezTo>
                    <a:pt x="1715" y="2355"/>
                    <a:pt x="2180" y="1998"/>
                    <a:pt x="2311" y="1486"/>
                  </a:cubicBezTo>
                  <a:cubicBezTo>
                    <a:pt x="2347" y="1379"/>
                    <a:pt x="2358" y="1272"/>
                    <a:pt x="2358" y="1165"/>
                  </a:cubicBezTo>
                  <a:cubicBezTo>
                    <a:pt x="2358" y="903"/>
                    <a:pt x="2251" y="617"/>
                    <a:pt x="2073" y="415"/>
                  </a:cubicBezTo>
                  <a:cubicBezTo>
                    <a:pt x="2037" y="379"/>
                    <a:pt x="1985" y="356"/>
                    <a:pt x="1936" y="356"/>
                  </a:cubicBezTo>
                  <a:cubicBezTo>
                    <a:pt x="1902" y="356"/>
                    <a:pt x="1870" y="367"/>
                    <a:pt x="1846" y="391"/>
                  </a:cubicBezTo>
                  <a:cubicBezTo>
                    <a:pt x="1787" y="450"/>
                    <a:pt x="1775" y="558"/>
                    <a:pt x="1835" y="617"/>
                  </a:cubicBezTo>
                  <a:cubicBezTo>
                    <a:pt x="1966" y="784"/>
                    <a:pt x="2049" y="974"/>
                    <a:pt x="2049" y="1189"/>
                  </a:cubicBezTo>
                  <a:cubicBezTo>
                    <a:pt x="2049" y="1260"/>
                    <a:pt x="2025" y="1331"/>
                    <a:pt x="2013" y="1403"/>
                  </a:cubicBezTo>
                  <a:cubicBezTo>
                    <a:pt x="1906" y="1784"/>
                    <a:pt x="1573" y="2046"/>
                    <a:pt x="1180" y="2046"/>
                  </a:cubicBezTo>
                  <a:cubicBezTo>
                    <a:pt x="703" y="2046"/>
                    <a:pt x="322" y="1653"/>
                    <a:pt x="322" y="1189"/>
                  </a:cubicBezTo>
                  <a:cubicBezTo>
                    <a:pt x="322" y="699"/>
                    <a:pt x="714" y="319"/>
                    <a:pt x="1171" y="319"/>
                  </a:cubicBezTo>
                  <a:cubicBezTo>
                    <a:pt x="1236" y="319"/>
                    <a:pt x="1303" y="327"/>
                    <a:pt x="1370" y="343"/>
                  </a:cubicBezTo>
                  <a:cubicBezTo>
                    <a:pt x="1387" y="347"/>
                    <a:pt x="1403" y="349"/>
                    <a:pt x="1418" y="349"/>
                  </a:cubicBezTo>
                  <a:cubicBezTo>
                    <a:pt x="1489" y="349"/>
                    <a:pt x="1543" y="305"/>
                    <a:pt x="1573" y="236"/>
                  </a:cubicBezTo>
                  <a:cubicBezTo>
                    <a:pt x="1585" y="141"/>
                    <a:pt x="1537" y="69"/>
                    <a:pt x="1454" y="34"/>
                  </a:cubicBezTo>
                  <a:cubicBezTo>
                    <a:pt x="1360" y="11"/>
                    <a:pt x="1267" y="1"/>
                    <a:pt x="1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11746;p67">
              <a:extLst>
                <a:ext uri="{FF2B5EF4-FFF2-40B4-BE49-F238E27FC236}">
                  <a16:creationId xmlns:a16="http://schemas.microsoft.com/office/drawing/2014/main" id="{91737F68-F2A4-A4C9-06FA-D16F546E8864}"/>
                </a:ext>
              </a:extLst>
            </p:cNvPr>
            <p:cNvSpPr/>
            <p:nvPr/>
          </p:nvSpPr>
          <p:spPr>
            <a:xfrm>
              <a:off x="3277873" y="3491382"/>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11747;p67">
              <a:extLst>
                <a:ext uri="{FF2B5EF4-FFF2-40B4-BE49-F238E27FC236}">
                  <a16:creationId xmlns:a16="http://schemas.microsoft.com/office/drawing/2014/main" id="{E6061EC7-9BFF-A794-5CB1-80A073586FDF}"/>
                </a:ext>
              </a:extLst>
            </p:cNvPr>
            <p:cNvSpPr/>
            <p:nvPr/>
          </p:nvSpPr>
          <p:spPr>
            <a:xfrm>
              <a:off x="3277873" y="3490618"/>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11748;p67">
              <a:extLst>
                <a:ext uri="{FF2B5EF4-FFF2-40B4-BE49-F238E27FC236}">
                  <a16:creationId xmlns:a16="http://schemas.microsoft.com/office/drawing/2014/main" id="{60AD5C83-B2F9-1819-1DAC-606F80E466AB}"/>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11749;p67">
              <a:extLst>
                <a:ext uri="{FF2B5EF4-FFF2-40B4-BE49-F238E27FC236}">
                  <a16:creationId xmlns:a16="http://schemas.microsoft.com/office/drawing/2014/main" id="{9CFF92E5-A9D2-7800-D774-C965796D3F07}"/>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11750;p67">
              <a:extLst>
                <a:ext uri="{FF2B5EF4-FFF2-40B4-BE49-F238E27FC236}">
                  <a16:creationId xmlns:a16="http://schemas.microsoft.com/office/drawing/2014/main" id="{432D8351-571F-0867-C7D1-2B50679BA213}"/>
                </a:ext>
              </a:extLst>
            </p:cNvPr>
            <p:cNvSpPr/>
            <p:nvPr/>
          </p:nvSpPr>
          <p:spPr>
            <a:xfrm>
              <a:off x="3103963" y="3361140"/>
              <a:ext cx="297886" cy="337578"/>
            </a:xfrm>
            <a:custGeom>
              <a:avLst/>
              <a:gdLst/>
              <a:ahLst/>
              <a:cxnLst/>
              <a:rect l="l" t="t" r="r" b="b"/>
              <a:pathLst>
                <a:path w="9366" h="10614" extrusionOk="0">
                  <a:moveTo>
                    <a:pt x="3824" y="312"/>
                  </a:moveTo>
                  <a:cubicBezTo>
                    <a:pt x="3859" y="312"/>
                    <a:pt x="3900" y="334"/>
                    <a:pt x="3909" y="369"/>
                  </a:cubicBezTo>
                  <a:cubicBezTo>
                    <a:pt x="4444" y="2345"/>
                    <a:pt x="4516" y="2607"/>
                    <a:pt x="4516" y="2631"/>
                  </a:cubicBezTo>
                  <a:lnTo>
                    <a:pt x="4016" y="4536"/>
                  </a:lnTo>
                  <a:lnTo>
                    <a:pt x="3206" y="1631"/>
                  </a:lnTo>
                  <a:cubicBezTo>
                    <a:pt x="3075" y="1107"/>
                    <a:pt x="3313" y="559"/>
                    <a:pt x="3789" y="321"/>
                  </a:cubicBezTo>
                  <a:cubicBezTo>
                    <a:pt x="3799" y="315"/>
                    <a:pt x="3811" y="312"/>
                    <a:pt x="3824" y="312"/>
                  </a:cubicBezTo>
                  <a:close/>
                  <a:moveTo>
                    <a:pt x="4682" y="4655"/>
                  </a:moveTo>
                  <a:cubicBezTo>
                    <a:pt x="5004" y="4667"/>
                    <a:pt x="5218" y="4988"/>
                    <a:pt x="5147" y="5286"/>
                  </a:cubicBezTo>
                  <a:lnTo>
                    <a:pt x="4790" y="6595"/>
                  </a:lnTo>
                  <a:cubicBezTo>
                    <a:pt x="4766" y="6655"/>
                    <a:pt x="4147" y="8989"/>
                    <a:pt x="4111" y="9072"/>
                  </a:cubicBezTo>
                  <a:cubicBezTo>
                    <a:pt x="3902" y="9809"/>
                    <a:pt x="3226" y="10296"/>
                    <a:pt x="2495" y="10296"/>
                  </a:cubicBezTo>
                  <a:cubicBezTo>
                    <a:pt x="2352" y="10296"/>
                    <a:pt x="2207" y="10278"/>
                    <a:pt x="2063" y="10239"/>
                  </a:cubicBezTo>
                  <a:cubicBezTo>
                    <a:pt x="1158" y="10001"/>
                    <a:pt x="634" y="9072"/>
                    <a:pt x="872" y="8167"/>
                  </a:cubicBezTo>
                  <a:cubicBezTo>
                    <a:pt x="1083" y="7391"/>
                    <a:pt x="1785" y="6913"/>
                    <a:pt x="2515" y="6913"/>
                  </a:cubicBezTo>
                  <a:cubicBezTo>
                    <a:pt x="2815" y="6913"/>
                    <a:pt x="3119" y="6994"/>
                    <a:pt x="3397" y="7167"/>
                  </a:cubicBezTo>
                  <a:cubicBezTo>
                    <a:pt x="3428" y="7186"/>
                    <a:pt x="3461" y="7196"/>
                    <a:pt x="3493" y="7196"/>
                  </a:cubicBezTo>
                  <a:cubicBezTo>
                    <a:pt x="3559" y="7196"/>
                    <a:pt x="3619" y="7156"/>
                    <a:pt x="3635" y="7084"/>
                  </a:cubicBezTo>
                  <a:cubicBezTo>
                    <a:pt x="3659" y="7048"/>
                    <a:pt x="3682" y="6905"/>
                    <a:pt x="3813" y="6393"/>
                  </a:cubicBezTo>
                  <a:lnTo>
                    <a:pt x="3992" y="5762"/>
                  </a:lnTo>
                  <a:lnTo>
                    <a:pt x="4194" y="5024"/>
                  </a:lnTo>
                  <a:cubicBezTo>
                    <a:pt x="4254" y="4821"/>
                    <a:pt x="4444" y="4655"/>
                    <a:pt x="4682" y="4655"/>
                  </a:cubicBezTo>
                  <a:close/>
                  <a:moveTo>
                    <a:pt x="5337" y="5774"/>
                  </a:moveTo>
                  <a:cubicBezTo>
                    <a:pt x="5614" y="6801"/>
                    <a:pt x="5643" y="6918"/>
                    <a:pt x="5642" y="6918"/>
                  </a:cubicBezTo>
                  <a:cubicBezTo>
                    <a:pt x="5641" y="6918"/>
                    <a:pt x="5638" y="6908"/>
                    <a:pt x="5638" y="6908"/>
                  </a:cubicBezTo>
                  <a:lnTo>
                    <a:pt x="5638" y="6908"/>
                  </a:lnTo>
                  <a:cubicBezTo>
                    <a:pt x="5638" y="6908"/>
                    <a:pt x="5647" y="6939"/>
                    <a:pt x="5694" y="7107"/>
                  </a:cubicBezTo>
                  <a:cubicBezTo>
                    <a:pt x="5706" y="7155"/>
                    <a:pt x="5730" y="7203"/>
                    <a:pt x="5778" y="7215"/>
                  </a:cubicBezTo>
                  <a:cubicBezTo>
                    <a:pt x="5800" y="7223"/>
                    <a:pt x="5820" y="7227"/>
                    <a:pt x="5839" y="7227"/>
                  </a:cubicBezTo>
                  <a:cubicBezTo>
                    <a:pt x="5948" y="7227"/>
                    <a:pt x="6017" y="7094"/>
                    <a:pt x="6373" y="7012"/>
                  </a:cubicBezTo>
                  <a:cubicBezTo>
                    <a:pt x="6538" y="6965"/>
                    <a:pt x="6699" y="6943"/>
                    <a:pt x="6855" y="6943"/>
                  </a:cubicBezTo>
                  <a:cubicBezTo>
                    <a:pt x="8084" y="6943"/>
                    <a:pt x="8957" y="8303"/>
                    <a:pt x="8302" y="9465"/>
                  </a:cubicBezTo>
                  <a:cubicBezTo>
                    <a:pt x="7970" y="10039"/>
                    <a:pt x="7408" y="10308"/>
                    <a:pt x="6849" y="10308"/>
                  </a:cubicBezTo>
                  <a:cubicBezTo>
                    <a:pt x="6144" y="10308"/>
                    <a:pt x="5444" y="9880"/>
                    <a:pt x="5218" y="9096"/>
                  </a:cubicBezTo>
                  <a:cubicBezTo>
                    <a:pt x="5183" y="9001"/>
                    <a:pt x="4921" y="8000"/>
                    <a:pt x="4825" y="7667"/>
                  </a:cubicBezTo>
                  <a:cubicBezTo>
                    <a:pt x="4849" y="7619"/>
                    <a:pt x="4885" y="7453"/>
                    <a:pt x="5040" y="6869"/>
                  </a:cubicBezTo>
                  <a:cubicBezTo>
                    <a:pt x="5218" y="6191"/>
                    <a:pt x="5159" y="6453"/>
                    <a:pt x="5337" y="5774"/>
                  </a:cubicBezTo>
                  <a:close/>
                  <a:moveTo>
                    <a:pt x="3839" y="0"/>
                  </a:moveTo>
                  <a:cubicBezTo>
                    <a:pt x="3778" y="0"/>
                    <a:pt x="3716" y="15"/>
                    <a:pt x="3659" y="47"/>
                  </a:cubicBezTo>
                  <a:cubicBezTo>
                    <a:pt x="3063" y="357"/>
                    <a:pt x="2742" y="1035"/>
                    <a:pt x="2920" y="1714"/>
                  </a:cubicBezTo>
                  <a:lnTo>
                    <a:pt x="3849" y="5143"/>
                  </a:lnTo>
                  <a:cubicBezTo>
                    <a:pt x="3670" y="5833"/>
                    <a:pt x="3718" y="5655"/>
                    <a:pt x="3397" y="6810"/>
                  </a:cubicBezTo>
                  <a:cubicBezTo>
                    <a:pt x="3278" y="6750"/>
                    <a:pt x="3158" y="6715"/>
                    <a:pt x="3039" y="6679"/>
                  </a:cubicBezTo>
                  <a:cubicBezTo>
                    <a:pt x="2859" y="6630"/>
                    <a:pt x="2682" y="6607"/>
                    <a:pt x="2510" y="6607"/>
                  </a:cubicBezTo>
                  <a:cubicBezTo>
                    <a:pt x="1060" y="6607"/>
                    <a:pt x="0" y="8245"/>
                    <a:pt x="777" y="9608"/>
                  </a:cubicBezTo>
                  <a:cubicBezTo>
                    <a:pt x="1168" y="10290"/>
                    <a:pt x="1839" y="10613"/>
                    <a:pt x="2507" y="10613"/>
                  </a:cubicBezTo>
                  <a:cubicBezTo>
                    <a:pt x="3342" y="10613"/>
                    <a:pt x="4173" y="10107"/>
                    <a:pt x="4444" y="9167"/>
                  </a:cubicBezTo>
                  <a:lnTo>
                    <a:pt x="4682" y="8262"/>
                  </a:lnTo>
                  <a:cubicBezTo>
                    <a:pt x="4932" y="9215"/>
                    <a:pt x="4921" y="9167"/>
                    <a:pt x="4932" y="9179"/>
                  </a:cubicBezTo>
                  <a:cubicBezTo>
                    <a:pt x="5087" y="9691"/>
                    <a:pt x="5409" y="10084"/>
                    <a:pt x="5873" y="10358"/>
                  </a:cubicBezTo>
                  <a:cubicBezTo>
                    <a:pt x="6181" y="10531"/>
                    <a:pt x="6516" y="10613"/>
                    <a:pt x="6848" y="10613"/>
                  </a:cubicBezTo>
                  <a:cubicBezTo>
                    <a:pt x="7542" y="10613"/>
                    <a:pt x="8221" y="10252"/>
                    <a:pt x="8600" y="9608"/>
                  </a:cubicBezTo>
                  <a:cubicBezTo>
                    <a:pt x="9365" y="8226"/>
                    <a:pt x="8308" y="6606"/>
                    <a:pt x="6852" y="6606"/>
                  </a:cubicBezTo>
                  <a:cubicBezTo>
                    <a:pt x="6677" y="6606"/>
                    <a:pt x="6497" y="6629"/>
                    <a:pt x="6314" y="6679"/>
                  </a:cubicBezTo>
                  <a:cubicBezTo>
                    <a:pt x="6195" y="6715"/>
                    <a:pt x="6064" y="6750"/>
                    <a:pt x="5956" y="6810"/>
                  </a:cubicBezTo>
                  <a:cubicBezTo>
                    <a:pt x="5587" y="5405"/>
                    <a:pt x="5516" y="5179"/>
                    <a:pt x="5516" y="5143"/>
                  </a:cubicBezTo>
                  <a:lnTo>
                    <a:pt x="5778" y="4167"/>
                  </a:lnTo>
                  <a:cubicBezTo>
                    <a:pt x="5814" y="4071"/>
                    <a:pt x="5754" y="4000"/>
                    <a:pt x="5671" y="3976"/>
                  </a:cubicBezTo>
                  <a:cubicBezTo>
                    <a:pt x="5653" y="3969"/>
                    <a:pt x="5637" y="3965"/>
                    <a:pt x="5621" y="3965"/>
                  </a:cubicBezTo>
                  <a:cubicBezTo>
                    <a:pt x="5559" y="3965"/>
                    <a:pt x="5509" y="4015"/>
                    <a:pt x="5480" y="4071"/>
                  </a:cubicBezTo>
                  <a:cubicBezTo>
                    <a:pt x="5468" y="4107"/>
                    <a:pt x="5444" y="4226"/>
                    <a:pt x="5337" y="4655"/>
                  </a:cubicBezTo>
                  <a:cubicBezTo>
                    <a:pt x="5179" y="4455"/>
                    <a:pt x="4939" y="4336"/>
                    <a:pt x="4695" y="4336"/>
                  </a:cubicBezTo>
                  <a:cubicBezTo>
                    <a:pt x="4590" y="4336"/>
                    <a:pt x="4485" y="4358"/>
                    <a:pt x="4385" y="4405"/>
                  </a:cubicBezTo>
                  <a:cubicBezTo>
                    <a:pt x="4444" y="4167"/>
                    <a:pt x="4980" y="2190"/>
                    <a:pt x="5087" y="1797"/>
                  </a:cubicBezTo>
                  <a:cubicBezTo>
                    <a:pt x="5111" y="1702"/>
                    <a:pt x="5052" y="1631"/>
                    <a:pt x="4980" y="1607"/>
                  </a:cubicBezTo>
                  <a:cubicBezTo>
                    <a:pt x="4961" y="1600"/>
                    <a:pt x="4942" y="1596"/>
                    <a:pt x="4925" y="1596"/>
                  </a:cubicBezTo>
                  <a:cubicBezTo>
                    <a:pt x="4858" y="1596"/>
                    <a:pt x="4809" y="1647"/>
                    <a:pt x="4790" y="1714"/>
                  </a:cubicBezTo>
                  <a:lnTo>
                    <a:pt x="4694" y="2023"/>
                  </a:lnTo>
                  <a:cubicBezTo>
                    <a:pt x="4218" y="249"/>
                    <a:pt x="4266" y="416"/>
                    <a:pt x="4218" y="285"/>
                  </a:cubicBezTo>
                  <a:cubicBezTo>
                    <a:pt x="4166" y="111"/>
                    <a:pt x="4005" y="0"/>
                    <a:pt x="38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1751;p67">
              <a:extLst>
                <a:ext uri="{FF2B5EF4-FFF2-40B4-BE49-F238E27FC236}">
                  <a16:creationId xmlns:a16="http://schemas.microsoft.com/office/drawing/2014/main" id="{A3674DD3-E8F9-5DFB-6678-79A1FACBE18D}"/>
                </a:ext>
              </a:extLst>
            </p:cNvPr>
            <p:cNvSpPr/>
            <p:nvPr/>
          </p:nvSpPr>
          <p:spPr>
            <a:xfrm>
              <a:off x="3277873" y="3491382"/>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1752;p67">
              <a:extLst>
                <a:ext uri="{FF2B5EF4-FFF2-40B4-BE49-F238E27FC236}">
                  <a16:creationId xmlns:a16="http://schemas.microsoft.com/office/drawing/2014/main" id="{4186E1B3-B7E3-5E64-73F0-AFF0C1FD8697}"/>
                </a:ext>
              </a:extLst>
            </p:cNvPr>
            <p:cNvSpPr/>
            <p:nvPr/>
          </p:nvSpPr>
          <p:spPr>
            <a:xfrm>
              <a:off x="3278986" y="3524681"/>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1753;p67">
              <a:extLst>
                <a:ext uri="{FF2B5EF4-FFF2-40B4-BE49-F238E27FC236}">
                  <a16:creationId xmlns:a16="http://schemas.microsoft.com/office/drawing/2014/main" id="{93E025EF-F1BF-68FA-1C91-8FA18B8625EE}"/>
                </a:ext>
              </a:extLst>
            </p:cNvPr>
            <p:cNvSpPr/>
            <p:nvPr/>
          </p:nvSpPr>
          <p:spPr>
            <a:xfrm>
              <a:off x="3219543" y="3586415"/>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1754;p67">
              <a:extLst>
                <a:ext uri="{FF2B5EF4-FFF2-40B4-BE49-F238E27FC236}">
                  <a16:creationId xmlns:a16="http://schemas.microsoft.com/office/drawing/2014/main" id="{2C6AE43C-BA52-75DF-B1FD-E96262BCB91F}"/>
                </a:ext>
              </a:extLst>
            </p:cNvPr>
            <p:cNvSpPr/>
            <p:nvPr/>
          </p:nvSpPr>
          <p:spPr>
            <a:xfrm>
              <a:off x="3219543" y="3586415"/>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1755;p67">
              <a:extLst>
                <a:ext uri="{FF2B5EF4-FFF2-40B4-BE49-F238E27FC236}">
                  <a16:creationId xmlns:a16="http://schemas.microsoft.com/office/drawing/2014/main" id="{133B7F09-3805-7423-C1CB-6398714C1822}"/>
                </a:ext>
              </a:extLst>
            </p:cNvPr>
            <p:cNvSpPr/>
            <p:nvPr/>
          </p:nvSpPr>
          <p:spPr>
            <a:xfrm>
              <a:off x="3219543" y="3586415"/>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1756;p67">
              <a:extLst>
                <a:ext uri="{FF2B5EF4-FFF2-40B4-BE49-F238E27FC236}">
                  <a16:creationId xmlns:a16="http://schemas.microsoft.com/office/drawing/2014/main" id="{620D8EAC-1267-8065-B672-A917E088C241}"/>
                </a:ext>
              </a:extLst>
            </p:cNvPr>
            <p:cNvSpPr/>
            <p:nvPr/>
          </p:nvSpPr>
          <p:spPr>
            <a:xfrm>
              <a:off x="3247181" y="3444787"/>
              <a:ext cx="32" cy="32"/>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1757;p67">
              <a:extLst>
                <a:ext uri="{FF2B5EF4-FFF2-40B4-BE49-F238E27FC236}">
                  <a16:creationId xmlns:a16="http://schemas.microsoft.com/office/drawing/2014/main" id="{562765F0-A537-9A08-163E-57877B1C9A75}"/>
                </a:ext>
              </a:extLst>
            </p:cNvPr>
            <p:cNvSpPr/>
            <p:nvPr/>
          </p:nvSpPr>
          <p:spPr>
            <a:xfrm>
              <a:off x="3257422" y="360422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1758;p67">
              <a:extLst>
                <a:ext uri="{FF2B5EF4-FFF2-40B4-BE49-F238E27FC236}">
                  <a16:creationId xmlns:a16="http://schemas.microsoft.com/office/drawing/2014/main" id="{D197898B-8BE0-1C39-6178-F710975E5143}"/>
                </a:ext>
              </a:extLst>
            </p:cNvPr>
            <p:cNvSpPr/>
            <p:nvPr/>
          </p:nvSpPr>
          <p:spPr>
            <a:xfrm>
              <a:off x="3257422" y="3604226"/>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1759;p67">
              <a:extLst>
                <a:ext uri="{FF2B5EF4-FFF2-40B4-BE49-F238E27FC236}">
                  <a16:creationId xmlns:a16="http://schemas.microsoft.com/office/drawing/2014/main" id="{3F0EB50C-4049-FEED-D0EA-6721AFE1E703}"/>
                </a:ext>
              </a:extLst>
            </p:cNvPr>
            <p:cNvSpPr/>
            <p:nvPr/>
          </p:nvSpPr>
          <p:spPr>
            <a:xfrm>
              <a:off x="3247181" y="344478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1760;p67">
              <a:extLst>
                <a:ext uri="{FF2B5EF4-FFF2-40B4-BE49-F238E27FC236}">
                  <a16:creationId xmlns:a16="http://schemas.microsoft.com/office/drawing/2014/main" id="{C7348B04-6126-51A3-591B-32DFB7EF1941}"/>
                </a:ext>
              </a:extLst>
            </p:cNvPr>
            <p:cNvSpPr/>
            <p:nvPr/>
          </p:nvSpPr>
          <p:spPr>
            <a:xfrm>
              <a:off x="3257422" y="360422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1761;p67">
              <a:extLst>
                <a:ext uri="{FF2B5EF4-FFF2-40B4-BE49-F238E27FC236}">
                  <a16:creationId xmlns:a16="http://schemas.microsoft.com/office/drawing/2014/main" id="{DE6B2AF0-CA38-33AB-EC4F-4BE8E92A668B}"/>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1762;p67">
              <a:extLst>
                <a:ext uri="{FF2B5EF4-FFF2-40B4-BE49-F238E27FC236}">
                  <a16:creationId xmlns:a16="http://schemas.microsoft.com/office/drawing/2014/main" id="{20C78AB5-D887-1577-DB83-162C9A90BECC}"/>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11763;p67">
              <a:extLst>
                <a:ext uri="{FF2B5EF4-FFF2-40B4-BE49-F238E27FC236}">
                  <a16:creationId xmlns:a16="http://schemas.microsoft.com/office/drawing/2014/main" id="{D2C78B11-B82E-522A-2E38-05BD46ABF624}"/>
                </a:ext>
              </a:extLst>
            </p:cNvPr>
            <p:cNvSpPr/>
            <p:nvPr/>
          </p:nvSpPr>
          <p:spPr>
            <a:xfrm>
              <a:off x="3269922" y="339860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11764;p67">
              <a:extLst>
                <a:ext uri="{FF2B5EF4-FFF2-40B4-BE49-F238E27FC236}">
                  <a16:creationId xmlns:a16="http://schemas.microsoft.com/office/drawing/2014/main" id="{63015484-82C0-8EA0-F6CE-8BDEF1311E31}"/>
                </a:ext>
              </a:extLst>
            </p:cNvPr>
            <p:cNvSpPr/>
            <p:nvPr/>
          </p:nvSpPr>
          <p:spPr>
            <a:xfrm>
              <a:off x="3259299" y="3361140"/>
              <a:ext cx="51174" cy="118060"/>
            </a:xfrm>
            <a:custGeom>
              <a:avLst/>
              <a:gdLst/>
              <a:ahLst/>
              <a:cxnLst/>
              <a:rect l="l" t="t" r="r" b="b"/>
              <a:pathLst>
                <a:path w="1609" h="3712" extrusionOk="0">
                  <a:moveTo>
                    <a:pt x="637" y="0"/>
                  </a:moveTo>
                  <a:cubicBezTo>
                    <a:pt x="469" y="0"/>
                    <a:pt x="315" y="111"/>
                    <a:pt x="263" y="285"/>
                  </a:cubicBezTo>
                  <a:cubicBezTo>
                    <a:pt x="215" y="428"/>
                    <a:pt x="263" y="285"/>
                    <a:pt x="37" y="1119"/>
                  </a:cubicBezTo>
                  <a:cubicBezTo>
                    <a:pt x="1" y="1202"/>
                    <a:pt x="60" y="1273"/>
                    <a:pt x="144" y="1309"/>
                  </a:cubicBezTo>
                  <a:cubicBezTo>
                    <a:pt x="156" y="1313"/>
                    <a:pt x="169" y="1314"/>
                    <a:pt x="181" y="1314"/>
                  </a:cubicBezTo>
                  <a:cubicBezTo>
                    <a:pt x="248" y="1314"/>
                    <a:pt x="304" y="1262"/>
                    <a:pt x="334" y="1202"/>
                  </a:cubicBezTo>
                  <a:cubicBezTo>
                    <a:pt x="346" y="1154"/>
                    <a:pt x="394" y="976"/>
                    <a:pt x="560" y="404"/>
                  </a:cubicBezTo>
                  <a:cubicBezTo>
                    <a:pt x="569" y="370"/>
                    <a:pt x="602" y="342"/>
                    <a:pt x="637" y="342"/>
                  </a:cubicBezTo>
                  <a:cubicBezTo>
                    <a:pt x="652" y="342"/>
                    <a:pt x="666" y="346"/>
                    <a:pt x="680" y="357"/>
                  </a:cubicBezTo>
                  <a:cubicBezTo>
                    <a:pt x="1156" y="607"/>
                    <a:pt x="1394" y="1142"/>
                    <a:pt x="1251" y="1666"/>
                  </a:cubicBezTo>
                  <a:lnTo>
                    <a:pt x="763" y="3512"/>
                  </a:lnTo>
                  <a:cubicBezTo>
                    <a:pt x="739" y="3595"/>
                    <a:pt x="799" y="3678"/>
                    <a:pt x="870" y="3702"/>
                  </a:cubicBezTo>
                  <a:cubicBezTo>
                    <a:pt x="885" y="3709"/>
                    <a:pt x="901" y="3712"/>
                    <a:pt x="916" y="3712"/>
                  </a:cubicBezTo>
                  <a:cubicBezTo>
                    <a:pt x="982" y="3712"/>
                    <a:pt x="1041" y="3653"/>
                    <a:pt x="1061" y="3595"/>
                  </a:cubicBezTo>
                  <a:cubicBezTo>
                    <a:pt x="1537" y="1750"/>
                    <a:pt x="1608" y="1702"/>
                    <a:pt x="1608" y="1381"/>
                  </a:cubicBezTo>
                  <a:cubicBezTo>
                    <a:pt x="1596" y="785"/>
                    <a:pt x="1299" y="297"/>
                    <a:pt x="822" y="47"/>
                  </a:cubicBezTo>
                  <a:cubicBezTo>
                    <a:pt x="762" y="15"/>
                    <a:pt x="699"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11765;p67">
              <a:extLst>
                <a:ext uri="{FF2B5EF4-FFF2-40B4-BE49-F238E27FC236}">
                  <a16:creationId xmlns:a16="http://schemas.microsoft.com/office/drawing/2014/main" id="{7E800BBC-105E-28A1-A8F0-43015664945B}"/>
                </a:ext>
              </a:extLst>
            </p:cNvPr>
            <p:cNvSpPr/>
            <p:nvPr/>
          </p:nvSpPr>
          <p:spPr>
            <a:xfrm>
              <a:off x="3269922" y="339860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11766;p67">
              <a:extLst>
                <a:ext uri="{FF2B5EF4-FFF2-40B4-BE49-F238E27FC236}">
                  <a16:creationId xmlns:a16="http://schemas.microsoft.com/office/drawing/2014/main" id="{DC4897A7-5EE9-2AEB-974E-6B77FDC0DC47}"/>
                </a:ext>
              </a:extLst>
            </p:cNvPr>
            <p:cNvSpPr/>
            <p:nvPr/>
          </p:nvSpPr>
          <p:spPr>
            <a:xfrm>
              <a:off x="3269922" y="339860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5" name="Google Shape;11767;p67">
            <a:extLst>
              <a:ext uri="{FF2B5EF4-FFF2-40B4-BE49-F238E27FC236}">
                <a16:creationId xmlns:a16="http://schemas.microsoft.com/office/drawing/2014/main" id="{182B63B3-1B86-7937-0E37-E6AFD28CB5F2}"/>
              </a:ext>
            </a:extLst>
          </p:cNvPr>
          <p:cNvGrpSpPr/>
          <p:nvPr/>
        </p:nvGrpSpPr>
        <p:grpSpPr>
          <a:xfrm>
            <a:off x="6797152" y="3358483"/>
            <a:ext cx="273046" cy="337801"/>
            <a:chOff x="2667821" y="3361108"/>
            <a:chExt cx="273046" cy="337801"/>
          </a:xfrm>
          <a:solidFill>
            <a:schemeClr val="accent1"/>
          </a:solidFill>
        </p:grpSpPr>
        <p:sp>
          <p:nvSpPr>
            <p:cNvPr id="9906" name="Google Shape;11768;p67">
              <a:extLst>
                <a:ext uri="{FF2B5EF4-FFF2-40B4-BE49-F238E27FC236}">
                  <a16:creationId xmlns:a16="http://schemas.microsoft.com/office/drawing/2014/main" id="{7F4643B0-233A-C212-469C-0DD7565067BF}"/>
                </a:ext>
              </a:extLst>
            </p:cNvPr>
            <p:cNvSpPr/>
            <p:nvPr/>
          </p:nvSpPr>
          <p:spPr>
            <a:xfrm>
              <a:off x="2799971" y="3361108"/>
              <a:ext cx="10273" cy="36385"/>
            </a:xfrm>
            <a:custGeom>
              <a:avLst/>
              <a:gdLst/>
              <a:ahLst/>
              <a:cxnLst/>
              <a:rect l="l" t="t" r="r" b="b"/>
              <a:pathLst>
                <a:path w="323" h="1144" extrusionOk="0">
                  <a:moveTo>
                    <a:pt x="155" y="0"/>
                  </a:moveTo>
                  <a:cubicBezTo>
                    <a:pt x="72" y="0"/>
                    <a:pt x="1" y="72"/>
                    <a:pt x="1" y="167"/>
                  </a:cubicBezTo>
                  <a:lnTo>
                    <a:pt x="1" y="977"/>
                  </a:lnTo>
                  <a:cubicBezTo>
                    <a:pt x="1" y="1072"/>
                    <a:pt x="72" y="1143"/>
                    <a:pt x="155" y="1143"/>
                  </a:cubicBezTo>
                  <a:cubicBezTo>
                    <a:pt x="251" y="1143"/>
                    <a:pt x="322" y="1072"/>
                    <a:pt x="322" y="977"/>
                  </a:cubicBezTo>
                  <a:lnTo>
                    <a:pt x="322" y="167"/>
                  </a:lnTo>
                  <a:cubicBezTo>
                    <a:pt x="310" y="60"/>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11769;p67">
              <a:extLst>
                <a:ext uri="{FF2B5EF4-FFF2-40B4-BE49-F238E27FC236}">
                  <a16:creationId xmlns:a16="http://schemas.microsoft.com/office/drawing/2014/main" id="{8093D909-9300-756A-73E6-9CA29EB7E44F}"/>
                </a:ext>
              </a:extLst>
            </p:cNvPr>
            <p:cNvSpPr/>
            <p:nvPr/>
          </p:nvSpPr>
          <p:spPr>
            <a:xfrm>
              <a:off x="2838964" y="3371063"/>
              <a:ext cx="22009" cy="34381"/>
            </a:xfrm>
            <a:custGeom>
              <a:avLst/>
              <a:gdLst/>
              <a:ahLst/>
              <a:cxnLst/>
              <a:rect l="l" t="t" r="r" b="b"/>
              <a:pathLst>
                <a:path w="692" h="1081" extrusionOk="0">
                  <a:moveTo>
                    <a:pt x="517" y="0"/>
                  </a:moveTo>
                  <a:cubicBezTo>
                    <a:pt x="454" y="0"/>
                    <a:pt x="385" y="31"/>
                    <a:pt x="358" y="104"/>
                  </a:cubicBezTo>
                  <a:lnTo>
                    <a:pt x="49" y="866"/>
                  </a:lnTo>
                  <a:cubicBezTo>
                    <a:pt x="1" y="961"/>
                    <a:pt x="84" y="1080"/>
                    <a:pt x="203" y="1080"/>
                  </a:cubicBezTo>
                  <a:cubicBezTo>
                    <a:pt x="263" y="1080"/>
                    <a:pt x="322" y="1057"/>
                    <a:pt x="346" y="985"/>
                  </a:cubicBezTo>
                  <a:lnTo>
                    <a:pt x="656" y="223"/>
                  </a:lnTo>
                  <a:cubicBezTo>
                    <a:pt x="691" y="152"/>
                    <a:pt x="644" y="45"/>
                    <a:pt x="572" y="9"/>
                  </a:cubicBezTo>
                  <a:cubicBezTo>
                    <a:pt x="556" y="3"/>
                    <a:pt x="537" y="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11770;p67">
              <a:extLst>
                <a:ext uri="{FF2B5EF4-FFF2-40B4-BE49-F238E27FC236}">
                  <a16:creationId xmlns:a16="http://schemas.microsoft.com/office/drawing/2014/main" id="{D45FBABD-3860-92A1-D08E-B81D51D02E71}"/>
                </a:ext>
              </a:extLst>
            </p:cNvPr>
            <p:cNvSpPr/>
            <p:nvPr/>
          </p:nvSpPr>
          <p:spPr>
            <a:xfrm>
              <a:off x="2873822" y="3399815"/>
              <a:ext cx="29197" cy="28338"/>
            </a:xfrm>
            <a:custGeom>
              <a:avLst/>
              <a:gdLst/>
              <a:ahLst/>
              <a:cxnLst/>
              <a:rect l="l" t="t" r="r" b="b"/>
              <a:pathLst>
                <a:path w="918" h="891" extrusionOk="0">
                  <a:moveTo>
                    <a:pt x="744" y="1"/>
                  </a:moveTo>
                  <a:cubicBezTo>
                    <a:pt x="703" y="1"/>
                    <a:pt x="661" y="16"/>
                    <a:pt x="631" y="45"/>
                  </a:cubicBezTo>
                  <a:lnTo>
                    <a:pt x="60" y="629"/>
                  </a:lnTo>
                  <a:cubicBezTo>
                    <a:pt x="0" y="688"/>
                    <a:pt x="0" y="784"/>
                    <a:pt x="60" y="843"/>
                  </a:cubicBezTo>
                  <a:cubicBezTo>
                    <a:pt x="84" y="879"/>
                    <a:pt x="131" y="891"/>
                    <a:pt x="179" y="891"/>
                  </a:cubicBezTo>
                  <a:cubicBezTo>
                    <a:pt x="286" y="891"/>
                    <a:pt x="274" y="831"/>
                    <a:pt x="858" y="272"/>
                  </a:cubicBezTo>
                  <a:cubicBezTo>
                    <a:pt x="917" y="212"/>
                    <a:pt x="917" y="105"/>
                    <a:pt x="858" y="45"/>
                  </a:cubicBezTo>
                  <a:cubicBezTo>
                    <a:pt x="828" y="16"/>
                    <a:pt x="786"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11771;p67">
              <a:extLst>
                <a:ext uri="{FF2B5EF4-FFF2-40B4-BE49-F238E27FC236}">
                  <a16:creationId xmlns:a16="http://schemas.microsoft.com/office/drawing/2014/main" id="{7EEF9869-DBD3-1F80-8058-01C354AEA6F6}"/>
                </a:ext>
              </a:extLst>
            </p:cNvPr>
            <p:cNvSpPr/>
            <p:nvPr/>
          </p:nvSpPr>
          <p:spPr>
            <a:xfrm>
              <a:off x="2894655" y="3442656"/>
              <a:ext cx="37116" cy="19592"/>
            </a:xfrm>
            <a:custGeom>
              <a:avLst/>
              <a:gdLst/>
              <a:ahLst/>
              <a:cxnLst/>
              <a:rect l="l" t="t" r="r" b="b"/>
              <a:pathLst>
                <a:path w="1167" h="616" extrusionOk="0">
                  <a:moveTo>
                    <a:pt x="973" y="1"/>
                  </a:moveTo>
                  <a:cubicBezTo>
                    <a:pt x="955" y="1"/>
                    <a:pt x="936" y="3"/>
                    <a:pt x="917" y="8"/>
                  </a:cubicBezTo>
                  <a:lnTo>
                    <a:pt x="155" y="318"/>
                  </a:lnTo>
                  <a:cubicBezTo>
                    <a:pt x="0" y="377"/>
                    <a:pt x="36" y="615"/>
                    <a:pt x="214" y="615"/>
                  </a:cubicBezTo>
                  <a:cubicBezTo>
                    <a:pt x="274" y="615"/>
                    <a:pt x="238" y="615"/>
                    <a:pt x="1036" y="294"/>
                  </a:cubicBezTo>
                  <a:cubicBezTo>
                    <a:pt x="1131" y="282"/>
                    <a:pt x="1167" y="175"/>
                    <a:pt x="1131" y="103"/>
                  </a:cubicBezTo>
                  <a:cubicBezTo>
                    <a:pt x="1103" y="37"/>
                    <a:pt x="1044" y="1"/>
                    <a:pt x="9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11772;p67">
              <a:extLst>
                <a:ext uri="{FF2B5EF4-FFF2-40B4-BE49-F238E27FC236}">
                  <a16:creationId xmlns:a16="http://schemas.microsoft.com/office/drawing/2014/main" id="{04FFFF0B-A5D3-C662-2115-7097D249854F}"/>
                </a:ext>
              </a:extLst>
            </p:cNvPr>
            <p:cNvSpPr/>
            <p:nvPr/>
          </p:nvSpPr>
          <p:spPr>
            <a:xfrm>
              <a:off x="2904482" y="3493258"/>
              <a:ext cx="36385" cy="10273"/>
            </a:xfrm>
            <a:custGeom>
              <a:avLst/>
              <a:gdLst/>
              <a:ahLst/>
              <a:cxnLst/>
              <a:rect l="l" t="t" r="r" b="b"/>
              <a:pathLst>
                <a:path w="1144" h="323" extrusionOk="0">
                  <a:moveTo>
                    <a:pt x="155" y="1"/>
                  </a:moveTo>
                  <a:cubicBezTo>
                    <a:pt x="72" y="1"/>
                    <a:pt x="1" y="72"/>
                    <a:pt x="1" y="155"/>
                  </a:cubicBezTo>
                  <a:cubicBezTo>
                    <a:pt x="1" y="251"/>
                    <a:pt x="72" y="322"/>
                    <a:pt x="155" y="322"/>
                  </a:cubicBezTo>
                  <a:lnTo>
                    <a:pt x="977" y="322"/>
                  </a:lnTo>
                  <a:cubicBezTo>
                    <a:pt x="1072" y="322"/>
                    <a:pt x="1144" y="251"/>
                    <a:pt x="1144" y="155"/>
                  </a:cubicBezTo>
                  <a:cubicBezTo>
                    <a:pt x="1144" y="72"/>
                    <a:pt x="107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11773;p67">
              <a:extLst>
                <a:ext uri="{FF2B5EF4-FFF2-40B4-BE49-F238E27FC236}">
                  <a16:creationId xmlns:a16="http://schemas.microsoft.com/office/drawing/2014/main" id="{20647D92-2073-B87E-8219-4468A12DE8A7}"/>
                </a:ext>
              </a:extLst>
            </p:cNvPr>
            <p:cNvSpPr/>
            <p:nvPr/>
          </p:nvSpPr>
          <p:spPr>
            <a:xfrm>
              <a:off x="2895386" y="3533364"/>
              <a:ext cx="35653" cy="20196"/>
            </a:xfrm>
            <a:custGeom>
              <a:avLst/>
              <a:gdLst/>
              <a:ahLst/>
              <a:cxnLst/>
              <a:rect l="l" t="t" r="r" b="b"/>
              <a:pathLst>
                <a:path w="1121" h="635" extrusionOk="0">
                  <a:moveTo>
                    <a:pt x="179" y="0"/>
                  </a:moveTo>
                  <a:cubicBezTo>
                    <a:pt x="118" y="0"/>
                    <a:pt x="54" y="38"/>
                    <a:pt x="37" y="109"/>
                  </a:cubicBezTo>
                  <a:cubicBezTo>
                    <a:pt x="1" y="180"/>
                    <a:pt x="37" y="288"/>
                    <a:pt x="120" y="311"/>
                  </a:cubicBezTo>
                  <a:lnTo>
                    <a:pt x="882" y="621"/>
                  </a:lnTo>
                  <a:cubicBezTo>
                    <a:pt x="901" y="630"/>
                    <a:pt x="922" y="635"/>
                    <a:pt x="943" y="635"/>
                  </a:cubicBezTo>
                  <a:cubicBezTo>
                    <a:pt x="1004" y="635"/>
                    <a:pt x="1067" y="599"/>
                    <a:pt x="1084" y="538"/>
                  </a:cubicBezTo>
                  <a:cubicBezTo>
                    <a:pt x="1120" y="442"/>
                    <a:pt x="1084" y="359"/>
                    <a:pt x="1001" y="323"/>
                  </a:cubicBezTo>
                  <a:lnTo>
                    <a:pt x="239" y="14"/>
                  </a:lnTo>
                  <a:cubicBezTo>
                    <a:pt x="221" y="5"/>
                    <a:pt x="200"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11774;p67">
              <a:extLst>
                <a:ext uri="{FF2B5EF4-FFF2-40B4-BE49-F238E27FC236}">
                  <a16:creationId xmlns:a16="http://schemas.microsoft.com/office/drawing/2014/main" id="{8FBB66C3-3717-E0D2-8052-0498B3EC3BEF}"/>
                </a:ext>
              </a:extLst>
            </p:cNvPr>
            <p:cNvSpPr/>
            <p:nvPr/>
          </p:nvSpPr>
          <p:spPr>
            <a:xfrm>
              <a:off x="2872677" y="3567586"/>
              <a:ext cx="30692" cy="28338"/>
            </a:xfrm>
            <a:custGeom>
              <a:avLst/>
              <a:gdLst/>
              <a:ahLst/>
              <a:cxnLst/>
              <a:rect l="l" t="t" r="r" b="b"/>
              <a:pathLst>
                <a:path w="965" h="891" extrusionOk="0">
                  <a:moveTo>
                    <a:pt x="173" y="0"/>
                  </a:moveTo>
                  <a:cubicBezTo>
                    <a:pt x="132" y="0"/>
                    <a:pt x="90" y="15"/>
                    <a:pt x="60" y="45"/>
                  </a:cubicBezTo>
                  <a:cubicBezTo>
                    <a:pt x="1" y="104"/>
                    <a:pt x="1" y="200"/>
                    <a:pt x="60" y="259"/>
                  </a:cubicBezTo>
                  <a:cubicBezTo>
                    <a:pt x="644" y="819"/>
                    <a:pt x="620" y="890"/>
                    <a:pt x="751" y="890"/>
                  </a:cubicBezTo>
                  <a:cubicBezTo>
                    <a:pt x="894" y="890"/>
                    <a:pt x="965" y="712"/>
                    <a:pt x="858" y="616"/>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11775;p67">
              <a:extLst>
                <a:ext uri="{FF2B5EF4-FFF2-40B4-BE49-F238E27FC236}">
                  <a16:creationId xmlns:a16="http://schemas.microsoft.com/office/drawing/2014/main" id="{12AF7BC1-4D04-6FCB-4484-3C1711899752}"/>
                </a:ext>
              </a:extLst>
            </p:cNvPr>
            <p:cNvSpPr/>
            <p:nvPr/>
          </p:nvSpPr>
          <p:spPr>
            <a:xfrm>
              <a:off x="2838233" y="3589818"/>
              <a:ext cx="21214" cy="34318"/>
            </a:xfrm>
            <a:custGeom>
              <a:avLst/>
              <a:gdLst/>
              <a:ahLst/>
              <a:cxnLst/>
              <a:rect l="l" t="t" r="r" b="b"/>
              <a:pathLst>
                <a:path w="667" h="1079" extrusionOk="0">
                  <a:moveTo>
                    <a:pt x="179" y="1"/>
                  </a:moveTo>
                  <a:cubicBezTo>
                    <a:pt x="159" y="1"/>
                    <a:pt x="139" y="4"/>
                    <a:pt x="119" y="13"/>
                  </a:cubicBezTo>
                  <a:cubicBezTo>
                    <a:pt x="48" y="37"/>
                    <a:pt x="0" y="132"/>
                    <a:pt x="24" y="215"/>
                  </a:cubicBezTo>
                  <a:lnTo>
                    <a:pt x="345" y="977"/>
                  </a:lnTo>
                  <a:cubicBezTo>
                    <a:pt x="365" y="1036"/>
                    <a:pt x="425" y="1079"/>
                    <a:pt x="499" y="1079"/>
                  </a:cubicBezTo>
                  <a:cubicBezTo>
                    <a:pt x="514" y="1079"/>
                    <a:pt x="531" y="1077"/>
                    <a:pt x="548" y="1072"/>
                  </a:cubicBezTo>
                  <a:cubicBezTo>
                    <a:pt x="643" y="1037"/>
                    <a:pt x="667" y="929"/>
                    <a:pt x="643" y="858"/>
                  </a:cubicBezTo>
                  <a:lnTo>
                    <a:pt x="322" y="96"/>
                  </a:lnTo>
                  <a:cubicBezTo>
                    <a:pt x="303" y="41"/>
                    <a:pt x="243"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11776;p67">
              <a:extLst>
                <a:ext uri="{FF2B5EF4-FFF2-40B4-BE49-F238E27FC236}">
                  <a16:creationId xmlns:a16="http://schemas.microsoft.com/office/drawing/2014/main" id="{4111236C-3B65-5316-0EDD-842A4D0FFE6C}"/>
                </a:ext>
              </a:extLst>
            </p:cNvPr>
            <p:cNvSpPr/>
            <p:nvPr/>
          </p:nvSpPr>
          <p:spPr>
            <a:xfrm>
              <a:off x="2747334" y="3589754"/>
              <a:ext cx="21627" cy="34572"/>
            </a:xfrm>
            <a:custGeom>
              <a:avLst/>
              <a:gdLst/>
              <a:ahLst/>
              <a:cxnLst/>
              <a:rect l="l" t="t" r="r" b="b"/>
              <a:pathLst>
                <a:path w="680" h="1087" extrusionOk="0">
                  <a:moveTo>
                    <a:pt x="499" y="1"/>
                  </a:moveTo>
                  <a:cubicBezTo>
                    <a:pt x="438" y="1"/>
                    <a:pt x="375" y="36"/>
                    <a:pt x="358" y="98"/>
                  </a:cubicBezTo>
                  <a:lnTo>
                    <a:pt x="36" y="860"/>
                  </a:lnTo>
                  <a:cubicBezTo>
                    <a:pt x="1" y="967"/>
                    <a:pt x="72" y="1086"/>
                    <a:pt x="191" y="1086"/>
                  </a:cubicBezTo>
                  <a:cubicBezTo>
                    <a:pt x="251" y="1086"/>
                    <a:pt x="310" y="1051"/>
                    <a:pt x="334" y="979"/>
                  </a:cubicBezTo>
                  <a:lnTo>
                    <a:pt x="655" y="217"/>
                  </a:lnTo>
                  <a:cubicBezTo>
                    <a:pt x="679" y="134"/>
                    <a:pt x="632" y="39"/>
                    <a:pt x="560" y="15"/>
                  </a:cubicBezTo>
                  <a:cubicBezTo>
                    <a:pt x="542" y="5"/>
                    <a:pt x="520" y="1"/>
                    <a:pt x="4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11777;p67">
              <a:extLst>
                <a:ext uri="{FF2B5EF4-FFF2-40B4-BE49-F238E27FC236}">
                  <a16:creationId xmlns:a16="http://schemas.microsoft.com/office/drawing/2014/main" id="{D1CBDF90-B18F-CA0C-C21E-908F1B0B1DAE}"/>
                </a:ext>
              </a:extLst>
            </p:cNvPr>
            <p:cNvSpPr/>
            <p:nvPr/>
          </p:nvSpPr>
          <p:spPr>
            <a:xfrm>
              <a:off x="2705319" y="3566441"/>
              <a:ext cx="29547" cy="28625"/>
            </a:xfrm>
            <a:custGeom>
              <a:avLst/>
              <a:gdLst/>
              <a:ahLst/>
              <a:cxnLst/>
              <a:rect l="l" t="t" r="r" b="b"/>
              <a:pathLst>
                <a:path w="929" h="900" extrusionOk="0">
                  <a:moveTo>
                    <a:pt x="744" y="1"/>
                  </a:moveTo>
                  <a:cubicBezTo>
                    <a:pt x="702" y="1"/>
                    <a:pt x="661" y="15"/>
                    <a:pt x="631" y="45"/>
                  </a:cubicBezTo>
                  <a:lnTo>
                    <a:pt x="60" y="629"/>
                  </a:lnTo>
                  <a:cubicBezTo>
                    <a:pt x="0" y="688"/>
                    <a:pt x="0" y="795"/>
                    <a:pt x="60" y="855"/>
                  </a:cubicBezTo>
                  <a:cubicBezTo>
                    <a:pt x="89" y="885"/>
                    <a:pt x="128" y="899"/>
                    <a:pt x="167" y="899"/>
                  </a:cubicBezTo>
                  <a:cubicBezTo>
                    <a:pt x="205" y="899"/>
                    <a:pt x="244" y="885"/>
                    <a:pt x="274" y="855"/>
                  </a:cubicBezTo>
                  <a:lnTo>
                    <a:pt x="857" y="271"/>
                  </a:lnTo>
                  <a:cubicBezTo>
                    <a:pt x="929" y="212"/>
                    <a:pt x="929" y="105"/>
                    <a:pt x="857" y="45"/>
                  </a:cubicBezTo>
                  <a:cubicBezTo>
                    <a:pt x="827" y="15"/>
                    <a:pt x="786"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11778;p67">
              <a:extLst>
                <a:ext uri="{FF2B5EF4-FFF2-40B4-BE49-F238E27FC236}">
                  <a16:creationId xmlns:a16="http://schemas.microsoft.com/office/drawing/2014/main" id="{C8749B52-9FF7-C8B2-7624-2279E85C08C5}"/>
                </a:ext>
              </a:extLst>
            </p:cNvPr>
            <p:cNvSpPr/>
            <p:nvPr/>
          </p:nvSpPr>
          <p:spPr>
            <a:xfrm>
              <a:off x="2676918" y="3532060"/>
              <a:ext cx="35240" cy="20133"/>
            </a:xfrm>
            <a:custGeom>
              <a:avLst/>
              <a:gdLst/>
              <a:ahLst/>
              <a:cxnLst/>
              <a:rect l="l" t="t" r="r" b="b"/>
              <a:pathLst>
                <a:path w="1108" h="633" extrusionOk="0">
                  <a:moveTo>
                    <a:pt x="918" y="1"/>
                  </a:moveTo>
                  <a:cubicBezTo>
                    <a:pt x="903" y="1"/>
                    <a:pt x="886" y="3"/>
                    <a:pt x="869" y="7"/>
                  </a:cubicBezTo>
                  <a:lnTo>
                    <a:pt x="119" y="329"/>
                  </a:lnTo>
                  <a:cubicBezTo>
                    <a:pt x="36" y="352"/>
                    <a:pt x="0" y="448"/>
                    <a:pt x="24" y="531"/>
                  </a:cubicBezTo>
                  <a:cubicBezTo>
                    <a:pt x="53" y="590"/>
                    <a:pt x="115" y="632"/>
                    <a:pt x="182" y="632"/>
                  </a:cubicBezTo>
                  <a:cubicBezTo>
                    <a:pt x="197" y="632"/>
                    <a:pt x="211" y="630"/>
                    <a:pt x="226" y="626"/>
                  </a:cubicBezTo>
                  <a:lnTo>
                    <a:pt x="988" y="305"/>
                  </a:lnTo>
                  <a:cubicBezTo>
                    <a:pt x="1060" y="281"/>
                    <a:pt x="1107" y="174"/>
                    <a:pt x="1084" y="102"/>
                  </a:cubicBezTo>
                  <a:cubicBezTo>
                    <a:pt x="1054" y="44"/>
                    <a:pt x="992" y="1"/>
                    <a:pt x="9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11779;p67">
              <a:extLst>
                <a:ext uri="{FF2B5EF4-FFF2-40B4-BE49-F238E27FC236}">
                  <a16:creationId xmlns:a16="http://schemas.microsoft.com/office/drawing/2014/main" id="{4ED8C341-370A-4370-E3ED-B8550D9C52EA}"/>
                </a:ext>
              </a:extLst>
            </p:cNvPr>
            <p:cNvSpPr/>
            <p:nvPr/>
          </p:nvSpPr>
          <p:spPr>
            <a:xfrm>
              <a:off x="2667821" y="3491763"/>
              <a:ext cx="36385" cy="10241"/>
            </a:xfrm>
            <a:custGeom>
              <a:avLst/>
              <a:gdLst/>
              <a:ahLst/>
              <a:cxnLst/>
              <a:rect l="l" t="t" r="r" b="b"/>
              <a:pathLst>
                <a:path w="1144" h="322" extrusionOk="0">
                  <a:moveTo>
                    <a:pt x="155" y="0"/>
                  </a:moveTo>
                  <a:cubicBezTo>
                    <a:pt x="72" y="0"/>
                    <a:pt x="0" y="72"/>
                    <a:pt x="0" y="167"/>
                  </a:cubicBezTo>
                  <a:cubicBezTo>
                    <a:pt x="0" y="250"/>
                    <a:pt x="72" y="322"/>
                    <a:pt x="155" y="322"/>
                  </a:cubicBezTo>
                  <a:lnTo>
                    <a:pt x="977" y="322"/>
                  </a:lnTo>
                  <a:cubicBezTo>
                    <a:pt x="1072" y="322"/>
                    <a:pt x="1143" y="250"/>
                    <a:pt x="1143" y="167"/>
                  </a:cubicBezTo>
                  <a:cubicBezTo>
                    <a:pt x="1131" y="72"/>
                    <a:pt x="1048"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11780;p67">
              <a:extLst>
                <a:ext uri="{FF2B5EF4-FFF2-40B4-BE49-F238E27FC236}">
                  <a16:creationId xmlns:a16="http://schemas.microsoft.com/office/drawing/2014/main" id="{340DBB1D-53CA-F2C4-32C8-2B4B29E31F69}"/>
                </a:ext>
              </a:extLst>
            </p:cNvPr>
            <p:cNvSpPr/>
            <p:nvPr/>
          </p:nvSpPr>
          <p:spPr>
            <a:xfrm>
              <a:off x="2677267" y="3441702"/>
              <a:ext cx="35653" cy="20069"/>
            </a:xfrm>
            <a:custGeom>
              <a:avLst/>
              <a:gdLst/>
              <a:ahLst/>
              <a:cxnLst/>
              <a:rect l="l" t="t" r="r" b="b"/>
              <a:pathLst>
                <a:path w="1121" h="631" extrusionOk="0">
                  <a:moveTo>
                    <a:pt x="173" y="1"/>
                  </a:moveTo>
                  <a:cubicBezTo>
                    <a:pt x="110" y="1"/>
                    <a:pt x="51" y="36"/>
                    <a:pt x="25" y="98"/>
                  </a:cubicBezTo>
                  <a:cubicBezTo>
                    <a:pt x="1" y="193"/>
                    <a:pt x="25" y="276"/>
                    <a:pt x="120" y="312"/>
                  </a:cubicBezTo>
                  <a:lnTo>
                    <a:pt x="882" y="622"/>
                  </a:lnTo>
                  <a:cubicBezTo>
                    <a:pt x="899" y="627"/>
                    <a:pt x="918" y="630"/>
                    <a:pt x="937" y="630"/>
                  </a:cubicBezTo>
                  <a:cubicBezTo>
                    <a:pt x="999" y="630"/>
                    <a:pt x="1066" y="599"/>
                    <a:pt x="1084" y="526"/>
                  </a:cubicBezTo>
                  <a:cubicBezTo>
                    <a:pt x="1120" y="443"/>
                    <a:pt x="1084" y="348"/>
                    <a:pt x="1001" y="324"/>
                  </a:cubicBezTo>
                  <a:lnTo>
                    <a:pt x="239" y="14"/>
                  </a:lnTo>
                  <a:cubicBezTo>
                    <a:pt x="217" y="5"/>
                    <a:pt x="19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11781;p67">
              <a:extLst>
                <a:ext uri="{FF2B5EF4-FFF2-40B4-BE49-F238E27FC236}">
                  <a16:creationId xmlns:a16="http://schemas.microsoft.com/office/drawing/2014/main" id="{CBDD8140-809C-2CA5-16D8-D99A0BA7E18E}"/>
                </a:ext>
              </a:extLst>
            </p:cNvPr>
            <p:cNvSpPr/>
            <p:nvPr/>
          </p:nvSpPr>
          <p:spPr>
            <a:xfrm>
              <a:off x="2706051" y="3399084"/>
              <a:ext cx="30724" cy="28338"/>
            </a:xfrm>
            <a:custGeom>
              <a:avLst/>
              <a:gdLst/>
              <a:ahLst/>
              <a:cxnLst/>
              <a:rect l="l" t="t" r="r" b="b"/>
              <a:pathLst>
                <a:path w="966" h="891" extrusionOk="0">
                  <a:moveTo>
                    <a:pt x="173" y="0"/>
                  </a:moveTo>
                  <a:cubicBezTo>
                    <a:pt x="132" y="0"/>
                    <a:pt x="90" y="15"/>
                    <a:pt x="60" y="45"/>
                  </a:cubicBezTo>
                  <a:cubicBezTo>
                    <a:pt x="1" y="104"/>
                    <a:pt x="1" y="199"/>
                    <a:pt x="60" y="259"/>
                  </a:cubicBezTo>
                  <a:cubicBezTo>
                    <a:pt x="644" y="819"/>
                    <a:pt x="632" y="890"/>
                    <a:pt x="751" y="890"/>
                  </a:cubicBezTo>
                  <a:cubicBezTo>
                    <a:pt x="894" y="890"/>
                    <a:pt x="965" y="723"/>
                    <a:pt x="870" y="616"/>
                  </a:cubicBezTo>
                  <a:lnTo>
                    <a:pt x="287"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11782;p67">
              <a:extLst>
                <a:ext uri="{FF2B5EF4-FFF2-40B4-BE49-F238E27FC236}">
                  <a16:creationId xmlns:a16="http://schemas.microsoft.com/office/drawing/2014/main" id="{8BD53BAC-EBED-9E45-4428-3256B2A5B3C1}"/>
                </a:ext>
              </a:extLst>
            </p:cNvPr>
            <p:cNvSpPr/>
            <p:nvPr/>
          </p:nvSpPr>
          <p:spPr>
            <a:xfrm>
              <a:off x="2748861" y="3370713"/>
              <a:ext cx="21596" cy="34190"/>
            </a:xfrm>
            <a:custGeom>
              <a:avLst/>
              <a:gdLst/>
              <a:ahLst/>
              <a:cxnLst/>
              <a:rect l="l" t="t" r="r" b="b"/>
              <a:pathLst>
                <a:path w="679" h="1075" extrusionOk="0">
                  <a:moveTo>
                    <a:pt x="170" y="1"/>
                  </a:moveTo>
                  <a:cubicBezTo>
                    <a:pt x="153" y="1"/>
                    <a:pt x="136" y="3"/>
                    <a:pt x="119" y="8"/>
                  </a:cubicBezTo>
                  <a:cubicBezTo>
                    <a:pt x="36" y="44"/>
                    <a:pt x="0" y="127"/>
                    <a:pt x="24" y="210"/>
                  </a:cubicBezTo>
                  <a:lnTo>
                    <a:pt x="334" y="972"/>
                  </a:lnTo>
                  <a:cubicBezTo>
                    <a:pt x="362" y="1039"/>
                    <a:pt x="421" y="1075"/>
                    <a:pt x="491" y="1075"/>
                  </a:cubicBezTo>
                  <a:cubicBezTo>
                    <a:pt x="510" y="1075"/>
                    <a:pt x="528" y="1073"/>
                    <a:pt x="548" y="1068"/>
                  </a:cubicBezTo>
                  <a:cubicBezTo>
                    <a:pt x="631" y="1020"/>
                    <a:pt x="679" y="937"/>
                    <a:pt x="631" y="841"/>
                  </a:cubicBezTo>
                  <a:lnTo>
                    <a:pt x="322" y="103"/>
                  </a:lnTo>
                  <a:cubicBezTo>
                    <a:pt x="293" y="37"/>
                    <a:pt x="235"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11783;p67">
              <a:extLst>
                <a:ext uri="{FF2B5EF4-FFF2-40B4-BE49-F238E27FC236}">
                  <a16:creationId xmlns:a16="http://schemas.microsoft.com/office/drawing/2014/main" id="{3E890BB0-0403-52B4-22E3-97D1BF6DB2E2}"/>
                </a:ext>
              </a:extLst>
            </p:cNvPr>
            <p:cNvSpPr/>
            <p:nvPr/>
          </p:nvSpPr>
          <p:spPr>
            <a:xfrm>
              <a:off x="2749242" y="3533364"/>
              <a:ext cx="111731" cy="115198"/>
            </a:xfrm>
            <a:custGeom>
              <a:avLst/>
              <a:gdLst/>
              <a:ahLst/>
              <a:cxnLst/>
              <a:rect l="l" t="t" r="r" b="b"/>
              <a:pathLst>
                <a:path w="3513" h="3622" extrusionOk="0">
                  <a:moveTo>
                    <a:pt x="3224" y="0"/>
                  </a:moveTo>
                  <a:cubicBezTo>
                    <a:pt x="3217" y="0"/>
                    <a:pt x="3210" y="1"/>
                    <a:pt x="3203" y="2"/>
                  </a:cubicBezTo>
                  <a:cubicBezTo>
                    <a:pt x="3108" y="14"/>
                    <a:pt x="3048" y="85"/>
                    <a:pt x="3060" y="180"/>
                  </a:cubicBezTo>
                  <a:lnTo>
                    <a:pt x="3155" y="740"/>
                  </a:lnTo>
                  <a:lnTo>
                    <a:pt x="3155" y="776"/>
                  </a:lnTo>
                  <a:cubicBezTo>
                    <a:pt x="3155" y="842"/>
                    <a:pt x="3087" y="909"/>
                    <a:pt x="3017" y="909"/>
                  </a:cubicBezTo>
                  <a:cubicBezTo>
                    <a:pt x="2999" y="909"/>
                    <a:pt x="2982" y="904"/>
                    <a:pt x="2965" y="895"/>
                  </a:cubicBezTo>
                  <a:cubicBezTo>
                    <a:pt x="2965" y="895"/>
                    <a:pt x="1929" y="359"/>
                    <a:pt x="1917" y="347"/>
                  </a:cubicBezTo>
                  <a:cubicBezTo>
                    <a:pt x="1858" y="320"/>
                    <a:pt x="1794" y="308"/>
                    <a:pt x="1731" y="308"/>
                  </a:cubicBezTo>
                  <a:cubicBezTo>
                    <a:pt x="1654" y="308"/>
                    <a:pt x="1578" y="326"/>
                    <a:pt x="1512" y="359"/>
                  </a:cubicBezTo>
                  <a:cubicBezTo>
                    <a:pt x="1453" y="383"/>
                    <a:pt x="548" y="859"/>
                    <a:pt x="500" y="895"/>
                  </a:cubicBezTo>
                  <a:cubicBezTo>
                    <a:pt x="480" y="906"/>
                    <a:pt x="459" y="911"/>
                    <a:pt x="438" y="911"/>
                  </a:cubicBezTo>
                  <a:cubicBezTo>
                    <a:pt x="372" y="911"/>
                    <a:pt x="310" y="857"/>
                    <a:pt x="310" y="776"/>
                  </a:cubicBezTo>
                  <a:cubicBezTo>
                    <a:pt x="310" y="764"/>
                    <a:pt x="310" y="740"/>
                    <a:pt x="345" y="585"/>
                  </a:cubicBezTo>
                  <a:cubicBezTo>
                    <a:pt x="357" y="490"/>
                    <a:pt x="298" y="418"/>
                    <a:pt x="203" y="407"/>
                  </a:cubicBezTo>
                  <a:cubicBezTo>
                    <a:pt x="190" y="403"/>
                    <a:pt x="178" y="401"/>
                    <a:pt x="166" y="401"/>
                  </a:cubicBezTo>
                  <a:cubicBezTo>
                    <a:pt x="99" y="401"/>
                    <a:pt x="44" y="457"/>
                    <a:pt x="24" y="538"/>
                  </a:cubicBezTo>
                  <a:cubicBezTo>
                    <a:pt x="0" y="680"/>
                    <a:pt x="0" y="716"/>
                    <a:pt x="0" y="776"/>
                  </a:cubicBezTo>
                  <a:cubicBezTo>
                    <a:pt x="0" y="1030"/>
                    <a:pt x="223" y="1224"/>
                    <a:pt x="464" y="1224"/>
                  </a:cubicBezTo>
                  <a:cubicBezTo>
                    <a:pt x="527" y="1224"/>
                    <a:pt x="592" y="1210"/>
                    <a:pt x="655" y="1180"/>
                  </a:cubicBezTo>
                  <a:lnTo>
                    <a:pt x="1238" y="883"/>
                  </a:lnTo>
                  <a:lnTo>
                    <a:pt x="1238" y="1454"/>
                  </a:lnTo>
                  <a:cubicBezTo>
                    <a:pt x="1238" y="1550"/>
                    <a:pt x="1310" y="1621"/>
                    <a:pt x="1393" y="1621"/>
                  </a:cubicBezTo>
                  <a:cubicBezTo>
                    <a:pt x="1488" y="1621"/>
                    <a:pt x="1560" y="1550"/>
                    <a:pt x="1560" y="1454"/>
                  </a:cubicBezTo>
                  <a:lnTo>
                    <a:pt x="1560" y="716"/>
                  </a:lnTo>
                  <a:cubicBezTo>
                    <a:pt x="1631" y="689"/>
                    <a:pt x="1683" y="636"/>
                    <a:pt x="1744" y="636"/>
                  </a:cubicBezTo>
                  <a:cubicBezTo>
                    <a:pt x="1764" y="636"/>
                    <a:pt x="1786" y="642"/>
                    <a:pt x="1810" y="657"/>
                  </a:cubicBezTo>
                  <a:lnTo>
                    <a:pt x="1929" y="716"/>
                  </a:lnTo>
                  <a:lnTo>
                    <a:pt x="1929" y="3455"/>
                  </a:lnTo>
                  <a:cubicBezTo>
                    <a:pt x="1929" y="3538"/>
                    <a:pt x="2012" y="3621"/>
                    <a:pt x="2096" y="3621"/>
                  </a:cubicBezTo>
                  <a:cubicBezTo>
                    <a:pt x="2191" y="3621"/>
                    <a:pt x="2262" y="3538"/>
                    <a:pt x="2262" y="3455"/>
                  </a:cubicBezTo>
                  <a:lnTo>
                    <a:pt x="2262" y="883"/>
                  </a:lnTo>
                  <a:cubicBezTo>
                    <a:pt x="2798" y="1145"/>
                    <a:pt x="2870" y="1240"/>
                    <a:pt x="3048" y="1240"/>
                  </a:cubicBezTo>
                  <a:cubicBezTo>
                    <a:pt x="3298" y="1216"/>
                    <a:pt x="3512" y="966"/>
                    <a:pt x="3465" y="704"/>
                  </a:cubicBezTo>
                  <a:lnTo>
                    <a:pt x="3382" y="133"/>
                  </a:lnTo>
                  <a:cubicBezTo>
                    <a:pt x="3360" y="57"/>
                    <a:pt x="3298" y="0"/>
                    <a:pt x="32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11784;p67">
              <a:extLst>
                <a:ext uri="{FF2B5EF4-FFF2-40B4-BE49-F238E27FC236}">
                  <a16:creationId xmlns:a16="http://schemas.microsoft.com/office/drawing/2014/main" id="{185CFDB8-26C6-0B77-0339-FD4328224173}"/>
                </a:ext>
              </a:extLst>
            </p:cNvPr>
            <p:cNvSpPr/>
            <p:nvPr/>
          </p:nvSpPr>
          <p:spPr>
            <a:xfrm>
              <a:off x="2795010" y="3417371"/>
              <a:ext cx="94365" cy="106960"/>
            </a:xfrm>
            <a:custGeom>
              <a:avLst/>
              <a:gdLst/>
              <a:ahLst/>
              <a:cxnLst/>
              <a:rect l="l" t="t" r="r" b="b"/>
              <a:pathLst>
                <a:path w="2967" h="3363" extrusionOk="0">
                  <a:moveTo>
                    <a:pt x="275" y="1"/>
                  </a:moveTo>
                  <a:cubicBezTo>
                    <a:pt x="121" y="1"/>
                    <a:pt x="0" y="85"/>
                    <a:pt x="49" y="220"/>
                  </a:cubicBezTo>
                  <a:cubicBezTo>
                    <a:pt x="68" y="296"/>
                    <a:pt x="133" y="334"/>
                    <a:pt x="195" y="334"/>
                  </a:cubicBezTo>
                  <a:cubicBezTo>
                    <a:pt x="210" y="334"/>
                    <a:pt x="226" y="332"/>
                    <a:pt x="240" y="327"/>
                  </a:cubicBezTo>
                  <a:cubicBezTo>
                    <a:pt x="253" y="324"/>
                    <a:pt x="266" y="323"/>
                    <a:pt x="280" y="323"/>
                  </a:cubicBezTo>
                  <a:cubicBezTo>
                    <a:pt x="329" y="323"/>
                    <a:pt x="379" y="342"/>
                    <a:pt x="407" y="398"/>
                  </a:cubicBezTo>
                  <a:lnTo>
                    <a:pt x="907" y="1434"/>
                  </a:lnTo>
                  <a:cubicBezTo>
                    <a:pt x="966" y="1565"/>
                    <a:pt x="1097" y="1649"/>
                    <a:pt x="1252" y="1684"/>
                  </a:cubicBezTo>
                  <a:lnTo>
                    <a:pt x="2395" y="1851"/>
                  </a:lnTo>
                  <a:cubicBezTo>
                    <a:pt x="2502" y="1863"/>
                    <a:pt x="2550" y="1994"/>
                    <a:pt x="2466" y="2065"/>
                  </a:cubicBezTo>
                  <a:lnTo>
                    <a:pt x="1657" y="2875"/>
                  </a:lnTo>
                  <a:cubicBezTo>
                    <a:pt x="1562" y="2958"/>
                    <a:pt x="1514" y="3077"/>
                    <a:pt x="1514" y="3196"/>
                  </a:cubicBezTo>
                  <a:cubicBezTo>
                    <a:pt x="1514" y="3292"/>
                    <a:pt x="1597" y="3363"/>
                    <a:pt x="1681" y="3363"/>
                  </a:cubicBezTo>
                  <a:cubicBezTo>
                    <a:pt x="1776" y="3363"/>
                    <a:pt x="1847" y="3292"/>
                    <a:pt x="1847" y="3196"/>
                  </a:cubicBezTo>
                  <a:cubicBezTo>
                    <a:pt x="1847" y="3101"/>
                    <a:pt x="1883" y="3137"/>
                    <a:pt x="2705" y="2303"/>
                  </a:cubicBezTo>
                  <a:cubicBezTo>
                    <a:pt x="2966" y="2030"/>
                    <a:pt x="2812" y="1577"/>
                    <a:pt x="2443" y="1518"/>
                  </a:cubicBezTo>
                  <a:lnTo>
                    <a:pt x="1300" y="1351"/>
                  </a:lnTo>
                  <a:cubicBezTo>
                    <a:pt x="1252" y="1351"/>
                    <a:pt x="1216" y="1327"/>
                    <a:pt x="1192" y="1279"/>
                  </a:cubicBezTo>
                  <a:lnTo>
                    <a:pt x="680" y="255"/>
                  </a:lnTo>
                  <a:cubicBezTo>
                    <a:pt x="594" y="76"/>
                    <a:pt x="42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11785;p67">
              <a:extLst>
                <a:ext uri="{FF2B5EF4-FFF2-40B4-BE49-F238E27FC236}">
                  <a16:creationId xmlns:a16="http://schemas.microsoft.com/office/drawing/2014/main" id="{7F92EAF1-DC53-6F33-2EDD-7E4856C7ABC1}"/>
                </a:ext>
              </a:extLst>
            </p:cNvPr>
            <p:cNvSpPr/>
            <p:nvPr/>
          </p:nvSpPr>
          <p:spPr>
            <a:xfrm>
              <a:off x="2719695" y="3433974"/>
              <a:ext cx="76141" cy="101744"/>
            </a:xfrm>
            <a:custGeom>
              <a:avLst/>
              <a:gdLst/>
              <a:ahLst/>
              <a:cxnLst/>
              <a:rect l="l" t="t" r="r" b="b"/>
              <a:pathLst>
                <a:path w="2394" h="3199" extrusionOk="0">
                  <a:moveTo>
                    <a:pt x="2232" y="0"/>
                  </a:moveTo>
                  <a:cubicBezTo>
                    <a:pt x="2173" y="0"/>
                    <a:pt x="2110" y="39"/>
                    <a:pt x="2084" y="91"/>
                  </a:cubicBezTo>
                  <a:lnTo>
                    <a:pt x="1763" y="757"/>
                  </a:lnTo>
                  <a:cubicBezTo>
                    <a:pt x="1751" y="805"/>
                    <a:pt x="1703" y="817"/>
                    <a:pt x="1655" y="829"/>
                  </a:cubicBezTo>
                  <a:lnTo>
                    <a:pt x="512" y="996"/>
                  </a:lnTo>
                  <a:cubicBezTo>
                    <a:pt x="131" y="1055"/>
                    <a:pt x="0" y="1508"/>
                    <a:pt x="250" y="1758"/>
                  </a:cubicBezTo>
                  <a:cubicBezTo>
                    <a:pt x="1108" y="2603"/>
                    <a:pt x="1132" y="2555"/>
                    <a:pt x="1120" y="2674"/>
                  </a:cubicBezTo>
                  <a:lnTo>
                    <a:pt x="1060" y="3020"/>
                  </a:lnTo>
                  <a:cubicBezTo>
                    <a:pt x="1048" y="3115"/>
                    <a:pt x="1120" y="3198"/>
                    <a:pt x="1203" y="3198"/>
                  </a:cubicBezTo>
                  <a:cubicBezTo>
                    <a:pt x="1286" y="3198"/>
                    <a:pt x="1358" y="3139"/>
                    <a:pt x="1358" y="3067"/>
                  </a:cubicBezTo>
                  <a:lnTo>
                    <a:pt x="1417" y="2722"/>
                  </a:lnTo>
                  <a:cubicBezTo>
                    <a:pt x="1441" y="2579"/>
                    <a:pt x="1382" y="2424"/>
                    <a:pt x="1286" y="2317"/>
                  </a:cubicBezTo>
                  <a:lnTo>
                    <a:pt x="465" y="1519"/>
                  </a:lnTo>
                  <a:cubicBezTo>
                    <a:pt x="393" y="1448"/>
                    <a:pt x="429" y="1305"/>
                    <a:pt x="536" y="1293"/>
                  </a:cubicBezTo>
                  <a:lnTo>
                    <a:pt x="1679" y="1127"/>
                  </a:lnTo>
                  <a:cubicBezTo>
                    <a:pt x="1834" y="1115"/>
                    <a:pt x="1953" y="1007"/>
                    <a:pt x="2025" y="876"/>
                  </a:cubicBezTo>
                  <a:lnTo>
                    <a:pt x="2358" y="210"/>
                  </a:lnTo>
                  <a:cubicBezTo>
                    <a:pt x="2394" y="150"/>
                    <a:pt x="2370" y="55"/>
                    <a:pt x="2298" y="19"/>
                  </a:cubicBezTo>
                  <a:cubicBezTo>
                    <a:pt x="2278" y="6"/>
                    <a:pt x="2256" y="0"/>
                    <a:pt x="2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11786;p67">
              <a:extLst>
                <a:ext uri="{FF2B5EF4-FFF2-40B4-BE49-F238E27FC236}">
                  <a16:creationId xmlns:a16="http://schemas.microsoft.com/office/drawing/2014/main" id="{6261405B-967D-A018-D3B9-FC2AC9881237}"/>
                </a:ext>
              </a:extLst>
            </p:cNvPr>
            <p:cNvSpPr/>
            <p:nvPr/>
          </p:nvSpPr>
          <p:spPr>
            <a:xfrm>
              <a:off x="2787472" y="3594366"/>
              <a:ext cx="32600" cy="104543"/>
            </a:xfrm>
            <a:custGeom>
              <a:avLst/>
              <a:gdLst/>
              <a:ahLst/>
              <a:cxnLst/>
              <a:rect l="l" t="t" r="r" b="b"/>
              <a:pathLst>
                <a:path w="1025" h="3287" extrusionOk="0">
                  <a:moveTo>
                    <a:pt x="167" y="1"/>
                  </a:moveTo>
                  <a:cubicBezTo>
                    <a:pt x="72" y="1"/>
                    <a:pt x="1" y="72"/>
                    <a:pt x="1" y="167"/>
                  </a:cubicBezTo>
                  <a:lnTo>
                    <a:pt x="1" y="2787"/>
                  </a:lnTo>
                  <a:cubicBezTo>
                    <a:pt x="1" y="3072"/>
                    <a:pt x="227" y="3287"/>
                    <a:pt x="513" y="3287"/>
                  </a:cubicBezTo>
                  <a:cubicBezTo>
                    <a:pt x="786" y="3287"/>
                    <a:pt x="1013" y="3072"/>
                    <a:pt x="1013" y="2787"/>
                  </a:cubicBezTo>
                  <a:lnTo>
                    <a:pt x="1013" y="2156"/>
                  </a:lnTo>
                  <a:cubicBezTo>
                    <a:pt x="1025" y="2072"/>
                    <a:pt x="953" y="2001"/>
                    <a:pt x="882" y="2001"/>
                  </a:cubicBezTo>
                  <a:cubicBezTo>
                    <a:pt x="786" y="2001"/>
                    <a:pt x="715" y="2072"/>
                    <a:pt x="715" y="2156"/>
                  </a:cubicBezTo>
                  <a:lnTo>
                    <a:pt x="715" y="2787"/>
                  </a:lnTo>
                  <a:cubicBezTo>
                    <a:pt x="715" y="2894"/>
                    <a:pt x="620" y="2977"/>
                    <a:pt x="525" y="2977"/>
                  </a:cubicBezTo>
                  <a:cubicBezTo>
                    <a:pt x="417" y="2977"/>
                    <a:pt x="334" y="2894"/>
                    <a:pt x="334" y="2787"/>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5" name="Google Shape;11787;p67">
            <a:extLst>
              <a:ext uri="{FF2B5EF4-FFF2-40B4-BE49-F238E27FC236}">
                <a16:creationId xmlns:a16="http://schemas.microsoft.com/office/drawing/2014/main" id="{ECBEFDEA-2809-EE1F-E016-F1831773391D}"/>
              </a:ext>
            </a:extLst>
          </p:cNvPr>
          <p:cNvGrpSpPr/>
          <p:nvPr/>
        </p:nvGrpSpPr>
        <p:grpSpPr>
          <a:xfrm>
            <a:off x="6341800" y="3357688"/>
            <a:ext cx="282715" cy="338660"/>
            <a:chOff x="2212469" y="3360313"/>
            <a:chExt cx="282715" cy="338660"/>
          </a:xfrm>
          <a:solidFill>
            <a:schemeClr val="accent1"/>
          </a:solidFill>
        </p:grpSpPr>
        <p:sp>
          <p:nvSpPr>
            <p:cNvPr id="9926" name="Google Shape;11788;p67">
              <a:extLst>
                <a:ext uri="{FF2B5EF4-FFF2-40B4-BE49-F238E27FC236}">
                  <a16:creationId xmlns:a16="http://schemas.microsoft.com/office/drawing/2014/main" id="{4F0650A1-A9F0-6382-AB24-B9BD1396BE77}"/>
                </a:ext>
              </a:extLst>
            </p:cNvPr>
            <p:cNvSpPr/>
            <p:nvPr/>
          </p:nvSpPr>
          <p:spPr>
            <a:xfrm>
              <a:off x="2282313" y="3360313"/>
              <a:ext cx="212871" cy="200403"/>
            </a:xfrm>
            <a:custGeom>
              <a:avLst/>
              <a:gdLst/>
              <a:ahLst/>
              <a:cxnLst/>
              <a:rect l="l" t="t" r="r" b="b"/>
              <a:pathLst>
                <a:path w="6693" h="6301" extrusionOk="0">
                  <a:moveTo>
                    <a:pt x="2751" y="2573"/>
                  </a:moveTo>
                  <a:lnTo>
                    <a:pt x="4108" y="3919"/>
                  </a:lnTo>
                  <a:lnTo>
                    <a:pt x="2882" y="5157"/>
                  </a:lnTo>
                  <a:lnTo>
                    <a:pt x="1525" y="3800"/>
                  </a:lnTo>
                  <a:lnTo>
                    <a:pt x="2751" y="2573"/>
                  </a:lnTo>
                  <a:close/>
                  <a:moveTo>
                    <a:pt x="5397" y="0"/>
                  </a:moveTo>
                  <a:cubicBezTo>
                    <a:pt x="5323" y="0"/>
                    <a:pt x="5261" y="55"/>
                    <a:pt x="5239" y="121"/>
                  </a:cubicBezTo>
                  <a:cubicBezTo>
                    <a:pt x="5228" y="216"/>
                    <a:pt x="5287" y="287"/>
                    <a:pt x="5359" y="299"/>
                  </a:cubicBezTo>
                  <a:cubicBezTo>
                    <a:pt x="5775" y="383"/>
                    <a:pt x="5990" y="656"/>
                    <a:pt x="6037" y="692"/>
                  </a:cubicBezTo>
                  <a:cubicBezTo>
                    <a:pt x="6478" y="1133"/>
                    <a:pt x="6478" y="1871"/>
                    <a:pt x="6037" y="2335"/>
                  </a:cubicBezTo>
                  <a:lnTo>
                    <a:pt x="5406" y="2954"/>
                  </a:lnTo>
                  <a:lnTo>
                    <a:pt x="3715" y="1264"/>
                  </a:lnTo>
                  <a:lnTo>
                    <a:pt x="4335" y="633"/>
                  </a:lnTo>
                  <a:cubicBezTo>
                    <a:pt x="4466" y="502"/>
                    <a:pt x="4632" y="395"/>
                    <a:pt x="4823" y="347"/>
                  </a:cubicBezTo>
                  <a:cubicBezTo>
                    <a:pt x="4918" y="323"/>
                    <a:pt x="4966" y="228"/>
                    <a:pt x="4930" y="156"/>
                  </a:cubicBezTo>
                  <a:cubicBezTo>
                    <a:pt x="4910" y="88"/>
                    <a:pt x="4842" y="43"/>
                    <a:pt x="4778" y="43"/>
                  </a:cubicBezTo>
                  <a:cubicBezTo>
                    <a:pt x="4765" y="43"/>
                    <a:pt x="4752" y="45"/>
                    <a:pt x="4739" y="49"/>
                  </a:cubicBezTo>
                  <a:cubicBezTo>
                    <a:pt x="4501" y="133"/>
                    <a:pt x="4287" y="240"/>
                    <a:pt x="4108" y="430"/>
                  </a:cubicBezTo>
                  <a:lnTo>
                    <a:pt x="3489" y="1049"/>
                  </a:lnTo>
                  <a:lnTo>
                    <a:pt x="3180" y="752"/>
                  </a:lnTo>
                  <a:cubicBezTo>
                    <a:pt x="3073" y="651"/>
                    <a:pt x="2933" y="600"/>
                    <a:pt x="2794" y="600"/>
                  </a:cubicBezTo>
                  <a:cubicBezTo>
                    <a:pt x="2656" y="600"/>
                    <a:pt x="2519" y="651"/>
                    <a:pt x="2418" y="752"/>
                  </a:cubicBezTo>
                  <a:lnTo>
                    <a:pt x="2049" y="1121"/>
                  </a:lnTo>
                  <a:cubicBezTo>
                    <a:pt x="1834" y="1335"/>
                    <a:pt x="1834" y="1680"/>
                    <a:pt x="2049" y="1883"/>
                  </a:cubicBezTo>
                  <a:lnTo>
                    <a:pt x="2525" y="2359"/>
                  </a:lnTo>
                  <a:lnTo>
                    <a:pt x="60" y="4812"/>
                  </a:lnTo>
                  <a:cubicBezTo>
                    <a:pt x="1" y="4871"/>
                    <a:pt x="1" y="4978"/>
                    <a:pt x="60" y="5038"/>
                  </a:cubicBezTo>
                  <a:cubicBezTo>
                    <a:pt x="90" y="5068"/>
                    <a:pt x="132" y="5083"/>
                    <a:pt x="173" y="5083"/>
                  </a:cubicBezTo>
                  <a:cubicBezTo>
                    <a:pt x="215" y="5083"/>
                    <a:pt x="257" y="5068"/>
                    <a:pt x="286" y="5038"/>
                  </a:cubicBezTo>
                  <a:lnTo>
                    <a:pt x="1287" y="4038"/>
                  </a:lnTo>
                  <a:lnTo>
                    <a:pt x="2644" y="5395"/>
                  </a:lnTo>
                  <a:lnTo>
                    <a:pt x="2001" y="6038"/>
                  </a:lnTo>
                  <a:cubicBezTo>
                    <a:pt x="1894" y="6145"/>
                    <a:pt x="1965" y="6300"/>
                    <a:pt x="2120" y="6300"/>
                  </a:cubicBezTo>
                  <a:cubicBezTo>
                    <a:pt x="2123" y="6300"/>
                    <a:pt x="2125" y="6300"/>
                    <a:pt x="2127" y="6300"/>
                  </a:cubicBezTo>
                  <a:cubicBezTo>
                    <a:pt x="2236" y="6300"/>
                    <a:pt x="2191" y="6277"/>
                    <a:pt x="4370" y="4133"/>
                  </a:cubicBezTo>
                  <a:cubicBezTo>
                    <a:pt x="4454" y="4133"/>
                    <a:pt x="4525" y="4062"/>
                    <a:pt x="4525" y="3966"/>
                  </a:cubicBezTo>
                  <a:cubicBezTo>
                    <a:pt x="4525" y="3859"/>
                    <a:pt x="4442" y="3835"/>
                    <a:pt x="4335" y="3716"/>
                  </a:cubicBezTo>
                  <a:lnTo>
                    <a:pt x="2977" y="2359"/>
                  </a:lnTo>
                  <a:lnTo>
                    <a:pt x="2287" y="1657"/>
                  </a:lnTo>
                  <a:cubicBezTo>
                    <a:pt x="2191" y="1573"/>
                    <a:pt x="2191" y="1430"/>
                    <a:pt x="2287" y="1347"/>
                  </a:cubicBezTo>
                  <a:lnTo>
                    <a:pt x="2656" y="978"/>
                  </a:lnTo>
                  <a:cubicBezTo>
                    <a:pt x="2697" y="930"/>
                    <a:pt x="2754" y="906"/>
                    <a:pt x="2811" y="906"/>
                  </a:cubicBezTo>
                  <a:cubicBezTo>
                    <a:pt x="2867" y="906"/>
                    <a:pt x="2924" y="930"/>
                    <a:pt x="2965" y="978"/>
                  </a:cubicBezTo>
                  <a:lnTo>
                    <a:pt x="5716" y="3728"/>
                  </a:lnTo>
                  <a:cubicBezTo>
                    <a:pt x="5811" y="3812"/>
                    <a:pt x="5811" y="3954"/>
                    <a:pt x="5716" y="4038"/>
                  </a:cubicBezTo>
                  <a:lnTo>
                    <a:pt x="5347" y="4407"/>
                  </a:lnTo>
                  <a:cubicBezTo>
                    <a:pt x="5305" y="4455"/>
                    <a:pt x="5248" y="4478"/>
                    <a:pt x="5192" y="4478"/>
                  </a:cubicBezTo>
                  <a:cubicBezTo>
                    <a:pt x="5135" y="4478"/>
                    <a:pt x="5079" y="4455"/>
                    <a:pt x="5037" y="4407"/>
                  </a:cubicBezTo>
                  <a:lnTo>
                    <a:pt x="4918" y="4288"/>
                  </a:lnTo>
                  <a:cubicBezTo>
                    <a:pt x="4888" y="4258"/>
                    <a:pt x="4847" y="4243"/>
                    <a:pt x="4805" y="4243"/>
                  </a:cubicBezTo>
                  <a:cubicBezTo>
                    <a:pt x="4763" y="4243"/>
                    <a:pt x="4722" y="4258"/>
                    <a:pt x="4692" y="4288"/>
                  </a:cubicBezTo>
                  <a:cubicBezTo>
                    <a:pt x="4632" y="4347"/>
                    <a:pt x="4632" y="4455"/>
                    <a:pt x="4692" y="4514"/>
                  </a:cubicBezTo>
                  <a:lnTo>
                    <a:pt x="4811" y="4633"/>
                  </a:lnTo>
                  <a:cubicBezTo>
                    <a:pt x="4918" y="4740"/>
                    <a:pt x="5055" y="4794"/>
                    <a:pt x="5192" y="4794"/>
                  </a:cubicBezTo>
                  <a:cubicBezTo>
                    <a:pt x="5329" y="4794"/>
                    <a:pt x="5466" y="4740"/>
                    <a:pt x="5573" y="4633"/>
                  </a:cubicBezTo>
                  <a:lnTo>
                    <a:pt x="5942" y="4264"/>
                  </a:lnTo>
                  <a:cubicBezTo>
                    <a:pt x="6156" y="4050"/>
                    <a:pt x="6156" y="3716"/>
                    <a:pt x="5942" y="3502"/>
                  </a:cubicBezTo>
                  <a:lnTo>
                    <a:pt x="5644" y="3204"/>
                  </a:lnTo>
                  <a:lnTo>
                    <a:pt x="6275" y="2585"/>
                  </a:lnTo>
                  <a:cubicBezTo>
                    <a:pt x="6537" y="2300"/>
                    <a:pt x="6692" y="1930"/>
                    <a:pt x="6692" y="1526"/>
                  </a:cubicBezTo>
                  <a:cubicBezTo>
                    <a:pt x="6692" y="823"/>
                    <a:pt x="6216" y="454"/>
                    <a:pt x="6180" y="406"/>
                  </a:cubicBezTo>
                  <a:cubicBezTo>
                    <a:pt x="5978" y="204"/>
                    <a:pt x="5704" y="73"/>
                    <a:pt x="5418" y="2"/>
                  </a:cubicBezTo>
                  <a:cubicBezTo>
                    <a:pt x="5411" y="1"/>
                    <a:pt x="5404" y="0"/>
                    <a:pt x="5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11789;p67">
              <a:extLst>
                <a:ext uri="{FF2B5EF4-FFF2-40B4-BE49-F238E27FC236}">
                  <a16:creationId xmlns:a16="http://schemas.microsoft.com/office/drawing/2014/main" id="{E59D527D-4D28-47FB-769A-E40345F2DDBC}"/>
                </a:ext>
              </a:extLst>
            </p:cNvPr>
            <p:cNvSpPr/>
            <p:nvPr/>
          </p:nvSpPr>
          <p:spPr>
            <a:xfrm>
              <a:off x="2234987" y="3526304"/>
              <a:ext cx="106070" cy="94143"/>
            </a:xfrm>
            <a:custGeom>
              <a:avLst/>
              <a:gdLst/>
              <a:ahLst/>
              <a:cxnLst/>
              <a:rect l="l" t="t" r="r" b="b"/>
              <a:pathLst>
                <a:path w="3335" h="2960" extrusionOk="0">
                  <a:moveTo>
                    <a:pt x="1245" y="1"/>
                  </a:moveTo>
                  <a:cubicBezTo>
                    <a:pt x="1203" y="1"/>
                    <a:pt x="1161" y="15"/>
                    <a:pt x="1132" y="45"/>
                  </a:cubicBezTo>
                  <a:cubicBezTo>
                    <a:pt x="1120" y="57"/>
                    <a:pt x="620" y="462"/>
                    <a:pt x="739" y="1152"/>
                  </a:cubicBezTo>
                  <a:lnTo>
                    <a:pt x="227" y="1664"/>
                  </a:lnTo>
                  <a:cubicBezTo>
                    <a:pt x="84" y="1807"/>
                    <a:pt x="0" y="2010"/>
                    <a:pt x="0" y="2200"/>
                  </a:cubicBezTo>
                  <a:cubicBezTo>
                    <a:pt x="0" y="2659"/>
                    <a:pt x="376" y="2960"/>
                    <a:pt x="766" y="2960"/>
                  </a:cubicBezTo>
                  <a:cubicBezTo>
                    <a:pt x="953" y="2960"/>
                    <a:pt x="1144" y="2890"/>
                    <a:pt x="1298" y="2736"/>
                  </a:cubicBezTo>
                  <a:lnTo>
                    <a:pt x="1810" y="2236"/>
                  </a:lnTo>
                  <a:cubicBezTo>
                    <a:pt x="1868" y="2243"/>
                    <a:pt x="1926" y="2247"/>
                    <a:pt x="1984" y="2247"/>
                  </a:cubicBezTo>
                  <a:cubicBezTo>
                    <a:pt x="2308" y="2247"/>
                    <a:pt x="2626" y="2133"/>
                    <a:pt x="2858" y="1891"/>
                  </a:cubicBezTo>
                  <a:lnTo>
                    <a:pt x="3275" y="1474"/>
                  </a:lnTo>
                  <a:cubicBezTo>
                    <a:pt x="3334" y="1414"/>
                    <a:pt x="3334" y="1307"/>
                    <a:pt x="3275" y="1248"/>
                  </a:cubicBezTo>
                  <a:cubicBezTo>
                    <a:pt x="3245" y="1218"/>
                    <a:pt x="3206" y="1203"/>
                    <a:pt x="3168" y="1203"/>
                  </a:cubicBezTo>
                  <a:cubicBezTo>
                    <a:pt x="3129" y="1203"/>
                    <a:pt x="3090" y="1218"/>
                    <a:pt x="3060" y="1248"/>
                  </a:cubicBezTo>
                  <a:lnTo>
                    <a:pt x="2644" y="1664"/>
                  </a:lnTo>
                  <a:cubicBezTo>
                    <a:pt x="2464" y="1844"/>
                    <a:pt x="2237" y="1929"/>
                    <a:pt x="2008" y="1929"/>
                  </a:cubicBezTo>
                  <a:cubicBezTo>
                    <a:pt x="1934" y="1929"/>
                    <a:pt x="1859" y="1920"/>
                    <a:pt x="1786" y="1903"/>
                  </a:cubicBezTo>
                  <a:cubicBezTo>
                    <a:pt x="1772" y="1900"/>
                    <a:pt x="1760" y="1898"/>
                    <a:pt x="1748" y="1898"/>
                  </a:cubicBezTo>
                  <a:cubicBezTo>
                    <a:pt x="1709" y="1898"/>
                    <a:pt x="1680" y="1914"/>
                    <a:pt x="1644" y="1950"/>
                  </a:cubicBezTo>
                  <a:lnTo>
                    <a:pt x="1072" y="2510"/>
                  </a:lnTo>
                  <a:cubicBezTo>
                    <a:pt x="989" y="2605"/>
                    <a:pt x="882" y="2641"/>
                    <a:pt x="762" y="2641"/>
                  </a:cubicBezTo>
                  <a:cubicBezTo>
                    <a:pt x="358" y="2641"/>
                    <a:pt x="167" y="2164"/>
                    <a:pt x="453" y="1891"/>
                  </a:cubicBezTo>
                  <a:lnTo>
                    <a:pt x="1012" y="1319"/>
                  </a:lnTo>
                  <a:cubicBezTo>
                    <a:pt x="1060" y="1283"/>
                    <a:pt x="1072" y="1236"/>
                    <a:pt x="1060" y="1176"/>
                  </a:cubicBezTo>
                  <a:cubicBezTo>
                    <a:pt x="929" y="605"/>
                    <a:pt x="1358" y="283"/>
                    <a:pt x="1358" y="259"/>
                  </a:cubicBezTo>
                  <a:cubicBezTo>
                    <a:pt x="1417" y="200"/>
                    <a:pt x="1417" y="105"/>
                    <a:pt x="1358" y="45"/>
                  </a:cubicBezTo>
                  <a:cubicBezTo>
                    <a:pt x="1328" y="15"/>
                    <a:pt x="1286" y="1"/>
                    <a:pt x="1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11790;p67">
              <a:extLst>
                <a:ext uri="{FF2B5EF4-FFF2-40B4-BE49-F238E27FC236}">
                  <a16:creationId xmlns:a16="http://schemas.microsoft.com/office/drawing/2014/main" id="{25A24463-A1EB-477D-4970-2EE38625E38C}"/>
                </a:ext>
              </a:extLst>
            </p:cNvPr>
            <p:cNvSpPr/>
            <p:nvPr/>
          </p:nvSpPr>
          <p:spPr>
            <a:xfrm>
              <a:off x="2212469" y="3622386"/>
              <a:ext cx="61924" cy="76586"/>
            </a:xfrm>
            <a:custGeom>
              <a:avLst/>
              <a:gdLst/>
              <a:ahLst/>
              <a:cxnLst/>
              <a:rect l="l" t="t" r="r" b="b"/>
              <a:pathLst>
                <a:path w="1947" h="2408" extrusionOk="0">
                  <a:moveTo>
                    <a:pt x="982" y="322"/>
                  </a:moveTo>
                  <a:lnTo>
                    <a:pt x="1447" y="1382"/>
                  </a:lnTo>
                  <a:cubicBezTo>
                    <a:pt x="1566" y="1680"/>
                    <a:pt x="1387" y="2084"/>
                    <a:pt x="970" y="2084"/>
                  </a:cubicBezTo>
                  <a:cubicBezTo>
                    <a:pt x="589" y="2084"/>
                    <a:pt x="387" y="1691"/>
                    <a:pt x="518" y="1382"/>
                  </a:cubicBezTo>
                  <a:lnTo>
                    <a:pt x="982" y="322"/>
                  </a:lnTo>
                  <a:close/>
                  <a:moveTo>
                    <a:pt x="975" y="1"/>
                  </a:moveTo>
                  <a:cubicBezTo>
                    <a:pt x="863" y="1"/>
                    <a:pt x="750" y="60"/>
                    <a:pt x="697" y="179"/>
                  </a:cubicBezTo>
                  <a:lnTo>
                    <a:pt x="220" y="1263"/>
                  </a:lnTo>
                  <a:cubicBezTo>
                    <a:pt x="0" y="1773"/>
                    <a:pt x="333" y="2407"/>
                    <a:pt x="977" y="2407"/>
                  </a:cubicBezTo>
                  <a:cubicBezTo>
                    <a:pt x="994" y="2407"/>
                    <a:pt x="1012" y="2407"/>
                    <a:pt x="1030" y="2406"/>
                  </a:cubicBezTo>
                  <a:cubicBezTo>
                    <a:pt x="1601" y="2382"/>
                    <a:pt x="1947" y="1775"/>
                    <a:pt x="1720" y="1263"/>
                  </a:cubicBezTo>
                  <a:lnTo>
                    <a:pt x="1244" y="179"/>
                  </a:lnTo>
                  <a:cubicBezTo>
                    <a:pt x="1197" y="60"/>
                    <a:pt x="1086" y="1"/>
                    <a:pt x="9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9" name="Google Shape;11791;p67">
            <a:extLst>
              <a:ext uri="{FF2B5EF4-FFF2-40B4-BE49-F238E27FC236}">
                <a16:creationId xmlns:a16="http://schemas.microsoft.com/office/drawing/2014/main" id="{DB37068C-E033-470C-CAED-DC074262C470}"/>
              </a:ext>
            </a:extLst>
          </p:cNvPr>
          <p:cNvGrpSpPr/>
          <p:nvPr/>
        </p:nvGrpSpPr>
        <p:grpSpPr>
          <a:xfrm>
            <a:off x="5898152" y="3358483"/>
            <a:ext cx="278739" cy="339073"/>
            <a:chOff x="1768821" y="3361108"/>
            <a:chExt cx="278739" cy="339073"/>
          </a:xfrm>
          <a:solidFill>
            <a:schemeClr val="accent1"/>
          </a:solidFill>
        </p:grpSpPr>
        <p:sp>
          <p:nvSpPr>
            <p:cNvPr id="9930" name="Google Shape;11792;p67">
              <a:extLst>
                <a:ext uri="{FF2B5EF4-FFF2-40B4-BE49-F238E27FC236}">
                  <a16:creationId xmlns:a16="http://schemas.microsoft.com/office/drawing/2014/main" id="{E2DDA463-18D6-D431-7FE4-A2D939C79C83}"/>
                </a:ext>
              </a:extLst>
            </p:cNvPr>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11793;p67">
              <a:extLst>
                <a:ext uri="{FF2B5EF4-FFF2-40B4-BE49-F238E27FC236}">
                  <a16:creationId xmlns:a16="http://schemas.microsoft.com/office/drawing/2014/main" id="{0E5F8A68-EFA8-A340-0C45-9D7B841EABD4}"/>
                </a:ext>
              </a:extLst>
            </p:cNvPr>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11794;p67">
              <a:extLst>
                <a:ext uri="{FF2B5EF4-FFF2-40B4-BE49-F238E27FC236}">
                  <a16:creationId xmlns:a16="http://schemas.microsoft.com/office/drawing/2014/main" id="{4678B442-A4A2-B0F1-0444-788C212C0BD6}"/>
                </a:ext>
              </a:extLst>
            </p:cNvPr>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11795;p67">
              <a:extLst>
                <a:ext uri="{FF2B5EF4-FFF2-40B4-BE49-F238E27FC236}">
                  <a16:creationId xmlns:a16="http://schemas.microsoft.com/office/drawing/2014/main" id="{1F45821F-5C9F-4A1D-37D2-4C9671C504CB}"/>
                </a:ext>
              </a:extLst>
            </p:cNvPr>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11796;p67">
              <a:extLst>
                <a:ext uri="{FF2B5EF4-FFF2-40B4-BE49-F238E27FC236}">
                  <a16:creationId xmlns:a16="http://schemas.microsoft.com/office/drawing/2014/main" id="{2E0170E9-1CA1-23CD-685B-390F7001F367}"/>
                </a:ext>
              </a:extLst>
            </p:cNvPr>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11797;p67">
              <a:extLst>
                <a:ext uri="{FF2B5EF4-FFF2-40B4-BE49-F238E27FC236}">
                  <a16:creationId xmlns:a16="http://schemas.microsoft.com/office/drawing/2014/main" id="{3E066076-6945-D779-B061-6237DDCC4635}"/>
                </a:ext>
              </a:extLst>
            </p:cNvPr>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11798;p67">
              <a:extLst>
                <a:ext uri="{FF2B5EF4-FFF2-40B4-BE49-F238E27FC236}">
                  <a16:creationId xmlns:a16="http://schemas.microsoft.com/office/drawing/2014/main" id="{842E712D-8F0E-6DF0-8DB0-05BDB4CB7866}"/>
                </a:ext>
              </a:extLst>
            </p:cNvPr>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11799;p67">
              <a:extLst>
                <a:ext uri="{FF2B5EF4-FFF2-40B4-BE49-F238E27FC236}">
                  <a16:creationId xmlns:a16="http://schemas.microsoft.com/office/drawing/2014/main" id="{7E1C2659-7878-36FA-F0C5-D5EDF0243DBC}"/>
                </a:ext>
              </a:extLst>
            </p:cNvPr>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11800;p67">
              <a:extLst>
                <a:ext uri="{FF2B5EF4-FFF2-40B4-BE49-F238E27FC236}">
                  <a16:creationId xmlns:a16="http://schemas.microsoft.com/office/drawing/2014/main" id="{DC0431B7-4267-57BD-2343-1BB3E4B4017C}"/>
                </a:ext>
              </a:extLst>
            </p:cNvPr>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11801;p67">
              <a:extLst>
                <a:ext uri="{FF2B5EF4-FFF2-40B4-BE49-F238E27FC236}">
                  <a16:creationId xmlns:a16="http://schemas.microsoft.com/office/drawing/2014/main" id="{72B5D517-566C-25EA-ED96-D0E17550B6B0}"/>
                </a:ext>
              </a:extLst>
            </p:cNvPr>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11802;p67">
              <a:extLst>
                <a:ext uri="{FF2B5EF4-FFF2-40B4-BE49-F238E27FC236}">
                  <a16:creationId xmlns:a16="http://schemas.microsoft.com/office/drawing/2014/main" id="{E1D34C14-FDE5-EF5F-59FB-70F6B79D39A1}"/>
                </a:ext>
              </a:extLst>
            </p:cNvPr>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ctrTitle" idx="2"/>
          </p:nvPr>
        </p:nvSpPr>
        <p:spPr>
          <a:xfrm>
            <a:off x="1995562" y="876280"/>
            <a:ext cx="2511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1</a:t>
            </a:r>
            <a:endParaRPr dirty="0"/>
          </a:p>
        </p:txBody>
      </p:sp>
      <p:sp>
        <p:nvSpPr>
          <p:cNvPr id="198" name="Google Shape;198;p30"/>
          <p:cNvSpPr txBox="1">
            <a:spLocks noGrp="1"/>
          </p:cNvSpPr>
          <p:nvPr>
            <p:ph type="subTitle" idx="1"/>
          </p:nvPr>
        </p:nvSpPr>
        <p:spPr>
          <a:xfrm>
            <a:off x="1995562" y="1434725"/>
            <a:ext cx="2511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latin typeface="Montserrat Medium"/>
                <a:ea typeface="Montserrat Medium"/>
                <a:cs typeface="Montserrat Medium"/>
                <a:sym typeface="Montserrat Medium"/>
              </a:rPr>
              <a:t>Here you could describe the topic of the section</a:t>
            </a:r>
            <a:endParaRPr dirty="0"/>
          </a:p>
        </p:txBody>
      </p:sp>
      <p:sp>
        <p:nvSpPr>
          <p:cNvPr id="199" name="Google Shape;199;p30"/>
          <p:cNvSpPr txBox="1">
            <a:spLocks noGrp="1"/>
          </p:cNvSpPr>
          <p:nvPr>
            <p:ph type="title"/>
          </p:nvPr>
        </p:nvSpPr>
        <p:spPr>
          <a:xfrm>
            <a:off x="720000" y="979200"/>
            <a:ext cx="12108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200" name="Google Shape;200;p30"/>
          <p:cNvSpPr txBox="1">
            <a:spLocks noGrp="1"/>
          </p:cNvSpPr>
          <p:nvPr>
            <p:ph type="title" idx="3"/>
          </p:nvPr>
        </p:nvSpPr>
        <p:spPr>
          <a:xfrm>
            <a:off x="4583100" y="979200"/>
            <a:ext cx="12108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05</a:t>
            </a:r>
            <a:endParaRPr dirty="0"/>
          </a:p>
        </p:txBody>
      </p:sp>
      <p:sp>
        <p:nvSpPr>
          <p:cNvPr id="201" name="Google Shape;201;p30"/>
          <p:cNvSpPr txBox="1">
            <a:spLocks noGrp="1"/>
          </p:cNvSpPr>
          <p:nvPr>
            <p:ph type="ctrTitle" idx="4"/>
          </p:nvPr>
        </p:nvSpPr>
        <p:spPr>
          <a:xfrm>
            <a:off x="5892125" y="876280"/>
            <a:ext cx="2700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2</a:t>
            </a:r>
            <a:endParaRPr dirty="0"/>
          </a:p>
        </p:txBody>
      </p:sp>
      <p:sp>
        <p:nvSpPr>
          <p:cNvPr id="202" name="Google Shape;202;p30"/>
          <p:cNvSpPr txBox="1">
            <a:spLocks noGrp="1"/>
          </p:cNvSpPr>
          <p:nvPr>
            <p:ph type="subTitle" idx="5"/>
          </p:nvPr>
        </p:nvSpPr>
        <p:spPr>
          <a:xfrm>
            <a:off x="5892125" y="1434725"/>
            <a:ext cx="2700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3" name="Google Shape;203;p30"/>
          <p:cNvSpPr txBox="1">
            <a:spLocks noGrp="1"/>
          </p:cNvSpPr>
          <p:nvPr>
            <p:ph type="title" idx="6"/>
          </p:nvPr>
        </p:nvSpPr>
        <p:spPr>
          <a:xfrm>
            <a:off x="720000" y="2736000"/>
            <a:ext cx="1210800" cy="62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10</a:t>
            </a:r>
            <a:endParaRPr dirty="0"/>
          </a:p>
        </p:txBody>
      </p:sp>
      <p:sp>
        <p:nvSpPr>
          <p:cNvPr id="204" name="Google Shape;204;p30"/>
          <p:cNvSpPr txBox="1">
            <a:spLocks noGrp="1"/>
          </p:cNvSpPr>
          <p:nvPr>
            <p:ph type="subTitle" idx="7"/>
          </p:nvPr>
        </p:nvSpPr>
        <p:spPr>
          <a:xfrm>
            <a:off x="1995562" y="3196325"/>
            <a:ext cx="2511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5" name="Google Shape;205;p30"/>
          <p:cNvSpPr txBox="1">
            <a:spLocks noGrp="1"/>
          </p:cNvSpPr>
          <p:nvPr>
            <p:ph type="title" idx="8"/>
          </p:nvPr>
        </p:nvSpPr>
        <p:spPr>
          <a:xfrm>
            <a:off x="4583100" y="2736000"/>
            <a:ext cx="1210800" cy="62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15</a:t>
            </a:r>
            <a:endParaRPr dirty="0"/>
          </a:p>
        </p:txBody>
      </p:sp>
      <p:sp>
        <p:nvSpPr>
          <p:cNvPr id="206" name="Google Shape;206;p30"/>
          <p:cNvSpPr txBox="1">
            <a:spLocks noGrp="1"/>
          </p:cNvSpPr>
          <p:nvPr>
            <p:ph type="ctrTitle" idx="9"/>
          </p:nvPr>
        </p:nvSpPr>
        <p:spPr>
          <a:xfrm>
            <a:off x="5892125" y="2628353"/>
            <a:ext cx="2700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4</a:t>
            </a:r>
            <a:endParaRPr dirty="0"/>
          </a:p>
        </p:txBody>
      </p:sp>
      <p:sp>
        <p:nvSpPr>
          <p:cNvPr id="207" name="Google Shape;207;p30"/>
          <p:cNvSpPr txBox="1">
            <a:spLocks noGrp="1"/>
          </p:cNvSpPr>
          <p:nvPr>
            <p:ph type="subTitle" idx="13"/>
          </p:nvPr>
        </p:nvSpPr>
        <p:spPr>
          <a:xfrm>
            <a:off x="5892125" y="3196325"/>
            <a:ext cx="2700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8" name="Google Shape;208;p30"/>
          <p:cNvSpPr txBox="1">
            <a:spLocks noGrp="1"/>
          </p:cNvSpPr>
          <p:nvPr>
            <p:ph type="ctrTitle" idx="14"/>
          </p:nvPr>
        </p:nvSpPr>
        <p:spPr>
          <a:xfrm>
            <a:off x="1995562" y="2628353"/>
            <a:ext cx="2511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3</a:t>
            </a:r>
            <a:endParaRPr dirty="0"/>
          </a:p>
        </p:txBody>
      </p:sp>
      <p:pic>
        <p:nvPicPr>
          <p:cNvPr id="8" name="Picture 7">
            <a:extLst>
              <a:ext uri="{FF2B5EF4-FFF2-40B4-BE49-F238E27FC236}">
                <a16:creationId xmlns:a16="http://schemas.microsoft.com/office/drawing/2014/main" id="{0628B88D-466E-3601-149A-476255AA2770}"/>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623"/>
        <p:cNvGrpSpPr/>
        <p:nvPr/>
      </p:nvGrpSpPr>
      <p:grpSpPr>
        <a:xfrm>
          <a:off x="0" y="0"/>
          <a:ext cx="0" cy="0"/>
          <a:chOff x="0" y="0"/>
          <a:chExt cx="0" cy="0"/>
        </a:xfrm>
      </p:grpSpPr>
      <p:sp>
        <p:nvSpPr>
          <p:cNvPr id="9624" name="Google Shape;9624;p65"/>
          <p:cNvSpPr txBox="1">
            <a:spLocks noGrp="1"/>
          </p:cNvSpPr>
          <p:nvPr>
            <p:ph type="title" idx="4294967295"/>
          </p:nvPr>
        </p:nvSpPr>
        <p:spPr>
          <a:xfrm>
            <a:off x="849675"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Business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9625" name="Google Shape;9625;p65"/>
          <p:cNvSpPr txBox="1">
            <a:spLocks noGrp="1"/>
          </p:cNvSpPr>
          <p:nvPr>
            <p:ph type="title" idx="4294967295"/>
          </p:nvPr>
        </p:nvSpPr>
        <p:spPr>
          <a:xfrm>
            <a:off x="4858400"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Teamwork Icons</a:t>
            </a:r>
            <a:endParaRPr>
              <a:solidFill>
                <a:srgbClr val="FFFFFF"/>
              </a:solidFill>
              <a:latin typeface="Arial"/>
              <a:ea typeface="Arial"/>
              <a:cs typeface="Arial"/>
              <a:sym typeface="Arial"/>
            </a:endParaRPr>
          </a:p>
        </p:txBody>
      </p:sp>
      <p:grpSp>
        <p:nvGrpSpPr>
          <p:cNvPr id="9626" name="Google Shape;9626;p65"/>
          <p:cNvGrpSpPr/>
          <p:nvPr/>
        </p:nvGrpSpPr>
        <p:grpSpPr>
          <a:xfrm>
            <a:off x="3541011" y="1508594"/>
            <a:ext cx="350166" cy="349434"/>
            <a:chOff x="3541011" y="1508594"/>
            <a:chExt cx="350166" cy="349434"/>
          </a:xfrm>
          <a:solidFill>
            <a:schemeClr val="accent1"/>
          </a:solidFill>
        </p:grpSpPr>
        <p:sp>
          <p:nvSpPr>
            <p:cNvPr id="9627" name="Google Shape;9627;p65"/>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65"/>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65"/>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65"/>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65"/>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65"/>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65"/>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65"/>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65"/>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65"/>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65"/>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65"/>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65"/>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0" name="Google Shape;9640;p65"/>
          <p:cNvGrpSpPr/>
          <p:nvPr/>
        </p:nvGrpSpPr>
        <p:grpSpPr>
          <a:xfrm>
            <a:off x="3122257" y="1508594"/>
            <a:ext cx="294850" cy="349434"/>
            <a:chOff x="3122257" y="1508594"/>
            <a:chExt cx="294850" cy="349434"/>
          </a:xfrm>
          <a:solidFill>
            <a:schemeClr val="accent1"/>
          </a:solidFill>
        </p:grpSpPr>
        <p:sp>
          <p:nvSpPr>
            <p:cNvPr id="9641" name="Google Shape;9641;p65"/>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65"/>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65"/>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65"/>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65"/>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6" name="Google Shape;9646;p65"/>
          <p:cNvGrpSpPr/>
          <p:nvPr/>
        </p:nvGrpSpPr>
        <p:grpSpPr>
          <a:xfrm>
            <a:off x="910723" y="1508212"/>
            <a:ext cx="251660" cy="350166"/>
            <a:chOff x="910723" y="1508212"/>
            <a:chExt cx="251660" cy="350166"/>
          </a:xfrm>
          <a:solidFill>
            <a:schemeClr val="accent1"/>
          </a:solidFill>
        </p:grpSpPr>
        <p:sp>
          <p:nvSpPr>
            <p:cNvPr id="9647" name="Google Shape;9647;p65"/>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65"/>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65"/>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65"/>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65"/>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65"/>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65"/>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65"/>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65"/>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65"/>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65"/>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65"/>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65"/>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65"/>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65"/>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65"/>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65"/>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4" name="Google Shape;9664;p65"/>
          <p:cNvGrpSpPr/>
          <p:nvPr/>
        </p:nvGrpSpPr>
        <p:grpSpPr>
          <a:xfrm>
            <a:off x="1308631" y="1507830"/>
            <a:ext cx="350166" cy="350198"/>
            <a:chOff x="1308631" y="1507830"/>
            <a:chExt cx="350166" cy="350198"/>
          </a:xfrm>
          <a:solidFill>
            <a:schemeClr val="accent1"/>
          </a:solidFill>
        </p:grpSpPr>
        <p:sp>
          <p:nvSpPr>
            <p:cNvPr id="9665" name="Google Shape;9665;p65"/>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65"/>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65"/>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65"/>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9" name="Google Shape;9669;p65"/>
          <p:cNvGrpSpPr/>
          <p:nvPr/>
        </p:nvGrpSpPr>
        <p:grpSpPr>
          <a:xfrm>
            <a:off x="1756921" y="1509739"/>
            <a:ext cx="345997" cy="345997"/>
            <a:chOff x="1756921" y="1509739"/>
            <a:chExt cx="345997" cy="345997"/>
          </a:xfrm>
          <a:solidFill>
            <a:schemeClr val="accent1"/>
          </a:solidFill>
        </p:grpSpPr>
        <p:sp>
          <p:nvSpPr>
            <p:cNvPr id="9670" name="Google Shape;9670;p65"/>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65"/>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65"/>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65"/>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65"/>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65"/>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65"/>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65"/>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65"/>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65"/>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65"/>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65"/>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65"/>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65"/>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65"/>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65"/>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65"/>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7" name="Google Shape;9687;p65"/>
          <p:cNvGrpSpPr/>
          <p:nvPr/>
        </p:nvGrpSpPr>
        <p:grpSpPr>
          <a:xfrm>
            <a:off x="2216956" y="1510503"/>
            <a:ext cx="318721" cy="345615"/>
            <a:chOff x="2216956" y="1510503"/>
            <a:chExt cx="318721" cy="345615"/>
          </a:xfrm>
          <a:solidFill>
            <a:schemeClr val="accent1"/>
          </a:solidFill>
        </p:grpSpPr>
        <p:sp>
          <p:nvSpPr>
            <p:cNvPr id="9688" name="Google Shape;9688;p65"/>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65"/>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65"/>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65"/>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65"/>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3" name="Google Shape;9693;p65"/>
          <p:cNvGrpSpPr/>
          <p:nvPr/>
        </p:nvGrpSpPr>
        <p:grpSpPr>
          <a:xfrm>
            <a:off x="3988156" y="1568461"/>
            <a:ext cx="349052" cy="230049"/>
            <a:chOff x="3988156" y="1568461"/>
            <a:chExt cx="349052" cy="230049"/>
          </a:xfrm>
          <a:solidFill>
            <a:schemeClr val="accent1"/>
          </a:solidFill>
        </p:grpSpPr>
        <p:sp>
          <p:nvSpPr>
            <p:cNvPr id="9694" name="Google Shape;9694;p65"/>
            <p:cNvSpPr/>
            <p:nvPr/>
          </p:nvSpPr>
          <p:spPr>
            <a:xfrm>
              <a:off x="3988156" y="1571135"/>
              <a:ext cx="349052" cy="227376"/>
            </a:xfrm>
            <a:custGeom>
              <a:avLst/>
              <a:gdLst/>
              <a:ahLst/>
              <a:cxnLst/>
              <a:rect l="l" t="t" r="r" b="b"/>
              <a:pathLst>
                <a:path w="10967" h="7144" extrusionOk="0">
                  <a:moveTo>
                    <a:pt x="3203" y="322"/>
                  </a:moveTo>
                  <a:cubicBezTo>
                    <a:pt x="3489" y="322"/>
                    <a:pt x="3763" y="429"/>
                    <a:pt x="3977" y="631"/>
                  </a:cubicBezTo>
                  <a:lnTo>
                    <a:pt x="6168" y="2703"/>
                  </a:lnTo>
                  <a:lnTo>
                    <a:pt x="4930" y="2703"/>
                  </a:lnTo>
                  <a:lnTo>
                    <a:pt x="3072" y="322"/>
                  </a:lnTo>
                  <a:close/>
                  <a:moveTo>
                    <a:pt x="9240" y="3012"/>
                  </a:moveTo>
                  <a:cubicBezTo>
                    <a:pt x="9514" y="3036"/>
                    <a:pt x="9752" y="3143"/>
                    <a:pt x="9942" y="3346"/>
                  </a:cubicBezTo>
                  <a:lnTo>
                    <a:pt x="10049" y="3441"/>
                  </a:lnTo>
                  <a:lnTo>
                    <a:pt x="9406" y="3441"/>
                  </a:lnTo>
                  <a:lnTo>
                    <a:pt x="9406" y="3453"/>
                  </a:lnTo>
                  <a:cubicBezTo>
                    <a:pt x="9323" y="3453"/>
                    <a:pt x="9240" y="3370"/>
                    <a:pt x="9240" y="3286"/>
                  </a:cubicBezTo>
                  <a:lnTo>
                    <a:pt x="9240" y="3012"/>
                  </a:lnTo>
                  <a:close/>
                  <a:moveTo>
                    <a:pt x="6894" y="3715"/>
                  </a:moveTo>
                  <a:lnTo>
                    <a:pt x="3977" y="6477"/>
                  </a:lnTo>
                  <a:cubicBezTo>
                    <a:pt x="3763" y="6679"/>
                    <a:pt x="3501" y="6799"/>
                    <a:pt x="3203" y="6799"/>
                  </a:cubicBezTo>
                  <a:lnTo>
                    <a:pt x="3072" y="6799"/>
                  </a:lnTo>
                  <a:lnTo>
                    <a:pt x="5466" y="3715"/>
                  </a:lnTo>
                  <a:close/>
                  <a:moveTo>
                    <a:pt x="2953" y="0"/>
                  </a:moveTo>
                  <a:cubicBezTo>
                    <a:pt x="2846" y="0"/>
                    <a:pt x="2751" y="60"/>
                    <a:pt x="2703" y="143"/>
                  </a:cubicBezTo>
                  <a:cubicBezTo>
                    <a:pt x="2668" y="238"/>
                    <a:pt x="2679" y="333"/>
                    <a:pt x="2739" y="429"/>
                  </a:cubicBezTo>
                  <a:lnTo>
                    <a:pt x="4513" y="2703"/>
                  </a:lnTo>
                  <a:lnTo>
                    <a:pt x="2191" y="2703"/>
                  </a:lnTo>
                  <a:cubicBezTo>
                    <a:pt x="2096" y="2703"/>
                    <a:pt x="2013" y="2655"/>
                    <a:pt x="1953" y="2572"/>
                  </a:cubicBezTo>
                  <a:lnTo>
                    <a:pt x="1239" y="1334"/>
                  </a:lnTo>
                  <a:cubicBezTo>
                    <a:pt x="1132" y="1155"/>
                    <a:pt x="941" y="1048"/>
                    <a:pt x="727" y="1048"/>
                  </a:cubicBezTo>
                  <a:lnTo>
                    <a:pt x="274" y="1048"/>
                  </a:lnTo>
                  <a:cubicBezTo>
                    <a:pt x="120" y="1048"/>
                    <a:pt x="1" y="1167"/>
                    <a:pt x="1" y="1322"/>
                  </a:cubicBezTo>
                  <a:lnTo>
                    <a:pt x="1" y="3834"/>
                  </a:lnTo>
                  <a:cubicBezTo>
                    <a:pt x="1" y="4167"/>
                    <a:pt x="274" y="4429"/>
                    <a:pt x="596" y="4429"/>
                  </a:cubicBezTo>
                  <a:lnTo>
                    <a:pt x="1977" y="4429"/>
                  </a:lnTo>
                  <a:cubicBezTo>
                    <a:pt x="2072" y="4429"/>
                    <a:pt x="2144" y="4358"/>
                    <a:pt x="2144" y="4263"/>
                  </a:cubicBezTo>
                  <a:cubicBezTo>
                    <a:pt x="2144" y="4179"/>
                    <a:pt x="2072" y="4096"/>
                    <a:pt x="1977" y="4096"/>
                  </a:cubicBezTo>
                  <a:lnTo>
                    <a:pt x="596" y="4096"/>
                  </a:lnTo>
                  <a:cubicBezTo>
                    <a:pt x="453" y="4096"/>
                    <a:pt x="310" y="3977"/>
                    <a:pt x="310" y="3822"/>
                  </a:cubicBezTo>
                  <a:lnTo>
                    <a:pt x="310" y="1369"/>
                  </a:lnTo>
                  <a:lnTo>
                    <a:pt x="727" y="1369"/>
                  </a:lnTo>
                  <a:cubicBezTo>
                    <a:pt x="834" y="1369"/>
                    <a:pt x="905" y="1405"/>
                    <a:pt x="965" y="1500"/>
                  </a:cubicBezTo>
                  <a:lnTo>
                    <a:pt x="1679" y="2739"/>
                  </a:lnTo>
                  <a:cubicBezTo>
                    <a:pt x="1786" y="2905"/>
                    <a:pt x="1977" y="3036"/>
                    <a:pt x="2191" y="3036"/>
                  </a:cubicBezTo>
                  <a:lnTo>
                    <a:pt x="8895" y="3036"/>
                  </a:lnTo>
                  <a:lnTo>
                    <a:pt x="8895" y="3298"/>
                  </a:lnTo>
                  <a:cubicBezTo>
                    <a:pt x="8895" y="3572"/>
                    <a:pt x="9109" y="3774"/>
                    <a:pt x="9371" y="3774"/>
                  </a:cubicBezTo>
                  <a:lnTo>
                    <a:pt x="10323" y="3774"/>
                  </a:lnTo>
                  <a:lnTo>
                    <a:pt x="10538" y="3977"/>
                  </a:lnTo>
                  <a:cubicBezTo>
                    <a:pt x="10561" y="4012"/>
                    <a:pt x="10597" y="4060"/>
                    <a:pt x="10597" y="4096"/>
                  </a:cubicBezTo>
                  <a:lnTo>
                    <a:pt x="6930" y="4096"/>
                  </a:lnTo>
                  <a:lnTo>
                    <a:pt x="7382" y="3679"/>
                  </a:lnTo>
                  <a:cubicBezTo>
                    <a:pt x="7430" y="3643"/>
                    <a:pt x="7442" y="3560"/>
                    <a:pt x="7430" y="3501"/>
                  </a:cubicBezTo>
                  <a:cubicBezTo>
                    <a:pt x="7394" y="3453"/>
                    <a:pt x="7335" y="3405"/>
                    <a:pt x="7275" y="3405"/>
                  </a:cubicBezTo>
                  <a:lnTo>
                    <a:pt x="5454" y="3405"/>
                  </a:lnTo>
                  <a:cubicBezTo>
                    <a:pt x="5358" y="3405"/>
                    <a:pt x="5287" y="3453"/>
                    <a:pt x="5239" y="3501"/>
                  </a:cubicBezTo>
                  <a:lnTo>
                    <a:pt x="4775" y="4096"/>
                  </a:lnTo>
                  <a:lnTo>
                    <a:pt x="2739" y="4096"/>
                  </a:lnTo>
                  <a:cubicBezTo>
                    <a:pt x="2656" y="4096"/>
                    <a:pt x="2572" y="4179"/>
                    <a:pt x="2572" y="4263"/>
                  </a:cubicBezTo>
                  <a:cubicBezTo>
                    <a:pt x="2572" y="4358"/>
                    <a:pt x="2656" y="4429"/>
                    <a:pt x="2739" y="4429"/>
                  </a:cubicBezTo>
                  <a:lnTo>
                    <a:pt x="4525" y="4429"/>
                  </a:lnTo>
                  <a:lnTo>
                    <a:pt x="2751" y="6703"/>
                  </a:lnTo>
                  <a:cubicBezTo>
                    <a:pt x="2691" y="6787"/>
                    <a:pt x="2679" y="6906"/>
                    <a:pt x="2727" y="6989"/>
                  </a:cubicBezTo>
                  <a:cubicBezTo>
                    <a:pt x="2763" y="7084"/>
                    <a:pt x="2858" y="7144"/>
                    <a:pt x="2965" y="7144"/>
                  </a:cubicBezTo>
                  <a:lnTo>
                    <a:pt x="3203" y="7144"/>
                  </a:lnTo>
                  <a:cubicBezTo>
                    <a:pt x="3572" y="7144"/>
                    <a:pt x="3930" y="7001"/>
                    <a:pt x="4203" y="6739"/>
                  </a:cubicBezTo>
                  <a:lnTo>
                    <a:pt x="6644" y="4429"/>
                  </a:lnTo>
                  <a:lnTo>
                    <a:pt x="10716" y="4429"/>
                  </a:lnTo>
                  <a:cubicBezTo>
                    <a:pt x="10847" y="4429"/>
                    <a:pt x="10966" y="4322"/>
                    <a:pt x="10966" y="4179"/>
                  </a:cubicBezTo>
                  <a:cubicBezTo>
                    <a:pt x="10954" y="4001"/>
                    <a:pt x="10895" y="3846"/>
                    <a:pt x="10788" y="3751"/>
                  </a:cubicBezTo>
                  <a:lnTo>
                    <a:pt x="10168" y="3120"/>
                  </a:lnTo>
                  <a:cubicBezTo>
                    <a:pt x="9895" y="2858"/>
                    <a:pt x="9526" y="2703"/>
                    <a:pt x="9156" y="2703"/>
                  </a:cubicBezTo>
                  <a:lnTo>
                    <a:pt x="6620" y="2703"/>
                  </a:lnTo>
                  <a:lnTo>
                    <a:pt x="4180" y="393"/>
                  </a:lnTo>
                  <a:cubicBezTo>
                    <a:pt x="3918" y="143"/>
                    <a:pt x="3561" y="0"/>
                    <a:pt x="3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65"/>
            <p:cNvSpPr/>
            <p:nvPr/>
          </p:nvSpPr>
          <p:spPr>
            <a:xfrm>
              <a:off x="4188256" y="1568461"/>
              <a:ext cx="146661" cy="61809"/>
            </a:xfrm>
            <a:custGeom>
              <a:avLst/>
              <a:gdLst/>
              <a:ahLst/>
              <a:cxnLst/>
              <a:rect l="l" t="t" r="r" b="b"/>
              <a:pathLst>
                <a:path w="4608" h="1942" extrusionOk="0">
                  <a:moveTo>
                    <a:pt x="2274" y="1"/>
                  </a:moveTo>
                  <a:cubicBezTo>
                    <a:pt x="1726" y="1"/>
                    <a:pt x="1250" y="382"/>
                    <a:pt x="1095" y="882"/>
                  </a:cubicBezTo>
                  <a:cubicBezTo>
                    <a:pt x="1036" y="870"/>
                    <a:pt x="976" y="870"/>
                    <a:pt x="905" y="870"/>
                  </a:cubicBezTo>
                  <a:cubicBezTo>
                    <a:pt x="393" y="870"/>
                    <a:pt x="0" y="1263"/>
                    <a:pt x="0" y="1775"/>
                  </a:cubicBezTo>
                  <a:cubicBezTo>
                    <a:pt x="12" y="1882"/>
                    <a:pt x="83" y="1941"/>
                    <a:pt x="179" y="1941"/>
                  </a:cubicBezTo>
                  <a:lnTo>
                    <a:pt x="2929" y="1941"/>
                  </a:lnTo>
                  <a:cubicBezTo>
                    <a:pt x="3012" y="1941"/>
                    <a:pt x="3096" y="1870"/>
                    <a:pt x="3096" y="1775"/>
                  </a:cubicBezTo>
                  <a:cubicBezTo>
                    <a:pt x="3096" y="1680"/>
                    <a:pt x="3012" y="1608"/>
                    <a:pt x="2929" y="1608"/>
                  </a:cubicBezTo>
                  <a:lnTo>
                    <a:pt x="357" y="1608"/>
                  </a:lnTo>
                  <a:cubicBezTo>
                    <a:pt x="429" y="1358"/>
                    <a:pt x="655" y="1179"/>
                    <a:pt x="917" y="1179"/>
                  </a:cubicBezTo>
                  <a:cubicBezTo>
                    <a:pt x="1012" y="1179"/>
                    <a:pt x="1084" y="1191"/>
                    <a:pt x="1155" y="1239"/>
                  </a:cubicBezTo>
                  <a:cubicBezTo>
                    <a:pt x="1179" y="1245"/>
                    <a:pt x="1206" y="1248"/>
                    <a:pt x="1232" y="1248"/>
                  </a:cubicBezTo>
                  <a:cubicBezTo>
                    <a:pt x="1259" y="1248"/>
                    <a:pt x="1286" y="1245"/>
                    <a:pt x="1310" y="1239"/>
                  </a:cubicBezTo>
                  <a:cubicBezTo>
                    <a:pt x="1345" y="1203"/>
                    <a:pt x="1381" y="1168"/>
                    <a:pt x="1381" y="1120"/>
                  </a:cubicBezTo>
                  <a:cubicBezTo>
                    <a:pt x="1441" y="667"/>
                    <a:pt x="1822" y="334"/>
                    <a:pt x="2274" y="334"/>
                  </a:cubicBezTo>
                  <a:cubicBezTo>
                    <a:pt x="2691" y="334"/>
                    <a:pt x="3048" y="608"/>
                    <a:pt x="3155" y="1001"/>
                  </a:cubicBezTo>
                  <a:cubicBezTo>
                    <a:pt x="3167" y="1048"/>
                    <a:pt x="3191" y="1072"/>
                    <a:pt x="3227" y="1108"/>
                  </a:cubicBezTo>
                  <a:cubicBezTo>
                    <a:pt x="3241" y="1122"/>
                    <a:pt x="3267" y="1128"/>
                    <a:pt x="3296" y="1128"/>
                  </a:cubicBezTo>
                  <a:cubicBezTo>
                    <a:pt x="3316" y="1128"/>
                    <a:pt x="3338" y="1125"/>
                    <a:pt x="3358" y="1120"/>
                  </a:cubicBezTo>
                  <a:cubicBezTo>
                    <a:pt x="3429" y="1084"/>
                    <a:pt x="3512" y="1072"/>
                    <a:pt x="3584" y="1072"/>
                  </a:cubicBezTo>
                  <a:cubicBezTo>
                    <a:pt x="3905" y="1072"/>
                    <a:pt x="4191" y="1310"/>
                    <a:pt x="4262" y="1608"/>
                  </a:cubicBezTo>
                  <a:lnTo>
                    <a:pt x="3667" y="1608"/>
                  </a:lnTo>
                  <a:cubicBezTo>
                    <a:pt x="3584" y="1608"/>
                    <a:pt x="3512" y="1680"/>
                    <a:pt x="3512" y="1775"/>
                  </a:cubicBezTo>
                  <a:cubicBezTo>
                    <a:pt x="3512" y="1870"/>
                    <a:pt x="3584" y="1941"/>
                    <a:pt x="3667" y="1941"/>
                  </a:cubicBezTo>
                  <a:lnTo>
                    <a:pt x="4441" y="1941"/>
                  </a:lnTo>
                  <a:cubicBezTo>
                    <a:pt x="4536" y="1941"/>
                    <a:pt x="4608" y="1870"/>
                    <a:pt x="4608" y="1775"/>
                  </a:cubicBezTo>
                  <a:cubicBezTo>
                    <a:pt x="4608" y="1203"/>
                    <a:pt x="4143" y="751"/>
                    <a:pt x="3584" y="751"/>
                  </a:cubicBezTo>
                  <a:cubicBezTo>
                    <a:pt x="3524" y="751"/>
                    <a:pt x="3465" y="751"/>
                    <a:pt x="3405" y="763"/>
                  </a:cubicBezTo>
                  <a:cubicBezTo>
                    <a:pt x="3227" y="298"/>
                    <a:pt x="2774"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65"/>
            <p:cNvSpPr/>
            <p:nvPr/>
          </p:nvSpPr>
          <p:spPr>
            <a:xfrm>
              <a:off x="4123805" y="1677598"/>
              <a:ext cx="13304" cy="13304"/>
            </a:xfrm>
            <a:custGeom>
              <a:avLst/>
              <a:gdLst/>
              <a:ahLst/>
              <a:cxnLst/>
              <a:rect l="l" t="t" r="r" b="b"/>
              <a:pathLst>
                <a:path w="418" h="418" extrusionOk="0">
                  <a:moveTo>
                    <a:pt x="203" y="1"/>
                  </a:moveTo>
                  <a:cubicBezTo>
                    <a:pt x="84" y="1"/>
                    <a:pt x="1" y="84"/>
                    <a:pt x="1" y="203"/>
                  </a:cubicBezTo>
                  <a:cubicBezTo>
                    <a:pt x="1" y="322"/>
                    <a:pt x="84" y="417"/>
                    <a:pt x="203" y="417"/>
                  </a:cubicBezTo>
                  <a:cubicBezTo>
                    <a:pt x="311" y="417"/>
                    <a:pt x="418" y="322"/>
                    <a:pt x="418" y="203"/>
                  </a:cubicBezTo>
                  <a:cubicBezTo>
                    <a:pt x="418"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65"/>
            <p:cNvSpPr/>
            <p:nvPr/>
          </p:nvSpPr>
          <p:spPr>
            <a:xfrm>
              <a:off x="4096147" y="1677598"/>
              <a:ext cx="13304" cy="13304"/>
            </a:xfrm>
            <a:custGeom>
              <a:avLst/>
              <a:gdLst/>
              <a:ahLst/>
              <a:cxnLst/>
              <a:rect l="l" t="t" r="r" b="b"/>
              <a:pathLst>
                <a:path w="418" h="418" extrusionOk="0">
                  <a:moveTo>
                    <a:pt x="215" y="1"/>
                  </a:moveTo>
                  <a:cubicBezTo>
                    <a:pt x="96" y="1"/>
                    <a:pt x="1" y="84"/>
                    <a:pt x="1" y="203"/>
                  </a:cubicBezTo>
                  <a:cubicBezTo>
                    <a:pt x="1" y="322"/>
                    <a:pt x="96" y="417"/>
                    <a:pt x="215" y="417"/>
                  </a:cubicBezTo>
                  <a:cubicBezTo>
                    <a:pt x="334" y="417"/>
                    <a:pt x="418" y="322"/>
                    <a:pt x="418" y="203"/>
                  </a:cubicBezTo>
                  <a:cubicBezTo>
                    <a:pt x="418"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65"/>
            <p:cNvSpPr/>
            <p:nvPr/>
          </p:nvSpPr>
          <p:spPr>
            <a:xfrm>
              <a:off x="4068871" y="1677598"/>
              <a:ext cx="13686" cy="13304"/>
            </a:xfrm>
            <a:custGeom>
              <a:avLst/>
              <a:gdLst/>
              <a:ahLst/>
              <a:cxnLst/>
              <a:rect l="l" t="t" r="r" b="b"/>
              <a:pathLst>
                <a:path w="430" h="418" extrusionOk="0">
                  <a:moveTo>
                    <a:pt x="215" y="1"/>
                  </a:moveTo>
                  <a:cubicBezTo>
                    <a:pt x="96" y="1"/>
                    <a:pt x="12" y="84"/>
                    <a:pt x="12" y="203"/>
                  </a:cubicBezTo>
                  <a:cubicBezTo>
                    <a:pt x="1" y="322"/>
                    <a:pt x="96" y="417"/>
                    <a:pt x="215" y="417"/>
                  </a:cubicBezTo>
                  <a:cubicBezTo>
                    <a:pt x="334" y="417"/>
                    <a:pt x="429" y="322"/>
                    <a:pt x="429" y="203"/>
                  </a:cubicBezTo>
                  <a:cubicBezTo>
                    <a:pt x="429"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65"/>
            <p:cNvSpPr/>
            <p:nvPr/>
          </p:nvSpPr>
          <p:spPr>
            <a:xfrm>
              <a:off x="4041594" y="1677598"/>
              <a:ext cx="13304" cy="13304"/>
            </a:xfrm>
            <a:custGeom>
              <a:avLst/>
              <a:gdLst/>
              <a:ahLst/>
              <a:cxnLst/>
              <a:rect l="l" t="t" r="r" b="b"/>
              <a:pathLst>
                <a:path w="418"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65"/>
            <p:cNvSpPr/>
            <p:nvPr/>
          </p:nvSpPr>
          <p:spPr>
            <a:xfrm>
              <a:off x="4239402" y="1677598"/>
              <a:ext cx="13304" cy="13304"/>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1" name="Google Shape;9701;p65"/>
          <p:cNvGrpSpPr/>
          <p:nvPr/>
        </p:nvGrpSpPr>
        <p:grpSpPr>
          <a:xfrm>
            <a:off x="2633037" y="1499873"/>
            <a:ext cx="379002" cy="366112"/>
            <a:chOff x="2633037" y="1499873"/>
            <a:chExt cx="379002" cy="366112"/>
          </a:xfrm>
          <a:solidFill>
            <a:schemeClr val="accent1"/>
          </a:solidFill>
        </p:grpSpPr>
        <p:sp>
          <p:nvSpPr>
            <p:cNvPr id="9702" name="Google Shape;9702;p65"/>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65"/>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65"/>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65"/>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65"/>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65"/>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8" name="Google Shape;9708;p65"/>
          <p:cNvGrpSpPr/>
          <p:nvPr/>
        </p:nvGrpSpPr>
        <p:grpSpPr>
          <a:xfrm>
            <a:off x="6675256" y="1516169"/>
            <a:ext cx="327823" cy="357009"/>
            <a:chOff x="6675256" y="1516169"/>
            <a:chExt cx="327823" cy="357009"/>
          </a:xfrm>
          <a:solidFill>
            <a:schemeClr val="accent1"/>
          </a:solidFill>
        </p:grpSpPr>
        <p:sp>
          <p:nvSpPr>
            <p:cNvPr id="9709" name="Google Shape;9709;p65"/>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65"/>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65"/>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65"/>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65"/>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65"/>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65"/>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65"/>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65"/>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8" name="Google Shape;9718;p65"/>
          <p:cNvGrpSpPr/>
          <p:nvPr/>
        </p:nvGrpSpPr>
        <p:grpSpPr>
          <a:xfrm>
            <a:off x="8020159" y="1516551"/>
            <a:ext cx="300897" cy="356627"/>
            <a:chOff x="8020159" y="1516551"/>
            <a:chExt cx="300897" cy="356627"/>
          </a:xfrm>
          <a:solidFill>
            <a:schemeClr val="accent1"/>
          </a:solidFill>
        </p:grpSpPr>
        <p:sp>
          <p:nvSpPr>
            <p:cNvPr id="9719" name="Google Shape;9719;p65"/>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65"/>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65"/>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65"/>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65"/>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4" name="Google Shape;9724;p65"/>
          <p:cNvGrpSpPr/>
          <p:nvPr/>
        </p:nvGrpSpPr>
        <p:grpSpPr>
          <a:xfrm>
            <a:off x="5377363" y="1516169"/>
            <a:ext cx="257357" cy="356627"/>
            <a:chOff x="5377363" y="1516169"/>
            <a:chExt cx="257357" cy="356627"/>
          </a:xfrm>
          <a:solidFill>
            <a:schemeClr val="accent1"/>
          </a:solidFill>
        </p:grpSpPr>
        <p:sp>
          <p:nvSpPr>
            <p:cNvPr id="9725" name="Google Shape;9725;p65"/>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65"/>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65"/>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65"/>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65"/>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65"/>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65"/>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65"/>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65"/>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65"/>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65"/>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65"/>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65"/>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65"/>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65"/>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65"/>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65"/>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2" name="Google Shape;9742;p65"/>
          <p:cNvGrpSpPr/>
          <p:nvPr/>
        </p:nvGrpSpPr>
        <p:grpSpPr>
          <a:xfrm>
            <a:off x="4880567" y="1535870"/>
            <a:ext cx="356245" cy="317607"/>
            <a:chOff x="4880567" y="1535870"/>
            <a:chExt cx="356245" cy="317607"/>
          </a:xfrm>
          <a:solidFill>
            <a:schemeClr val="accent1"/>
          </a:solidFill>
        </p:grpSpPr>
        <p:sp>
          <p:nvSpPr>
            <p:cNvPr id="9743" name="Google Shape;9743;p65"/>
            <p:cNvSpPr/>
            <p:nvPr/>
          </p:nvSpPr>
          <p:spPr>
            <a:xfrm>
              <a:off x="5103774" y="1535870"/>
              <a:ext cx="100448" cy="128138"/>
            </a:xfrm>
            <a:custGeom>
              <a:avLst/>
              <a:gdLst/>
              <a:ahLst/>
              <a:cxnLst/>
              <a:rect l="l" t="t" r="r" b="b"/>
              <a:pathLst>
                <a:path w="3156" h="4026" extrusionOk="0">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65"/>
            <p:cNvSpPr/>
            <p:nvPr/>
          </p:nvSpPr>
          <p:spPr>
            <a:xfrm>
              <a:off x="4880567" y="1552929"/>
              <a:ext cx="200895" cy="300547"/>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65"/>
            <p:cNvSpPr/>
            <p:nvPr/>
          </p:nvSpPr>
          <p:spPr>
            <a:xfrm>
              <a:off x="4919620"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65"/>
            <p:cNvSpPr/>
            <p:nvPr/>
          </p:nvSpPr>
          <p:spPr>
            <a:xfrm>
              <a:off x="5031398"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65"/>
            <p:cNvSpPr/>
            <p:nvPr/>
          </p:nvSpPr>
          <p:spPr>
            <a:xfrm>
              <a:off x="5070418" y="1552547"/>
              <a:ext cx="166394" cy="173969"/>
            </a:xfrm>
            <a:custGeom>
              <a:avLst/>
              <a:gdLst/>
              <a:ahLst/>
              <a:cxnLst/>
              <a:rect l="l" t="t" r="r" b="b"/>
              <a:pathLst>
                <a:path w="5228" h="5466" extrusionOk="0">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8" name="Google Shape;9748;p65"/>
          <p:cNvGrpSpPr/>
          <p:nvPr/>
        </p:nvGrpSpPr>
        <p:grpSpPr>
          <a:xfrm>
            <a:off x="5771483" y="1515787"/>
            <a:ext cx="357359" cy="357391"/>
            <a:chOff x="5771483" y="1515787"/>
            <a:chExt cx="357359" cy="357391"/>
          </a:xfrm>
          <a:solidFill>
            <a:schemeClr val="accent1"/>
          </a:solidFill>
        </p:grpSpPr>
        <p:sp>
          <p:nvSpPr>
            <p:cNvPr id="9749" name="Google Shape;9749;p65"/>
            <p:cNvSpPr/>
            <p:nvPr/>
          </p:nvSpPr>
          <p:spPr>
            <a:xfrm>
              <a:off x="5771483" y="1515787"/>
              <a:ext cx="357359" cy="357391"/>
            </a:xfrm>
            <a:custGeom>
              <a:avLst/>
              <a:gdLst/>
              <a:ahLst/>
              <a:cxnLst/>
              <a:rect l="l" t="t" r="r" b="b"/>
              <a:pathLst>
                <a:path w="11228" h="11229" extrusionOk="0">
                  <a:moveTo>
                    <a:pt x="6334" y="346"/>
                  </a:moveTo>
                  <a:cubicBezTo>
                    <a:pt x="6334" y="346"/>
                    <a:pt x="6346" y="346"/>
                    <a:pt x="6346" y="358"/>
                  </a:cubicBezTo>
                  <a:lnTo>
                    <a:pt x="6346" y="822"/>
                  </a:lnTo>
                  <a:cubicBezTo>
                    <a:pt x="6346" y="989"/>
                    <a:pt x="6454" y="1120"/>
                    <a:pt x="6608" y="1156"/>
                  </a:cubicBezTo>
                  <a:cubicBezTo>
                    <a:pt x="7132" y="1275"/>
                    <a:pt x="7644" y="1477"/>
                    <a:pt x="8097" y="1763"/>
                  </a:cubicBezTo>
                  <a:cubicBezTo>
                    <a:pt x="8157" y="1798"/>
                    <a:pt x="8225" y="1817"/>
                    <a:pt x="8290" y="1817"/>
                  </a:cubicBezTo>
                  <a:cubicBezTo>
                    <a:pt x="8377" y="1817"/>
                    <a:pt x="8459" y="1784"/>
                    <a:pt x="8513" y="1715"/>
                  </a:cubicBezTo>
                  <a:lnTo>
                    <a:pt x="8847" y="1394"/>
                  </a:lnTo>
                  <a:lnTo>
                    <a:pt x="8859" y="1394"/>
                  </a:lnTo>
                  <a:lnTo>
                    <a:pt x="9859" y="2382"/>
                  </a:lnTo>
                  <a:lnTo>
                    <a:pt x="9859" y="2406"/>
                  </a:lnTo>
                  <a:lnTo>
                    <a:pt x="9525" y="2727"/>
                  </a:lnTo>
                  <a:cubicBezTo>
                    <a:pt x="9406" y="2846"/>
                    <a:pt x="9394" y="3013"/>
                    <a:pt x="9490" y="3144"/>
                  </a:cubicBezTo>
                  <a:cubicBezTo>
                    <a:pt x="9787" y="3608"/>
                    <a:pt x="9978" y="4097"/>
                    <a:pt x="10097" y="4632"/>
                  </a:cubicBezTo>
                  <a:cubicBezTo>
                    <a:pt x="10121" y="4799"/>
                    <a:pt x="10264" y="4906"/>
                    <a:pt x="10418" y="4906"/>
                  </a:cubicBezTo>
                  <a:lnTo>
                    <a:pt x="10883" y="4906"/>
                  </a:lnTo>
                  <a:cubicBezTo>
                    <a:pt x="10883" y="4906"/>
                    <a:pt x="10895" y="4906"/>
                    <a:pt x="10895" y="4918"/>
                  </a:cubicBezTo>
                  <a:lnTo>
                    <a:pt x="10883" y="6335"/>
                  </a:lnTo>
                  <a:lnTo>
                    <a:pt x="10418" y="6335"/>
                  </a:lnTo>
                  <a:cubicBezTo>
                    <a:pt x="10264" y="6335"/>
                    <a:pt x="10121" y="6430"/>
                    <a:pt x="10097" y="6597"/>
                  </a:cubicBezTo>
                  <a:cubicBezTo>
                    <a:pt x="9978" y="7121"/>
                    <a:pt x="9763" y="7621"/>
                    <a:pt x="9490" y="8085"/>
                  </a:cubicBezTo>
                  <a:cubicBezTo>
                    <a:pt x="9394" y="8216"/>
                    <a:pt x="9406" y="8407"/>
                    <a:pt x="9525" y="8502"/>
                  </a:cubicBezTo>
                  <a:lnTo>
                    <a:pt x="9859" y="8835"/>
                  </a:lnTo>
                  <a:lnTo>
                    <a:pt x="9859" y="8847"/>
                  </a:lnTo>
                  <a:lnTo>
                    <a:pt x="8859" y="9847"/>
                  </a:lnTo>
                  <a:lnTo>
                    <a:pt x="8847" y="9847"/>
                  </a:lnTo>
                  <a:lnTo>
                    <a:pt x="8513" y="9514"/>
                  </a:lnTo>
                  <a:cubicBezTo>
                    <a:pt x="8447" y="9448"/>
                    <a:pt x="8370" y="9415"/>
                    <a:pt x="8290" y="9415"/>
                  </a:cubicBezTo>
                  <a:cubicBezTo>
                    <a:pt x="8226" y="9415"/>
                    <a:pt x="8160" y="9436"/>
                    <a:pt x="8097" y="9478"/>
                  </a:cubicBezTo>
                  <a:cubicBezTo>
                    <a:pt x="7644" y="9776"/>
                    <a:pt x="7144" y="9966"/>
                    <a:pt x="6608" y="10085"/>
                  </a:cubicBezTo>
                  <a:cubicBezTo>
                    <a:pt x="6454" y="10109"/>
                    <a:pt x="6346" y="10252"/>
                    <a:pt x="6346" y="10407"/>
                  </a:cubicBezTo>
                  <a:lnTo>
                    <a:pt x="6346" y="10871"/>
                  </a:lnTo>
                  <a:cubicBezTo>
                    <a:pt x="6346" y="10871"/>
                    <a:pt x="6346" y="10883"/>
                    <a:pt x="6334" y="10883"/>
                  </a:cubicBezTo>
                  <a:lnTo>
                    <a:pt x="4930" y="10883"/>
                  </a:lnTo>
                  <a:cubicBezTo>
                    <a:pt x="4930" y="10883"/>
                    <a:pt x="4918" y="10883"/>
                    <a:pt x="4918" y="10871"/>
                  </a:cubicBezTo>
                  <a:lnTo>
                    <a:pt x="4918" y="10407"/>
                  </a:lnTo>
                  <a:cubicBezTo>
                    <a:pt x="4918" y="10252"/>
                    <a:pt x="4810" y="10109"/>
                    <a:pt x="4644" y="10085"/>
                  </a:cubicBezTo>
                  <a:cubicBezTo>
                    <a:pt x="4132" y="9966"/>
                    <a:pt x="3620" y="9752"/>
                    <a:pt x="3156" y="9478"/>
                  </a:cubicBezTo>
                  <a:cubicBezTo>
                    <a:pt x="3096" y="9442"/>
                    <a:pt x="3036" y="9419"/>
                    <a:pt x="2977" y="9419"/>
                  </a:cubicBezTo>
                  <a:cubicBezTo>
                    <a:pt x="2894" y="9419"/>
                    <a:pt x="2798" y="9442"/>
                    <a:pt x="2739" y="9514"/>
                  </a:cubicBezTo>
                  <a:lnTo>
                    <a:pt x="2417" y="9847"/>
                  </a:lnTo>
                  <a:lnTo>
                    <a:pt x="2405" y="9847"/>
                  </a:lnTo>
                  <a:lnTo>
                    <a:pt x="1405" y="8847"/>
                  </a:lnTo>
                  <a:lnTo>
                    <a:pt x="1405" y="8835"/>
                  </a:lnTo>
                  <a:lnTo>
                    <a:pt x="1727" y="8502"/>
                  </a:lnTo>
                  <a:cubicBezTo>
                    <a:pt x="1846" y="8383"/>
                    <a:pt x="1870" y="8228"/>
                    <a:pt x="1774" y="8085"/>
                  </a:cubicBezTo>
                  <a:cubicBezTo>
                    <a:pt x="1477" y="7621"/>
                    <a:pt x="1286" y="7133"/>
                    <a:pt x="1167" y="6597"/>
                  </a:cubicBezTo>
                  <a:cubicBezTo>
                    <a:pt x="1131" y="6430"/>
                    <a:pt x="1000" y="6335"/>
                    <a:pt x="834" y="6335"/>
                  </a:cubicBezTo>
                  <a:lnTo>
                    <a:pt x="381" y="6335"/>
                  </a:lnTo>
                  <a:cubicBezTo>
                    <a:pt x="381" y="6335"/>
                    <a:pt x="358" y="6335"/>
                    <a:pt x="358" y="6311"/>
                  </a:cubicBezTo>
                  <a:lnTo>
                    <a:pt x="358" y="4918"/>
                  </a:lnTo>
                  <a:cubicBezTo>
                    <a:pt x="358" y="4918"/>
                    <a:pt x="358" y="4906"/>
                    <a:pt x="381" y="4906"/>
                  </a:cubicBezTo>
                  <a:lnTo>
                    <a:pt x="834" y="4906"/>
                  </a:lnTo>
                  <a:cubicBezTo>
                    <a:pt x="1000" y="4906"/>
                    <a:pt x="1131" y="4799"/>
                    <a:pt x="1167" y="4632"/>
                  </a:cubicBezTo>
                  <a:cubicBezTo>
                    <a:pt x="1286" y="4108"/>
                    <a:pt x="1489" y="3608"/>
                    <a:pt x="1774" y="3144"/>
                  </a:cubicBezTo>
                  <a:cubicBezTo>
                    <a:pt x="1870" y="3013"/>
                    <a:pt x="1846" y="2834"/>
                    <a:pt x="1727" y="2727"/>
                  </a:cubicBezTo>
                  <a:lnTo>
                    <a:pt x="1405" y="2406"/>
                  </a:lnTo>
                  <a:lnTo>
                    <a:pt x="1405" y="2382"/>
                  </a:lnTo>
                  <a:lnTo>
                    <a:pt x="2405" y="1394"/>
                  </a:lnTo>
                  <a:lnTo>
                    <a:pt x="2417" y="1394"/>
                  </a:lnTo>
                  <a:lnTo>
                    <a:pt x="2739" y="1715"/>
                  </a:lnTo>
                  <a:cubicBezTo>
                    <a:pt x="2807" y="1784"/>
                    <a:pt x="2891" y="1817"/>
                    <a:pt x="2975" y="1817"/>
                  </a:cubicBezTo>
                  <a:cubicBezTo>
                    <a:pt x="3037" y="1817"/>
                    <a:pt x="3100" y="1798"/>
                    <a:pt x="3156" y="1763"/>
                  </a:cubicBezTo>
                  <a:cubicBezTo>
                    <a:pt x="3620" y="1465"/>
                    <a:pt x="4108" y="1275"/>
                    <a:pt x="4644" y="1156"/>
                  </a:cubicBezTo>
                  <a:cubicBezTo>
                    <a:pt x="4810" y="1120"/>
                    <a:pt x="4918" y="989"/>
                    <a:pt x="4918" y="822"/>
                  </a:cubicBezTo>
                  <a:lnTo>
                    <a:pt x="4918" y="358"/>
                  </a:lnTo>
                  <a:cubicBezTo>
                    <a:pt x="4918" y="358"/>
                    <a:pt x="4918" y="346"/>
                    <a:pt x="4930" y="346"/>
                  </a:cubicBezTo>
                  <a:close/>
                  <a:moveTo>
                    <a:pt x="4918" y="1"/>
                  </a:moveTo>
                  <a:cubicBezTo>
                    <a:pt x="4727" y="1"/>
                    <a:pt x="4572" y="156"/>
                    <a:pt x="4572" y="346"/>
                  </a:cubicBezTo>
                  <a:lnTo>
                    <a:pt x="4572" y="810"/>
                  </a:lnTo>
                  <a:cubicBezTo>
                    <a:pt x="4572" y="810"/>
                    <a:pt x="4572" y="822"/>
                    <a:pt x="4560" y="822"/>
                  </a:cubicBezTo>
                  <a:cubicBezTo>
                    <a:pt x="3989" y="941"/>
                    <a:pt x="3453" y="1168"/>
                    <a:pt x="2965" y="1477"/>
                  </a:cubicBezTo>
                  <a:lnTo>
                    <a:pt x="2953" y="1477"/>
                  </a:lnTo>
                  <a:lnTo>
                    <a:pt x="2620" y="1156"/>
                  </a:lnTo>
                  <a:cubicBezTo>
                    <a:pt x="2554" y="1090"/>
                    <a:pt x="2471" y="1057"/>
                    <a:pt x="2386" y="1057"/>
                  </a:cubicBezTo>
                  <a:cubicBezTo>
                    <a:pt x="2301" y="1057"/>
                    <a:pt x="2215" y="1090"/>
                    <a:pt x="2143" y="1156"/>
                  </a:cubicBezTo>
                  <a:lnTo>
                    <a:pt x="1155" y="2144"/>
                  </a:lnTo>
                  <a:cubicBezTo>
                    <a:pt x="1012" y="2287"/>
                    <a:pt x="1012" y="2489"/>
                    <a:pt x="1155" y="2620"/>
                  </a:cubicBezTo>
                  <a:lnTo>
                    <a:pt x="1477" y="2954"/>
                  </a:lnTo>
                  <a:lnTo>
                    <a:pt x="1477" y="2965"/>
                  </a:lnTo>
                  <a:cubicBezTo>
                    <a:pt x="1167" y="3454"/>
                    <a:pt x="941" y="3989"/>
                    <a:pt x="822" y="4561"/>
                  </a:cubicBezTo>
                  <a:cubicBezTo>
                    <a:pt x="822" y="4561"/>
                    <a:pt x="822" y="4573"/>
                    <a:pt x="810" y="4573"/>
                  </a:cubicBezTo>
                  <a:lnTo>
                    <a:pt x="346" y="4573"/>
                  </a:lnTo>
                  <a:cubicBezTo>
                    <a:pt x="155" y="4573"/>
                    <a:pt x="0" y="4728"/>
                    <a:pt x="0" y="4918"/>
                  </a:cubicBezTo>
                  <a:lnTo>
                    <a:pt x="0" y="6311"/>
                  </a:lnTo>
                  <a:cubicBezTo>
                    <a:pt x="0" y="6513"/>
                    <a:pt x="155" y="6656"/>
                    <a:pt x="346" y="6656"/>
                  </a:cubicBezTo>
                  <a:lnTo>
                    <a:pt x="810" y="6656"/>
                  </a:lnTo>
                  <a:cubicBezTo>
                    <a:pt x="810" y="6656"/>
                    <a:pt x="822" y="6656"/>
                    <a:pt x="822" y="6680"/>
                  </a:cubicBezTo>
                  <a:cubicBezTo>
                    <a:pt x="941" y="7240"/>
                    <a:pt x="1167" y="7776"/>
                    <a:pt x="1477" y="8264"/>
                  </a:cubicBezTo>
                  <a:lnTo>
                    <a:pt x="1477" y="8288"/>
                  </a:lnTo>
                  <a:lnTo>
                    <a:pt x="1155" y="8609"/>
                  </a:lnTo>
                  <a:cubicBezTo>
                    <a:pt x="1012" y="8740"/>
                    <a:pt x="1012" y="8954"/>
                    <a:pt x="1155" y="9085"/>
                  </a:cubicBezTo>
                  <a:lnTo>
                    <a:pt x="2143" y="10085"/>
                  </a:lnTo>
                  <a:cubicBezTo>
                    <a:pt x="2215" y="10151"/>
                    <a:pt x="2301" y="10184"/>
                    <a:pt x="2386" y="10184"/>
                  </a:cubicBezTo>
                  <a:cubicBezTo>
                    <a:pt x="2471" y="10184"/>
                    <a:pt x="2554" y="10151"/>
                    <a:pt x="2620" y="10085"/>
                  </a:cubicBezTo>
                  <a:lnTo>
                    <a:pt x="2953" y="9752"/>
                  </a:lnTo>
                  <a:lnTo>
                    <a:pt x="2965" y="9752"/>
                  </a:lnTo>
                  <a:cubicBezTo>
                    <a:pt x="3453" y="10073"/>
                    <a:pt x="3989" y="10288"/>
                    <a:pt x="4560" y="10407"/>
                  </a:cubicBezTo>
                  <a:cubicBezTo>
                    <a:pt x="4560" y="10407"/>
                    <a:pt x="4572" y="10407"/>
                    <a:pt x="4572" y="10431"/>
                  </a:cubicBezTo>
                  <a:lnTo>
                    <a:pt x="4572" y="10883"/>
                  </a:lnTo>
                  <a:cubicBezTo>
                    <a:pt x="4572" y="11085"/>
                    <a:pt x="4727" y="11228"/>
                    <a:pt x="4918" y="11228"/>
                  </a:cubicBezTo>
                  <a:lnTo>
                    <a:pt x="6311" y="11228"/>
                  </a:lnTo>
                  <a:cubicBezTo>
                    <a:pt x="6513" y="11228"/>
                    <a:pt x="6656" y="11085"/>
                    <a:pt x="6656" y="10883"/>
                  </a:cubicBezTo>
                  <a:lnTo>
                    <a:pt x="6656" y="10431"/>
                  </a:lnTo>
                  <a:cubicBezTo>
                    <a:pt x="6656" y="10431"/>
                    <a:pt x="6656" y="10407"/>
                    <a:pt x="6668" y="10407"/>
                  </a:cubicBezTo>
                  <a:cubicBezTo>
                    <a:pt x="7239" y="10288"/>
                    <a:pt x="7775" y="10062"/>
                    <a:pt x="8263" y="9752"/>
                  </a:cubicBezTo>
                  <a:lnTo>
                    <a:pt x="8275" y="9752"/>
                  </a:lnTo>
                  <a:lnTo>
                    <a:pt x="8609" y="10085"/>
                  </a:lnTo>
                  <a:cubicBezTo>
                    <a:pt x="8674" y="10151"/>
                    <a:pt x="8760" y="10184"/>
                    <a:pt x="8847" y="10184"/>
                  </a:cubicBezTo>
                  <a:cubicBezTo>
                    <a:pt x="8933" y="10184"/>
                    <a:pt x="9019" y="10151"/>
                    <a:pt x="9085" y="10085"/>
                  </a:cubicBezTo>
                  <a:lnTo>
                    <a:pt x="10085" y="9085"/>
                  </a:lnTo>
                  <a:cubicBezTo>
                    <a:pt x="10216" y="8954"/>
                    <a:pt x="10216" y="8740"/>
                    <a:pt x="10085" y="8609"/>
                  </a:cubicBezTo>
                  <a:lnTo>
                    <a:pt x="9752" y="8288"/>
                  </a:lnTo>
                  <a:lnTo>
                    <a:pt x="9752" y="8264"/>
                  </a:lnTo>
                  <a:cubicBezTo>
                    <a:pt x="10061" y="7776"/>
                    <a:pt x="10287" y="7240"/>
                    <a:pt x="10406" y="6680"/>
                  </a:cubicBezTo>
                  <a:cubicBezTo>
                    <a:pt x="10406" y="6680"/>
                    <a:pt x="10406" y="6656"/>
                    <a:pt x="10418" y="6656"/>
                  </a:cubicBezTo>
                  <a:lnTo>
                    <a:pt x="10883" y="6656"/>
                  </a:lnTo>
                  <a:cubicBezTo>
                    <a:pt x="11073" y="6656"/>
                    <a:pt x="11228" y="6513"/>
                    <a:pt x="11228" y="6311"/>
                  </a:cubicBezTo>
                  <a:lnTo>
                    <a:pt x="11228" y="4918"/>
                  </a:lnTo>
                  <a:cubicBezTo>
                    <a:pt x="11228" y="4728"/>
                    <a:pt x="11073" y="4573"/>
                    <a:pt x="10883" y="4573"/>
                  </a:cubicBezTo>
                  <a:lnTo>
                    <a:pt x="10418" y="4573"/>
                  </a:lnTo>
                  <a:cubicBezTo>
                    <a:pt x="10418" y="4573"/>
                    <a:pt x="10406" y="4573"/>
                    <a:pt x="10406" y="4561"/>
                  </a:cubicBezTo>
                  <a:cubicBezTo>
                    <a:pt x="10287" y="3989"/>
                    <a:pt x="10061" y="3454"/>
                    <a:pt x="9752" y="2965"/>
                  </a:cubicBezTo>
                  <a:lnTo>
                    <a:pt x="9752" y="2954"/>
                  </a:lnTo>
                  <a:lnTo>
                    <a:pt x="10085" y="2620"/>
                  </a:lnTo>
                  <a:cubicBezTo>
                    <a:pt x="10216" y="2489"/>
                    <a:pt x="10216" y="2287"/>
                    <a:pt x="10085" y="2144"/>
                  </a:cubicBezTo>
                  <a:lnTo>
                    <a:pt x="9085" y="1156"/>
                  </a:lnTo>
                  <a:cubicBezTo>
                    <a:pt x="9019" y="1090"/>
                    <a:pt x="8933" y="1057"/>
                    <a:pt x="8847" y="1057"/>
                  </a:cubicBezTo>
                  <a:cubicBezTo>
                    <a:pt x="8760" y="1057"/>
                    <a:pt x="8674" y="1090"/>
                    <a:pt x="8609" y="1156"/>
                  </a:cubicBezTo>
                  <a:lnTo>
                    <a:pt x="8275" y="1477"/>
                  </a:lnTo>
                  <a:lnTo>
                    <a:pt x="8263" y="1477"/>
                  </a:lnTo>
                  <a:cubicBezTo>
                    <a:pt x="7775" y="1168"/>
                    <a:pt x="7239" y="941"/>
                    <a:pt x="6668" y="822"/>
                  </a:cubicBezTo>
                  <a:cubicBezTo>
                    <a:pt x="6668" y="822"/>
                    <a:pt x="6656" y="822"/>
                    <a:pt x="6656" y="810"/>
                  </a:cubicBezTo>
                  <a:lnTo>
                    <a:pt x="6656" y="346"/>
                  </a:lnTo>
                  <a:cubicBezTo>
                    <a:pt x="6656" y="156"/>
                    <a:pt x="6513"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65"/>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65"/>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65"/>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3" name="Google Shape;9753;p65"/>
          <p:cNvGrpSpPr/>
          <p:nvPr/>
        </p:nvGrpSpPr>
        <p:grpSpPr>
          <a:xfrm>
            <a:off x="7121669" y="1533610"/>
            <a:ext cx="321362" cy="321362"/>
            <a:chOff x="7121669" y="1533610"/>
            <a:chExt cx="321362" cy="321362"/>
          </a:xfrm>
          <a:solidFill>
            <a:schemeClr val="accent1"/>
          </a:solidFill>
        </p:grpSpPr>
        <p:sp>
          <p:nvSpPr>
            <p:cNvPr id="9754" name="Google Shape;9754;p65"/>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65"/>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65"/>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65"/>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8" name="Google Shape;9758;p65"/>
          <p:cNvGrpSpPr/>
          <p:nvPr/>
        </p:nvGrpSpPr>
        <p:grpSpPr>
          <a:xfrm>
            <a:off x="7562766" y="1514864"/>
            <a:ext cx="327059" cy="360192"/>
            <a:chOff x="7562766" y="1514864"/>
            <a:chExt cx="327059" cy="360192"/>
          </a:xfrm>
          <a:solidFill>
            <a:schemeClr val="accent1"/>
          </a:solidFill>
        </p:grpSpPr>
        <p:sp>
          <p:nvSpPr>
            <p:cNvPr id="9759" name="Google Shape;9759;p65"/>
            <p:cNvSpPr/>
            <p:nvPr/>
          </p:nvSpPr>
          <p:spPr>
            <a:xfrm>
              <a:off x="7662418" y="1600289"/>
              <a:ext cx="127724" cy="165248"/>
            </a:xfrm>
            <a:custGeom>
              <a:avLst/>
              <a:gdLst/>
              <a:ahLst/>
              <a:cxnLst/>
              <a:rect l="l" t="t" r="r" b="b"/>
              <a:pathLst>
                <a:path w="4013" h="5192" extrusionOk="0">
                  <a:moveTo>
                    <a:pt x="2001" y="334"/>
                  </a:moveTo>
                  <a:cubicBezTo>
                    <a:pt x="2298" y="334"/>
                    <a:pt x="2548" y="513"/>
                    <a:pt x="2656" y="763"/>
                  </a:cubicBezTo>
                  <a:cubicBezTo>
                    <a:pt x="2679" y="846"/>
                    <a:pt x="2715" y="941"/>
                    <a:pt x="2715" y="1049"/>
                  </a:cubicBezTo>
                  <a:lnTo>
                    <a:pt x="2715" y="1227"/>
                  </a:lnTo>
                  <a:cubicBezTo>
                    <a:pt x="2441" y="1132"/>
                    <a:pt x="2322" y="846"/>
                    <a:pt x="2322" y="834"/>
                  </a:cubicBezTo>
                  <a:cubicBezTo>
                    <a:pt x="2298" y="775"/>
                    <a:pt x="2251" y="727"/>
                    <a:pt x="2179" y="727"/>
                  </a:cubicBezTo>
                  <a:cubicBezTo>
                    <a:pt x="2120" y="727"/>
                    <a:pt x="2060" y="763"/>
                    <a:pt x="2013" y="822"/>
                  </a:cubicBezTo>
                  <a:cubicBezTo>
                    <a:pt x="2013" y="822"/>
                    <a:pt x="1822" y="1180"/>
                    <a:pt x="1286" y="1239"/>
                  </a:cubicBezTo>
                  <a:lnTo>
                    <a:pt x="1286" y="1025"/>
                  </a:lnTo>
                  <a:cubicBezTo>
                    <a:pt x="1298" y="941"/>
                    <a:pt x="1310" y="846"/>
                    <a:pt x="1346" y="763"/>
                  </a:cubicBezTo>
                  <a:cubicBezTo>
                    <a:pt x="1453" y="513"/>
                    <a:pt x="1703" y="334"/>
                    <a:pt x="2001" y="334"/>
                  </a:cubicBezTo>
                  <a:close/>
                  <a:moveTo>
                    <a:pt x="2167" y="1180"/>
                  </a:moveTo>
                  <a:cubicBezTo>
                    <a:pt x="2263" y="1322"/>
                    <a:pt x="2465" y="1501"/>
                    <a:pt x="2727" y="1549"/>
                  </a:cubicBezTo>
                  <a:lnTo>
                    <a:pt x="2727" y="1775"/>
                  </a:lnTo>
                  <a:cubicBezTo>
                    <a:pt x="2727" y="2156"/>
                    <a:pt x="2429" y="2465"/>
                    <a:pt x="2048" y="2489"/>
                  </a:cubicBezTo>
                  <a:lnTo>
                    <a:pt x="1989" y="2489"/>
                  </a:lnTo>
                  <a:cubicBezTo>
                    <a:pt x="1596" y="2489"/>
                    <a:pt x="1298" y="2180"/>
                    <a:pt x="1298" y="1787"/>
                  </a:cubicBezTo>
                  <a:lnTo>
                    <a:pt x="1298" y="1561"/>
                  </a:lnTo>
                  <a:cubicBezTo>
                    <a:pt x="1727" y="1525"/>
                    <a:pt x="2001" y="1346"/>
                    <a:pt x="2167" y="1180"/>
                  </a:cubicBezTo>
                  <a:close/>
                  <a:moveTo>
                    <a:pt x="2215" y="2846"/>
                  </a:moveTo>
                  <a:lnTo>
                    <a:pt x="2132" y="3025"/>
                  </a:lnTo>
                  <a:lnTo>
                    <a:pt x="1906" y="3025"/>
                  </a:lnTo>
                  <a:lnTo>
                    <a:pt x="1810" y="2846"/>
                  </a:lnTo>
                  <a:close/>
                  <a:moveTo>
                    <a:pt x="2084" y="3347"/>
                  </a:moveTo>
                  <a:lnTo>
                    <a:pt x="2287" y="4180"/>
                  </a:lnTo>
                  <a:lnTo>
                    <a:pt x="2013" y="4442"/>
                  </a:lnTo>
                  <a:lnTo>
                    <a:pt x="1751" y="4180"/>
                  </a:lnTo>
                  <a:lnTo>
                    <a:pt x="1929" y="3347"/>
                  </a:lnTo>
                  <a:close/>
                  <a:moveTo>
                    <a:pt x="2572" y="2918"/>
                  </a:moveTo>
                  <a:cubicBezTo>
                    <a:pt x="2810" y="2989"/>
                    <a:pt x="3025" y="3120"/>
                    <a:pt x="3215" y="3311"/>
                  </a:cubicBezTo>
                  <a:cubicBezTo>
                    <a:pt x="3549" y="3620"/>
                    <a:pt x="3727" y="4025"/>
                    <a:pt x="3727" y="4442"/>
                  </a:cubicBezTo>
                  <a:lnTo>
                    <a:pt x="3668" y="4859"/>
                  </a:lnTo>
                  <a:lnTo>
                    <a:pt x="334" y="4859"/>
                  </a:lnTo>
                  <a:lnTo>
                    <a:pt x="334" y="4442"/>
                  </a:lnTo>
                  <a:cubicBezTo>
                    <a:pt x="334" y="4025"/>
                    <a:pt x="513" y="3620"/>
                    <a:pt x="834" y="3311"/>
                  </a:cubicBezTo>
                  <a:cubicBezTo>
                    <a:pt x="1013" y="3132"/>
                    <a:pt x="1239" y="2989"/>
                    <a:pt x="1477" y="2918"/>
                  </a:cubicBezTo>
                  <a:lnTo>
                    <a:pt x="1632" y="3204"/>
                  </a:lnTo>
                  <a:lnTo>
                    <a:pt x="1405" y="4192"/>
                  </a:lnTo>
                  <a:cubicBezTo>
                    <a:pt x="1394" y="4251"/>
                    <a:pt x="1405" y="4311"/>
                    <a:pt x="1453" y="4359"/>
                  </a:cubicBezTo>
                  <a:lnTo>
                    <a:pt x="1906" y="4775"/>
                  </a:lnTo>
                  <a:cubicBezTo>
                    <a:pt x="1941" y="4811"/>
                    <a:pt x="1989" y="4823"/>
                    <a:pt x="2025" y="4823"/>
                  </a:cubicBezTo>
                  <a:cubicBezTo>
                    <a:pt x="2072" y="4823"/>
                    <a:pt x="2096" y="4811"/>
                    <a:pt x="2144" y="4775"/>
                  </a:cubicBezTo>
                  <a:lnTo>
                    <a:pt x="2608" y="4359"/>
                  </a:lnTo>
                  <a:cubicBezTo>
                    <a:pt x="2656" y="4311"/>
                    <a:pt x="2668" y="4251"/>
                    <a:pt x="2656" y="4192"/>
                  </a:cubicBezTo>
                  <a:lnTo>
                    <a:pt x="2429" y="3204"/>
                  </a:lnTo>
                  <a:lnTo>
                    <a:pt x="2572" y="2918"/>
                  </a:lnTo>
                  <a:close/>
                  <a:moveTo>
                    <a:pt x="2001" y="1"/>
                  </a:moveTo>
                  <a:cubicBezTo>
                    <a:pt x="1417" y="1"/>
                    <a:pt x="953" y="465"/>
                    <a:pt x="953" y="1049"/>
                  </a:cubicBezTo>
                  <a:lnTo>
                    <a:pt x="953" y="1418"/>
                  </a:lnTo>
                  <a:lnTo>
                    <a:pt x="953" y="1787"/>
                  </a:lnTo>
                  <a:cubicBezTo>
                    <a:pt x="953" y="2120"/>
                    <a:pt x="1120" y="2418"/>
                    <a:pt x="1358" y="2608"/>
                  </a:cubicBezTo>
                  <a:cubicBezTo>
                    <a:pt x="572" y="2870"/>
                    <a:pt x="1" y="3608"/>
                    <a:pt x="1" y="4442"/>
                  </a:cubicBezTo>
                  <a:lnTo>
                    <a:pt x="1" y="5037"/>
                  </a:lnTo>
                  <a:cubicBezTo>
                    <a:pt x="1" y="5121"/>
                    <a:pt x="84" y="5192"/>
                    <a:pt x="167" y="5192"/>
                  </a:cubicBezTo>
                  <a:lnTo>
                    <a:pt x="3834" y="5192"/>
                  </a:lnTo>
                  <a:cubicBezTo>
                    <a:pt x="3918" y="5192"/>
                    <a:pt x="3989" y="5121"/>
                    <a:pt x="3989" y="5037"/>
                  </a:cubicBezTo>
                  <a:lnTo>
                    <a:pt x="3989" y="4442"/>
                  </a:lnTo>
                  <a:cubicBezTo>
                    <a:pt x="4013" y="3620"/>
                    <a:pt x="3430" y="2882"/>
                    <a:pt x="2644" y="2608"/>
                  </a:cubicBezTo>
                  <a:cubicBezTo>
                    <a:pt x="2882" y="2418"/>
                    <a:pt x="3037" y="2120"/>
                    <a:pt x="3037" y="1787"/>
                  </a:cubicBezTo>
                  <a:lnTo>
                    <a:pt x="3037" y="1418"/>
                  </a:lnTo>
                  <a:lnTo>
                    <a:pt x="3037" y="1049"/>
                  </a:lnTo>
                  <a:cubicBezTo>
                    <a:pt x="3037" y="465"/>
                    <a:pt x="2584"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65"/>
            <p:cNvSpPr/>
            <p:nvPr/>
          </p:nvSpPr>
          <p:spPr>
            <a:xfrm>
              <a:off x="7599527" y="1548951"/>
              <a:ext cx="258853" cy="154841"/>
            </a:xfrm>
            <a:custGeom>
              <a:avLst/>
              <a:gdLst/>
              <a:ahLst/>
              <a:cxnLst/>
              <a:rect l="l" t="t" r="r" b="b"/>
              <a:pathLst>
                <a:path w="8133" h="4865" extrusionOk="0">
                  <a:moveTo>
                    <a:pt x="3974" y="1"/>
                  </a:moveTo>
                  <a:cubicBezTo>
                    <a:pt x="3947" y="1"/>
                    <a:pt x="3923" y="7"/>
                    <a:pt x="3905" y="18"/>
                  </a:cubicBezTo>
                  <a:cubicBezTo>
                    <a:pt x="3882" y="42"/>
                    <a:pt x="1798" y="1269"/>
                    <a:pt x="238" y="1269"/>
                  </a:cubicBezTo>
                  <a:cubicBezTo>
                    <a:pt x="167" y="1269"/>
                    <a:pt x="95" y="1328"/>
                    <a:pt x="72" y="1411"/>
                  </a:cubicBezTo>
                  <a:cubicBezTo>
                    <a:pt x="72" y="1423"/>
                    <a:pt x="0" y="1912"/>
                    <a:pt x="0" y="2662"/>
                  </a:cubicBezTo>
                  <a:cubicBezTo>
                    <a:pt x="0" y="2745"/>
                    <a:pt x="72" y="2816"/>
                    <a:pt x="167" y="2816"/>
                  </a:cubicBezTo>
                  <a:cubicBezTo>
                    <a:pt x="250" y="2816"/>
                    <a:pt x="333" y="2745"/>
                    <a:pt x="333" y="2662"/>
                  </a:cubicBezTo>
                  <a:cubicBezTo>
                    <a:pt x="333" y="2162"/>
                    <a:pt x="357" y="1781"/>
                    <a:pt x="393" y="1590"/>
                  </a:cubicBezTo>
                  <a:cubicBezTo>
                    <a:pt x="1060" y="1554"/>
                    <a:pt x="1857" y="1352"/>
                    <a:pt x="2786" y="947"/>
                  </a:cubicBezTo>
                  <a:cubicBezTo>
                    <a:pt x="3346" y="697"/>
                    <a:pt x="3798" y="459"/>
                    <a:pt x="3977" y="352"/>
                  </a:cubicBezTo>
                  <a:cubicBezTo>
                    <a:pt x="4155" y="459"/>
                    <a:pt x="4596" y="697"/>
                    <a:pt x="5167" y="947"/>
                  </a:cubicBezTo>
                  <a:cubicBezTo>
                    <a:pt x="6084" y="1352"/>
                    <a:pt x="6894" y="1566"/>
                    <a:pt x="7561" y="1590"/>
                  </a:cubicBezTo>
                  <a:cubicBezTo>
                    <a:pt x="7608" y="2007"/>
                    <a:pt x="7715" y="3281"/>
                    <a:pt x="7394" y="4662"/>
                  </a:cubicBezTo>
                  <a:cubicBezTo>
                    <a:pt x="7382" y="4757"/>
                    <a:pt x="7430" y="4840"/>
                    <a:pt x="7513" y="4864"/>
                  </a:cubicBezTo>
                  <a:lnTo>
                    <a:pt x="7549" y="4864"/>
                  </a:lnTo>
                  <a:cubicBezTo>
                    <a:pt x="7620" y="4864"/>
                    <a:pt x="7692" y="4805"/>
                    <a:pt x="7715" y="4721"/>
                  </a:cubicBezTo>
                  <a:cubicBezTo>
                    <a:pt x="8132" y="3007"/>
                    <a:pt x="7894" y="1483"/>
                    <a:pt x="7894" y="1411"/>
                  </a:cubicBezTo>
                  <a:cubicBezTo>
                    <a:pt x="7870" y="1328"/>
                    <a:pt x="7799" y="1269"/>
                    <a:pt x="7727" y="1269"/>
                  </a:cubicBezTo>
                  <a:cubicBezTo>
                    <a:pt x="6168" y="1269"/>
                    <a:pt x="4096" y="42"/>
                    <a:pt x="4060" y="18"/>
                  </a:cubicBezTo>
                  <a:cubicBezTo>
                    <a:pt x="4030" y="7"/>
                    <a:pt x="4001" y="1"/>
                    <a:pt x="39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65"/>
            <p:cNvSpPr/>
            <p:nvPr/>
          </p:nvSpPr>
          <p:spPr>
            <a:xfrm>
              <a:off x="7599909" y="1648380"/>
              <a:ext cx="242175" cy="190679"/>
            </a:xfrm>
            <a:custGeom>
              <a:avLst/>
              <a:gdLst/>
              <a:ahLst/>
              <a:cxnLst/>
              <a:rect l="l" t="t" r="r" b="b"/>
              <a:pathLst>
                <a:path w="7609" h="5991" extrusionOk="0">
                  <a:moveTo>
                    <a:pt x="185" y="1"/>
                  </a:moveTo>
                  <a:cubicBezTo>
                    <a:pt x="179" y="1"/>
                    <a:pt x="173" y="1"/>
                    <a:pt x="167" y="2"/>
                  </a:cubicBezTo>
                  <a:cubicBezTo>
                    <a:pt x="71" y="2"/>
                    <a:pt x="0" y="97"/>
                    <a:pt x="12" y="181"/>
                  </a:cubicBezTo>
                  <a:cubicBezTo>
                    <a:pt x="95" y="1419"/>
                    <a:pt x="369" y="2502"/>
                    <a:pt x="869" y="3419"/>
                  </a:cubicBezTo>
                  <a:cubicBezTo>
                    <a:pt x="1536" y="4669"/>
                    <a:pt x="2560" y="5526"/>
                    <a:pt x="3929" y="5979"/>
                  </a:cubicBezTo>
                  <a:cubicBezTo>
                    <a:pt x="3941" y="5979"/>
                    <a:pt x="3965" y="5991"/>
                    <a:pt x="3989" y="5991"/>
                  </a:cubicBezTo>
                  <a:cubicBezTo>
                    <a:pt x="4001" y="5991"/>
                    <a:pt x="4024" y="5991"/>
                    <a:pt x="4048" y="5979"/>
                  </a:cubicBezTo>
                  <a:cubicBezTo>
                    <a:pt x="4941" y="5681"/>
                    <a:pt x="5691" y="5217"/>
                    <a:pt x="6287" y="4574"/>
                  </a:cubicBezTo>
                  <a:cubicBezTo>
                    <a:pt x="6882" y="3931"/>
                    <a:pt x="7322" y="3133"/>
                    <a:pt x="7608" y="2181"/>
                  </a:cubicBezTo>
                  <a:cubicBezTo>
                    <a:pt x="7608" y="2097"/>
                    <a:pt x="7560" y="2002"/>
                    <a:pt x="7477" y="1966"/>
                  </a:cubicBezTo>
                  <a:cubicBezTo>
                    <a:pt x="7463" y="1963"/>
                    <a:pt x="7448" y="1961"/>
                    <a:pt x="7434" y="1961"/>
                  </a:cubicBezTo>
                  <a:cubicBezTo>
                    <a:pt x="7358" y="1961"/>
                    <a:pt x="7293" y="2013"/>
                    <a:pt x="7263" y="2074"/>
                  </a:cubicBezTo>
                  <a:cubicBezTo>
                    <a:pt x="7001" y="2990"/>
                    <a:pt x="6560" y="3741"/>
                    <a:pt x="6013" y="4336"/>
                  </a:cubicBezTo>
                  <a:cubicBezTo>
                    <a:pt x="5465" y="4919"/>
                    <a:pt x="4774" y="5348"/>
                    <a:pt x="3977" y="5634"/>
                  </a:cubicBezTo>
                  <a:cubicBezTo>
                    <a:pt x="2727" y="5205"/>
                    <a:pt x="1774" y="4395"/>
                    <a:pt x="1143" y="3252"/>
                  </a:cubicBezTo>
                  <a:cubicBezTo>
                    <a:pt x="691" y="2383"/>
                    <a:pt x="417" y="1347"/>
                    <a:pt x="345" y="157"/>
                  </a:cubicBezTo>
                  <a:cubicBezTo>
                    <a:pt x="345" y="68"/>
                    <a:pt x="263"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65"/>
            <p:cNvSpPr/>
            <p:nvPr/>
          </p:nvSpPr>
          <p:spPr>
            <a:xfrm>
              <a:off x="7562766" y="1514864"/>
              <a:ext cx="327059" cy="360192"/>
            </a:xfrm>
            <a:custGeom>
              <a:avLst/>
              <a:gdLst/>
              <a:ahLst/>
              <a:cxnLst/>
              <a:rect l="l" t="t" r="r" b="b"/>
              <a:pathLst>
                <a:path w="10276" h="11317" extrusionOk="0">
                  <a:moveTo>
                    <a:pt x="5132" y="363"/>
                  </a:moveTo>
                  <a:cubicBezTo>
                    <a:pt x="5334" y="482"/>
                    <a:pt x="5906" y="792"/>
                    <a:pt x="6644" y="1125"/>
                  </a:cubicBezTo>
                  <a:cubicBezTo>
                    <a:pt x="7823" y="1625"/>
                    <a:pt x="8835" y="1899"/>
                    <a:pt x="9668" y="1923"/>
                  </a:cubicBezTo>
                  <a:cubicBezTo>
                    <a:pt x="9728" y="2375"/>
                    <a:pt x="9882" y="3947"/>
                    <a:pt x="9501" y="5673"/>
                  </a:cubicBezTo>
                  <a:cubicBezTo>
                    <a:pt x="9251" y="6888"/>
                    <a:pt x="8823" y="7912"/>
                    <a:pt x="8192" y="8757"/>
                  </a:cubicBezTo>
                  <a:cubicBezTo>
                    <a:pt x="7442" y="9781"/>
                    <a:pt x="6406" y="10531"/>
                    <a:pt x="5132" y="10972"/>
                  </a:cubicBezTo>
                  <a:cubicBezTo>
                    <a:pt x="3846" y="10543"/>
                    <a:pt x="2822" y="9805"/>
                    <a:pt x="2060" y="8769"/>
                  </a:cubicBezTo>
                  <a:cubicBezTo>
                    <a:pt x="1453" y="7936"/>
                    <a:pt x="1012" y="6900"/>
                    <a:pt x="750" y="5709"/>
                  </a:cubicBezTo>
                  <a:cubicBezTo>
                    <a:pt x="393" y="3983"/>
                    <a:pt x="536" y="2387"/>
                    <a:pt x="596" y="1923"/>
                  </a:cubicBezTo>
                  <a:cubicBezTo>
                    <a:pt x="1429" y="1899"/>
                    <a:pt x="2453" y="1625"/>
                    <a:pt x="3608" y="1125"/>
                  </a:cubicBezTo>
                  <a:cubicBezTo>
                    <a:pt x="4346" y="816"/>
                    <a:pt x="4917" y="482"/>
                    <a:pt x="5132" y="363"/>
                  </a:cubicBezTo>
                  <a:close/>
                  <a:moveTo>
                    <a:pt x="5129" y="0"/>
                  </a:moveTo>
                  <a:cubicBezTo>
                    <a:pt x="5102" y="0"/>
                    <a:pt x="5078" y="6"/>
                    <a:pt x="5060" y="18"/>
                  </a:cubicBezTo>
                  <a:cubicBezTo>
                    <a:pt x="5025" y="42"/>
                    <a:pt x="2417" y="1589"/>
                    <a:pt x="453" y="1589"/>
                  </a:cubicBezTo>
                  <a:cubicBezTo>
                    <a:pt x="381" y="1589"/>
                    <a:pt x="310" y="1649"/>
                    <a:pt x="298" y="1720"/>
                  </a:cubicBezTo>
                  <a:cubicBezTo>
                    <a:pt x="274" y="1792"/>
                    <a:pt x="0" y="3637"/>
                    <a:pt x="441" y="5757"/>
                  </a:cubicBezTo>
                  <a:cubicBezTo>
                    <a:pt x="691" y="7007"/>
                    <a:pt x="1155" y="8078"/>
                    <a:pt x="1810" y="8948"/>
                  </a:cubicBezTo>
                  <a:cubicBezTo>
                    <a:pt x="2620" y="10055"/>
                    <a:pt x="3727" y="10841"/>
                    <a:pt x="5096" y="11305"/>
                  </a:cubicBezTo>
                  <a:cubicBezTo>
                    <a:pt x="5120" y="11305"/>
                    <a:pt x="5132" y="11317"/>
                    <a:pt x="5156" y="11317"/>
                  </a:cubicBezTo>
                  <a:cubicBezTo>
                    <a:pt x="5179" y="11317"/>
                    <a:pt x="5191" y="11317"/>
                    <a:pt x="5215" y="11305"/>
                  </a:cubicBezTo>
                  <a:cubicBezTo>
                    <a:pt x="6584" y="10841"/>
                    <a:pt x="7692" y="10055"/>
                    <a:pt x="8513" y="8948"/>
                  </a:cubicBezTo>
                  <a:cubicBezTo>
                    <a:pt x="9144" y="8078"/>
                    <a:pt x="9609" y="6983"/>
                    <a:pt x="9882" y="5757"/>
                  </a:cubicBezTo>
                  <a:cubicBezTo>
                    <a:pt x="10275" y="3637"/>
                    <a:pt x="10001" y="1792"/>
                    <a:pt x="9978" y="1720"/>
                  </a:cubicBezTo>
                  <a:cubicBezTo>
                    <a:pt x="9966" y="1649"/>
                    <a:pt x="9894" y="1589"/>
                    <a:pt x="9823" y="1589"/>
                  </a:cubicBezTo>
                  <a:cubicBezTo>
                    <a:pt x="7858" y="1589"/>
                    <a:pt x="5251" y="42"/>
                    <a:pt x="5215" y="18"/>
                  </a:cubicBezTo>
                  <a:cubicBezTo>
                    <a:pt x="5185" y="6"/>
                    <a:pt x="5156" y="0"/>
                    <a:pt x="5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3" name="Google Shape;9763;p65"/>
          <p:cNvGrpSpPr/>
          <p:nvPr/>
        </p:nvGrpSpPr>
        <p:grpSpPr>
          <a:xfrm>
            <a:off x="6221229" y="1498673"/>
            <a:ext cx="361636" cy="362183"/>
            <a:chOff x="6259175" y="1559008"/>
            <a:chExt cx="271743" cy="272093"/>
          </a:xfrm>
          <a:solidFill>
            <a:schemeClr val="accent1"/>
          </a:solidFill>
        </p:grpSpPr>
        <p:sp>
          <p:nvSpPr>
            <p:cNvPr id="9764" name="Google Shape;9764;p65"/>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65"/>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65"/>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65"/>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65"/>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65"/>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65"/>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65"/>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65"/>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65"/>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65"/>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65"/>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65"/>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65"/>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65"/>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65"/>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65"/>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1" name="Google Shape;9781;p65"/>
          <p:cNvGrpSpPr/>
          <p:nvPr/>
        </p:nvGrpSpPr>
        <p:grpSpPr>
          <a:xfrm>
            <a:off x="2661459" y="2015001"/>
            <a:ext cx="322508" cy="273494"/>
            <a:chOff x="2661459" y="2015001"/>
            <a:chExt cx="322508" cy="273494"/>
          </a:xfrm>
          <a:solidFill>
            <a:schemeClr val="accent1"/>
          </a:solidFill>
        </p:grpSpPr>
        <p:sp>
          <p:nvSpPr>
            <p:cNvPr id="9782" name="Google Shape;9782;p65"/>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65"/>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4" name="Google Shape;9784;p65"/>
          <p:cNvGrpSpPr/>
          <p:nvPr/>
        </p:nvGrpSpPr>
        <p:grpSpPr>
          <a:xfrm>
            <a:off x="6671087" y="2009304"/>
            <a:ext cx="332757" cy="281833"/>
            <a:chOff x="6671087" y="2009304"/>
            <a:chExt cx="332757" cy="281833"/>
          </a:xfrm>
          <a:solidFill>
            <a:schemeClr val="accent1"/>
          </a:solidFill>
        </p:grpSpPr>
        <p:sp>
          <p:nvSpPr>
            <p:cNvPr id="9785" name="Google Shape;9785;p65"/>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65"/>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87" name="Google Shape;9787;p65"/>
          <p:cNvSpPr/>
          <p:nvPr/>
        </p:nvSpPr>
        <p:spPr>
          <a:xfrm>
            <a:off x="1745940" y="1967132"/>
            <a:ext cx="368371" cy="368340"/>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8" name="Google Shape;9788;p65"/>
          <p:cNvGrpSpPr/>
          <p:nvPr/>
        </p:nvGrpSpPr>
        <p:grpSpPr>
          <a:xfrm>
            <a:off x="2201806" y="1976585"/>
            <a:ext cx="349784" cy="349434"/>
            <a:chOff x="2201806" y="1976585"/>
            <a:chExt cx="349784" cy="349434"/>
          </a:xfrm>
          <a:solidFill>
            <a:schemeClr val="accent1"/>
          </a:solidFill>
        </p:grpSpPr>
        <p:sp>
          <p:nvSpPr>
            <p:cNvPr id="9789" name="Google Shape;9789;p65"/>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65"/>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65"/>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65"/>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3" name="Google Shape;9793;p65"/>
          <p:cNvGrpSpPr/>
          <p:nvPr/>
        </p:nvGrpSpPr>
        <p:grpSpPr>
          <a:xfrm>
            <a:off x="3094217" y="1976585"/>
            <a:ext cx="350198" cy="350548"/>
            <a:chOff x="3094217" y="1976585"/>
            <a:chExt cx="350198" cy="350548"/>
          </a:xfrm>
          <a:solidFill>
            <a:schemeClr val="accent1"/>
          </a:solidFill>
        </p:grpSpPr>
        <p:sp>
          <p:nvSpPr>
            <p:cNvPr id="9794" name="Google Shape;9794;p65"/>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65"/>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65"/>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65"/>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65"/>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65"/>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65"/>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65"/>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65"/>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65"/>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65"/>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65"/>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65"/>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7" name="Google Shape;9807;p65"/>
          <p:cNvGrpSpPr/>
          <p:nvPr/>
        </p:nvGrpSpPr>
        <p:grpSpPr>
          <a:xfrm>
            <a:off x="870939" y="1975821"/>
            <a:ext cx="332375" cy="350071"/>
            <a:chOff x="870939" y="1975821"/>
            <a:chExt cx="332375" cy="350071"/>
          </a:xfrm>
          <a:solidFill>
            <a:schemeClr val="accent1"/>
          </a:solidFill>
        </p:grpSpPr>
        <p:sp>
          <p:nvSpPr>
            <p:cNvPr id="9808" name="Google Shape;9808;p65"/>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65"/>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65"/>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65"/>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2" name="Google Shape;9812;p65"/>
          <p:cNvSpPr/>
          <p:nvPr/>
        </p:nvSpPr>
        <p:spPr>
          <a:xfrm>
            <a:off x="1276039" y="1961817"/>
            <a:ext cx="414967" cy="378970"/>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3" name="Google Shape;9813;p65"/>
          <p:cNvGrpSpPr/>
          <p:nvPr/>
        </p:nvGrpSpPr>
        <p:grpSpPr>
          <a:xfrm>
            <a:off x="3979435" y="1976585"/>
            <a:ext cx="345265" cy="349848"/>
            <a:chOff x="3979435" y="1976585"/>
            <a:chExt cx="345265" cy="349848"/>
          </a:xfrm>
          <a:solidFill>
            <a:schemeClr val="accent1"/>
          </a:solidFill>
        </p:grpSpPr>
        <p:sp>
          <p:nvSpPr>
            <p:cNvPr id="9814" name="Google Shape;9814;p65"/>
            <p:cNvSpPr/>
            <p:nvPr/>
          </p:nvSpPr>
          <p:spPr>
            <a:xfrm>
              <a:off x="3979435" y="1976585"/>
              <a:ext cx="345265" cy="349848"/>
            </a:xfrm>
            <a:custGeom>
              <a:avLst/>
              <a:gdLst/>
              <a:ahLst/>
              <a:cxnLst/>
              <a:rect l="l" t="t" r="r" b="b"/>
              <a:pathLst>
                <a:path w="10848" h="10992" extrusionOk="0">
                  <a:moveTo>
                    <a:pt x="6632" y="322"/>
                  </a:moveTo>
                  <a:cubicBezTo>
                    <a:pt x="6859" y="322"/>
                    <a:pt x="7013" y="501"/>
                    <a:pt x="7013" y="715"/>
                  </a:cubicBezTo>
                  <a:cubicBezTo>
                    <a:pt x="7013" y="929"/>
                    <a:pt x="6835" y="1096"/>
                    <a:pt x="6632" y="1096"/>
                  </a:cubicBezTo>
                  <a:lnTo>
                    <a:pt x="4906" y="1096"/>
                  </a:lnTo>
                  <a:cubicBezTo>
                    <a:pt x="4680" y="1096"/>
                    <a:pt x="4513" y="918"/>
                    <a:pt x="4513" y="715"/>
                  </a:cubicBezTo>
                  <a:cubicBezTo>
                    <a:pt x="4513" y="489"/>
                    <a:pt x="4692" y="322"/>
                    <a:pt x="4906" y="322"/>
                  </a:cubicBezTo>
                  <a:close/>
                  <a:moveTo>
                    <a:pt x="5966" y="1429"/>
                  </a:moveTo>
                  <a:lnTo>
                    <a:pt x="5966" y="1965"/>
                  </a:lnTo>
                  <a:lnTo>
                    <a:pt x="5561" y="1965"/>
                  </a:lnTo>
                  <a:lnTo>
                    <a:pt x="5561" y="1429"/>
                  </a:lnTo>
                  <a:close/>
                  <a:moveTo>
                    <a:pt x="5775" y="2289"/>
                  </a:moveTo>
                  <a:cubicBezTo>
                    <a:pt x="6988" y="2289"/>
                    <a:pt x="8193" y="2825"/>
                    <a:pt x="9026" y="3835"/>
                  </a:cubicBezTo>
                  <a:cubicBezTo>
                    <a:pt x="10466" y="5620"/>
                    <a:pt x="10204" y="8276"/>
                    <a:pt x="8407" y="9728"/>
                  </a:cubicBezTo>
                  <a:cubicBezTo>
                    <a:pt x="7623" y="10362"/>
                    <a:pt x="6686" y="10670"/>
                    <a:pt x="5757" y="10670"/>
                  </a:cubicBezTo>
                  <a:cubicBezTo>
                    <a:pt x="4540" y="10670"/>
                    <a:pt x="3337" y="10141"/>
                    <a:pt x="2513" y="9121"/>
                  </a:cubicBezTo>
                  <a:cubicBezTo>
                    <a:pt x="429" y="6561"/>
                    <a:pt x="2001" y="2715"/>
                    <a:pt x="5251" y="2322"/>
                  </a:cubicBezTo>
                  <a:cubicBezTo>
                    <a:pt x="5425" y="2300"/>
                    <a:pt x="5601" y="2289"/>
                    <a:pt x="5775" y="2289"/>
                  </a:cubicBezTo>
                  <a:close/>
                  <a:moveTo>
                    <a:pt x="4906" y="1"/>
                  </a:moveTo>
                  <a:cubicBezTo>
                    <a:pt x="4501" y="1"/>
                    <a:pt x="4192" y="322"/>
                    <a:pt x="4192" y="715"/>
                  </a:cubicBezTo>
                  <a:cubicBezTo>
                    <a:pt x="4192" y="1108"/>
                    <a:pt x="4513" y="1429"/>
                    <a:pt x="4906" y="1429"/>
                  </a:cubicBezTo>
                  <a:lnTo>
                    <a:pt x="5239" y="1429"/>
                  </a:lnTo>
                  <a:lnTo>
                    <a:pt x="5239" y="1989"/>
                  </a:lnTo>
                  <a:cubicBezTo>
                    <a:pt x="1727" y="2394"/>
                    <a:pt x="1" y="6561"/>
                    <a:pt x="2263" y="9323"/>
                  </a:cubicBezTo>
                  <a:cubicBezTo>
                    <a:pt x="3160" y="10423"/>
                    <a:pt x="4463" y="10991"/>
                    <a:pt x="5774" y="10991"/>
                  </a:cubicBezTo>
                  <a:cubicBezTo>
                    <a:pt x="6777" y="10991"/>
                    <a:pt x="7785" y="10659"/>
                    <a:pt x="8621" y="9978"/>
                  </a:cubicBezTo>
                  <a:cubicBezTo>
                    <a:pt x="10550" y="8407"/>
                    <a:pt x="10847" y="5549"/>
                    <a:pt x="9264" y="3632"/>
                  </a:cubicBezTo>
                  <a:cubicBezTo>
                    <a:pt x="8490" y="2680"/>
                    <a:pt x="7406" y="2120"/>
                    <a:pt x="6287" y="1989"/>
                  </a:cubicBezTo>
                  <a:lnTo>
                    <a:pt x="6287" y="1429"/>
                  </a:lnTo>
                  <a:lnTo>
                    <a:pt x="6632" y="1429"/>
                  </a:lnTo>
                  <a:cubicBezTo>
                    <a:pt x="7037" y="1429"/>
                    <a:pt x="7347" y="1096"/>
                    <a:pt x="7347" y="715"/>
                  </a:cubicBezTo>
                  <a:cubicBezTo>
                    <a:pt x="7347" y="310"/>
                    <a:pt x="7013" y="1"/>
                    <a:pt x="6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65"/>
            <p:cNvSpPr/>
            <p:nvPr/>
          </p:nvSpPr>
          <p:spPr>
            <a:xfrm>
              <a:off x="4044236" y="2176685"/>
              <a:ext cx="144783" cy="123077"/>
            </a:xfrm>
            <a:custGeom>
              <a:avLst/>
              <a:gdLst/>
              <a:ahLst/>
              <a:cxnLst/>
              <a:rect l="l" t="t" r="r" b="b"/>
              <a:pathLst>
                <a:path w="4549" h="3867" extrusionOk="0">
                  <a:moveTo>
                    <a:pt x="203" y="0"/>
                  </a:moveTo>
                  <a:cubicBezTo>
                    <a:pt x="108" y="0"/>
                    <a:pt x="36" y="84"/>
                    <a:pt x="36" y="167"/>
                  </a:cubicBezTo>
                  <a:cubicBezTo>
                    <a:pt x="36" y="215"/>
                    <a:pt x="1" y="977"/>
                    <a:pt x="405" y="1822"/>
                  </a:cubicBezTo>
                  <a:cubicBezTo>
                    <a:pt x="667" y="2346"/>
                    <a:pt x="1048" y="2798"/>
                    <a:pt x="1525" y="3143"/>
                  </a:cubicBezTo>
                  <a:cubicBezTo>
                    <a:pt x="2186" y="3633"/>
                    <a:pt x="2944" y="3867"/>
                    <a:pt x="3694" y="3867"/>
                  </a:cubicBezTo>
                  <a:cubicBezTo>
                    <a:pt x="3929" y="3867"/>
                    <a:pt x="4164" y="3844"/>
                    <a:pt x="4394" y="3798"/>
                  </a:cubicBezTo>
                  <a:cubicBezTo>
                    <a:pt x="4489" y="3786"/>
                    <a:pt x="4549" y="3691"/>
                    <a:pt x="4537" y="3608"/>
                  </a:cubicBezTo>
                  <a:cubicBezTo>
                    <a:pt x="4526" y="3543"/>
                    <a:pt x="4446" y="3487"/>
                    <a:pt x="4368" y="3487"/>
                  </a:cubicBezTo>
                  <a:cubicBezTo>
                    <a:pt x="4361" y="3487"/>
                    <a:pt x="4354" y="3488"/>
                    <a:pt x="4346" y="3489"/>
                  </a:cubicBezTo>
                  <a:cubicBezTo>
                    <a:pt x="4139" y="3526"/>
                    <a:pt x="3932" y="3545"/>
                    <a:pt x="3725" y="3545"/>
                  </a:cubicBezTo>
                  <a:cubicBezTo>
                    <a:pt x="3018" y="3545"/>
                    <a:pt x="2326" y="3324"/>
                    <a:pt x="1727" y="2882"/>
                  </a:cubicBezTo>
                  <a:cubicBezTo>
                    <a:pt x="275" y="1810"/>
                    <a:pt x="370" y="167"/>
                    <a:pt x="370" y="167"/>
                  </a:cubicBezTo>
                  <a:cubicBezTo>
                    <a:pt x="370" y="84"/>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65"/>
            <p:cNvSpPr/>
            <p:nvPr/>
          </p:nvSpPr>
          <p:spPr>
            <a:xfrm>
              <a:off x="4046910" y="2065957"/>
              <a:ext cx="204269" cy="100893"/>
            </a:xfrm>
            <a:custGeom>
              <a:avLst/>
              <a:gdLst/>
              <a:ahLst/>
              <a:cxnLst/>
              <a:rect l="l" t="t" r="r" b="b"/>
              <a:pathLst>
                <a:path w="6418" h="3170" extrusionOk="0">
                  <a:moveTo>
                    <a:pt x="3655" y="1"/>
                  </a:moveTo>
                  <a:cubicBezTo>
                    <a:pt x="1971" y="1"/>
                    <a:pt x="367" y="1170"/>
                    <a:pt x="12" y="3003"/>
                  </a:cubicBezTo>
                  <a:cubicBezTo>
                    <a:pt x="0" y="3086"/>
                    <a:pt x="71" y="3170"/>
                    <a:pt x="179" y="3170"/>
                  </a:cubicBezTo>
                  <a:cubicBezTo>
                    <a:pt x="250" y="3170"/>
                    <a:pt x="333" y="3110"/>
                    <a:pt x="345" y="3039"/>
                  </a:cubicBezTo>
                  <a:cubicBezTo>
                    <a:pt x="667" y="1358"/>
                    <a:pt x="2122" y="299"/>
                    <a:pt x="3652" y="299"/>
                  </a:cubicBezTo>
                  <a:cubicBezTo>
                    <a:pt x="4332" y="299"/>
                    <a:pt x="5027" y="509"/>
                    <a:pt x="5644" y="967"/>
                  </a:cubicBezTo>
                  <a:cubicBezTo>
                    <a:pt x="5822" y="1098"/>
                    <a:pt x="5965" y="1241"/>
                    <a:pt x="6120" y="1396"/>
                  </a:cubicBezTo>
                  <a:cubicBezTo>
                    <a:pt x="6155" y="1431"/>
                    <a:pt x="6208" y="1454"/>
                    <a:pt x="6257" y="1454"/>
                  </a:cubicBezTo>
                  <a:cubicBezTo>
                    <a:pt x="6290" y="1454"/>
                    <a:pt x="6322" y="1443"/>
                    <a:pt x="6346" y="1419"/>
                  </a:cubicBezTo>
                  <a:cubicBezTo>
                    <a:pt x="6406" y="1360"/>
                    <a:pt x="6417" y="1253"/>
                    <a:pt x="6358" y="1193"/>
                  </a:cubicBezTo>
                  <a:cubicBezTo>
                    <a:pt x="6191" y="1027"/>
                    <a:pt x="6025" y="860"/>
                    <a:pt x="5834" y="729"/>
                  </a:cubicBezTo>
                  <a:cubicBezTo>
                    <a:pt x="5159" y="229"/>
                    <a:pt x="4399" y="1"/>
                    <a:pt x="3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65"/>
            <p:cNvSpPr/>
            <p:nvPr/>
          </p:nvSpPr>
          <p:spPr>
            <a:xfrm>
              <a:off x="4195735" y="2118027"/>
              <a:ext cx="84247" cy="174224"/>
            </a:xfrm>
            <a:custGeom>
              <a:avLst/>
              <a:gdLst/>
              <a:ahLst/>
              <a:cxnLst/>
              <a:rect l="l" t="t" r="r" b="b"/>
              <a:pathLst>
                <a:path w="2647" h="5474" extrusionOk="0">
                  <a:moveTo>
                    <a:pt x="1952" y="0"/>
                  </a:moveTo>
                  <a:cubicBezTo>
                    <a:pt x="1920" y="0"/>
                    <a:pt x="1888" y="11"/>
                    <a:pt x="1861" y="33"/>
                  </a:cubicBezTo>
                  <a:cubicBezTo>
                    <a:pt x="1789" y="81"/>
                    <a:pt x="1753" y="176"/>
                    <a:pt x="1813" y="260"/>
                  </a:cubicBezTo>
                  <a:cubicBezTo>
                    <a:pt x="2158" y="795"/>
                    <a:pt x="2325" y="1403"/>
                    <a:pt x="2325" y="2046"/>
                  </a:cubicBezTo>
                  <a:cubicBezTo>
                    <a:pt x="2325" y="3451"/>
                    <a:pt x="1432" y="4689"/>
                    <a:pt x="182" y="5165"/>
                  </a:cubicBezTo>
                  <a:cubicBezTo>
                    <a:pt x="1" y="5229"/>
                    <a:pt x="67" y="5474"/>
                    <a:pt x="237" y="5474"/>
                  </a:cubicBezTo>
                  <a:cubicBezTo>
                    <a:pt x="257" y="5474"/>
                    <a:pt x="278" y="5470"/>
                    <a:pt x="301" y="5463"/>
                  </a:cubicBezTo>
                  <a:cubicBezTo>
                    <a:pt x="1682" y="4927"/>
                    <a:pt x="2646" y="3593"/>
                    <a:pt x="2646" y="2022"/>
                  </a:cubicBezTo>
                  <a:cubicBezTo>
                    <a:pt x="2646" y="1343"/>
                    <a:pt x="2456" y="653"/>
                    <a:pt x="2087" y="81"/>
                  </a:cubicBezTo>
                  <a:cubicBezTo>
                    <a:pt x="2057" y="29"/>
                    <a:pt x="2004" y="0"/>
                    <a:pt x="19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65"/>
            <p:cNvSpPr/>
            <p:nvPr/>
          </p:nvSpPr>
          <p:spPr>
            <a:xfrm>
              <a:off x="4109037" y="2161153"/>
              <a:ext cx="81510" cy="55348"/>
            </a:xfrm>
            <a:custGeom>
              <a:avLst/>
              <a:gdLst/>
              <a:ahLst/>
              <a:cxnLst/>
              <a:rect l="l" t="t" r="r" b="b"/>
              <a:pathLst>
                <a:path w="2561" h="1739" extrusionOk="0">
                  <a:moveTo>
                    <a:pt x="1691" y="333"/>
                  </a:moveTo>
                  <a:cubicBezTo>
                    <a:pt x="1965" y="333"/>
                    <a:pt x="2144" y="655"/>
                    <a:pt x="1965" y="881"/>
                  </a:cubicBezTo>
                  <a:cubicBezTo>
                    <a:pt x="1900" y="968"/>
                    <a:pt x="1790" y="1020"/>
                    <a:pt x="1682" y="1020"/>
                  </a:cubicBezTo>
                  <a:cubicBezTo>
                    <a:pt x="1613" y="1020"/>
                    <a:pt x="1545" y="999"/>
                    <a:pt x="1489" y="953"/>
                  </a:cubicBezTo>
                  <a:cubicBezTo>
                    <a:pt x="1215" y="762"/>
                    <a:pt x="1370" y="333"/>
                    <a:pt x="1691" y="333"/>
                  </a:cubicBezTo>
                  <a:close/>
                  <a:moveTo>
                    <a:pt x="1691" y="0"/>
                  </a:moveTo>
                  <a:cubicBezTo>
                    <a:pt x="1584" y="0"/>
                    <a:pt x="1334" y="36"/>
                    <a:pt x="1156" y="274"/>
                  </a:cubicBezTo>
                  <a:cubicBezTo>
                    <a:pt x="1025" y="453"/>
                    <a:pt x="989" y="655"/>
                    <a:pt x="1048" y="845"/>
                  </a:cubicBezTo>
                  <a:lnTo>
                    <a:pt x="132" y="1441"/>
                  </a:lnTo>
                  <a:cubicBezTo>
                    <a:pt x="1" y="1536"/>
                    <a:pt x="60" y="1738"/>
                    <a:pt x="215" y="1738"/>
                  </a:cubicBezTo>
                  <a:cubicBezTo>
                    <a:pt x="310" y="1738"/>
                    <a:pt x="263" y="1726"/>
                    <a:pt x="1215" y="1131"/>
                  </a:cubicBezTo>
                  <a:cubicBezTo>
                    <a:pt x="1347" y="1275"/>
                    <a:pt x="1521" y="1344"/>
                    <a:pt x="1693" y="1344"/>
                  </a:cubicBezTo>
                  <a:cubicBezTo>
                    <a:pt x="1893" y="1344"/>
                    <a:pt x="2093" y="1251"/>
                    <a:pt x="2227" y="1072"/>
                  </a:cubicBezTo>
                  <a:cubicBezTo>
                    <a:pt x="2560" y="631"/>
                    <a:pt x="2251"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65"/>
            <p:cNvSpPr/>
            <p:nvPr/>
          </p:nvSpPr>
          <p:spPr>
            <a:xfrm>
              <a:off x="4157160" y="2083080"/>
              <a:ext cx="10662" cy="29218"/>
            </a:xfrm>
            <a:custGeom>
              <a:avLst/>
              <a:gdLst/>
              <a:ahLst/>
              <a:cxnLst/>
              <a:rect l="l" t="t" r="r" b="b"/>
              <a:pathLst>
                <a:path w="335" h="918" extrusionOk="0">
                  <a:moveTo>
                    <a:pt x="167" y="0"/>
                  </a:moveTo>
                  <a:cubicBezTo>
                    <a:pt x="72" y="0"/>
                    <a:pt x="1" y="72"/>
                    <a:pt x="1" y="167"/>
                  </a:cubicBezTo>
                  <a:lnTo>
                    <a:pt x="1" y="762"/>
                  </a:lnTo>
                  <a:cubicBezTo>
                    <a:pt x="1" y="846"/>
                    <a:pt x="72" y="917"/>
                    <a:pt x="167" y="917"/>
                  </a:cubicBezTo>
                  <a:cubicBezTo>
                    <a:pt x="275" y="917"/>
                    <a:pt x="334" y="846"/>
                    <a:pt x="334" y="762"/>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65"/>
            <p:cNvSpPr/>
            <p:nvPr/>
          </p:nvSpPr>
          <p:spPr>
            <a:xfrm>
              <a:off x="4109419" y="2096034"/>
              <a:ext cx="21261" cy="26862"/>
            </a:xfrm>
            <a:custGeom>
              <a:avLst/>
              <a:gdLst/>
              <a:ahLst/>
              <a:cxnLst/>
              <a:rect l="l" t="t" r="r" b="b"/>
              <a:pathLst>
                <a:path w="668" h="844" extrusionOk="0">
                  <a:moveTo>
                    <a:pt x="183" y="0"/>
                  </a:moveTo>
                  <a:cubicBezTo>
                    <a:pt x="156" y="0"/>
                    <a:pt x="130" y="7"/>
                    <a:pt x="108" y="22"/>
                  </a:cubicBezTo>
                  <a:cubicBezTo>
                    <a:pt x="36" y="70"/>
                    <a:pt x="1" y="177"/>
                    <a:pt x="48" y="248"/>
                  </a:cubicBezTo>
                  <a:lnTo>
                    <a:pt x="346" y="772"/>
                  </a:lnTo>
                  <a:cubicBezTo>
                    <a:pt x="393" y="808"/>
                    <a:pt x="429" y="844"/>
                    <a:pt x="489" y="844"/>
                  </a:cubicBezTo>
                  <a:cubicBezTo>
                    <a:pt x="524" y="844"/>
                    <a:pt x="548" y="844"/>
                    <a:pt x="572" y="832"/>
                  </a:cubicBezTo>
                  <a:cubicBezTo>
                    <a:pt x="643" y="784"/>
                    <a:pt x="667" y="677"/>
                    <a:pt x="632" y="605"/>
                  </a:cubicBezTo>
                  <a:lnTo>
                    <a:pt x="334" y="82"/>
                  </a:lnTo>
                  <a:cubicBezTo>
                    <a:pt x="301" y="33"/>
                    <a:pt x="241"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65"/>
            <p:cNvSpPr/>
            <p:nvPr/>
          </p:nvSpPr>
          <p:spPr>
            <a:xfrm>
              <a:off x="4074950" y="2130121"/>
              <a:ext cx="28454" cy="19669"/>
            </a:xfrm>
            <a:custGeom>
              <a:avLst/>
              <a:gdLst/>
              <a:ahLst/>
              <a:cxnLst/>
              <a:rect l="l" t="t" r="r" b="b"/>
              <a:pathLst>
                <a:path w="894" h="618" extrusionOk="0">
                  <a:moveTo>
                    <a:pt x="188" y="1"/>
                  </a:moveTo>
                  <a:cubicBezTo>
                    <a:pt x="130" y="1"/>
                    <a:pt x="72" y="33"/>
                    <a:pt x="48" y="82"/>
                  </a:cubicBezTo>
                  <a:cubicBezTo>
                    <a:pt x="0" y="154"/>
                    <a:pt x="24" y="261"/>
                    <a:pt x="107" y="308"/>
                  </a:cubicBezTo>
                  <a:lnTo>
                    <a:pt x="619" y="606"/>
                  </a:lnTo>
                  <a:cubicBezTo>
                    <a:pt x="655" y="618"/>
                    <a:pt x="679" y="618"/>
                    <a:pt x="703" y="618"/>
                  </a:cubicBezTo>
                  <a:cubicBezTo>
                    <a:pt x="762" y="618"/>
                    <a:pt x="798" y="594"/>
                    <a:pt x="834" y="546"/>
                  </a:cubicBezTo>
                  <a:cubicBezTo>
                    <a:pt x="893" y="475"/>
                    <a:pt x="881" y="368"/>
                    <a:pt x="786" y="320"/>
                  </a:cubicBezTo>
                  <a:lnTo>
                    <a:pt x="262" y="23"/>
                  </a:ln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65"/>
            <p:cNvSpPr/>
            <p:nvPr/>
          </p:nvSpPr>
          <p:spPr>
            <a:xfrm>
              <a:off x="4063555" y="2177067"/>
              <a:ext cx="29218" cy="10630"/>
            </a:xfrm>
            <a:custGeom>
              <a:avLst/>
              <a:gdLst/>
              <a:ahLst/>
              <a:cxnLst/>
              <a:rect l="l" t="t" r="r" b="b"/>
              <a:pathLst>
                <a:path w="918" h="334" extrusionOk="0">
                  <a:moveTo>
                    <a:pt x="168" y="0"/>
                  </a:moveTo>
                  <a:cubicBezTo>
                    <a:pt x="72" y="0"/>
                    <a:pt x="1" y="83"/>
                    <a:pt x="1" y="167"/>
                  </a:cubicBezTo>
                  <a:cubicBezTo>
                    <a:pt x="1" y="262"/>
                    <a:pt x="72" y="334"/>
                    <a:pt x="168" y="334"/>
                  </a:cubicBezTo>
                  <a:lnTo>
                    <a:pt x="763" y="334"/>
                  </a:lnTo>
                  <a:cubicBezTo>
                    <a:pt x="846" y="334"/>
                    <a:pt x="918" y="262"/>
                    <a:pt x="918" y="167"/>
                  </a:cubicBezTo>
                  <a:cubicBezTo>
                    <a:pt x="918" y="83"/>
                    <a:pt x="846"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65"/>
            <p:cNvSpPr/>
            <p:nvPr/>
          </p:nvSpPr>
          <p:spPr>
            <a:xfrm>
              <a:off x="4073804" y="2215005"/>
              <a:ext cx="29600" cy="20051"/>
            </a:xfrm>
            <a:custGeom>
              <a:avLst/>
              <a:gdLst/>
              <a:ahLst/>
              <a:cxnLst/>
              <a:rect l="l" t="t" r="r" b="b"/>
              <a:pathLst>
                <a:path w="930" h="630" extrusionOk="0">
                  <a:moveTo>
                    <a:pt x="735" y="1"/>
                  </a:moveTo>
                  <a:cubicBezTo>
                    <a:pt x="709" y="1"/>
                    <a:pt x="681" y="8"/>
                    <a:pt x="655" y="23"/>
                  </a:cubicBezTo>
                  <a:lnTo>
                    <a:pt x="143" y="320"/>
                  </a:lnTo>
                  <a:cubicBezTo>
                    <a:pt x="0" y="404"/>
                    <a:pt x="60" y="630"/>
                    <a:pt x="227" y="630"/>
                  </a:cubicBezTo>
                  <a:cubicBezTo>
                    <a:pt x="298" y="630"/>
                    <a:pt x="298" y="606"/>
                    <a:pt x="822" y="308"/>
                  </a:cubicBezTo>
                  <a:cubicBezTo>
                    <a:pt x="893" y="261"/>
                    <a:pt x="929" y="154"/>
                    <a:pt x="881" y="82"/>
                  </a:cubicBezTo>
                  <a:cubicBezTo>
                    <a:pt x="849" y="33"/>
                    <a:pt x="794" y="1"/>
                    <a:pt x="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65"/>
            <p:cNvSpPr/>
            <p:nvPr/>
          </p:nvSpPr>
          <p:spPr>
            <a:xfrm>
              <a:off x="4109419" y="2242472"/>
              <a:ext cx="21261" cy="26703"/>
            </a:xfrm>
            <a:custGeom>
              <a:avLst/>
              <a:gdLst/>
              <a:ahLst/>
              <a:cxnLst/>
              <a:rect l="l" t="t" r="r" b="b"/>
              <a:pathLst>
                <a:path w="668" h="839" extrusionOk="0">
                  <a:moveTo>
                    <a:pt x="496" y="0"/>
                  </a:moveTo>
                  <a:cubicBezTo>
                    <a:pt x="441" y="0"/>
                    <a:pt x="391" y="27"/>
                    <a:pt x="358" y="76"/>
                  </a:cubicBezTo>
                  <a:lnTo>
                    <a:pt x="60" y="600"/>
                  </a:lnTo>
                  <a:cubicBezTo>
                    <a:pt x="1" y="707"/>
                    <a:pt x="72" y="838"/>
                    <a:pt x="191" y="838"/>
                  </a:cubicBezTo>
                  <a:cubicBezTo>
                    <a:pt x="251" y="838"/>
                    <a:pt x="298" y="815"/>
                    <a:pt x="334" y="767"/>
                  </a:cubicBezTo>
                  <a:lnTo>
                    <a:pt x="632" y="243"/>
                  </a:lnTo>
                  <a:cubicBezTo>
                    <a:pt x="667" y="172"/>
                    <a:pt x="643" y="64"/>
                    <a:pt x="572" y="17"/>
                  </a:cubicBezTo>
                  <a:cubicBezTo>
                    <a:pt x="546" y="6"/>
                    <a:pt x="520"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65"/>
            <p:cNvSpPr/>
            <p:nvPr/>
          </p:nvSpPr>
          <p:spPr>
            <a:xfrm>
              <a:off x="4157924" y="2252466"/>
              <a:ext cx="10248" cy="29600"/>
            </a:xfrm>
            <a:custGeom>
              <a:avLst/>
              <a:gdLst/>
              <a:ahLst/>
              <a:cxnLst/>
              <a:rect l="l" t="t" r="r" b="b"/>
              <a:pathLst>
                <a:path w="322" h="930" extrusionOk="0">
                  <a:moveTo>
                    <a:pt x="155" y="0"/>
                  </a:moveTo>
                  <a:cubicBezTo>
                    <a:pt x="72" y="0"/>
                    <a:pt x="1" y="84"/>
                    <a:pt x="1" y="167"/>
                  </a:cubicBezTo>
                  <a:lnTo>
                    <a:pt x="1" y="762"/>
                  </a:lnTo>
                  <a:cubicBezTo>
                    <a:pt x="1" y="858"/>
                    <a:pt x="72" y="929"/>
                    <a:pt x="155" y="929"/>
                  </a:cubicBezTo>
                  <a:cubicBezTo>
                    <a:pt x="251" y="929"/>
                    <a:pt x="322" y="858"/>
                    <a:pt x="322" y="762"/>
                  </a:cubicBezTo>
                  <a:lnTo>
                    <a:pt x="322" y="167"/>
                  </a:lnTo>
                  <a:cubicBezTo>
                    <a:pt x="322" y="84"/>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65"/>
            <p:cNvSpPr/>
            <p:nvPr/>
          </p:nvSpPr>
          <p:spPr>
            <a:xfrm>
              <a:off x="4194685" y="2242472"/>
              <a:ext cx="21261" cy="27022"/>
            </a:xfrm>
            <a:custGeom>
              <a:avLst/>
              <a:gdLst/>
              <a:ahLst/>
              <a:cxnLst/>
              <a:rect l="l" t="t" r="r" b="b"/>
              <a:pathLst>
                <a:path w="668" h="849" extrusionOk="0">
                  <a:moveTo>
                    <a:pt x="181" y="0"/>
                  </a:moveTo>
                  <a:cubicBezTo>
                    <a:pt x="155" y="0"/>
                    <a:pt x="130" y="6"/>
                    <a:pt x="108" y="17"/>
                  </a:cubicBezTo>
                  <a:cubicBezTo>
                    <a:pt x="36" y="64"/>
                    <a:pt x="0" y="172"/>
                    <a:pt x="48" y="243"/>
                  </a:cubicBezTo>
                  <a:lnTo>
                    <a:pt x="346" y="767"/>
                  </a:lnTo>
                  <a:cubicBezTo>
                    <a:pt x="378" y="816"/>
                    <a:pt x="428" y="848"/>
                    <a:pt x="487" y="848"/>
                  </a:cubicBezTo>
                  <a:cubicBezTo>
                    <a:pt x="513" y="848"/>
                    <a:pt x="542" y="841"/>
                    <a:pt x="572" y="826"/>
                  </a:cubicBezTo>
                  <a:cubicBezTo>
                    <a:pt x="643" y="779"/>
                    <a:pt x="667" y="672"/>
                    <a:pt x="631" y="600"/>
                  </a:cubicBezTo>
                  <a:lnTo>
                    <a:pt x="334" y="76"/>
                  </a:lnTo>
                  <a:cubicBezTo>
                    <a:pt x="301" y="27"/>
                    <a:pt x="24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65"/>
            <p:cNvSpPr/>
            <p:nvPr/>
          </p:nvSpPr>
          <p:spPr>
            <a:xfrm>
              <a:off x="4222343" y="2215387"/>
              <a:ext cx="27690" cy="19669"/>
            </a:xfrm>
            <a:custGeom>
              <a:avLst/>
              <a:gdLst/>
              <a:ahLst/>
              <a:cxnLst/>
              <a:rect l="l" t="t" r="r" b="b"/>
              <a:pathLst>
                <a:path w="870" h="618" extrusionOk="0">
                  <a:moveTo>
                    <a:pt x="176" y="1"/>
                  </a:moveTo>
                  <a:cubicBezTo>
                    <a:pt x="118" y="1"/>
                    <a:pt x="57" y="33"/>
                    <a:pt x="24" y="82"/>
                  </a:cubicBezTo>
                  <a:cubicBezTo>
                    <a:pt x="1" y="142"/>
                    <a:pt x="13" y="249"/>
                    <a:pt x="96" y="296"/>
                  </a:cubicBezTo>
                  <a:cubicBezTo>
                    <a:pt x="632" y="594"/>
                    <a:pt x="620" y="618"/>
                    <a:pt x="691" y="618"/>
                  </a:cubicBezTo>
                  <a:cubicBezTo>
                    <a:pt x="751" y="618"/>
                    <a:pt x="798" y="594"/>
                    <a:pt x="834" y="546"/>
                  </a:cubicBezTo>
                  <a:cubicBezTo>
                    <a:pt x="870" y="475"/>
                    <a:pt x="846" y="368"/>
                    <a:pt x="775" y="320"/>
                  </a:cubicBezTo>
                  <a:lnTo>
                    <a:pt x="251" y="22"/>
                  </a:lnTo>
                  <a:cubicBezTo>
                    <a:pt x="228" y="8"/>
                    <a:pt x="202"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65"/>
            <p:cNvSpPr/>
            <p:nvPr/>
          </p:nvSpPr>
          <p:spPr>
            <a:xfrm>
              <a:off x="4232941" y="2177067"/>
              <a:ext cx="29600" cy="10630"/>
            </a:xfrm>
            <a:custGeom>
              <a:avLst/>
              <a:gdLst/>
              <a:ahLst/>
              <a:cxnLst/>
              <a:rect l="l" t="t" r="r" b="b"/>
              <a:pathLst>
                <a:path w="930" h="334" extrusionOk="0">
                  <a:moveTo>
                    <a:pt x="168" y="0"/>
                  </a:moveTo>
                  <a:cubicBezTo>
                    <a:pt x="72" y="0"/>
                    <a:pt x="1" y="83"/>
                    <a:pt x="1" y="167"/>
                  </a:cubicBezTo>
                  <a:cubicBezTo>
                    <a:pt x="1" y="262"/>
                    <a:pt x="72" y="334"/>
                    <a:pt x="168" y="334"/>
                  </a:cubicBezTo>
                  <a:lnTo>
                    <a:pt x="763" y="334"/>
                  </a:lnTo>
                  <a:cubicBezTo>
                    <a:pt x="858" y="334"/>
                    <a:pt x="930" y="262"/>
                    <a:pt x="930" y="167"/>
                  </a:cubicBezTo>
                  <a:cubicBezTo>
                    <a:pt x="930" y="83"/>
                    <a:pt x="85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65"/>
            <p:cNvSpPr/>
            <p:nvPr/>
          </p:nvSpPr>
          <p:spPr>
            <a:xfrm>
              <a:off x="4221579" y="2130694"/>
              <a:ext cx="28454" cy="19478"/>
            </a:xfrm>
            <a:custGeom>
              <a:avLst/>
              <a:gdLst/>
              <a:ahLst/>
              <a:cxnLst/>
              <a:rect l="l" t="t" r="r" b="b"/>
              <a:pathLst>
                <a:path w="894" h="612" extrusionOk="0">
                  <a:moveTo>
                    <a:pt x="706" y="0"/>
                  </a:moveTo>
                  <a:cubicBezTo>
                    <a:pt x="679" y="0"/>
                    <a:pt x="654" y="5"/>
                    <a:pt x="632" y="16"/>
                  </a:cubicBezTo>
                  <a:lnTo>
                    <a:pt x="108" y="314"/>
                  </a:lnTo>
                  <a:cubicBezTo>
                    <a:pt x="37" y="362"/>
                    <a:pt x="1" y="469"/>
                    <a:pt x="48" y="540"/>
                  </a:cubicBezTo>
                  <a:cubicBezTo>
                    <a:pt x="96" y="588"/>
                    <a:pt x="144" y="612"/>
                    <a:pt x="203" y="612"/>
                  </a:cubicBezTo>
                  <a:cubicBezTo>
                    <a:pt x="227" y="612"/>
                    <a:pt x="263" y="612"/>
                    <a:pt x="275" y="600"/>
                  </a:cubicBezTo>
                  <a:lnTo>
                    <a:pt x="799" y="302"/>
                  </a:lnTo>
                  <a:cubicBezTo>
                    <a:pt x="870" y="255"/>
                    <a:pt x="894" y="159"/>
                    <a:pt x="858" y="76"/>
                  </a:cubicBezTo>
                  <a:cubicBezTo>
                    <a:pt x="825" y="27"/>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65"/>
            <p:cNvSpPr/>
            <p:nvPr/>
          </p:nvSpPr>
          <p:spPr>
            <a:xfrm>
              <a:off x="4194685" y="2095652"/>
              <a:ext cx="20879" cy="26862"/>
            </a:xfrm>
            <a:custGeom>
              <a:avLst/>
              <a:gdLst/>
              <a:ahLst/>
              <a:cxnLst/>
              <a:rect l="l" t="t" r="r" b="b"/>
              <a:pathLst>
                <a:path w="656" h="844" extrusionOk="0">
                  <a:moveTo>
                    <a:pt x="479" y="0"/>
                  </a:moveTo>
                  <a:cubicBezTo>
                    <a:pt x="428" y="0"/>
                    <a:pt x="378" y="33"/>
                    <a:pt x="346" y="82"/>
                  </a:cubicBezTo>
                  <a:lnTo>
                    <a:pt x="48" y="606"/>
                  </a:lnTo>
                  <a:cubicBezTo>
                    <a:pt x="0" y="677"/>
                    <a:pt x="36" y="784"/>
                    <a:pt x="108" y="820"/>
                  </a:cubicBezTo>
                  <a:cubicBezTo>
                    <a:pt x="131" y="844"/>
                    <a:pt x="167" y="844"/>
                    <a:pt x="179" y="844"/>
                  </a:cubicBezTo>
                  <a:cubicBezTo>
                    <a:pt x="239" y="844"/>
                    <a:pt x="286" y="808"/>
                    <a:pt x="310" y="760"/>
                  </a:cubicBezTo>
                  <a:lnTo>
                    <a:pt x="608" y="248"/>
                  </a:lnTo>
                  <a:cubicBezTo>
                    <a:pt x="655" y="165"/>
                    <a:pt x="631" y="70"/>
                    <a:pt x="548" y="22"/>
                  </a:cubicBezTo>
                  <a:cubicBezTo>
                    <a:pt x="526" y="7"/>
                    <a:pt x="502" y="0"/>
                    <a:pt x="4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1" name="Google Shape;9831;p65"/>
          <p:cNvGrpSpPr/>
          <p:nvPr/>
        </p:nvGrpSpPr>
        <p:grpSpPr>
          <a:xfrm>
            <a:off x="3576626" y="1975821"/>
            <a:ext cx="284251" cy="351694"/>
            <a:chOff x="3576626" y="1975821"/>
            <a:chExt cx="284251" cy="351694"/>
          </a:xfrm>
          <a:solidFill>
            <a:schemeClr val="accent1"/>
          </a:solidFill>
        </p:grpSpPr>
        <p:sp>
          <p:nvSpPr>
            <p:cNvPr id="9832" name="Google Shape;9832;p65"/>
            <p:cNvSpPr/>
            <p:nvPr/>
          </p:nvSpPr>
          <p:spPr>
            <a:xfrm>
              <a:off x="3576626" y="2145971"/>
              <a:ext cx="284251" cy="181544"/>
            </a:xfrm>
            <a:custGeom>
              <a:avLst/>
              <a:gdLst/>
              <a:ahLst/>
              <a:cxnLst/>
              <a:rect l="l" t="t" r="r" b="b"/>
              <a:pathLst>
                <a:path w="8931" h="5704" extrusionOk="0">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65"/>
            <p:cNvSpPr/>
            <p:nvPr/>
          </p:nvSpPr>
          <p:spPr>
            <a:xfrm>
              <a:off x="3656195" y="1975821"/>
              <a:ext cx="120149" cy="164134"/>
            </a:xfrm>
            <a:custGeom>
              <a:avLst/>
              <a:gdLst/>
              <a:ahLst/>
              <a:cxnLst/>
              <a:rect l="l" t="t" r="r" b="b"/>
              <a:pathLst>
                <a:path w="3775" h="5157" extrusionOk="0">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65"/>
            <p:cNvSpPr/>
            <p:nvPr/>
          </p:nvSpPr>
          <p:spPr>
            <a:xfrm>
              <a:off x="3700149" y="2113380"/>
              <a:ext cx="32241" cy="10280"/>
            </a:xfrm>
            <a:custGeom>
              <a:avLst/>
              <a:gdLst/>
              <a:ahLst/>
              <a:cxnLst/>
              <a:rect l="l" t="t" r="r" b="b"/>
              <a:pathLst>
                <a:path w="1013" h="323" extrusionOk="0">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5" name="Google Shape;9835;p65"/>
          <p:cNvGrpSpPr/>
          <p:nvPr/>
        </p:nvGrpSpPr>
        <p:grpSpPr>
          <a:xfrm>
            <a:off x="2722090" y="2890162"/>
            <a:ext cx="238770" cy="371841"/>
            <a:chOff x="2722090" y="2890162"/>
            <a:chExt cx="238770" cy="371841"/>
          </a:xfrm>
          <a:solidFill>
            <a:schemeClr val="accent1"/>
          </a:solidFill>
        </p:grpSpPr>
        <p:sp>
          <p:nvSpPr>
            <p:cNvPr id="9836" name="Google Shape;9836;p65"/>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65"/>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65"/>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9" name="Google Shape;9839;p65"/>
          <p:cNvSpPr/>
          <p:nvPr/>
        </p:nvSpPr>
        <p:spPr>
          <a:xfrm>
            <a:off x="5775652" y="1969392"/>
            <a:ext cx="361147" cy="360797"/>
          </a:xfrm>
          <a:custGeom>
            <a:avLst/>
            <a:gdLst/>
            <a:ahLst/>
            <a:cxnLst/>
            <a:rect l="l" t="t" r="r" b="b"/>
            <a:pathLst>
              <a:path w="11347" h="11336" extrusionOk="0">
                <a:moveTo>
                  <a:pt x="2948" y="2991"/>
                </a:moveTo>
                <a:cubicBezTo>
                  <a:pt x="2993" y="2991"/>
                  <a:pt x="3039" y="2994"/>
                  <a:pt x="3084" y="3001"/>
                </a:cubicBezTo>
                <a:cubicBezTo>
                  <a:pt x="3394" y="3060"/>
                  <a:pt x="3656" y="3334"/>
                  <a:pt x="3715" y="3644"/>
                </a:cubicBezTo>
                <a:cubicBezTo>
                  <a:pt x="3775" y="3941"/>
                  <a:pt x="3667" y="4227"/>
                  <a:pt x="3441" y="4418"/>
                </a:cubicBezTo>
                <a:cubicBezTo>
                  <a:pt x="3298" y="4549"/>
                  <a:pt x="3203" y="4739"/>
                  <a:pt x="3203" y="4954"/>
                </a:cubicBezTo>
                <a:lnTo>
                  <a:pt x="3203" y="5311"/>
                </a:lnTo>
                <a:cubicBezTo>
                  <a:pt x="3203" y="5596"/>
                  <a:pt x="3441" y="5835"/>
                  <a:pt x="3727" y="5835"/>
                </a:cubicBezTo>
                <a:lnTo>
                  <a:pt x="5513" y="5835"/>
                </a:lnTo>
                <a:lnTo>
                  <a:pt x="5513" y="7621"/>
                </a:lnTo>
                <a:cubicBezTo>
                  <a:pt x="5513" y="7716"/>
                  <a:pt x="5430" y="7811"/>
                  <a:pt x="5322" y="7811"/>
                </a:cubicBezTo>
                <a:lnTo>
                  <a:pt x="4965" y="7811"/>
                </a:lnTo>
                <a:cubicBezTo>
                  <a:pt x="4858" y="7811"/>
                  <a:pt x="4751" y="7763"/>
                  <a:pt x="4691" y="7692"/>
                </a:cubicBezTo>
                <a:cubicBezTo>
                  <a:pt x="4472" y="7433"/>
                  <a:pt x="4152" y="7282"/>
                  <a:pt x="3809" y="7282"/>
                </a:cubicBezTo>
                <a:cubicBezTo>
                  <a:pt x="3743" y="7282"/>
                  <a:pt x="3675" y="7287"/>
                  <a:pt x="3608" y="7299"/>
                </a:cubicBezTo>
                <a:cubicBezTo>
                  <a:pt x="3167" y="7394"/>
                  <a:pt x="2810" y="7740"/>
                  <a:pt x="2715" y="8180"/>
                </a:cubicBezTo>
                <a:cubicBezTo>
                  <a:pt x="2644" y="8525"/>
                  <a:pt x="2727" y="8883"/>
                  <a:pt x="2941" y="9144"/>
                </a:cubicBezTo>
                <a:cubicBezTo>
                  <a:pt x="3167" y="9418"/>
                  <a:pt x="3477" y="9561"/>
                  <a:pt x="3834" y="9561"/>
                </a:cubicBezTo>
                <a:cubicBezTo>
                  <a:pt x="4179" y="9561"/>
                  <a:pt x="4501" y="9418"/>
                  <a:pt x="4715" y="9144"/>
                </a:cubicBezTo>
                <a:cubicBezTo>
                  <a:pt x="4775" y="9073"/>
                  <a:pt x="4870" y="9025"/>
                  <a:pt x="4977" y="9025"/>
                </a:cubicBezTo>
                <a:lnTo>
                  <a:pt x="5334" y="9025"/>
                </a:lnTo>
                <a:cubicBezTo>
                  <a:pt x="5441" y="9025"/>
                  <a:pt x="5525" y="9121"/>
                  <a:pt x="5525" y="9228"/>
                </a:cubicBezTo>
                <a:lnTo>
                  <a:pt x="5525" y="11014"/>
                </a:lnTo>
                <a:lnTo>
                  <a:pt x="881" y="11014"/>
                </a:lnTo>
                <a:cubicBezTo>
                  <a:pt x="584" y="11014"/>
                  <a:pt x="334" y="10776"/>
                  <a:pt x="334" y="10466"/>
                </a:cubicBezTo>
                <a:lnTo>
                  <a:pt x="334" y="5835"/>
                </a:lnTo>
                <a:lnTo>
                  <a:pt x="2120" y="5835"/>
                </a:lnTo>
                <a:cubicBezTo>
                  <a:pt x="2405" y="5835"/>
                  <a:pt x="2644" y="5596"/>
                  <a:pt x="2644" y="5311"/>
                </a:cubicBezTo>
                <a:lnTo>
                  <a:pt x="2644" y="4954"/>
                </a:lnTo>
                <a:cubicBezTo>
                  <a:pt x="2644" y="4751"/>
                  <a:pt x="2548" y="4549"/>
                  <a:pt x="2405" y="4418"/>
                </a:cubicBezTo>
                <a:cubicBezTo>
                  <a:pt x="2215" y="4275"/>
                  <a:pt x="2108" y="4025"/>
                  <a:pt x="2108" y="3799"/>
                </a:cubicBezTo>
                <a:cubicBezTo>
                  <a:pt x="2108" y="3549"/>
                  <a:pt x="2215" y="3322"/>
                  <a:pt x="2405" y="3168"/>
                </a:cubicBezTo>
                <a:cubicBezTo>
                  <a:pt x="2560" y="3052"/>
                  <a:pt x="2753" y="2991"/>
                  <a:pt x="2948" y="2991"/>
                </a:cubicBezTo>
                <a:close/>
                <a:moveTo>
                  <a:pt x="10418" y="322"/>
                </a:moveTo>
                <a:cubicBezTo>
                  <a:pt x="10716" y="322"/>
                  <a:pt x="10978" y="560"/>
                  <a:pt x="10978" y="882"/>
                </a:cubicBezTo>
                <a:lnTo>
                  <a:pt x="10978" y="5501"/>
                </a:lnTo>
                <a:lnTo>
                  <a:pt x="10811" y="5501"/>
                </a:lnTo>
                <a:cubicBezTo>
                  <a:pt x="10728" y="5501"/>
                  <a:pt x="10645" y="5585"/>
                  <a:pt x="10645" y="5668"/>
                </a:cubicBezTo>
                <a:cubicBezTo>
                  <a:pt x="10645" y="5763"/>
                  <a:pt x="10728" y="5835"/>
                  <a:pt x="10811" y="5835"/>
                </a:cubicBezTo>
                <a:lnTo>
                  <a:pt x="11002" y="5835"/>
                </a:lnTo>
                <a:lnTo>
                  <a:pt x="11002" y="10466"/>
                </a:lnTo>
                <a:cubicBezTo>
                  <a:pt x="11002" y="10764"/>
                  <a:pt x="10764" y="11014"/>
                  <a:pt x="10454" y="11014"/>
                </a:cubicBezTo>
                <a:lnTo>
                  <a:pt x="5846" y="11014"/>
                </a:lnTo>
                <a:lnTo>
                  <a:pt x="5846" y="9228"/>
                </a:lnTo>
                <a:cubicBezTo>
                  <a:pt x="5846" y="8942"/>
                  <a:pt x="5608" y="8704"/>
                  <a:pt x="5322" y="8704"/>
                </a:cubicBezTo>
                <a:lnTo>
                  <a:pt x="4965" y="8704"/>
                </a:lnTo>
                <a:cubicBezTo>
                  <a:pt x="4751" y="8704"/>
                  <a:pt x="4560" y="8799"/>
                  <a:pt x="4429" y="8942"/>
                </a:cubicBezTo>
                <a:cubicBezTo>
                  <a:pt x="4275" y="9133"/>
                  <a:pt x="4037" y="9240"/>
                  <a:pt x="3798" y="9240"/>
                </a:cubicBezTo>
                <a:cubicBezTo>
                  <a:pt x="3560" y="9240"/>
                  <a:pt x="3322" y="9133"/>
                  <a:pt x="3179" y="8942"/>
                </a:cubicBezTo>
                <a:cubicBezTo>
                  <a:pt x="3025" y="8752"/>
                  <a:pt x="2965" y="8502"/>
                  <a:pt x="3013" y="8263"/>
                </a:cubicBezTo>
                <a:cubicBezTo>
                  <a:pt x="3072" y="7942"/>
                  <a:pt x="3346" y="7692"/>
                  <a:pt x="3656" y="7632"/>
                </a:cubicBezTo>
                <a:cubicBezTo>
                  <a:pt x="3710" y="7621"/>
                  <a:pt x="3764" y="7616"/>
                  <a:pt x="3818" y="7616"/>
                </a:cubicBezTo>
                <a:cubicBezTo>
                  <a:pt x="4055" y="7616"/>
                  <a:pt x="4274" y="7722"/>
                  <a:pt x="4429" y="7906"/>
                </a:cubicBezTo>
                <a:cubicBezTo>
                  <a:pt x="4560" y="8049"/>
                  <a:pt x="4751" y="8144"/>
                  <a:pt x="4953" y="8144"/>
                </a:cubicBezTo>
                <a:lnTo>
                  <a:pt x="5311" y="8144"/>
                </a:lnTo>
                <a:cubicBezTo>
                  <a:pt x="5584" y="8144"/>
                  <a:pt x="5822" y="7906"/>
                  <a:pt x="5822" y="7621"/>
                </a:cubicBezTo>
                <a:lnTo>
                  <a:pt x="5822" y="5835"/>
                </a:lnTo>
                <a:lnTo>
                  <a:pt x="7608" y="5835"/>
                </a:lnTo>
                <a:cubicBezTo>
                  <a:pt x="7716" y="5835"/>
                  <a:pt x="7811" y="5918"/>
                  <a:pt x="7811" y="6025"/>
                </a:cubicBezTo>
                <a:lnTo>
                  <a:pt x="7811" y="6382"/>
                </a:lnTo>
                <a:cubicBezTo>
                  <a:pt x="7811" y="6489"/>
                  <a:pt x="7763" y="6597"/>
                  <a:pt x="7692" y="6656"/>
                </a:cubicBezTo>
                <a:cubicBezTo>
                  <a:pt x="7370" y="6918"/>
                  <a:pt x="7227" y="7323"/>
                  <a:pt x="7299" y="7740"/>
                </a:cubicBezTo>
                <a:cubicBezTo>
                  <a:pt x="7394" y="8180"/>
                  <a:pt x="7727" y="8537"/>
                  <a:pt x="8180" y="8633"/>
                </a:cubicBezTo>
                <a:cubicBezTo>
                  <a:pt x="8251" y="8644"/>
                  <a:pt x="8347" y="8656"/>
                  <a:pt x="8418" y="8656"/>
                </a:cubicBezTo>
                <a:cubicBezTo>
                  <a:pt x="8680" y="8656"/>
                  <a:pt x="8942" y="8573"/>
                  <a:pt x="9132" y="8406"/>
                </a:cubicBezTo>
                <a:cubicBezTo>
                  <a:pt x="9394" y="8180"/>
                  <a:pt x="9549" y="7871"/>
                  <a:pt x="9549" y="7513"/>
                </a:cubicBezTo>
                <a:cubicBezTo>
                  <a:pt x="9549" y="7168"/>
                  <a:pt x="9394" y="6847"/>
                  <a:pt x="9132" y="6632"/>
                </a:cubicBezTo>
                <a:cubicBezTo>
                  <a:pt x="9061" y="6573"/>
                  <a:pt x="9013" y="6478"/>
                  <a:pt x="9013" y="6370"/>
                </a:cubicBezTo>
                <a:lnTo>
                  <a:pt x="9013" y="6013"/>
                </a:lnTo>
                <a:cubicBezTo>
                  <a:pt x="9013" y="5906"/>
                  <a:pt x="9097" y="5823"/>
                  <a:pt x="9204" y="5823"/>
                </a:cubicBezTo>
                <a:lnTo>
                  <a:pt x="10097" y="5823"/>
                </a:lnTo>
                <a:cubicBezTo>
                  <a:pt x="10192" y="5823"/>
                  <a:pt x="10264" y="5739"/>
                  <a:pt x="10264" y="5656"/>
                </a:cubicBezTo>
                <a:cubicBezTo>
                  <a:pt x="10264" y="5561"/>
                  <a:pt x="10192" y="5489"/>
                  <a:pt x="10097" y="5489"/>
                </a:cubicBezTo>
                <a:lnTo>
                  <a:pt x="9204" y="5489"/>
                </a:lnTo>
                <a:cubicBezTo>
                  <a:pt x="8918" y="5489"/>
                  <a:pt x="8680" y="5727"/>
                  <a:pt x="8680" y="6013"/>
                </a:cubicBezTo>
                <a:lnTo>
                  <a:pt x="8680" y="6370"/>
                </a:lnTo>
                <a:cubicBezTo>
                  <a:pt x="8680" y="6573"/>
                  <a:pt x="8775" y="6775"/>
                  <a:pt x="8918" y="6906"/>
                </a:cubicBezTo>
                <a:cubicBezTo>
                  <a:pt x="9121" y="7049"/>
                  <a:pt x="9216" y="7287"/>
                  <a:pt x="9216" y="7525"/>
                </a:cubicBezTo>
                <a:cubicBezTo>
                  <a:pt x="9216" y="7763"/>
                  <a:pt x="9121" y="8002"/>
                  <a:pt x="8918" y="8156"/>
                </a:cubicBezTo>
                <a:cubicBezTo>
                  <a:pt x="8764" y="8272"/>
                  <a:pt x="8570" y="8333"/>
                  <a:pt x="8376" y="8333"/>
                </a:cubicBezTo>
                <a:cubicBezTo>
                  <a:pt x="8330" y="8333"/>
                  <a:pt x="8285" y="8330"/>
                  <a:pt x="8239" y="8323"/>
                </a:cubicBezTo>
                <a:cubicBezTo>
                  <a:pt x="7930" y="8263"/>
                  <a:pt x="7668" y="7990"/>
                  <a:pt x="7608" y="7680"/>
                </a:cubicBezTo>
                <a:cubicBezTo>
                  <a:pt x="7549" y="7382"/>
                  <a:pt x="7656" y="7097"/>
                  <a:pt x="7882" y="6906"/>
                </a:cubicBezTo>
                <a:cubicBezTo>
                  <a:pt x="8025" y="6775"/>
                  <a:pt x="8120" y="6573"/>
                  <a:pt x="8120" y="6370"/>
                </a:cubicBezTo>
                <a:lnTo>
                  <a:pt x="8120" y="6013"/>
                </a:lnTo>
                <a:cubicBezTo>
                  <a:pt x="8120" y="5727"/>
                  <a:pt x="7882" y="5489"/>
                  <a:pt x="7597" y="5489"/>
                </a:cubicBezTo>
                <a:lnTo>
                  <a:pt x="5811" y="5489"/>
                </a:lnTo>
                <a:lnTo>
                  <a:pt x="5811" y="3703"/>
                </a:lnTo>
                <a:cubicBezTo>
                  <a:pt x="5811" y="3596"/>
                  <a:pt x="5894" y="3513"/>
                  <a:pt x="6001" y="3513"/>
                </a:cubicBezTo>
                <a:lnTo>
                  <a:pt x="6358" y="3513"/>
                </a:lnTo>
                <a:cubicBezTo>
                  <a:pt x="6465" y="3513"/>
                  <a:pt x="6573" y="3560"/>
                  <a:pt x="6632" y="3632"/>
                </a:cubicBezTo>
                <a:cubicBezTo>
                  <a:pt x="6847" y="3886"/>
                  <a:pt x="7157" y="4035"/>
                  <a:pt x="7492" y="4035"/>
                </a:cubicBezTo>
                <a:cubicBezTo>
                  <a:pt x="7565" y="4035"/>
                  <a:pt x="7640" y="4028"/>
                  <a:pt x="7716" y="4013"/>
                </a:cubicBezTo>
                <a:cubicBezTo>
                  <a:pt x="8156" y="3930"/>
                  <a:pt x="8525" y="3584"/>
                  <a:pt x="8609" y="3144"/>
                </a:cubicBezTo>
                <a:cubicBezTo>
                  <a:pt x="8680" y="2798"/>
                  <a:pt x="8597" y="2441"/>
                  <a:pt x="8382" y="2167"/>
                </a:cubicBezTo>
                <a:cubicBezTo>
                  <a:pt x="8156" y="1906"/>
                  <a:pt x="7847" y="1751"/>
                  <a:pt x="7489" y="1751"/>
                </a:cubicBezTo>
                <a:cubicBezTo>
                  <a:pt x="7156" y="1751"/>
                  <a:pt x="6823" y="1906"/>
                  <a:pt x="6608" y="2167"/>
                </a:cubicBezTo>
                <a:cubicBezTo>
                  <a:pt x="6549" y="2251"/>
                  <a:pt x="6454" y="2287"/>
                  <a:pt x="6346" y="2287"/>
                </a:cubicBezTo>
                <a:lnTo>
                  <a:pt x="5989" y="2287"/>
                </a:lnTo>
                <a:cubicBezTo>
                  <a:pt x="5882" y="2287"/>
                  <a:pt x="5799" y="2203"/>
                  <a:pt x="5799" y="2096"/>
                </a:cubicBezTo>
                <a:lnTo>
                  <a:pt x="5799" y="1203"/>
                </a:lnTo>
                <a:cubicBezTo>
                  <a:pt x="5799" y="1120"/>
                  <a:pt x="5715" y="1036"/>
                  <a:pt x="5632" y="1036"/>
                </a:cubicBezTo>
                <a:cubicBezTo>
                  <a:pt x="5549" y="1036"/>
                  <a:pt x="5465" y="1120"/>
                  <a:pt x="5465" y="1203"/>
                </a:cubicBezTo>
                <a:lnTo>
                  <a:pt x="5465" y="2096"/>
                </a:lnTo>
                <a:cubicBezTo>
                  <a:pt x="5465" y="2382"/>
                  <a:pt x="5703" y="2620"/>
                  <a:pt x="5989" y="2620"/>
                </a:cubicBezTo>
                <a:lnTo>
                  <a:pt x="6346" y="2620"/>
                </a:lnTo>
                <a:cubicBezTo>
                  <a:pt x="6561" y="2620"/>
                  <a:pt x="6751" y="2525"/>
                  <a:pt x="6882" y="2382"/>
                </a:cubicBezTo>
                <a:cubicBezTo>
                  <a:pt x="7037" y="2191"/>
                  <a:pt x="7263" y="2084"/>
                  <a:pt x="7513" y="2084"/>
                </a:cubicBezTo>
                <a:cubicBezTo>
                  <a:pt x="7751" y="2084"/>
                  <a:pt x="7989" y="2191"/>
                  <a:pt x="8132" y="2382"/>
                </a:cubicBezTo>
                <a:cubicBezTo>
                  <a:pt x="8287" y="2572"/>
                  <a:pt x="8347" y="2822"/>
                  <a:pt x="8299" y="3060"/>
                </a:cubicBezTo>
                <a:cubicBezTo>
                  <a:pt x="8239" y="3382"/>
                  <a:pt x="7966" y="3632"/>
                  <a:pt x="7656" y="3691"/>
                </a:cubicBezTo>
                <a:cubicBezTo>
                  <a:pt x="7601" y="3702"/>
                  <a:pt x="7547" y="3708"/>
                  <a:pt x="7494" y="3708"/>
                </a:cubicBezTo>
                <a:cubicBezTo>
                  <a:pt x="7257" y="3708"/>
                  <a:pt x="7038" y="3602"/>
                  <a:pt x="6882" y="3418"/>
                </a:cubicBezTo>
                <a:cubicBezTo>
                  <a:pt x="6751" y="3275"/>
                  <a:pt x="6561" y="3179"/>
                  <a:pt x="6346" y="3179"/>
                </a:cubicBezTo>
                <a:lnTo>
                  <a:pt x="5989" y="3179"/>
                </a:lnTo>
                <a:cubicBezTo>
                  <a:pt x="5703" y="3179"/>
                  <a:pt x="5465" y="3418"/>
                  <a:pt x="5465" y="3703"/>
                </a:cubicBezTo>
                <a:lnTo>
                  <a:pt x="5465" y="5489"/>
                </a:lnTo>
                <a:lnTo>
                  <a:pt x="3679" y="5489"/>
                </a:lnTo>
                <a:cubicBezTo>
                  <a:pt x="3584" y="5489"/>
                  <a:pt x="3489" y="5406"/>
                  <a:pt x="3489" y="5299"/>
                </a:cubicBezTo>
                <a:lnTo>
                  <a:pt x="3489" y="4942"/>
                </a:lnTo>
                <a:cubicBezTo>
                  <a:pt x="3489" y="4834"/>
                  <a:pt x="3536" y="4727"/>
                  <a:pt x="3608" y="4668"/>
                </a:cubicBezTo>
                <a:cubicBezTo>
                  <a:pt x="3917" y="4406"/>
                  <a:pt x="4072" y="4001"/>
                  <a:pt x="3989" y="3584"/>
                </a:cubicBezTo>
                <a:cubicBezTo>
                  <a:pt x="3906" y="3144"/>
                  <a:pt x="3560" y="2787"/>
                  <a:pt x="3120" y="2691"/>
                </a:cubicBezTo>
                <a:cubicBezTo>
                  <a:pt x="3039" y="2675"/>
                  <a:pt x="2957" y="2666"/>
                  <a:pt x="2876" y="2666"/>
                </a:cubicBezTo>
                <a:cubicBezTo>
                  <a:pt x="2611" y="2666"/>
                  <a:pt x="2353" y="2754"/>
                  <a:pt x="2143" y="2918"/>
                </a:cubicBezTo>
                <a:cubicBezTo>
                  <a:pt x="1882" y="3144"/>
                  <a:pt x="1727" y="3453"/>
                  <a:pt x="1727" y="3811"/>
                </a:cubicBezTo>
                <a:cubicBezTo>
                  <a:pt x="1727" y="4156"/>
                  <a:pt x="1882" y="4477"/>
                  <a:pt x="2143" y="4692"/>
                </a:cubicBezTo>
                <a:cubicBezTo>
                  <a:pt x="2227" y="4751"/>
                  <a:pt x="2263" y="4846"/>
                  <a:pt x="2263" y="4954"/>
                </a:cubicBezTo>
                <a:lnTo>
                  <a:pt x="2263" y="5311"/>
                </a:lnTo>
                <a:cubicBezTo>
                  <a:pt x="2263" y="5418"/>
                  <a:pt x="2179" y="5501"/>
                  <a:pt x="2072" y="5501"/>
                </a:cubicBezTo>
                <a:lnTo>
                  <a:pt x="286" y="5501"/>
                </a:lnTo>
                <a:lnTo>
                  <a:pt x="286" y="882"/>
                </a:lnTo>
                <a:cubicBezTo>
                  <a:pt x="286" y="584"/>
                  <a:pt x="524" y="322"/>
                  <a:pt x="834" y="322"/>
                </a:cubicBezTo>
                <a:lnTo>
                  <a:pt x="5465" y="322"/>
                </a:lnTo>
                <a:lnTo>
                  <a:pt x="5465" y="524"/>
                </a:lnTo>
                <a:cubicBezTo>
                  <a:pt x="5465" y="608"/>
                  <a:pt x="5537" y="679"/>
                  <a:pt x="5632" y="679"/>
                </a:cubicBezTo>
                <a:cubicBezTo>
                  <a:pt x="5715" y="679"/>
                  <a:pt x="5799" y="608"/>
                  <a:pt x="5799" y="524"/>
                </a:cubicBezTo>
                <a:lnTo>
                  <a:pt x="5799" y="322"/>
                </a:lnTo>
                <a:close/>
                <a:moveTo>
                  <a:pt x="881" y="1"/>
                </a:moveTo>
                <a:cubicBezTo>
                  <a:pt x="405" y="1"/>
                  <a:pt x="0" y="382"/>
                  <a:pt x="0" y="870"/>
                </a:cubicBezTo>
                <a:lnTo>
                  <a:pt x="0" y="10454"/>
                </a:lnTo>
                <a:cubicBezTo>
                  <a:pt x="0" y="10930"/>
                  <a:pt x="393" y="11335"/>
                  <a:pt x="881" y="11335"/>
                </a:cubicBezTo>
                <a:lnTo>
                  <a:pt x="10466" y="11335"/>
                </a:lnTo>
                <a:cubicBezTo>
                  <a:pt x="10942" y="11335"/>
                  <a:pt x="11347" y="10954"/>
                  <a:pt x="11347" y="10454"/>
                </a:cubicBezTo>
                <a:lnTo>
                  <a:pt x="11347" y="870"/>
                </a:lnTo>
                <a:cubicBezTo>
                  <a:pt x="11347" y="405"/>
                  <a:pt x="10942" y="1"/>
                  <a:pt x="10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0" name="Google Shape;9840;p65"/>
          <p:cNvGrpSpPr/>
          <p:nvPr/>
        </p:nvGrpSpPr>
        <p:grpSpPr>
          <a:xfrm>
            <a:off x="6216367" y="1970156"/>
            <a:ext cx="361147" cy="361147"/>
            <a:chOff x="6216367" y="1970156"/>
            <a:chExt cx="361147" cy="361147"/>
          </a:xfrm>
          <a:solidFill>
            <a:schemeClr val="accent1"/>
          </a:solidFill>
        </p:grpSpPr>
        <p:sp>
          <p:nvSpPr>
            <p:cNvPr id="9841" name="Google Shape;9841;p65"/>
            <p:cNvSpPr/>
            <p:nvPr/>
          </p:nvSpPr>
          <p:spPr>
            <a:xfrm>
              <a:off x="6247813" y="2069522"/>
              <a:ext cx="329701" cy="261781"/>
            </a:xfrm>
            <a:custGeom>
              <a:avLst/>
              <a:gdLst/>
              <a:ahLst/>
              <a:cxnLst/>
              <a:rect l="l" t="t" r="r" b="b"/>
              <a:pathLst>
                <a:path w="10359" h="8225" extrusionOk="0">
                  <a:moveTo>
                    <a:pt x="9663" y="0"/>
                  </a:moveTo>
                  <a:cubicBezTo>
                    <a:pt x="9637" y="0"/>
                    <a:pt x="9611" y="7"/>
                    <a:pt x="9585" y="22"/>
                  </a:cubicBezTo>
                  <a:cubicBezTo>
                    <a:pt x="9490" y="69"/>
                    <a:pt x="9466" y="153"/>
                    <a:pt x="9502" y="248"/>
                  </a:cubicBezTo>
                  <a:cubicBezTo>
                    <a:pt x="9847" y="962"/>
                    <a:pt x="10026" y="1736"/>
                    <a:pt x="10026" y="2534"/>
                  </a:cubicBezTo>
                  <a:cubicBezTo>
                    <a:pt x="10026" y="3963"/>
                    <a:pt x="9478" y="5308"/>
                    <a:pt x="8466" y="6320"/>
                  </a:cubicBezTo>
                  <a:cubicBezTo>
                    <a:pt x="7454" y="7332"/>
                    <a:pt x="6108" y="7880"/>
                    <a:pt x="4680" y="7880"/>
                  </a:cubicBezTo>
                  <a:cubicBezTo>
                    <a:pt x="3834" y="7880"/>
                    <a:pt x="3037" y="7689"/>
                    <a:pt x="2287" y="7308"/>
                  </a:cubicBezTo>
                  <a:cubicBezTo>
                    <a:pt x="1667" y="6999"/>
                    <a:pt x="1096" y="6558"/>
                    <a:pt x="632" y="6022"/>
                  </a:cubicBezTo>
                  <a:lnTo>
                    <a:pt x="632" y="6022"/>
                  </a:lnTo>
                  <a:lnTo>
                    <a:pt x="1286" y="6237"/>
                  </a:lnTo>
                  <a:cubicBezTo>
                    <a:pt x="1308" y="6245"/>
                    <a:pt x="1329" y="6249"/>
                    <a:pt x="1350" y="6249"/>
                  </a:cubicBezTo>
                  <a:cubicBezTo>
                    <a:pt x="1417" y="6249"/>
                    <a:pt x="1473" y="6206"/>
                    <a:pt x="1501" y="6141"/>
                  </a:cubicBezTo>
                  <a:cubicBezTo>
                    <a:pt x="1525" y="6046"/>
                    <a:pt x="1489" y="5963"/>
                    <a:pt x="1394" y="5927"/>
                  </a:cubicBezTo>
                  <a:lnTo>
                    <a:pt x="215" y="5546"/>
                  </a:lnTo>
                  <a:cubicBezTo>
                    <a:pt x="197" y="5539"/>
                    <a:pt x="180" y="5536"/>
                    <a:pt x="163" y="5536"/>
                  </a:cubicBezTo>
                  <a:cubicBezTo>
                    <a:pt x="122" y="5536"/>
                    <a:pt x="85" y="5553"/>
                    <a:pt x="60" y="5570"/>
                  </a:cubicBezTo>
                  <a:cubicBezTo>
                    <a:pt x="12" y="5606"/>
                    <a:pt x="1" y="5665"/>
                    <a:pt x="1" y="5725"/>
                  </a:cubicBezTo>
                  <a:lnTo>
                    <a:pt x="191" y="7094"/>
                  </a:lnTo>
                  <a:cubicBezTo>
                    <a:pt x="203" y="7177"/>
                    <a:pt x="274" y="7237"/>
                    <a:pt x="358" y="7237"/>
                  </a:cubicBezTo>
                  <a:lnTo>
                    <a:pt x="382" y="7237"/>
                  </a:lnTo>
                  <a:cubicBezTo>
                    <a:pt x="477" y="7225"/>
                    <a:pt x="536" y="7130"/>
                    <a:pt x="512" y="7046"/>
                  </a:cubicBezTo>
                  <a:lnTo>
                    <a:pt x="417" y="6272"/>
                  </a:lnTo>
                  <a:lnTo>
                    <a:pt x="417" y="6272"/>
                  </a:lnTo>
                  <a:cubicBezTo>
                    <a:pt x="893" y="6820"/>
                    <a:pt x="1489" y="7284"/>
                    <a:pt x="2120" y="7606"/>
                  </a:cubicBezTo>
                  <a:cubicBezTo>
                    <a:pt x="2918" y="8011"/>
                    <a:pt x="3775" y="8225"/>
                    <a:pt x="4680" y="8225"/>
                  </a:cubicBezTo>
                  <a:cubicBezTo>
                    <a:pt x="6204" y="8225"/>
                    <a:pt x="7621" y="7630"/>
                    <a:pt x="8692" y="6558"/>
                  </a:cubicBezTo>
                  <a:cubicBezTo>
                    <a:pt x="9764" y="5487"/>
                    <a:pt x="10359" y="4058"/>
                    <a:pt x="10359" y="2558"/>
                  </a:cubicBezTo>
                  <a:cubicBezTo>
                    <a:pt x="10359" y="1677"/>
                    <a:pt x="10157" y="855"/>
                    <a:pt x="9799" y="93"/>
                  </a:cubicBezTo>
                  <a:cubicBezTo>
                    <a:pt x="9775" y="35"/>
                    <a:pt x="9721" y="0"/>
                    <a:pt x="9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65"/>
            <p:cNvSpPr/>
            <p:nvPr/>
          </p:nvSpPr>
          <p:spPr>
            <a:xfrm>
              <a:off x="6216367" y="1970156"/>
              <a:ext cx="329701" cy="260731"/>
            </a:xfrm>
            <a:custGeom>
              <a:avLst/>
              <a:gdLst/>
              <a:ahLst/>
              <a:cxnLst/>
              <a:rect l="l" t="t" r="r" b="b"/>
              <a:pathLst>
                <a:path w="10359" h="8192" extrusionOk="0">
                  <a:moveTo>
                    <a:pt x="5668" y="0"/>
                  </a:moveTo>
                  <a:cubicBezTo>
                    <a:pt x="4156" y="0"/>
                    <a:pt x="2739" y="596"/>
                    <a:pt x="1667" y="1667"/>
                  </a:cubicBezTo>
                  <a:cubicBezTo>
                    <a:pt x="596" y="2739"/>
                    <a:pt x="0" y="4168"/>
                    <a:pt x="0" y="5680"/>
                  </a:cubicBezTo>
                  <a:cubicBezTo>
                    <a:pt x="0" y="6525"/>
                    <a:pt x="179" y="7346"/>
                    <a:pt x="548" y="8097"/>
                  </a:cubicBezTo>
                  <a:cubicBezTo>
                    <a:pt x="584" y="8156"/>
                    <a:pt x="643" y="8192"/>
                    <a:pt x="703" y="8192"/>
                  </a:cubicBezTo>
                  <a:cubicBezTo>
                    <a:pt x="727" y="8192"/>
                    <a:pt x="750" y="8192"/>
                    <a:pt x="774" y="8180"/>
                  </a:cubicBezTo>
                  <a:cubicBezTo>
                    <a:pt x="858" y="8132"/>
                    <a:pt x="893" y="8037"/>
                    <a:pt x="846" y="7954"/>
                  </a:cubicBezTo>
                  <a:cubicBezTo>
                    <a:pt x="512" y="7239"/>
                    <a:pt x="334" y="6465"/>
                    <a:pt x="334" y="5656"/>
                  </a:cubicBezTo>
                  <a:cubicBezTo>
                    <a:pt x="334" y="4227"/>
                    <a:pt x="881" y="2894"/>
                    <a:pt x="1893" y="1882"/>
                  </a:cubicBezTo>
                  <a:cubicBezTo>
                    <a:pt x="2905" y="869"/>
                    <a:pt x="4239" y="322"/>
                    <a:pt x="5668" y="322"/>
                  </a:cubicBezTo>
                  <a:cubicBezTo>
                    <a:pt x="7239" y="322"/>
                    <a:pt x="8704" y="989"/>
                    <a:pt x="9716" y="2179"/>
                  </a:cubicBezTo>
                  <a:lnTo>
                    <a:pt x="9061" y="1953"/>
                  </a:lnTo>
                  <a:cubicBezTo>
                    <a:pt x="9044" y="1948"/>
                    <a:pt x="9027" y="1946"/>
                    <a:pt x="9010" y="1946"/>
                  </a:cubicBezTo>
                  <a:cubicBezTo>
                    <a:pt x="8942" y="1946"/>
                    <a:pt x="8878" y="1984"/>
                    <a:pt x="8859" y="2060"/>
                  </a:cubicBezTo>
                  <a:cubicBezTo>
                    <a:pt x="8823" y="2143"/>
                    <a:pt x="8870" y="2239"/>
                    <a:pt x="8966" y="2263"/>
                  </a:cubicBezTo>
                  <a:lnTo>
                    <a:pt x="10133" y="2655"/>
                  </a:lnTo>
                  <a:cubicBezTo>
                    <a:pt x="10156" y="2655"/>
                    <a:pt x="10168" y="2667"/>
                    <a:pt x="10192" y="2667"/>
                  </a:cubicBezTo>
                  <a:cubicBezTo>
                    <a:pt x="10240" y="2667"/>
                    <a:pt x="10275" y="2655"/>
                    <a:pt x="10299" y="2620"/>
                  </a:cubicBezTo>
                  <a:cubicBezTo>
                    <a:pt x="10347" y="2596"/>
                    <a:pt x="10359" y="2536"/>
                    <a:pt x="10359" y="2477"/>
                  </a:cubicBezTo>
                  <a:lnTo>
                    <a:pt x="10168" y="1108"/>
                  </a:lnTo>
                  <a:cubicBezTo>
                    <a:pt x="10158" y="1027"/>
                    <a:pt x="10088" y="971"/>
                    <a:pt x="10016" y="971"/>
                  </a:cubicBezTo>
                  <a:cubicBezTo>
                    <a:pt x="10003" y="971"/>
                    <a:pt x="9990" y="973"/>
                    <a:pt x="9978" y="977"/>
                  </a:cubicBezTo>
                  <a:cubicBezTo>
                    <a:pt x="9882" y="989"/>
                    <a:pt x="9823" y="1072"/>
                    <a:pt x="9835" y="1167"/>
                  </a:cubicBezTo>
                  <a:lnTo>
                    <a:pt x="9942" y="1941"/>
                  </a:lnTo>
                  <a:cubicBezTo>
                    <a:pt x="8870" y="703"/>
                    <a:pt x="7323" y="0"/>
                    <a:pt x="5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65"/>
            <p:cNvSpPr/>
            <p:nvPr/>
          </p:nvSpPr>
          <p:spPr>
            <a:xfrm>
              <a:off x="6351252" y="2064875"/>
              <a:ext cx="17855" cy="28072"/>
            </a:xfrm>
            <a:custGeom>
              <a:avLst/>
              <a:gdLst/>
              <a:ahLst/>
              <a:cxnLst/>
              <a:rect l="l" t="t" r="r" b="b"/>
              <a:pathLst>
                <a:path w="561" h="882" extrusionOk="0">
                  <a:moveTo>
                    <a:pt x="358" y="1"/>
                  </a:moveTo>
                  <a:cubicBezTo>
                    <a:pt x="275" y="1"/>
                    <a:pt x="203" y="84"/>
                    <a:pt x="203" y="168"/>
                  </a:cubicBezTo>
                  <a:lnTo>
                    <a:pt x="203" y="477"/>
                  </a:lnTo>
                  <a:lnTo>
                    <a:pt x="84" y="596"/>
                  </a:lnTo>
                  <a:cubicBezTo>
                    <a:pt x="25" y="656"/>
                    <a:pt x="1" y="763"/>
                    <a:pt x="84" y="834"/>
                  </a:cubicBezTo>
                  <a:cubicBezTo>
                    <a:pt x="108" y="870"/>
                    <a:pt x="156" y="882"/>
                    <a:pt x="203" y="882"/>
                  </a:cubicBezTo>
                  <a:cubicBezTo>
                    <a:pt x="239" y="882"/>
                    <a:pt x="287" y="870"/>
                    <a:pt x="322" y="834"/>
                  </a:cubicBezTo>
                  <a:lnTo>
                    <a:pt x="501" y="680"/>
                  </a:lnTo>
                  <a:cubicBezTo>
                    <a:pt x="525" y="644"/>
                    <a:pt x="561" y="596"/>
                    <a:pt x="537" y="560"/>
                  </a:cubicBezTo>
                  <a:lnTo>
                    <a:pt x="525" y="168"/>
                  </a:lnTo>
                  <a:cubicBezTo>
                    <a:pt x="525" y="84"/>
                    <a:pt x="453"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65"/>
            <p:cNvSpPr/>
            <p:nvPr/>
          </p:nvSpPr>
          <p:spPr>
            <a:xfrm>
              <a:off x="6260321" y="2016688"/>
              <a:ext cx="272857" cy="269929"/>
            </a:xfrm>
            <a:custGeom>
              <a:avLst/>
              <a:gdLst/>
              <a:ahLst/>
              <a:cxnLst/>
              <a:rect l="l" t="t" r="r" b="b"/>
              <a:pathLst>
                <a:path w="8573" h="8481" extrusionOk="0">
                  <a:moveTo>
                    <a:pt x="2822" y="3182"/>
                  </a:moveTo>
                  <a:lnTo>
                    <a:pt x="3037" y="3217"/>
                  </a:lnTo>
                  <a:lnTo>
                    <a:pt x="3144" y="3217"/>
                  </a:lnTo>
                  <a:lnTo>
                    <a:pt x="2965" y="3598"/>
                  </a:lnTo>
                  <a:lnTo>
                    <a:pt x="2679" y="3527"/>
                  </a:lnTo>
                  <a:lnTo>
                    <a:pt x="2822" y="3182"/>
                  </a:lnTo>
                  <a:close/>
                  <a:moveTo>
                    <a:pt x="3918" y="3110"/>
                  </a:moveTo>
                  <a:lnTo>
                    <a:pt x="4251" y="3515"/>
                  </a:lnTo>
                  <a:lnTo>
                    <a:pt x="4203" y="3634"/>
                  </a:lnTo>
                  <a:cubicBezTo>
                    <a:pt x="4168" y="3718"/>
                    <a:pt x="4215" y="3813"/>
                    <a:pt x="4310" y="3837"/>
                  </a:cubicBezTo>
                  <a:cubicBezTo>
                    <a:pt x="4322" y="3837"/>
                    <a:pt x="4334" y="3860"/>
                    <a:pt x="4370" y="3860"/>
                  </a:cubicBezTo>
                  <a:cubicBezTo>
                    <a:pt x="4441" y="3860"/>
                    <a:pt x="4501" y="3813"/>
                    <a:pt x="4525" y="3741"/>
                  </a:cubicBezTo>
                  <a:lnTo>
                    <a:pt x="4572" y="3622"/>
                  </a:lnTo>
                  <a:cubicBezTo>
                    <a:pt x="4608" y="3515"/>
                    <a:pt x="4584" y="3408"/>
                    <a:pt x="4513" y="3325"/>
                  </a:cubicBezTo>
                  <a:lnTo>
                    <a:pt x="4430" y="3217"/>
                  </a:lnTo>
                  <a:lnTo>
                    <a:pt x="4727" y="3444"/>
                  </a:lnTo>
                  <a:cubicBezTo>
                    <a:pt x="4749" y="3458"/>
                    <a:pt x="4780" y="3469"/>
                    <a:pt x="4815" y="3469"/>
                  </a:cubicBezTo>
                  <a:cubicBezTo>
                    <a:pt x="4836" y="3469"/>
                    <a:pt x="4859" y="3465"/>
                    <a:pt x="4882" y="3456"/>
                  </a:cubicBezTo>
                  <a:lnTo>
                    <a:pt x="5096" y="3360"/>
                  </a:lnTo>
                  <a:lnTo>
                    <a:pt x="5227" y="3515"/>
                  </a:lnTo>
                  <a:cubicBezTo>
                    <a:pt x="5263" y="3563"/>
                    <a:pt x="5323" y="3575"/>
                    <a:pt x="5358" y="3575"/>
                  </a:cubicBezTo>
                  <a:lnTo>
                    <a:pt x="5775" y="3539"/>
                  </a:lnTo>
                  <a:lnTo>
                    <a:pt x="5799" y="3622"/>
                  </a:lnTo>
                  <a:cubicBezTo>
                    <a:pt x="5811" y="3658"/>
                    <a:pt x="5775" y="3694"/>
                    <a:pt x="5775" y="3706"/>
                  </a:cubicBezTo>
                  <a:cubicBezTo>
                    <a:pt x="5763" y="3718"/>
                    <a:pt x="5739" y="3753"/>
                    <a:pt x="5692" y="3753"/>
                  </a:cubicBezTo>
                  <a:lnTo>
                    <a:pt x="4977" y="3813"/>
                  </a:lnTo>
                  <a:cubicBezTo>
                    <a:pt x="4882" y="3813"/>
                    <a:pt x="4811" y="3872"/>
                    <a:pt x="4751" y="3944"/>
                  </a:cubicBezTo>
                  <a:cubicBezTo>
                    <a:pt x="4727" y="4003"/>
                    <a:pt x="4691" y="4063"/>
                    <a:pt x="4703" y="4122"/>
                  </a:cubicBezTo>
                  <a:lnTo>
                    <a:pt x="4227" y="3956"/>
                  </a:lnTo>
                  <a:cubicBezTo>
                    <a:pt x="4215" y="3956"/>
                    <a:pt x="4215" y="3944"/>
                    <a:pt x="4203" y="3932"/>
                  </a:cubicBezTo>
                  <a:cubicBezTo>
                    <a:pt x="4168" y="3753"/>
                    <a:pt x="4025" y="3610"/>
                    <a:pt x="3846" y="3610"/>
                  </a:cubicBezTo>
                  <a:lnTo>
                    <a:pt x="3834" y="3610"/>
                  </a:lnTo>
                  <a:lnTo>
                    <a:pt x="3322" y="3634"/>
                  </a:lnTo>
                  <a:lnTo>
                    <a:pt x="3477" y="3289"/>
                  </a:lnTo>
                  <a:cubicBezTo>
                    <a:pt x="3489" y="3265"/>
                    <a:pt x="3513" y="3229"/>
                    <a:pt x="3548" y="3229"/>
                  </a:cubicBezTo>
                  <a:lnTo>
                    <a:pt x="3918" y="3110"/>
                  </a:lnTo>
                  <a:close/>
                  <a:moveTo>
                    <a:pt x="7775" y="3646"/>
                  </a:moveTo>
                  <a:cubicBezTo>
                    <a:pt x="7787" y="3646"/>
                    <a:pt x="7835" y="3646"/>
                    <a:pt x="7859" y="3682"/>
                  </a:cubicBezTo>
                  <a:lnTo>
                    <a:pt x="8204" y="4003"/>
                  </a:lnTo>
                  <a:lnTo>
                    <a:pt x="8204" y="4349"/>
                  </a:lnTo>
                  <a:cubicBezTo>
                    <a:pt x="8156" y="5325"/>
                    <a:pt x="7763" y="6254"/>
                    <a:pt x="7061" y="6956"/>
                  </a:cubicBezTo>
                  <a:cubicBezTo>
                    <a:pt x="6954" y="7051"/>
                    <a:pt x="6835" y="7158"/>
                    <a:pt x="6716" y="7254"/>
                  </a:cubicBezTo>
                  <a:cubicBezTo>
                    <a:pt x="6775" y="7158"/>
                    <a:pt x="6835" y="7075"/>
                    <a:pt x="6870" y="6968"/>
                  </a:cubicBezTo>
                  <a:lnTo>
                    <a:pt x="7620" y="5194"/>
                  </a:lnTo>
                  <a:cubicBezTo>
                    <a:pt x="7656" y="5134"/>
                    <a:pt x="7644" y="5075"/>
                    <a:pt x="7609" y="5027"/>
                  </a:cubicBezTo>
                  <a:cubicBezTo>
                    <a:pt x="7585" y="4992"/>
                    <a:pt x="7525" y="4956"/>
                    <a:pt x="7466" y="4956"/>
                  </a:cubicBezTo>
                  <a:lnTo>
                    <a:pt x="7382" y="4956"/>
                  </a:lnTo>
                  <a:lnTo>
                    <a:pt x="7799" y="4134"/>
                  </a:lnTo>
                  <a:cubicBezTo>
                    <a:pt x="7882" y="4003"/>
                    <a:pt x="7835" y="3837"/>
                    <a:pt x="7704" y="3753"/>
                  </a:cubicBezTo>
                  <a:lnTo>
                    <a:pt x="7668" y="3718"/>
                  </a:lnTo>
                  <a:lnTo>
                    <a:pt x="7680" y="3706"/>
                  </a:lnTo>
                  <a:cubicBezTo>
                    <a:pt x="7716" y="3658"/>
                    <a:pt x="7739" y="3658"/>
                    <a:pt x="7775" y="3646"/>
                  </a:cubicBezTo>
                  <a:close/>
                  <a:moveTo>
                    <a:pt x="4257" y="0"/>
                  </a:moveTo>
                  <a:cubicBezTo>
                    <a:pt x="4208" y="0"/>
                    <a:pt x="4158" y="1"/>
                    <a:pt x="4108" y="3"/>
                  </a:cubicBezTo>
                  <a:cubicBezTo>
                    <a:pt x="3037" y="50"/>
                    <a:pt x="2048" y="491"/>
                    <a:pt x="1286" y="1241"/>
                  </a:cubicBezTo>
                  <a:cubicBezTo>
                    <a:pt x="524" y="1991"/>
                    <a:pt x="96" y="2991"/>
                    <a:pt x="48" y="4063"/>
                  </a:cubicBezTo>
                  <a:cubicBezTo>
                    <a:pt x="0" y="5122"/>
                    <a:pt x="358" y="6158"/>
                    <a:pt x="1048" y="6968"/>
                  </a:cubicBezTo>
                  <a:cubicBezTo>
                    <a:pt x="1072" y="7016"/>
                    <a:pt x="1120" y="7027"/>
                    <a:pt x="1179" y="7027"/>
                  </a:cubicBezTo>
                  <a:cubicBezTo>
                    <a:pt x="1227" y="7027"/>
                    <a:pt x="1251" y="7016"/>
                    <a:pt x="1286" y="6980"/>
                  </a:cubicBezTo>
                  <a:cubicBezTo>
                    <a:pt x="1358" y="6920"/>
                    <a:pt x="1358" y="6813"/>
                    <a:pt x="1298" y="6742"/>
                  </a:cubicBezTo>
                  <a:cubicBezTo>
                    <a:pt x="679" y="6004"/>
                    <a:pt x="346" y="5051"/>
                    <a:pt x="393" y="4063"/>
                  </a:cubicBezTo>
                  <a:cubicBezTo>
                    <a:pt x="441" y="3087"/>
                    <a:pt x="834" y="2158"/>
                    <a:pt x="1536" y="1455"/>
                  </a:cubicBezTo>
                  <a:cubicBezTo>
                    <a:pt x="2239" y="765"/>
                    <a:pt x="3156" y="360"/>
                    <a:pt x="4144" y="312"/>
                  </a:cubicBezTo>
                  <a:cubicBezTo>
                    <a:pt x="4200" y="309"/>
                    <a:pt x="4256" y="308"/>
                    <a:pt x="4312" y="308"/>
                  </a:cubicBezTo>
                  <a:cubicBezTo>
                    <a:pt x="4478" y="308"/>
                    <a:pt x="4641" y="321"/>
                    <a:pt x="4811" y="348"/>
                  </a:cubicBezTo>
                  <a:lnTo>
                    <a:pt x="5037" y="622"/>
                  </a:lnTo>
                  <a:lnTo>
                    <a:pt x="4942" y="848"/>
                  </a:lnTo>
                  <a:lnTo>
                    <a:pt x="4811" y="610"/>
                  </a:lnTo>
                  <a:cubicBezTo>
                    <a:pt x="4787" y="550"/>
                    <a:pt x="4727" y="527"/>
                    <a:pt x="4668" y="527"/>
                  </a:cubicBezTo>
                  <a:lnTo>
                    <a:pt x="4132" y="527"/>
                  </a:lnTo>
                  <a:cubicBezTo>
                    <a:pt x="4072" y="527"/>
                    <a:pt x="4013" y="550"/>
                    <a:pt x="3977" y="610"/>
                  </a:cubicBezTo>
                  <a:lnTo>
                    <a:pt x="3608" y="1324"/>
                  </a:lnTo>
                  <a:cubicBezTo>
                    <a:pt x="3560" y="1432"/>
                    <a:pt x="3560" y="1539"/>
                    <a:pt x="3608" y="1634"/>
                  </a:cubicBezTo>
                  <a:cubicBezTo>
                    <a:pt x="3668" y="1729"/>
                    <a:pt x="3751" y="1801"/>
                    <a:pt x="3858" y="1801"/>
                  </a:cubicBezTo>
                  <a:lnTo>
                    <a:pt x="4156" y="1836"/>
                  </a:lnTo>
                  <a:cubicBezTo>
                    <a:pt x="4215" y="1836"/>
                    <a:pt x="4275" y="1813"/>
                    <a:pt x="4310" y="1753"/>
                  </a:cubicBezTo>
                  <a:lnTo>
                    <a:pt x="4430" y="1598"/>
                  </a:lnTo>
                  <a:lnTo>
                    <a:pt x="4489" y="1670"/>
                  </a:lnTo>
                  <a:lnTo>
                    <a:pt x="4441" y="1955"/>
                  </a:lnTo>
                  <a:lnTo>
                    <a:pt x="3929" y="2027"/>
                  </a:lnTo>
                  <a:cubicBezTo>
                    <a:pt x="3906" y="2027"/>
                    <a:pt x="3894" y="2039"/>
                    <a:pt x="3858" y="2051"/>
                  </a:cubicBezTo>
                  <a:lnTo>
                    <a:pt x="3203" y="2527"/>
                  </a:lnTo>
                  <a:cubicBezTo>
                    <a:pt x="3179" y="2563"/>
                    <a:pt x="3144" y="2586"/>
                    <a:pt x="3144" y="2622"/>
                  </a:cubicBezTo>
                  <a:lnTo>
                    <a:pt x="3072" y="2920"/>
                  </a:lnTo>
                  <a:lnTo>
                    <a:pt x="2846" y="2884"/>
                  </a:lnTo>
                  <a:cubicBezTo>
                    <a:pt x="2836" y="2883"/>
                    <a:pt x="2826" y="2883"/>
                    <a:pt x="2816" y="2883"/>
                  </a:cubicBezTo>
                  <a:cubicBezTo>
                    <a:pt x="2686" y="2883"/>
                    <a:pt x="2580" y="2954"/>
                    <a:pt x="2525" y="3087"/>
                  </a:cubicBezTo>
                  <a:lnTo>
                    <a:pt x="2382" y="3456"/>
                  </a:lnTo>
                  <a:cubicBezTo>
                    <a:pt x="2358" y="3527"/>
                    <a:pt x="2358" y="3622"/>
                    <a:pt x="2405" y="3694"/>
                  </a:cubicBezTo>
                  <a:cubicBezTo>
                    <a:pt x="2441" y="3765"/>
                    <a:pt x="2501" y="3825"/>
                    <a:pt x="2596" y="3860"/>
                  </a:cubicBezTo>
                  <a:cubicBezTo>
                    <a:pt x="2441" y="3932"/>
                    <a:pt x="2322" y="4075"/>
                    <a:pt x="2322" y="4241"/>
                  </a:cubicBezTo>
                  <a:lnTo>
                    <a:pt x="2322" y="4313"/>
                  </a:lnTo>
                  <a:lnTo>
                    <a:pt x="1870" y="4849"/>
                  </a:lnTo>
                  <a:cubicBezTo>
                    <a:pt x="1786" y="4932"/>
                    <a:pt x="1763" y="5051"/>
                    <a:pt x="1763" y="5146"/>
                  </a:cubicBezTo>
                  <a:lnTo>
                    <a:pt x="1763" y="5777"/>
                  </a:lnTo>
                  <a:cubicBezTo>
                    <a:pt x="1763" y="5944"/>
                    <a:pt x="1822" y="6087"/>
                    <a:pt x="1941" y="6194"/>
                  </a:cubicBezTo>
                  <a:lnTo>
                    <a:pt x="2382" y="6623"/>
                  </a:lnTo>
                  <a:cubicBezTo>
                    <a:pt x="2489" y="6718"/>
                    <a:pt x="2608" y="6777"/>
                    <a:pt x="2739" y="6789"/>
                  </a:cubicBezTo>
                  <a:lnTo>
                    <a:pt x="4049" y="6908"/>
                  </a:lnTo>
                  <a:lnTo>
                    <a:pt x="4049" y="6956"/>
                  </a:lnTo>
                  <a:cubicBezTo>
                    <a:pt x="4037" y="7111"/>
                    <a:pt x="4096" y="7266"/>
                    <a:pt x="4227" y="7373"/>
                  </a:cubicBezTo>
                  <a:lnTo>
                    <a:pt x="4465" y="7551"/>
                  </a:lnTo>
                  <a:lnTo>
                    <a:pt x="4453" y="7587"/>
                  </a:lnTo>
                  <a:cubicBezTo>
                    <a:pt x="4394" y="7766"/>
                    <a:pt x="4453" y="7944"/>
                    <a:pt x="4584" y="8063"/>
                  </a:cubicBezTo>
                  <a:lnTo>
                    <a:pt x="4668" y="8123"/>
                  </a:lnTo>
                  <a:cubicBezTo>
                    <a:pt x="4608" y="8123"/>
                    <a:pt x="4561" y="8147"/>
                    <a:pt x="4501" y="8147"/>
                  </a:cubicBezTo>
                  <a:cubicBezTo>
                    <a:pt x="4451" y="8148"/>
                    <a:pt x="4402" y="8149"/>
                    <a:pt x="4353" y="8149"/>
                  </a:cubicBezTo>
                  <a:cubicBezTo>
                    <a:pt x="3418" y="8149"/>
                    <a:pt x="2523" y="7829"/>
                    <a:pt x="1822" y="7230"/>
                  </a:cubicBezTo>
                  <a:cubicBezTo>
                    <a:pt x="1793" y="7206"/>
                    <a:pt x="1759" y="7195"/>
                    <a:pt x="1724" y="7195"/>
                  </a:cubicBezTo>
                  <a:cubicBezTo>
                    <a:pt x="1672" y="7195"/>
                    <a:pt x="1619" y="7218"/>
                    <a:pt x="1584" y="7254"/>
                  </a:cubicBezTo>
                  <a:cubicBezTo>
                    <a:pt x="1524" y="7325"/>
                    <a:pt x="1536" y="7432"/>
                    <a:pt x="1596" y="7492"/>
                  </a:cubicBezTo>
                  <a:cubicBezTo>
                    <a:pt x="2358" y="8123"/>
                    <a:pt x="3322" y="8480"/>
                    <a:pt x="4322" y="8480"/>
                  </a:cubicBezTo>
                  <a:lnTo>
                    <a:pt x="4501" y="8480"/>
                  </a:lnTo>
                  <a:cubicBezTo>
                    <a:pt x="5573" y="8444"/>
                    <a:pt x="6573" y="7992"/>
                    <a:pt x="7323" y="7254"/>
                  </a:cubicBezTo>
                  <a:cubicBezTo>
                    <a:pt x="8085" y="6492"/>
                    <a:pt x="8513" y="5492"/>
                    <a:pt x="8561" y="4420"/>
                  </a:cubicBezTo>
                  <a:cubicBezTo>
                    <a:pt x="8573" y="3289"/>
                    <a:pt x="8216" y="2265"/>
                    <a:pt x="7537" y="1455"/>
                  </a:cubicBezTo>
                  <a:cubicBezTo>
                    <a:pt x="7506" y="1418"/>
                    <a:pt x="7462" y="1400"/>
                    <a:pt x="7417" y="1400"/>
                  </a:cubicBezTo>
                  <a:cubicBezTo>
                    <a:pt x="7375" y="1400"/>
                    <a:pt x="7333" y="1415"/>
                    <a:pt x="7299" y="1443"/>
                  </a:cubicBezTo>
                  <a:cubicBezTo>
                    <a:pt x="7228" y="1503"/>
                    <a:pt x="7228" y="1610"/>
                    <a:pt x="7287" y="1682"/>
                  </a:cubicBezTo>
                  <a:cubicBezTo>
                    <a:pt x="7728" y="2217"/>
                    <a:pt x="8025" y="2860"/>
                    <a:pt x="8144" y="3539"/>
                  </a:cubicBezTo>
                  <a:lnTo>
                    <a:pt x="8097" y="3503"/>
                  </a:lnTo>
                  <a:cubicBezTo>
                    <a:pt x="8018" y="3424"/>
                    <a:pt x="7923" y="3378"/>
                    <a:pt x="7804" y="3378"/>
                  </a:cubicBezTo>
                  <a:cubicBezTo>
                    <a:pt x="7780" y="3378"/>
                    <a:pt x="7754" y="3380"/>
                    <a:pt x="7728" y="3384"/>
                  </a:cubicBezTo>
                  <a:cubicBezTo>
                    <a:pt x="7597" y="3396"/>
                    <a:pt x="7478" y="3468"/>
                    <a:pt x="7406" y="3587"/>
                  </a:cubicBezTo>
                  <a:lnTo>
                    <a:pt x="7370" y="3634"/>
                  </a:lnTo>
                  <a:cubicBezTo>
                    <a:pt x="7299" y="3634"/>
                    <a:pt x="7228" y="3658"/>
                    <a:pt x="7168" y="3718"/>
                  </a:cubicBezTo>
                  <a:lnTo>
                    <a:pt x="6942" y="3468"/>
                  </a:lnTo>
                  <a:cubicBezTo>
                    <a:pt x="6911" y="3430"/>
                    <a:pt x="6866" y="3412"/>
                    <a:pt x="6821" y="3412"/>
                  </a:cubicBezTo>
                  <a:cubicBezTo>
                    <a:pt x="6780" y="3412"/>
                    <a:pt x="6738" y="3427"/>
                    <a:pt x="6704" y="3456"/>
                  </a:cubicBezTo>
                  <a:cubicBezTo>
                    <a:pt x="6632" y="3515"/>
                    <a:pt x="6632" y="3622"/>
                    <a:pt x="6692" y="3694"/>
                  </a:cubicBezTo>
                  <a:lnTo>
                    <a:pt x="7013" y="4099"/>
                  </a:lnTo>
                  <a:cubicBezTo>
                    <a:pt x="7049" y="4122"/>
                    <a:pt x="7085" y="4146"/>
                    <a:pt x="7132" y="4146"/>
                  </a:cubicBezTo>
                  <a:cubicBezTo>
                    <a:pt x="7180" y="4146"/>
                    <a:pt x="7228" y="4134"/>
                    <a:pt x="7251" y="4110"/>
                  </a:cubicBezTo>
                  <a:lnTo>
                    <a:pt x="7358" y="4003"/>
                  </a:lnTo>
                  <a:lnTo>
                    <a:pt x="7489" y="4099"/>
                  </a:lnTo>
                  <a:lnTo>
                    <a:pt x="7001" y="5075"/>
                  </a:lnTo>
                  <a:lnTo>
                    <a:pt x="6966" y="5075"/>
                  </a:lnTo>
                  <a:cubicBezTo>
                    <a:pt x="6930" y="5075"/>
                    <a:pt x="6894" y="5063"/>
                    <a:pt x="6870" y="5027"/>
                  </a:cubicBezTo>
                  <a:lnTo>
                    <a:pt x="6215" y="4230"/>
                  </a:lnTo>
                  <a:cubicBezTo>
                    <a:pt x="6181" y="4188"/>
                    <a:pt x="6129" y="4170"/>
                    <a:pt x="6079" y="4170"/>
                  </a:cubicBezTo>
                  <a:cubicBezTo>
                    <a:pt x="6043" y="4170"/>
                    <a:pt x="6007" y="4179"/>
                    <a:pt x="5977" y="4194"/>
                  </a:cubicBezTo>
                  <a:cubicBezTo>
                    <a:pt x="5894" y="4253"/>
                    <a:pt x="5894" y="4360"/>
                    <a:pt x="5942" y="4432"/>
                  </a:cubicBezTo>
                  <a:lnTo>
                    <a:pt x="6596" y="5242"/>
                  </a:lnTo>
                  <a:cubicBezTo>
                    <a:pt x="6684" y="5351"/>
                    <a:pt x="6811" y="5410"/>
                    <a:pt x="6932" y="5410"/>
                  </a:cubicBezTo>
                  <a:cubicBezTo>
                    <a:pt x="6944" y="5410"/>
                    <a:pt x="6955" y="5409"/>
                    <a:pt x="6966" y="5408"/>
                  </a:cubicBezTo>
                  <a:lnTo>
                    <a:pt x="7180" y="5384"/>
                  </a:lnTo>
                  <a:lnTo>
                    <a:pt x="6525" y="6908"/>
                  </a:lnTo>
                  <a:cubicBezTo>
                    <a:pt x="6477" y="7016"/>
                    <a:pt x="6418" y="7111"/>
                    <a:pt x="6335" y="7206"/>
                  </a:cubicBezTo>
                  <a:lnTo>
                    <a:pt x="5811" y="7825"/>
                  </a:lnTo>
                  <a:cubicBezTo>
                    <a:pt x="5537" y="7944"/>
                    <a:pt x="5275" y="8028"/>
                    <a:pt x="4989" y="8087"/>
                  </a:cubicBezTo>
                  <a:lnTo>
                    <a:pt x="4703" y="7825"/>
                  </a:lnTo>
                  <a:cubicBezTo>
                    <a:pt x="4680" y="7801"/>
                    <a:pt x="4668" y="7754"/>
                    <a:pt x="4680" y="7706"/>
                  </a:cubicBezTo>
                  <a:lnTo>
                    <a:pt x="4727" y="7551"/>
                  </a:lnTo>
                  <a:cubicBezTo>
                    <a:pt x="4739" y="7468"/>
                    <a:pt x="4727" y="7408"/>
                    <a:pt x="4668" y="7373"/>
                  </a:cubicBezTo>
                  <a:lnTo>
                    <a:pt x="4334" y="7123"/>
                  </a:lnTo>
                  <a:cubicBezTo>
                    <a:pt x="4310" y="7099"/>
                    <a:pt x="4287" y="7075"/>
                    <a:pt x="4287" y="7027"/>
                  </a:cubicBezTo>
                  <a:lnTo>
                    <a:pt x="4322" y="6813"/>
                  </a:lnTo>
                  <a:cubicBezTo>
                    <a:pt x="4322" y="6777"/>
                    <a:pt x="4322" y="6730"/>
                    <a:pt x="4287" y="6694"/>
                  </a:cubicBezTo>
                  <a:cubicBezTo>
                    <a:pt x="4263" y="6670"/>
                    <a:pt x="4215" y="6635"/>
                    <a:pt x="4168" y="6635"/>
                  </a:cubicBezTo>
                  <a:lnTo>
                    <a:pt x="2679" y="6504"/>
                  </a:lnTo>
                  <a:cubicBezTo>
                    <a:pt x="2620" y="6504"/>
                    <a:pt x="2560" y="6480"/>
                    <a:pt x="2536" y="6432"/>
                  </a:cubicBezTo>
                  <a:lnTo>
                    <a:pt x="2084" y="6004"/>
                  </a:lnTo>
                  <a:cubicBezTo>
                    <a:pt x="2048" y="5956"/>
                    <a:pt x="2013" y="5884"/>
                    <a:pt x="2013" y="5825"/>
                  </a:cubicBezTo>
                  <a:lnTo>
                    <a:pt x="2013" y="5194"/>
                  </a:lnTo>
                  <a:cubicBezTo>
                    <a:pt x="2013" y="5170"/>
                    <a:pt x="2024" y="5134"/>
                    <a:pt x="2048" y="5122"/>
                  </a:cubicBezTo>
                  <a:lnTo>
                    <a:pt x="2548" y="4539"/>
                  </a:lnTo>
                  <a:cubicBezTo>
                    <a:pt x="2584" y="4515"/>
                    <a:pt x="2596" y="4480"/>
                    <a:pt x="2596" y="4432"/>
                  </a:cubicBezTo>
                  <a:lnTo>
                    <a:pt x="2596" y="4301"/>
                  </a:lnTo>
                  <a:cubicBezTo>
                    <a:pt x="2596" y="4253"/>
                    <a:pt x="2620" y="4218"/>
                    <a:pt x="2667" y="4194"/>
                  </a:cubicBezTo>
                  <a:lnTo>
                    <a:pt x="3072" y="4015"/>
                  </a:lnTo>
                  <a:lnTo>
                    <a:pt x="3810" y="4003"/>
                  </a:lnTo>
                  <a:cubicBezTo>
                    <a:pt x="3834" y="4003"/>
                    <a:pt x="3846" y="4015"/>
                    <a:pt x="3846" y="4039"/>
                  </a:cubicBezTo>
                  <a:cubicBezTo>
                    <a:pt x="3858" y="4170"/>
                    <a:pt x="3965" y="4289"/>
                    <a:pt x="4096" y="4313"/>
                  </a:cubicBezTo>
                  <a:lnTo>
                    <a:pt x="4632" y="4491"/>
                  </a:lnTo>
                  <a:cubicBezTo>
                    <a:pt x="4668" y="4503"/>
                    <a:pt x="4705" y="4510"/>
                    <a:pt x="4741" y="4510"/>
                  </a:cubicBezTo>
                  <a:cubicBezTo>
                    <a:pt x="4813" y="4510"/>
                    <a:pt x="4882" y="4484"/>
                    <a:pt x="4930" y="4420"/>
                  </a:cubicBezTo>
                  <a:cubicBezTo>
                    <a:pt x="5001" y="4360"/>
                    <a:pt x="5037" y="4253"/>
                    <a:pt x="5025" y="4170"/>
                  </a:cubicBezTo>
                  <a:lnTo>
                    <a:pt x="5692" y="4110"/>
                  </a:lnTo>
                  <a:cubicBezTo>
                    <a:pt x="5823" y="4099"/>
                    <a:pt x="5930" y="4039"/>
                    <a:pt x="6013" y="3932"/>
                  </a:cubicBezTo>
                  <a:cubicBezTo>
                    <a:pt x="6096" y="3825"/>
                    <a:pt x="6120" y="3694"/>
                    <a:pt x="6096" y="3575"/>
                  </a:cubicBezTo>
                  <a:lnTo>
                    <a:pt x="6073" y="3479"/>
                  </a:lnTo>
                  <a:cubicBezTo>
                    <a:pt x="6050" y="3344"/>
                    <a:pt x="5931" y="3240"/>
                    <a:pt x="5776" y="3240"/>
                  </a:cubicBezTo>
                  <a:cubicBezTo>
                    <a:pt x="5768" y="3240"/>
                    <a:pt x="5760" y="3241"/>
                    <a:pt x="5751" y="3241"/>
                  </a:cubicBezTo>
                  <a:lnTo>
                    <a:pt x="5406" y="3277"/>
                  </a:lnTo>
                  <a:lnTo>
                    <a:pt x="5346" y="3217"/>
                  </a:lnTo>
                  <a:lnTo>
                    <a:pt x="5811" y="2753"/>
                  </a:lnTo>
                  <a:cubicBezTo>
                    <a:pt x="5870" y="2694"/>
                    <a:pt x="5870" y="2586"/>
                    <a:pt x="5811" y="2515"/>
                  </a:cubicBezTo>
                  <a:cubicBezTo>
                    <a:pt x="5781" y="2485"/>
                    <a:pt x="5739" y="2470"/>
                    <a:pt x="5696" y="2470"/>
                  </a:cubicBezTo>
                  <a:cubicBezTo>
                    <a:pt x="5653" y="2470"/>
                    <a:pt x="5608" y="2485"/>
                    <a:pt x="5573" y="2515"/>
                  </a:cubicBezTo>
                  <a:lnTo>
                    <a:pt x="5001" y="3063"/>
                  </a:lnTo>
                  <a:lnTo>
                    <a:pt x="4811" y="3146"/>
                  </a:lnTo>
                  <a:lnTo>
                    <a:pt x="4287" y="2741"/>
                  </a:lnTo>
                  <a:cubicBezTo>
                    <a:pt x="4260" y="2714"/>
                    <a:pt x="4220" y="2701"/>
                    <a:pt x="4181" y="2701"/>
                  </a:cubicBezTo>
                  <a:cubicBezTo>
                    <a:pt x="4168" y="2701"/>
                    <a:pt x="4156" y="2703"/>
                    <a:pt x="4144" y="2706"/>
                  </a:cubicBezTo>
                  <a:lnTo>
                    <a:pt x="3418" y="2944"/>
                  </a:lnTo>
                  <a:cubicBezTo>
                    <a:pt x="3394" y="2944"/>
                    <a:pt x="3370" y="2967"/>
                    <a:pt x="3358" y="2979"/>
                  </a:cubicBezTo>
                  <a:lnTo>
                    <a:pt x="3394" y="2753"/>
                  </a:lnTo>
                  <a:lnTo>
                    <a:pt x="3977" y="2336"/>
                  </a:lnTo>
                  <a:lnTo>
                    <a:pt x="4572" y="2253"/>
                  </a:lnTo>
                  <a:cubicBezTo>
                    <a:pt x="4644" y="2229"/>
                    <a:pt x="4703" y="2170"/>
                    <a:pt x="4703" y="2110"/>
                  </a:cubicBezTo>
                  <a:lnTo>
                    <a:pt x="4787" y="1634"/>
                  </a:lnTo>
                  <a:cubicBezTo>
                    <a:pt x="4787" y="1598"/>
                    <a:pt x="4787" y="1551"/>
                    <a:pt x="4751" y="1515"/>
                  </a:cubicBezTo>
                  <a:lnTo>
                    <a:pt x="4513" y="1205"/>
                  </a:lnTo>
                  <a:cubicBezTo>
                    <a:pt x="4489" y="1158"/>
                    <a:pt x="4430" y="1146"/>
                    <a:pt x="4382" y="1146"/>
                  </a:cubicBezTo>
                  <a:cubicBezTo>
                    <a:pt x="4322" y="1146"/>
                    <a:pt x="4275" y="1182"/>
                    <a:pt x="4251" y="1217"/>
                  </a:cubicBezTo>
                  <a:lnTo>
                    <a:pt x="4072" y="1491"/>
                  </a:lnTo>
                  <a:lnTo>
                    <a:pt x="3870" y="1479"/>
                  </a:lnTo>
                  <a:lnTo>
                    <a:pt x="4203" y="860"/>
                  </a:lnTo>
                  <a:lnTo>
                    <a:pt x="4525" y="860"/>
                  </a:lnTo>
                  <a:lnTo>
                    <a:pt x="4787" y="1324"/>
                  </a:lnTo>
                  <a:cubicBezTo>
                    <a:pt x="4811" y="1384"/>
                    <a:pt x="4870" y="1420"/>
                    <a:pt x="4930" y="1420"/>
                  </a:cubicBezTo>
                  <a:cubicBezTo>
                    <a:pt x="4989" y="1420"/>
                    <a:pt x="5049" y="1372"/>
                    <a:pt x="5084" y="1312"/>
                  </a:cubicBezTo>
                  <a:lnTo>
                    <a:pt x="5323" y="765"/>
                  </a:lnTo>
                  <a:cubicBezTo>
                    <a:pt x="5358" y="658"/>
                    <a:pt x="5346" y="550"/>
                    <a:pt x="5287" y="467"/>
                  </a:cubicBezTo>
                  <a:lnTo>
                    <a:pt x="5287" y="467"/>
                  </a:lnTo>
                  <a:cubicBezTo>
                    <a:pt x="5834" y="610"/>
                    <a:pt x="6346" y="884"/>
                    <a:pt x="6787" y="1253"/>
                  </a:cubicBezTo>
                  <a:cubicBezTo>
                    <a:pt x="6825" y="1280"/>
                    <a:pt x="6864" y="1292"/>
                    <a:pt x="6903" y="1292"/>
                  </a:cubicBezTo>
                  <a:cubicBezTo>
                    <a:pt x="6949" y="1292"/>
                    <a:pt x="6992" y="1274"/>
                    <a:pt x="7025" y="1241"/>
                  </a:cubicBezTo>
                  <a:cubicBezTo>
                    <a:pt x="7085" y="1158"/>
                    <a:pt x="7073" y="1062"/>
                    <a:pt x="7013" y="1003"/>
                  </a:cubicBezTo>
                  <a:cubicBezTo>
                    <a:pt x="6253" y="345"/>
                    <a:pt x="5266" y="0"/>
                    <a:pt x="42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5" name="Google Shape;9845;p65"/>
          <p:cNvGrpSpPr/>
          <p:nvPr/>
        </p:nvGrpSpPr>
        <p:grpSpPr>
          <a:xfrm>
            <a:off x="1289311" y="2926222"/>
            <a:ext cx="408156" cy="299783"/>
            <a:chOff x="1289311" y="2926222"/>
            <a:chExt cx="408156" cy="299783"/>
          </a:xfrm>
          <a:solidFill>
            <a:schemeClr val="accent1"/>
          </a:solidFill>
        </p:grpSpPr>
        <p:sp>
          <p:nvSpPr>
            <p:cNvPr id="9846" name="Google Shape;9846;p65"/>
            <p:cNvSpPr/>
            <p:nvPr/>
          </p:nvSpPr>
          <p:spPr>
            <a:xfrm>
              <a:off x="1334029" y="2952385"/>
              <a:ext cx="318339" cy="216395"/>
            </a:xfrm>
            <a:custGeom>
              <a:avLst/>
              <a:gdLst/>
              <a:ahLst/>
              <a:cxnLst/>
              <a:rect l="l" t="t" r="r" b="b"/>
              <a:pathLst>
                <a:path w="10002" h="6799" extrusionOk="0">
                  <a:moveTo>
                    <a:pt x="3203" y="1369"/>
                  </a:moveTo>
                  <a:cubicBezTo>
                    <a:pt x="3429" y="1369"/>
                    <a:pt x="3620" y="1548"/>
                    <a:pt x="3620" y="1786"/>
                  </a:cubicBezTo>
                  <a:lnTo>
                    <a:pt x="3620" y="2179"/>
                  </a:lnTo>
                  <a:cubicBezTo>
                    <a:pt x="3620" y="2524"/>
                    <a:pt x="3334" y="2798"/>
                    <a:pt x="3012" y="2798"/>
                  </a:cubicBezTo>
                  <a:cubicBezTo>
                    <a:pt x="2679" y="2798"/>
                    <a:pt x="2381" y="2524"/>
                    <a:pt x="2381" y="2179"/>
                  </a:cubicBezTo>
                  <a:lnTo>
                    <a:pt x="2381" y="1786"/>
                  </a:lnTo>
                  <a:cubicBezTo>
                    <a:pt x="2381" y="1560"/>
                    <a:pt x="2560" y="1369"/>
                    <a:pt x="2798" y="1369"/>
                  </a:cubicBezTo>
                  <a:close/>
                  <a:moveTo>
                    <a:pt x="8013" y="1191"/>
                  </a:moveTo>
                  <a:cubicBezTo>
                    <a:pt x="8132" y="1191"/>
                    <a:pt x="8215" y="1274"/>
                    <a:pt x="8215" y="1393"/>
                  </a:cubicBezTo>
                  <a:lnTo>
                    <a:pt x="8215" y="1989"/>
                  </a:lnTo>
                  <a:cubicBezTo>
                    <a:pt x="8215" y="2060"/>
                    <a:pt x="8168" y="2131"/>
                    <a:pt x="8108" y="2167"/>
                  </a:cubicBezTo>
                  <a:cubicBezTo>
                    <a:pt x="8061" y="2203"/>
                    <a:pt x="8025" y="2262"/>
                    <a:pt x="8025" y="2334"/>
                  </a:cubicBezTo>
                  <a:lnTo>
                    <a:pt x="8025" y="2632"/>
                  </a:lnTo>
                  <a:cubicBezTo>
                    <a:pt x="8025" y="2715"/>
                    <a:pt x="8085" y="2798"/>
                    <a:pt x="8168" y="2810"/>
                  </a:cubicBezTo>
                  <a:lnTo>
                    <a:pt x="8680" y="2929"/>
                  </a:lnTo>
                  <a:cubicBezTo>
                    <a:pt x="8763" y="2953"/>
                    <a:pt x="8847" y="3036"/>
                    <a:pt x="8847" y="3132"/>
                  </a:cubicBezTo>
                  <a:lnTo>
                    <a:pt x="8847" y="3191"/>
                  </a:lnTo>
                  <a:lnTo>
                    <a:pt x="6799" y="3191"/>
                  </a:lnTo>
                  <a:lnTo>
                    <a:pt x="6799" y="3132"/>
                  </a:lnTo>
                  <a:cubicBezTo>
                    <a:pt x="6799" y="3024"/>
                    <a:pt x="6858" y="2953"/>
                    <a:pt x="6965" y="2929"/>
                  </a:cubicBezTo>
                  <a:lnTo>
                    <a:pt x="7477" y="2810"/>
                  </a:lnTo>
                  <a:cubicBezTo>
                    <a:pt x="7561" y="2798"/>
                    <a:pt x="7620" y="2715"/>
                    <a:pt x="7620" y="2632"/>
                  </a:cubicBezTo>
                  <a:lnTo>
                    <a:pt x="7620" y="2334"/>
                  </a:lnTo>
                  <a:cubicBezTo>
                    <a:pt x="7596" y="2274"/>
                    <a:pt x="7561" y="2215"/>
                    <a:pt x="7501" y="2167"/>
                  </a:cubicBezTo>
                  <a:cubicBezTo>
                    <a:pt x="7430" y="2120"/>
                    <a:pt x="7406" y="2060"/>
                    <a:pt x="7406" y="1989"/>
                  </a:cubicBezTo>
                  <a:lnTo>
                    <a:pt x="7406" y="1393"/>
                  </a:lnTo>
                  <a:cubicBezTo>
                    <a:pt x="7406" y="1274"/>
                    <a:pt x="7489" y="1191"/>
                    <a:pt x="7608" y="1191"/>
                  </a:cubicBezTo>
                  <a:close/>
                  <a:moveTo>
                    <a:pt x="9620" y="369"/>
                  </a:moveTo>
                  <a:lnTo>
                    <a:pt x="9620" y="3191"/>
                  </a:lnTo>
                  <a:lnTo>
                    <a:pt x="9192" y="3191"/>
                  </a:lnTo>
                  <a:lnTo>
                    <a:pt x="9192" y="3132"/>
                  </a:lnTo>
                  <a:cubicBezTo>
                    <a:pt x="9192" y="2870"/>
                    <a:pt x="9013" y="2632"/>
                    <a:pt x="8739" y="2572"/>
                  </a:cubicBezTo>
                  <a:lnTo>
                    <a:pt x="8382" y="2477"/>
                  </a:lnTo>
                  <a:lnTo>
                    <a:pt x="8382" y="2417"/>
                  </a:lnTo>
                  <a:cubicBezTo>
                    <a:pt x="8501" y="2322"/>
                    <a:pt x="8573" y="2155"/>
                    <a:pt x="8573" y="1977"/>
                  </a:cubicBezTo>
                  <a:lnTo>
                    <a:pt x="8573" y="1381"/>
                  </a:lnTo>
                  <a:cubicBezTo>
                    <a:pt x="8573" y="1048"/>
                    <a:pt x="8311" y="786"/>
                    <a:pt x="7977" y="786"/>
                  </a:cubicBezTo>
                  <a:lnTo>
                    <a:pt x="7584" y="786"/>
                  </a:lnTo>
                  <a:cubicBezTo>
                    <a:pt x="7251" y="786"/>
                    <a:pt x="6989" y="1048"/>
                    <a:pt x="6989" y="1381"/>
                  </a:cubicBezTo>
                  <a:lnTo>
                    <a:pt x="6989" y="1977"/>
                  </a:lnTo>
                  <a:cubicBezTo>
                    <a:pt x="6989" y="2143"/>
                    <a:pt x="7061" y="2298"/>
                    <a:pt x="7180" y="2417"/>
                  </a:cubicBezTo>
                  <a:lnTo>
                    <a:pt x="7180" y="2477"/>
                  </a:lnTo>
                  <a:lnTo>
                    <a:pt x="6822" y="2572"/>
                  </a:lnTo>
                  <a:cubicBezTo>
                    <a:pt x="6549" y="2632"/>
                    <a:pt x="6370" y="2870"/>
                    <a:pt x="6370" y="3132"/>
                  </a:cubicBezTo>
                  <a:lnTo>
                    <a:pt x="6370" y="3191"/>
                  </a:lnTo>
                  <a:lnTo>
                    <a:pt x="5941" y="3191"/>
                  </a:lnTo>
                  <a:lnTo>
                    <a:pt x="5941" y="369"/>
                  </a:lnTo>
                  <a:close/>
                  <a:moveTo>
                    <a:pt x="3227" y="3179"/>
                  </a:moveTo>
                  <a:lnTo>
                    <a:pt x="3227" y="3274"/>
                  </a:lnTo>
                  <a:cubicBezTo>
                    <a:pt x="3203" y="3346"/>
                    <a:pt x="3239" y="3405"/>
                    <a:pt x="3262" y="3465"/>
                  </a:cubicBezTo>
                  <a:lnTo>
                    <a:pt x="3012" y="3715"/>
                  </a:lnTo>
                  <a:lnTo>
                    <a:pt x="3001" y="3715"/>
                  </a:lnTo>
                  <a:lnTo>
                    <a:pt x="2739" y="3465"/>
                  </a:lnTo>
                  <a:cubicBezTo>
                    <a:pt x="2774" y="3405"/>
                    <a:pt x="2798" y="3346"/>
                    <a:pt x="2798" y="3274"/>
                  </a:cubicBezTo>
                  <a:lnTo>
                    <a:pt x="2798" y="3179"/>
                  </a:lnTo>
                  <a:close/>
                  <a:moveTo>
                    <a:pt x="3572" y="3667"/>
                  </a:moveTo>
                  <a:lnTo>
                    <a:pt x="3953" y="3822"/>
                  </a:lnTo>
                  <a:cubicBezTo>
                    <a:pt x="4108" y="3882"/>
                    <a:pt x="4215" y="4048"/>
                    <a:pt x="4215" y="4203"/>
                  </a:cubicBezTo>
                  <a:lnTo>
                    <a:pt x="4215" y="5394"/>
                  </a:lnTo>
                  <a:cubicBezTo>
                    <a:pt x="4215" y="5513"/>
                    <a:pt x="4132" y="5608"/>
                    <a:pt x="4013" y="5608"/>
                  </a:cubicBezTo>
                  <a:lnTo>
                    <a:pt x="3191" y="5608"/>
                  </a:lnTo>
                  <a:lnTo>
                    <a:pt x="3191" y="5382"/>
                  </a:lnTo>
                  <a:lnTo>
                    <a:pt x="3608" y="5382"/>
                  </a:lnTo>
                  <a:cubicBezTo>
                    <a:pt x="3715" y="5382"/>
                    <a:pt x="3798" y="5299"/>
                    <a:pt x="3798" y="5191"/>
                  </a:cubicBezTo>
                  <a:lnTo>
                    <a:pt x="3798" y="4596"/>
                  </a:lnTo>
                  <a:cubicBezTo>
                    <a:pt x="3798" y="4489"/>
                    <a:pt x="3715" y="4406"/>
                    <a:pt x="3608" y="4406"/>
                  </a:cubicBezTo>
                  <a:cubicBezTo>
                    <a:pt x="3501" y="4406"/>
                    <a:pt x="3417" y="4489"/>
                    <a:pt x="3417" y="4596"/>
                  </a:cubicBezTo>
                  <a:lnTo>
                    <a:pt x="3417" y="5013"/>
                  </a:lnTo>
                  <a:lnTo>
                    <a:pt x="2584" y="5013"/>
                  </a:lnTo>
                  <a:lnTo>
                    <a:pt x="2584" y="4596"/>
                  </a:lnTo>
                  <a:cubicBezTo>
                    <a:pt x="2584" y="4489"/>
                    <a:pt x="2489" y="4406"/>
                    <a:pt x="2381" y="4406"/>
                  </a:cubicBezTo>
                  <a:cubicBezTo>
                    <a:pt x="2286" y="4406"/>
                    <a:pt x="2191" y="4489"/>
                    <a:pt x="2191" y="4596"/>
                  </a:cubicBezTo>
                  <a:lnTo>
                    <a:pt x="2191" y="5191"/>
                  </a:lnTo>
                  <a:cubicBezTo>
                    <a:pt x="2191" y="5299"/>
                    <a:pt x="2286" y="5382"/>
                    <a:pt x="2381" y="5382"/>
                  </a:cubicBezTo>
                  <a:lnTo>
                    <a:pt x="2798" y="5382"/>
                  </a:lnTo>
                  <a:lnTo>
                    <a:pt x="2798" y="5608"/>
                  </a:lnTo>
                  <a:lnTo>
                    <a:pt x="1989" y="5608"/>
                  </a:lnTo>
                  <a:cubicBezTo>
                    <a:pt x="1869" y="5608"/>
                    <a:pt x="1774" y="5513"/>
                    <a:pt x="1774" y="5394"/>
                  </a:cubicBezTo>
                  <a:lnTo>
                    <a:pt x="1774" y="4203"/>
                  </a:lnTo>
                  <a:cubicBezTo>
                    <a:pt x="1774" y="4048"/>
                    <a:pt x="1881" y="3882"/>
                    <a:pt x="2048" y="3822"/>
                  </a:cubicBezTo>
                  <a:lnTo>
                    <a:pt x="2417" y="3667"/>
                  </a:lnTo>
                  <a:lnTo>
                    <a:pt x="2727" y="3989"/>
                  </a:lnTo>
                  <a:cubicBezTo>
                    <a:pt x="2798" y="4060"/>
                    <a:pt x="2905" y="4108"/>
                    <a:pt x="3001" y="4108"/>
                  </a:cubicBezTo>
                  <a:cubicBezTo>
                    <a:pt x="3096" y="4108"/>
                    <a:pt x="3191" y="4060"/>
                    <a:pt x="3262" y="3989"/>
                  </a:cubicBezTo>
                  <a:lnTo>
                    <a:pt x="3572" y="3667"/>
                  </a:lnTo>
                  <a:close/>
                  <a:moveTo>
                    <a:pt x="5632" y="5596"/>
                  </a:moveTo>
                  <a:lnTo>
                    <a:pt x="5632" y="6406"/>
                  </a:lnTo>
                  <a:lnTo>
                    <a:pt x="381" y="6406"/>
                  </a:lnTo>
                  <a:lnTo>
                    <a:pt x="381" y="5596"/>
                  </a:lnTo>
                  <a:lnTo>
                    <a:pt x="1429" y="5596"/>
                  </a:lnTo>
                  <a:cubicBezTo>
                    <a:pt x="1512" y="5834"/>
                    <a:pt x="1727" y="5989"/>
                    <a:pt x="2000" y="5989"/>
                  </a:cubicBezTo>
                  <a:lnTo>
                    <a:pt x="4013" y="5989"/>
                  </a:lnTo>
                  <a:cubicBezTo>
                    <a:pt x="4263" y="5989"/>
                    <a:pt x="4489" y="5834"/>
                    <a:pt x="4572" y="5596"/>
                  </a:cubicBezTo>
                  <a:close/>
                  <a:moveTo>
                    <a:pt x="8025" y="4406"/>
                  </a:moveTo>
                  <a:cubicBezTo>
                    <a:pt x="8144" y="4406"/>
                    <a:pt x="8227" y="4489"/>
                    <a:pt x="8227" y="4608"/>
                  </a:cubicBezTo>
                  <a:lnTo>
                    <a:pt x="8227" y="5203"/>
                  </a:lnTo>
                  <a:cubicBezTo>
                    <a:pt x="8227" y="5275"/>
                    <a:pt x="8192" y="5358"/>
                    <a:pt x="8132" y="5382"/>
                  </a:cubicBezTo>
                  <a:cubicBezTo>
                    <a:pt x="8073" y="5418"/>
                    <a:pt x="8037" y="5477"/>
                    <a:pt x="8037" y="5549"/>
                  </a:cubicBezTo>
                  <a:lnTo>
                    <a:pt x="8037" y="5846"/>
                  </a:lnTo>
                  <a:cubicBezTo>
                    <a:pt x="8037" y="5930"/>
                    <a:pt x="8096" y="6013"/>
                    <a:pt x="8192" y="6025"/>
                  </a:cubicBezTo>
                  <a:lnTo>
                    <a:pt x="8692" y="6144"/>
                  </a:lnTo>
                  <a:cubicBezTo>
                    <a:pt x="8787" y="6168"/>
                    <a:pt x="8858" y="6251"/>
                    <a:pt x="8858" y="6346"/>
                  </a:cubicBezTo>
                  <a:lnTo>
                    <a:pt x="8858" y="6406"/>
                  </a:lnTo>
                  <a:lnTo>
                    <a:pt x="6787" y="6406"/>
                  </a:lnTo>
                  <a:lnTo>
                    <a:pt x="6787" y="6346"/>
                  </a:lnTo>
                  <a:cubicBezTo>
                    <a:pt x="6787" y="6251"/>
                    <a:pt x="6846" y="6168"/>
                    <a:pt x="6953" y="6144"/>
                  </a:cubicBezTo>
                  <a:lnTo>
                    <a:pt x="7465" y="6025"/>
                  </a:lnTo>
                  <a:cubicBezTo>
                    <a:pt x="7549" y="6013"/>
                    <a:pt x="7608" y="5930"/>
                    <a:pt x="7608" y="5846"/>
                  </a:cubicBezTo>
                  <a:lnTo>
                    <a:pt x="7608" y="5549"/>
                  </a:lnTo>
                  <a:cubicBezTo>
                    <a:pt x="7608" y="5489"/>
                    <a:pt x="7584" y="5418"/>
                    <a:pt x="7513" y="5382"/>
                  </a:cubicBezTo>
                  <a:cubicBezTo>
                    <a:pt x="7442" y="5334"/>
                    <a:pt x="7418" y="5275"/>
                    <a:pt x="7418" y="5203"/>
                  </a:cubicBezTo>
                  <a:lnTo>
                    <a:pt x="7418" y="4608"/>
                  </a:lnTo>
                  <a:cubicBezTo>
                    <a:pt x="7418" y="4489"/>
                    <a:pt x="7501" y="4406"/>
                    <a:pt x="7620" y="4406"/>
                  </a:cubicBezTo>
                  <a:close/>
                  <a:moveTo>
                    <a:pt x="9585" y="3584"/>
                  </a:moveTo>
                  <a:lnTo>
                    <a:pt x="9585" y="6406"/>
                  </a:lnTo>
                  <a:lnTo>
                    <a:pt x="9204" y="6406"/>
                  </a:lnTo>
                  <a:lnTo>
                    <a:pt x="9204" y="6346"/>
                  </a:lnTo>
                  <a:cubicBezTo>
                    <a:pt x="9204" y="6084"/>
                    <a:pt x="9025" y="5846"/>
                    <a:pt x="8751" y="5787"/>
                  </a:cubicBezTo>
                  <a:lnTo>
                    <a:pt x="8394" y="5691"/>
                  </a:lnTo>
                  <a:lnTo>
                    <a:pt x="8394" y="5632"/>
                  </a:lnTo>
                  <a:cubicBezTo>
                    <a:pt x="8513" y="5537"/>
                    <a:pt x="8596" y="5370"/>
                    <a:pt x="8596" y="5191"/>
                  </a:cubicBezTo>
                  <a:lnTo>
                    <a:pt x="8596" y="4596"/>
                  </a:lnTo>
                  <a:cubicBezTo>
                    <a:pt x="8596" y="4263"/>
                    <a:pt x="8323" y="4001"/>
                    <a:pt x="8001" y="4001"/>
                  </a:cubicBezTo>
                  <a:lnTo>
                    <a:pt x="7596" y="4001"/>
                  </a:lnTo>
                  <a:cubicBezTo>
                    <a:pt x="7263" y="4001"/>
                    <a:pt x="7001" y="4263"/>
                    <a:pt x="7001" y="4596"/>
                  </a:cubicBezTo>
                  <a:lnTo>
                    <a:pt x="7001" y="5191"/>
                  </a:lnTo>
                  <a:cubicBezTo>
                    <a:pt x="7001" y="5358"/>
                    <a:pt x="7072" y="5513"/>
                    <a:pt x="7192" y="5632"/>
                  </a:cubicBezTo>
                  <a:lnTo>
                    <a:pt x="7192" y="5691"/>
                  </a:lnTo>
                  <a:lnTo>
                    <a:pt x="6834" y="5787"/>
                  </a:lnTo>
                  <a:cubicBezTo>
                    <a:pt x="6572" y="5846"/>
                    <a:pt x="6394" y="6084"/>
                    <a:pt x="6394" y="6346"/>
                  </a:cubicBezTo>
                  <a:lnTo>
                    <a:pt x="6394" y="6406"/>
                  </a:lnTo>
                  <a:lnTo>
                    <a:pt x="5953" y="6406"/>
                  </a:lnTo>
                  <a:lnTo>
                    <a:pt x="5953" y="3584"/>
                  </a:lnTo>
                  <a:close/>
                  <a:moveTo>
                    <a:pt x="203" y="0"/>
                  </a:moveTo>
                  <a:cubicBezTo>
                    <a:pt x="95" y="0"/>
                    <a:pt x="0" y="84"/>
                    <a:pt x="0" y="191"/>
                  </a:cubicBezTo>
                  <a:lnTo>
                    <a:pt x="0" y="6596"/>
                  </a:lnTo>
                  <a:cubicBezTo>
                    <a:pt x="0" y="6703"/>
                    <a:pt x="95" y="6799"/>
                    <a:pt x="203" y="6799"/>
                  </a:cubicBezTo>
                  <a:lnTo>
                    <a:pt x="9811" y="6799"/>
                  </a:lnTo>
                  <a:cubicBezTo>
                    <a:pt x="9918" y="6799"/>
                    <a:pt x="10001" y="6703"/>
                    <a:pt x="10001" y="6596"/>
                  </a:cubicBezTo>
                  <a:lnTo>
                    <a:pt x="10001" y="191"/>
                  </a:lnTo>
                  <a:cubicBezTo>
                    <a:pt x="10001" y="84"/>
                    <a:pt x="9918" y="0"/>
                    <a:pt x="9811" y="0"/>
                  </a:cubicBezTo>
                  <a:lnTo>
                    <a:pt x="1584" y="0"/>
                  </a:lnTo>
                  <a:cubicBezTo>
                    <a:pt x="1477" y="0"/>
                    <a:pt x="1381" y="84"/>
                    <a:pt x="1381" y="191"/>
                  </a:cubicBezTo>
                  <a:cubicBezTo>
                    <a:pt x="1381" y="286"/>
                    <a:pt x="1477" y="381"/>
                    <a:pt x="1584" y="381"/>
                  </a:cubicBezTo>
                  <a:lnTo>
                    <a:pt x="5596" y="381"/>
                  </a:lnTo>
                  <a:lnTo>
                    <a:pt x="5596" y="5215"/>
                  </a:lnTo>
                  <a:lnTo>
                    <a:pt x="4572" y="5215"/>
                  </a:lnTo>
                  <a:lnTo>
                    <a:pt x="4572" y="4203"/>
                  </a:lnTo>
                  <a:cubicBezTo>
                    <a:pt x="4572" y="3882"/>
                    <a:pt x="4370" y="3584"/>
                    <a:pt x="4072" y="3477"/>
                  </a:cubicBezTo>
                  <a:lnTo>
                    <a:pt x="3572" y="3286"/>
                  </a:lnTo>
                  <a:lnTo>
                    <a:pt x="3572" y="3274"/>
                  </a:lnTo>
                  <a:lnTo>
                    <a:pt x="3572" y="2989"/>
                  </a:lnTo>
                  <a:cubicBezTo>
                    <a:pt x="3810" y="2810"/>
                    <a:pt x="3977" y="2512"/>
                    <a:pt x="3977" y="2203"/>
                  </a:cubicBezTo>
                  <a:lnTo>
                    <a:pt x="3977" y="1798"/>
                  </a:lnTo>
                  <a:cubicBezTo>
                    <a:pt x="3977" y="1369"/>
                    <a:pt x="3620" y="1012"/>
                    <a:pt x="3191" y="1012"/>
                  </a:cubicBezTo>
                  <a:lnTo>
                    <a:pt x="2786" y="1012"/>
                  </a:lnTo>
                  <a:cubicBezTo>
                    <a:pt x="2358" y="1012"/>
                    <a:pt x="2000" y="1369"/>
                    <a:pt x="2000" y="1798"/>
                  </a:cubicBezTo>
                  <a:lnTo>
                    <a:pt x="2000" y="2203"/>
                  </a:lnTo>
                  <a:cubicBezTo>
                    <a:pt x="2000" y="2524"/>
                    <a:pt x="2167" y="2810"/>
                    <a:pt x="2405" y="2989"/>
                  </a:cubicBezTo>
                  <a:lnTo>
                    <a:pt x="2405" y="3274"/>
                  </a:lnTo>
                  <a:lnTo>
                    <a:pt x="2405" y="3286"/>
                  </a:lnTo>
                  <a:lnTo>
                    <a:pt x="1905" y="3477"/>
                  </a:lnTo>
                  <a:cubicBezTo>
                    <a:pt x="1608" y="3596"/>
                    <a:pt x="1405" y="3894"/>
                    <a:pt x="1405" y="4203"/>
                  </a:cubicBezTo>
                  <a:lnTo>
                    <a:pt x="1405" y="5215"/>
                  </a:lnTo>
                  <a:lnTo>
                    <a:pt x="381" y="5215"/>
                  </a:lnTo>
                  <a:lnTo>
                    <a:pt x="381" y="381"/>
                  </a:lnTo>
                  <a:lnTo>
                    <a:pt x="798" y="381"/>
                  </a:lnTo>
                  <a:cubicBezTo>
                    <a:pt x="893" y="381"/>
                    <a:pt x="988" y="286"/>
                    <a:pt x="988" y="191"/>
                  </a:cubicBezTo>
                  <a:cubicBezTo>
                    <a:pt x="988" y="84"/>
                    <a:pt x="893" y="0"/>
                    <a:pt x="7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65"/>
            <p:cNvSpPr/>
            <p:nvPr/>
          </p:nvSpPr>
          <p:spPr>
            <a:xfrm>
              <a:off x="1289311" y="2926222"/>
              <a:ext cx="408156" cy="299783"/>
            </a:xfrm>
            <a:custGeom>
              <a:avLst/>
              <a:gdLst/>
              <a:ahLst/>
              <a:cxnLst/>
              <a:rect l="l" t="t" r="r" b="b"/>
              <a:pathLst>
                <a:path w="12824" h="9419" extrusionOk="0">
                  <a:moveTo>
                    <a:pt x="11621" y="382"/>
                  </a:moveTo>
                  <a:cubicBezTo>
                    <a:pt x="11740" y="382"/>
                    <a:pt x="11823" y="477"/>
                    <a:pt x="11823" y="596"/>
                  </a:cubicBezTo>
                  <a:lnTo>
                    <a:pt x="11823" y="8037"/>
                  </a:lnTo>
                  <a:lnTo>
                    <a:pt x="11406" y="8037"/>
                  </a:lnTo>
                  <a:cubicBezTo>
                    <a:pt x="11299" y="8037"/>
                    <a:pt x="11216" y="8121"/>
                    <a:pt x="11216" y="8228"/>
                  </a:cubicBezTo>
                  <a:cubicBezTo>
                    <a:pt x="11216" y="8335"/>
                    <a:pt x="11299" y="8418"/>
                    <a:pt x="11406" y="8418"/>
                  </a:cubicBezTo>
                  <a:lnTo>
                    <a:pt x="12407" y="8418"/>
                  </a:lnTo>
                  <a:cubicBezTo>
                    <a:pt x="12407" y="8418"/>
                    <a:pt x="12418" y="8418"/>
                    <a:pt x="12418" y="8442"/>
                  </a:cubicBezTo>
                  <a:lnTo>
                    <a:pt x="12418" y="8835"/>
                  </a:lnTo>
                  <a:cubicBezTo>
                    <a:pt x="12442" y="8942"/>
                    <a:pt x="12347" y="9049"/>
                    <a:pt x="12228" y="9049"/>
                  </a:cubicBezTo>
                  <a:lnTo>
                    <a:pt x="596" y="9049"/>
                  </a:lnTo>
                  <a:cubicBezTo>
                    <a:pt x="476" y="9049"/>
                    <a:pt x="381" y="8954"/>
                    <a:pt x="381" y="8835"/>
                  </a:cubicBezTo>
                  <a:lnTo>
                    <a:pt x="381" y="8442"/>
                  </a:lnTo>
                  <a:cubicBezTo>
                    <a:pt x="381" y="8442"/>
                    <a:pt x="381" y="8418"/>
                    <a:pt x="393" y="8418"/>
                  </a:cubicBezTo>
                  <a:lnTo>
                    <a:pt x="10621" y="8418"/>
                  </a:lnTo>
                  <a:cubicBezTo>
                    <a:pt x="10728" y="8418"/>
                    <a:pt x="10811" y="8335"/>
                    <a:pt x="10811" y="8228"/>
                  </a:cubicBezTo>
                  <a:cubicBezTo>
                    <a:pt x="10811" y="8121"/>
                    <a:pt x="10728" y="8037"/>
                    <a:pt x="10621" y="8037"/>
                  </a:cubicBezTo>
                  <a:lnTo>
                    <a:pt x="977" y="8037"/>
                  </a:lnTo>
                  <a:lnTo>
                    <a:pt x="977" y="596"/>
                  </a:lnTo>
                  <a:cubicBezTo>
                    <a:pt x="977" y="477"/>
                    <a:pt x="1072" y="382"/>
                    <a:pt x="1179" y="382"/>
                  </a:cubicBezTo>
                  <a:close/>
                  <a:moveTo>
                    <a:pt x="1191" y="1"/>
                  </a:moveTo>
                  <a:cubicBezTo>
                    <a:pt x="857" y="1"/>
                    <a:pt x="596" y="263"/>
                    <a:pt x="596" y="596"/>
                  </a:cubicBezTo>
                  <a:lnTo>
                    <a:pt x="596" y="8037"/>
                  </a:lnTo>
                  <a:lnTo>
                    <a:pt x="381" y="8037"/>
                  </a:lnTo>
                  <a:cubicBezTo>
                    <a:pt x="179" y="8037"/>
                    <a:pt x="0" y="8216"/>
                    <a:pt x="0" y="8418"/>
                  </a:cubicBezTo>
                  <a:lnTo>
                    <a:pt x="0" y="8823"/>
                  </a:lnTo>
                  <a:cubicBezTo>
                    <a:pt x="0" y="9157"/>
                    <a:pt x="262" y="9419"/>
                    <a:pt x="596" y="9419"/>
                  </a:cubicBezTo>
                  <a:lnTo>
                    <a:pt x="12228" y="9419"/>
                  </a:lnTo>
                  <a:cubicBezTo>
                    <a:pt x="12561" y="9419"/>
                    <a:pt x="12823" y="9157"/>
                    <a:pt x="12823" y="8823"/>
                  </a:cubicBezTo>
                  <a:lnTo>
                    <a:pt x="12823" y="8418"/>
                  </a:lnTo>
                  <a:cubicBezTo>
                    <a:pt x="12811" y="8216"/>
                    <a:pt x="12645" y="8037"/>
                    <a:pt x="12418" y="8037"/>
                  </a:cubicBezTo>
                  <a:lnTo>
                    <a:pt x="12216" y="8037"/>
                  </a:lnTo>
                  <a:lnTo>
                    <a:pt x="12216" y="596"/>
                  </a:lnTo>
                  <a:cubicBezTo>
                    <a:pt x="12216" y="263"/>
                    <a:pt x="11942" y="1"/>
                    <a:pt x="1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8" name="Google Shape;9848;p65"/>
          <p:cNvGrpSpPr/>
          <p:nvPr/>
        </p:nvGrpSpPr>
        <p:grpSpPr>
          <a:xfrm>
            <a:off x="7978465" y="1969392"/>
            <a:ext cx="361147" cy="360797"/>
            <a:chOff x="7978465" y="1969392"/>
            <a:chExt cx="361147" cy="360797"/>
          </a:xfrm>
          <a:solidFill>
            <a:schemeClr val="accent1"/>
          </a:solidFill>
        </p:grpSpPr>
        <p:sp>
          <p:nvSpPr>
            <p:cNvPr id="9849" name="Google Shape;9849;p65"/>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65"/>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65"/>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65"/>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65"/>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65"/>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65"/>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65"/>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65"/>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8" name="Google Shape;9858;p65"/>
          <p:cNvSpPr/>
          <p:nvPr/>
        </p:nvSpPr>
        <p:spPr>
          <a:xfrm>
            <a:off x="2206357" y="2890607"/>
            <a:ext cx="372159" cy="372159"/>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9" name="Google Shape;9859;p65"/>
          <p:cNvGrpSpPr/>
          <p:nvPr/>
        </p:nvGrpSpPr>
        <p:grpSpPr>
          <a:xfrm>
            <a:off x="854261" y="2908813"/>
            <a:ext cx="377474" cy="335748"/>
            <a:chOff x="854261" y="2908813"/>
            <a:chExt cx="377474" cy="335748"/>
          </a:xfrm>
          <a:solidFill>
            <a:schemeClr val="accent1"/>
          </a:solidFill>
        </p:grpSpPr>
        <p:sp>
          <p:nvSpPr>
            <p:cNvPr id="9860" name="Google Shape;9860;p65"/>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65"/>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65"/>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65"/>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65"/>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5" name="Google Shape;9865;p65"/>
          <p:cNvGrpSpPr/>
          <p:nvPr/>
        </p:nvGrpSpPr>
        <p:grpSpPr>
          <a:xfrm>
            <a:off x="1749728" y="2894777"/>
            <a:ext cx="386927" cy="363438"/>
            <a:chOff x="1749728" y="2894777"/>
            <a:chExt cx="386927" cy="363438"/>
          </a:xfrm>
          <a:solidFill>
            <a:schemeClr val="accent1"/>
          </a:solidFill>
        </p:grpSpPr>
        <p:sp>
          <p:nvSpPr>
            <p:cNvPr id="9866" name="Google Shape;9866;p65"/>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65"/>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65"/>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65"/>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65"/>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65"/>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65"/>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3" name="Google Shape;9873;p65"/>
          <p:cNvGrpSpPr/>
          <p:nvPr/>
        </p:nvGrpSpPr>
        <p:grpSpPr>
          <a:xfrm>
            <a:off x="7098912" y="1969392"/>
            <a:ext cx="359651" cy="361560"/>
            <a:chOff x="7098912" y="1969392"/>
            <a:chExt cx="359651" cy="361560"/>
          </a:xfrm>
          <a:solidFill>
            <a:schemeClr val="accent1"/>
          </a:solidFill>
        </p:grpSpPr>
        <p:sp>
          <p:nvSpPr>
            <p:cNvPr id="9874" name="Google Shape;9874;p65"/>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65"/>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65"/>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65"/>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65"/>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65"/>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65"/>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65"/>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65"/>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65"/>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65"/>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65"/>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65"/>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87" name="Google Shape;9887;p65"/>
          <p:cNvSpPr/>
          <p:nvPr/>
        </p:nvSpPr>
        <p:spPr>
          <a:xfrm>
            <a:off x="3094217" y="2895159"/>
            <a:ext cx="394152" cy="361529"/>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65"/>
          <p:cNvGrpSpPr/>
          <p:nvPr/>
        </p:nvGrpSpPr>
        <p:grpSpPr>
          <a:xfrm>
            <a:off x="5352728" y="1990239"/>
            <a:ext cx="327091" cy="322508"/>
            <a:chOff x="5352728" y="1990239"/>
            <a:chExt cx="327091" cy="322508"/>
          </a:xfrm>
          <a:solidFill>
            <a:schemeClr val="accent1"/>
          </a:solidFill>
        </p:grpSpPr>
        <p:sp>
          <p:nvSpPr>
            <p:cNvPr id="9889" name="Google Shape;9889;p65"/>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65"/>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65"/>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2" name="Google Shape;9892;p65"/>
          <p:cNvGrpSpPr/>
          <p:nvPr/>
        </p:nvGrpSpPr>
        <p:grpSpPr>
          <a:xfrm>
            <a:off x="7538896" y="1970156"/>
            <a:ext cx="361147" cy="361529"/>
            <a:chOff x="7538896" y="1970156"/>
            <a:chExt cx="361147" cy="361529"/>
          </a:xfrm>
          <a:solidFill>
            <a:schemeClr val="accent1"/>
          </a:solidFill>
        </p:grpSpPr>
        <p:sp>
          <p:nvSpPr>
            <p:cNvPr id="9893" name="Google Shape;9893;p65"/>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65"/>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65"/>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65"/>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65"/>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65"/>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9" name="Google Shape;9899;p65"/>
          <p:cNvGrpSpPr/>
          <p:nvPr/>
        </p:nvGrpSpPr>
        <p:grpSpPr>
          <a:xfrm>
            <a:off x="4896099" y="1970920"/>
            <a:ext cx="358155" cy="358123"/>
            <a:chOff x="4896099" y="1970920"/>
            <a:chExt cx="358155" cy="358123"/>
          </a:xfrm>
          <a:solidFill>
            <a:schemeClr val="accent1"/>
          </a:solidFill>
        </p:grpSpPr>
        <p:sp>
          <p:nvSpPr>
            <p:cNvPr id="9900" name="Google Shape;9900;p65"/>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65"/>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65"/>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3" name="Google Shape;9903;p65"/>
          <p:cNvGrpSpPr/>
          <p:nvPr/>
        </p:nvGrpSpPr>
        <p:grpSpPr>
          <a:xfrm>
            <a:off x="4048787" y="2977019"/>
            <a:ext cx="283488" cy="198604"/>
            <a:chOff x="4048787" y="2977019"/>
            <a:chExt cx="283488" cy="198604"/>
          </a:xfrm>
          <a:solidFill>
            <a:schemeClr val="accent1"/>
          </a:solidFill>
        </p:grpSpPr>
        <p:sp>
          <p:nvSpPr>
            <p:cNvPr id="9904" name="Google Shape;9904;p65"/>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65"/>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65"/>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65"/>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65"/>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65"/>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0" name="Google Shape;9910;p65"/>
          <p:cNvGrpSpPr/>
          <p:nvPr/>
        </p:nvGrpSpPr>
        <p:grpSpPr>
          <a:xfrm>
            <a:off x="4054103" y="2430191"/>
            <a:ext cx="218687" cy="349052"/>
            <a:chOff x="4054103" y="2430191"/>
            <a:chExt cx="218687" cy="349052"/>
          </a:xfrm>
          <a:solidFill>
            <a:schemeClr val="accent1"/>
          </a:solidFill>
        </p:grpSpPr>
        <p:sp>
          <p:nvSpPr>
            <p:cNvPr id="9911" name="Google Shape;9911;p65"/>
            <p:cNvSpPr/>
            <p:nvPr/>
          </p:nvSpPr>
          <p:spPr>
            <a:xfrm>
              <a:off x="4054103" y="2430191"/>
              <a:ext cx="218687" cy="349052"/>
            </a:xfrm>
            <a:custGeom>
              <a:avLst/>
              <a:gdLst/>
              <a:ahLst/>
              <a:cxnLst/>
              <a:rect l="l" t="t" r="r" b="b"/>
              <a:pathLst>
                <a:path w="6871" h="10967" extrusionOk="0">
                  <a:moveTo>
                    <a:pt x="6513" y="846"/>
                  </a:moveTo>
                  <a:cubicBezTo>
                    <a:pt x="6513" y="846"/>
                    <a:pt x="6537" y="846"/>
                    <a:pt x="6537" y="870"/>
                  </a:cubicBezTo>
                  <a:lnTo>
                    <a:pt x="6537" y="1203"/>
                  </a:lnTo>
                  <a:lnTo>
                    <a:pt x="6513" y="1203"/>
                  </a:lnTo>
                  <a:lnTo>
                    <a:pt x="6001" y="1227"/>
                  </a:lnTo>
                  <a:cubicBezTo>
                    <a:pt x="5906" y="1227"/>
                    <a:pt x="5834" y="1298"/>
                    <a:pt x="5834" y="1382"/>
                  </a:cubicBezTo>
                  <a:cubicBezTo>
                    <a:pt x="5834" y="1477"/>
                    <a:pt x="5906" y="1548"/>
                    <a:pt x="6001" y="1548"/>
                  </a:cubicBezTo>
                  <a:lnTo>
                    <a:pt x="6180" y="1548"/>
                  </a:lnTo>
                  <a:lnTo>
                    <a:pt x="6180" y="7239"/>
                  </a:lnTo>
                  <a:cubicBezTo>
                    <a:pt x="6180" y="7239"/>
                    <a:pt x="6180" y="7251"/>
                    <a:pt x="6156" y="7251"/>
                  </a:cubicBezTo>
                  <a:lnTo>
                    <a:pt x="655" y="7251"/>
                  </a:lnTo>
                  <a:cubicBezTo>
                    <a:pt x="655" y="7251"/>
                    <a:pt x="643" y="7251"/>
                    <a:pt x="643" y="7239"/>
                  </a:cubicBezTo>
                  <a:lnTo>
                    <a:pt x="643" y="1548"/>
                  </a:lnTo>
                  <a:lnTo>
                    <a:pt x="5310" y="1548"/>
                  </a:lnTo>
                  <a:cubicBezTo>
                    <a:pt x="5406" y="1548"/>
                    <a:pt x="5477" y="1477"/>
                    <a:pt x="5477" y="1382"/>
                  </a:cubicBezTo>
                  <a:cubicBezTo>
                    <a:pt x="5477" y="1298"/>
                    <a:pt x="5406" y="1227"/>
                    <a:pt x="5310" y="1227"/>
                  </a:cubicBezTo>
                  <a:lnTo>
                    <a:pt x="322" y="1227"/>
                  </a:lnTo>
                  <a:cubicBezTo>
                    <a:pt x="322" y="1227"/>
                    <a:pt x="310" y="1227"/>
                    <a:pt x="310" y="1203"/>
                  </a:cubicBezTo>
                  <a:lnTo>
                    <a:pt x="310" y="870"/>
                  </a:lnTo>
                  <a:cubicBezTo>
                    <a:pt x="310" y="870"/>
                    <a:pt x="310" y="846"/>
                    <a:pt x="322" y="846"/>
                  </a:cubicBezTo>
                  <a:close/>
                  <a:moveTo>
                    <a:pt x="5179" y="7561"/>
                  </a:moveTo>
                  <a:lnTo>
                    <a:pt x="5656" y="9990"/>
                  </a:lnTo>
                  <a:lnTo>
                    <a:pt x="3572" y="9990"/>
                  </a:lnTo>
                  <a:lnTo>
                    <a:pt x="3572" y="8085"/>
                  </a:lnTo>
                  <a:cubicBezTo>
                    <a:pt x="3572" y="7990"/>
                    <a:pt x="3501" y="7918"/>
                    <a:pt x="3405" y="7918"/>
                  </a:cubicBezTo>
                  <a:cubicBezTo>
                    <a:pt x="3310" y="7918"/>
                    <a:pt x="3239" y="7990"/>
                    <a:pt x="3239" y="8085"/>
                  </a:cubicBezTo>
                  <a:lnTo>
                    <a:pt x="3239" y="9990"/>
                  </a:lnTo>
                  <a:lnTo>
                    <a:pt x="1155" y="9990"/>
                  </a:lnTo>
                  <a:lnTo>
                    <a:pt x="1643" y="7561"/>
                  </a:lnTo>
                  <a:close/>
                  <a:moveTo>
                    <a:pt x="3417" y="0"/>
                  </a:moveTo>
                  <a:cubicBezTo>
                    <a:pt x="3334" y="0"/>
                    <a:pt x="3263" y="72"/>
                    <a:pt x="3263" y="167"/>
                  </a:cubicBezTo>
                  <a:lnTo>
                    <a:pt x="3263" y="524"/>
                  </a:lnTo>
                  <a:lnTo>
                    <a:pt x="322" y="524"/>
                  </a:lnTo>
                  <a:cubicBezTo>
                    <a:pt x="143" y="524"/>
                    <a:pt x="0" y="667"/>
                    <a:pt x="0" y="846"/>
                  </a:cubicBezTo>
                  <a:lnTo>
                    <a:pt x="0" y="1191"/>
                  </a:lnTo>
                  <a:cubicBezTo>
                    <a:pt x="0" y="1370"/>
                    <a:pt x="143" y="1524"/>
                    <a:pt x="322" y="1524"/>
                  </a:cubicBezTo>
                  <a:lnTo>
                    <a:pt x="334" y="1524"/>
                  </a:lnTo>
                  <a:lnTo>
                    <a:pt x="334" y="7204"/>
                  </a:lnTo>
                  <a:cubicBezTo>
                    <a:pt x="334" y="7382"/>
                    <a:pt x="488" y="7525"/>
                    <a:pt x="667" y="7525"/>
                  </a:cubicBezTo>
                  <a:lnTo>
                    <a:pt x="1334" y="7525"/>
                  </a:lnTo>
                  <a:lnTo>
                    <a:pt x="679" y="10776"/>
                  </a:lnTo>
                  <a:cubicBezTo>
                    <a:pt x="667" y="10859"/>
                    <a:pt x="727" y="10954"/>
                    <a:pt x="798" y="10966"/>
                  </a:cubicBezTo>
                  <a:lnTo>
                    <a:pt x="834" y="10966"/>
                  </a:lnTo>
                  <a:cubicBezTo>
                    <a:pt x="905" y="10966"/>
                    <a:pt x="977" y="10907"/>
                    <a:pt x="1000" y="10835"/>
                  </a:cubicBezTo>
                  <a:lnTo>
                    <a:pt x="1119" y="10264"/>
                  </a:lnTo>
                  <a:lnTo>
                    <a:pt x="3274" y="10264"/>
                  </a:lnTo>
                  <a:lnTo>
                    <a:pt x="3274" y="10788"/>
                  </a:lnTo>
                  <a:cubicBezTo>
                    <a:pt x="3274" y="10883"/>
                    <a:pt x="3346" y="10954"/>
                    <a:pt x="3441" y="10954"/>
                  </a:cubicBezTo>
                  <a:cubicBezTo>
                    <a:pt x="3524" y="10954"/>
                    <a:pt x="3596" y="10883"/>
                    <a:pt x="3596" y="10788"/>
                  </a:cubicBezTo>
                  <a:lnTo>
                    <a:pt x="3596" y="10264"/>
                  </a:lnTo>
                  <a:lnTo>
                    <a:pt x="5763" y="10264"/>
                  </a:lnTo>
                  <a:lnTo>
                    <a:pt x="5882" y="10835"/>
                  </a:lnTo>
                  <a:cubicBezTo>
                    <a:pt x="5894" y="10907"/>
                    <a:pt x="5965" y="10966"/>
                    <a:pt x="6037" y="10966"/>
                  </a:cubicBezTo>
                  <a:lnTo>
                    <a:pt x="6072" y="10966"/>
                  </a:lnTo>
                  <a:cubicBezTo>
                    <a:pt x="6156" y="10954"/>
                    <a:pt x="6215" y="10859"/>
                    <a:pt x="6191" y="10776"/>
                  </a:cubicBezTo>
                  <a:lnTo>
                    <a:pt x="5537" y="7525"/>
                  </a:lnTo>
                  <a:lnTo>
                    <a:pt x="6203" y="7525"/>
                  </a:lnTo>
                  <a:cubicBezTo>
                    <a:pt x="6382" y="7525"/>
                    <a:pt x="6537" y="7382"/>
                    <a:pt x="6537" y="7204"/>
                  </a:cubicBezTo>
                  <a:lnTo>
                    <a:pt x="6537" y="1513"/>
                  </a:lnTo>
                  <a:lnTo>
                    <a:pt x="6549" y="1513"/>
                  </a:lnTo>
                  <a:cubicBezTo>
                    <a:pt x="6727" y="1513"/>
                    <a:pt x="6870" y="1370"/>
                    <a:pt x="6870" y="1191"/>
                  </a:cubicBezTo>
                  <a:lnTo>
                    <a:pt x="6870" y="870"/>
                  </a:lnTo>
                  <a:cubicBezTo>
                    <a:pt x="6846" y="667"/>
                    <a:pt x="6692" y="524"/>
                    <a:pt x="6513" y="524"/>
                  </a:cubicBezTo>
                  <a:lnTo>
                    <a:pt x="3584" y="524"/>
                  </a:lnTo>
                  <a:lnTo>
                    <a:pt x="3584" y="167"/>
                  </a:lnTo>
                  <a:cubicBezTo>
                    <a:pt x="3584" y="72"/>
                    <a:pt x="3513" y="0"/>
                    <a:pt x="3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65"/>
            <p:cNvSpPr/>
            <p:nvPr/>
          </p:nvSpPr>
          <p:spPr>
            <a:xfrm>
              <a:off x="4091595" y="2517716"/>
              <a:ext cx="142524" cy="103503"/>
            </a:xfrm>
            <a:custGeom>
              <a:avLst/>
              <a:gdLst/>
              <a:ahLst/>
              <a:cxnLst/>
              <a:rect l="l" t="t" r="r" b="b"/>
              <a:pathLst>
                <a:path w="4478" h="3252" extrusionOk="0">
                  <a:moveTo>
                    <a:pt x="3430" y="1"/>
                  </a:moveTo>
                  <a:cubicBezTo>
                    <a:pt x="3347" y="1"/>
                    <a:pt x="3275" y="84"/>
                    <a:pt x="3275" y="168"/>
                  </a:cubicBezTo>
                  <a:cubicBezTo>
                    <a:pt x="3275" y="263"/>
                    <a:pt x="3347" y="334"/>
                    <a:pt x="3430" y="334"/>
                  </a:cubicBezTo>
                  <a:lnTo>
                    <a:pt x="3906" y="334"/>
                  </a:lnTo>
                  <a:lnTo>
                    <a:pt x="2335" y="1906"/>
                  </a:lnTo>
                  <a:lnTo>
                    <a:pt x="2323" y="1906"/>
                  </a:lnTo>
                  <a:lnTo>
                    <a:pt x="1965" y="1549"/>
                  </a:lnTo>
                  <a:cubicBezTo>
                    <a:pt x="1894" y="1483"/>
                    <a:pt x="1808" y="1450"/>
                    <a:pt x="1723" y="1450"/>
                  </a:cubicBezTo>
                  <a:cubicBezTo>
                    <a:pt x="1638" y="1450"/>
                    <a:pt x="1555" y="1483"/>
                    <a:pt x="1489" y="1549"/>
                  </a:cubicBezTo>
                  <a:lnTo>
                    <a:pt x="60" y="2977"/>
                  </a:lnTo>
                  <a:cubicBezTo>
                    <a:pt x="1" y="3037"/>
                    <a:pt x="1" y="3144"/>
                    <a:pt x="60" y="3204"/>
                  </a:cubicBezTo>
                  <a:cubicBezTo>
                    <a:pt x="84" y="3239"/>
                    <a:pt x="132" y="3251"/>
                    <a:pt x="180" y="3251"/>
                  </a:cubicBezTo>
                  <a:cubicBezTo>
                    <a:pt x="215" y="3251"/>
                    <a:pt x="263" y="3239"/>
                    <a:pt x="299" y="3204"/>
                  </a:cubicBezTo>
                  <a:lnTo>
                    <a:pt x="1727" y="1775"/>
                  </a:lnTo>
                  <a:lnTo>
                    <a:pt x="1739" y="1775"/>
                  </a:lnTo>
                  <a:lnTo>
                    <a:pt x="2096" y="2132"/>
                  </a:lnTo>
                  <a:cubicBezTo>
                    <a:pt x="2156" y="2192"/>
                    <a:pt x="2239" y="2239"/>
                    <a:pt x="2335" y="2239"/>
                  </a:cubicBezTo>
                  <a:cubicBezTo>
                    <a:pt x="2418" y="2239"/>
                    <a:pt x="2513" y="2203"/>
                    <a:pt x="2573" y="2132"/>
                  </a:cubicBezTo>
                  <a:lnTo>
                    <a:pt x="4144" y="560"/>
                  </a:lnTo>
                  <a:lnTo>
                    <a:pt x="4144" y="1037"/>
                  </a:lnTo>
                  <a:cubicBezTo>
                    <a:pt x="4144" y="1120"/>
                    <a:pt x="4228" y="1191"/>
                    <a:pt x="4311" y="1191"/>
                  </a:cubicBezTo>
                  <a:cubicBezTo>
                    <a:pt x="4406" y="1191"/>
                    <a:pt x="4478" y="1120"/>
                    <a:pt x="4478" y="1037"/>
                  </a:cubicBezTo>
                  <a:lnTo>
                    <a:pt x="4478" y="168"/>
                  </a:lnTo>
                  <a:cubicBezTo>
                    <a:pt x="4466" y="84"/>
                    <a:pt x="4382"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3" name="Google Shape;9913;p65"/>
          <p:cNvGrpSpPr/>
          <p:nvPr/>
        </p:nvGrpSpPr>
        <p:grpSpPr>
          <a:xfrm>
            <a:off x="2185128" y="2427549"/>
            <a:ext cx="382758" cy="356595"/>
            <a:chOff x="2185128" y="2427549"/>
            <a:chExt cx="382758" cy="356595"/>
          </a:xfrm>
          <a:solidFill>
            <a:schemeClr val="accent1"/>
          </a:solidFill>
        </p:grpSpPr>
        <p:sp>
          <p:nvSpPr>
            <p:cNvPr id="9914" name="Google Shape;9914;p65"/>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65"/>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65"/>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65"/>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8" name="Google Shape;9918;p65"/>
          <p:cNvGrpSpPr/>
          <p:nvPr/>
        </p:nvGrpSpPr>
        <p:grpSpPr>
          <a:xfrm>
            <a:off x="3539102" y="2427549"/>
            <a:ext cx="355099" cy="355481"/>
            <a:chOff x="3539102" y="2427549"/>
            <a:chExt cx="355099" cy="355481"/>
          </a:xfrm>
          <a:solidFill>
            <a:schemeClr val="accent1"/>
          </a:solidFill>
        </p:grpSpPr>
        <p:sp>
          <p:nvSpPr>
            <p:cNvPr id="9919" name="Google Shape;9919;p65"/>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65"/>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1" name="Google Shape;9921;p65"/>
          <p:cNvGrpSpPr/>
          <p:nvPr/>
        </p:nvGrpSpPr>
        <p:grpSpPr>
          <a:xfrm>
            <a:off x="2656907" y="2439293"/>
            <a:ext cx="332757" cy="332343"/>
            <a:chOff x="2656907" y="2439293"/>
            <a:chExt cx="332757" cy="332343"/>
          </a:xfrm>
          <a:solidFill>
            <a:schemeClr val="accent1"/>
          </a:solidFill>
        </p:grpSpPr>
        <p:sp>
          <p:nvSpPr>
            <p:cNvPr id="9922" name="Google Shape;9922;p65"/>
            <p:cNvSpPr/>
            <p:nvPr/>
          </p:nvSpPr>
          <p:spPr>
            <a:xfrm>
              <a:off x="2868751" y="2547666"/>
              <a:ext cx="53088" cy="53088"/>
            </a:xfrm>
            <a:custGeom>
              <a:avLst/>
              <a:gdLst/>
              <a:ahLst/>
              <a:cxnLst/>
              <a:rect l="l" t="t" r="r" b="b"/>
              <a:pathLst>
                <a:path w="1668" h="1668" extrusionOk="0">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65"/>
            <p:cNvSpPr/>
            <p:nvPr/>
          </p:nvSpPr>
          <p:spPr>
            <a:xfrm>
              <a:off x="2870661" y="2611703"/>
              <a:ext cx="68970" cy="49301"/>
            </a:xfrm>
            <a:custGeom>
              <a:avLst/>
              <a:gdLst/>
              <a:ahLst/>
              <a:cxnLst/>
              <a:rect l="l" t="t" r="r" b="b"/>
              <a:pathLst>
                <a:path w="2167" h="1549" extrusionOk="0">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65"/>
            <p:cNvSpPr/>
            <p:nvPr/>
          </p:nvSpPr>
          <p:spPr>
            <a:xfrm>
              <a:off x="2705794" y="2611321"/>
              <a:ext cx="68620" cy="49301"/>
            </a:xfrm>
            <a:custGeom>
              <a:avLst/>
              <a:gdLst/>
              <a:ahLst/>
              <a:cxnLst/>
              <a:rect l="l" t="t" r="r" b="b"/>
              <a:pathLst>
                <a:path w="2156" h="1549" extrusionOk="0">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65"/>
            <p:cNvSpPr/>
            <p:nvPr/>
          </p:nvSpPr>
          <p:spPr>
            <a:xfrm>
              <a:off x="2724000" y="2547666"/>
              <a:ext cx="53088" cy="53088"/>
            </a:xfrm>
            <a:custGeom>
              <a:avLst/>
              <a:gdLst/>
              <a:ahLst/>
              <a:cxnLst/>
              <a:rect l="l" t="t" r="r" b="b"/>
              <a:pathLst>
                <a:path w="1668" h="1668" extrusionOk="0">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65"/>
            <p:cNvSpPr/>
            <p:nvPr/>
          </p:nvSpPr>
          <p:spPr>
            <a:xfrm>
              <a:off x="2788800" y="2534394"/>
              <a:ext cx="68238" cy="68238"/>
            </a:xfrm>
            <a:custGeom>
              <a:avLst/>
              <a:gdLst/>
              <a:ahLst/>
              <a:cxnLst/>
              <a:rect l="l" t="t" r="r" b="b"/>
              <a:pathLst>
                <a:path w="2144" h="2144" extrusionOk="0">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65"/>
            <p:cNvSpPr/>
            <p:nvPr/>
          </p:nvSpPr>
          <p:spPr>
            <a:xfrm>
              <a:off x="2764930" y="2613613"/>
              <a:ext cx="115979" cy="62923"/>
            </a:xfrm>
            <a:custGeom>
              <a:avLst/>
              <a:gdLst/>
              <a:ahLst/>
              <a:cxnLst/>
              <a:rect l="l" t="t" r="r" b="b"/>
              <a:pathLst>
                <a:path w="3644" h="1977" extrusionOk="0">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65"/>
            <p:cNvSpPr/>
            <p:nvPr/>
          </p:nvSpPr>
          <p:spPr>
            <a:xfrm>
              <a:off x="2656907" y="2439293"/>
              <a:ext cx="332757" cy="332343"/>
            </a:xfrm>
            <a:custGeom>
              <a:avLst/>
              <a:gdLst/>
              <a:ahLst/>
              <a:cxnLst/>
              <a:rect l="l" t="t" r="r" b="b"/>
              <a:pathLst>
                <a:path w="10455" h="10442" extrusionOk="0">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9" name="Google Shape;9929;p65"/>
          <p:cNvGrpSpPr/>
          <p:nvPr/>
        </p:nvGrpSpPr>
        <p:grpSpPr>
          <a:xfrm>
            <a:off x="1731523" y="2422616"/>
            <a:ext cx="399435" cy="365698"/>
            <a:chOff x="1731523" y="2422616"/>
            <a:chExt cx="399435" cy="365698"/>
          </a:xfrm>
          <a:solidFill>
            <a:schemeClr val="accent1"/>
          </a:solidFill>
        </p:grpSpPr>
        <p:sp>
          <p:nvSpPr>
            <p:cNvPr id="9930" name="Google Shape;9930;p65"/>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65"/>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65"/>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3" name="Google Shape;9933;p65"/>
          <p:cNvGrpSpPr/>
          <p:nvPr/>
        </p:nvGrpSpPr>
        <p:grpSpPr>
          <a:xfrm>
            <a:off x="3097241" y="2433564"/>
            <a:ext cx="344883" cy="343387"/>
            <a:chOff x="3097241" y="2433564"/>
            <a:chExt cx="344883" cy="343387"/>
          </a:xfrm>
          <a:solidFill>
            <a:schemeClr val="accent1"/>
          </a:solidFill>
        </p:grpSpPr>
        <p:sp>
          <p:nvSpPr>
            <p:cNvPr id="9934" name="Google Shape;9934;p65"/>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65"/>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65"/>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65"/>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65"/>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65"/>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65"/>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65"/>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65"/>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3" name="Google Shape;9943;p65"/>
          <p:cNvGrpSpPr/>
          <p:nvPr/>
        </p:nvGrpSpPr>
        <p:grpSpPr>
          <a:xfrm>
            <a:off x="1278299" y="2439293"/>
            <a:ext cx="410829" cy="332343"/>
            <a:chOff x="1278299" y="2439293"/>
            <a:chExt cx="410829" cy="332343"/>
          </a:xfrm>
          <a:solidFill>
            <a:schemeClr val="accent1"/>
          </a:solidFill>
        </p:grpSpPr>
        <p:sp>
          <p:nvSpPr>
            <p:cNvPr id="9944" name="Google Shape;9944;p65"/>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65"/>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65"/>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65"/>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65"/>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65"/>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65"/>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65"/>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2" name="Google Shape;9952;p65"/>
          <p:cNvGrpSpPr/>
          <p:nvPr/>
        </p:nvGrpSpPr>
        <p:grpSpPr>
          <a:xfrm>
            <a:off x="870939" y="2439293"/>
            <a:ext cx="331993" cy="331993"/>
            <a:chOff x="870939" y="2439293"/>
            <a:chExt cx="331993" cy="331993"/>
          </a:xfrm>
          <a:solidFill>
            <a:schemeClr val="accent1"/>
          </a:solidFill>
        </p:grpSpPr>
        <p:sp>
          <p:nvSpPr>
            <p:cNvPr id="9953" name="Google Shape;9953;p65"/>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65"/>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65"/>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65"/>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65"/>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65"/>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65"/>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65"/>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65"/>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65"/>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65"/>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65"/>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65"/>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65"/>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65"/>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65"/>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9" name="Google Shape;9969;p65"/>
          <p:cNvGrpSpPr/>
          <p:nvPr/>
        </p:nvGrpSpPr>
        <p:grpSpPr>
          <a:xfrm>
            <a:off x="6644957" y="2456353"/>
            <a:ext cx="371395" cy="278904"/>
            <a:chOff x="6644957" y="2456353"/>
            <a:chExt cx="371395" cy="278904"/>
          </a:xfrm>
          <a:solidFill>
            <a:schemeClr val="accent1"/>
          </a:solidFill>
        </p:grpSpPr>
        <p:sp>
          <p:nvSpPr>
            <p:cNvPr id="9970" name="Google Shape;9970;p65"/>
            <p:cNvSpPr/>
            <p:nvPr/>
          </p:nvSpPr>
          <p:spPr>
            <a:xfrm>
              <a:off x="6644957" y="2456353"/>
              <a:ext cx="371395" cy="203123"/>
            </a:xfrm>
            <a:custGeom>
              <a:avLst/>
              <a:gdLst/>
              <a:ahLst/>
              <a:cxnLst/>
              <a:rect l="l" t="t" r="r" b="b"/>
              <a:pathLst>
                <a:path w="11669" h="6382" extrusionOk="0">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65"/>
            <p:cNvSpPr/>
            <p:nvPr/>
          </p:nvSpPr>
          <p:spPr>
            <a:xfrm>
              <a:off x="6761668" y="2549194"/>
              <a:ext cx="139850" cy="186064"/>
            </a:xfrm>
            <a:custGeom>
              <a:avLst/>
              <a:gdLst/>
              <a:ahLst/>
              <a:cxnLst/>
              <a:rect l="l" t="t" r="r" b="b"/>
              <a:pathLst>
                <a:path w="4394" h="5846" extrusionOk="0">
                  <a:moveTo>
                    <a:pt x="2584" y="357"/>
                  </a:moveTo>
                  <a:lnTo>
                    <a:pt x="2584" y="1476"/>
                  </a:lnTo>
                  <a:cubicBezTo>
                    <a:pt x="2584" y="1667"/>
                    <a:pt x="2751" y="1834"/>
                    <a:pt x="2941" y="1834"/>
                  </a:cubicBezTo>
                  <a:lnTo>
                    <a:pt x="3501" y="1834"/>
                  </a:lnTo>
                  <a:cubicBezTo>
                    <a:pt x="3584" y="1834"/>
                    <a:pt x="3679" y="1750"/>
                    <a:pt x="3679" y="1655"/>
                  </a:cubicBezTo>
                  <a:cubicBezTo>
                    <a:pt x="3679" y="1548"/>
                    <a:pt x="3596" y="1476"/>
                    <a:pt x="3501" y="1476"/>
                  </a:cubicBezTo>
                  <a:lnTo>
                    <a:pt x="2941" y="1476"/>
                  </a:lnTo>
                  <a:cubicBezTo>
                    <a:pt x="2941" y="1476"/>
                    <a:pt x="2929" y="1476"/>
                    <a:pt x="2929" y="1453"/>
                  </a:cubicBezTo>
                  <a:lnTo>
                    <a:pt x="2929" y="393"/>
                  </a:lnTo>
                  <a:lnTo>
                    <a:pt x="4001" y="1465"/>
                  </a:lnTo>
                  <a:cubicBezTo>
                    <a:pt x="4037" y="1500"/>
                    <a:pt x="4060" y="1560"/>
                    <a:pt x="4060" y="1607"/>
                  </a:cubicBezTo>
                  <a:lnTo>
                    <a:pt x="4060" y="5501"/>
                  </a:lnTo>
                  <a:lnTo>
                    <a:pt x="4049" y="5501"/>
                  </a:lnTo>
                  <a:lnTo>
                    <a:pt x="369" y="5525"/>
                  </a:lnTo>
                  <a:cubicBezTo>
                    <a:pt x="369" y="5525"/>
                    <a:pt x="358" y="5525"/>
                    <a:pt x="358" y="5501"/>
                  </a:cubicBezTo>
                  <a:lnTo>
                    <a:pt x="358" y="369"/>
                  </a:lnTo>
                  <a:cubicBezTo>
                    <a:pt x="358" y="369"/>
                    <a:pt x="358" y="357"/>
                    <a:pt x="369" y="357"/>
                  </a:cubicBezTo>
                  <a:close/>
                  <a:moveTo>
                    <a:pt x="358" y="0"/>
                  </a:moveTo>
                  <a:cubicBezTo>
                    <a:pt x="167" y="0"/>
                    <a:pt x="0" y="167"/>
                    <a:pt x="0" y="357"/>
                  </a:cubicBezTo>
                  <a:lnTo>
                    <a:pt x="0" y="5489"/>
                  </a:lnTo>
                  <a:cubicBezTo>
                    <a:pt x="0" y="5679"/>
                    <a:pt x="155" y="5846"/>
                    <a:pt x="358" y="5846"/>
                  </a:cubicBezTo>
                  <a:lnTo>
                    <a:pt x="4013" y="5846"/>
                  </a:lnTo>
                  <a:cubicBezTo>
                    <a:pt x="4203" y="5846"/>
                    <a:pt x="4370" y="5679"/>
                    <a:pt x="4370" y="5489"/>
                  </a:cubicBezTo>
                  <a:lnTo>
                    <a:pt x="4370" y="1607"/>
                  </a:lnTo>
                  <a:cubicBezTo>
                    <a:pt x="4394" y="1476"/>
                    <a:pt x="4334" y="1334"/>
                    <a:pt x="4227" y="1238"/>
                  </a:cubicBezTo>
                  <a:lnTo>
                    <a:pt x="3156" y="167"/>
                  </a:lnTo>
                  <a:cubicBezTo>
                    <a:pt x="3048" y="60"/>
                    <a:pt x="2917" y="0"/>
                    <a:pt x="2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65"/>
            <p:cNvSpPr/>
            <p:nvPr/>
          </p:nvSpPr>
          <p:spPr>
            <a:xfrm>
              <a:off x="6802216" y="2625357"/>
              <a:ext cx="58754" cy="75431"/>
            </a:xfrm>
            <a:custGeom>
              <a:avLst/>
              <a:gdLst/>
              <a:ahLst/>
              <a:cxnLst/>
              <a:rect l="l" t="t" r="r" b="b"/>
              <a:pathLst>
                <a:path w="1846" h="2370" extrusionOk="0">
                  <a:moveTo>
                    <a:pt x="929" y="0"/>
                  </a:moveTo>
                  <a:cubicBezTo>
                    <a:pt x="881" y="0"/>
                    <a:pt x="822" y="36"/>
                    <a:pt x="786" y="60"/>
                  </a:cubicBezTo>
                  <a:lnTo>
                    <a:pt x="60" y="988"/>
                  </a:lnTo>
                  <a:cubicBezTo>
                    <a:pt x="0" y="1060"/>
                    <a:pt x="12" y="1167"/>
                    <a:pt x="96" y="1227"/>
                  </a:cubicBezTo>
                  <a:cubicBezTo>
                    <a:pt x="123" y="1250"/>
                    <a:pt x="157" y="1260"/>
                    <a:pt x="190" y="1260"/>
                  </a:cubicBezTo>
                  <a:cubicBezTo>
                    <a:pt x="243" y="1260"/>
                    <a:pt x="297" y="1234"/>
                    <a:pt x="334" y="1191"/>
                  </a:cubicBezTo>
                  <a:lnTo>
                    <a:pt x="762" y="655"/>
                  </a:lnTo>
                  <a:lnTo>
                    <a:pt x="762" y="2191"/>
                  </a:lnTo>
                  <a:cubicBezTo>
                    <a:pt x="762" y="2274"/>
                    <a:pt x="834" y="2370"/>
                    <a:pt x="941" y="2370"/>
                  </a:cubicBezTo>
                  <a:cubicBezTo>
                    <a:pt x="1024" y="2370"/>
                    <a:pt x="1120" y="2298"/>
                    <a:pt x="1120" y="2191"/>
                  </a:cubicBezTo>
                  <a:lnTo>
                    <a:pt x="1120" y="655"/>
                  </a:lnTo>
                  <a:lnTo>
                    <a:pt x="1548" y="1191"/>
                  </a:lnTo>
                  <a:cubicBezTo>
                    <a:pt x="1584" y="1238"/>
                    <a:pt x="1643" y="1250"/>
                    <a:pt x="1691" y="1250"/>
                  </a:cubicBezTo>
                  <a:cubicBezTo>
                    <a:pt x="1727" y="1250"/>
                    <a:pt x="1762" y="1238"/>
                    <a:pt x="1786" y="1203"/>
                  </a:cubicBezTo>
                  <a:cubicBezTo>
                    <a:pt x="1834" y="1167"/>
                    <a:pt x="1846" y="1060"/>
                    <a:pt x="1786" y="988"/>
                  </a:cubicBezTo>
                  <a:lnTo>
                    <a:pt x="1060" y="60"/>
                  </a:lnTo>
                  <a:cubicBezTo>
                    <a:pt x="1036" y="12"/>
                    <a:pt x="989"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65"/>
            <p:cNvSpPr/>
            <p:nvPr/>
          </p:nvSpPr>
          <p:spPr>
            <a:xfrm>
              <a:off x="6802216" y="2480828"/>
              <a:ext cx="47009" cy="33132"/>
            </a:xfrm>
            <a:custGeom>
              <a:avLst/>
              <a:gdLst/>
              <a:ahLst/>
              <a:cxnLst/>
              <a:rect l="l" t="t" r="r" b="b"/>
              <a:pathLst>
                <a:path w="1477" h="1041" extrusionOk="0">
                  <a:moveTo>
                    <a:pt x="193" y="0"/>
                  </a:moveTo>
                  <a:cubicBezTo>
                    <a:pt x="119" y="0"/>
                    <a:pt x="45" y="64"/>
                    <a:pt x="24" y="136"/>
                  </a:cubicBezTo>
                  <a:cubicBezTo>
                    <a:pt x="0" y="231"/>
                    <a:pt x="60" y="314"/>
                    <a:pt x="155" y="338"/>
                  </a:cubicBezTo>
                  <a:cubicBezTo>
                    <a:pt x="560" y="422"/>
                    <a:pt x="917" y="636"/>
                    <a:pt x="1155" y="969"/>
                  </a:cubicBezTo>
                  <a:cubicBezTo>
                    <a:pt x="1179" y="1017"/>
                    <a:pt x="1239" y="1041"/>
                    <a:pt x="1286" y="1041"/>
                  </a:cubicBezTo>
                  <a:cubicBezTo>
                    <a:pt x="1310" y="1041"/>
                    <a:pt x="1358" y="1029"/>
                    <a:pt x="1393" y="1017"/>
                  </a:cubicBezTo>
                  <a:cubicBezTo>
                    <a:pt x="1465" y="946"/>
                    <a:pt x="1477" y="838"/>
                    <a:pt x="1429" y="767"/>
                  </a:cubicBezTo>
                  <a:cubicBezTo>
                    <a:pt x="1131" y="374"/>
                    <a:pt x="703" y="88"/>
                    <a:pt x="227" y="5"/>
                  </a:cubicBezTo>
                  <a:cubicBezTo>
                    <a:pt x="216" y="2"/>
                    <a:pt x="204"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65"/>
            <p:cNvSpPr/>
            <p:nvPr/>
          </p:nvSpPr>
          <p:spPr>
            <a:xfrm>
              <a:off x="6895439" y="2517112"/>
              <a:ext cx="36793" cy="32114"/>
            </a:xfrm>
            <a:custGeom>
              <a:avLst/>
              <a:gdLst/>
              <a:ahLst/>
              <a:cxnLst/>
              <a:rect l="l" t="t" r="r" b="b"/>
              <a:pathLst>
                <a:path w="1156" h="1009" extrusionOk="0">
                  <a:moveTo>
                    <a:pt x="206" y="1"/>
                  </a:moveTo>
                  <a:cubicBezTo>
                    <a:pt x="131" y="1"/>
                    <a:pt x="65" y="39"/>
                    <a:pt x="36" y="115"/>
                  </a:cubicBezTo>
                  <a:cubicBezTo>
                    <a:pt x="0" y="198"/>
                    <a:pt x="48" y="306"/>
                    <a:pt x="143" y="341"/>
                  </a:cubicBezTo>
                  <a:cubicBezTo>
                    <a:pt x="429" y="437"/>
                    <a:pt x="667" y="639"/>
                    <a:pt x="810" y="913"/>
                  </a:cubicBezTo>
                  <a:cubicBezTo>
                    <a:pt x="846" y="972"/>
                    <a:pt x="893" y="1008"/>
                    <a:pt x="965" y="1008"/>
                  </a:cubicBezTo>
                  <a:cubicBezTo>
                    <a:pt x="989" y="1008"/>
                    <a:pt x="1024" y="1008"/>
                    <a:pt x="1036" y="996"/>
                  </a:cubicBezTo>
                  <a:cubicBezTo>
                    <a:pt x="1108" y="937"/>
                    <a:pt x="1155" y="829"/>
                    <a:pt x="1108" y="734"/>
                  </a:cubicBezTo>
                  <a:cubicBezTo>
                    <a:pt x="929" y="401"/>
                    <a:pt x="619" y="127"/>
                    <a:pt x="262" y="8"/>
                  </a:cubicBezTo>
                  <a:cubicBezTo>
                    <a:pt x="243" y="3"/>
                    <a:pt x="224"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5" name="Google Shape;9975;p65"/>
          <p:cNvGrpSpPr/>
          <p:nvPr/>
        </p:nvGrpSpPr>
        <p:grpSpPr>
          <a:xfrm>
            <a:off x="5388757" y="2414659"/>
            <a:ext cx="260349" cy="362292"/>
            <a:chOff x="5388757" y="2414659"/>
            <a:chExt cx="260349" cy="362292"/>
          </a:xfrm>
          <a:solidFill>
            <a:schemeClr val="accent1"/>
          </a:solidFill>
        </p:grpSpPr>
        <p:sp>
          <p:nvSpPr>
            <p:cNvPr id="9976" name="Google Shape;9976;p65"/>
            <p:cNvSpPr/>
            <p:nvPr/>
          </p:nvSpPr>
          <p:spPr>
            <a:xfrm>
              <a:off x="5388757" y="2414659"/>
              <a:ext cx="260349" cy="362292"/>
            </a:xfrm>
            <a:custGeom>
              <a:avLst/>
              <a:gdLst/>
              <a:ahLst/>
              <a:cxnLst/>
              <a:rect l="l" t="t" r="r" b="b"/>
              <a:pathLst>
                <a:path w="8180" h="11383" extrusionOk="0">
                  <a:moveTo>
                    <a:pt x="4096" y="322"/>
                  </a:moveTo>
                  <a:cubicBezTo>
                    <a:pt x="4286" y="322"/>
                    <a:pt x="4465" y="429"/>
                    <a:pt x="4572" y="596"/>
                  </a:cubicBezTo>
                  <a:cubicBezTo>
                    <a:pt x="4608" y="643"/>
                    <a:pt x="4655" y="679"/>
                    <a:pt x="4727" y="679"/>
                  </a:cubicBezTo>
                  <a:lnTo>
                    <a:pt x="5358" y="679"/>
                  </a:lnTo>
                  <a:cubicBezTo>
                    <a:pt x="5465" y="679"/>
                    <a:pt x="5548" y="774"/>
                    <a:pt x="5548" y="881"/>
                  </a:cubicBezTo>
                  <a:lnTo>
                    <a:pt x="5548" y="1429"/>
                  </a:lnTo>
                  <a:lnTo>
                    <a:pt x="2679" y="1429"/>
                  </a:lnTo>
                  <a:lnTo>
                    <a:pt x="2679" y="881"/>
                  </a:lnTo>
                  <a:lnTo>
                    <a:pt x="2643" y="881"/>
                  </a:lnTo>
                  <a:cubicBezTo>
                    <a:pt x="2643" y="774"/>
                    <a:pt x="2727" y="679"/>
                    <a:pt x="2834" y="679"/>
                  </a:cubicBezTo>
                  <a:lnTo>
                    <a:pt x="3465" y="679"/>
                  </a:lnTo>
                  <a:cubicBezTo>
                    <a:pt x="3536" y="679"/>
                    <a:pt x="3584" y="655"/>
                    <a:pt x="3620" y="596"/>
                  </a:cubicBezTo>
                  <a:cubicBezTo>
                    <a:pt x="3727" y="417"/>
                    <a:pt x="3905" y="322"/>
                    <a:pt x="4096" y="322"/>
                  </a:cubicBezTo>
                  <a:close/>
                  <a:moveTo>
                    <a:pt x="7477" y="1036"/>
                  </a:moveTo>
                  <a:cubicBezTo>
                    <a:pt x="7680" y="1036"/>
                    <a:pt x="7846" y="1203"/>
                    <a:pt x="7846" y="1417"/>
                  </a:cubicBezTo>
                  <a:lnTo>
                    <a:pt x="7846" y="10680"/>
                  </a:lnTo>
                  <a:lnTo>
                    <a:pt x="7834" y="10680"/>
                  </a:lnTo>
                  <a:cubicBezTo>
                    <a:pt x="7834" y="10895"/>
                    <a:pt x="7668" y="11061"/>
                    <a:pt x="7465" y="11061"/>
                  </a:cubicBezTo>
                  <a:lnTo>
                    <a:pt x="691" y="11061"/>
                  </a:lnTo>
                  <a:cubicBezTo>
                    <a:pt x="476" y="11061"/>
                    <a:pt x="322" y="10895"/>
                    <a:pt x="322" y="10680"/>
                  </a:cubicBezTo>
                  <a:lnTo>
                    <a:pt x="322" y="1417"/>
                  </a:lnTo>
                  <a:cubicBezTo>
                    <a:pt x="322" y="1203"/>
                    <a:pt x="476" y="1036"/>
                    <a:pt x="691" y="1036"/>
                  </a:cubicBezTo>
                  <a:lnTo>
                    <a:pt x="2310" y="1036"/>
                  </a:lnTo>
                  <a:lnTo>
                    <a:pt x="2310" y="1596"/>
                  </a:lnTo>
                  <a:cubicBezTo>
                    <a:pt x="2310" y="1679"/>
                    <a:pt x="2381" y="1751"/>
                    <a:pt x="2477" y="1751"/>
                  </a:cubicBezTo>
                  <a:lnTo>
                    <a:pt x="5691" y="1751"/>
                  </a:lnTo>
                  <a:cubicBezTo>
                    <a:pt x="5775" y="1751"/>
                    <a:pt x="5846" y="1679"/>
                    <a:pt x="5846" y="1596"/>
                  </a:cubicBezTo>
                  <a:lnTo>
                    <a:pt x="5846" y="1036"/>
                  </a:lnTo>
                  <a:close/>
                  <a:moveTo>
                    <a:pt x="4084" y="0"/>
                  </a:moveTo>
                  <a:cubicBezTo>
                    <a:pt x="3798" y="0"/>
                    <a:pt x="3548" y="131"/>
                    <a:pt x="3381" y="358"/>
                  </a:cubicBezTo>
                  <a:lnTo>
                    <a:pt x="2834" y="358"/>
                  </a:lnTo>
                  <a:cubicBezTo>
                    <a:pt x="2608" y="358"/>
                    <a:pt x="2393" y="500"/>
                    <a:pt x="2346" y="715"/>
                  </a:cubicBezTo>
                  <a:lnTo>
                    <a:pt x="703" y="715"/>
                  </a:lnTo>
                  <a:cubicBezTo>
                    <a:pt x="322" y="715"/>
                    <a:pt x="0" y="1024"/>
                    <a:pt x="0" y="1417"/>
                  </a:cubicBezTo>
                  <a:lnTo>
                    <a:pt x="0" y="10680"/>
                  </a:lnTo>
                  <a:cubicBezTo>
                    <a:pt x="0" y="11073"/>
                    <a:pt x="310" y="11383"/>
                    <a:pt x="703" y="11383"/>
                  </a:cubicBezTo>
                  <a:lnTo>
                    <a:pt x="7477" y="11383"/>
                  </a:lnTo>
                  <a:cubicBezTo>
                    <a:pt x="7858" y="11383"/>
                    <a:pt x="8180" y="11073"/>
                    <a:pt x="8180" y="10680"/>
                  </a:cubicBezTo>
                  <a:lnTo>
                    <a:pt x="8180" y="1417"/>
                  </a:lnTo>
                  <a:cubicBezTo>
                    <a:pt x="8156" y="1024"/>
                    <a:pt x="7846" y="715"/>
                    <a:pt x="7465" y="715"/>
                  </a:cubicBezTo>
                  <a:lnTo>
                    <a:pt x="5822" y="715"/>
                  </a:lnTo>
                  <a:cubicBezTo>
                    <a:pt x="5751" y="500"/>
                    <a:pt x="5560" y="358"/>
                    <a:pt x="5334" y="358"/>
                  </a:cubicBezTo>
                  <a:lnTo>
                    <a:pt x="4786" y="358"/>
                  </a:lnTo>
                  <a:cubicBezTo>
                    <a:pt x="4620" y="131"/>
                    <a:pt x="4346"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65"/>
            <p:cNvSpPr/>
            <p:nvPr/>
          </p:nvSpPr>
          <p:spPr>
            <a:xfrm>
              <a:off x="5513425" y="2437384"/>
              <a:ext cx="10248" cy="10280"/>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65"/>
            <p:cNvSpPr/>
            <p:nvPr/>
          </p:nvSpPr>
          <p:spPr>
            <a:xfrm>
              <a:off x="5411100" y="2460140"/>
              <a:ext cx="214517" cy="283106"/>
            </a:xfrm>
            <a:custGeom>
              <a:avLst/>
              <a:gdLst/>
              <a:ahLst/>
              <a:cxnLst/>
              <a:rect l="l" t="t" r="r" b="b"/>
              <a:pathLst>
                <a:path w="6740" h="8895" extrusionOk="0">
                  <a:moveTo>
                    <a:pt x="5692" y="0"/>
                  </a:moveTo>
                  <a:cubicBezTo>
                    <a:pt x="5596" y="0"/>
                    <a:pt x="5525" y="72"/>
                    <a:pt x="5525" y="167"/>
                  </a:cubicBezTo>
                  <a:cubicBezTo>
                    <a:pt x="5525" y="250"/>
                    <a:pt x="5596" y="322"/>
                    <a:pt x="5692" y="322"/>
                  </a:cubicBezTo>
                  <a:lnTo>
                    <a:pt x="6418" y="322"/>
                  </a:lnTo>
                  <a:lnTo>
                    <a:pt x="6418" y="8561"/>
                  </a:lnTo>
                  <a:lnTo>
                    <a:pt x="334" y="8561"/>
                  </a:lnTo>
                  <a:lnTo>
                    <a:pt x="334" y="345"/>
                  </a:lnTo>
                  <a:lnTo>
                    <a:pt x="1060" y="345"/>
                  </a:lnTo>
                  <a:cubicBezTo>
                    <a:pt x="1144" y="345"/>
                    <a:pt x="1227" y="262"/>
                    <a:pt x="1227" y="179"/>
                  </a:cubicBezTo>
                  <a:cubicBezTo>
                    <a:pt x="1227" y="83"/>
                    <a:pt x="1144" y="12"/>
                    <a:pt x="1060" y="12"/>
                  </a:cubicBezTo>
                  <a:lnTo>
                    <a:pt x="167" y="12"/>
                  </a:lnTo>
                  <a:cubicBezTo>
                    <a:pt x="72" y="12"/>
                    <a:pt x="1" y="83"/>
                    <a:pt x="1" y="179"/>
                  </a:cubicBezTo>
                  <a:lnTo>
                    <a:pt x="1" y="8739"/>
                  </a:lnTo>
                  <a:cubicBezTo>
                    <a:pt x="1" y="8823"/>
                    <a:pt x="72" y="8894"/>
                    <a:pt x="167" y="8894"/>
                  </a:cubicBezTo>
                  <a:lnTo>
                    <a:pt x="6585" y="8894"/>
                  </a:lnTo>
                  <a:cubicBezTo>
                    <a:pt x="6668" y="8894"/>
                    <a:pt x="6739" y="8823"/>
                    <a:pt x="6739" y="8739"/>
                  </a:cubicBezTo>
                  <a:lnTo>
                    <a:pt x="6739" y="179"/>
                  </a:lnTo>
                  <a:cubicBezTo>
                    <a:pt x="6739" y="72"/>
                    <a:pt x="6668"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65"/>
            <p:cNvSpPr/>
            <p:nvPr/>
          </p:nvSpPr>
          <p:spPr>
            <a:xfrm>
              <a:off x="5439904" y="2488562"/>
              <a:ext cx="78837" cy="106495"/>
            </a:xfrm>
            <a:custGeom>
              <a:avLst/>
              <a:gdLst/>
              <a:ahLst/>
              <a:cxnLst/>
              <a:rect l="l" t="t" r="r" b="b"/>
              <a:pathLst>
                <a:path w="2477" h="3346" extrusionOk="0">
                  <a:moveTo>
                    <a:pt x="1405" y="322"/>
                  </a:moveTo>
                  <a:cubicBezTo>
                    <a:pt x="1608" y="322"/>
                    <a:pt x="1774" y="488"/>
                    <a:pt x="1774" y="703"/>
                  </a:cubicBezTo>
                  <a:lnTo>
                    <a:pt x="1774" y="1060"/>
                  </a:lnTo>
                  <a:cubicBezTo>
                    <a:pt x="1774" y="1357"/>
                    <a:pt x="1536" y="1607"/>
                    <a:pt x="1227" y="1607"/>
                  </a:cubicBezTo>
                  <a:cubicBezTo>
                    <a:pt x="929" y="1607"/>
                    <a:pt x="679" y="1357"/>
                    <a:pt x="679" y="1060"/>
                  </a:cubicBezTo>
                  <a:lnTo>
                    <a:pt x="679" y="703"/>
                  </a:lnTo>
                  <a:cubicBezTo>
                    <a:pt x="679" y="488"/>
                    <a:pt x="834" y="322"/>
                    <a:pt x="1048" y="322"/>
                  </a:cubicBezTo>
                  <a:close/>
                  <a:moveTo>
                    <a:pt x="1417" y="1905"/>
                  </a:moveTo>
                  <a:lnTo>
                    <a:pt x="1417" y="2012"/>
                  </a:lnTo>
                  <a:cubicBezTo>
                    <a:pt x="1417" y="2084"/>
                    <a:pt x="1429" y="2143"/>
                    <a:pt x="1465" y="2191"/>
                  </a:cubicBezTo>
                  <a:lnTo>
                    <a:pt x="1239" y="2405"/>
                  </a:lnTo>
                  <a:lnTo>
                    <a:pt x="1215" y="2405"/>
                  </a:lnTo>
                  <a:lnTo>
                    <a:pt x="989" y="2191"/>
                  </a:lnTo>
                  <a:cubicBezTo>
                    <a:pt x="1012" y="2143"/>
                    <a:pt x="1036" y="2084"/>
                    <a:pt x="1036" y="2012"/>
                  </a:cubicBezTo>
                  <a:lnTo>
                    <a:pt x="1036" y="1905"/>
                  </a:lnTo>
                  <a:cubicBezTo>
                    <a:pt x="1096" y="1917"/>
                    <a:pt x="1155" y="1917"/>
                    <a:pt x="1227" y="1917"/>
                  </a:cubicBezTo>
                  <a:cubicBezTo>
                    <a:pt x="1286" y="1917"/>
                    <a:pt x="1358" y="1917"/>
                    <a:pt x="1417" y="1905"/>
                  </a:cubicBezTo>
                  <a:close/>
                  <a:moveTo>
                    <a:pt x="1703" y="2393"/>
                  </a:moveTo>
                  <a:lnTo>
                    <a:pt x="1989" y="2548"/>
                  </a:lnTo>
                  <a:cubicBezTo>
                    <a:pt x="2048" y="2572"/>
                    <a:pt x="2084" y="2643"/>
                    <a:pt x="2084" y="2703"/>
                  </a:cubicBezTo>
                  <a:lnTo>
                    <a:pt x="2084" y="3024"/>
                  </a:lnTo>
                  <a:lnTo>
                    <a:pt x="2120" y="3024"/>
                  </a:lnTo>
                  <a:lnTo>
                    <a:pt x="322" y="3036"/>
                  </a:lnTo>
                  <a:cubicBezTo>
                    <a:pt x="322" y="3036"/>
                    <a:pt x="298" y="3036"/>
                    <a:pt x="298" y="3024"/>
                  </a:cubicBezTo>
                  <a:lnTo>
                    <a:pt x="298" y="2703"/>
                  </a:lnTo>
                  <a:cubicBezTo>
                    <a:pt x="298" y="2631"/>
                    <a:pt x="346" y="2572"/>
                    <a:pt x="405" y="2548"/>
                  </a:cubicBezTo>
                  <a:lnTo>
                    <a:pt x="691" y="2393"/>
                  </a:lnTo>
                  <a:lnTo>
                    <a:pt x="953" y="2667"/>
                  </a:lnTo>
                  <a:cubicBezTo>
                    <a:pt x="1012" y="2715"/>
                    <a:pt x="1108" y="2762"/>
                    <a:pt x="1191" y="2762"/>
                  </a:cubicBezTo>
                  <a:cubicBezTo>
                    <a:pt x="1286" y="2762"/>
                    <a:pt x="1370" y="2738"/>
                    <a:pt x="1429" y="2667"/>
                  </a:cubicBezTo>
                  <a:lnTo>
                    <a:pt x="1703" y="2393"/>
                  </a:lnTo>
                  <a:close/>
                  <a:moveTo>
                    <a:pt x="1048" y="0"/>
                  </a:moveTo>
                  <a:cubicBezTo>
                    <a:pt x="655" y="0"/>
                    <a:pt x="346" y="310"/>
                    <a:pt x="346" y="703"/>
                  </a:cubicBezTo>
                  <a:lnTo>
                    <a:pt x="346" y="1060"/>
                  </a:lnTo>
                  <a:cubicBezTo>
                    <a:pt x="346" y="1334"/>
                    <a:pt x="477" y="1607"/>
                    <a:pt x="703" y="1750"/>
                  </a:cubicBezTo>
                  <a:lnTo>
                    <a:pt x="703" y="2012"/>
                  </a:lnTo>
                  <a:lnTo>
                    <a:pt x="703" y="2024"/>
                  </a:lnTo>
                  <a:lnTo>
                    <a:pt x="286" y="2227"/>
                  </a:lnTo>
                  <a:cubicBezTo>
                    <a:pt x="108" y="2322"/>
                    <a:pt x="0" y="2500"/>
                    <a:pt x="0" y="2691"/>
                  </a:cubicBezTo>
                  <a:lnTo>
                    <a:pt x="0" y="3000"/>
                  </a:lnTo>
                  <a:cubicBezTo>
                    <a:pt x="0" y="3203"/>
                    <a:pt x="155" y="3346"/>
                    <a:pt x="346" y="3346"/>
                  </a:cubicBezTo>
                  <a:lnTo>
                    <a:pt x="2132" y="3346"/>
                  </a:lnTo>
                  <a:cubicBezTo>
                    <a:pt x="2322" y="3346"/>
                    <a:pt x="2477" y="3203"/>
                    <a:pt x="2477" y="3000"/>
                  </a:cubicBezTo>
                  <a:lnTo>
                    <a:pt x="2477" y="2691"/>
                  </a:lnTo>
                  <a:cubicBezTo>
                    <a:pt x="2465" y="2500"/>
                    <a:pt x="2334" y="2322"/>
                    <a:pt x="2167" y="2227"/>
                  </a:cubicBezTo>
                  <a:lnTo>
                    <a:pt x="1751" y="2024"/>
                  </a:lnTo>
                  <a:lnTo>
                    <a:pt x="1751" y="2012"/>
                  </a:lnTo>
                  <a:lnTo>
                    <a:pt x="1751" y="1750"/>
                  </a:lnTo>
                  <a:cubicBezTo>
                    <a:pt x="1965" y="1595"/>
                    <a:pt x="2108" y="1334"/>
                    <a:pt x="2108" y="1060"/>
                  </a:cubicBezTo>
                  <a:lnTo>
                    <a:pt x="2108" y="703"/>
                  </a:lnTo>
                  <a:cubicBezTo>
                    <a:pt x="2108" y="310"/>
                    <a:pt x="1786"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65"/>
            <p:cNvSpPr/>
            <p:nvPr/>
          </p:nvSpPr>
          <p:spPr>
            <a:xfrm>
              <a:off x="5530103" y="2494228"/>
              <a:ext cx="67856" cy="33005"/>
            </a:xfrm>
            <a:custGeom>
              <a:avLst/>
              <a:gdLst/>
              <a:ahLst/>
              <a:cxnLst/>
              <a:rect l="l" t="t" r="r" b="b"/>
              <a:pathLst>
                <a:path w="2132" h="1037" extrusionOk="0">
                  <a:moveTo>
                    <a:pt x="1786" y="346"/>
                  </a:moveTo>
                  <a:lnTo>
                    <a:pt x="1786" y="715"/>
                  </a:lnTo>
                  <a:lnTo>
                    <a:pt x="345" y="715"/>
                  </a:lnTo>
                  <a:lnTo>
                    <a:pt x="345" y="346"/>
                  </a:lnTo>
                  <a:close/>
                  <a:moveTo>
                    <a:pt x="167" y="1"/>
                  </a:moveTo>
                  <a:cubicBezTo>
                    <a:pt x="72" y="1"/>
                    <a:pt x="0" y="72"/>
                    <a:pt x="0" y="167"/>
                  </a:cubicBezTo>
                  <a:lnTo>
                    <a:pt x="0" y="882"/>
                  </a:lnTo>
                  <a:cubicBezTo>
                    <a:pt x="0" y="965"/>
                    <a:pt x="72" y="1036"/>
                    <a:pt x="167" y="1036"/>
                  </a:cubicBezTo>
                  <a:lnTo>
                    <a:pt x="1953" y="1036"/>
                  </a:lnTo>
                  <a:cubicBezTo>
                    <a:pt x="2036" y="1036"/>
                    <a:pt x="2107" y="965"/>
                    <a:pt x="2107" y="882"/>
                  </a:cubicBezTo>
                  <a:lnTo>
                    <a:pt x="2107" y="167"/>
                  </a:lnTo>
                  <a:cubicBezTo>
                    <a:pt x="2131" y="72"/>
                    <a:pt x="2048"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65"/>
            <p:cNvSpPr/>
            <p:nvPr/>
          </p:nvSpPr>
          <p:spPr>
            <a:xfrm>
              <a:off x="5530103" y="2539709"/>
              <a:ext cx="67092" cy="10248"/>
            </a:xfrm>
            <a:custGeom>
              <a:avLst/>
              <a:gdLst/>
              <a:ahLst/>
              <a:cxnLst/>
              <a:rect l="l" t="t" r="r" b="b"/>
              <a:pathLst>
                <a:path w="2108" h="322" extrusionOk="0">
                  <a:moveTo>
                    <a:pt x="167" y="0"/>
                  </a:moveTo>
                  <a:cubicBezTo>
                    <a:pt x="72" y="0"/>
                    <a:pt x="0" y="72"/>
                    <a:pt x="0" y="167"/>
                  </a:cubicBezTo>
                  <a:cubicBezTo>
                    <a:pt x="0" y="250"/>
                    <a:pt x="72" y="322"/>
                    <a:pt x="167" y="322"/>
                  </a:cubicBezTo>
                  <a:lnTo>
                    <a:pt x="1953" y="322"/>
                  </a:lnTo>
                  <a:cubicBezTo>
                    <a:pt x="2036" y="322"/>
                    <a:pt x="2107" y="250"/>
                    <a:pt x="2107" y="167"/>
                  </a:cubicBezTo>
                  <a:cubicBezTo>
                    <a:pt x="2107" y="72"/>
                    <a:pt x="2048"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65"/>
            <p:cNvSpPr/>
            <p:nvPr/>
          </p:nvSpPr>
          <p:spPr>
            <a:xfrm>
              <a:off x="5530103" y="2562434"/>
              <a:ext cx="32973" cy="10280"/>
            </a:xfrm>
            <a:custGeom>
              <a:avLst/>
              <a:gdLst/>
              <a:ahLst/>
              <a:cxnLst/>
              <a:rect l="l" t="t" r="r" b="b"/>
              <a:pathLst>
                <a:path w="1036" h="323" extrusionOk="0">
                  <a:moveTo>
                    <a:pt x="167" y="1"/>
                  </a:moveTo>
                  <a:cubicBezTo>
                    <a:pt x="72" y="1"/>
                    <a:pt x="0" y="72"/>
                    <a:pt x="0" y="167"/>
                  </a:cubicBezTo>
                  <a:cubicBezTo>
                    <a:pt x="0" y="251"/>
                    <a:pt x="72" y="322"/>
                    <a:pt x="167" y="322"/>
                  </a:cubicBezTo>
                  <a:lnTo>
                    <a:pt x="881" y="322"/>
                  </a:lnTo>
                  <a:cubicBezTo>
                    <a:pt x="964" y="322"/>
                    <a:pt x="1036" y="251"/>
                    <a:pt x="1036" y="167"/>
                  </a:cubicBezTo>
                  <a:cubicBezTo>
                    <a:pt x="1036" y="72"/>
                    <a:pt x="976"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65"/>
            <p:cNvSpPr/>
            <p:nvPr/>
          </p:nvSpPr>
          <p:spPr>
            <a:xfrm>
              <a:off x="5439522" y="2607534"/>
              <a:ext cx="158437" cy="10280"/>
            </a:xfrm>
            <a:custGeom>
              <a:avLst/>
              <a:gdLst/>
              <a:ahLst/>
              <a:cxnLst/>
              <a:rect l="l" t="t" r="r" b="b"/>
              <a:pathLst>
                <a:path w="4978" h="323" extrusionOk="0">
                  <a:moveTo>
                    <a:pt x="167" y="1"/>
                  </a:moveTo>
                  <a:cubicBezTo>
                    <a:pt x="72" y="1"/>
                    <a:pt x="0" y="72"/>
                    <a:pt x="0" y="155"/>
                  </a:cubicBezTo>
                  <a:cubicBezTo>
                    <a:pt x="0" y="251"/>
                    <a:pt x="72" y="322"/>
                    <a:pt x="167" y="322"/>
                  </a:cubicBezTo>
                  <a:lnTo>
                    <a:pt x="4799" y="322"/>
                  </a:lnTo>
                  <a:cubicBezTo>
                    <a:pt x="4882" y="322"/>
                    <a:pt x="4953" y="251"/>
                    <a:pt x="4953" y="155"/>
                  </a:cubicBezTo>
                  <a:cubicBezTo>
                    <a:pt x="4977" y="72"/>
                    <a:pt x="4894" y="1"/>
                    <a:pt x="4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65"/>
            <p:cNvSpPr/>
            <p:nvPr/>
          </p:nvSpPr>
          <p:spPr>
            <a:xfrm>
              <a:off x="5439522" y="2630258"/>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65"/>
            <p:cNvSpPr/>
            <p:nvPr/>
          </p:nvSpPr>
          <p:spPr>
            <a:xfrm>
              <a:off x="5439522" y="2698497"/>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65"/>
            <p:cNvSpPr/>
            <p:nvPr/>
          </p:nvSpPr>
          <p:spPr>
            <a:xfrm>
              <a:off x="5439522" y="2675740"/>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65"/>
            <p:cNvSpPr/>
            <p:nvPr/>
          </p:nvSpPr>
          <p:spPr>
            <a:xfrm>
              <a:off x="5439522" y="2653015"/>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65"/>
            <p:cNvSpPr/>
            <p:nvPr/>
          </p:nvSpPr>
          <p:spPr>
            <a:xfrm>
              <a:off x="5473641" y="2630258"/>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65"/>
            <p:cNvSpPr/>
            <p:nvPr/>
          </p:nvSpPr>
          <p:spPr>
            <a:xfrm>
              <a:off x="5473641" y="2698497"/>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65"/>
            <p:cNvSpPr/>
            <p:nvPr/>
          </p:nvSpPr>
          <p:spPr>
            <a:xfrm>
              <a:off x="5473641" y="2675740"/>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65"/>
            <p:cNvSpPr/>
            <p:nvPr/>
          </p:nvSpPr>
          <p:spPr>
            <a:xfrm>
              <a:off x="5473641" y="2653015"/>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65"/>
            <p:cNvSpPr/>
            <p:nvPr/>
          </p:nvSpPr>
          <p:spPr>
            <a:xfrm>
              <a:off x="5558525" y="2653015"/>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65"/>
            <p:cNvSpPr/>
            <p:nvPr/>
          </p:nvSpPr>
          <p:spPr>
            <a:xfrm>
              <a:off x="5558525" y="2630258"/>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65"/>
            <p:cNvSpPr/>
            <p:nvPr/>
          </p:nvSpPr>
          <p:spPr>
            <a:xfrm>
              <a:off x="5558525" y="2675740"/>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65"/>
            <p:cNvSpPr/>
            <p:nvPr/>
          </p:nvSpPr>
          <p:spPr>
            <a:xfrm>
              <a:off x="5558525" y="2698497"/>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6" name="Google Shape;9996;p65"/>
          <p:cNvGrpSpPr/>
          <p:nvPr/>
        </p:nvGrpSpPr>
        <p:grpSpPr>
          <a:xfrm>
            <a:off x="3567142" y="2905757"/>
            <a:ext cx="348288" cy="340331"/>
            <a:chOff x="3567142" y="2905757"/>
            <a:chExt cx="348288" cy="340331"/>
          </a:xfrm>
          <a:solidFill>
            <a:schemeClr val="accent1"/>
          </a:solidFill>
        </p:grpSpPr>
        <p:sp>
          <p:nvSpPr>
            <p:cNvPr id="9997" name="Google Shape;9997;p65"/>
            <p:cNvSpPr/>
            <p:nvPr/>
          </p:nvSpPr>
          <p:spPr>
            <a:xfrm>
              <a:off x="3567142" y="2905757"/>
              <a:ext cx="348288" cy="340331"/>
            </a:xfrm>
            <a:custGeom>
              <a:avLst/>
              <a:gdLst/>
              <a:ahLst/>
              <a:cxnLst/>
              <a:rect l="l" t="t" r="r" b="b"/>
              <a:pathLst>
                <a:path w="10943" h="10693" extrusionOk="0">
                  <a:moveTo>
                    <a:pt x="2799" y="608"/>
                  </a:moveTo>
                  <a:lnTo>
                    <a:pt x="6811" y="620"/>
                  </a:lnTo>
                  <a:cubicBezTo>
                    <a:pt x="7013" y="620"/>
                    <a:pt x="7156" y="763"/>
                    <a:pt x="7204" y="941"/>
                  </a:cubicBezTo>
                  <a:cubicBezTo>
                    <a:pt x="7204" y="965"/>
                    <a:pt x="7216" y="1001"/>
                    <a:pt x="7216" y="1013"/>
                  </a:cubicBezTo>
                  <a:lnTo>
                    <a:pt x="7216" y="1715"/>
                  </a:lnTo>
                  <a:lnTo>
                    <a:pt x="3144" y="1703"/>
                  </a:lnTo>
                  <a:lnTo>
                    <a:pt x="3144" y="1596"/>
                  </a:lnTo>
                  <a:cubicBezTo>
                    <a:pt x="3144" y="1215"/>
                    <a:pt x="3001" y="882"/>
                    <a:pt x="2799" y="608"/>
                  </a:cubicBezTo>
                  <a:close/>
                  <a:moveTo>
                    <a:pt x="1560" y="346"/>
                  </a:moveTo>
                  <a:cubicBezTo>
                    <a:pt x="2251" y="346"/>
                    <a:pt x="2811" y="906"/>
                    <a:pt x="2811" y="1596"/>
                  </a:cubicBezTo>
                  <a:cubicBezTo>
                    <a:pt x="2811" y="2275"/>
                    <a:pt x="2263" y="2846"/>
                    <a:pt x="1560" y="2846"/>
                  </a:cubicBezTo>
                  <a:cubicBezTo>
                    <a:pt x="882" y="2846"/>
                    <a:pt x="310" y="2275"/>
                    <a:pt x="310" y="1596"/>
                  </a:cubicBezTo>
                  <a:cubicBezTo>
                    <a:pt x="310" y="906"/>
                    <a:pt x="882" y="346"/>
                    <a:pt x="1560" y="346"/>
                  </a:cubicBezTo>
                  <a:close/>
                  <a:moveTo>
                    <a:pt x="1799" y="9252"/>
                  </a:moveTo>
                  <a:lnTo>
                    <a:pt x="7168" y="9288"/>
                  </a:lnTo>
                  <a:lnTo>
                    <a:pt x="7168" y="9990"/>
                  </a:lnTo>
                  <a:cubicBezTo>
                    <a:pt x="7168" y="10014"/>
                    <a:pt x="7168" y="10050"/>
                    <a:pt x="7156" y="10062"/>
                  </a:cubicBezTo>
                  <a:cubicBezTo>
                    <a:pt x="7109" y="10240"/>
                    <a:pt x="6966" y="10371"/>
                    <a:pt x="6775" y="10371"/>
                  </a:cubicBezTo>
                  <a:lnTo>
                    <a:pt x="2191" y="10359"/>
                  </a:lnTo>
                  <a:cubicBezTo>
                    <a:pt x="1965" y="10359"/>
                    <a:pt x="1799" y="10181"/>
                    <a:pt x="1799" y="9954"/>
                  </a:cubicBezTo>
                  <a:lnTo>
                    <a:pt x="1799" y="9252"/>
                  </a:lnTo>
                  <a:close/>
                  <a:moveTo>
                    <a:pt x="1572" y="1"/>
                  </a:moveTo>
                  <a:cubicBezTo>
                    <a:pt x="715" y="1"/>
                    <a:pt x="1" y="703"/>
                    <a:pt x="1" y="1561"/>
                  </a:cubicBezTo>
                  <a:cubicBezTo>
                    <a:pt x="1" y="2418"/>
                    <a:pt x="667" y="3108"/>
                    <a:pt x="1501" y="3144"/>
                  </a:cubicBezTo>
                  <a:lnTo>
                    <a:pt x="1501" y="4644"/>
                  </a:lnTo>
                  <a:cubicBezTo>
                    <a:pt x="1501" y="4739"/>
                    <a:pt x="1572" y="4811"/>
                    <a:pt x="1668" y="4811"/>
                  </a:cubicBezTo>
                  <a:cubicBezTo>
                    <a:pt x="1751" y="4811"/>
                    <a:pt x="1834" y="4739"/>
                    <a:pt x="1834" y="4644"/>
                  </a:cubicBezTo>
                  <a:lnTo>
                    <a:pt x="1834" y="3132"/>
                  </a:lnTo>
                  <a:cubicBezTo>
                    <a:pt x="2441" y="3025"/>
                    <a:pt x="2918" y="2596"/>
                    <a:pt x="3096" y="2013"/>
                  </a:cubicBezTo>
                  <a:lnTo>
                    <a:pt x="7216" y="2025"/>
                  </a:lnTo>
                  <a:lnTo>
                    <a:pt x="7216" y="3323"/>
                  </a:lnTo>
                  <a:lnTo>
                    <a:pt x="4704" y="3311"/>
                  </a:lnTo>
                  <a:lnTo>
                    <a:pt x="4668" y="3311"/>
                  </a:lnTo>
                  <a:lnTo>
                    <a:pt x="4668" y="2751"/>
                  </a:lnTo>
                  <a:cubicBezTo>
                    <a:pt x="4668" y="2668"/>
                    <a:pt x="4597" y="2596"/>
                    <a:pt x="4513" y="2596"/>
                  </a:cubicBezTo>
                  <a:cubicBezTo>
                    <a:pt x="4418" y="2596"/>
                    <a:pt x="4346" y="2668"/>
                    <a:pt x="4346" y="2751"/>
                  </a:cubicBezTo>
                  <a:lnTo>
                    <a:pt x="4346" y="3668"/>
                  </a:lnTo>
                  <a:lnTo>
                    <a:pt x="4335" y="7276"/>
                  </a:lnTo>
                  <a:lnTo>
                    <a:pt x="4335" y="8204"/>
                  </a:lnTo>
                  <a:cubicBezTo>
                    <a:pt x="4335" y="8288"/>
                    <a:pt x="4406" y="8371"/>
                    <a:pt x="4489" y="8371"/>
                  </a:cubicBezTo>
                  <a:cubicBezTo>
                    <a:pt x="4585" y="8371"/>
                    <a:pt x="4656" y="8288"/>
                    <a:pt x="4656" y="8204"/>
                  </a:cubicBezTo>
                  <a:lnTo>
                    <a:pt x="4656" y="7633"/>
                  </a:lnTo>
                  <a:lnTo>
                    <a:pt x="4692" y="7633"/>
                  </a:lnTo>
                  <a:lnTo>
                    <a:pt x="7204" y="7657"/>
                  </a:lnTo>
                  <a:lnTo>
                    <a:pt x="7204" y="8966"/>
                  </a:lnTo>
                  <a:lnTo>
                    <a:pt x="1834" y="8930"/>
                  </a:lnTo>
                  <a:lnTo>
                    <a:pt x="1846" y="5335"/>
                  </a:lnTo>
                  <a:cubicBezTo>
                    <a:pt x="1846" y="5240"/>
                    <a:pt x="1775" y="5168"/>
                    <a:pt x="1679" y="5168"/>
                  </a:cubicBezTo>
                  <a:cubicBezTo>
                    <a:pt x="1596" y="5168"/>
                    <a:pt x="1513" y="5240"/>
                    <a:pt x="1513" y="5335"/>
                  </a:cubicBezTo>
                  <a:lnTo>
                    <a:pt x="1501" y="9097"/>
                  </a:lnTo>
                  <a:lnTo>
                    <a:pt x="1501" y="9954"/>
                  </a:lnTo>
                  <a:cubicBezTo>
                    <a:pt x="1501" y="10347"/>
                    <a:pt x="1810" y="10669"/>
                    <a:pt x="2215" y="10669"/>
                  </a:cubicBezTo>
                  <a:lnTo>
                    <a:pt x="6799" y="10693"/>
                  </a:lnTo>
                  <a:cubicBezTo>
                    <a:pt x="7168" y="10693"/>
                    <a:pt x="7466" y="10407"/>
                    <a:pt x="7514" y="10050"/>
                  </a:cubicBezTo>
                  <a:lnTo>
                    <a:pt x="7514" y="9978"/>
                  </a:lnTo>
                  <a:lnTo>
                    <a:pt x="7514" y="9109"/>
                  </a:lnTo>
                  <a:lnTo>
                    <a:pt x="7514" y="7633"/>
                  </a:lnTo>
                  <a:lnTo>
                    <a:pt x="8478" y="7633"/>
                  </a:lnTo>
                  <a:cubicBezTo>
                    <a:pt x="8573" y="7633"/>
                    <a:pt x="8645" y="7561"/>
                    <a:pt x="8645" y="7478"/>
                  </a:cubicBezTo>
                  <a:cubicBezTo>
                    <a:pt x="8645" y="7383"/>
                    <a:pt x="8573" y="7311"/>
                    <a:pt x="8478" y="7311"/>
                  </a:cubicBezTo>
                  <a:lnTo>
                    <a:pt x="4668" y="7299"/>
                  </a:lnTo>
                  <a:cubicBezTo>
                    <a:pt x="4656" y="7299"/>
                    <a:pt x="4644" y="7276"/>
                    <a:pt x="4644" y="7264"/>
                  </a:cubicBezTo>
                  <a:lnTo>
                    <a:pt x="4656" y="3644"/>
                  </a:lnTo>
                  <a:cubicBezTo>
                    <a:pt x="4656" y="3632"/>
                    <a:pt x="4668" y="3620"/>
                    <a:pt x="4692" y="3620"/>
                  </a:cubicBezTo>
                  <a:lnTo>
                    <a:pt x="10585" y="3644"/>
                  </a:lnTo>
                  <a:cubicBezTo>
                    <a:pt x="10597" y="3644"/>
                    <a:pt x="10609" y="3668"/>
                    <a:pt x="10609" y="3680"/>
                  </a:cubicBezTo>
                  <a:lnTo>
                    <a:pt x="10597" y="7299"/>
                  </a:lnTo>
                  <a:cubicBezTo>
                    <a:pt x="10597" y="7311"/>
                    <a:pt x="10585" y="7323"/>
                    <a:pt x="10562" y="7323"/>
                  </a:cubicBezTo>
                  <a:lnTo>
                    <a:pt x="9192" y="7323"/>
                  </a:lnTo>
                  <a:cubicBezTo>
                    <a:pt x="9109" y="7323"/>
                    <a:pt x="9038" y="7395"/>
                    <a:pt x="9038" y="7490"/>
                  </a:cubicBezTo>
                  <a:cubicBezTo>
                    <a:pt x="9038" y="7573"/>
                    <a:pt x="9109" y="7657"/>
                    <a:pt x="9192" y="7657"/>
                  </a:cubicBezTo>
                  <a:lnTo>
                    <a:pt x="10562" y="7657"/>
                  </a:lnTo>
                  <a:cubicBezTo>
                    <a:pt x="10764" y="7657"/>
                    <a:pt x="10919" y="7490"/>
                    <a:pt x="10919" y="7299"/>
                  </a:cubicBezTo>
                  <a:lnTo>
                    <a:pt x="10943" y="3680"/>
                  </a:lnTo>
                  <a:cubicBezTo>
                    <a:pt x="10919" y="3513"/>
                    <a:pt x="10776" y="3346"/>
                    <a:pt x="10562" y="3346"/>
                  </a:cubicBezTo>
                  <a:lnTo>
                    <a:pt x="7514" y="3335"/>
                  </a:lnTo>
                  <a:lnTo>
                    <a:pt x="7514" y="1882"/>
                  </a:lnTo>
                  <a:lnTo>
                    <a:pt x="7514" y="1013"/>
                  </a:lnTo>
                  <a:lnTo>
                    <a:pt x="7514" y="941"/>
                  </a:lnTo>
                  <a:cubicBezTo>
                    <a:pt x="7490" y="584"/>
                    <a:pt x="7168" y="298"/>
                    <a:pt x="6799" y="298"/>
                  </a:cubicBezTo>
                  <a:lnTo>
                    <a:pt x="2501" y="287"/>
                  </a:lnTo>
                  <a:lnTo>
                    <a:pt x="2453" y="287"/>
                  </a:lnTo>
                  <a:cubicBezTo>
                    <a:pt x="2203" y="108"/>
                    <a:pt x="1906"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65"/>
            <p:cNvSpPr/>
            <p:nvPr/>
          </p:nvSpPr>
          <p:spPr>
            <a:xfrm>
              <a:off x="3819534" y="3034977"/>
              <a:ext cx="73903" cy="48919"/>
            </a:xfrm>
            <a:custGeom>
              <a:avLst/>
              <a:gdLst/>
              <a:ahLst/>
              <a:cxnLst/>
              <a:rect l="l" t="t" r="r" b="b"/>
              <a:pathLst>
                <a:path w="2322" h="1537" extrusionOk="0">
                  <a:moveTo>
                    <a:pt x="1560" y="322"/>
                  </a:moveTo>
                  <a:cubicBezTo>
                    <a:pt x="1798" y="334"/>
                    <a:pt x="2001" y="525"/>
                    <a:pt x="2001" y="763"/>
                  </a:cubicBezTo>
                  <a:cubicBezTo>
                    <a:pt x="2001" y="1001"/>
                    <a:pt x="1798" y="1191"/>
                    <a:pt x="1548" y="1191"/>
                  </a:cubicBezTo>
                  <a:cubicBezTo>
                    <a:pt x="1310" y="1191"/>
                    <a:pt x="1119" y="1001"/>
                    <a:pt x="1119" y="751"/>
                  </a:cubicBezTo>
                  <a:cubicBezTo>
                    <a:pt x="1119" y="513"/>
                    <a:pt x="1310" y="322"/>
                    <a:pt x="1560" y="322"/>
                  </a:cubicBezTo>
                  <a:close/>
                  <a:moveTo>
                    <a:pt x="774" y="334"/>
                  </a:moveTo>
                  <a:cubicBezTo>
                    <a:pt x="834" y="334"/>
                    <a:pt x="881" y="346"/>
                    <a:pt x="929" y="358"/>
                  </a:cubicBezTo>
                  <a:cubicBezTo>
                    <a:pt x="846" y="477"/>
                    <a:pt x="810" y="620"/>
                    <a:pt x="810" y="775"/>
                  </a:cubicBezTo>
                  <a:cubicBezTo>
                    <a:pt x="810" y="930"/>
                    <a:pt x="846" y="1072"/>
                    <a:pt x="929" y="1191"/>
                  </a:cubicBezTo>
                  <a:cubicBezTo>
                    <a:pt x="881" y="1215"/>
                    <a:pt x="822" y="1227"/>
                    <a:pt x="774" y="1227"/>
                  </a:cubicBezTo>
                  <a:cubicBezTo>
                    <a:pt x="524" y="1191"/>
                    <a:pt x="334" y="1001"/>
                    <a:pt x="334" y="763"/>
                  </a:cubicBezTo>
                  <a:cubicBezTo>
                    <a:pt x="334" y="525"/>
                    <a:pt x="524" y="334"/>
                    <a:pt x="774" y="334"/>
                  </a:cubicBezTo>
                  <a:close/>
                  <a:moveTo>
                    <a:pt x="762" y="1"/>
                  </a:moveTo>
                  <a:cubicBezTo>
                    <a:pt x="346" y="1"/>
                    <a:pt x="0" y="346"/>
                    <a:pt x="0" y="763"/>
                  </a:cubicBezTo>
                  <a:cubicBezTo>
                    <a:pt x="0" y="1180"/>
                    <a:pt x="346" y="1525"/>
                    <a:pt x="762" y="1525"/>
                  </a:cubicBezTo>
                  <a:cubicBezTo>
                    <a:pt x="905" y="1525"/>
                    <a:pt x="1048" y="1489"/>
                    <a:pt x="1167" y="1418"/>
                  </a:cubicBezTo>
                  <a:cubicBezTo>
                    <a:pt x="1286" y="1489"/>
                    <a:pt x="1417" y="1537"/>
                    <a:pt x="1560" y="1537"/>
                  </a:cubicBezTo>
                  <a:cubicBezTo>
                    <a:pt x="1977" y="1537"/>
                    <a:pt x="2322" y="1191"/>
                    <a:pt x="2322" y="775"/>
                  </a:cubicBezTo>
                  <a:cubicBezTo>
                    <a:pt x="2322" y="358"/>
                    <a:pt x="1977" y="13"/>
                    <a:pt x="1560" y="13"/>
                  </a:cubicBezTo>
                  <a:cubicBezTo>
                    <a:pt x="1417" y="13"/>
                    <a:pt x="1286" y="60"/>
                    <a:pt x="1167" y="120"/>
                  </a:cubicBezTo>
                  <a:cubicBezTo>
                    <a:pt x="1048" y="48"/>
                    <a:pt x="905" y="1"/>
                    <a:pt x="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65"/>
            <p:cNvSpPr/>
            <p:nvPr/>
          </p:nvSpPr>
          <p:spPr>
            <a:xfrm>
              <a:off x="3728571" y="3036123"/>
              <a:ext cx="67506" cy="45895"/>
            </a:xfrm>
            <a:custGeom>
              <a:avLst/>
              <a:gdLst/>
              <a:ahLst/>
              <a:cxnLst/>
              <a:rect l="l" t="t" r="r" b="b"/>
              <a:pathLst>
                <a:path w="2121" h="1442" extrusionOk="0">
                  <a:moveTo>
                    <a:pt x="1739" y="310"/>
                  </a:moveTo>
                  <a:cubicBezTo>
                    <a:pt x="1763" y="310"/>
                    <a:pt x="1775" y="322"/>
                    <a:pt x="1775" y="346"/>
                  </a:cubicBezTo>
                  <a:lnTo>
                    <a:pt x="1775" y="1072"/>
                  </a:lnTo>
                  <a:cubicBezTo>
                    <a:pt x="1775" y="1084"/>
                    <a:pt x="1763" y="1096"/>
                    <a:pt x="1739" y="1096"/>
                  </a:cubicBezTo>
                  <a:lnTo>
                    <a:pt x="346" y="1096"/>
                  </a:lnTo>
                  <a:cubicBezTo>
                    <a:pt x="343" y="1103"/>
                    <a:pt x="338" y="1106"/>
                    <a:pt x="333" y="1106"/>
                  </a:cubicBezTo>
                  <a:cubicBezTo>
                    <a:pt x="322" y="1106"/>
                    <a:pt x="310" y="1089"/>
                    <a:pt x="310" y="1072"/>
                  </a:cubicBezTo>
                  <a:lnTo>
                    <a:pt x="310" y="346"/>
                  </a:lnTo>
                  <a:cubicBezTo>
                    <a:pt x="310" y="322"/>
                    <a:pt x="334" y="310"/>
                    <a:pt x="346" y="310"/>
                  </a:cubicBezTo>
                  <a:close/>
                  <a:moveTo>
                    <a:pt x="358" y="1"/>
                  </a:moveTo>
                  <a:cubicBezTo>
                    <a:pt x="167" y="1"/>
                    <a:pt x="1" y="167"/>
                    <a:pt x="1" y="358"/>
                  </a:cubicBezTo>
                  <a:lnTo>
                    <a:pt x="1" y="1084"/>
                  </a:lnTo>
                  <a:cubicBezTo>
                    <a:pt x="1" y="1275"/>
                    <a:pt x="167" y="1441"/>
                    <a:pt x="358" y="1441"/>
                  </a:cubicBezTo>
                  <a:lnTo>
                    <a:pt x="1763" y="1441"/>
                  </a:lnTo>
                  <a:cubicBezTo>
                    <a:pt x="1953" y="1441"/>
                    <a:pt x="2120" y="1275"/>
                    <a:pt x="2120" y="1084"/>
                  </a:cubicBezTo>
                  <a:lnTo>
                    <a:pt x="2120" y="358"/>
                  </a:lnTo>
                  <a:cubicBezTo>
                    <a:pt x="2120" y="167"/>
                    <a:pt x="1953" y="1"/>
                    <a:pt x="1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65"/>
            <p:cNvSpPr/>
            <p:nvPr/>
          </p:nvSpPr>
          <p:spPr>
            <a:xfrm>
              <a:off x="3724783" y="3091439"/>
              <a:ext cx="170946" cy="30745"/>
            </a:xfrm>
            <a:custGeom>
              <a:avLst/>
              <a:gdLst/>
              <a:ahLst/>
              <a:cxnLst/>
              <a:rect l="l" t="t" r="r" b="b"/>
              <a:pathLst>
                <a:path w="5371" h="966" extrusionOk="0">
                  <a:moveTo>
                    <a:pt x="358" y="346"/>
                  </a:moveTo>
                  <a:lnTo>
                    <a:pt x="5013" y="358"/>
                  </a:lnTo>
                  <a:cubicBezTo>
                    <a:pt x="5037" y="358"/>
                    <a:pt x="5049" y="370"/>
                    <a:pt x="5049" y="394"/>
                  </a:cubicBezTo>
                  <a:lnTo>
                    <a:pt x="5049" y="632"/>
                  </a:lnTo>
                  <a:cubicBezTo>
                    <a:pt x="5049" y="644"/>
                    <a:pt x="5037" y="656"/>
                    <a:pt x="5013" y="656"/>
                  </a:cubicBezTo>
                  <a:lnTo>
                    <a:pt x="358" y="644"/>
                  </a:lnTo>
                  <a:cubicBezTo>
                    <a:pt x="346" y="644"/>
                    <a:pt x="334" y="632"/>
                    <a:pt x="334" y="608"/>
                  </a:cubicBezTo>
                  <a:lnTo>
                    <a:pt x="334" y="370"/>
                  </a:lnTo>
                  <a:cubicBezTo>
                    <a:pt x="334" y="358"/>
                    <a:pt x="346" y="346"/>
                    <a:pt x="358" y="346"/>
                  </a:cubicBezTo>
                  <a:close/>
                  <a:moveTo>
                    <a:pt x="358" y="1"/>
                  </a:moveTo>
                  <a:cubicBezTo>
                    <a:pt x="167" y="13"/>
                    <a:pt x="1" y="168"/>
                    <a:pt x="1" y="358"/>
                  </a:cubicBezTo>
                  <a:lnTo>
                    <a:pt x="1" y="596"/>
                  </a:lnTo>
                  <a:cubicBezTo>
                    <a:pt x="1" y="787"/>
                    <a:pt x="167" y="953"/>
                    <a:pt x="358" y="953"/>
                  </a:cubicBezTo>
                  <a:lnTo>
                    <a:pt x="5013" y="965"/>
                  </a:lnTo>
                  <a:cubicBezTo>
                    <a:pt x="5204" y="965"/>
                    <a:pt x="5370" y="810"/>
                    <a:pt x="5370" y="608"/>
                  </a:cubicBezTo>
                  <a:lnTo>
                    <a:pt x="5370" y="370"/>
                  </a:lnTo>
                  <a:cubicBezTo>
                    <a:pt x="5370" y="179"/>
                    <a:pt x="5204" y="13"/>
                    <a:pt x="5013" y="13"/>
                  </a:cubicBezTo>
                  <a:lnTo>
                    <a:pt x="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65"/>
            <p:cNvSpPr/>
            <p:nvPr/>
          </p:nvSpPr>
          <p:spPr>
            <a:xfrm>
              <a:off x="3597092" y="2940799"/>
              <a:ext cx="40580" cy="30936"/>
            </a:xfrm>
            <a:custGeom>
              <a:avLst/>
              <a:gdLst/>
              <a:ahLst/>
              <a:cxnLst/>
              <a:rect l="l" t="t" r="r" b="b"/>
              <a:pathLst>
                <a:path w="1275" h="972" extrusionOk="0">
                  <a:moveTo>
                    <a:pt x="1100" y="1"/>
                  </a:moveTo>
                  <a:cubicBezTo>
                    <a:pt x="1055" y="1"/>
                    <a:pt x="1009" y="21"/>
                    <a:pt x="977" y="67"/>
                  </a:cubicBezTo>
                  <a:lnTo>
                    <a:pt x="500" y="567"/>
                  </a:lnTo>
                  <a:lnTo>
                    <a:pt x="298" y="305"/>
                  </a:lnTo>
                  <a:cubicBezTo>
                    <a:pt x="264" y="257"/>
                    <a:pt x="215" y="237"/>
                    <a:pt x="167" y="237"/>
                  </a:cubicBezTo>
                  <a:cubicBezTo>
                    <a:pt x="132" y="237"/>
                    <a:pt x="97" y="249"/>
                    <a:pt x="72" y="269"/>
                  </a:cubicBezTo>
                  <a:cubicBezTo>
                    <a:pt x="0" y="329"/>
                    <a:pt x="0" y="436"/>
                    <a:pt x="36" y="495"/>
                  </a:cubicBezTo>
                  <a:lnTo>
                    <a:pt x="369" y="912"/>
                  </a:lnTo>
                  <a:cubicBezTo>
                    <a:pt x="393" y="936"/>
                    <a:pt x="441" y="971"/>
                    <a:pt x="488" y="971"/>
                  </a:cubicBezTo>
                  <a:cubicBezTo>
                    <a:pt x="524" y="971"/>
                    <a:pt x="572" y="948"/>
                    <a:pt x="608" y="924"/>
                  </a:cubicBezTo>
                  <a:lnTo>
                    <a:pt x="1215" y="269"/>
                  </a:lnTo>
                  <a:cubicBezTo>
                    <a:pt x="1274" y="209"/>
                    <a:pt x="1274" y="102"/>
                    <a:pt x="1203" y="43"/>
                  </a:cubicBezTo>
                  <a:cubicBezTo>
                    <a:pt x="1176" y="16"/>
                    <a:pt x="1138" y="1"/>
                    <a:pt x="1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2" name="Google Shape;10002;p65"/>
          <p:cNvGrpSpPr/>
          <p:nvPr/>
        </p:nvGrpSpPr>
        <p:grpSpPr>
          <a:xfrm>
            <a:off x="7967103" y="2415041"/>
            <a:ext cx="355863" cy="361911"/>
            <a:chOff x="7967103" y="2415041"/>
            <a:chExt cx="355863" cy="361911"/>
          </a:xfrm>
          <a:solidFill>
            <a:schemeClr val="accent1"/>
          </a:solidFill>
        </p:grpSpPr>
        <p:sp>
          <p:nvSpPr>
            <p:cNvPr id="10003" name="Google Shape;10003;p65"/>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65"/>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65"/>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65"/>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65"/>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65"/>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65"/>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65"/>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65"/>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65"/>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65"/>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4" name="Google Shape;10014;p65"/>
          <p:cNvGrpSpPr/>
          <p:nvPr/>
        </p:nvGrpSpPr>
        <p:grpSpPr>
          <a:xfrm>
            <a:off x="7529411" y="2414659"/>
            <a:ext cx="355863" cy="362292"/>
            <a:chOff x="7529411" y="2414659"/>
            <a:chExt cx="355863" cy="362292"/>
          </a:xfrm>
          <a:solidFill>
            <a:schemeClr val="accent1"/>
          </a:solidFill>
        </p:grpSpPr>
        <p:sp>
          <p:nvSpPr>
            <p:cNvPr id="10015" name="Google Shape;10015;p65"/>
            <p:cNvSpPr/>
            <p:nvPr/>
          </p:nvSpPr>
          <p:spPr>
            <a:xfrm>
              <a:off x="7687816" y="2443081"/>
              <a:ext cx="45481" cy="15946"/>
            </a:xfrm>
            <a:custGeom>
              <a:avLst/>
              <a:gdLst/>
              <a:ahLst/>
              <a:cxnLst/>
              <a:rect l="l" t="t" r="r" b="b"/>
              <a:pathLst>
                <a:path w="1429" h="501" extrusionOk="0">
                  <a:moveTo>
                    <a:pt x="155" y="0"/>
                  </a:moveTo>
                  <a:cubicBezTo>
                    <a:pt x="72" y="0"/>
                    <a:pt x="0" y="72"/>
                    <a:pt x="0" y="167"/>
                  </a:cubicBezTo>
                  <a:cubicBezTo>
                    <a:pt x="0" y="250"/>
                    <a:pt x="72" y="322"/>
                    <a:pt x="155" y="322"/>
                  </a:cubicBezTo>
                  <a:cubicBezTo>
                    <a:pt x="357" y="322"/>
                    <a:pt x="893" y="357"/>
                    <a:pt x="1155" y="488"/>
                  </a:cubicBezTo>
                  <a:cubicBezTo>
                    <a:pt x="1191" y="500"/>
                    <a:pt x="1203" y="500"/>
                    <a:pt x="1227" y="500"/>
                  </a:cubicBezTo>
                  <a:cubicBezTo>
                    <a:pt x="1286" y="500"/>
                    <a:pt x="1346" y="477"/>
                    <a:pt x="1381" y="417"/>
                  </a:cubicBezTo>
                  <a:cubicBezTo>
                    <a:pt x="1429" y="346"/>
                    <a:pt x="1381" y="238"/>
                    <a:pt x="1310" y="191"/>
                  </a:cubicBezTo>
                  <a:cubicBezTo>
                    <a:pt x="917" y="0"/>
                    <a:pt x="19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65"/>
            <p:cNvSpPr/>
            <p:nvPr/>
          </p:nvSpPr>
          <p:spPr>
            <a:xfrm>
              <a:off x="7648764" y="2414659"/>
              <a:ext cx="123204" cy="168654"/>
            </a:xfrm>
            <a:custGeom>
              <a:avLst/>
              <a:gdLst/>
              <a:ahLst/>
              <a:cxnLst/>
              <a:rect l="l" t="t" r="r" b="b"/>
              <a:pathLst>
                <a:path w="3871" h="5299" extrusionOk="0">
                  <a:moveTo>
                    <a:pt x="3013" y="322"/>
                  </a:moveTo>
                  <a:lnTo>
                    <a:pt x="3013" y="1024"/>
                  </a:lnTo>
                  <a:cubicBezTo>
                    <a:pt x="3013" y="1143"/>
                    <a:pt x="2977" y="1250"/>
                    <a:pt x="2930" y="1358"/>
                  </a:cubicBezTo>
                  <a:lnTo>
                    <a:pt x="2847" y="1512"/>
                  </a:lnTo>
                  <a:cubicBezTo>
                    <a:pt x="2835" y="1548"/>
                    <a:pt x="2835" y="1560"/>
                    <a:pt x="2835" y="1596"/>
                  </a:cubicBezTo>
                  <a:lnTo>
                    <a:pt x="2835" y="1953"/>
                  </a:lnTo>
                  <a:cubicBezTo>
                    <a:pt x="2835" y="2203"/>
                    <a:pt x="2727" y="2429"/>
                    <a:pt x="2561" y="2608"/>
                  </a:cubicBezTo>
                  <a:cubicBezTo>
                    <a:pt x="2370" y="2763"/>
                    <a:pt x="2144" y="2858"/>
                    <a:pt x="1894" y="2858"/>
                  </a:cubicBezTo>
                  <a:cubicBezTo>
                    <a:pt x="1418" y="2846"/>
                    <a:pt x="1013" y="2405"/>
                    <a:pt x="1013" y="1905"/>
                  </a:cubicBezTo>
                  <a:lnTo>
                    <a:pt x="1013" y="1596"/>
                  </a:lnTo>
                  <a:cubicBezTo>
                    <a:pt x="1013" y="1560"/>
                    <a:pt x="1013" y="1548"/>
                    <a:pt x="1001" y="1512"/>
                  </a:cubicBezTo>
                  <a:lnTo>
                    <a:pt x="894" y="1310"/>
                  </a:lnTo>
                  <a:cubicBezTo>
                    <a:pt x="846" y="1239"/>
                    <a:pt x="834" y="1143"/>
                    <a:pt x="834" y="1072"/>
                  </a:cubicBezTo>
                  <a:lnTo>
                    <a:pt x="834" y="1060"/>
                  </a:lnTo>
                  <a:cubicBezTo>
                    <a:pt x="834" y="655"/>
                    <a:pt x="1168" y="322"/>
                    <a:pt x="1561" y="322"/>
                  </a:cubicBezTo>
                  <a:close/>
                  <a:moveTo>
                    <a:pt x="2299" y="3108"/>
                  </a:moveTo>
                  <a:cubicBezTo>
                    <a:pt x="2299" y="3155"/>
                    <a:pt x="2311" y="3215"/>
                    <a:pt x="2323" y="3263"/>
                  </a:cubicBezTo>
                  <a:lnTo>
                    <a:pt x="1918" y="3679"/>
                  </a:lnTo>
                  <a:lnTo>
                    <a:pt x="1537" y="3286"/>
                  </a:lnTo>
                  <a:cubicBezTo>
                    <a:pt x="1549" y="3263"/>
                    <a:pt x="1549" y="3227"/>
                    <a:pt x="1549" y="3179"/>
                  </a:cubicBezTo>
                  <a:lnTo>
                    <a:pt x="1549" y="3108"/>
                  </a:lnTo>
                  <a:cubicBezTo>
                    <a:pt x="1656" y="3144"/>
                    <a:pt x="1763" y="3167"/>
                    <a:pt x="1882" y="3167"/>
                  </a:cubicBezTo>
                  <a:lnTo>
                    <a:pt x="1918" y="3167"/>
                  </a:lnTo>
                  <a:cubicBezTo>
                    <a:pt x="2061" y="3167"/>
                    <a:pt x="2180" y="3155"/>
                    <a:pt x="2299" y="3108"/>
                  </a:cubicBezTo>
                  <a:close/>
                  <a:moveTo>
                    <a:pt x="1584" y="0"/>
                  </a:moveTo>
                  <a:cubicBezTo>
                    <a:pt x="1001" y="0"/>
                    <a:pt x="525" y="477"/>
                    <a:pt x="525" y="1060"/>
                  </a:cubicBezTo>
                  <a:lnTo>
                    <a:pt x="525" y="1072"/>
                  </a:lnTo>
                  <a:cubicBezTo>
                    <a:pt x="525" y="1203"/>
                    <a:pt x="549" y="1334"/>
                    <a:pt x="608" y="1453"/>
                  </a:cubicBezTo>
                  <a:lnTo>
                    <a:pt x="703" y="1620"/>
                  </a:lnTo>
                  <a:lnTo>
                    <a:pt x="703" y="1893"/>
                  </a:lnTo>
                  <a:cubicBezTo>
                    <a:pt x="703" y="2322"/>
                    <a:pt x="906" y="2703"/>
                    <a:pt x="1239" y="2941"/>
                  </a:cubicBezTo>
                  <a:lnTo>
                    <a:pt x="1239" y="3179"/>
                  </a:lnTo>
                  <a:cubicBezTo>
                    <a:pt x="1239" y="3215"/>
                    <a:pt x="1227" y="3239"/>
                    <a:pt x="1192" y="3239"/>
                  </a:cubicBezTo>
                  <a:lnTo>
                    <a:pt x="513" y="3441"/>
                  </a:lnTo>
                  <a:cubicBezTo>
                    <a:pt x="215" y="3525"/>
                    <a:pt x="1" y="3798"/>
                    <a:pt x="1" y="4108"/>
                  </a:cubicBezTo>
                  <a:lnTo>
                    <a:pt x="1" y="5132"/>
                  </a:lnTo>
                  <a:cubicBezTo>
                    <a:pt x="1" y="5227"/>
                    <a:pt x="72" y="5299"/>
                    <a:pt x="168" y="5299"/>
                  </a:cubicBezTo>
                  <a:cubicBezTo>
                    <a:pt x="251" y="5299"/>
                    <a:pt x="322" y="5227"/>
                    <a:pt x="322" y="5132"/>
                  </a:cubicBezTo>
                  <a:lnTo>
                    <a:pt x="322" y="4108"/>
                  </a:lnTo>
                  <a:cubicBezTo>
                    <a:pt x="322" y="3941"/>
                    <a:pt x="430" y="3798"/>
                    <a:pt x="596" y="3751"/>
                  </a:cubicBezTo>
                  <a:lnTo>
                    <a:pt x="1275" y="3560"/>
                  </a:lnTo>
                  <a:cubicBezTo>
                    <a:pt x="1311" y="3560"/>
                    <a:pt x="1323" y="3536"/>
                    <a:pt x="1358" y="3525"/>
                  </a:cubicBezTo>
                  <a:lnTo>
                    <a:pt x="1775" y="3941"/>
                  </a:lnTo>
                  <a:lnTo>
                    <a:pt x="1775" y="5120"/>
                  </a:lnTo>
                  <a:cubicBezTo>
                    <a:pt x="1775" y="5203"/>
                    <a:pt x="1846" y="5287"/>
                    <a:pt x="1930" y="5287"/>
                  </a:cubicBezTo>
                  <a:cubicBezTo>
                    <a:pt x="2025" y="5287"/>
                    <a:pt x="2096" y="5203"/>
                    <a:pt x="2096" y="5120"/>
                  </a:cubicBezTo>
                  <a:lnTo>
                    <a:pt x="2096" y="3941"/>
                  </a:lnTo>
                  <a:lnTo>
                    <a:pt x="2525" y="3513"/>
                  </a:lnTo>
                  <a:cubicBezTo>
                    <a:pt x="2573" y="3536"/>
                    <a:pt x="2620" y="3560"/>
                    <a:pt x="2680" y="3572"/>
                  </a:cubicBezTo>
                  <a:lnTo>
                    <a:pt x="3275" y="3751"/>
                  </a:lnTo>
                  <a:cubicBezTo>
                    <a:pt x="3442" y="3798"/>
                    <a:pt x="3537" y="3941"/>
                    <a:pt x="3537" y="4108"/>
                  </a:cubicBezTo>
                  <a:lnTo>
                    <a:pt x="3537" y="5132"/>
                  </a:lnTo>
                  <a:cubicBezTo>
                    <a:pt x="3537" y="5227"/>
                    <a:pt x="3620" y="5299"/>
                    <a:pt x="3704" y="5299"/>
                  </a:cubicBezTo>
                  <a:cubicBezTo>
                    <a:pt x="3799" y="5299"/>
                    <a:pt x="3870" y="5227"/>
                    <a:pt x="3870" y="5132"/>
                  </a:cubicBezTo>
                  <a:lnTo>
                    <a:pt x="3870" y="4108"/>
                  </a:lnTo>
                  <a:cubicBezTo>
                    <a:pt x="3870" y="3822"/>
                    <a:pt x="3668" y="3536"/>
                    <a:pt x="3370" y="3465"/>
                  </a:cubicBezTo>
                  <a:lnTo>
                    <a:pt x="2775" y="3286"/>
                  </a:lnTo>
                  <a:cubicBezTo>
                    <a:pt x="2692" y="3263"/>
                    <a:pt x="2632" y="3179"/>
                    <a:pt x="2632" y="3108"/>
                  </a:cubicBezTo>
                  <a:lnTo>
                    <a:pt x="2632" y="2977"/>
                  </a:lnTo>
                  <a:cubicBezTo>
                    <a:pt x="2692" y="2929"/>
                    <a:pt x="2739" y="2882"/>
                    <a:pt x="2799" y="2846"/>
                  </a:cubicBezTo>
                  <a:cubicBezTo>
                    <a:pt x="3037" y="2608"/>
                    <a:pt x="3168" y="2286"/>
                    <a:pt x="3168" y="1953"/>
                  </a:cubicBezTo>
                  <a:lnTo>
                    <a:pt x="3168" y="1631"/>
                  </a:lnTo>
                  <a:lnTo>
                    <a:pt x="3228" y="1501"/>
                  </a:lnTo>
                  <a:cubicBezTo>
                    <a:pt x="3311" y="1358"/>
                    <a:pt x="3347" y="1191"/>
                    <a:pt x="3347" y="1024"/>
                  </a:cubicBezTo>
                  <a:lnTo>
                    <a:pt x="3347" y="167"/>
                  </a:lnTo>
                  <a:cubicBezTo>
                    <a:pt x="3347" y="72"/>
                    <a:pt x="3275" y="0"/>
                    <a:pt x="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65"/>
            <p:cNvSpPr/>
            <p:nvPr/>
          </p:nvSpPr>
          <p:spPr>
            <a:xfrm>
              <a:off x="7670757" y="2551072"/>
              <a:ext cx="10248" cy="33005"/>
            </a:xfrm>
            <a:custGeom>
              <a:avLst/>
              <a:gdLst/>
              <a:ahLst/>
              <a:cxnLst/>
              <a:rect l="l" t="t" r="r" b="b"/>
              <a:pathLst>
                <a:path w="322" h="1037" extrusionOk="0">
                  <a:moveTo>
                    <a:pt x="155" y="1"/>
                  </a:moveTo>
                  <a:cubicBezTo>
                    <a:pt x="72" y="1"/>
                    <a:pt x="0" y="72"/>
                    <a:pt x="0" y="167"/>
                  </a:cubicBezTo>
                  <a:lnTo>
                    <a:pt x="0" y="882"/>
                  </a:lnTo>
                  <a:cubicBezTo>
                    <a:pt x="0"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65"/>
            <p:cNvSpPr/>
            <p:nvPr/>
          </p:nvSpPr>
          <p:spPr>
            <a:xfrm>
              <a:off x="7738963" y="2551072"/>
              <a:ext cx="10280" cy="33005"/>
            </a:xfrm>
            <a:custGeom>
              <a:avLst/>
              <a:gdLst/>
              <a:ahLst/>
              <a:cxnLst/>
              <a:rect l="l" t="t" r="r" b="b"/>
              <a:pathLst>
                <a:path w="323" h="1037" extrusionOk="0">
                  <a:moveTo>
                    <a:pt x="155" y="1"/>
                  </a:moveTo>
                  <a:cubicBezTo>
                    <a:pt x="72" y="1"/>
                    <a:pt x="1" y="72"/>
                    <a:pt x="1" y="167"/>
                  </a:cubicBezTo>
                  <a:lnTo>
                    <a:pt x="1" y="882"/>
                  </a:lnTo>
                  <a:cubicBezTo>
                    <a:pt x="1"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65"/>
            <p:cNvSpPr/>
            <p:nvPr/>
          </p:nvSpPr>
          <p:spPr>
            <a:xfrm>
              <a:off x="7568432" y="2635956"/>
              <a:ext cx="45513" cy="15946"/>
            </a:xfrm>
            <a:custGeom>
              <a:avLst/>
              <a:gdLst/>
              <a:ahLst/>
              <a:cxnLst/>
              <a:rect l="l" t="t" r="r" b="b"/>
              <a:pathLst>
                <a:path w="1430" h="501" extrusionOk="0">
                  <a:moveTo>
                    <a:pt x="156" y="1"/>
                  </a:moveTo>
                  <a:cubicBezTo>
                    <a:pt x="72" y="1"/>
                    <a:pt x="1" y="72"/>
                    <a:pt x="1" y="155"/>
                  </a:cubicBezTo>
                  <a:cubicBezTo>
                    <a:pt x="1" y="251"/>
                    <a:pt x="72" y="322"/>
                    <a:pt x="156" y="322"/>
                  </a:cubicBezTo>
                  <a:cubicBezTo>
                    <a:pt x="358" y="322"/>
                    <a:pt x="894" y="358"/>
                    <a:pt x="1156" y="489"/>
                  </a:cubicBezTo>
                  <a:cubicBezTo>
                    <a:pt x="1191" y="501"/>
                    <a:pt x="1203" y="501"/>
                    <a:pt x="1227" y="501"/>
                  </a:cubicBezTo>
                  <a:cubicBezTo>
                    <a:pt x="1287" y="501"/>
                    <a:pt x="1346" y="477"/>
                    <a:pt x="1382" y="417"/>
                  </a:cubicBezTo>
                  <a:cubicBezTo>
                    <a:pt x="1430" y="334"/>
                    <a:pt x="1394" y="239"/>
                    <a:pt x="1310" y="191"/>
                  </a:cubicBezTo>
                  <a:cubicBezTo>
                    <a:pt x="918" y="1"/>
                    <a:pt x="19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65"/>
            <p:cNvSpPr/>
            <p:nvPr/>
          </p:nvSpPr>
          <p:spPr>
            <a:xfrm>
              <a:off x="7529411" y="2607916"/>
              <a:ext cx="123172" cy="168654"/>
            </a:xfrm>
            <a:custGeom>
              <a:avLst/>
              <a:gdLst/>
              <a:ahLst/>
              <a:cxnLst/>
              <a:rect l="l" t="t" r="r" b="b"/>
              <a:pathLst>
                <a:path w="3870" h="5299" extrusionOk="0">
                  <a:moveTo>
                    <a:pt x="3025" y="310"/>
                  </a:moveTo>
                  <a:lnTo>
                    <a:pt x="3025" y="1013"/>
                  </a:lnTo>
                  <a:cubicBezTo>
                    <a:pt x="3025" y="1132"/>
                    <a:pt x="2989" y="1239"/>
                    <a:pt x="2953" y="1334"/>
                  </a:cubicBezTo>
                  <a:lnTo>
                    <a:pt x="2858" y="1501"/>
                  </a:lnTo>
                  <a:cubicBezTo>
                    <a:pt x="2846" y="1536"/>
                    <a:pt x="2846" y="1548"/>
                    <a:pt x="2846" y="1572"/>
                  </a:cubicBezTo>
                  <a:lnTo>
                    <a:pt x="2846" y="1929"/>
                  </a:lnTo>
                  <a:cubicBezTo>
                    <a:pt x="2834" y="2191"/>
                    <a:pt x="2727" y="2406"/>
                    <a:pt x="2560" y="2584"/>
                  </a:cubicBezTo>
                  <a:cubicBezTo>
                    <a:pt x="2392" y="2753"/>
                    <a:pt x="2170" y="2847"/>
                    <a:pt x="1945" y="2847"/>
                  </a:cubicBezTo>
                  <a:cubicBezTo>
                    <a:pt x="1932" y="2847"/>
                    <a:pt x="1919" y="2847"/>
                    <a:pt x="1905" y="2846"/>
                  </a:cubicBezTo>
                  <a:cubicBezTo>
                    <a:pt x="1429" y="2822"/>
                    <a:pt x="1024" y="2394"/>
                    <a:pt x="1024" y="1894"/>
                  </a:cubicBezTo>
                  <a:lnTo>
                    <a:pt x="1024" y="1572"/>
                  </a:lnTo>
                  <a:cubicBezTo>
                    <a:pt x="1024" y="1548"/>
                    <a:pt x="1024" y="1536"/>
                    <a:pt x="1012" y="1501"/>
                  </a:cubicBezTo>
                  <a:lnTo>
                    <a:pt x="905" y="1298"/>
                  </a:lnTo>
                  <a:cubicBezTo>
                    <a:pt x="870" y="1215"/>
                    <a:pt x="846" y="1132"/>
                    <a:pt x="846" y="1060"/>
                  </a:cubicBezTo>
                  <a:lnTo>
                    <a:pt x="846" y="1036"/>
                  </a:lnTo>
                  <a:cubicBezTo>
                    <a:pt x="846" y="643"/>
                    <a:pt x="1179" y="310"/>
                    <a:pt x="1584" y="310"/>
                  </a:cubicBezTo>
                  <a:close/>
                  <a:moveTo>
                    <a:pt x="2298" y="3096"/>
                  </a:moveTo>
                  <a:lnTo>
                    <a:pt x="2298" y="3156"/>
                  </a:lnTo>
                  <a:cubicBezTo>
                    <a:pt x="2298" y="3179"/>
                    <a:pt x="2298" y="3215"/>
                    <a:pt x="2310" y="3263"/>
                  </a:cubicBezTo>
                  <a:lnTo>
                    <a:pt x="1917" y="3656"/>
                  </a:lnTo>
                  <a:lnTo>
                    <a:pt x="1536" y="3275"/>
                  </a:lnTo>
                  <a:cubicBezTo>
                    <a:pt x="1548" y="3239"/>
                    <a:pt x="1548" y="3215"/>
                    <a:pt x="1548" y="3168"/>
                  </a:cubicBezTo>
                  <a:lnTo>
                    <a:pt x="1548" y="3096"/>
                  </a:lnTo>
                  <a:cubicBezTo>
                    <a:pt x="1655" y="3120"/>
                    <a:pt x="1763" y="3156"/>
                    <a:pt x="1882" y="3156"/>
                  </a:cubicBezTo>
                  <a:lnTo>
                    <a:pt x="1917" y="3156"/>
                  </a:lnTo>
                  <a:cubicBezTo>
                    <a:pt x="2036" y="3156"/>
                    <a:pt x="2179" y="3132"/>
                    <a:pt x="2298" y="3096"/>
                  </a:cubicBezTo>
                  <a:close/>
                  <a:moveTo>
                    <a:pt x="1584" y="1"/>
                  </a:moveTo>
                  <a:cubicBezTo>
                    <a:pt x="1001" y="1"/>
                    <a:pt x="524" y="477"/>
                    <a:pt x="524" y="1060"/>
                  </a:cubicBezTo>
                  <a:lnTo>
                    <a:pt x="524" y="1072"/>
                  </a:lnTo>
                  <a:cubicBezTo>
                    <a:pt x="524" y="1203"/>
                    <a:pt x="548" y="1334"/>
                    <a:pt x="608" y="1453"/>
                  </a:cubicBezTo>
                  <a:lnTo>
                    <a:pt x="703" y="1620"/>
                  </a:lnTo>
                  <a:lnTo>
                    <a:pt x="703" y="1894"/>
                  </a:lnTo>
                  <a:cubicBezTo>
                    <a:pt x="703" y="2322"/>
                    <a:pt x="905" y="2703"/>
                    <a:pt x="1239" y="2941"/>
                  </a:cubicBezTo>
                  <a:lnTo>
                    <a:pt x="1239" y="3179"/>
                  </a:lnTo>
                  <a:cubicBezTo>
                    <a:pt x="1239" y="3215"/>
                    <a:pt x="1227" y="3239"/>
                    <a:pt x="1191" y="3239"/>
                  </a:cubicBezTo>
                  <a:lnTo>
                    <a:pt x="512" y="3441"/>
                  </a:lnTo>
                  <a:cubicBezTo>
                    <a:pt x="215" y="3525"/>
                    <a:pt x="0" y="3799"/>
                    <a:pt x="0" y="4108"/>
                  </a:cubicBezTo>
                  <a:lnTo>
                    <a:pt x="0" y="5132"/>
                  </a:lnTo>
                  <a:cubicBezTo>
                    <a:pt x="0" y="5227"/>
                    <a:pt x="72" y="5299"/>
                    <a:pt x="167" y="5299"/>
                  </a:cubicBezTo>
                  <a:cubicBezTo>
                    <a:pt x="250" y="5299"/>
                    <a:pt x="322" y="5227"/>
                    <a:pt x="322" y="5132"/>
                  </a:cubicBezTo>
                  <a:lnTo>
                    <a:pt x="322" y="4108"/>
                  </a:lnTo>
                  <a:cubicBezTo>
                    <a:pt x="322" y="3941"/>
                    <a:pt x="429" y="3799"/>
                    <a:pt x="596" y="3751"/>
                  </a:cubicBezTo>
                  <a:lnTo>
                    <a:pt x="1274" y="3560"/>
                  </a:lnTo>
                  <a:cubicBezTo>
                    <a:pt x="1310" y="3560"/>
                    <a:pt x="1322" y="3537"/>
                    <a:pt x="1358" y="3525"/>
                  </a:cubicBezTo>
                  <a:lnTo>
                    <a:pt x="1774" y="3941"/>
                  </a:lnTo>
                  <a:lnTo>
                    <a:pt x="1774" y="5120"/>
                  </a:lnTo>
                  <a:cubicBezTo>
                    <a:pt x="1774" y="5204"/>
                    <a:pt x="1846" y="5287"/>
                    <a:pt x="1929" y="5287"/>
                  </a:cubicBezTo>
                  <a:cubicBezTo>
                    <a:pt x="2025" y="5287"/>
                    <a:pt x="2096" y="5204"/>
                    <a:pt x="2096" y="5120"/>
                  </a:cubicBezTo>
                  <a:lnTo>
                    <a:pt x="2096" y="3941"/>
                  </a:lnTo>
                  <a:lnTo>
                    <a:pt x="2513" y="3525"/>
                  </a:lnTo>
                  <a:cubicBezTo>
                    <a:pt x="2548" y="3537"/>
                    <a:pt x="2560" y="3537"/>
                    <a:pt x="2584" y="3560"/>
                  </a:cubicBezTo>
                  <a:lnTo>
                    <a:pt x="3275" y="3751"/>
                  </a:lnTo>
                  <a:cubicBezTo>
                    <a:pt x="3441" y="3799"/>
                    <a:pt x="3537" y="3941"/>
                    <a:pt x="3537" y="4108"/>
                  </a:cubicBezTo>
                  <a:lnTo>
                    <a:pt x="3537" y="5132"/>
                  </a:lnTo>
                  <a:cubicBezTo>
                    <a:pt x="3537" y="5227"/>
                    <a:pt x="3620" y="5299"/>
                    <a:pt x="3703" y="5299"/>
                  </a:cubicBezTo>
                  <a:cubicBezTo>
                    <a:pt x="3799" y="5299"/>
                    <a:pt x="3870" y="5227"/>
                    <a:pt x="3870" y="5132"/>
                  </a:cubicBezTo>
                  <a:lnTo>
                    <a:pt x="3870" y="4108"/>
                  </a:lnTo>
                  <a:cubicBezTo>
                    <a:pt x="3870" y="3810"/>
                    <a:pt x="3668" y="3537"/>
                    <a:pt x="3370" y="3453"/>
                  </a:cubicBezTo>
                  <a:lnTo>
                    <a:pt x="2679" y="3263"/>
                  </a:lnTo>
                  <a:cubicBezTo>
                    <a:pt x="2656" y="3239"/>
                    <a:pt x="2632" y="3227"/>
                    <a:pt x="2632" y="3203"/>
                  </a:cubicBezTo>
                  <a:lnTo>
                    <a:pt x="2632" y="2977"/>
                  </a:lnTo>
                  <a:cubicBezTo>
                    <a:pt x="2691" y="2929"/>
                    <a:pt x="2739" y="2882"/>
                    <a:pt x="2798" y="2846"/>
                  </a:cubicBezTo>
                  <a:cubicBezTo>
                    <a:pt x="3037" y="2608"/>
                    <a:pt x="3168" y="2287"/>
                    <a:pt x="3168" y="1953"/>
                  </a:cubicBezTo>
                  <a:lnTo>
                    <a:pt x="3168" y="1632"/>
                  </a:lnTo>
                  <a:lnTo>
                    <a:pt x="3227" y="1501"/>
                  </a:lnTo>
                  <a:cubicBezTo>
                    <a:pt x="3310" y="1358"/>
                    <a:pt x="3346" y="1191"/>
                    <a:pt x="3346" y="1024"/>
                  </a:cubicBezTo>
                  <a:lnTo>
                    <a:pt x="3346" y="167"/>
                  </a:lnTo>
                  <a:cubicBezTo>
                    <a:pt x="3346" y="72"/>
                    <a:pt x="3275"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65"/>
            <p:cNvSpPr/>
            <p:nvPr/>
          </p:nvSpPr>
          <p:spPr>
            <a:xfrm>
              <a:off x="7551754" y="2743946"/>
              <a:ext cx="10280" cy="33005"/>
            </a:xfrm>
            <a:custGeom>
              <a:avLst/>
              <a:gdLst/>
              <a:ahLst/>
              <a:cxnLst/>
              <a:rect l="l" t="t" r="r" b="b"/>
              <a:pathLst>
                <a:path w="323" h="1037" extrusionOk="0">
                  <a:moveTo>
                    <a:pt x="168" y="1"/>
                  </a:moveTo>
                  <a:cubicBezTo>
                    <a:pt x="72" y="1"/>
                    <a:pt x="1" y="72"/>
                    <a:pt x="1" y="156"/>
                  </a:cubicBezTo>
                  <a:lnTo>
                    <a:pt x="1" y="870"/>
                  </a:lnTo>
                  <a:cubicBezTo>
                    <a:pt x="1" y="965"/>
                    <a:pt x="72" y="1037"/>
                    <a:pt x="168" y="1037"/>
                  </a:cubicBezTo>
                  <a:cubicBezTo>
                    <a:pt x="251" y="1037"/>
                    <a:pt x="322" y="965"/>
                    <a:pt x="322" y="870"/>
                  </a:cubicBezTo>
                  <a:lnTo>
                    <a:pt x="322" y="156"/>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65"/>
            <p:cNvSpPr/>
            <p:nvPr/>
          </p:nvSpPr>
          <p:spPr>
            <a:xfrm>
              <a:off x="7619610"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65"/>
            <p:cNvSpPr/>
            <p:nvPr/>
          </p:nvSpPr>
          <p:spPr>
            <a:xfrm>
              <a:off x="7773464" y="2584427"/>
              <a:ext cx="111810" cy="192525"/>
            </a:xfrm>
            <a:custGeom>
              <a:avLst/>
              <a:gdLst/>
              <a:ahLst/>
              <a:cxnLst/>
              <a:rect l="l" t="t" r="r" b="b"/>
              <a:pathLst>
                <a:path w="3513" h="6049" extrusionOk="0">
                  <a:moveTo>
                    <a:pt x="1738" y="346"/>
                  </a:moveTo>
                  <a:cubicBezTo>
                    <a:pt x="2036" y="346"/>
                    <a:pt x="2286" y="560"/>
                    <a:pt x="2286" y="810"/>
                  </a:cubicBezTo>
                  <a:lnTo>
                    <a:pt x="2286" y="846"/>
                  </a:lnTo>
                  <a:cubicBezTo>
                    <a:pt x="2131" y="762"/>
                    <a:pt x="1929" y="739"/>
                    <a:pt x="1738" y="739"/>
                  </a:cubicBezTo>
                  <a:cubicBezTo>
                    <a:pt x="1548" y="739"/>
                    <a:pt x="1369" y="786"/>
                    <a:pt x="1191" y="846"/>
                  </a:cubicBezTo>
                  <a:lnTo>
                    <a:pt x="1191" y="810"/>
                  </a:lnTo>
                  <a:cubicBezTo>
                    <a:pt x="1203" y="560"/>
                    <a:pt x="1441" y="346"/>
                    <a:pt x="1738" y="346"/>
                  </a:cubicBezTo>
                  <a:close/>
                  <a:moveTo>
                    <a:pt x="1738" y="1048"/>
                  </a:moveTo>
                  <a:cubicBezTo>
                    <a:pt x="2334" y="1048"/>
                    <a:pt x="2822" y="1536"/>
                    <a:pt x="2822" y="2132"/>
                  </a:cubicBezTo>
                  <a:cubicBezTo>
                    <a:pt x="2822"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05" y="2346"/>
                    <a:pt x="1465" y="2239"/>
                    <a:pt x="1500" y="2167"/>
                  </a:cubicBezTo>
                  <a:cubicBezTo>
                    <a:pt x="1786" y="2251"/>
                    <a:pt x="2358" y="2465"/>
                    <a:pt x="2631" y="2834"/>
                  </a:cubicBezTo>
                  <a:cubicBezTo>
                    <a:pt x="2560" y="3263"/>
                    <a:pt x="2191" y="3584"/>
                    <a:pt x="1738" y="3584"/>
                  </a:cubicBezTo>
                  <a:cubicBezTo>
                    <a:pt x="1274" y="3584"/>
                    <a:pt x="893" y="3239"/>
                    <a:pt x="845" y="2774"/>
                  </a:cubicBezTo>
                  <a:cubicBezTo>
                    <a:pt x="845" y="2751"/>
                    <a:pt x="834" y="2727"/>
                    <a:pt x="822" y="2703"/>
                  </a:cubicBezTo>
                  <a:cubicBezTo>
                    <a:pt x="714" y="2536"/>
                    <a:pt x="655" y="2334"/>
                    <a:pt x="655" y="2132"/>
                  </a:cubicBezTo>
                  <a:cubicBezTo>
                    <a:pt x="655" y="1536"/>
                    <a:pt x="1143" y="1048"/>
                    <a:pt x="1738" y="1048"/>
                  </a:cubicBezTo>
                  <a:close/>
                  <a:moveTo>
                    <a:pt x="2131" y="3846"/>
                  </a:moveTo>
                  <a:lnTo>
                    <a:pt x="2131" y="4025"/>
                  </a:lnTo>
                  <a:cubicBezTo>
                    <a:pt x="2131" y="4084"/>
                    <a:pt x="2143" y="4144"/>
                    <a:pt x="2167" y="4191"/>
                  </a:cubicBezTo>
                  <a:lnTo>
                    <a:pt x="1988" y="4334"/>
                  </a:lnTo>
                  <a:cubicBezTo>
                    <a:pt x="1917" y="4400"/>
                    <a:pt x="1825" y="4432"/>
                    <a:pt x="1734" y="4432"/>
                  </a:cubicBezTo>
                  <a:cubicBezTo>
                    <a:pt x="1643" y="4432"/>
                    <a:pt x="1554" y="4400"/>
                    <a:pt x="1488" y="4334"/>
                  </a:cubicBezTo>
                  <a:lnTo>
                    <a:pt x="1334" y="4191"/>
                  </a:lnTo>
                  <a:cubicBezTo>
                    <a:pt x="1369" y="4144"/>
                    <a:pt x="1381" y="4084"/>
                    <a:pt x="1381" y="4025"/>
                  </a:cubicBezTo>
                  <a:lnTo>
                    <a:pt x="1381" y="3846"/>
                  </a:lnTo>
                  <a:cubicBezTo>
                    <a:pt x="1500" y="3870"/>
                    <a:pt x="1619" y="3906"/>
                    <a:pt x="1750" y="3906"/>
                  </a:cubicBezTo>
                  <a:cubicBezTo>
                    <a:pt x="1893" y="3906"/>
                    <a:pt x="2012" y="3894"/>
                    <a:pt x="2131" y="3846"/>
                  </a:cubicBezTo>
                  <a:close/>
                  <a:moveTo>
                    <a:pt x="1750" y="0"/>
                  </a:moveTo>
                  <a:cubicBezTo>
                    <a:pt x="1274" y="0"/>
                    <a:pt x="881" y="358"/>
                    <a:pt x="881" y="798"/>
                  </a:cubicBezTo>
                  <a:cubicBezTo>
                    <a:pt x="881" y="869"/>
                    <a:pt x="893" y="929"/>
                    <a:pt x="905" y="1000"/>
                  </a:cubicBezTo>
                  <a:cubicBezTo>
                    <a:pt x="560" y="1250"/>
                    <a:pt x="345" y="1667"/>
                    <a:pt x="345" y="2132"/>
                  </a:cubicBezTo>
                  <a:cubicBezTo>
                    <a:pt x="345" y="2382"/>
                    <a:pt x="405" y="2632"/>
                    <a:pt x="536" y="2834"/>
                  </a:cubicBezTo>
                  <a:cubicBezTo>
                    <a:pt x="583" y="3191"/>
                    <a:pt x="774" y="3489"/>
                    <a:pt x="1060" y="3679"/>
                  </a:cubicBezTo>
                  <a:lnTo>
                    <a:pt x="1060" y="4025"/>
                  </a:lnTo>
                  <a:lnTo>
                    <a:pt x="1060" y="4037"/>
                  </a:lnTo>
                  <a:lnTo>
                    <a:pt x="381" y="4382"/>
                  </a:lnTo>
                  <a:cubicBezTo>
                    <a:pt x="143" y="4501"/>
                    <a:pt x="0" y="4739"/>
                    <a:pt x="0" y="5013"/>
                  </a:cubicBezTo>
                  <a:lnTo>
                    <a:pt x="0" y="5882"/>
                  </a:lnTo>
                  <a:cubicBezTo>
                    <a:pt x="0" y="5977"/>
                    <a:pt x="72" y="6049"/>
                    <a:pt x="167" y="6049"/>
                  </a:cubicBezTo>
                  <a:cubicBezTo>
                    <a:pt x="250" y="6049"/>
                    <a:pt x="322" y="5977"/>
                    <a:pt x="322" y="5882"/>
                  </a:cubicBezTo>
                  <a:lnTo>
                    <a:pt x="322" y="5013"/>
                  </a:lnTo>
                  <a:cubicBezTo>
                    <a:pt x="322" y="4870"/>
                    <a:pt x="393" y="4739"/>
                    <a:pt x="536" y="4679"/>
                  </a:cubicBezTo>
                  <a:lnTo>
                    <a:pt x="1084" y="4394"/>
                  </a:lnTo>
                  <a:lnTo>
                    <a:pt x="1274" y="4572"/>
                  </a:lnTo>
                  <a:cubicBezTo>
                    <a:pt x="1417" y="4715"/>
                    <a:pt x="1584" y="4775"/>
                    <a:pt x="1750" y="4775"/>
                  </a:cubicBezTo>
                  <a:cubicBezTo>
                    <a:pt x="1929" y="4775"/>
                    <a:pt x="2096" y="4715"/>
                    <a:pt x="2227" y="4572"/>
                  </a:cubicBezTo>
                  <a:lnTo>
                    <a:pt x="2429" y="4394"/>
                  </a:lnTo>
                  <a:lnTo>
                    <a:pt x="2977" y="4679"/>
                  </a:lnTo>
                  <a:cubicBezTo>
                    <a:pt x="3096" y="4739"/>
                    <a:pt x="3179" y="4870"/>
                    <a:pt x="3179" y="5013"/>
                  </a:cubicBezTo>
                  <a:lnTo>
                    <a:pt x="3179" y="5882"/>
                  </a:lnTo>
                  <a:cubicBezTo>
                    <a:pt x="3179" y="5977"/>
                    <a:pt x="3262" y="6049"/>
                    <a:pt x="3346" y="6049"/>
                  </a:cubicBezTo>
                  <a:cubicBezTo>
                    <a:pt x="3441" y="6049"/>
                    <a:pt x="3512" y="5977"/>
                    <a:pt x="3512" y="5882"/>
                  </a:cubicBezTo>
                  <a:lnTo>
                    <a:pt x="3512" y="5013"/>
                  </a:lnTo>
                  <a:cubicBezTo>
                    <a:pt x="3512" y="4739"/>
                    <a:pt x="3358" y="4501"/>
                    <a:pt x="3120"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41" y="1262"/>
                    <a:pt x="2608" y="1000"/>
                  </a:cubicBezTo>
                  <a:cubicBezTo>
                    <a:pt x="2619" y="941"/>
                    <a:pt x="2631" y="869"/>
                    <a:pt x="2631" y="798"/>
                  </a:cubicBezTo>
                  <a:cubicBezTo>
                    <a:pt x="2631" y="369"/>
                    <a:pt x="2227" y="0"/>
                    <a:pt x="1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65"/>
            <p:cNvSpPr/>
            <p:nvPr/>
          </p:nvSpPr>
          <p:spPr>
            <a:xfrm>
              <a:off x="7795043" y="2750789"/>
              <a:ext cx="11012" cy="26162"/>
            </a:xfrm>
            <a:custGeom>
              <a:avLst/>
              <a:gdLst/>
              <a:ahLst/>
              <a:cxnLst/>
              <a:rect l="l" t="t" r="r" b="b"/>
              <a:pathLst>
                <a:path w="346"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46" y="83"/>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65"/>
            <p:cNvSpPr/>
            <p:nvPr/>
          </p:nvSpPr>
          <p:spPr>
            <a:xfrm>
              <a:off x="7851887" y="2750789"/>
              <a:ext cx="10662" cy="26162"/>
            </a:xfrm>
            <a:custGeom>
              <a:avLst/>
              <a:gdLst/>
              <a:ahLst/>
              <a:cxnLst/>
              <a:rect l="l" t="t" r="r" b="b"/>
              <a:pathLst>
                <a:path w="335"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34" y="83"/>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65"/>
            <p:cNvSpPr/>
            <p:nvPr/>
          </p:nvSpPr>
          <p:spPr>
            <a:xfrm>
              <a:off x="7641189" y="2595789"/>
              <a:ext cx="136826" cy="113147"/>
            </a:xfrm>
            <a:custGeom>
              <a:avLst/>
              <a:gdLst/>
              <a:ahLst/>
              <a:cxnLst/>
              <a:rect l="l" t="t" r="r" b="b"/>
              <a:pathLst>
                <a:path w="4299" h="3555" extrusionOk="0">
                  <a:moveTo>
                    <a:pt x="2156" y="1"/>
                  </a:moveTo>
                  <a:cubicBezTo>
                    <a:pt x="2072" y="1"/>
                    <a:pt x="2001" y="84"/>
                    <a:pt x="2001" y="167"/>
                  </a:cubicBezTo>
                  <a:lnTo>
                    <a:pt x="2001" y="2048"/>
                  </a:lnTo>
                  <a:lnTo>
                    <a:pt x="108" y="3251"/>
                  </a:lnTo>
                  <a:cubicBezTo>
                    <a:pt x="37" y="3299"/>
                    <a:pt x="1" y="3406"/>
                    <a:pt x="60" y="3477"/>
                  </a:cubicBezTo>
                  <a:cubicBezTo>
                    <a:pt x="91" y="3523"/>
                    <a:pt x="147" y="3555"/>
                    <a:pt x="202" y="3555"/>
                  </a:cubicBezTo>
                  <a:cubicBezTo>
                    <a:pt x="232" y="3555"/>
                    <a:pt x="261" y="3546"/>
                    <a:pt x="287" y="3525"/>
                  </a:cubicBezTo>
                  <a:lnTo>
                    <a:pt x="2156" y="2334"/>
                  </a:lnTo>
                  <a:lnTo>
                    <a:pt x="4037" y="3525"/>
                  </a:lnTo>
                  <a:cubicBezTo>
                    <a:pt x="4061" y="3537"/>
                    <a:pt x="4097" y="3549"/>
                    <a:pt x="4120" y="3549"/>
                  </a:cubicBezTo>
                  <a:cubicBezTo>
                    <a:pt x="4180" y="3549"/>
                    <a:pt x="4228" y="3525"/>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7" name="Google Shape;10027;p65"/>
          <p:cNvGrpSpPr/>
          <p:nvPr/>
        </p:nvGrpSpPr>
        <p:grpSpPr>
          <a:xfrm>
            <a:off x="5733194" y="2431718"/>
            <a:ext cx="446826" cy="327059"/>
            <a:chOff x="5733194" y="2431718"/>
            <a:chExt cx="446826" cy="327059"/>
          </a:xfrm>
          <a:solidFill>
            <a:schemeClr val="accent1"/>
          </a:solidFill>
        </p:grpSpPr>
        <p:sp>
          <p:nvSpPr>
            <p:cNvPr id="10028" name="Google Shape;10028;p65"/>
            <p:cNvSpPr/>
            <p:nvPr/>
          </p:nvSpPr>
          <p:spPr>
            <a:xfrm>
              <a:off x="6032946" y="2474145"/>
              <a:ext cx="56112" cy="20115"/>
            </a:xfrm>
            <a:custGeom>
              <a:avLst/>
              <a:gdLst/>
              <a:ahLst/>
              <a:cxnLst/>
              <a:rect l="l" t="t" r="r" b="b"/>
              <a:pathLst>
                <a:path w="1763" h="632" extrusionOk="0">
                  <a:moveTo>
                    <a:pt x="215" y="1"/>
                  </a:moveTo>
                  <a:cubicBezTo>
                    <a:pt x="96" y="1"/>
                    <a:pt x="1" y="96"/>
                    <a:pt x="1" y="215"/>
                  </a:cubicBezTo>
                  <a:cubicBezTo>
                    <a:pt x="1" y="334"/>
                    <a:pt x="96" y="417"/>
                    <a:pt x="215" y="417"/>
                  </a:cubicBezTo>
                  <a:cubicBezTo>
                    <a:pt x="441" y="417"/>
                    <a:pt x="1108" y="453"/>
                    <a:pt x="1429" y="620"/>
                  </a:cubicBezTo>
                  <a:cubicBezTo>
                    <a:pt x="1465" y="632"/>
                    <a:pt x="1489" y="632"/>
                    <a:pt x="1525" y="632"/>
                  </a:cubicBezTo>
                  <a:cubicBezTo>
                    <a:pt x="1596" y="632"/>
                    <a:pt x="1668" y="584"/>
                    <a:pt x="1703" y="513"/>
                  </a:cubicBezTo>
                  <a:cubicBezTo>
                    <a:pt x="1763" y="417"/>
                    <a:pt x="1727" y="298"/>
                    <a:pt x="1632" y="239"/>
                  </a:cubicBezTo>
                  <a:cubicBezTo>
                    <a:pt x="1156" y="1"/>
                    <a:pt x="263"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65"/>
            <p:cNvSpPr/>
            <p:nvPr/>
          </p:nvSpPr>
          <p:spPr>
            <a:xfrm>
              <a:off x="5733194" y="2431718"/>
              <a:ext cx="446826" cy="327059"/>
            </a:xfrm>
            <a:custGeom>
              <a:avLst/>
              <a:gdLst/>
              <a:ahLst/>
              <a:cxnLst/>
              <a:rect l="l" t="t" r="r" b="b"/>
              <a:pathLst>
                <a:path w="14039" h="10276" extrusionOk="0">
                  <a:moveTo>
                    <a:pt x="11621" y="655"/>
                  </a:moveTo>
                  <a:lnTo>
                    <a:pt x="11621" y="1500"/>
                  </a:lnTo>
                  <a:cubicBezTo>
                    <a:pt x="11621" y="1631"/>
                    <a:pt x="11598" y="1762"/>
                    <a:pt x="11538" y="1905"/>
                  </a:cubicBezTo>
                  <a:lnTo>
                    <a:pt x="11431" y="2108"/>
                  </a:lnTo>
                  <a:cubicBezTo>
                    <a:pt x="11419" y="2143"/>
                    <a:pt x="11419" y="2167"/>
                    <a:pt x="11419" y="2203"/>
                  </a:cubicBezTo>
                  <a:lnTo>
                    <a:pt x="11419" y="2631"/>
                  </a:lnTo>
                  <a:cubicBezTo>
                    <a:pt x="11419" y="2929"/>
                    <a:pt x="11300" y="3215"/>
                    <a:pt x="11074" y="3429"/>
                  </a:cubicBezTo>
                  <a:cubicBezTo>
                    <a:pt x="10858" y="3634"/>
                    <a:pt x="10599" y="3751"/>
                    <a:pt x="10317" y="3751"/>
                  </a:cubicBezTo>
                  <a:cubicBezTo>
                    <a:pt x="10303" y="3751"/>
                    <a:pt x="10290" y="3751"/>
                    <a:pt x="10276" y="3751"/>
                  </a:cubicBezTo>
                  <a:cubicBezTo>
                    <a:pt x="9657" y="3739"/>
                    <a:pt x="9181" y="3215"/>
                    <a:pt x="9181" y="2584"/>
                  </a:cubicBezTo>
                  <a:lnTo>
                    <a:pt x="9181" y="2203"/>
                  </a:lnTo>
                  <a:cubicBezTo>
                    <a:pt x="9181" y="2167"/>
                    <a:pt x="9181" y="2143"/>
                    <a:pt x="9169" y="2108"/>
                  </a:cubicBezTo>
                  <a:lnTo>
                    <a:pt x="9038" y="1857"/>
                  </a:lnTo>
                  <a:cubicBezTo>
                    <a:pt x="8990" y="1762"/>
                    <a:pt x="8966" y="1667"/>
                    <a:pt x="8966" y="1560"/>
                  </a:cubicBezTo>
                  <a:lnTo>
                    <a:pt x="8966" y="1548"/>
                  </a:lnTo>
                  <a:cubicBezTo>
                    <a:pt x="8966" y="1048"/>
                    <a:pt x="9359" y="655"/>
                    <a:pt x="9859" y="655"/>
                  </a:cubicBezTo>
                  <a:close/>
                  <a:moveTo>
                    <a:pt x="4156" y="429"/>
                  </a:moveTo>
                  <a:cubicBezTo>
                    <a:pt x="4513" y="429"/>
                    <a:pt x="4823" y="560"/>
                    <a:pt x="5061" y="822"/>
                  </a:cubicBezTo>
                  <a:cubicBezTo>
                    <a:pt x="5299" y="1072"/>
                    <a:pt x="5442" y="1417"/>
                    <a:pt x="5478" y="1786"/>
                  </a:cubicBezTo>
                  <a:cubicBezTo>
                    <a:pt x="5513" y="2215"/>
                    <a:pt x="5656" y="3108"/>
                    <a:pt x="5847" y="3643"/>
                  </a:cubicBezTo>
                  <a:lnTo>
                    <a:pt x="5835" y="3643"/>
                  </a:lnTo>
                  <a:cubicBezTo>
                    <a:pt x="5525" y="3762"/>
                    <a:pt x="4882" y="3941"/>
                    <a:pt x="4132" y="3941"/>
                  </a:cubicBezTo>
                  <a:cubicBezTo>
                    <a:pt x="4077" y="3944"/>
                    <a:pt x="4021" y="3945"/>
                    <a:pt x="3967" y="3945"/>
                  </a:cubicBezTo>
                  <a:cubicBezTo>
                    <a:pt x="3330" y="3945"/>
                    <a:pt x="2762" y="3765"/>
                    <a:pt x="2477" y="3655"/>
                  </a:cubicBezTo>
                  <a:cubicBezTo>
                    <a:pt x="2656" y="3108"/>
                    <a:pt x="2799" y="2215"/>
                    <a:pt x="2835" y="1786"/>
                  </a:cubicBezTo>
                  <a:cubicBezTo>
                    <a:pt x="2858" y="1417"/>
                    <a:pt x="3013" y="1072"/>
                    <a:pt x="3251" y="822"/>
                  </a:cubicBezTo>
                  <a:cubicBezTo>
                    <a:pt x="3501" y="560"/>
                    <a:pt x="3811" y="429"/>
                    <a:pt x="4156" y="429"/>
                  </a:cubicBezTo>
                  <a:close/>
                  <a:moveTo>
                    <a:pt x="10752" y="4096"/>
                  </a:moveTo>
                  <a:cubicBezTo>
                    <a:pt x="10752" y="4155"/>
                    <a:pt x="10764" y="4215"/>
                    <a:pt x="10776" y="4274"/>
                  </a:cubicBezTo>
                  <a:lnTo>
                    <a:pt x="10609" y="4429"/>
                  </a:lnTo>
                  <a:cubicBezTo>
                    <a:pt x="10526" y="4524"/>
                    <a:pt x="10419" y="4572"/>
                    <a:pt x="10300" y="4572"/>
                  </a:cubicBezTo>
                  <a:cubicBezTo>
                    <a:pt x="10181" y="4572"/>
                    <a:pt x="10062" y="4524"/>
                    <a:pt x="9990" y="4429"/>
                  </a:cubicBezTo>
                  <a:lnTo>
                    <a:pt x="9823" y="4274"/>
                  </a:lnTo>
                  <a:cubicBezTo>
                    <a:pt x="9835" y="4215"/>
                    <a:pt x="9859" y="4155"/>
                    <a:pt x="9859" y="4096"/>
                  </a:cubicBezTo>
                  <a:cubicBezTo>
                    <a:pt x="9990" y="4132"/>
                    <a:pt x="10121" y="4167"/>
                    <a:pt x="10252" y="4167"/>
                  </a:cubicBezTo>
                  <a:lnTo>
                    <a:pt x="10300" y="4167"/>
                  </a:lnTo>
                  <a:cubicBezTo>
                    <a:pt x="10455" y="4167"/>
                    <a:pt x="10609" y="4132"/>
                    <a:pt x="10752" y="4096"/>
                  </a:cubicBezTo>
                  <a:close/>
                  <a:moveTo>
                    <a:pt x="4692" y="4358"/>
                  </a:moveTo>
                  <a:cubicBezTo>
                    <a:pt x="4763" y="4524"/>
                    <a:pt x="4918" y="4644"/>
                    <a:pt x="5097" y="4691"/>
                  </a:cubicBezTo>
                  <a:lnTo>
                    <a:pt x="5835" y="4894"/>
                  </a:lnTo>
                  <a:cubicBezTo>
                    <a:pt x="6025" y="4953"/>
                    <a:pt x="6168" y="5132"/>
                    <a:pt x="6168" y="5322"/>
                  </a:cubicBezTo>
                  <a:lnTo>
                    <a:pt x="6168" y="7251"/>
                  </a:lnTo>
                  <a:cubicBezTo>
                    <a:pt x="6168" y="7501"/>
                    <a:pt x="5954" y="7692"/>
                    <a:pt x="5716" y="7692"/>
                  </a:cubicBezTo>
                  <a:lnTo>
                    <a:pt x="5704" y="7692"/>
                  </a:lnTo>
                  <a:lnTo>
                    <a:pt x="5704" y="6144"/>
                  </a:lnTo>
                  <a:cubicBezTo>
                    <a:pt x="5668" y="5787"/>
                    <a:pt x="5394" y="5501"/>
                    <a:pt x="5025" y="5501"/>
                  </a:cubicBezTo>
                  <a:lnTo>
                    <a:pt x="3275" y="5501"/>
                  </a:lnTo>
                  <a:cubicBezTo>
                    <a:pt x="2918" y="5501"/>
                    <a:pt x="2632" y="5787"/>
                    <a:pt x="2632" y="6144"/>
                  </a:cubicBezTo>
                  <a:lnTo>
                    <a:pt x="2632" y="7692"/>
                  </a:lnTo>
                  <a:lnTo>
                    <a:pt x="2620" y="7692"/>
                  </a:lnTo>
                  <a:cubicBezTo>
                    <a:pt x="2370" y="7692"/>
                    <a:pt x="2180" y="7489"/>
                    <a:pt x="2180" y="7251"/>
                  </a:cubicBezTo>
                  <a:lnTo>
                    <a:pt x="2180" y="5322"/>
                  </a:lnTo>
                  <a:cubicBezTo>
                    <a:pt x="2180" y="5132"/>
                    <a:pt x="2311" y="4941"/>
                    <a:pt x="2501" y="4894"/>
                  </a:cubicBezTo>
                  <a:lnTo>
                    <a:pt x="3251" y="4691"/>
                  </a:lnTo>
                  <a:cubicBezTo>
                    <a:pt x="3430" y="4644"/>
                    <a:pt x="3561" y="4524"/>
                    <a:pt x="3644" y="4358"/>
                  </a:cubicBezTo>
                  <a:cubicBezTo>
                    <a:pt x="3811" y="4370"/>
                    <a:pt x="3989" y="4394"/>
                    <a:pt x="4168" y="4394"/>
                  </a:cubicBezTo>
                  <a:cubicBezTo>
                    <a:pt x="4347" y="4394"/>
                    <a:pt x="4525" y="4370"/>
                    <a:pt x="4692" y="4358"/>
                  </a:cubicBezTo>
                  <a:close/>
                  <a:moveTo>
                    <a:pt x="10526" y="5906"/>
                  </a:moveTo>
                  <a:cubicBezTo>
                    <a:pt x="10538" y="5906"/>
                    <a:pt x="10538" y="5906"/>
                    <a:pt x="10538" y="5918"/>
                  </a:cubicBezTo>
                  <a:lnTo>
                    <a:pt x="10538" y="7680"/>
                  </a:lnTo>
                  <a:cubicBezTo>
                    <a:pt x="10538" y="7692"/>
                    <a:pt x="10538" y="7692"/>
                    <a:pt x="10526" y="7692"/>
                  </a:cubicBezTo>
                  <a:lnTo>
                    <a:pt x="7895" y="7692"/>
                  </a:lnTo>
                  <a:cubicBezTo>
                    <a:pt x="7871" y="7692"/>
                    <a:pt x="7871" y="7692"/>
                    <a:pt x="7871" y="7680"/>
                  </a:cubicBezTo>
                  <a:lnTo>
                    <a:pt x="7871" y="5918"/>
                  </a:lnTo>
                  <a:lnTo>
                    <a:pt x="10526" y="5906"/>
                  </a:lnTo>
                  <a:close/>
                  <a:moveTo>
                    <a:pt x="11050" y="4596"/>
                  </a:moveTo>
                  <a:lnTo>
                    <a:pt x="11228" y="4691"/>
                  </a:lnTo>
                  <a:lnTo>
                    <a:pt x="11967" y="4894"/>
                  </a:lnTo>
                  <a:cubicBezTo>
                    <a:pt x="12157" y="4953"/>
                    <a:pt x="12300" y="5132"/>
                    <a:pt x="12300" y="5322"/>
                  </a:cubicBezTo>
                  <a:lnTo>
                    <a:pt x="12300" y="7251"/>
                  </a:lnTo>
                  <a:cubicBezTo>
                    <a:pt x="12300" y="7501"/>
                    <a:pt x="12086" y="7692"/>
                    <a:pt x="11848" y="7692"/>
                  </a:cubicBezTo>
                  <a:lnTo>
                    <a:pt x="10955" y="7692"/>
                  </a:lnTo>
                  <a:lnTo>
                    <a:pt x="10955" y="7680"/>
                  </a:lnTo>
                  <a:lnTo>
                    <a:pt x="10955" y="7227"/>
                  </a:lnTo>
                  <a:lnTo>
                    <a:pt x="11621" y="7227"/>
                  </a:lnTo>
                  <a:cubicBezTo>
                    <a:pt x="11740" y="7227"/>
                    <a:pt x="11836" y="7144"/>
                    <a:pt x="11836" y="7025"/>
                  </a:cubicBezTo>
                  <a:lnTo>
                    <a:pt x="11836" y="5715"/>
                  </a:lnTo>
                  <a:cubicBezTo>
                    <a:pt x="11836" y="5596"/>
                    <a:pt x="11740" y="5501"/>
                    <a:pt x="11621" y="5501"/>
                  </a:cubicBezTo>
                  <a:cubicBezTo>
                    <a:pt x="11502" y="5501"/>
                    <a:pt x="11419" y="5596"/>
                    <a:pt x="11419" y="5715"/>
                  </a:cubicBezTo>
                  <a:lnTo>
                    <a:pt x="11419" y="6834"/>
                  </a:lnTo>
                  <a:lnTo>
                    <a:pt x="10955" y="6834"/>
                  </a:lnTo>
                  <a:lnTo>
                    <a:pt x="10955" y="5941"/>
                  </a:lnTo>
                  <a:cubicBezTo>
                    <a:pt x="10955" y="5691"/>
                    <a:pt x="10764" y="5525"/>
                    <a:pt x="10538" y="5525"/>
                  </a:cubicBezTo>
                  <a:lnTo>
                    <a:pt x="8335" y="5525"/>
                  </a:lnTo>
                  <a:lnTo>
                    <a:pt x="8335" y="5322"/>
                  </a:lnTo>
                  <a:lnTo>
                    <a:pt x="8299" y="5322"/>
                  </a:lnTo>
                  <a:cubicBezTo>
                    <a:pt x="8299" y="5132"/>
                    <a:pt x="8442" y="4941"/>
                    <a:pt x="8633" y="4894"/>
                  </a:cubicBezTo>
                  <a:lnTo>
                    <a:pt x="9383" y="4691"/>
                  </a:lnTo>
                  <a:cubicBezTo>
                    <a:pt x="9442" y="4667"/>
                    <a:pt x="9490" y="4644"/>
                    <a:pt x="9562" y="4596"/>
                  </a:cubicBezTo>
                  <a:lnTo>
                    <a:pt x="9693" y="4727"/>
                  </a:lnTo>
                  <a:cubicBezTo>
                    <a:pt x="9859" y="4894"/>
                    <a:pt x="10062" y="4989"/>
                    <a:pt x="10300" y="4989"/>
                  </a:cubicBezTo>
                  <a:cubicBezTo>
                    <a:pt x="10526" y="4989"/>
                    <a:pt x="10752" y="4894"/>
                    <a:pt x="10907" y="4727"/>
                  </a:cubicBezTo>
                  <a:lnTo>
                    <a:pt x="11050" y="4596"/>
                  </a:lnTo>
                  <a:close/>
                  <a:moveTo>
                    <a:pt x="2632" y="8108"/>
                  </a:moveTo>
                  <a:lnTo>
                    <a:pt x="2632" y="8573"/>
                  </a:lnTo>
                  <a:lnTo>
                    <a:pt x="846" y="8573"/>
                  </a:lnTo>
                  <a:lnTo>
                    <a:pt x="846" y="8108"/>
                  </a:lnTo>
                  <a:close/>
                  <a:moveTo>
                    <a:pt x="13157" y="8108"/>
                  </a:moveTo>
                  <a:lnTo>
                    <a:pt x="13157" y="8573"/>
                  </a:lnTo>
                  <a:lnTo>
                    <a:pt x="5668" y="8573"/>
                  </a:lnTo>
                  <a:lnTo>
                    <a:pt x="5668" y="8108"/>
                  </a:lnTo>
                  <a:close/>
                  <a:moveTo>
                    <a:pt x="5049" y="5906"/>
                  </a:moveTo>
                  <a:cubicBezTo>
                    <a:pt x="5180" y="5906"/>
                    <a:pt x="5287" y="6013"/>
                    <a:pt x="5287" y="6144"/>
                  </a:cubicBezTo>
                  <a:lnTo>
                    <a:pt x="5287" y="9001"/>
                  </a:lnTo>
                  <a:lnTo>
                    <a:pt x="3049" y="9001"/>
                  </a:lnTo>
                  <a:lnTo>
                    <a:pt x="3049" y="6144"/>
                  </a:lnTo>
                  <a:cubicBezTo>
                    <a:pt x="3049" y="6013"/>
                    <a:pt x="3156" y="5906"/>
                    <a:pt x="3287" y="5906"/>
                  </a:cubicBezTo>
                  <a:close/>
                  <a:moveTo>
                    <a:pt x="4168" y="0"/>
                  </a:moveTo>
                  <a:cubicBezTo>
                    <a:pt x="3239" y="0"/>
                    <a:pt x="2501" y="738"/>
                    <a:pt x="2430" y="1738"/>
                  </a:cubicBezTo>
                  <a:cubicBezTo>
                    <a:pt x="2394" y="2155"/>
                    <a:pt x="2263" y="2989"/>
                    <a:pt x="2084" y="3477"/>
                  </a:cubicBezTo>
                  <a:cubicBezTo>
                    <a:pt x="2037" y="3584"/>
                    <a:pt x="2049" y="3703"/>
                    <a:pt x="2096" y="3810"/>
                  </a:cubicBezTo>
                  <a:cubicBezTo>
                    <a:pt x="2144" y="3905"/>
                    <a:pt x="2239" y="3989"/>
                    <a:pt x="2334" y="4024"/>
                  </a:cubicBezTo>
                  <a:cubicBezTo>
                    <a:pt x="2513" y="4084"/>
                    <a:pt x="2811" y="4179"/>
                    <a:pt x="3156" y="4251"/>
                  </a:cubicBezTo>
                  <a:cubicBezTo>
                    <a:pt x="3144" y="4251"/>
                    <a:pt x="3144" y="4251"/>
                    <a:pt x="3120" y="4263"/>
                  </a:cubicBezTo>
                  <a:lnTo>
                    <a:pt x="2382" y="4477"/>
                  </a:lnTo>
                  <a:cubicBezTo>
                    <a:pt x="2013" y="4584"/>
                    <a:pt x="1751" y="4917"/>
                    <a:pt x="1751" y="5310"/>
                  </a:cubicBezTo>
                  <a:lnTo>
                    <a:pt x="1751" y="7227"/>
                  </a:lnTo>
                  <a:cubicBezTo>
                    <a:pt x="1751" y="7394"/>
                    <a:pt x="1799" y="7561"/>
                    <a:pt x="1894" y="7680"/>
                  </a:cubicBezTo>
                  <a:lnTo>
                    <a:pt x="203" y="7680"/>
                  </a:lnTo>
                  <a:cubicBezTo>
                    <a:pt x="84" y="7680"/>
                    <a:pt x="1" y="7763"/>
                    <a:pt x="1" y="7882"/>
                  </a:cubicBezTo>
                  <a:cubicBezTo>
                    <a:pt x="1" y="8001"/>
                    <a:pt x="84" y="8096"/>
                    <a:pt x="203" y="8096"/>
                  </a:cubicBezTo>
                  <a:lnTo>
                    <a:pt x="441" y="8096"/>
                  </a:lnTo>
                  <a:lnTo>
                    <a:pt x="441" y="10073"/>
                  </a:lnTo>
                  <a:cubicBezTo>
                    <a:pt x="441" y="10192"/>
                    <a:pt x="537" y="10275"/>
                    <a:pt x="656" y="10275"/>
                  </a:cubicBezTo>
                  <a:cubicBezTo>
                    <a:pt x="775" y="10275"/>
                    <a:pt x="858" y="10192"/>
                    <a:pt x="858" y="10073"/>
                  </a:cubicBezTo>
                  <a:lnTo>
                    <a:pt x="858" y="8954"/>
                  </a:lnTo>
                  <a:lnTo>
                    <a:pt x="2644" y="8954"/>
                  </a:lnTo>
                  <a:lnTo>
                    <a:pt x="2644" y="10073"/>
                  </a:lnTo>
                  <a:cubicBezTo>
                    <a:pt x="2644" y="10192"/>
                    <a:pt x="2739" y="10275"/>
                    <a:pt x="2858" y="10275"/>
                  </a:cubicBezTo>
                  <a:cubicBezTo>
                    <a:pt x="2977" y="10275"/>
                    <a:pt x="3073" y="10192"/>
                    <a:pt x="3073" y="10073"/>
                  </a:cubicBezTo>
                  <a:lnTo>
                    <a:pt x="3073" y="9406"/>
                  </a:lnTo>
                  <a:lnTo>
                    <a:pt x="5287" y="9406"/>
                  </a:lnTo>
                  <a:lnTo>
                    <a:pt x="5287" y="10073"/>
                  </a:lnTo>
                  <a:cubicBezTo>
                    <a:pt x="5287" y="10192"/>
                    <a:pt x="5371" y="10275"/>
                    <a:pt x="5490" y="10275"/>
                  </a:cubicBezTo>
                  <a:cubicBezTo>
                    <a:pt x="5609" y="10275"/>
                    <a:pt x="5704" y="10192"/>
                    <a:pt x="5704" y="10073"/>
                  </a:cubicBezTo>
                  <a:lnTo>
                    <a:pt x="5704" y="8954"/>
                  </a:lnTo>
                  <a:lnTo>
                    <a:pt x="13169" y="8954"/>
                  </a:lnTo>
                  <a:lnTo>
                    <a:pt x="13169" y="10073"/>
                  </a:lnTo>
                  <a:cubicBezTo>
                    <a:pt x="13169" y="10192"/>
                    <a:pt x="13264" y="10275"/>
                    <a:pt x="13383" y="10275"/>
                  </a:cubicBezTo>
                  <a:cubicBezTo>
                    <a:pt x="13503" y="10275"/>
                    <a:pt x="13586" y="10192"/>
                    <a:pt x="13586" y="10073"/>
                  </a:cubicBezTo>
                  <a:lnTo>
                    <a:pt x="13586" y="8096"/>
                  </a:lnTo>
                  <a:lnTo>
                    <a:pt x="13824" y="8096"/>
                  </a:lnTo>
                  <a:cubicBezTo>
                    <a:pt x="13943" y="8096"/>
                    <a:pt x="14038" y="8001"/>
                    <a:pt x="14038" y="7882"/>
                  </a:cubicBezTo>
                  <a:cubicBezTo>
                    <a:pt x="14003" y="7787"/>
                    <a:pt x="13919" y="7692"/>
                    <a:pt x="13800" y="7692"/>
                  </a:cubicBezTo>
                  <a:lnTo>
                    <a:pt x="12562" y="7692"/>
                  </a:lnTo>
                  <a:cubicBezTo>
                    <a:pt x="12633" y="7561"/>
                    <a:pt x="12693" y="7406"/>
                    <a:pt x="12693" y="7251"/>
                  </a:cubicBezTo>
                  <a:lnTo>
                    <a:pt x="12693" y="5322"/>
                  </a:lnTo>
                  <a:cubicBezTo>
                    <a:pt x="12693" y="4941"/>
                    <a:pt x="12443" y="4596"/>
                    <a:pt x="12074" y="4489"/>
                  </a:cubicBezTo>
                  <a:lnTo>
                    <a:pt x="11324" y="4286"/>
                  </a:lnTo>
                  <a:cubicBezTo>
                    <a:pt x="11228" y="4251"/>
                    <a:pt x="11169" y="4167"/>
                    <a:pt x="11169" y="4060"/>
                  </a:cubicBezTo>
                  <a:lnTo>
                    <a:pt x="11169" y="3893"/>
                  </a:lnTo>
                  <a:cubicBezTo>
                    <a:pt x="11240" y="3858"/>
                    <a:pt x="11300" y="3798"/>
                    <a:pt x="11359" y="3739"/>
                  </a:cubicBezTo>
                  <a:cubicBezTo>
                    <a:pt x="11657" y="3453"/>
                    <a:pt x="11824" y="3060"/>
                    <a:pt x="11824" y="2643"/>
                  </a:cubicBezTo>
                  <a:lnTo>
                    <a:pt x="11824" y="2262"/>
                  </a:lnTo>
                  <a:lnTo>
                    <a:pt x="11895" y="2096"/>
                  </a:lnTo>
                  <a:cubicBezTo>
                    <a:pt x="11979" y="1917"/>
                    <a:pt x="12026" y="1703"/>
                    <a:pt x="12026" y="1512"/>
                  </a:cubicBezTo>
                  <a:lnTo>
                    <a:pt x="12026" y="453"/>
                  </a:lnTo>
                  <a:cubicBezTo>
                    <a:pt x="12026" y="333"/>
                    <a:pt x="11943" y="250"/>
                    <a:pt x="11824" y="250"/>
                  </a:cubicBezTo>
                  <a:lnTo>
                    <a:pt x="9859" y="250"/>
                  </a:lnTo>
                  <a:cubicBezTo>
                    <a:pt x="9145" y="250"/>
                    <a:pt x="8561" y="834"/>
                    <a:pt x="8561" y="1548"/>
                  </a:cubicBezTo>
                  <a:lnTo>
                    <a:pt x="8561" y="1560"/>
                  </a:lnTo>
                  <a:cubicBezTo>
                    <a:pt x="8561" y="1727"/>
                    <a:pt x="8597" y="1881"/>
                    <a:pt x="8680" y="2036"/>
                  </a:cubicBezTo>
                  <a:lnTo>
                    <a:pt x="8788" y="2238"/>
                  </a:lnTo>
                  <a:lnTo>
                    <a:pt x="8788" y="2572"/>
                  </a:lnTo>
                  <a:cubicBezTo>
                    <a:pt x="8788" y="3108"/>
                    <a:pt x="9050" y="3584"/>
                    <a:pt x="9442" y="3870"/>
                  </a:cubicBezTo>
                  <a:lnTo>
                    <a:pt x="9442" y="4048"/>
                  </a:lnTo>
                  <a:cubicBezTo>
                    <a:pt x="9442" y="4143"/>
                    <a:pt x="9359" y="4239"/>
                    <a:pt x="9276" y="4263"/>
                  </a:cubicBezTo>
                  <a:lnTo>
                    <a:pt x="8526" y="4477"/>
                  </a:lnTo>
                  <a:cubicBezTo>
                    <a:pt x="8157" y="4584"/>
                    <a:pt x="7907" y="4917"/>
                    <a:pt x="7907" y="5310"/>
                  </a:cubicBezTo>
                  <a:lnTo>
                    <a:pt x="7907" y="5489"/>
                  </a:lnTo>
                  <a:lnTo>
                    <a:pt x="7895" y="5489"/>
                  </a:lnTo>
                  <a:cubicBezTo>
                    <a:pt x="7657" y="5489"/>
                    <a:pt x="7478" y="5679"/>
                    <a:pt x="7478" y="5906"/>
                  </a:cubicBezTo>
                  <a:lnTo>
                    <a:pt x="7478" y="7656"/>
                  </a:lnTo>
                  <a:lnTo>
                    <a:pt x="7478" y="7680"/>
                  </a:lnTo>
                  <a:lnTo>
                    <a:pt x="6442" y="7680"/>
                  </a:lnTo>
                  <a:cubicBezTo>
                    <a:pt x="6525" y="7537"/>
                    <a:pt x="6585" y="7394"/>
                    <a:pt x="6585" y="7227"/>
                  </a:cubicBezTo>
                  <a:lnTo>
                    <a:pt x="6585" y="5310"/>
                  </a:lnTo>
                  <a:cubicBezTo>
                    <a:pt x="6585" y="4917"/>
                    <a:pt x="6323" y="4584"/>
                    <a:pt x="5954" y="4477"/>
                  </a:cubicBezTo>
                  <a:lnTo>
                    <a:pt x="5216" y="4263"/>
                  </a:lnTo>
                  <a:cubicBezTo>
                    <a:pt x="5192" y="4263"/>
                    <a:pt x="5192" y="4263"/>
                    <a:pt x="5180" y="4251"/>
                  </a:cubicBezTo>
                  <a:cubicBezTo>
                    <a:pt x="5537" y="4179"/>
                    <a:pt x="5823" y="4084"/>
                    <a:pt x="6002" y="4024"/>
                  </a:cubicBezTo>
                  <a:cubicBezTo>
                    <a:pt x="6109" y="3989"/>
                    <a:pt x="6192" y="3905"/>
                    <a:pt x="6240" y="3810"/>
                  </a:cubicBezTo>
                  <a:cubicBezTo>
                    <a:pt x="6287" y="3703"/>
                    <a:pt x="6299" y="3596"/>
                    <a:pt x="6252" y="3477"/>
                  </a:cubicBezTo>
                  <a:cubicBezTo>
                    <a:pt x="6073" y="2977"/>
                    <a:pt x="5942" y="2143"/>
                    <a:pt x="5906" y="1738"/>
                  </a:cubicBezTo>
                  <a:cubicBezTo>
                    <a:pt x="5835" y="738"/>
                    <a:pt x="5097"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65"/>
            <p:cNvSpPr/>
            <p:nvPr/>
          </p:nvSpPr>
          <p:spPr>
            <a:xfrm>
              <a:off x="6019323" y="2641653"/>
              <a:ext cx="13272" cy="13272"/>
            </a:xfrm>
            <a:custGeom>
              <a:avLst/>
              <a:gdLst/>
              <a:ahLst/>
              <a:cxnLst/>
              <a:rect l="l" t="t" r="r" b="b"/>
              <a:pathLst>
                <a:path w="417" h="417" extrusionOk="0">
                  <a:moveTo>
                    <a:pt x="202" y="0"/>
                  </a:moveTo>
                  <a:cubicBezTo>
                    <a:pt x="95" y="0"/>
                    <a:pt x="0" y="84"/>
                    <a:pt x="0" y="203"/>
                  </a:cubicBezTo>
                  <a:cubicBezTo>
                    <a:pt x="0" y="322"/>
                    <a:pt x="95" y="417"/>
                    <a:pt x="202" y="417"/>
                  </a:cubicBezTo>
                  <a:cubicBezTo>
                    <a:pt x="322" y="417"/>
                    <a:pt x="417" y="322"/>
                    <a:pt x="417" y="203"/>
                  </a:cubicBezTo>
                  <a:cubicBezTo>
                    <a:pt x="417" y="84"/>
                    <a:pt x="322"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1" name="Google Shape;10031;p65"/>
          <p:cNvGrpSpPr/>
          <p:nvPr/>
        </p:nvGrpSpPr>
        <p:grpSpPr>
          <a:xfrm>
            <a:off x="4876780" y="2418064"/>
            <a:ext cx="407774" cy="356627"/>
            <a:chOff x="4876780" y="2418064"/>
            <a:chExt cx="407774" cy="356627"/>
          </a:xfrm>
          <a:solidFill>
            <a:schemeClr val="accent1"/>
          </a:solidFill>
        </p:grpSpPr>
        <p:sp>
          <p:nvSpPr>
            <p:cNvPr id="10032" name="Google Shape;10032;p65"/>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65"/>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65"/>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65"/>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65"/>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65"/>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65"/>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65"/>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0" name="Google Shape;10040;p65"/>
          <p:cNvGrpSpPr/>
          <p:nvPr/>
        </p:nvGrpSpPr>
        <p:grpSpPr>
          <a:xfrm>
            <a:off x="7070872" y="2410871"/>
            <a:ext cx="398321" cy="371013"/>
            <a:chOff x="7070872" y="2410871"/>
            <a:chExt cx="398321" cy="371013"/>
          </a:xfrm>
          <a:solidFill>
            <a:schemeClr val="accent1"/>
          </a:solidFill>
        </p:grpSpPr>
        <p:sp>
          <p:nvSpPr>
            <p:cNvPr id="10041" name="Google Shape;10041;p65"/>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65"/>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65"/>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65"/>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5" name="Google Shape;10045;p65"/>
          <p:cNvSpPr/>
          <p:nvPr/>
        </p:nvSpPr>
        <p:spPr>
          <a:xfrm>
            <a:off x="6238328" y="2433596"/>
            <a:ext cx="316461" cy="324036"/>
          </a:xfrm>
          <a:custGeom>
            <a:avLst/>
            <a:gdLst/>
            <a:ahLst/>
            <a:cxnLst/>
            <a:rect l="l" t="t" r="r" b="b"/>
            <a:pathLst>
              <a:path w="9943" h="10181" extrusionOk="0">
                <a:moveTo>
                  <a:pt x="7883" y="536"/>
                </a:moveTo>
                <a:lnTo>
                  <a:pt x="9264" y="1918"/>
                </a:lnTo>
                <a:lnTo>
                  <a:pt x="7883" y="1918"/>
                </a:lnTo>
                <a:lnTo>
                  <a:pt x="7883" y="536"/>
                </a:lnTo>
                <a:close/>
                <a:moveTo>
                  <a:pt x="6442" y="1537"/>
                </a:moveTo>
                <a:lnTo>
                  <a:pt x="7823" y="2918"/>
                </a:lnTo>
                <a:lnTo>
                  <a:pt x="6442" y="2918"/>
                </a:lnTo>
                <a:lnTo>
                  <a:pt x="6442" y="1537"/>
                </a:lnTo>
                <a:close/>
                <a:moveTo>
                  <a:pt x="2954" y="5323"/>
                </a:moveTo>
                <a:cubicBezTo>
                  <a:pt x="3489" y="5323"/>
                  <a:pt x="3918" y="5799"/>
                  <a:pt x="3918" y="6394"/>
                </a:cubicBezTo>
                <a:lnTo>
                  <a:pt x="3930" y="6478"/>
                </a:lnTo>
                <a:cubicBezTo>
                  <a:pt x="3906" y="6478"/>
                  <a:pt x="3906" y="6478"/>
                  <a:pt x="3894" y="6490"/>
                </a:cubicBezTo>
                <a:cubicBezTo>
                  <a:pt x="3585" y="6418"/>
                  <a:pt x="3489" y="5966"/>
                  <a:pt x="3489" y="5966"/>
                </a:cubicBezTo>
                <a:cubicBezTo>
                  <a:pt x="3477" y="5906"/>
                  <a:pt x="3430" y="5847"/>
                  <a:pt x="3358" y="5835"/>
                </a:cubicBezTo>
                <a:cubicBezTo>
                  <a:pt x="3348" y="5833"/>
                  <a:pt x="3338" y="5832"/>
                  <a:pt x="3328" y="5832"/>
                </a:cubicBezTo>
                <a:cubicBezTo>
                  <a:pt x="3276" y="5832"/>
                  <a:pt x="3221" y="5857"/>
                  <a:pt x="3192" y="5906"/>
                </a:cubicBezTo>
                <a:cubicBezTo>
                  <a:pt x="2823" y="6478"/>
                  <a:pt x="1989" y="6490"/>
                  <a:pt x="1977" y="6490"/>
                </a:cubicBezTo>
                <a:lnTo>
                  <a:pt x="1930" y="6490"/>
                </a:lnTo>
                <a:cubicBezTo>
                  <a:pt x="1918" y="6490"/>
                  <a:pt x="1894" y="6490"/>
                  <a:pt x="1894" y="6478"/>
                </a:cubicBezTo>
                <a:lnTo>
                  <a:pt x="1894" y="6394"/>
                </a:lnTo>
                <a:cubicBezTo>
                  <a:pt x="1894" y="5799"/>
                  <a:pt x="2334" y="5323"/>
                  <a:pt x="2870" y="5323"/>
                </a:cubicBezTo>
                <a:close/>
                <a:moveTo>
                  <a:pt x="1668" y="6906"/>
                </a:moveTo>
                <a:cubicBezTo>
                  <a:pt x="1680" y="6906"/>
                  <a:pt x="1692" y="6918"/>
                  <a:pt x="1703" y="6918"/>
                </a:cubicBezTo>
                <a:lnTo>
                  <a:pt x="1703" y="7097"/>
                </a:lnTo>
                <a:cubicBezTo>
                  <a:pt x="1727" y="7132"/>
                  <a:pt x="1727" y="7192"/>
                  <a:pt x="1727" y="7228"/>
                </a:cubicBezTo>
                <a:cubicBezTo>
                  <a:pt x="1644" y="7216"/>
                  <a:pt x="1584" y="7144"/>
                  <a:pt x="1584" y="7049"/>
                </a:cubicBezTo>
                <a:cubicBezTo>
                  <a:pt x="1584" y="6990"/>
                  <a:pt x="1620" y="6930"/>
                  <a:pt x="1668" y="6906"/>
                </a:cubicBezTo>
                <a:close/>
                <a:moveTo>
                  <a:pt x="4168" y="6894"/>
                </a:moveTo>
                <a:cubicBezTo>
                  <a:pt x="4204" y="6918"/>
                  <a:pt x="4239" y="6978"/>
                  <a:pt x="4239" y="7037"/>
                </a:cubicBezTo>
                <a:cubicBezTo>
                  <a:pt x="4228" y="7144"/>
                  <a:pt x="4180" y="7216"/>
                  <a:pt x="4109" y="7228"/>
                </a:cubicBezTo>
                <a:cubicBezTo>
                  <a:pt x="4109" y="7192"/>
                  <a:pt x="4120" y="7132"/>
                  <a:pt x="4120" y="7085"/>
                </a:cubicBezTo>
                <a:lnTo>
                  <a:pt x="4120" y="6906"/>
                </a:lnTo>
                <a:cubicBezTo>
                  <a:pt x="4132" y="6906"/>
                  <a:pt x="4144" y="6906"/>
                  <a:pt x="4168" y="6894"/>
                </a:cubicBezTo>
                <a:close/>
                <a:moveTo>
                  <a:pt x="3251" y="6311"/>
                </a:moveTo>
                <a:cubicBezTo>
                  <a:pt x="3347" y="6490"/>
                  <a:pt x="3513" y="6716"/>
                  <a:pt x="3775" y="6787"/>
                </a:cubicBezTo>
                <a:lnTo>
                  <a:pt x="3775" y="7085"/>
                </a:lnTo>
                <a:cubicBezTo>
                  <a:pt x="3775" y="7561"/>
                  <a:pt x="3430" y="7942"/>
                  <a:pt x="3001" y="7942"/>
                </a:cubicBezTo>
                <a:lnTo>
                  <a:pt x="2787" y="7942"/>
                </a:lnTo>
                <a:cubicBezTo>
                  <a:pt x="2358" y="7942"/>
                  <a:pt x="2013" y="7561"/>
                  <a:pt x="2013" y="7085"/>
                </a:cubicBezTo>
                <a:lnTo>
                  <a:pt x="2013" y="6799"/>
                </a:lnTo>
                <a:lnTo>
                  <a:pt x="2037" y="6799"/>
                </a:lnTo>
                <a:cubicBezTo>
                  <a:pt x="2227" y="6787"/>
                  <a:pt x="2835" y="6728"/>
                  <a:pt x="3251" y="6311"/>
                </a:cubicBezTo>
                <a:close/>
                <a:moveTo>
                  <a:pt x="3013" y="8240"/>
                </a:moveTo>
                <a:cubicBezTo>
                  <a:pt x="3061" y="8264"/>
                  <a:pt x="3108" y="8264"/>
                  <a:pt x="3156" y="8264"/>
                </a:cubicBezTo>
                <a:lnTo>
                  <a:pt x="3156" y="8418"/>
                </a:lnTo>
                <a:lnTo>
                  <a:pt x="2918" y="8656"/>
                </a:lnTo>
                <a:lnTo>
                  <a:pt x="2692" y="8442"/>
                </a:lnTo>
                <a:lnTo>
                  <a:pt x="2692" y="8240"/>
                </a:lnTo>
                <a:close/>
                <a:moveTo>
                  <a:pt x="7597" y="334"/>
                </a:moveTo>
                <a:lnTo>
                  <a:pt x="7597" y="2108"/>
                </a:lnTo>
                <a:cubicBezTo>
                  <a:pt x="7597" y="2203"/>
                  <a:pt x="7680" y="2275"/>
                  <a:pt x="7764" y="2275"/>
                </a:cubicBezTo>
                <a:lnTo>
                  <a:pt x="9538" y="2275"/>
                </a:lnTo>
                <a:lnTo>
                  <a:pt x="9538" y="8871"/>
                </a:lnTo>
                <a:lnTo>
                  <a:pt x="8359" y="8871"/>
                </a:lnTo>
                <a:lnTo>
                  <a:pt x="8359" y="3084"/>
                </a:lnTo>
                <a:lnTo>
                  <a:pt x="8359" y="3061"/>
                </a:lnTo>
                <a:lnTo>
                  <a:pt x="8359" y="3049"/>
                </a:lnTo>
                <a:cubicBezTo>
                  <a:pt x="8359" y="3049"/>
                  <a:pt x="8359" y="3037"/>
                  <a:pt x="8347" y="3037"/>
                </a:cubicBezTo>
                <a:cubicBezTo>
                  <a:pt x="8347" y="3037"/>
                  <a:pt x="8347" y="3013"/>
                  <a:pt x="8335" y="3013"/>
                </a:cubicBezTo>
                <a:lnTo>
                  <a:pt x="8311" y="3001"/>
                </a:lnTo>
                <a:lnTo>
                  <a:pt x="6383" y="1072"/>
                </a:lnTo>
                <a:lnTo>
                  <a:pt x="6371" y="1048"/>
                </a:lnTo>
                <a:lnTo>
                  <a:pt x="6347" y="1036"/>
                </a:lnTo>
                <a:cubicBezTo>
                  <a:pt x="6347" y="1036"/>
                  <a:pt x="6335" y="1036"/>
                  <a:pt x="6335" y="1025"/>
                </a:cubicBezTo>
                <a:lnTo>
                  <a:pt x="3882" y="1025"/>
                </a:lnTo>
                <a:lnTo>
                  <a:pt x="3882" y="334"/>
                </a:lnTo>
                <a:close/>
                <a:moveTo>
                  <a:pt x="6085" y="1334"/>
                </a:moveTo>
                <a:lnTo>
                  <a:pt x="6085" y="3108"/>
                </a:lnTo>
                <a:cubicBezTo>
                  <a:pt x="6085" y="3192"/>
                  <a:pt x="6156" y="3275"/>
                  <a:pt x="6240" y="3275"/>
                </a:cubicBezTo>
                <a:lnTo>
                  <a:pt x="8014" y="3275"/>
                </a:lnTo>
                <a:lnTo>
                  <a:pt x="8049" y="9883"/>
                </a:lnTo>
                <a:lnTo>
                  <a:pt x="4311" y="9883"/>
                </a:lnTo>
                <a:cubicBezTo>
                  <a:pt x="5192" y="9407"/>
                  <a:pt x="5811" y="8502"/>
                  <a:pt x="5871" y="7430"/>
                </a:cubicBezTo>
                <a:lnTo>
                  <a:pt x="5871" y="7406"/>
                </a:lnTo>
                <a:lnTo>
                  <a:pt x="5871" y="7347"/>
                </a:lnTo>
                <a:lnTo>
                  <a:pt x="5871" y="7323"/>
                </a:lnTo>
                <a:lnTo>
                  <a:pt x="5871" y="7311"/>
                </a:lnTo>
                <a:lnTo>
                  <a:pt x="5871" y="7263"/>
                </a:lnTo>
                <a:lnTo>
                  <a:pt x="5871" y="7228"/>
                </a:lnTo>
                <a:lnTo>
                  <a:pt x="5871" y="7216"/>
                </a:lnTo>
                <a:lnTo>
                  <a:pt x="5871" y="7168"/>
                </a:lnTo>
                <a:lnTo>
                  <a:pt x="5871" y="7144"/>
                </a:lnTo>
                <a:lnTo>
                  <a:pt x="5871" y="7121"/>
                </a:lnTo>
                <a:lnTo>
                  <a:pt x="5871" y="7085"/>
                </a:lnTo>
                <a:lnTo>
                  <a:pt x="5871" y="7049"/>
                </a:lnTo>
                <a:lnTo>
                  <a:pt x="5871" y="7002"/>
                </a:lnTo>
                <a:lnTo>
                  <a:pt x="5871" y="6978"/>
                </a:lnTo>
                <a:lnTo>
                  <a:pt x="5871" y="6930"/>
                </a:lnTo>
                <a:lnTo>
                  <a:pt x="5871" y="6906"/>
                </a:lnTo>
                <a:lnTo>
                  <a:pt x="5871" y="6859"/>
                </a:lnTo>
                <a:lnTo>
                  <a:pt x="5871" y="6847"/>
                </a:lnTo>
                <a:lnTo>
                  <a:pt x="5871" y="6823"/>
                </a:lnTo>
                <a:lnTo>
                  <a:pt x="5871" y="6787"/>
                </a:lnTo>
                <a:lnTo>
                  <a:pt x="5871" y="6751"/>
                </a:lnTo>
                <a:cubicBezTo>
                  <a:pt x="5871" y="6728"/>
                  <a:pt x="5859" y="6704"/>
                  <a:pt x="5859" y="6680"/>
                </a:cubicBezTo>
                <a:cubicBezTo>
                  <a:pt x="5859" y="6644"/>
                  <a:pt x="5847" y="6632"/>
                  <a:pt x="5847" y="6609"/>
                </a:cubicBezTo>
                <a:lnTo>
                  <a:pt x="5847" y="6573"/>
                </a:lnTo>
                <a:cubicBezTo>
                  <a:pt x="5847" y="6561"/>
                  <a:pt x="5835" y="6549"/>
                  <a:pt x="5835" y="6525"/>
                </a:cubicBezTo>
                <a:lnTo>
                  <a:pt x="5835" y="6513"/>
                </a:lnTo>
                <a:lnTo>
                  <a:pt x="5835" y="6501"/>
                </a:lnTo>
                <a:cubicBezTo>
                  <a:pt x="5835" y="6490"/>
                  <a:pt x="5811" y="6466"/>
                  <a:pt x="5811" y="6454"/>
                </a:cubicBezTo>
                <a:cubicBezTo>
                  <a:pt x="5811" y="6442"/>
                  <a:pt x="5811" y="6442"/>
                  <a:pt x="5799" y="6430"/>
                </a:cubicBezTo>
                <a:cubicBezTo>
                  <a:pt x="5799" y="6406"/>
                  <a:pt x="5787" y="6394"/>
                  <a:pt x="5787" y="6382"/>
                </a:cubicBezTo>
                <a:lnTo>
                  <a:pt x="5775" y="6347"/>
                </a:lnTo>
                <a:cubicBezTo>
                  <a:pt x="5775" y="6335"/>
                  <a:pt x="5752" y="6323"/>
                  <a:pt x="5752" y="6311"/>
                </a:cubicBezTo>
                <a:cubicBezTo>
                  <a:pt x="5752" y="6287"/>
                  <a:pt x="5752" y="6287"/>
                  <a:pt x="5740" y="6275"/>
                </a:cubicBezTo>
                <a:cubicBezTo>
                  <a:pt x="5740" y="6263"/>
                  <a:pt x="5728" y="6251"/>
                  <a:pt x="5728" y="6228"/>
                </a:cubicBezTo>
                <a:lnTo>
                  <a:pt x="5716" y="6204"/>
                </a:lnTo>
                <a:cubicBezTo>
                  <a:pt x="5716" y="6192"/>
                  <a:pt x="5692" y="6168"/>
                  <a:pt x="5692" y="6156"/>
                </a:cubicBezTo>
                <a:lnTo>
                  <a:pt x="5692" y="6144"/>
                </a:lnTo>
                <a:cubicBezTo>
                  <a:pt x="5656" y="6037"/>
                  <a:pt x="5597" y="5930"/>
                  <a:pt x="5549" y="5835"/>
                </a:cubicBezTo>
                <a:cubicBezTo>
                  <a:pt x="5518" y="5780"/>
                  <a:pt x="5461" y="5751"/>
                  <a:pt x="5405" y="5751"/>
                </a:cubicBezTo>
                <a:cubicBezTo>
                  <a:pt x="5376" y="5751"/>
                  <a:pt x="5347" y="5759"/>
                  <a:pt x="5323" y="5775"/>
                </a:cubicBezTo>
                <a:cubicBezTo>
                  <a:pt x="5252" y="5811"/>
                  <a:pt x="5216" y="5918"/>
                  <a:pt x="5263" y="5989"/>
                </a:cubicBezTo>
                <a:cubicBezTo>
                  <a:pt x="5311" y="6085"/>
                  <a:pt x="5371" y="6192"/>
                  <a:pt x="5394" y="6275"/>
                </a:cubicBezTo>
                <a:lnTo>
                  <a:pt x="5394" y="6287"/>
                </a:lnTo>
                <a:cubicBezTo>
                  <a:pt x="5394" y="6311"/>
                  <a:pt x="5418" y="6323"/>
                  <a:pt x="5418" y="6335"/>
                </a:cubicBezTo>
                <a:lnTo>
                  <a:pt x="5430" y="6370"/>
                </a:lnTo>
                <a:cubicBezTo>
                  <a:pt x="5430" y="6382"/>
                  <a:pt x="5442" y="6394"/>
                  <a:pt x="5442" y="6406"/>
                </a:cubicBezTo>
                <a:cubicBezTo>
                  <a:pt x="5442" y="6430"/>
                  <a:pt x="5442" y="6430"/>
                  <a:pt x="5454" y="6442"/>
                </a:cubicBezTo>
                <a:cubicBezTo>
                  <a:pt x="5454" y="6454"/>
                  <a:pt x="5478" y="6466"/>
                  <a:pt x="5478" y="6490"/>
                </a:cubicBezTo>
                <a:lnTo>
                  <a:pt x="5490" y="6513"/>
                </a:lnTo>
                <a:cubicBezTo>
                  <a:pt x="5490" y="6525"/>
                  <a:pt x="5502" y="6549"/>
                  <a:pt x="5502" y="6561"/>
                </a:cubicBezTo>
                <a:lnTo>
                  <a:pt x="5502" y="6585"/>
                </a:lnTo>
                <a:cubicBezTo>
                  <a:pt x="5502" y="6609"/>
                  <a:pt x="5513" y="6621"/>
                  <a:pt x="5513" y="6632"/>
                </a:cubicBezTo>
                <a:lnTo>
                  <a:pt x="5513" y="6668"/>
                </a:lnTo>
                <a:cubicBezTo>
                  <a:pt x="5513" y="6680"/>
                  <a:pt x="5513" y="6692"/>
                  <a:pt x="5537" y="6704"/>
                </a:cubicBezTo>
                <a:lnTo>
                  <a:pt x="5537" y="6740"/>
                </a:lnTo>
                <a:cubicBezTo>
                  <a:pt x="5537" y="6751"/>
                  <a:pt x="5549" y="6787"/>
                  <a:pt x="5549" y="6799"/>
                </a:cubicBezTo>
                <a:cubicBezTo>
                  <a:pt x="5549" y="6811"/>
                  <a:pt x="5561" y="6847"/>
                  <a:pt x="5561" y="6859"/>
                </a:cubicBezTo>
                <a:lnTo>
                  <a:pt x="5561" y="6882"/>
                </a:lnTo>
                <a:lnTo>
                  <a:pt x="5561" y="6930"/>
                </a:lnTo>
                <a:lnTo>
                  <a:pt x="5561" y="6942"/>
                </a:lnTo>
                <a:lnTo>
                  <a:pt x="5561" y="6966"/>
                </a:lnTo>
                <a:lnTo>
                  <a:pt x="5561" y="7002"/>
                </a:lnTo>
                <a:lnTo>
                  <a:pt x="5561" y="7037"/>
                </a:lnTo>
                <a:lnTo>
                  <a:pt x="5561" y="7085"/>
                </a:lnTo>
                <a:lnTo>
                  <a:pt x="5561" y="7109"/>
                </a:lnTo>
                <a:lnTo>
                  <a:pt x="5561" y="7156"/>
                </a:lnTo>
                <a:lnTo>
                  <a:pt x="5561" y="7180"/>
                </a:lnTo>
                <a:lnTo>
                  <a:pt x="5561" y="7216"/>
                </a:lnTo>
                <a:lnTo>
                  <a:pt x="5561" y="7240"/>
                </a:lnTo>
                <a:lnTo>
                  <a:pt x="5561" y="7287"/>
                </a:lnTo>
                <a:lnTo>
                  <a:pt x="5561" y="7299"/>
                </a:lnTo>
                <a:lnTo>
                  <a:pt x="5561" y="7335"/>
                </a:lnTo>
                <a:lnTo>
                  <a:pt x="5561" y="7359"/>
                </a:lnTo>
                <a:lnTo>
                  <a:pt x="5561" y="7383"/>
                </a:lnTo>
                <a:lnTo>
                  <a:pt x="5561" y="7394"/>
                </a:lnTo>
                <a:lnTo>
                  <a:pt x="5561" y="7454"/>
                </a:lnTo>
                <a:lnTo>
                  <a:pt x="5561" y="7466"/>
                </a:lnTo>
                <a:cubicBezTo>
                  <a:pt x="5537" y="8133"/>
                  <a:pt x="5252" y="8728"/>
                  <a:pt x="4823" y="9180"/>
                </a:cubicBezTo>
                <a:cubicBezTo>
                  <a:pt x="4644" y="8835"/>
                  <a:pt x="4323" y="8704"/>
                  <a:pt x="4287" y="8692"/>
                </a:cubicBezTo>
                <a:lnTo>
                  <a:pt x="3513" y="8371"/>
                </a:lnTo>
                <a:lnTo>
                  <a:pt x="3513" y="8228"/>
                </a:lnTo>
                <a:cubicBezTo>
                  <a:pt x="3751" y="8109"/>
                  <a:pt x="3942" y="7894"/>
                  <a:pt x="4049" y="7633"/>
                </a:cubicBezTo>
                <a:lnTo>
                  <a:pt x="4085" y="7633"/>
                </a:lnTo>
                <a:cubicBezTo>
                  <a:pt x="4359" y="7633"/>
                  <a:pt x="4585" y="7406"/>
                  <a:pt x="4585" y="7109"/>
                </a:cubicBezTo>
                <a:cubicBezTo>
                  <a:pt x="4585" y="6906"/>
                  <a:pt x="4466" y="6704"/>
                  <a:pt x="4287" y="6632"/>
                </a:cubicBezTo>
                <a:lnTo>
                  <a:pt x="4287" y="6454"/>
                </a:lnTo>
                <a:cubicBezTo>
                  <a:pt x="4287" y="5680"/>
                  <a:pt x="3704" y="5061"/>
                  <a:pt x="2989" y="5061"/>
                </a:cubicBezTo>
                <a:lnTo>
                  <a:pt x="2894" y="5061"/>
                </a:lnTo>
                <a:cubicBezTo>
                  <a:pt x="2180" y="5061"/>
                  <a:pt x="1608" y="5680"/>
                  <a:pt x="1608" y="6454"/>
                </a:cubicBezTo>
                <a:lnTo>
                  <a:pt x="1608" y="6632"/>
                </a:lnTo>
                <a:cubicBezTo>
                  <a:pt x="1430" y="6704"/>
                  <a:pt x="1311" y="6906"/>
                  <a:pt x="1311" y="7109"/>
                </a:cubicBezTo>
                <a:cubicBezTo>
                  <a:pt x="1311" y="7394"/>
                  <a:pt x="1525" y="7633"/>
                  <a:pt x="1799" y="7633"/>
                </a:cubicBezTo>
                <a:cubicBezTo>
                  <a:pt x="1811" y="7633"/>
                  <a:pt x="1823" y="7633"/>
                  <a:pt x="1846" y="7621"/>
                </a:cubicBezTo>
                <a:cubicBezTo>
                  <a:pt x="1942" y="7883"/>
                  <a:pt x="2156" y="8109"/>
                  <a:pt x="2406" y="8228"/>
                </a:cubicBezTo>
                <a:lnTo>
                  <a:pt x="2406" y="8371"/>
                </a:lnTo>
                <a:lnTo>
                  <a:pt x="1620" y="8692"/>
                </a:lnTo>
                <a:cubicBezTo>
                  <a:pt x="1572" y="8704"/>
                  <a:pt x="1251" y="8835"/>
                  <a:pt x="1084" y="9180"/>
                </a:cubicBezTo>
                <a:cubicBezTo>
                  <a:pt x="596" y="8668"/>
                  <a:pt x="299" y="7978"/>
                  <a:pt x="334" y="7216"/>
                </a:cubicBezTo>
                <a:lnTo>
                  <a:pt x="334" y="7204"/>
                </a:lnTo>
                <a:lnTo>
                  <a:pt x="334" y="7156"/>
                </a:lnTo>
                <a:lnTo>
                  <a:pt x="334" y="7144"/>
                </a:lnTo>
                <a:lnTo>
                  <a:pt x="334" y="7121"/>
                </a:lnTo>
                <a:lnTo>
                  <a:pt x="334" y="7097"/>
                </a:lnTo>
                <a:lnTo>
                  <a:pt x="334" y="7085"/>
                </a:lnTo>
                <a:lnTo>
                  <a:pt x="334" y="7061"/>
                </a:lnTo>
                <a:lnTo>
                  <a:pt x="334" y="7025"/>
                </a:lnTo>
                <a:lnTo>
                  <a:pt x="334" y="7002"/>
                </a:lnTo>
                <a:lnTo>
                  <a:pt x="334" y="6990"/>
                </a:lnTo>
                <a:lnTo>
                  <a:pt x="334" y="6942"/>
                </a:lnTo>
                <a:lnTo>
                  <a:pt x="334" y="6918"/>
                </a:lnTo>
                <a:lnTo>
                  <a:pt x="334" y="6871"/>
                </a:lnTo>
                <a:lnTo>
                  <a:pt x="334" y="6847"/>
                </a:lnTo>
                <a:cubicBezTo>
                  <a:pt x="334" y="6823"/>
                  <a:pt x="334" y="6811"/>
                  <a:pt x="358" y="6799"/>
                </a:cubicBezTo>
                <a:lnTo>
                  <a:pt x="358" y="6763"/>
                </a:lnTo>
                <a:cubicBezTo>
                  <a:pt x="358" y="6751"/>
                  <a:pt x="358" y="6740"/>
                  <a:pt x="370" y="6740"/>
                </a:cubicBezTo>
                <a:lnTo>
                  <a:pt x="370" y="6728"/>
                </a:lnTo>
                <a:lnTo>
                  <a:pt x="370" y="6704"/>
                </a:lnTo>
                <a:cubicBezTo>
                  <a:pt x="370" y="6692"/>
                  <a:pt x="370" y="6680"/>
                  <a:pt x="382" y="6668"/>
                </a:cubicBezTo>
                <a:lnTo>
                  <a:pt x="382" y="6644"/>
                </a:lnTo>
                <a:lnTo>
                  <a:pt x="382" y="6632"/>
                </a:lnTo>
                <a:cubicBezTo>
                  <a:pt x="382" y="6621"/>
                  <a:pt x="394" y="6585"/>
                  <a:pt x="394" y="6573"/>
                </a:cubicBezTo>
                <a:cubicBezTo>
                  <a:pt x="394" y="6561"/>
                  <a:pt x="406" y="6525"/>
                  <a:pt x="406" y="6513"/>
                </a:cubicBezTo>
                <a:lnTo>
                  <a:pt x="406" y="6501"/>
                </a:lnTo>
                <a:cubicBezTo>
                  <a:pt x="406" y="6490"/>
                  <a:pt x="429" y="6466"/>
                  <a:pt x="429" y="6454"/>
                </a:cubicBezTo>
                <a:cubicBezTo>
                  <a:pt x="429" y="6442"/>
                  <a:pt x="429" y="6442"/>
                  <a:pt x="441" y="6430"/>
                </a:cubicBezTo>
                <a:cubicBezTo>
                  <a:pt x="441" y="6406"/>
                  <a:pt x="453" y="6394"/>
                  <a:pt x="453" y="6382"/>
                </a:cubicBezTo>
                <a:cubicBezTo>
                  <a:pt x="453" y="6370"/>
                  <a:pt x="453" y="6370"/>
                  <a:pt x="465" y="6347"/>
                </a:cubicBezTo>
                <a:cubicBezTo>
                  <a:pt x="465" y="6335"/>
                  <a:pt x="489" y="6323"/>
                  <a:pt x="489" y="6311"/>
                </a:cubicBezTo>
                <a:cubicBezTo>
                  <a:pt x="489" y="6311"/>
                  <a:pt x="489" y="6287"/>
                  <a:pt x="501" y="6275"/>
                </a:cubicBezTo>
                <a:cubicBezTo>
                  <a:pt x="501" y="6263"/>
                  <a:pt x="513" y="6251"/>
                  <a:pt x="513" y="6228"/>
                </a:cubicBezTo>
                <a:cubicBezTo>
                  <a:pt x="513" y="6216"/>
                  <a:pt x="513" y="6216"/>
                  <a:pt x="525" y="6204"/>
                </a:cubicBezTo>
                <a:cubicBezTo>
                  <a:pt x="525" y="6192"/>
                  <a:pt x="549" y="6168"/>
                  <a:pt x="549" y="6156"/>
                </a:cubicBezTo>
                <a:lnTo>
                  <a:pt x="560" y="6144"/>
                </a:lnTo>
                <a:cubicBezTo>
                  <a:pt x="560" y="6132"/>
                  <a:pt x="572" y="6109"/>
                  <a:pt x="572" y="6097"/>
                </a:cubicBezTo>
                <a:lnTo>
                  <a:pt x="572" y="6085"/>
                </a:lnTo>
                <a:cubicBezTo>
                  <a:pt x="691" y="5859"/>
                  <a:pt x="858" y="5656"/>
                  <a:pt x="1037" y="5454"/>
                </a:cubicBezTo>
                <a:lnTo>
                  <a:pt x="1049" y="5442"/>
                </a:lnTo>
                <a:lnTo>
                  <a:pt x="1061" y="5430"/>
                </a:lnTo>
                <a:lnTo>
                  <a:pt x="1084" y="5418"/>
                </a:lnTo>
                <a:lnTo>
                  <a:pt x="1096" y="5394"/>
                </a:lnTo>
                <a:lnTo>
                  <a:pt x="1108" y="5382"/>
                </a:lnTo>
                <a:lnTo>
                  <a:pt x="1120" y="5370"/>
                </a:lnTo>
                <a:lnTo>
                  <a:pt x="1144" y="5358"/>
                </a:lnTo>
                <a:cubicBezTo>
                  <a:pt x="1156" y="5358"/>
                  <a:pt x="1156" y="5335"/>
                  <a:pt x="1168" y="5335"/>
                </a:cubicBezTo>
                <a:lnTo>
                  <a:pt x="1180" y="5323"/>
                </a:lnTo>
                <a:cubicBezTo>
                  <a:pt x="1203" y="5323"/>
                  <a:pt x="1203" y="5311"/>
                  <a:pt x="1215" y="5311"/>
                </a:cubicBezTo>
                <a:cubicBezTo>
                  <a:pt x="1227" y="5311"/>
                  <a:pt x="1227" y="5299"/>
                  <a:pt x="1239" y="5299"/>
                </a:cubicBezTo>
                <a:cubicBezTo>
                  <a:pt x="1263" y="5299"/>
                  <a:pt x="1263" y="5275"/>
                  <a:pt x="1275" y="5275"/>
                </a:cubicBezTo>
                <a:cubicBezTo>
                  <a:pt x="1287" y="5275"/>
                  <a:pt x="1287" y="5263"/>
                  <a:pt x="1299" y="5263"/>
                </a:cubicBezTo>
                <a:cubicBezTo>
                  <a:pt x="1322" y="5263"/>
                  <a:pt x="1322" y="5251"/>
                  <a:pt x="1334" y="5251"/>
                </a:cubicBezTo>
                <a:cubicBezTo>
                  <a:pt x="1346" y="5251"/>
                  <a:pt x="1346" y="5239"/>
                  <a:pt x="1358" y="5239"/>
                </a:cubicBezTo>
                <a:cubicBezTo>
                  <a:pt x="1382" y="5239"/>
                  <a:pt x="1382" y="5216"/>
                  <a:pt x="1394" y="5216"/>
                </a:cubicBezTo>
                <a:cubicBezTo>
                  <a:pt x="1406" y="5216"/>
                  <a:pt x="1406" y="5204"/>
                  <a:pt x="1418" y="5204"/>
                </a:cubicBezTo>
                <a:cubicBezTo>
                  <a:pt x="1442" y="5204"/>
                  <a:pt x="1442" y="5192"/>
                  <a:pt x="1453" y="5192"/>
                </a:cubicBezTo>
                <a:cubicBezTo>
                  <a:pt x="1465" y="5192"/>
                  <a:pt x="1465" y="5180"/>
                  <a:pt x="1477" y="5180"/>
                </a:cubicBezTo>
                <a:cubicBezTo>
                  <a:pt x="1501" y="5180"/>
                  <a:pt x="1501" y="5156"/>
                  <a:pt x="1513" y="5156"/>
                </a:cubicBezTo>
                <a:cubicBezTo>
                  <a:pt x="1525" y="5156"/>
                  <a:pt x="1525" y="5144"/>
                  <a:pt x="1537" y="5144"/>
                </a:cubicBezTo>
                <a:cubicBezTo>
                  <a:pt x="1561" y="5144"/>
                  <a:pt x="1561" y="5132"/>
                  <a:pt x="1572" y="5132"/>
                </a:cubicBezTo>
                <a:cubicBezTo>
                  <a:pt x="1584" y="5132"/>
                  <a:pt x="1584" y="5120"/>
                  <a:pt x="1596" y="5120"/>
                </a:cubicBezTo>
                <a:cubicBezTo>
                  <a:pt x="1620" y="5120"/>
                  <a:pt x="1620" y="5097"/>
                  <a:pt x="1632" y="5097"/>
                </a:cubicBezTo>
                <a:cubicBezTo>
                  <a:pt x="1644" y="5097"/>
                  <a:pt x="1644" y="5085"/>
                  <a:pt x="1656" y="5085"/>
                </a:cubicBezTo>
                <a:cubicBezTo>
                  <a:pt x="1680" y="5085"/>
                  <a:pt x="1680" y="5073"/>
                  <a:pt x="1692" y="5073"/>
                </a:cubicBezTo>
                <a:lnTo>
                  <a:pt x="1703" y="5073"/>
                </a:lnTo>
                <a:cubicBezTo>
                  <a:pt x="1715" y="5073"/>
                  <a:pt x="1715" y="5061"/>
                  <a:pt x="1739" y="5061"/>
                </a:cubicBezTo>
                <a:cubicBezTo>
                  <a:pt x="1739" y="5061"/>
                  <a:pt x="1751" y="5061"/>
                  <a:pt x="1751" y="5037"/>
                </a:cubicBezTo>
                <a:lnTo>
                  <a:pt x="1763" y="5025"/>
                </a:lnTo>
                <a:cubicBezTo>
                  <a:pt x="1763" y="5025"/>
                  <a:pt x="1775" y="5025"/>
                  <a:pt x="1775" y="5013"/>
                </a:cubicBezTo>
                <a:cubicBezTo>
                  <a:pt x="1799" y="5013"/>
                  <a:pt x="1799" y="5013"/>
                  <a:pt x="1811" y="5001"/>
                </a:cubicBezTo>
                <a:lnTo>
                  <a:pt x="1823" y="5001"/>
                </a:lnTo>
                <a:cubicBezTo>
                  <a:pt x="1823" y="5001"/>
                  <a:pt x="1834" y="5001"/>
                  <a:pt x="1834" y="4977"/>
                </a:cubicBezTo>
                <a:cubicBezTo>
                  <a:pt x="1858" y="4977"/>
                  <a:pt x="1858" y="4966"/>
                  <a:pt x="1870" y="4966"/>
                </a:cubicBezTo>
                <a:cubicBezTo>
                  <a:pt x="1882" y="4966"/>
                  <a:pt x="1894" y="4954"/>
                  <a:pt x="1918" y="4954"/>
                </a:cubicBezTo>
                <a:cubicBezTo>
                  <a:pt x="1930" y="4954"/>
                  <a:pt x="1942" y="4942"/>
                  <a:pt x="1953" y="4942"/>
                </a:cubicBezTo>
                <a:lnTo>
                  <a:pt x="1977" y="4942"/>
                </a:lnTo>
                <a:lnTo>
                  <a:pt x="1989" y="4918"/>
                </a:lnTo>
                <a:cubicBezTo>
                  <a:pt x="2001" y="4918"/>
                  <a:pt x="2001" y="4918"/>
                  <a:pt x="2013" y="4906"/>
                </a:cubicBezTo>
                <a:cubicBezTo>
                  <a:pt x="2013" y="4906"/>
                  <a:pt x="2037" y="4906"/>
                  <a:pt x="2037" y="4894"/>
                </a:cubicBezTo>
                <a:lnTo>
                  <a:pt x="2049" y="4894"/>
                </a:lnTo>
                <a:cubicBezTo>
                  <a:pt x="2061" y="4894"/>
                  <a:pt x="2061" y="4894"/>
                  <a:pt x="2073" y="4882"/>
                </a:cubicBezTo>
                <a:lnTo>
                  <a:pt x="2108" y="4882"/>
                </a:lnTo>
                <a:cubicBezTo>
                  <a:pt x="2120" y="4882"/>
                  <a:pt x="2120" y="4882"/>
                  <a:pt x="2132" y="4858"/>
                </a:cubicBezTo>
                <a:lnTo>
                  <a:pt x="2168" y="4846"/>
                </a:lnTo>
                <a:cubicBezTo>
                  <a:pt x="2180" y="4858"/>
                  <a:pt x="2215" y="4858"/>
                  <a:pt x="2227" y="4858"/>
                </a:cubicBezTo>
                <a:cubicBezTo>
                  <a:pt x="2275" y="4858"/>
                  <a:pt x="2311" y="4835"/>
                  <a:pt x="2346" y="4799"/>
                </a:cubicBezTo>
                <a:lnTo>
                  <a:pt x="3442" y="4799"/>
                </a:lnTo>
                <a:cubicBezTo>
                  <a:pt x="3466" y="4799"/>
                  <a:pt x="3477" y="4799"/>
                  <a:pt x="3477" y="4823"/>
                </a:cubicBezTo>
                <a:cubicBezTo>
                  <a:pt x="3489" y="4823"/>
                  <a:pt x="3489" y="4823"/>
                  <a:pt x="3501" y="4835"/>
                </a:cubicBezTo>
                <a:cubicBezTo>
                  <a:pt x="3525" y="4835"/>
                  <a:pt x="3537" y="4835"/>
                  <a:pt x="3537" y="4846"/>
                </a:cubicBezTo>
                <a:cubicBezTo>
                  <a:pt x="3549" y="4846"/>
                  <a:pt x="3549" y="4846"/>
                  <a:pt x="3561" y="4858"/>
                </a:cubicBezTo>
                <a:cubicBezTo>
                  <a:pt x="3585" y="4858"/>
                  <a:pt x="3597" y="4858"/>
                  <a:pt x="3597" y="4882"/>
                </a:cubicBezTo>
                <a:cubicBezTo>
                  <a:pt x="3608" y="4882"/>
                  <a:pt x="3608" y="4882"/>
                  <a:pt x="3620" y="4894"/>
                </a:cubicBezTo>
                <a:cubicBezTo>
                  <a:pt x="3644" y="4894"/>
                  <a:pt x="3644" y="4894"/>
                  <a:pt x="3656" y="4906"/>
                </a:cubicBezTo>
                <a:cubicBezTo>
                  <a:pt x="3668" y="4906"/>
                  <a:pt x="3668" y="4906"/>
                  <a:pt x="3680" y="4918"/>
                </a:cubicBezTo>
                <a:cubicBezTo>
                  <a:pt x="3704" y="4918"/>
                  <a:pt x="3704" y="4942"/>
                  <a:pt x="3716" y="4942"/>
                </a:cubicBezTo>
                <a:cubicBezTo>
                  <a:pt x="3728" y="4942"/>
                  <a:pt x="3728" y="4942"/>
                  <a:pt x="3739" y="4954"/>
                </a:cubicBezTo>
                <a:cubicBezTo>
                  <a:pt x="3763" y="4954"/>
                  <a:pt x="3763" y="4966"/>
                  <a:pt x="3775" y="4966"/>
                </a:cubicBezTo>
                <a:lnTo>
                  <a:pt x="3787" y="4966"/>
                </a:lnTo>
                <a:cubicBezTo>
                  <a:pt x="3787" y="4966"/>
                  <a:pt x="3799" y="4966"/>
                  <a:pt x="3799" y="4977"/>
                </a:cubicBezTo>
                <a:cubicBezTo>
                  <a:pt x="3823" y="4977"/>
                  <a:pt x="3823" y="4977"/>
                  <a:pt x="3835" y="5001"/>
                </a:cubicBezTo>
                <a:lnTo>
                  <a:pt x="3847" y="5013"/>
                </a:lnTo>
                <a:cubicBezTo>
                  <a:pt x="3847" y="5013"/>
                  <a:pt x="3858" y="5013"/>
                  <a:pt x="3858" y="5025"/>
                </a:cubicBezTo>
                <a:cubicBezTo>
                  <a:pt x="3882" y="5025"/>
                  <a:pt x="3882" y="5037"/>
                  <a:pt x="3894" y="5037"/>
                </a:cubicBezTo>
                <a:lnTo>
                  <a:pt x="3906" y="5037"/>
                </a:lnTo>
                <a:cubicBezTo>
                  <a:pt x="3906" y="5037"/>
                  <a:pt x="3918" y="5037"/>
                  <a:pt x="3918" y="5061"/>
                </a:cubicBezTo>
                <a:cubicBezTo>
                  <a:pt x="3942" y="5061"/>
                  <a:pt x="3942" y="5073"/>
                  <a:pt x="3954" y="5073"/>
                </a:cubicBezTo>
                <a:lnTo>
                  <a:pt x="3966" y="5085"/>
                </a:lnTo>
                <a:cubicBezTo>
                  <a:pt x="3966" y="5085"/>
                  <a:pt x="3978" y="5085"/>
                  <a:pt x="3978" y="5097"/>
                </a:cubicBezTo>
                <a:cubicBezTo>
                  <a:pt x="4001" y="5097"/>
                  <a:pt x="4001" y="5120"/>
                  <a:pt x="4013" y="5120"/>
                </a:cubicBezTo>
                <a:lnTo>
                  <a:pt x="4025" y="5132"/>
                </a:lnTo>
                <a:cubicBezTo>
                  <a:pt x="4025" y="5132"/>
                  <a:pt x="4037" y="5132"/>
                  <a:pt x="4037" y="5144"/>
                </a:cubicBezTo>
                <a:cubicBezTo>
                  <a:pt x="4061" y="5144"/>
                  <a:pt x="4073" y="5156"/>
                  <a:pt x="4085" y="5156"/>
                </a:cubicBezTo>
                <a:cubicBezTo>
                  <a:pt x="4097" y="5156"/>
                  <a:pt x="4120" y="5180"/>
                  <a:pt x="4132" y="5180"/>
                </a:cubicBezTo>
                <a:cubicBezTo>
                  <a:pt x="4144" y="5180"/>
                  <a:pt x="4144" y="5192"/>
                  <a:pt x="4156" y="5192"/>
                </a:cubicBezTo>
                <a:lnTo>
                  <a:pt x="4180" y="5204"/>
                </a:lnTo>
                <a:lnTo>
                  <a:pt x="4192" y="5216"/>
                </a:lnTo>
                <a:lnTo>
                  <a:pt x="4204" y="5239"/>
                </a:lnTo>
                <a:lnTo>
                  <a:pt x="4216" y="5251"/>
                </a:lnTo>
                <a:lnTo>
                  <a:pt x="4239" y="5263"/>
                </a:lnTo>
                <a:lnTo>
                  <a:pt x="4251" y="5275"/>
                </a:lnTo>
                <a:cubicBezTo>
                  <a:pt x="4263" y="5275"/>
                  <a:pt x="4263" y="5299"/>
                  <a:pt x="4275" y="5299"/>
                </a:cubicBezTo>
                <a:cubicBezTo>
                  <a:pt x="4299" y="5299"/>
                  <a:pt x="4299" y="5311"/>
                  <a:pt x="4311" y="5311"/>
                </a:cubicBezTo>
                <a:cubicBezTo>
                  <a:pt x="4323" y="5311"/>
                  <a:pt x="4323" y="5323"/>
                  <a:pt x="4335" y="5323"/>
                </a:cubicBezTo>
                <a:lnTo>
                  <a:pt x="4359" y="5323"/>
                </a:lnTo>
                <a:lnTo>
                  <a:pt x="4370" y="5335"/>
                </a:lnTo>
                <a:cubicBezTo>
                  <a:pt x="4382" y="5335"/>
                  <a:pt x="4382" y="5358"/>
                  <a:pt x="4394" y="5358"/>
                </a:cubicBezTo>
                <a:cubicBezTo>
                  <a:pt x="4418" y="5358"/>
                  <a:pt x="4418" y="5370"/>
                  <a:pt x="4430" y="5370"/>
                </a:cubicBezTo>
                <a:cubicBezTo>
                  <a:pt x="4442" y="5370"/>
                  <a:pt x="4442" y="5382"/>
                  <a:pt x="4454" y="5382"/>
                </a:cubicBezTo>
                <a:cubicBezTo>
                  <a:pt x="4478" y="5382"/>
                  <a:pt x="4478" y="5394"/>
                  <a:pt x="4490" y="5394"/>
                </a:cubicBezTo>
                <a:cubicBezTo>
                  <a:pt x="4501" y="5394"/>
                  <a:pt x="4501" y="5418"/>
                  <a:pt x="4513" y="5418"/>
                </a:cubicBezTo>
                <a:cubicBezTo>
                  <a:pt x="4537" y="5418"/>
                  <a:pt x="4537" y="5430"/>
                  <a:pt x="4549" y="5430"/>
                </a:cubicBezTo>
                <a:cubicBezTo>
                  <a:pt x="4561" y="5430"/>
                  <a:pt x="4561" y="5442"/>
                  <a:pt x="4573" y="5442"/>
                </a:cubicBezTo>
                <a:cubicBezTo>
                  <a:pt x="4597" y="5442"/>
                  <a:pt x="4597" y="5454"/>
                  <a:pt x="4609" y="5454"/>
                </a:cubicBezTo>
                <a:cubicBezTo>
                  <a:pt x="4620" y="5454"/>
                  <a:pt x="4620" y="5478"/>
                  <a:pt x="4632" y="5478"/>
                </a:cubicBezTo>
                <a:cubicBezTo>
                  <a:pt x="4656" y="5478"/>
                  <a:pt x="4656" y="5489"/>
                  <a:pt x="4668" y="5489"/>
                </a:cubicBezTo>
                <a:lnTo>
                  <a:pt x="4680" y="5501"/>
                </a:lnTo>
                <a:cubicBezTo>
                  <a:pt x="4692" y="5501"/>
                  <a:pt x="4692" y="5513"/>
                  <a:pt x="4716" y="5513"/>
                </a:cubicBezTo>
                <a:lnTo>
                  <a:pt x="4728" y="5537"/>
                </a:lnTo>
                <a:lnTo>
                  <a:pt x="4751" y="5561"/>
                </a:lnTo>
                <a:lnTo>
                  <a:pt x="4787" y="5597"/>
                </a:lnTo>
                <a:lnTo>
                  <a:pt x="4799" y="5608"/>
                </a:lnTo>
                <a:cubicBezTo>
                  <a:pt x="4832" y="5641"/>
                  <a:pt x="4879" y="5660"/>
                  <a:pt x="4925" y="5660"/>
                </a:cubicBezTo>
                <a:cubicBezTo>
                  <a:pt x="4962" y="5660"/>
                  <a:pt x="4998" y="5647"/>
                  <a:pt x="5025" y="5620"/>
                </a:cubicBezTo>
                <a:cubicBezTo>
                  <a:pt x="5085" y="5561"/>
                  <a:pt x="5097" y="5454"/>
                  <a:pt x="5037" y="5394"/>
                </a:cubicBezTo>
                <a:lnTo>
                  <a:pt x="5025" y="5382"/>
                </a:lnTo>
                <a:lnTo>
                  <a:pt x="4990" y="5358"/>
                </a:lnTo>
                <a:lnTo>
                  <a:pt x="4966" y="5323"/>
                </a:lnTo>
                <a:lnTo>
                  <a:pt x="4954" y="5311"/>
                </a:lnTo>
                <a:lnTo>
                  <a:pt x="4918" y="5275"/>
                </a:lnTo>
                <a:lnTo>
                  <a:pt x="4894" y="5251"/>
                </a:lnTo>
                <a:lnTo>
                  <a:pt x="4859" y="5216"/>
                </a:lnTo>
                <a:lnTo>
                  <a:pt x="4835" y="5192"/>
                </a:lnTo>
                <a:lnTo>
                  <a:pt x="4799" y="5156"/>
                </a:lnTo>
                <a:lnTo>
                  <a:pt x="4775" y="5132"/>
                </a:lnTo>
                <a:lnTo>
                  <a:pt x="4740" y="5097"/>
                </a:lnTo>
                <a:lnTo>
                  <a:pt x="4716" y="5073"/>
                </a:lnTo>
                <a:lnTo>
                  <a:pt x="4680" y="5037"/>
                </a:lnTo>
                <a:lnTo>
                  <a:pt x="4656" y="5013"/>
                </a:lnTo>
                <a:cubicBezTo>
                  <a:pt x="4632" y="5013"/>
                  <a:pt x="4632" y="5001"/>
                  <a:pt x="4620" y="5001"/>
                </a:cubicBezTo>
                <a:cubicBezTo>
                  <a:pt x="4609" y="5001"/>
                  <a:pt x="4609" y="4977"/>
                  <a:pt x="4597" y="4977"/>
                </a:cubicBezTo>
                <a:cubicBezTo>
                  <a:pt x="4573" y="4977"/>
                  <a:pt x="4573" y="4966"/>
                  <a:pt x="4561" y="4966"/>
                </a:cubicBezTo>
                <a:lnTo>
                  <a:pt x="4549" y="4966"/>
                </a:lnTo>
                <a:cubicBezTo>
                  <a:pt x="4537" y="4966"/>
                  <a:pt x="4537" y="4954"/>
                  <a:pt x="4513" y="4954"/>
                </a:cubicBezTo>
                <a:cubicBezTo>
                  <a:pt x="4501" y="4954"/>
                  <a:pt x="4501" y="4942"/>
                  <a:pt x="4490" y="4942"/>
                </a:cubicBezTo>
                <a:cubicBezTo>
                  <a:pt x="4478" y="4942"/>
                  <a:pt x="4478" y="4918"/>
                  <a:pt x="4454" y="4918"/>
                </a:cubicBezTo>
                <a:cubicBezTo>
                  <a:pt x="4442" y="4918"/>
                  <a:pt x="4442" y="4906"/>
                  <a:pt x="4430" y="4906"/>
                </a:cubicBezTo>
                <a:lnTo>
                  <a:pt x="4418" y="4894"/>
                </a:lnTo>
                <a:cubicBezTo>
                  <a:pt x="4394" y="4894"/>
                  <a:pt x="4394" y="4882"/>
                  <a:pt x="4382" y="4882"/>
                </a:cubicBezTo>
                <a:cubicBezTo>
                  <a:pt x="4370" y="4882"/>
                  <a:pt x="4370" y="4858"/>
                  <a:pt x="4359" y="4858"/>
                </a:cubicBezTo>
                <a:lnTo>
                  <a:pt x="4335" y="4846"/>
                </a:lnTo>
                <a:cubicBezTo>
                  <a:pt x="4323" y="4846"/>
                  <a:pt x="4323" y="4835"/>
                  <a:pt x="4311" y="4835"/>
                </a:cubicBezTo>
                <a:cubicBezTo>
                  <a:pt x="4299" y="4835"/>
                  <a:pt x="4299" y="4823"/>
                  <a:pt x="4275" y="4823"/>
                </a:cubicBezTo>
                <a:cubicBezTo>
                  <a:pt x="4263" y="4799"/>
                  <a:pt x="4251" y="4799"/>
                  <a:pt x="4239" y="4787"/>
                </a:cubicBezTo>
                <a:cubicBezTo>
                  <a:pt x="4216" y="4775"/>
                  <a:pt x="4204" y="4775"/>
                  <a:pt x="4192" y="4763"/>
                </a:cubicBezTo>
                <a:cubicBezTo>
                  <a:pt x="4192" y="4763"/>
                  <a:pt x="4180" y="4763"/>
                  <a:pt x="4180" y="4739"/>
                </a:cubicBezTo>
                <a:lnTo>
                  <a:pt x="4156" y="4727"/>
                </a:lnTo>
                <a:cubicBezTo>
                  <a:pt x="4144" y="4727"/>
                  <a:pt x="4144" y="4716"/>
                  <a:pt x="4132" y="4716"/>
                </a:cubicBezTo>
                <a:cubicBezTo>
                  <a:pt x="4132" y="4716"/>
                  <a:pt x="4120" y="4716"/>
                  <a:pt x="4120" y="4704"/>
                </a:cubicBezTo>
                <a:lnTo>
                  <a:pt x="4097" y="4680"/>
                </a:lnTo>
                <a:cubicBezTo>
                  <a:pt x="4085" y="4680"/>
                  <a:pt x="4085" y="4668"/>
                  <a:pt x="4073" y="4668"/>
                </a:cubicBezTo>
                <a:cubicBezTo>
                  <a:pt x="4061" y="4668"/>
                  <a:pt x="4061" y="4668"/>
                  <a:pt x="4037" y="4656"/>
                </a:cubicBezTo>
                <a:lnTo>
                  <a:pt x="4025" y="4656"/>
                </a:lnTo>
                <a:cubicBezTo>
                  <a:pt x="4013" y="4656"/>
                  <a:pt x="4013" y="4644"/>
                  <a:pt x="4001" y="4644"/>
                </a:cubicBezTo>
                <a:cubicBezTo>
                  <a:pt x="3978" y="4644"/>
                  <a:pt x="3978" y="4644"/>
                  <a:pt x="3966" y="4620"/>
                </a:cubicBezTo>
                <a:lnTo>
                  <a:pt x="3954" y="4608"/>
                </a:lnTo>
                <a:cubicBezTo>
                  <a:pt x="3942" y="4608"/>
                  <a:pt x="3942" y="4608"/>
                  <a:pt x="3918" y="4596"/>
                </a:cubicBezTo>
                <a:cubicBezTo>
                  <a:pt x="3906" y="4596"/>
                  <a:pt x="3906" y="4596"/>
                  <a:pt x="3894" y="4585"/>
                </a:cubicBezTo>
                <a:lnTo>
                  <a:pt x="3882" y="4585"/>
                </a:lnTo>
                <a:cubicBezTo>
                  <a:pt x="3858" y="4585"/>
                  <a:pt x="3847" y="4561"/>
                  <a:pt x="3847" y="4561"/>
                </a:cubicBezTo>
                <a:cubicBezTo>
                  <a:pt x="3835" y="4561"/>
                  <a:pt x="3823" y="4549"/>
                  <a:pt x="3823" y="4549"/>
                </a:cubicBezTo>
                <a:cubicBezTo>
                  <a:pt x="3799" y="4549"/>
                  <a:pt x="3787" y="4537"/>
                  <a:pt x="3787" y="4537"/>
                </a:cubicBezTo>
                <a:cubicBezTo>
                  <a:pt x="3775" y="4537"/>
                  <a:pt x="3763" y="4537"/>
                  <a:pt x="3763" y="4525"/>
                </a:cubicBezTo>
                <a:cubicBezTo>
                  <a:pt x="3739" y="4525"/>
                  <a:pt x="3728" y="4501"/>
                  <a:pt x="3716" y="4501"/>
                </a:cubicBezTo>
                <a:cubicBezTo>
                  <a:pt x="3704" y="4501"/>
                  <a:pt x="3680" y="4501"/>
                  <a:pt x="3680" y="4489"/>
                </a:cubicBezTo>
                <a:cubicBezTo>
                  <a:pt x="3668" y="4489"/>
                  <a:pt x="3656" y="4489"/>
                  <a:pt x="3644" y="4477"/>
                </a:cubicBezTo>
                <a:cubicBezTo>
                  <a:pt x="3620" y="4477"/>
                  <a:pt x="3608" y="4477"/>
                  <a:pt x="3608" y="4465"/>
                </a:cubicBezTo>
                <a:cubicBezTo>
                  <a:pt x="3597" y="4465"/>
                  <a:pt x="3585" y="4465"/>
                  <a:pt x="3561" y="4442"/>
                </a:cubicBezTo>
                <a:cubicBezTo>
                  <a:pt x="3549" y="4442"/>
                  <a:pt x="3549" y="4442"/>
                  <a:pt x="3537" y="4430"/>
                </a:cubicBezTo>
                <a:cubicBezTo>
                  <a:pt x="3525" y="4430"/>
                  <a:pt x="3501" y="4430"/>
                  <a:pt x="3489" y="4418"/>
                </a:cubicBezTo>
                <a:cubicBezTo>
                  <a:pt x="3477" y="4418"/>
                  <a:pt x="3466" y="4418"/>
                  <a:pt x="3466" y="4406"/>
                </a:cubicBezTo>
                <a:cubicBezTo>
                  <a:pt x="3442" y="4406"/>
                  <a:pt x="3430" y="4406"/>
                  <a:pt x="3418" y="4382"/>
                </a:cubicBezTo>
                <a:lnTo>
                  <a:pt x="2358" y="4382"/>
                </a:lnTo>
                <a:lnTo>
                  <a:pt x="2358" y="1334"/>
                </a:lnTo>
                <a:close/>
                <a:moveTo>
                  <a:pt x="3418" y="8621"/>
                </a:moveTo>
                <a:lnTo>
                  <a:pt x="4144" y="8918"/>
                </a:lnTo>
                <a:lnTo>
                  <a:pt x="4168" y="8918"/>
                </a:lnTo>
                <a:cubicBezTo>
                  <a:pt x="4180" y="8918"/>
                  <a:pt x="4442" y="9014"/>
                  <a:pt x="4561" y="9335"/>
                </a:cubicBezTo>
                <a:cubicBezTo>
                  <a:pt x="4180" y="9609"/>
                  <a:pt x="3751" y="9811"/>
                  <a:pt x="3275" y="9883"/>
                </a:cubicBezTo>
                <a:lnTo>
                  <a:pt x="2811" y="9883"/>
                </a:lnTo>
                <a:cubicBezTo>
                  <a:pt x="2775" y="9883"/>
                  <a:pt x="2751" y="9883"/>
                  <a:pt x="2739" y="9895"/>
                </a:cubicBezTo>
                <a:cubicBezTo>
                  <a:pt x="2180" y="9871"/>
                  <a:pt x="1680" y="9657"/>
                  <a:pt x="1275" y="9335"/>
                </a:cubicBezTo>
                <a:cubicBezTo>
                  <a:pt x="1275" y="9311"/>
                  <a:pt x="1287" y="9311"/>
                  <a:pt x="1287" y="9299"/>
                </a:cubicBezTo>
                <a:cubicBezTo>
                  <a:pt x="1406" y="9002"/>
                  <a:pt x="1668" y="8918"/>
                  <a:pt x="1680" y="8918"/>
                </a:cubicBezTo>
                <a:lnTo>
                  <a:pt x="1692" y="8918"/>
                </a:lnTo>
                <a:lnTo>
                  <a:pt x="2418" y="8633"/>
                </a:lnTo>
                <a:lnTo>
                  <a:pt x="2811" y="9002"/>
                </a:lnTo>
                <a:cubicBezTo>
                  <a:pt x="2835" y="9037"/>
                  <a:pt x="2882" y="9049"/>
                  <a:pt x="2930" y="9049"/>
                </a:cubicBezTo>
                <a:cubicBezTo>
                  <a:pt x="2977" y="9049"/>
                  <a:pt x="3013" y="9037"/>
                  <a:pt x="3049" y="9002"/>
                </a:cubicBezTo>
                <a:lnTo>
                  <a:pt x="3418" y="8621"/>
                </a:lnTo>
                <a:close/>
                <a:moveTo>
                  <a:pt x="3728" y="1"/>
                </a:moveTo>
                <a:cubicBezTo>
                  <a:pt x="3692" y="1"/>
                  <a:pt x="3644" y="13"/>
                  <a:pt x="3608" y="36"/>
                </a:cubicBezTo>
                <a:cubicBezTo>
                  <a:pt x="3585" y="72"/>
                  <a:pt x="3573" y="120"/>
                  <a:pt x="3573" y="155"/>
                </a:cubicBezTo>
                <a:lnTo>
                  <a:pt x="3573" y="1013"/>
                </a:lnTo>
                <a:lnTo>
                  <a:pt x="2275" y="1013"/>
                </a:lnTo>
                <a:cubicBezTo>
                  <a:pt x="2227" y="1013"/>
                  <a:pt x="2180" y="1025"/>
                  <a:pt x="2156" y="1048"/>
                </a:cubicBezTo>
                <a:cubicBezTo>
                  <a:pt x="2120" y="1084"/>
                  <a:pt x="2108" y="1132"/>
                  <a:pt x="2108" y="1167"/>
                </a:cubicBezTo>
                <a:lnTo>
                  <a:pt x="2120" y="4465"/>
                </a:lnTo>
                <a:lnTo>
                  <a:pt x="2084" y="4465"/>
                </a:lnTo>
                <a:cubicBezTo>
                  <a:pt x="2061" y="4465"/>
                  <a:pt x="2061" y="4465"/>
                  <a:pt x="2049" y="4477"/>
                </a:cubicBezTo>
                <a:lnTo>
                  <a:pt x="2001" y="4477"/>
                </a:lnTo>
                <a:cubicBezTo>
                  <a:pt x="1989" y="4477"/>
                  <a:pt x="1989" y="4477"/>
                  <a:pt x="1977" y="4489"/>
                </a:cubicBezTo>
                <a:lnTo>
                  <a:pt x="1965" y="4489"/>
                </a:lnTo>
                <a:cubicBezTo>
                  <a:pt x="1942" y="4489"/>
                  <a:pt x="1942" y="4489"/>
                  <a:pt x="1930" y="4513"/>
                </a:cubicBezTo>
                <a:cubicBezTo>
                  <a:pt x="1918" y="4513"/>
                  <a:pt x="1918" y="4513"/>
                  <a:pt x="1906" y="4525"/>
                </a:cubicBezTo>
                <a:lnTo>
                  <a:pt x="1882" y="4537"/>
                </a:lnTo>
                <a:cubicBezTo>
                  <a:pt x="1882" y="4537"/>
                  <a:pt x="1870" y="4537"/>
                  <a:pt x="1870" y="4549"/>
                </a:cubicBezTo>
                <a:cubicBezTo>
                  <a:pt x="1858" y="4549"/>
                  <a:pt x="1846" y="4573"/>
                  <a:pt x="1823" y="4573"/>
                </a:cubicBezTo>
                <a:cubicBezTo>
                  <a:pt x="1811" y="4573"/>
                  <a:pt x="1799" y="4585"/>
                  <a:pt x="1787" y="4585"/>
                </a:cubicBezTo>
                <a:cubicBezTo>
                  <a:pt x="1763" y="4585"/>
                  <a:pt x="1751" y="4596"/>
                  <a:pt x="1751" y="4596"/>
                </a:cubicBezTo>
                <a:cubicBezTo>
                  <a:pt x="1739" y="4596"/>
                  <a:pt x="1739" y="4608"/>
                  <a:pt x="1727" y="4608"/>
                </a:cubicBezTo>
                <a:lnTo>
                  <a:pt x="1703" y="4608"/>
                </a:lnTo>
                <a:cubicBezTo>
                  <a:pt x="1692" y="4608"/>
                  <a:pt x="1692" y="4632"/>
                  <a:pt x="1680" y="4632"/>
                </a:cubicBezTo>
                <a:cubicBezTo>
                  <a:pt x="1668" y="4632"/>
                  <a:pt x="1668" y="4644"/>
                  <a:pt x="1644" y="4644"/>
                </a:cubicBezTo>
                <a:lnTo>
                  <a:pt x="1632" y="4656"/>
                </a:lnTo>
                <a:cubicBezTo>
                  <a:pt x="1620" y="4656"/>
                  <a:pt x="1620" y="4668"/>
                  <a:pt x="1608" y="4668"/>
                </a:cubicBezTo>
                <a:cubicBezTo>
                  <a:pt x="1584" y="4668"/>
                  <a:pt x="1584" y="4692"/>
                  <a:pt x="1572" y="4692"/>
                </a:cubicBezTo>
                <a:cubicBezTo>
                  <a:pt x="1561" y="4692"/>
                  <a:pt x="1561" y="4704"/>
                  <a:pt x="1549" y="4704"/>
                </a:cubicBezTo>
                <a:cubicBezTo>
                  <a:pt x="1525" y="4704"/>
                  <a:pt x="1525" y="4716"/>
                  <a:pt x="1513" y="4716"/>
                </a:cubicBezTo>
                <a:cubicBezTo>
                  <a:pt x="1501" y="4716"/>
                  <a:pt x="1501" y="4727"/>
                  <a:pt x="1489" y="4727"/>
                </a:cubicBezTo>
                <a:cubicBezTo>
                  <a:pt x="1465" y="4727"/>
                  <a:pt x="1465" y="4751"/>
                  <a:pt x="1453" y="4751"/>
                </a:cubicBezTo>
                <a:cubicBezTo>
                  <a:pt x="1442" y="4751"/>
                  <a:pt x="1442" y="4763"/>
                  <a:pt x="1430" y="4763"/>
                </a:cubicBezTo>
                <a:cubicBezTo>
                  <a:pt x="1406" y="4763"/>
                  <a:pt x="1406" y="4775"/>
                  <a:pt x="1394" y="4775"/>
                </a:cubicBezTo>
                <a:cubicBezTo>
                  <a:pt x="1382" y="4775"/>
                  <a:pt x="1382" y="4787"/>
                  <a:pt x="1370" y="4787"/>
                </a:cubicBezTo>
                <a:cubicBezTo>
                  <a:pt x="1346" y="4787"/>
                  <a:pt x="1346" y="4811"/>
                  <a:pt x="1334" y="4811"/>
                </a:cubicBezTo>
                <a:cubicBezTo>
                  <a:pt x="1322" y="4811"/>
                  <a:pt x="1322" y="4823"/>
                  <a:pt x="1311" y="4823"/>
                </a:cubicBezTo>
                <a:cubicBezTo>
                  <a:pt x="1287" y="4823"/>
                  <a:pt x="1287" y="4835"/>
                  <a:pt x="1275" y="4835"/>
                </a:cubicBezTo>
                <a:cubicBezTo>
                  <a:pt x="1263" y="4835"/>
                  <a:pt x="1263" y="4846"/>
                  <a:pt x="1251" y="4846"/>
                </a:cubicBezTo>
                <a:cubicBezTo>
                  <a:pt x="1227" y="4846"/>
                  <a:pt x="1227" y="4870"/>
                  <a:pt x="1215" y="4870"/>
                </a:cubicBezTo>
                <a:cubicBezTo>
                  <a:pt x="1203" y="4870"/>
                  <a:pt x="1203" y="4882"/>
                  <a:pt x="1191" y="4882"/>
                </a:cubicBezTo>
                <a:cubicBezTo>
                  <a:pt x="1168" y="4882"/>
                  <a:pt x="1168" y="4894"/>
                  <a:pt x="1156" y="4894"/>
                </a:cubicBezTo>
                <a:lnTo>
                  <a:pt x="1132" y="4930"/>
                </a:lnTo>
                <a:lnTo>
                  <a:pt x="1096" y="4954"/>
                </a:lnTo>
                <a:lnTo>
                  <a:pt x="1072" y="4989"/>
                </a:lnTo>
                <a:lnTo>
                  <a:pt x="1049" y="5001"/>
                </a:lnTo>
                <a:lnTo>
                  <a:pt x="1025" y="5025"/>
                </a:lnTo>
                <a:lnTo>
                  <a:pt x="1013" y="5049"/>
                </a:lnTo>
                <a:cubicBezTo>
                  <a:pt x="989" y="5049"/>
                  <a:pt x="989" y="5061"/>
                  <a:pt x="977" y="5061"/>
                </a:cubicBezTo>
                <a:lnTo>
                  <a:pt x="965" y="5073"/>
                </a:lnTo>
                <a:lnTo>
                  <a:pt x="953" y="5085"/>
                </a:lnTo>
                <a:lnTo>
                  <a:pt x="918" y="5120"/>
                </a:lnTo>
                <a:lnTo>
                  <a:pt x="906" y="5132"/>
                </a:lnTo>
                <a:cubicBezTo>
                  <a:pt x="691" y="5347"/>
                  <a:pt x="513" y="5561"/>
                  <a:pt x="382" y="5823"/>
                </a:cubicBezTo>
                <a:lnTo>
                  <a:pt x="382" y="5835"/>
                </a:lnTo>
                <a:cubicBezTo>
                  <a:pt x="370" y="5847"/>
                  <a:pt x="370" y="5859"/>
                  <a:pt x="358" y="5882"/>
                </a:cubicBezTo>
                <a:lnTo>
                  <a:pt x="334" y="5906"/>
                </a:lnTo>
                <a:cubicBezTo>
                  <a:pt x="334" y="5918"/>
                  <a:pt x="322" y="5942"/>
                  <a:pt x="322" y="5954"/>
                </a:cubicBezTo>
                <a:cubicBezTo>
                  <a:pt x="322" y="5966"/>
                  <a:pt x="310" y="5966"/>
                  <a:pt x="310" y="5978"/>
                </a:cubicBezTo>
                <a:cubicBezTo>
                  <a:pt x="310" y="6001"/>
                  <a:pt x="299" y="6013"/>
                  <a:pt x="299" y="6025"/>
                </a:cubicBezTo>
                <a:cubicBezTo>
                  <a:pt x="299" y="6037"/>
                  <a:pt x="275" y="6037"/>
                  <a:pt x="275" y="6061"/>
                </a:cubicBezTo>
                <a:cubicBezTo>
                  <a:pt x="275" y="6073"/>
                  <a:pt x="263" y="6085"/>
                  <a:pt x="263" y="6097"/>
                </a:cubicBezTo>
                <a:cubicBezTo>
                  <a:pt x="263" y="6120"/>
                  <a:pt x="251" y="6120"/>
                  <a:pt x="251" y="6132"/>
                </a:cubicBezTo>
                <a:cubicBezTo>
                  <a:pt x="251" y="6144"/>
                  <a:pt x="239" y="6156"/>
                  <a:pt x="239" y="6180"/>
                </a:cubicBezTo>
                <a:cubicBezTo>
                  <a:pt x="239" y="6192"/>
                  <a:pt x="239" y="6192"/>
                  <a:pt x="215" y="6204"/>
                </a:cubicBezTo>
                <a:cubicBezTo>
                  <a:pt x="215" y="6216"/>
                  <a:pt x="203" y="6240"/>
                  <a:pt x="203" y="6251"/>
                </a:cubicBezTo>
                <a:lnTo>
                  <a:pt x="191" y="6275"/>
                </a:lnTo>
                <a:cubicBezTo>
                  <a:pt x="179" y="6311"/>
                  <a:pt x="179" y="6323"/>
                  <a:pt x="156" y="6359"/>
                </a:cubicBezTo>
                <a:cubicBezTo>
                  <a:pt x="156" y="6382"/>
                  <a:pt x="144" y="6394"/>
                  <a:pt x="144" y="6430"/>
                </a:cubicBezTo>
                <a:lnTo>
                  <a:pt x="144" y="6442"/>
                </a:lnTo>
                <a:lnTo>
                  <a:pt x="144" y="6454"/>
                </a:lnTo>
                <a:cubicBezTo>
                  <a:pt x="144" y="6478"/>
                  <a:pt x="132" y="6490"/>
                  <a:pt x="132" y="6501"/>
                </a:cubicBezTo>
                <a:lnTo>
                  <a:pt x="132" y="6513"/>
                </a:lnTo>
                <a:lnTo>
                  <a:pt x="132" y="6537"/>
                </a:lnTo>
                <a:cubicBezTo>
                  <a:pt x="132" y="6549"/>
                  <a:pt x="132" y="6561"/>
                  <a:pt x="120" y="6573"/>
                </a:cubicBezTo>
                <a:lnTo>
                  <a:pt x="120" y="6609"/>
                </a:lnTo>
                <a:cubicBezTo>
                  <a:pt x="120" y="6621"/>
                  <a:pt x="120" y="6632"/>
                  <a:pt x="96" y="6656"/>
                </a:cubicBezTo>
                <a:lnTo>
                  <a:pt x="96" y="6680"/>
                </a:lnTo>
                <a:cubicBezTo>
                  <a:pt x="96" y="6692"/>
                  <a:pt x="96" y="6716"/>
                  <a:pt x="84" y="6728"/>
                </a:cubicBezTo>
                <a:lnTo>
                  <a:pt x="84" y="6751"/>
                </a:lnTo>
                <a:lnTo>
                  <a:pt x="84" y="6799"/>
                </a:lnTo>
                <a:lnTo>
                  <a:pt x="84" y="6811"/>
                </a:lnTo>
                <a:lnTo>
                  <a:pt x="84" y="6847"/>
                </a:lnTo>
                <a:lnTo>
                  <a:pt x="84" y="6894"/>
                </a:lnTo>
                <a:lnTo>
                  <a:pt x="84" y="6906"/>
                </a:lnTo>
                <a:lnTo>
                  <a:pt x="84" y="6930"/>
                </a:lnTo>
                <a:lnTo>
                  <a:pt x="84" y="6966"/>
                </a:lnTo>
                <a:lnTo>
                  <a:pt x="84" y="6978"/>
                </a:lnTo>
                <a:lnTo>
                  <a:pt x="84" y="6990"/>
                </a:lnTo>
                <a:lnTo>
                  <a:pt x="84" y="7049"/>
                </a:lnTo>
                <a:lnTo>
                  <a:pt x="84" y="7073"/>
                </a:lnTo>
                <a:lnTo>
                  <a:pt x="84" y="7085"/>
                </a:lnTo>
                <a:cubicBezTo>
                  <a:pt x="1" y="8704"/>
                  <a:pt x="1263" y="10109"/>
                  <a:pt x="2882" y="10180"/>
                </a:cubicBezTo>
                <a:lnTo>
                  <a:pt x="3037" y="10180"/>
                </a:lnTo>
                <a:cubicBezTo>
                  <a:pt x="3168" y="10180"/>
                  <a:pt x="3287" y="10169"/>
                  <a:pt x="3418" y="10145"/>
                </a:cubicBezTo>
                <a:lnTo>
                  <a:pt x="8335" y="10145"/>
                </a:lnTo>
                <a:cubicBezTo>
                  <a:pt x="8419" y="10145"/>
                  <a:pt x="8490" y="10073"/>
                  <a:pt x="8490" y="9990"/>
                </a:cubicBezTo>
                <a:lnTo>
                  <a:pt x="8490" y="9133"/>
                </a:lnTo>
                <a:lnTo>
                  <a:pt x="9776" y="9133"/>
                </a:lnTo>
                <a:cubicBezTo>
                  <a:pt x="9859" y="9133"/>
                  <a:pt x="9943" y="9061"/>
                  <a:pt x="9943" y="8978"/>
                </a:cubicBezTo>
                <a:lnTo>
                  <a:pt x="9824" y="2072"/>
                </a:lnTo>
                <a:lnTo>
                  <a:pt x="9824" y="2037"/>
                </a:lnTo>
                <a:lnTo>
                  <a:pt x="9824" y="2025"/>
                </a:lnTo>
                <a:cubicBezTo>
                  <a:pt x="9824" y="2025"/>
                  <a:pt x="9824" y="2013"/>
                  <a:pt x="9800" y="2013"/>
                </a:cubicBezTo>
                <a:cubicBezTo>
                  <a:pt x="9800" y="2013"/>
                  <a:pt x="9800" y="1989"/>
                  <a:pt x="9788" y="1989"/>
                </a:cubicBezTo>
                <a:lnTo>
                  <a:pt x="9776" y="1977"/>
                </a:lnTo>
                <a:lnTo>
                  <a:pt x="7835" y="36"/>
                </a:lnTo>
                <a:lnTo>
                  <a:pt x="7823" y="24"/>
                </a:lnTo>
                <a:lnTo>
                  <a:pt x="7811" y="13"/>
                </a:lnTo>
                <a:cubicBezTo>
                  <a:pt x="7811" y="13"/>
                  <a:pt x="7799" y="13"/>
                  <a:pt x="7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6" name="Google Shape;10046;p65"/>
          <p:cNvGrpSpPr/>
          <p:nvPr/>
        </p:nvGrpSpPr>
        <p:grpSpPr>
          <a:xfrm>
            <a:off x="5318259" y="2982111"/>
            <a:ext cx="371013" cy="220787"/>
            <a:chOff x="5318259" y="2982111"/>
            <a:chExt cx="371013" cy="220787"/>
          </a:xfrm>
          <a:solidFill>
            <a:schemeClr val="accent1"/>
          </a:solidFill>
        </p:grpSpPr>
        <p:sp>
          <p:nvSpPr>
            <p:cNvPr id="10047" name="Google Shape;10047;p65"/>
            <p:cNvSpPr/>
            <p:nvPr/>
          </p:nvSpPr>
          <p:spPr>
            <a:xfrm>
              <a:off x="5364123" y="3021546"/>
              <a:ext cx="58372" cy="18396"/>
            </a:xfrm>
            <a:custGeom>
              <a:avLst/>
              <a:gdLst/>
              <a:ahLst/>
              <a:cxnLst/>
              <a:rect l="l" t="t" r="r" b="b"/>
              <a:pathLst>
                <a:path w="1834" h="578" extrusionOk="0">
                  <a:moveTo>
                    <a:pt x="674" y="0"/>
                  </a:moveTo>
                  <a:cubicBezTo>
                    <a:pt x="513" y="0"/>
                    <a:pt x="335" y="16"/>
                    <a:pt x="143" y="54"/>
                  </a:cubicBezTo>
                  <a:cubicBezTo>
                    <a:pt x="60" y="66"/>
                    <a:pt x="0" y="149"/>
                    <a:pt x="0" y="220"/>
                  </a:cubicBezTo>
                  <a:lnTo>
                    <a:pt x="0" y="399"/>
                  </a:lnTo>
                  <a:cubicBezTo>
                    <a:pt x="0" y="482"/>
                    <a:pt x="72" y="566"/>
                    <a:pt x="167" y="566"/>
                  </a:cubicBezTo>
                  <a:cubicBezTo>
                    <a:pt x="250" y="566"/>
                    <a:pt x="334" y="482"/>
                    <a:pt x="334" y="399"/>
                  </a:cubicBezTo>
                  <a:lnTo>
                    <a:pt x="334" y="351"/>
                  </a:lnTo>
                  <a:cubicBezTo>
                    <a:pt x="453" y="332"/>
                    <a:pt x="564" y="324"/>
                    <a:pt x="666" y="324"/>
                  </a:cubicBezTo>
                  <a:cubicBezTo>
                    <a:pt x="878" y="324"/>
                    <a:pt x="1050" y="359"/>
                    <a:pt x="1179" y="399"/>
                  </a:cubicBezTo>
                  <a:cubicBezTo>
                    <a:pt x="1405" y="459"/>
                    <a:pt x="1536" y="530"/>
                    <a:pt x="1536" y="542"/>
                  </a:cubicBezTo>
                  <a:cubicBezTo>
                    <a:pt x="1560" y="566"/>
                    <a:pt x="1596" y="578"/>
                    <a:pt x="1619" y="578"/>
                  </a:cubicBezTo>
                  <a:cubicBezTo>
                    <a:pt x="1679" y="578"/>
                    <a:pt x="1727" y="542"/>
                    <a:pt x="1774" y="506"/>
                  </a:cubicBezTo>
                  <a:cubicBezTo>
                    <a:pt x="1834" y="423"/>
                    <a:pt x="1810" y="328"/>
                    <a:pt x="1727" y="256"/>
                  </a:cubicBezTo>
                  <a:cubicBezTo>
                    <a:pt x="1707" y="247"/>
                    <a:pt x="1322" y="0"/>
                    <a:pt x="6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65"/>
            <p:cNvSpPr/>
            <p:nvPr/>
          </p:nvSpPr>
          <p:spPr>
            <a:xfrm>
              <a:off x="5346681" y="3151338"/>
              <a:ext cx="11012" cy="39052"/>
            </a:xfrm>
            <a:custGeom>
              <a:avLst/>
              <a:gdLst/>
              <a:ahLst/>
              <a:cxnLst/>
              <a:rect l="l" t="t" r="r" b="b"/>
              <a:pathLst>
                <a:path w="346" h="1227" extrusionOk="0">
                  <a:moveTo>
                    <a:pt x="167" y="0"/>
                  </a:moveTo>
                  <a:cubicBezTo>
                    <a:pt x="72" y="0"/>
                    <a:pt x="0" y="71"/>
                    <a:pt x="0" y="155"/>
                  </a:cubicBezTo>
                  <a:lnTo>
                    <a:pt x="0" y="1072"/>
                  </a:lnTo>
                  <a:cubicBezTo>
                    <a:pt x="0" y="1155"/>
                    <a:pt x="72" y="1226"/>
                    <a:pt x="167" y="1226"/>
                  </a:cubicBezTo>
                  <a:cubicBezTo>
                    <a:pt x="250" y="1226"/>
                    <a:pt x="322" y="1155"/>
                    <a:pt x="322" y="1072"/>
                  </a:cubicBezTo>
                  <a:lnTo>
                    <a:pt x="322" y="155"/>
                  </a:lnTo>
                  <a:cubicBezTo>
                    <a:pt x="346" y="71"/>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65"/>
            <p:cNvSpPr/>
            <p:nvPr/>
          </p:nvSpPr>
          <p:spPr>
            <a:xfrm>
              <a:off x="5318259" y="2988763"/>
              <a:ext cx="149717" cy="202773"/>
            </a:xfrm>
            <a:custGeom>
              <a:avLst/>
              <a:gdLst/>
              <a:ahLst/>
              <a:cxnLst/>
              <a:rect l="l" t="t" r="r" b="b"/>
              <a:pathLst>
                <a:path w="4704" h="6371" extrusionOk="0">
                  <a:moveTo>
                    <a:pt x="3620" y="322"/>
                  </a:moveTo>
                  <a:lnTo>
                    <a:pt x="3620" y="1179"/>
                  </a:lnTo>
                  <a:cubicBezTo>
                    <a:pt x="3620" y="1322"/>
                    <a:pt x="3584" y="1453"/>
                    <a:pt x="3513" y="1596"/>
                  </a:cubicBezTo>
                  <a:lnTo>
                    <a:pt x="3441" y="1727"/>
                  </a:lnTo>
                  <a:cubicBezTo>
                    <a:pt x="3418" y="1750"/>
                    <a:pt x="3418" y="1774"/>
                    <a:pt x="3418" y="1798"/>
                  </a:cubicBezTo>
                  <a:lnTo>
                    <a:pt x="3418" y="2167"/>
                  </a:lnTo>
                  <a:cubicBezTo>
                    <a:pt x="3453" y="2465"/>
                    <a:pt x="3334" y="2751"/>
                    <a:pt x="3108" y="2965"/>
                  </a:cubicBezTo>
                  <a:cubicBezTo>
                    <a:pt x="2892" y="3158"/>
                    <a:pt x="2633" y="3275"/>
                    <a:pt x="2351" y="3275"/>
                  </a:cubicBezTo>
                  <a:cubicBezTo>
                    <a:pt x="2338" y="3275"/>
                    <a:pt x="2324" y="3275"/>
                    <a:pt x="2310" y="3274"/>
                  </a:cubicBezTo>
                  <a:cubicBezTo>
                    <a:pt x="1715" y="3263"/>
                    <a:pt x="1239" y="2739"/>
                    <a:pt x="1239" y="2108"/>
                  </a:cubicBezTo>
                  <a:lnTo>
                    <a:pt x="1239" y="1798"/>
                  </a:lnTo>
                  <a:cubicBezTo>
                    <a:pt x="1239" y="1774"/>
                    <a:pt x="1239" y="1739"/>
                    <a:pt x="1215" y="1727"/>
                  </a:cubicBezTo>
                  <a:lnTo>
                    <a:pt x="1143" y="1596"/>
                  </a:lnTo>
                  <a:cubicBezTo>
                    <a:pt x="1084" y="1453"/>
                    <a:pt x="1036" y="1322"/>
                    <a:pt x="1036" y="1179"/>
                  </a:cubicBezTo>
                  <a:cubicBezTo>
                    <a:pt x="1036" y="715"/>
                    <a:pt x="1429" y="322"/>
                    <a:pt x="1894" y="322"/>
                  </a:cubicBezTo>
                  <a:close/>
                  <a:moveTo>
                    <a:pt x="2906" y="3513"/>
                  </a:moveTo>
                  <a:lnTo>
                    <a:pt x="2906" y="3751"/>
                  </a:lnTo>
                  <a:cubicBezTo>
                    <a:pt x="2906" y="3798"/>
                    <a:pt x="2918" y="3858"/>
                    <a:pt x="2918" y="3894"/>
                  </a:cubicBezTo>
                  <a:lnTo>
                    <a:pt x="2334" y="4334"/>
                  </a:lnTo>
                  <a:lnTo>
                    <a:pt x="1763" y="3894"/>
                  </a:lnTo>
                  <a:cubicBezTo>
                    <a:pt x="1775" y="3858"/>
                    <a:pt x="1775" y="3798"/>
                    <a:pt x="1775" y="3751"/>
                  </a:cubicBezTo>
                  <a:lnTo>
                    <a:pt x="1775" y="3513"/>
                  </a:lnTo>
                  <a:cubicBezTo>
                    <a:pt x="1929" y="3584"/>
                    <a:pt x="2096" y="3632"/>
                    <a:pt x="2286" y="3632"/>
                  </a:cubicBezTo>
                  <a:lnTo>
                    <a:pt x="2334" y="3632"/>
                  </a:lnTo>
                  <a:cubicBezTo>
                    <a:pt x="2525" y="3632"/>
                    <a:pt x="2727" y="3584"/>
                    <a:pt x="2906" y="3513"/>
                  </a:cubicBezTo>
                  <a:close/>
                  <a:moveTo>
                    <a:pt x="1905" y="0"/>
                  </a:moveTo>
                  <a:cubicBezTo>
                    <a:pt x="1251" y="0"/>
                    <a:pt x="715" y="536"/>
                    <a:pt x="715" y="1191"/>
                  </a:cubicBezTo>
                  <a:cubicBezTo>
                    <a:pt x="715" y="1381"/>
                    <a:pt x="762" y="1572"/>
                    <a:pt x="846" y="1750"/>
                  </a:cubicBezTo>
                  <a:lnTo>
                    <a:pt x="893" y="1858"/>
                  </a:lnTo>
                  <a:lnTo>
                    <a:pt x="893" y="2120"/>
                  </a:lnTo>
                  <a:cubicBezTo>
                    <a:pt x="893" y="2596"/>
                    <a:pt x="1108" y="3013"/>
                    <a:pt x="1441" y="3298"/>
                  </a:cubicBezTo>
                  <a:lnTo>
                    <a:pt x="1441" y="3763"/>
                  </a:lnTo>
                  <a:cubicBezTo>
                    <a:pt x="1441" y="3834"/>
                    <a:pt x="1405" y="3906"/>
                    <a:pt x="1322" y="3941"/>
                  </a:cubicBezTo>
                  <a:lnTo>
                    <a:pt x="465" y="4263"/>
                  </a:lnTo>
                  <a:cubicBezTo>
                    <a:pt x="179" y="4370"/>
                    <a:pt x="0" y="4644"/>
                    <a:pt x="0" y="4941"/>
                  </a:cubicBezTo>
                  <a:lnTo>
                    <a:pt x="0" y="6203"/>
                  </a:lnTo>
                  <a:cubicBezTo>
                    <a:pt x="0" y="6299"/>
                    <a:pt x="72" y="6370"/>
                    <a:pt x="167" y="6370"/>
                  </a:cubicBezTo>
                  <a:cubicBezTo>
                    <a:pt x="251" y="6370"/>
                    <a:pt x="334" y="6299"/>
                    <a:pt x="334" y="6203"/>
                  </a:cubicBezTo>
                  <a:lnTo>
                    <a:pt x="334" y="4941"/>
                  </a:lnTo>
                  <a:cubicBezTo>
                    <a:pt x="334" y="4775"/>
                    <a:pt x="429" y="4644"/>
                    <a:pt x="572" y="4584"/>
                  </a:cubicBezTo>
                  <a:lnTo>
                    <a:pt x="1429" y="4251"/>
                  </a:lnTo>
                  <a:cubicBezTo>
                    <a:pt x="1477" y="4239"/>
                    <a:pt x="1513" y="4215"/>
                    <a:pt x="1560" y="4179"/>
                  </a:cubicBezTo>
                  <a:lnTo>
                    <a:pt x="2179" y="4644"/>
                  </a:lnTo>
                  <a:lnTo>
                    <a:pt x="2179" y="6203"/>
                  </a:lnTo>
                  <a:cubicBezTo>
                    <a:pt x="2179" y="6299"/>
                    <a:pt x="2251" y="6370"/>
                    <a:pt x="2334" y="6370"/>
                  </a:cubicBezTo>
                  <a:cubicBezTo>
                    <a:pt x="2429" y="6370"/>
                    <a:pt x="2501" y="6299"/>
                    <a:pt x="2501" y="6203"/>
                  </a:cubicBezTo>
                  <a:lnTo>
                    <a:pt x="2501" y="4644"/>
                  </a:lnTo>
                  <a:lnTo>
                    <a:pt x="3108" y="4179"/>
                  </a:lnTo>
                  <a:cubicBezTo>
                    <a:pt x="3156" y="4215"/>
                    <a:pt x="3203" y="4239"/>
                    <a:pt x="3239" y="4251"/>
                  </a:cubicBezTo>
                  <a:lnTo>
                    <a:pt x="4108" y="4584"/>
                  </a:lnTo>
                  <a:cubicBezTo>
                    <a:pt x="4251" y="4644"/>
                    <a:pt x="4346" y="4775"/>
                    <a:pt x="4346" y="4941"/>
                  </a:cubicBezTo>
                  <a:cubicBezTo>
                    <a:pt x="4346" y="5025"/>
                    <a:pt x="4418" y="5108"/>
                    <a:pt x="4513" y="5108"/>
                  </a:cubicBezTo>
                  <a:cubicBezTo>
                    <a:pt x="4596" y="5108"/>
                    <a:pt x="4668" y="5025"/>
                    <a:pt x="4668" y="4941"/>
                  </a:cubicBezTo>
                  <a:cubicBezTo>
                    <a:pt x="4703" y="4632"/>
                    <a:pt x="4525" y="4358"/>
                    <a:pt x="4239" y="4251"/>
                  </a:cubicBezTo>
                  <a:lnTo>
                    <a:pt x="3382" y="3929"/>
                  </a:lnTo>
                  <a:cubicBezTo>
                    <a:pt x="3310" y="3894"/>
                    <a:pt x="3263" y="3822"/>
                    <a:pt x="3263" y="3751"/>
                  </a:cubicBezTo>
                  <a:lnTo>
                    <a:pt x="3263" y="3322"/>
                  </a:lnTo>
                  <a:cubicBezTo>
                    <a:pt x="3310" y="3286"/>
                    <a:pt x="3334" y="3263"/>
                    <a:pt x="3370" y="3227"/>
                  </a:cubicBezTo>
                  <a:cubicBezTo>
                    <a:pt x="3644" y="2941"/>
                    <a:pt x="3810" y="2584"/>
                    <a:pt x="3810" y="2179"/>
                  </a:cubicBezTo>
                  <a:lnTo>
                    <a:pt x="3810" y="1858"/>
                  </a:lnTo>
                  <a:lnTo>
                    <a:pt x="3858" y="1750"/>
                  </a:lnTo>
                  <a:cubicBezTo>
                    <a:pt x="3941" y="1572"/>
                    <a:pt x="3989" y="1381"/>
                    <a:pt x="3989" y="1191"/>
                  </a:cubicBezTo>
                  <a:lnTo>
                    <a:pt x="3989" y="155"/>
                  </a:lnTo>
                  <a:cubicBezTo>
                    <a:pt x="3989" y="72"/>
                    <a:pt x="3918" y="0"/>
                    <a:pt x="3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65"/>
            <p:cNvSpPr/>
            <p:nvPr/>
          </p:nvSpPr>
          <p:spPr>
            <a:xfrm>
              <a:off x="5548658" y="2982111"/>
              <a:ext cx="140614" cy="208279"/>
            </a:xfrm>
            <a:custGeom>
              <a:avLst/>
              <a:gdLst/>
              <a:ahLst/>
              <a:cxnLst/>
              <a:rect l="l" t="t" r="r" b="b"/>
              <a:pathLst>
                <a:path w="4418" h="6544" extrusionOk="0">
                  <a:moveTo>
                    <a:pt x="2246" y="370"/>
                  </a:moveTo>
                  <a:cubicBezTo>
                    <a:pt x="2295" y="370"/>
                    <a:pt x="2346" y="376"/>
                    <a:pt x="2394" y="388"/>
                  </a:cubicBezTo>
                  <a:cubicBezTo>
                    <a:pt x="3132" y="459"/>
                    <a:pt x="3715" y="1102"/>
                    <a:pt x="3727" y="1876"/>
                  </a:cubicBezTo>
                  <a:cubicBezTo>
                    <a:pt x="3727" y="2602"/>
                    <a:pt x="3906" y="3269"/>
                    <a:pt x="4061" y="3626"/>
                  </a:cubicBezTo>
                  <a:lnTo>
                    <a:pt x="4061" y="3638"/>
                  </a:lnTo>
                  <a:cubicBezTo>
                    <a:pt x="3882" y="3722"/>
                    <a:pt x="3537" y="3912"/>
                    <a:pt x="2953" y="4031"/>
                  </a:cubicBezTo>
                  <a:lnTo>
                    <a:pt x="2953" y="3972"/>
                  </a:lnTo>
                  <a:lnTo>
                    <a:pt x="2953" y="3626"/>
                  </a:lnTo>
                  <a:cubicBezTo>
                    <a:pt x="3179" y="3495"/>
                    <a:pt x="3370" y="3317"/>
                    <a:pt x="3489" y="3091"/>
                  </a:cubicBezTo>
                  <a:cubicBezTo>
                    <a:pt x="3727" y="2674"/>
                    <a:pt x="3644" y="2126"/>
                    <a:pt x="3287" y="1793"/>
                  </a:cubicBezTo>
                  <a:cubicBezTo>
                    <a:pt x="3025" y="1578"/>
                    <a:pt x="2584" y="1293"/>
                    <a:pt x="1870" y="1293"/>
                  </a:cubicBezTo>
                  <a:cubicBezTo>
                    <a:pt x="1822" y="1293"/>
                    <a:pt x="1786" y="1305"/>
                    <a:pt x="1751" y="1340"/>
                  </a:cubicBezTo>
                  <a:lnTo>
                    <a:pt x="1382" y="1709"/>
                  </a:lnTo>
                  <a:cubicBezTo>
                    <a:pt x="1322" y="1769"/>
                    <a:pt x="1322" y="1888"/>
                    <a:pt x="1382" y="1948"/>
                  </a:cubicBezTo>
                  <a:cubicBezTo>
                    <a:pt x="1411" y="1977"/>
                    <a:pt x="1456" y="1992"/>
                    <a:pt x="1501" y="1992"/>
                  </a:cubicBezTo>
                  <a:cubicBezTo>
                    <a:pt x="1545" y="1992"/>
                    <a:pt x="1590" y="1977"/>
                    <a:pt x="1620" y="1948"/>
                  </a:cubicBezTo>
                  <a:lnTo>
                    <a:pt x="1929" y="1638"/>
                  </a:lnTo>
                  <a:cubicBezTo>
                    <a:pt x="2394" y="1650"/>
                    <a:pt x="2763" y="1781"/>
                    <a:pt x="3048" y="2055"/>
                  </a:cubicBezTo>
                  <a:cubicBezTo>
                    <a:pt x="3287" y="2269"/>
                    <a:pt x="3346" y="2650"/>
                    <a:pt x="3179" y="2924"/>
                  </a:cubicBezTo>
                  <a:cubicBezTo>
                    <a:pt x="2989" y="3269"/>
                    <a:pt x="2608" y="3495"/>
                    <a:pt x="2215" y="3495"/>
                  </a:cubicBezTo>
                  <a:cubicBezTo>
                    <a:pt x="1596" y="3495"/>
                    <a:pt x="1108" y="3007"/>
                    <a:pt x="1108" y="2388"/>
                  </a:cubicBezTo>
                  <a:cubicBezTo>
                    <a:pt x="1108" y="2305"/>
                    <a:pt x="1036" y="2233"/>
                    <a:pt x="941" y="2233"/>
                  </a:cubicBezTo>
                  <a:cubicBezTo>
                    <a:pt x="858" y="2233"/>
                    <a:pt x="786" y="2305"/>
                    <a:pt x="786" y="2388"/>
                  </a:cubicBezTo>
                  <a:cubicBezTo>
                    <a:pt x="786" y="2924"/>
                    <a:pt x="1084" y="3400"/>
                    <a:pt x="1513" y="3662"/>
                  </a:cubicBezTo>
                  <a:lnTo>
                    <a:pt x="1513" y="3995"/>
                  </a:lnTo>
                  <a:lnTo>
                    <a:pt x="1513" y="4055"/>
                  </a:lnTo>
                  <a:cubicBezTo>
                    <a:pt x="929" y="3936"/>
                    <a:pt x="608" y="3745"/>
                    <a:pt x="441" y="3638"/>
                  </a:cubicBezTo>
                  <a:cubicBezTo>
                    <a:pt x="441" y="3638"/>
                    <a:pt x="429" y="3638"/>
                    <a:pt x="441" y="3626"/>
                  </a:cubicBezTo>
                  <a:cubicBezTo>
                    <a:pt x="596" y="3269"/>
                    <a:pt x="774" y="2602"/>
                    <a:pt x="774" y="1876"/>
                  </a:cubicBezTo>
                  <a:cubicBezTo>
                    <a:pt x="774" y="1114"/>
                    <a:pt x="1370" y="459"/>
                    <a:pt x="2108" y="388"/>
                  </a:cubicBezTo>
                  <a:cubicBezTo>
                    <a:pt x="2150" y="376"/>
                    <a:pt x="2197" y="370"/>
                    <a:pt x="2246" y="370"/>
                  </a:cubicBezTo>
                  <a:close/>
                  <a:moveTo>
                    <a:pt x="2584" y="3769"/>
                  </a:moveTo>
                  <a:lnTo>
                    <a:pt x="2584" y="3972"/>
                  </a:lnTo>
                  <a:cubicBezTo>
                    <a:pt x="2584" y="4174"/>
                    <a:pt x="2703" y="4365"/>
                    <a:pt x="2882" y="4448"/>
                  </a:cubicBezTo>
                  <a:lnTo>
                    <a:pt x="2989" y="4507"/>
                  </a:lnTo>
                  <a:cubicBezTo>
                    <a:pt x="2858" y="4769"/>
                    <a:pt x="2560" y="4936"/>
                    <a:pt x="2227" y="4936"/>
                  </a:cubicBezTo>
                  <a:cubicBezTo>
                    <a:pt x="1917" y="4936"/>
                    <a:pt x="1620" y="4769"/>
                    <a:pt x="1441" y="4507"/>
                  </a:cubicBezTo>
                  <a:lnTo>
                    <a:pt x="1548" y="4448"/>
                  </a:lnTo>
                  <a:cubicBezTo>
                    <a:pt x="1727" y="4365"/>
                    <a:pt x="1846" y="4162"/>
                    <a:pt x="1846" y="3972"/>
                  </a:cubicBezTo>
                  <a:lnTo>
                    <a:pt x="1846" y="3769"/>
                  </a:lnTo>
                  <a:cubicBezTo>
                    <a:pt x="1965" y="3793"/>
                    <a:pt x="2096" y="3805"/>
                    <a:pt x="2215" y="3805"/>
                  </a:cubicBezTo>
                  <a:cubicBezTo>
                    <a:pt x="2346" y="3805"/>
                    <a:pt x="2465" y="3793"/>
                    <a:pt x="2584" y="3769"/>
                  </a:cubicBezTo>
                  <a:close/>
                  <a:moveTo>
                    <a:pt x="2209" y="1"/>
                  </a:moveTo>
                  <a:cubicBezTo>
                    <a:pt x="2153" y="1"/>
                    <a:pt x="2096" y="7"/>
                    <a:pt x="2036" y="19"/>
                  </a:cubicBezTo>
                  <a:cubicBezTo>
                    <a:pt x="1108" y="102"/>
                    <a:pt x="393" y="912"/>
                    <a:pt x="381" y="1840"/>
                  </a:cubicBezTo>
                  <a:cubicBezTo>
                    <a:pt x="381" y="2519"/>
                    <a:pt x="215" y="3138"/>
                    <a:pt x="84" y="3472"/>
                  </a:cubicBezTo>
                  <a:cubicBezTo>
                    <a:pt x="24" y="3614"/>
                    <a:pt x="72" y="3793"/>
                    <a:pt x="203" y="3876"/>
                  </a:cubicBezTo>
                  <a:cubicBezTo>
                    <a:pt x="358" y="3984"/>
                    <a:pt x="632" y="4150"/>
                    <a:pt x="1084" y="4281"/>
                  </a:cubicBezTo>
                  <a:lnTo>
                    <a:pt x="393" y="4626"/>
                  </a:lnTo>
                  <a:cubicBezTo>
                    <a:pt x="215" y="4722"/>
                    <a:pt x="84" y="4877"/>
                    <a:pt x="24" y="5055"/>
                  </a:cubicBezTo>
                  <a:cubicBezTo>
                    <a:pt x="0" y="5150"/>
                    <a:pt x="60" y="5234"/>
                    <a:pt x="143" y="5269"/>
                  </a:cubicBezTo>
                  <a:lnTo>
                    <a:pt x="191" y="5269"/>
                  </a:lnTo>
                  <a:cubicBezTo>
                    <a:pt x="262" y="5269"/>
                    <a:pt x="334" y="5222"/>
                    <a:pt x="358" y="5150"/>
                  </a:cubicBezTo>
                  <a:cubicBezTo>
                    <a:pt x="381" y="5043"/>
                    <a:pt x="453" y="4972"/>
                    <a:pt x="548" y="4924"/>
                  </a:cubicBezTo>
                  <a:lnTo>
                    <a:pt x="1084" y="4662"/>
                  </a:lnTo>
                  <a:cubicBezTo>
                    <a:pt x="1310" y="5043"/>
                    <a:pt x="1727" y="5281"/>
                    <a:pt x="2167" y="5281"/>
                  </a:cubicBezTo>
                  <a:cubicBezTo>
                    <a:pt x="2620" y="5281"/>
                    <a:pt x="3037" y="5043"/>
                    <a:pt x="3251" y="4662"/>
                  </a:cubicBezTo>
                  <a:lnTo>
                    <a:pt x="3787" y="4924"/>
                  </a:lnTo>
                  <a:cubicBezTo>
                    <a:pt x="3930" y="4984"/>
                    <a:pt x="4001" y="5115"/>
                    <a:pt x="4001" y="5269"/>
                  </a:cubicBezTo>
                  <a:lnTo>
                    <a:pt x="4001" y="6377"/>
                  </a:lnTo>
                  <a:cubicBezTo>
                    <a:pt x="4001" y="6472"/>
                    <a:pt x="4072" y="6543"/>
                    <a:pt x="4168" y="6543"/>
                  </a:cubicBezTo>
                  <a:cubicBezTo>
                    <a:pt x="4251" y="6543"/>
                    <a:pt x="4322" y="6472"/>
                    <a:pt x="4322" y="6377"/>
                  </a:cubicBezTo>
                  <a:lnTo>
                    <a:pt x="4322" y="5269"/>
                  </a:lnTo>
                  <a:cubicBezTo>
                    <a:pt x="4418" y="4996"/>
                    <a:pt x="4263" y="4746"/>
                    <a:pt x="4013" y="4626"/>
                  </a:cubicBezTo>
                  <a:lnTo>
                    <a:pt x="3334" y="4281"/>
                  </a:lnTo>
                  <a:cubicBezTo>
                    <a:pt x="3787" y="4150"/>
                    <a:pt x="4072" y="3984"/>
                    <a:pt x="4203" y="3876"/>
                  </a:cubicBezTo>
                  <a:cubicBezTo>
                    <a:pt x="4346" y="3793"/>
                    <a:pt x="4406" y="3614"/>
                    <a:pt x="4322" y="3472"/>
                  </a:cubicBezTo>
                  <a:cubicBezTo>
                    <a:pt x="4191" y="3138"/>
                    <a:pt x="4025" y="2519"/>
                    <a:pt x="4025" y="1840"/>
                  </a:cubicBezTo>
                  <a:cubicBezTo>
                    <a:pt x="4025" y="912"/>
                    <a:pt x="3299" y="102"/>
                    <a:pt x="2382" y="19"/>
                  </a:cubicBezTo>
                  <a:cubicBezTo>
                    <a:pt x="2322" y="7"/>
                    <a:pt x="2266" y="1"/>
                    <a:pt x="2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65"/>
            <p:cNvSpPr/>
            <p:nvPr/>
          </p:nvSpPr>
          <p:spPr>
            <a:xfrm>
              <a:off x="5655153" y="3157004"/>
              <a:ext cx="10630" cy="33387"/>
            </a:xfrm>
            <a:custGeom>
              <a:avLst/>
              <a:gdLst/>
              <a:ahLst/>
              <a:cxnLst/>
              <a:rect l="l" t="t" r="r" b="b"/>
              <a:pathLst>
                <a:path w="334" h="1049" extrusionOk="0">
                  <a:moveTo>
                    <a:pt x="167" y="1"/>
                  </a:moveTo>
                  <a:cubicBezTo>
                    <a:pt x="72" y="1"/>
                    <a:pt x="0" y="72"/>
                    <a:pt x="0" y="155"/>
                  </a:cubicBezTo>
                  <a:lnTo>
                    <a:pt x="0" y="894"/>
                  </a:lnTo>
                  <a:cubicBezTo>
                    <a:pt x="0" y="977"/>
                    <a:pt x="72" y="1048"/>
                    <a:pt x="167" y="1048"/>
                  </a:cubicBezTo>
                  <a:cubicBezTo>
                    <a:pt x="250" y="1048"/>
                    <a:pt x="322" y="977"/>
                    <a:pt x="322" y="894"/>
                  </a:cubicBezTo>
                  <a:lnTo>
                    <a:pt x="322" y="155"/>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65"/>
            <p:cNvSpPr/>
            <p:nvPr/>
          </p:nvSpPr>
          <p:spPr>
            <a:xfrm>
              <a:off x="5497893" y="3174445"/>
              <a:ext cx="11012" cy="10248"/>
            </a:xfrm>
            <a:custGeom>
              <a:avLst/>
              <a:gdLst/>
              <a:ahLst/>
              <a:cxnLst/>
              <a:rect l="l" t="t" r="r" b="b"/>
              <a:pathLst>
                <a:path w="346" h="322" extrusionOk="0">
                  <a:moveTo>
                    <a:pt x="179" y="0"/>
                  </a:moveTo>
                  <a:cubicBezTo>
                    <a:pt x="83" y="0"/>
                    <a:pt x="0" y="72"/>
                    <a:pt x="0" y="167"/>
                  </a:cubicBezTo>
                  <a:cubicBezTo>
                    <a:pt x="0" y="250"/>
                    <a:pt x="71" y="322"/>
                    <a:pt x="179" y="322"/>
                  </a:cubicBezTo>
                  <a:cubicBezTo>
                    <a:pt x="262" y="322"/>
                    <a:pt x="333" y="250"/>
                    <a:pt x="333" y="167"/>
                  </a:cubicBezTo>
                  <a:cubicBezTo>
                    <a:pt x="345"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65"/>
            <p:cNvSpPr/>
            <p:nvPr/>
          </p:nvSpPr>
          <p:spPr>
            <a:xfrm>
              <a:off x="5410718" y="3156972"/>
              <a:ext cx="74699" cy="45927"/>
            </a:xfrm>
            <a:custGeom>
              <a:avLst/>
              <a:gdLst/>
              <a:ahLst/>
              <a:cxnLst/>
              <a:rect l="l" t="t" r="r" b="b"/>
              <a:pathLst>
                <a:path w="2347" h="1443" extrusionOk="0">
                  <a:moveTo>
                    <a:pt x="905" y="0"/>
                  </a:moveTo>
                  <a:cubicBezTo>
                    <a:pt x="870" y="0"/>
                    <a:pt x="833" y="13"/>
                    <a:pt x="798" y="37"/>
                  </a:cubicBezTo>
                  <a:lnTo>
                    <a:pt x="72" y="585"/>
                  </a:lnTo>
                  <a:cubicBezTo>
                    <a:pt x="24" y="621"/>
                    <a:pt x="1" y="680"/>
                    <a:pt x="1" y="728"/>
                  </a:cubicBezTo>
                  <a:cubicBezTo>
                    <a:pt x="1" y="764"/>
                    <a:pt x="24" y="823"/>
                    <a:pt x="72" y="859"/>
                  </a:cubicBezTo>
                  <a:lnTo>
                    <a:pt x="798" y="1407"/>
                  </a:lnTo>
                  <a:cubicBezTo>
                    <a:pt x="834" y="1442"/>
                    <a:pt x="858" y="1442"/>
                    <a:pt x="905" y="1442"/>
                  </a:cubicBezTo>
                  <a:cubicBezTo>
                    <a:pt x="953" y="1442"/>
                    <a:pt x="1013" y="1407"/>
                    <a:pt x="1036" y="1359"/>
                  </a:cubicBezTo>
                  <a:cubicBezTo>
                    <a:pt x="1096" y="1287"/>
                    <a:pt x="1084" y="1180"/>
                    <a:pt x="1013" y="1121"/>
                  </a:cubicBezTo>
                  <a:lnTo>
                    <a:pt x="679" y="883"/>
                  </a:lnTo>
                  <a:lnTo>
                    <a:pt x="2191" y="883"/>
                  </a:lnTo>
                  <a:cubicBezTo>
                    <a:pt x="2275" y="883"/>
                    <a:pt x="2346" y="811"/>
                    <a:pt x="2346" y="728"/>
                  </a:cubicBezTo>
                  <a:cubicBezTo>
                    <a:pt x="2346" y="621"/>
                    <a:pt x="2275" y="549"/>
                    <a:pt x="2191" y="549"/>
                  </a:cubicBezTo>
                  <a:lnTo>
                    <a:pt x="679" y="549"/>
                  </a:lnTo>
                  <a:lnTo>
                    <a:pt x="1013" y="311"/>
                  </a:lnTo>
                  <a:cubicBezTo>
                    <a:pt x="1084" y="252"/>
                    <a:pt x="1096" y="145"/>
                    <a:pt x="1036" y="73"/>
                  </a:cubicBezTo>
                  <a:cubicBezTo>
                    <a:pt x="1002" y="24"/>
                    <a:pt x="955" y="0"/>
                    <a:pt x="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65"/>
            <p:cNvSpPr/>
            <p:nvPr/>
          </p:nvSpPr>
          <p:spPr>
            <a:xfrm>
              <a:off x="5521382" y="3156590"/>
              <a:ext cx="75049" cy="45163"/>
            </a:xfrm>
            <a:custGeom>
              <a:avLst/>
              <a:gdLst/>
              <a:ahLst/>
              <a:cxnLst/>
              <a:rect l="l" t="t" r="r" b="b"/>
              <a:pathLst>
                <a:path w="2358" h="1419" extrusionOk="0">
                  <a:moveTo>
                    <a:pt x="1446" y="0"/>
                  </a:moveTo>
                  <a:cubicBezTo>
                    <a:pt x="1396" y="0"/>
                    <a:pt x="1345" y="25"/>
                    <a:pt x="1310" y="73"/>
                  </a:cubicBezTo>
                  <a:cubicBezTo>
                    <a:pt x="1250" y="145"/>
                    <a:pt x="1274" y="252"/>
                    <a:pt x="1346" y="311"/>
                  </a:cubicBezTo>
                  <a:lnTo>
                    <a:pt x="1667" y="549"/>
                  </a:lnTo>
                  <a:lnTo>
                    <a:pt x="167" y="549"/>
                  </a:lnTo>
                  <a:cubicBezTo>
                    <a:pt x="84" y="549"/>
                    <a:pt x="0" y="621"/>
                    <a:pt x="0" y="704"/>
                  </a:cubicBezTo>
                  <a:cubicBezTo>
                    <a:pt x="0" y="799"/>
                    <a:pt x="84" y="871"/>
                    <a:pt x="167" y="871"/>
                  </a:cubicBezTo>
                  <a:lnTo>
                    <a:pt x="1667" y="871"/>
                  </a:lnTo>
                  <a:lnTo>
                    <a:pt x="1346" y="1109"/>
                  </a:lnTo>
                  <a:cubicBezTo>
                    <a:pt x="1274" y="1169"/>
                    <a:pt x="1250" y="1276"/>
                    <a:pt x="1310" y="1347"/>
                  </a:cubicBezTo>
                  <a:cubicBezTo>
                    <a:pt x="1346" y="1395"/>
                    <a:pt x="1405" y="1419"/>
                    <a:pt x="1453" y="1419"/>
                  </a:cubicBezTo>
                  <a:cubicBezTo>
                    <a:pt x="1477" y="1419"/>
                    <a:pt x="1524" y="1407"/>
                    <a:pt x="1548" y="1395"/>
                  </a:cubicBezTo>
                  <a:lnTo>
                    <a:pt x="2286" y="847"/>
                  </a:lnTo>
                  <a:cubicBezTo>
                    <a:pt x="2322" y="811"/>
                    <a:pt x="2358" y="752"/>
                    <a:pt x="2358" y="704"/>
                  </a:cubicBezTo>
                  <a:cubicBezTo>
                    <a:pt x="2358" y="668"/>
                    <a:pt x="2322" y="633"/>
                    <a:pt x="2286" y="585"/>
                  </a:cubicBezTo>
                  <a:lnTo>
                    <a:pt x="1548" y="37"/>
                  </a:lnTo>
                  <a:cubicBezTo>
                    <a:pt x="1518" y="13"/>
                    <a:pt x="1482" y="0"/>
                    <a:pt x="1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5" name="Google Shape;10055;p65"/>
          <p:cNvGrpSpPr/>
          <p:nvPr/>
        </p:nvGrpSpPr>
        <p:grpSpPr>
          <a:xfrm>
            <a:off x="7073928" y="2905757"/>
            <a:ext cx="371395" cy="371809"/>
            <a:chOff x="7073928" y="2905757"/>
            <a:chExt cx="371395" cy="371809"/>
          </a:xfrm>
          <a:solidFill>
            <a:schemeClr val="accent1"/>
          </a:solidFill>
        </p:grpSpPr>
        <p:sp>
          <p:nvSpPr>
            <p:cNvPr id="10056" name="Google Shape;10056;p65"/>
            <p:cNvSpPr/>
            <p:nvPr/>
          </p:nvSpPr>
          <p:spPr>
            <a:xfrm>
              <a:off x="7073928" y="2905757"/>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65"/>
            <p:cNvSpPr/>
            <p:nvPr/>
          </p:nvSpPr>
          <p:spPr>
            <a:xfrm>
              <a:off x="7281188" y="3188513"/>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65"/>
            <p:cNvSpPr/>
            <p:nvPr/>
          </p:nvSpPr>
          <p:spPr>
            <a:xfrm>
              <a:off x="7252034" y="3168080"/>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9" name="Google Shape;10059;p65"/>
          <p:cNvGrpSpPr/>
          <p:nvPr/>
        </p:nvGrpSpPr>
        <p:grpSpPr>
          <a:xfrm>
            <a:off x="6188327" y="2955408"/>
            <a:ext cx="371395" cy="272857"/>
            <a:chOff x="6188327" y="2955408"/>
            <a:chExt cx="371395" cy="272857"/>
          </a:xfrm>
          <a:solidFill>
            <a:schemeClr val="accent1"/>
          </a:solidFill>
        </p:grpSpPr>
        <p:sp>
          <p:nvSpPr>
            <p:cNvPr id="10060" name="Google Shape;10060;p65"/>
            <p:cNvSpPr/>
            <p:nvPr/>
          </p:nvSpPr>
          <p:spPr>
            <a:xfrm>
              <a:off x="6229990" y="2978897"/>
              <a:ext cx="289567" cy="197840"/>
            </a:xfrm>
            <a:custGeom>
              <a:avLst/>
              <a:gdLst/>
              <a:ahLst/>
              <a:cxnLst/>
              <a:rect l="l" t="t" r="r" b="b"/>
              <a:pathLst>
                <a:path w="9098" h="6216" extrusionOk="0">
                  <a:moveTo>
                    <a:pt x="2894" y="1263"/>
                  </a:moveTo>
                  <a:cubicBezTo>
                    <a:pt x="3097" y="1263"/>
                    <a:pt x="3263" y="1429"/>
                    <a:pt x="3263" y="1632"/>
                  </a:cubicBezTo>
                  <a:lnTo>
                    <a:pt x="3263" y="2001"/>
                  </a:lnTo>
                  <a:cubicBezTo>
                    <a:pt x="3263" y="2322"/>
                    <a:pt x="3013" y="2572"/>
                    <a:pt x="2704" y="2572"/>
                  </a:cubicBezTo>
                  <a:cubicBezTo>
                    <a:pt x="2406" y="2561"/>
                    <a:pt x="2144" y="2299"/>
                    <a:pt x="2144" y="2001"/>
                  </a:cubicBezTo>
                  <a:lnTo>
                    <a:pt x="2144" y="1632"/>
                  </a:lnTo>
                  <a:cubicBezTo>
                    <a:pt x="2144" y="1429"/>
                    <a:pt x="2311" y="1263"/>
                    <a:pt x="2525" y="1263"/>
                  </a:cubicBezTo>
                  <a:close/>
                  <a:moveTo>
                    <a:pt x="7264" y="1084"/>
                  </a:moveTo>
                  <a:cubicBezTo>
                    <a:pt x="7371" y="1084"/>
                    <a:pt x="7466" y="1168"/>
                    <a:pt x="7466" y="1275"/>
                  </a:cubicBezTo>
                  <a:lnTo>
                    <a:pt x="7466" y="1822"/>
                  </a:lnTo>
                  <a:cubicBezTo>
                    <a:pt x="7466" y="1894"/>
                    <a:pt x="7430" y="1953"/>
                    <a:pt x="7359" y="1989"/>
                  </a:cubicBezTo>
                  <a:cubicBezTo>
                    <a:pt x="7299" y="2025"/>
                    <a:pt x="7264" y="2084"/>
                    <a:pt x="7264" y="2144"/>
                  </a:cubicBezTo>
                  <a:lnTo>
                    <a:pt x="7264" y="2406"/>
                  </a:lnTo>
                  <a:cubicBezTo>
                    <a:pt x="7264" y="2477"/>
                    <a:pt x="7323" y="2549"/>
                    <a:pt x="7407" y="2572"/>
                  </a:cubicBezTo>
                  <a:lnTo>
                    <a:pt x="7859" y="2692"/>
                  </a:lnTo>
                  <a:cubicBezTo>
                    <a:pt x="7954" y="2703"/>
                    <a:pt x="8014" y="2787"/>
                    <a:pt x="8014" y="2882"/>
                  </a:cubicBezTo>
                  <a:lnTo>
                    <a:pt x="8014" y="2930"/>
                  </a:lnTo>
                  <a:lnTo>
                    <a:pt x="6168" y="2930"/>
                  </a:lnTo>
                  <a:lnTo>
                    <a:pt x="6168" y="2882"/>
                  </a:lnTo>
                  <a:cubicBezTo>
                    <a:pt x="6168" y="2787"/>
                    <a:pt x="6228" y="2715"/>
                    <a:pt x="6311" y="2692"/>
                  </a:cubicBezTo>
                  <a:lnTo>
                    <a:pt x="6776" y="2572"/>
                  </a:lnTo>
                  <a:cubicBezTo>
                    <a:pt x="6847" y="2549"/>
                    <a:pt x="6907" y="2477"/>
                    <a:pt x="6907" y="2406"/>
                  </a:cubicBezTo>
                  <a:lnTo>
                    <a:pt x="6907" y="2144"/>
                  </a:lnTo>
                  <a:cubicBezTo>
                    <a:pt x="6895" y="2060"/>
                    <a:pt x="6871" y="2025"/>
                    <a:pt x="6811" y="1989"/>
                  </a:cubicBezTo>
                  <a:cubicBezTo>
                    <a:pt x="6752" y="1953"/>
                    <a:pt x="6704" y="1882"/>
                    <a:pt x="6704" y="1822"/>
                  </a:cubicBezTo>
                  <a:lnTo>
                    <a:pt x="6704" y="1275"/>
                  </a:lnTo>
                  <a:cubicBezTo>
                    <a:pt x="6704" y="1168"/>
                    <a:pt x="6787" y="1084"/>
                    <a:pt x="6895" y="1084"/>
                  </a:cubicBezTo>
                  <a:close/>
                  <a:moveTo>
                    <a:pt x="8752" y="334"/>
                  </a:moveTo>
                  <a:lnTo>
                    <a:pt x="8752" y="2930"/>
                  </a:lnTo>
                  <a:lnTo>
                    <a:pt x="8371" y="2930"/>
                  </a:lnTo>
                  <a:lnTo>
                    <a:pt x="8371" y="2882"/>
                  </a:lnTo>
                  <a:cubicBezTo>
                    <a:pt x="8371" y="2632"/>
                    <a:pt x="8204" y="2418"/>
                    <a:pt x="7966" y="2358"/>
                  </a:cubicBezTo>
                  <a:lnTo>
                    <a:pt x="7645" y="2287"/>
                  </a:lnTo>
                  <a:lnTo>
                    <a:pt x="7645" y="2227"/>
                  </a:lnTo>
                  <a:cubicBezTo>
                    <a:pt x="7764" y="2120"/>
                    <a:pt x="7823" y="1977"/>
                    <a:pt x="7823" y="1822"/>
                  </a:cubicBezTo>
                  <a:lnTo>
                    <a:pt x="7823" y="1275"/>
                  </a:lnTo>
                  <a:cubicBezTo>
                    <a:pt x="7823" y="977"/>
                    <a:pt x="7585" y="739"/>
                    <a:pt x="7288" y="739"/>
                  </a:cubicBezTo>
                  <a:lnTo>
                    <a:pt x="6907" y="739"/>
                  </a:lnTo>
                  <a:cubicBezTo>
                    <a:pt x="6609" y="739"/>
                    <a:pt x="6371" y="977"/>
                    <a:pt x="6371" y="1275"/>
                  </a:cubicBezTo>
                  <a:lnTo>
                    <a:pt x="6371" y="1822"/>
                  </a:lnTo>
                  <a:cubicBezTo>
                    <a:pt x="6371" y="1977"/>
                    <a:pt x="6454" y="2120"/>
                    <a:pt x="6549" y="2227"/>
                  </a:cubicBezTo>
                  <a:lnTo>
                    <a:pt x="6549" y="2287"/>
                  </a:lnTo>
                  <a:lnTo>
                    <a:pt x="6228" y="2358"/>
                  </a:lnTo>
                  <a:cubicBezTo>
                    <a:pt x="5990" y="2418"/>
                    <a:pt x="5823" y="2632"/>
                    <a:pt x="5823" y="2882"/>
                  </a:cubicBezTo>
                  <a:lnTo>
                    <a:pt x="5823" y="2930"/>
                  </a:lnTo>
                  <a:lnTo>
                    <a:pt x="5442" y="2930"/>
                  </a:lnTo>
                  <a:lnTo>
                    <a:pt x="5442" y="334"/>
                  </a:lnTo>
                  <a:close/>
                  <a:moveTo>
                    <a:pt x="2894" y="2906"/>
                  </a:moveTo>
                  <a:lnTo>
                    <a:pt x="2894" y="2989"/>
                  </a:lnTo>
                  <a:cubicBezTo>
                    <a:pt x="2894" y="3049"/>
                    <a:pt x="2906" y="3108"/>
                    <a:pt x="2954" y="3168"/>
                  </a:cubicBezTo>
                  <a:lnTo>
                    <a:pt x="2716" y="3406"/>
                  </a:lnTo>
                  <a:lnTo>
                    <a:pt x="2704" y="3406"/>
                  </a:lnTo>
                  <a:lnTo>
                    <a:pt x="2466" y="3168"/>
                  </a:lnTo>
                  <a:cubicBezTo>
                    <a:pt x="2489" y="3108"/>
                    <a:pt x="2501" y="3049"/>
                    <a:pt x="2501" y="2989"/>
                  </a:cubicBezTo>
                  <a:lnTo>
                    <a:pt x="2501" y="2906"/>
                  </a:lnTo>
                  <a:close/>
                  <a:moveTo>
                    <a:pt x="3251" y="3346"/>
                  </a:moveTo>
                  <a:lnTo>
                    <a:pt x="3597" y="3477"/>
                  </a:lnTo>
                  <a:cubicBezTo>
                    <a:pt x="3739" y="3537"/>
                    <a:pt x="3835" y="3668"/>
                    <a:pt x="3835" y="3835"/>
                  </a:cubicBezTo>
                  <a:lnTo>
                    <a:pt x="3835" y="4918"/>
                  </a:lnTo>
                  <a:cubicBezTo>
                    <a:pt x="3835" y="5025"/>
                    <a:pt x="3739" y="5108"/>
                    <a:pt x="3632" y="5108"/>
                  </a:cubicBezTo>
                  <a:lnTo>
                    <a:pt x="2894" y="5108"/>
                  </a:lnTo>
                  <a:lnTo>
                    <a:pt x="2894" y="4906"/>
                  </a:lnTo>
                  <a:lnTo>
                    <a:pt x="3263" y="4906"/>
                  </a:lnTo>
                  <a:cubicBezTo>
                    <a:pt x="3358" y="4906"/>
                    <a:pt x="3430" y="4835"/>
                    <a:pt x="3430" y="4739"/>
                  </a:cubicBezTo>
                  <a:lnTo>
                    <a:pt x="3430" y="4192"/>
                  </a:lnTo>
                  <a:cubicBezTo>
                    <a:pt x="3430" y="4096"/>
                    <a:pt x="3358" y="4025"/>
                    <a:pt x="3263" y="4025"/>
                  </a:cubicBezTo>
                  <a:cubicBezTo>
                    <a:pt x="3180" y="4025"/>
                    <a:pt x="3097" y="4096"/>
                    <a:pt x="3097" y="4192"/>
                  </a:cubicBezTo>
                  <a:lnTo>
                    <a:pt x="3097" y="4561"/>
                  </a:lnTo>
                  <a:lnTo>
                    <a:pt x="2346" y="4561"/>
                  </a:lnTo>
                  <a:lnTo>
                    <a:pt x="2346" y="4192"/>
                  </a:lnTo>
                  <a:cubicBezTo>
                    <a:pt x="2346" y="4096"/>
                    <a:pt x="2263" y="4025"/>
                    <a:pt x="2180" y="4025"/>
                  </a:cubicBezTo>
                  <a:cubicBezTo>
                    <a:pt x="2085" y="4025"/>
                    <a:pt x="2013" y="4096"/>
                    <a:pt x="2013" y="4192"/>
                  </a:cubicBezTo>
                  <a:lnTo>
                    <a:pt x="2013" y="4739"/>
                  </a:lnTo>
                  <a:cubicBezTo>
                    <a:pt x="2013" y="4835"/>
                    <a:pt x="2085" y="4906"/>
                    <a:pt x="2180" y="4906"/>
                  </a:cubicBezTo>
                  <a:lnTo>
                    <a:pt x="2549" y="4906"/>
                  </a:lnTo>
                  <a:lnTo>
                    <a:pt x="2549" y="5120"/>
                  </a:lnTo>
                  <a:lnTo>
                    <a:pt x="1811" y="5120"/>
                  </a:lnTo>
                  <a:cubicBezTo>
                    <a:pt x="1704" y="5120"/>
                    <a:pt x="1608" y="5025"/>
                    <a:pt x="1608" y="4918"/>
                  </a:cubicBezTo>
                  <a:lnTo>
                    <a:pt x="1608" y="3835"/>
                  </a:lnTo>
                  <a:lnTo>
                    <a:pt x="1596" y="3835"/>
                  </a:lnTo>
                  <a:cubicBezTo>
                    <a:pt x="1596" y="3680"/>
                    <a:pt x="1704" y="3537"/>
                    <a:pt x="1834" y="3477"/>
                  </a:cubicBezTo>
                  <a:lnTo>
                    <a:pt x="2180" y="3346"/>
                  </a:lnTo>
                  <a:lnTo>
                    <a:pt x="2466" y="3632"/>
                  </a:lnTo>
                  <a:cubicBezTo>
                    <a:pt x="2537" y="3704"/>
                    <a:pt x="2620" y="3727"/>
                    <a:pt x="2716" y="3727"/>
                  </a:cubicBezTo>
                  <a:cubicBezTo>
                    <a:pt x="2799" y="3727"/>
                    <a:pt x="2894" y="3704"/>
                    <a:pt x="2966" y="3632"/>
                  </a:cubicBezTo>
                  <a:lnTo>
                    <a:pt x="3251" y="3346"/>
                  </a:lnTo>
                  <a:close/>
                  <a:moveTo>
                    <a:pt x="5097" y="5085"/>
                  </a:moveTo>
                  <a:lnTo>
                    <a:pt x="5097" y="5847"/>
                  </a:lnTo>
                  <a:lnTo>
                    <a:pt x="322" y="5847"/>
                  </a:lnTo>
                  <a:lnTo>
                    <a:pt x="322" y="5085"/>
                  </a:lnTo>
                  <a:lnTo>
                    <a:pt x="1287" y="5085"/>
                  </a:lnTo>
                  <a:cubicBezTo>
                    <a:pt x="1358" y="5287"/>
                    <a:pt x="1549" y="5454"/>
                    <a:pt x="1787" y="5454"/>
                  </a:cubicBezTo>
                  <a:lnTo>
                    <a:pt x="3620" y="5454"/>
                  </a:lnTo>
                  <a:cubicBezTo>
                    <a:pt x="3859" y="5454"/>
                    <a:pt x="4049" y="5311"/>
                    <a:pt x="4132" y="5085"/>
                  </a:cubicBezTo>
                  <a:close/>
                  <a:moveTo>
                    <a:pt x="7288" y="4001"/>
                  </a:moveTo>
                  <a:cubicBezTo>
                    <a:pt x="7383" y="4001"/>
                    <a:pt x="7478" y="4085"/>
                    <a:pt x="7478" y="4192"/>
                  </a:cubicBezTo>
                  <a:lnTo>
                    <a:pt x="7478" y="4739"/>
                  </a:lnTo>
                  <a:cubicBezTo>
                    <a:pt x="7478" y="4823"/>
                    <a:pt x="7442" y="4870"/>
                    <a:pt x="7371" y="4906"/>
                  </a:cubicBezTo>
                  <a:cubicBezTo>
                    <a:pt x="7311" y="4942"/>
                    <a:pt x="7288" y="5001"/>
                    <a:pt x="7288" y="5061"/>
                  </a:cubicBezTo>
                  <a:lnTo>
                    <a:pt x="7288" y="5323"/>
                  </a:lnTo>
                  <a:cubicBezTo>
                    <a:pt x="7288" y="5394"/>
                    <a:pt x="7347" y="5466"/>
                    <a:pt x="7419" y="5489"/>
                  </a:cubicBezTo>
                  <a:lnTo>
                    <a:pt x="7883" y="5609"/>
                  </a:lnTo>
                  <a:cubicBezTo>
                    <a:pt x="7966" y="5620"/>
                    <a:pt x="8026" y="5716"/>
                    <a:pt x="8026" y="5799"/>
                  </a:cubicBezTo>
                  <a:lnTo>
                    <a:pt x="8026" y="5847"/>
                  </a:lnTo>
                  <a:lnTo>
                    <a:pt x="6168" y="5847"/>
                  </a:lnTo>
                  <a:lnTo>
                    <a:pt x="6168" y="5799"/>
                  </a:lnTo>
                  <a:cubicBezTo>
                    <a:pt x="6168" y="5716"/>
                    <a:pt x="6228" y="5632"/>
                    <a:pt x="6311" y="5609"/>
                  </a:cubicBezTo>
                  <a:lnTo>
                    <a:pt x="6776" y="5489"/>
                  </a:lnTo>
                  <a:cubicBezTo>
                    <a:pt x="6847" y="5478"/>
                    <a:pt x="6907" y="5394"/>
                    <a:pt x="6907" y="5323"/>
                  </a:cubicBezTo>
                  <a:lnTo>
                    <a:pt x="6907" y="5061"/>
                  </a:lnTo>
                  <a:cubicBezTo>
                    <a:pt x="6907" y="5001"/>
                    <a:pt x="6883" y="4942"/>
                    <a:pt x="6823" y="4906"/>
                  </a:cubicBezTo>
                  <a:cubicBezTo>
                    <a:pt x="6764" y="4870"/>
                    <a:pt x="6716" y="4799"/>
                    <a:pt x="6716" y="4739"/>
                  </a:cubicBezTo>
                  <a:lnTo>
                    <a:pt x="6716" y="4192"/>
                  </a:lnTo>
                  <a:cubicBezTo>
                    <a:pt x="6716" y="4085"/>
                    <a:pt x="6811" y="4001"/>
                    <a:pt x="6907" y="4001"/>
                  </a:cubicBezTo>
                  <a:close/>
                  <a:moveTo>
                    <a:pt x="8740" y="3275"/>
                  </a:moveTo>
                  <a:lnTo>
                    <a:pt x="8740" y="5847"/>
                  </a:lnTo>
                  <a:lnTo>
                    <a:pt x="8359" y="5847"/>
                  </a:lnTo>
                  <a:lnTo>
                    <a:pt x="8359" y="5799"/>
                  </a:lnTo>
                  <a:cubicBezTo>
                    <a:pt x="8359" y="5549"/>
                    <a:pt x="8192" y="5335"/>
                    <a:pt x="7954" y="5275"/>
                  </a:cubicBezTo>
                  <a:lnTo>
                    <a:pt x="7621" y="5204"/>
                  </a:lnTo>
                  <a:lnTo>
                    <a:pt x="7621" y="5144"/>
                  </a:lnTo>
                  <a:cubicBezTo>
                    <a:pt x="7740" y="5037"/>
                    <a:pt x="7800" y="4894"/>
                    <a:pt x="7800" y="4739"/>
                  </a:cubicBezTo>
                  <a:lnTo>
                    <a:pt x="7800" y="4192"/>
                  </a:lnTo>
                  <a:cubicBezTo>
                    <a:pt x="7800" y="3894"/>
                    <a:pt x="7561" y="3656"/>
                    <a:pt x="7264" y="3656"/>
                  </a:cubicBezTo>
                  <a:lnTo>
                    <a:pt x="6895" y="3656"/>
                  </a:lnTo>
                  <a:cubicBezTo>
                    <a:pt x="6597" y="3656"/>
                    <a:pt x="6359" y="3894"/>
                    <a:pt x="6359" y="4192"/>
                  </a:cubicBezTo>
                  <a:lnTo>
                    <a:pt x="6359" y="4739"/>
                  </a:lnTo>
                  <a:cubicBezTo>
                    <a:pt x="6359" y="4894"/>
                    <a:pt x="6430" y="5037"/>
                    <a:pt x="6537" y="5144"/>
                  </a:cubicBezTo>
                  <a:lnTo>
                    <a:pt x="6537" y="5204"/>
                  </a:lnTo>
                  <a:lnTo>
                    <a:pt x="6216" y="5275"/>
                  </a:lnTo>
                  <a:cubicBezTo>
                    <a:pt x="5978" y="5335"/>
                    <a:pt x="5811" y="5549"/>
                    <a:pt x="5811" y="5799"/>
                  </a:cubicBezTo>
                  <a:lnTo>
                    <a:pt x="5811" y="5847"/>
                  </a:lnTo>
                  <a:lnTo>
                    <a:pt x="5418" y="5847"/>
                  </a:lnTo>
                  <a:lnTo>
                    <a:pt x="5418" y="3275"/>
                  </a:lnTo>
                  <a:close/>
                  <a:moveTo>
                    <a:pt x="1430" y="1"/>
                  </a:moveTo>
                  <a:cubicBezTo>
                    <a:pt x="1346" y="1"/>
                    <a:pt x="1275" y="72"/>
                    <a:pt x="1275" y="155"/>
                  </a:cubicBezTo>
                  <a:cubicBezTo>
                    <a:pt x="1275" y="251"/>
                    <a:pt x="1346" y="322"/>
                    <a:pt x="1430" y="322"/>
                  </a:cubicBezTo>
                  <a:lnTo>
                    <a:pt x="5097" y="322"/>
                  </a:lnTo>
                  <a:lnTo>
                    <a:pt x="5097" y="4763"/>
                  </a:lnTo>
                  <a:lnTo>
                    <a:pt x="4156" y="4763"/>
                  </a:lnTo>
                  <a:lnTo>
                    <a:pt x="4156" y="3835"/>
                  </a:lnTo>
                  <a:cubicBezTo>
                    <a:pt x="4156" y="3537"/>
                    <a:pt x="3978" y="3275"/>
                    <a:pt x="3692" y="3168"/>
                  </a:cubicBezTo>
                  <a:lnTo>
                    <a:pt x="3251" y="2989"/>
                  </a:lnTo>
                  <a:lnTo>
                    <a:pt x="3251" y="2965"/>
                  </a:lnTo>
                  <a:lnTo>
                    <a:pt x="3251" y="2715"/>
                  </a:lnTo>
                  <a:cubicBezTo>
                    <a:pt x="3478" y="2549"/>
                    <a:pt x="3620" y="2287"/>
                    <a:pt x="3620" y="1989"/>
                  </a:cubicBezTo>
                  <a:lnTo>
                    <a:pt x="3620" y="1632"/>
                  </a:lnTo>
                  <a:cubicBezTo>
                    <a:pt x="3620" y="1227"/>
                    <a:pt x="3299" y="917"/>
                    <a:pt x="2906" y="917"/>
                  </a:cubicBezTo>
                  <a:lnTo>
                    <a:pt x="2537" y="917"/>
                  </a:lnTo>
                  <a:cubicBezTo>
                    <a:pt x="2132" y="917"/>
                    <a:pt x="1823" y="1251"/>
                    <a:pt x="1823" y="1632"/>
                  </a:cubicBezTo>
                  <a:lnTo>
                    <a:pt x="1823" y="2001"/>
                  </a:lnTo>
                  <a:cubicBezTo>
                    <a:pt x="1823" y="2299"/>
                    <a:pt x="1965" y="2572"/>
                    <a:pt x="2192" y="2739"/>
                  </a:cubicBezTo>
                  <a:lnTo>
                    <a:pt x="2192" y="2989"/>
                  </a:lnTo>
                  <a:lnTo>
                    <a:pt x="2192" y="3001"/>
                  </a:lnTo>
                  <a:lnTo>
                    <a:pt x="1751" y="3180"/>
                  </a:lnTo>
                  <a:cubicBezTo>
                    <a:pt x="1477" y="3287"/>
                    <a:pt x="1287" y="3549"/>
                    <a:pt x="1287" y="3846"/>
                  </a:cubicBezTo>
                  <a:lnTo>
                    <a:pt x="1287" y="4775"/>
                  </a:lnTo>
                  <a:lnTo>
                    <a:pt x="346" y="4775"/>
                  </a:lnTo>
                  <a:lnTo>
                    <a:pt x="346" y="370"/>
                  </a:lnTo>
                  <a:lnTo>
                    <a:pt x="715" y="370"/>
                  </a:lnTo>
                  <a:cubicBezTo>
                    <a:pt x="811" y="370"/>
                    <a:pt x="882" y="298"/>
                    <a:pt x="882" y="203"/>
                  </a:cubicBezTo>
                  <a:cubicBezTo>
                    <a:pt x="882" y="120"/>
                    <a:pt x="811" y="36"/>
                    <a:pt x="715" y="36"/>
                  </a:cubicBezTo>
                  <a:lnTo>
                    <a:pt x="168" y="36"/>
                  </a:lnTo>
                  <a:cubicBezTo>
                    <a:pt x="84" y="36"/>
                    <a:pt x="1" y="120"/>
                    <a:pt x="1" y="203"/>
                  </a:cubicBezTo>
                  <a:lnTo>
                    <a:pt x="1" y="6049"/>
                  </a:lnTo>
                  <a:cubicBezTo>
                    <a:pt x="1" y="6144"/>
                    <a:pt x="84" y="6216"/>
                    <a:pt x="168" y="6216"/>
                  </a:cubicBezTo>
                  <a:lnTo>
                    <a:pt x="8931" y="6216"/>
                  </a:lnTo>
                  <a:cubicBezTo>
                    <a:pt x="9026" y="6216"/>
                    <a:pt x="9097" y="6144"/>
                    <a:pt x="9097" y="6049"/>
                  </a:cubicBezTo>
                  <a:lnTo>
                    <a:pt x="9097" y="203"/>
                  </a:lnTo>
                  <a:cubicBezTo>
                    <a:pt x="9085" y="84"/>
                    <a:pt x="9014" y="1"/>
                    <a:pt x="8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65"/>
            <p:cNvSpPr/>
            <p:nvPr/>
          </p:nvSpPr>
          <p:spPr>
            <a:xfrm>
              <a:off x="6188327" y="2955408"/>
              <a:ext cx="371395" cy="272857"/>
            </a:xfrm>
            <a:custGeom>
              <a:avLst/>
              <a:gdLst/>
              <a:ahLst/>
              <a:cxnLst/>
              <a:rect l="l" t="t" r="r" b="b"/>
              <a:pathLst>
                <a:path w="11669" h="8573" extrusionOk="0">
                  <a:moveTo>
                    <a:pt x="10597" y="358"/>
                  </a:moveTo>
                  <a:cubicBezTo>
                    <a:pt x="10704" y="358"/>
                    <a:pt x="10799" y="453"/>
                    <a:pt x="10799" y="548"/>
                  </a:cubicBezTo>
                  <a:lnTo>
                    <a:pt x="10799" y="7323"/>
                  </a:lnTo>
                  <a:lnTo>
                    <a:pt x="10418" y="7323"/>
                  </a:lnTo>
                  <a:cubicBezTo>
                    <a:pt x="10335" y="7323"/>
                    <a:pt x="10263" y="7394"/>
                    <a:pt x="10263" y="7490"/>
                  </a:cubicBezTo>
                  <a:cubicBezTo>
                    <a:pt x="10263" y="7585"/>
                    <a:pt x="10335" y="7656"/>
                    <a:pt x="10418" y="7656"/>
                  </a:cubicBezTo>
                  <a:lnTo>
                    <a:pt x="11323" y="7656"/>
                  </a:lnTo>
                  <a:cubicBezTo>
                    <a:pt x="11323" y="7656"/>
                    <a:pt x="11347" y="7656"/>
                    <a:pt x="11347" y="7668"/>
                  </a:cubicBezTo>
                  <a:lnTo>
                    <a:pt x="11347" y="8037"/>
                  </a:lnTo>
                  <a:cubicBezTo>
                    <a:pt x="11335" y="8144"/>
                    <a:pt x="11240" y="8240"/>
                    <a:pt x="11133" y="8240"/>
                  </a:cubicBezTo>
                  <a:lnTo>
                    <a:pt x="536" y="8240"/>
                  </a:lnTo>
                  <a:cubicBezTo>
                    <a:pt x="441" y="8240"/>
                    <a:pt x="346" y="8144"/>
                    <a:pt x="346" y="8037"/>
                  </a:cubicBezTo>
                  <a:lnTo>
                    <a:pt x="346" y="7668"/>
                  </a:lnTo>
                  <a:cubicBezTo>
                    <a:pt x="346" y="7668"/>
                    <a:pt x="346" y="7656"/>
                    <a:pt x="357" y="7656"/>
                  </a:cubicBezTo>
                  <a:lnTo>
                    <a:pt x="9680" y="7656"/>
                  </a:lnTo>
                  <a:cubicBezTo>
                    <a:pt x="9763" y="7656"/>
                    <a:pt x="9835" y="7585"/>
                    <a:pt x="9835" y="7490"/>
                  </a:cubicBezTo>
                  <a:cubicBezTo>
                    <a:pt x="9835" y="7394"/>
                    <a:pt x="9763" y="7323"/>
                    <a:pt x="9680" y="7323"/>
                  </a:cubicBezTo>
                  <a:lnTo>
                    <a:pt x="893" y="7323"/>
                  </a:lnTo>
                  <a:lnTo>
                    <a:pt x="893" y="548"/>
                  </a:lnTo>
                  <a:cubicBezTo>
                    <a:pt x="893" y="453"/>
                    <a:pt x="988" y="358"/>
                    <a:pt x="1084" y="358"/>
                  </a:cubicBezTo>
                  <a:close/>
                  <a:moveTo>
                    <a:pt x="1096" y="1"/>
                  </a:moveTo>
                  <a:cubicBezTo>
                    <a:pt x="798" y="1"/>
                    <a:pt x="560" y="239"/>
                    <a:pt x="560" y="536"/>
                  </a:cubicBezTo>
                  <a:lnTo>
                    <a:pt x="560" y="7311"/>
                  </a:lnTo>
                  <a:lnTo>
                    <a:pt x="357" y="7311"/>
                  </a:lnTo>
                  <a:cubicBezTo>
                    <a:pt x="167" y="7311"/>
                    <a:pt x="0" y="7478"/>
                    <a:pt x="0" y="7668"/>
                  </a:cubicBezTo>
                  <a:lnTo>
                    <a:pt x="0" y="8037"/>
                  </a:lnTo>
                  <a:cubicBezTo>
                    <a:pt x="0" y="8335"/>
                    <a:pt x="238" y="8573"/>
                    <a:pt x="536" y="8573"/>
                  </a:cubicBezTo>
                  <a:lnTo>
                    <a:pt x="11133" y="8573"/>
                  </a:lnTo>
                  <a:cubicBezTo>
                    <a:pt x="11430" y="8573"/>
                    <a:pt x="11668" y="8335"/>
                    <a:pt x="11668" y="8037"/>
                  </a:cubicBezTo>
                  <a:lnTo>
                    <a:pt x="11668" y="7668"/>
                  </a:lnTo>
                  <a:cubicBezTo>
                    <a:pt x="11668" y="7478"/>
                    <a:pt x="11525" y="7311"/>
                    <a:pt x="11335" y="7311"/>
                  </a:cubicBezTo>
                  <a:lnTo>
                    <a:pt x="11133" y="7311"/>
                  </a:lnTo>
                  <a:lnTo>
                    <a:pt x="11133" y="536"/>
                  </a:lnTo>
                  <a:cubicBezTo>
                    <a:pt x="11133" y="239"/>
                    <a:pt x="10894" y="1"/>
                    <a:pt x="10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2" name="Google Shape;10062;p65"/>
          <p:cNvGrpSpPr/>
          <p:nvPr/>
        </p:nvGrpSpPr>
        <p:grpSpPr>
          <a:xfrm>
            <a:off x="7521454" y="2906139"/>
            <a:ext cx="359651" cy="371013"/>
            <a:chOff x="7521454" y="2906139"/>
            <a:chExt cx="359651" cy="371013"/>
          </a:xfrm>
          <a:solidFill>
            <a:schemeClr val="accent1"/>
          </a:solidFill>
        </p:grpSpPr>
        <p:sp>
          <p:nvSpPr>
            <p:cNvPr id="10063" name="Google Shape;10063;p65"/>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65"/>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65"/>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65"/>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65"/>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8" name="Google Shape;10068;p65"/>
          <p:cNvGrpSpPr/>
          <p:nvPr/>
        </p:nvGrpSpPr>
        <p:grpSpPr>
          <a:xfrm>
            <a:off x="5782845" y="2906521"/>
            <a:ext cx="301661" cy="371013"/>
            <a:chOff x="5782845" y="2906521"/>
            <a:chExt cx="301661" cy="371013"/>
          </a:xfrm>
          <a:solidFill>
            <a:schemeClr val="accent1"/>
          </a:solidFill>
        </p:grpSpPr>
        <p:sp>
          <p:nvSpPr>
            <p:cNvPr id="10069" name="Google Shape;10069;p65"/>
            <p:cNvSpPr/>
            <p:nvPr/>
          </p:nvSpPr>
          <p:spPr>
            <a:xfrm>
              <a:off x="5782845" y="3087651"/>
              <a:ext cx="301661" cy="189883"/>
            </a:xfrm>
            <a:custGeom>
              <a:avLst/>
              <a:gdLst/>
              <a:ahLst/>
              <a:cxnLst/>
              <a:rect l="l" t="t" r="r" b="b"/>
              <a:pathLst>
                <a:path w="9478" h="5966" extrusionOk="0">
                  <a:moveTo>
                    <a:pt x="3215" y="322"/>
                  </a:moveTo>
                  <a:cubicBezTo>
                    <a:pt x="3322" y="322"/>
                    <a:pt x="3418" y="370"/>
                    <a:pt x="3489" y="429"/>
                  </a:cubicBezTo>
                  <a:cubicBezTo>
                    <a:pt x="3561" y="513"/>
                    <a:pt x="3596" y="596"/>
                    <a:pt x="3596" y="703"/>
                  </a:cubicBezTo>
                  <a:lnTo>
                    <a:pt x="3596" y="1156"/>
                  </a:lnTo>
                  <a:cubicBezTo>
                    <a:pt x="3608" y="1358"/>
                    <a:pt x="3501" y="1537"/>
                    <a:pt x="3322" y="1644"/>
                  </a:cubicBezTo>
                  <a:cubicBezTo>
                    <a:pt x="3263" y="1668"/>
                    <a:pt x="3239" y="1727"/>
                    <a:pt x="3239" y="1787"/>
                  </a:cubicBezTo>
                  <a:lnTo>
                    <a:pt x="3239" y="1977"/>
                  </a:lnTo>
                  <a:lnTo>
                    <a:pt x="2846" y="1977"/>
                  </a:lnTo>
                  <a:lnTo>
                    <a:pt x="2846" y="1787"/>
                  </a:lnTo>
                  <a:cubicBezTo>
                    <a:pt x="2846" y="1727"/>
                    <a:pt x="2822" y="1668"/>
                    <a:pt x="2763" y="1644"/>
                  </a:cubicBezTo>
                  <a:cubicBezTo>
                    <a:pt x="2584" y="1537"/>
                    <a:pt x="2477" y="1358"/>
                    <a:pt x="2477" y="1156"/>
                  </a:cubicBezTo>
                  <a:lnTo>
                    <a:pt x="2477" y="703"/>
                  </a:lnTo>
                  <a:cubicBezTo>
                    <a:pt x="2477" y="489"/>
                    <a:pt x="2644" y="322"/>
                    <a:pt x="2846" y="322"/>
                  </a:cubicBezTo>
                  <a:close/>
                  <a:moveTo>
                    <a:pt x="6513" y="322"/>
                  </a:moveTo>
                  <a:cubicBezTo>
                    <a:pt x="6609" y="322"/>
                    <a:pt x="6704" y="370"/>
                    <a:pt x="6775" y="429"/>
                  </a:cubicBezTo>
                  <a:cubicBezTo>
                    <a:pt x="6847" y="513"/>
                    <a:pt x="6882" y="596"/>
                    <a:pt x="6882" y="703"/>
                  </a:cubicBezTo>
                  <a:lnTo>
                    <a:pt x="6882" y="1156"/>
                  </a:lnTo>
                  <a:cubicBezTo>
                    <a:pt x="6894" y="1358"/>
                    <a:pt x="6787" y="1537"/>
                    <a:pt x="6609" y="1644"/>
                  </a:cubicBezTo>
                  <a:cubicBezTo>
                    <a:pt x="6549" y="1668"/>
                    <a:pt x="6525" y="1727"/>
                    <a:pt x="6525" y="1787"/>
                  </a:cubicBezTo>
                  <a:lnTo>
                    <a:pt x="6525" y="1977"/>
                  </a:lnTo>
                  <a:lnTo>
                    <a:pt x="6132" y="1977"/>
                  </a:lnTo>
                  <a:lnTo>
                    <a:pt x="6132" y="1787"/>
                  </a:lnTo>
                  <a:cubicBezTo>
                    <a:pt x="6132" y="1727"/>
                    <a:pt x="6108" y="1668"/>
                    <a:pt x="6049" y="1644"/>
                  </a:cubicBezTo>
                  <a:cubicBezTo>
                    <a:pt x="5870" y="1537"/>
                    <a:pt x="5763" y="1358"/>
                    <a:pt x="5763" y="1156"/>
                  </a:cubicBezTo>
                  <a:lnTo>
                    <a:pt x="5763" y="703"/>
                  </a:lnTo>
                  <a:cubicBezTo>
                    <a:pt x="5763" y="489"/>
                    <a:pt x="5930" y="322"/>
                    <a:pt x="6132" y="322"/>
                  </a:cubicBezTo>
                  <a:close/>
                  <a:moveTo>
                    <a:pt x="1572" y="2144"/>
                  </a:moveTo>
                  <a:cubicBezTo>
                    <a:pt x="1667" y="2144"/>
                    <a:pt x="1763" y="2192"/>
                    <a:pt x="1834" y="2251"/>
                  </a:cubicBezTo>
                  <a:cubicBezTo>
                    <a:pt x="1906" y="2323"/>
                    <a:pt x="1941" y="2418"/>
                    <a:pt x="1941" y="2513"/>
                  </a:cubicBezTo>
                  <a:lnTo>
                    <a:pt x="1941" y="2977"/>
                  </a:lnTo>
                  <a:lnTo>
                    <a:pt x="1953" y="2977"/>
                  </a:lnTo>
                  <a:cubicBezTo>
                    <a:pt x="1953" y="3168"/>
                    <a:pt x="1846" y="3370"/>
                    <a:pt x="1667" y="3454"/>
                  </a:cubicBezTo>
                  <a:cubicBezTo>
                    <a:pt x="1608" y="3489"/>
                    <a:pt x="1584" y="3549"/>
                    <a:pt x="1584" y="3608"/>
                  </a:cubicBezTo>
                  <a:lnTo>
                    <a:pt x="1584" y="3799"/>
                  </a:lnTo>
                  <a:lnTo>
                    <a:pt x="1191" y="3799"/>
                  </a:lnTo>
                  <a:lnTo>
                    <a:pt x="1191" y="3608"/>
                  </a:lnTo>
                  <a:cubicBezTo>
                    <a:pt x="1191" y="3549"/>
                    <a:pt x="1167" y="3489"/>
                    <a:pt x="1108" y="3454"/>
                  </a:cubicBezTo>
                  <a:cubicBezTo>
                    <a:pt x="929" y="3346"/>
                    <a:pt x="822" y="3168"/>
                    <a:pt x="822" y="2977"/>
                  </a:cubicBezTo>
                  <a:lnTo>
                    <a:pt x="822" y="2513"/>
                  </a:lnTo>
                  <a:cubicBezTo>
                    <a:pt x="822" y="2311"/>
                    <a:pt x="989" y="2144"/>
                    <a:pt x="1191" y="2144"/>
                  </a:cubicBezTo>
                  <a:close/>
                  <a:moveTo>
                    <a:pt x="4858" y="2144"/>
                  </a:moveTo>
                  <a:cubicBezTo>
                    <a:pt x="4965" y="2144"/>
                    <a:pt x="5049" y="2192"/>
                    <a:pt x="5120" y="2251"/>
                  </a:cubicBezTo>
                  <a:cubicBezTo>
                    <a:pt x="5204" y="2323"/>
                    <a:pt x="5227" y="2418"/>
                    <a:pt x="5227" y="2513"/>
                  </a:cubicBezTo>
                  <a:lnTo>
                    <a:pt x="5227" y="2977"/>
                  </a:lnTo>
                  <a:cubicBezTo>
                    <a:pt x="5239" y="3168"/>
                    <a:pt x="5144" y="3370"/>
                    <a:pt x="4954" y="3454"/>
                  </a:cubicBezTo>
                  <a:cubicBezTo>
                    <a:pt x="4894" y="3489"/>
                    <a:pt x="4870" y="3549"/>
                    <a:pt x="4870" y="3608"/>
                  </a:cubicBezTo>
                  <a:lnTo>
                    <a:pt x="4870" y="3799"/>
                  </a:lnTo>
                  <a:lnTo>
                    <a:pt x="4489" y="3799"/>
                  </a:lnTo>
                  <a:lnTo>
                    <a:pt x="4489" y="3608"/>
                  </a:lnTo>
                  <a:cubicBezTo>
                    <a:pt x="4489" y="3549"/>
                    <a:pt x="4453" y="3489"/>
                    <a:pt x="4394" y="3454"/>
                  </a:cubicBezTo>
                  <a:cubicBezTo>
                    <a:pt x="4215" y="3346"/>
                    <a:pt x="4108" y="3168"/>
                    <a:pt x="4108" y="2977"/>
                  </a:cubicBezTo>
                  <a:lnTo>
                    <a:pt x="4108" y="2513"/>
                  </a:lnTo>
                  <a:cubicBezTo>
                    <a:pt x="4108" y="2311"/>
                    <a:pt x="4275" y="2144"/>
                    <a:pt x="4489" y="2144"/>
                  </a:cubicBezTo>
                  <a:close/>
                  <a:moveTo>
                    <a:pt x="8144" y="2144"/>
                  </a:moveTo>
                  <a:cubicBezTo>
                    <a:pt x="8252" y="2144"/>
                    <a:pt x="8335" y="2192"/>
                    <a:pt x="8418" y="2251"/>
                  </a:cubicBezTo>
                  <a:cubicBezTo>
                    <a:pt x="8490" y="2323"/>
                    <a:pt x="8514" y="2418"/>
                    <a:pt x="8514" y="2513"/>
                  </a:cubicBezTo>
                  <a:lnTo>
                    <a:pt x="8514" y="2977"/>
                  </a:lnTo>
                  <a:cubicBezTo>
                    <a:pt x="8525" y="3168"/>
                    <a:pt x="8430" y="3370"/>
                    <a:pt x="8252" y="3454"/>
                  </a:cubicBezTo>
                  <a:cubicBezTo>
                    <a:pt x="8192" y="3489"/>
                    <a:pt x="8156" y="3549"/>
                    <a:pt x="8156" y="3608"/>
                  </a:cubicBezTo>
                  <a:lnTo>
                    <a:pt x="8156" y="3799"/>
                  </a:lnTo>
                  <a:lnTo>
                    <a:pt x="7775" y="3799"/>
                  </a:lnTo>
                  <a:lnTo>
                    <a:pt x="7775" y="3608"/>
                  </a:lnTo>
                  <a:cubicBezTo>
                    <a:pt x="7775" y="3549"/>
                    <a:pt x="7740" y="3489"/>
                    <a:pt x="7680" y="3454"/>
                  </a:cubicBezTo>
                  <a:cubicBezTo>
                    <a:pt x="7501" y="3346"/>
                    <a:pt x="7406" y="3168"/>
                    <a:pt x="7406" y="2977"/>
                  </a:cubicBezTo>
                  <a:lnTo>
                    <a:pt x="7406" y="2513"/>
                  </a:lnTo>
                  <a:cubicBezTo>
                    <a:pt x="7406" y="2311"/>
                    <a:pt x="7561" y="2144"/>
                    <a:pt x="7775" y="2144"/>
                  </a:cubicBezTo>
                  <a:close/>
                  <a:moveTo>
                    <a:pt x="2894" y="1"/>
                  </a:moveTo>
                  <a:cubicBezTo>
                    <a:pt x="2489" y="1"/>
                    <a:pt x="2179" y="334"/>
                    <a:pt x="2179" y="715"/>
                  </a:cubicBezTo>
                  <a:lnTo>
                    <a:pt x="2179" y="1180"/>
                  </a:lnTo>
                  <a:cubicBezTo>
                    <a:pt x="2179" y="1465"/>
                    <a:pt x="2310" y="1727"/>
                    <a:pt x="2548" y="1894"/>
                  </a:cubicBezTo>
                  <a:lnTo>
                    <a:pt x="2548" y="2061"/>
                  </a:lnTo>
                  <a:lnTo>
                    <a:pt x="2251" y="2180"/>
                  </a:lnTo>
                  <a:cubicBezTo>
                    <a:pt x="2215" y="2120"/>
                    <a:pt x="2179" y="2072"/>
                    <a:pt x="2132" y="2025"/>
                  </a:cubicBezTo>
                  <a:cubicBezTo>
                    <a:pt x="2001" y="1894"/>
                    <a:pt x="1822" y="1822"/>
                    <a:pt x="1620" y="1822"/>
                  </a:cubicBezTo>
                  <a:lnTo>
                    <a:pt x="1251" y="1822"/>
                  </a:lnTo>
                  <a:cubicBezTo>
                    <a:pt x="846" y="1822"/>
                    <a:pt x="536" y="2144"/>
                    <a:pt x="536" y="2537"/>
                  </a:cubicBezTo>
                  <a:lnTo>
                    <a:pt x="536" y="2989"/>
                  </a:lnTo>
                  <a:cubicBezTo>
                    <a:pt x="536" y="3275"/>
                    <a:pt x="679" y="3549"/>
                    <a:pt x="905" y="3704"/>
                  </a:cubicBezTo>
                  <a:lnTo>
                    <a:pt x="905" y="3870"/>
                  </a:lnTo>
                  <a:lnTo>
                    <a:pt x="453" y="4049"/>
                  </a:lnTo>
                  <a:cubicBezTo>
                    <a:pt x="179" y="4156"/>
                    <a:pt x="1" y="4418"/>
                    <a:pt x="1" y="4716"/>
                  </a:cubicBezTo>
                  <a:lnTo>
                    <a:pt x="1" y="5811"/>
                  </a:lnTo>
                  <a:cubicBezTo>
                    <a:pt x="1" y="5894"/>
                    <a:pt x="84" y="5966"/>
                    <a:pt x="167" y="5966"/>
                  </a:cubicBezTo>
                  <a:cubicBezTo>
                    <a:pt x="251" y="5966"/>
                    <a:pt x="334" y="5894"/>
                    <a:pt x="334" y="5811"/>
                  </a:cubicBezTo>
                  <a:lnTo>
                    <a:pt x="334" y="4716"/>
                  </a:lnTo>
                  <a:cubicBezTo>
                    <a:pt x="334" y="4573"/>
                    <a:pt x="417" y="4418"/>
                    <a:pt x="572" y="4358"/>
                  </a:cubicBezTo>
                  <a:lnTo>
                    <a:pt x="1108" y="4156"/>
                  </a:lnTo>
                  <a:lnTo>
                    <a:pt x="1775" y="4156"/>
                  </a:lnTo>
                  <a:lnTo>
                    <a:pt x="2310" y="4358"/>
                  </a:lnTo>
                  <a:cubicBezTo>
                    <a:pt x="2453" y="4418"/>
                    <a:pt x="2548" y="4561"/>
                    <a:pt x="2548" y="4716"/>
                  </a:cubicBezTo>
                  <a:lnTo>
                    <a:pt x="2548" y="5811"/>
                  </a:lnTo>
                  <a:cubicBezTo>
                    <a:pt x="2548" y="5894"/>
                    <a:pt x="2620" y="5966"/>
                    <a:pt x="2715" y="5966"/>
                  </a:cubicBezTo>
                  <a:cubicBezTo>
                    <a:pt x="2799" y="5966"/>
                    <a:pt x="2870" y="5894"/>
                    <a:pt x="2870" y="5811"/>
                  </a:cubicBezTo>
                  <a:lnTo>
                    <a:pt x="2870" y="4716"/>
                  </a:lnTo>
                  <a:cubicBezTo>
                    <a:pt x="2870" y="4418"/>
                    <a:pt x="2691" y="4168"/>
                    <a:pt x="2429" y="4049"/>
                  </a:cubicBezTo>
                  <a:lnTo>
                    <a:pt x="1965" y="3870"/>
                  </a:lnTo>
                  <a:lnTo>
                    <a:pt x="1965" y="3704"/>
                  </a:lnTo>
                  <a:cubicBezTo>
                    <a:pt x="2191" y="3537"/>
                    <a:pt x="2334" y="3275"/>
                    <a:pt x="2334" y="2989"/>
                  </a:cubicBezTo>
                  <a:lnTo>
                    <a:pt x="2334" y="2537"/>
                  </a:lnTo>
                  <a:lnTo>
                    <a:pt x="2334" y="2501"/>
                  </a:lnTo>
                  <a:lnTo>
                    <a:pt x="2751" y="2334"/>
                  </a:lnTo>
                  <a:lnTo>
                    <a:pt x="3430" y="2334"/>
                  </a:lnTo>
                  <a:lnTo>
                    <a:pt x="3846" y="2501"/>
                  </a:lnTo>
                  <a:lnTo>
                    <a:pt x="3846" y="2537"/>
                  </a:lnTo>
                  <a:lnTo>
                    <a:pt x="3846" y="2989"/>
                  </a:lnTo>
                  <a:cubicBezTo>
                    <a:pt x="3846" y="3275"/>
                    <a:pt x="3977" y="3549"/>
                    <a:pt x="4215" y="3704"/>
                  </a:cubicBezTo>
                  <a:lnTo>
                    <a:pt x="4215" y="3870"/>
                  </a:lnTo>
                  <a:lnTo>
                    <a:pt x="3751" y="4049"/>
                  </a:lnTo>
                  <a:cubicBezTo>
                    <a:pt x="3489" y="4156"/>
                    <a:pt x="3310" y="4418"/>
                    <a:pt x="3310" y="4716"/>
                  </a:cubicBezTo>
                  <a:lnTo>
                    <a:pt x="3310" y="5811"/>
                  </a:lnTo>
                  <a:cubicBezTo>
                    <a:pt x="3310" y="5894"/>
                    <a:pt x="3382" y="5966"/>
                    <a:pt x="3465" y="5966"/>
                  </a:cubicBezTo>
                  <a:cubicBezTo>
                    <a:pt x="3561" y="5966"/>
                    <a:pt x="3632" y="5894"/>
                    <a:pt x="3632" y="5811"/>
                  </a:cubicBezTo>
                  <a:lnTo>
                    <a:pt x="3632" y="4716"/>
                  </a:lnTo>
                  <a:cubicBezTo>
                    <a:pt x="3632" y="4573"/>
                    <a:pt x="3727" y="4418"/>
                    <a:pt x="3870" y="4358"/>
                  </a:cubicBezTo>
                  <a:lnTo>
                    <a:pt x="4406" y="4156"/>
                  </a:lnTo>
                  <a:lnTo>
                    <a:pt x="5073" y="4156"/>
                  </a:lnTo>
                  <a:lnTo>
                    <a:pt x="5608" y="4358"/>
                  </a:lnTo>
                  <a:cubicBezTo>
                    <a:pt x="5763" y="4418"/>
                    <a:pt x="5847" y="4561"/>
                    <a:pt x="5847" y="4716"/>
                  </a:cubicBezTo>
                  <a:lnTo>
                    <a:pt x="5847" y="5811"/>
                  </a:lnTo>
                  <a:cubicBezTo>
                    <a:pt x="5847" y="5894"/>
                    <a:pt x="5930" y="5966"/>
                    <a:pt x="6013" y="5966"/>
                  </a:cubicBezTo>
                  <a:cubicBezTo>
                    <a:pt x="6108" y="5966"/>
                    <a:pt x="6180" y="5894"/>
                    <a:pt x="6180" y="5811"/>
                  </a:cubicBezTo>
                  <a:lnTo>
                    <a:pt x="6180" y="4716"/>
                  </a:lnTo>
                  <a:cubicBezTo>
                    <a:pt x="6180" y="4418"/>
                    <a:pt x="6001" y="4168"/>
                    <a:pt x="5727" y="4049"/>
                  </a:cubicBezTo>
                  <a:lnTo>
                    <a:pt x="5275" y="3870"/>
                  </a:lnTo>
                  <a:lnTo>
                    <a:pt x="5275" y="3704"/>
                  </a:lnTo>
                  <a:cubicBezTo>
                    <a:pt x="5489" y="3537"/>
                    <a:pt x="5644" y="3275"/>
                    <a:pt x="5644" y="2989"/>
                  </a:cubicBezTo>
                  <a:lnTo>
                    <a:pt x="5644" y="2537"/>
                  </a:lnTo>
                  <a:lnTo>
                    <a:pt x="5644" y="2501"/>
                  </a:lnTo>
                  <a:lnTo>
                    <a:pt x="6061" y="2334"/>
                  </a:lnTo>
                  <a:lnTo>
                    <a:pt x="6728" y="2334"/>
                  </a:lnTo>
                  <a:lnTo>
                    <a:pt x="7144" y="2501"/>
                  </a:lnTo>
                  <a:lnTo>
                    <a:pt x="7144" y="2537"/>
                  </a:lnTo>
                  <a:lnTo>
                    <a:pt x="7144" y="2989"/>
                  </a:lnTo>
                  <a:cubicBezTo>
                    <a:pt x="7144" y="3275"/>
                    <a:pt x="7275" y="3549"/>
                    <a:pt x="7513" y="3704"/>
                  </a:cubicBezTo>
                  <a:lnTo>
                    <a:pt x="7513" y="3870"/>
                  </a:lnTo>
                  <a:lnTo>
                    <a:pt x="7061" y="4049"/>
                  </a:lnTo>
                  <a:cubicBezTo>
                    <a:pt x="6787" y="4156"/>
                    <a:pt x="6609" y="4418"/>
                    <a:pt x="6609" y="4716"/>
                  </a:cubicBezTo>
                  <a:lnTo>
                    <a:pt x="6609" y="5811"/>
                  </a:lnTo>
                  <a:cubicBezTo>
                    <a:pt x="6609" y="5894"/>
                    <a:pt x="6680" y="5966"/>
                    <a:pt x="6775" y="5966"/>
                  </a:cubicBezTo>
                  <a:cubicBezTo>
                    <a:pt x="6859" y="5966"/>
                    <a:pt x="6942" y="5894"/>
                    <a:pt x="6942" y="5811"/>
                  </a:cubicBezTo>
                  <a:lnTo>
                    <a:pt x="6942" y="4716"/>
                  </a:lnTo>
                  <a:cubicBezTo>
                    <a:pt x="6942" y="4573"/>
                    <a:pt x="7025" y="4418"/>
                    <a:pt x="7180" y="4358"/>
                  </a:cubicBezTo>
                  <a:lnTo>
                    <a:pt x="7716" y="4156"/>
                  </a:lnTo>
                  <a:lnTo>
                    <a:pt x="8383" y="4156"/>
                  </a:lnTo>
                  <a:lnTo>
                    <a:pt x="8918" y="4358"/>
                  </a:lnTo>
                  <a:cubicBezTo>
                    <a:pt x="9061" y="4418"/>
                    <a:pt x="9156" y="4561"/>
                    <a:pt x="9156" y="4716"/>
                  </a:cubicBezTo>
                  <a:lnTo>
                    <a:pt x="9156" y="5811"/>
                  </a:lnTo>
                  <a:cubicBezTo>
                    <a:pt x="9156" y="5894"/>
                    <a:pt x="9228" y="5966"/>
                    <a:pt x="9323" y="5966"/>
                  </a:cubicBezTo>
                  <a:cubicBezTo>
                    <a:pt x="9406" y="5966"/>
                    <a:pt x="9478" y="5894"/>
                    <a:pt x="9478" y="5811"/>
                  </a:cubicBezTo>
                  <a:lnTo>
                    <a:pt x="9478" y="4716"/>
                  </a:lnTo>
                  <a:cubicBezTo>
                    <a:pt x="9418" y="4418"/>
                    <a:pt x="9252" y="4156"/>
                    <a:pt x="8978" y="4049"/>
                  </a:cubicBezTo>
                  <a:lnTo>
                    <a:pt x="8514" y="3870"/>
                  </a:lnTo>
                  <a:lnTo>
                    <a:pt x="8514" y="3704"/>
                  </a:lnTo>
                  <a:cubicBezTo>
                    <a:pt x="8740" y="3537"/>
                    <a:pt x="8895" y="3275"/>
                    <a:pt x="8895" y="2989"/>
                  </a:cubicBezTo>
                  <a:lnTo>
                    <a:pt x="8895" y="2537"/>
                  </a:lnTo>
                  <a:cubicBezTo>
                    <a:pt x="8895" y="2334"/>
                    <a:pt x="8811" y="2156"/>
                    <a:pt x="8680" y="2025"/>
                  </a:cubicBezTo>
                  <a:cubicBezTo>
                    <a:pt x="8549" y="1894"/>
                    <a:pt x="8371" y="1822"/>
                    <a:pt x="8168" y="1822"/>
                  </a:cubicBezTo>
                  <a:lnTo>
                    <a:pt x="7799" y="1822"/>
                  </a:lnTo>
                  <a:cubicBezTo>
                    <a:pt x="7537" y="1822"/>
                    <a:pt x="7311" y="1965"/>
                    <a:pt x="7192" y="2180"/>
                  </a:cubicBezTo>
                  <a:lnTo>
                    <a:pt x="6882" y="2061"/>
                  </a:lnTo>
                  <a:lnTo>
                    <a:pt x="6882" y="1894"/>
                  </a:lnTo>
                  <a:cubicBezTo>
                    <a:pt x="7109" y="1727"/>
                    <a:pt x="7251" y="1465"/>
                    <a:pt x="7251" y="1180"/>
                  </a:cubicBezTo>
                  <a:lnTo>
                    <a:pt x="7251" y="715"/>
                  </a:lnTo>
                  <a:cubicBezTo>
                    <a:pt x="7251" y="525"/>
                    <a:pt x="7180" y="346"/>
                    <a:pt x="7037" y="215"/>
                  </a:cubicBezTo>
                  <a:cubicBezTo>
                    <a:pt x="6906" y="72"/>
                    <a:pt x="6728" y="1"/>
                    <a:pt x="6537" y="1"/>
                  </a:cubicBezTo>
                  <a:lnTo>
                    <a:pt x="6168" y="1"/>
                  </a:lnTo>
                  <a:cubicBezTo>
                    <a:pt x="5763" y="1"/>
                    <a:pt x="5454" y="334"/>
                    <a:pt x="5454" y="715"/>
                  </a:cubicBezTo>
                  <a:lnTo>
                    <a:pt x="5454" y="1180"/>
                  </a:lnTo>
                  <a:cubicBezTo>
                    <a:pt x="5454" y="1465"/>
                    <a:pt x="5585" y="1727"/>
                    <a:pt x="5823" y="1894"/>
                  </a:cubicBezTo>
                  <a:lnTo>
                    <a:pt x="5823" y="2061"/>
                  </a:lnTo>
                  <a:lnTo>
                    <a:pt x="5525" y="2180"/>
                  </a:lnTo>
                  <a:cubicBezTo>
                    <a:pt x="5489" y="2120"/>
                    <a:pt x="5454" y="2072"/>
                    <a:pt x="5406" y="2025"/>
                  </a:cubicBezTo>
                  <a:cubicBezTo>
                    <a:pt x="5275" y="1894"/>
                    <a:pt x="5096" y="1822"/>
                    <a:pt x="4894" y="1822"/>
                  </a:cubicBezTo>
                  <a:lnTo>
                    <a:pt x="4525" y="1822"/>
                  </a:lnTo>
                  <a:cubicBezTo>
                    <a:pt x="4263" y="1822"/>
                    <a:pt x="4037" y="1965"/>
                    <a:pt x="3918" y="2180"/>
                  </a:cubicBezTo>
                  <a:lnTo>
                    <a:pt x="3608" y="2061"/>
                  </a:lnTo>
                  <a:lnTo>
                    <a:pt x="3608" y="1894"/>
                  </a:lnTo>
                  <a:cubicBezTo>
                    <a:pt x="3834" y="1727"/>
                    <a:pt x="3977" y="1465"/>
                    <a:pt x="3977" y="1180"/>
                  </a:cubicBezTo>
                  <a:lnTo>
                    <a:pt x="3977" y="715"/>
                  </a:lnTo>
                  <a:cubicBezTo>
                    <a:pt x="3977" y="525"/>
                    <a:pt x="3906" y="346"/>
                    <a:pt x="3763" y="215"/>
                  </a:cubicBezTo>
                  <a:cubicBezTo>
                    <a:pt x="3632" y="72"/>
                    <a:pt x="3453"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65"/>
            <p:cNvSpPr/>
            <p:nvPr/>
          </p:nvSpPr>
          <p:spPr>
            <a:xfrm>
              <a:off x="5868111" y="2906521"/>
              <a:ext cx="127724" cy="172823"/>
            </a:xfrm>
            <a:custGeom>
              <a:avLst/>
              <a:gdLst/>
              <a:ahLst/>
              <a:cxnLst/>
              <a:rect l="l" t="t" r="r" b="b"/>
              <a:pathLst>
                <a:path w="4013" h="5430" extrusionOk="0">
                  <a:moveTo>
                    <a:pt x="2191" y="334"/>
                  </a:moveTo>
                  <a:cubicBezTo>
                    <a:pt x="2406" y="334"/>
                    <a:pt x="2560" y="501"/>
                    <a:pt x="2560" y="703"/>
                  </a:cubicBezTo>
                  <a:lnTo>
                    <a:pt x="2560" y="1084"/>
                  </a:lnTo>
                  <a:cubicBezTo>
                    <a:pt x="2560" y="1394"/>
                    <a:pt x="2310" y="1644"/>
                    <a:pt x="2001" y="1644"/>
                  </a:cubicBezTo>
                  <a:cubicBezTo>
                    <a:pt x="1691" y="1644"/>
                    <a:pt x="1453" y="1394"/>
                    <a:pt x="1453" y="1084"/>
                  </a:cubicBezTo>
                  <a:lnTo>
                    <a:pt x="1453" y="703"/>
                  </a:lnTo>
                  <a:cubicBezTo>
                    <a:pt x="1453" y="501"/>
                    <a:pt x="1608" y="334"/>
                    <a:pt x="1822" y="334"/>
                  </a:cubicBezTo>
                  <a:close/>
                  <a:moveTo>
                    <a:pt x="2191" y="1953"/>
                  </a:moveTo>
                  <a:lnTo>
                    <a:pt x="2191" y="2060"/>
                  </a:lnTo>
                  <a:cubicBezTo>
                    <a:pt x="2203" y="2120"/>
                    <a:pt x="2227" y="2179"/>
                    <a:pt x="2251" y="2239"/>
                  </a:cubicBezTo>
                  <a:lnTo>
                    <a:pt x="2013" y="2477"/>
                  </a:lnTo>
                  <a:lnTo>
                    <a:pt x="2001" y="2477"/>
                  </a:lnTo>
                  <a:lnTo>
                    <a:pt x="1763" y="2239"/>
                  </a:lnTo>
                  <a:cubicBezTo>
                    <a:pt x="1786" y="2179"/>
                    <a:pt x="1810" y="2120"/>
                    <a:pt x="1810" y="2060"/>
                  </a:cubicBezTo>
                  <a:lnTo>
                    <a:pt x="1810" y="1953"/>
                  </a:lnTo>
                  <a:cubicBezTo>
                    <a:pt x="1870" y="1965"/>
                    <a:pt x="1941" y="1965"/>
                    <a:pt x="2001" y="1965"/>
                  </a:cubicBezTo>
                  <a:cubicBezTo>
                    <a:pt x="2060" y="1965"/>
                    <a:pt x="2132" y="1953"/>
                    <a:pt x="2191" y="1953"/>
                  </a:cubicBezTo>
                  <a:close/>
                  <a:moveTo>
                    <a:pt x="2525" y="2429"/>
                  </a:moveTo>
                  <a:lnTo>
                    <a:pt x="2822" y="2584"/>
                  </a:lnTo>
                  <a:cubicBezTo>
                    <a:pt x="2882" y="2608"/>
                    <a:pt x="2917" y="2680"/>
                    <a:pt x="2917" y="2763"/>
                  </a:cubicBezTo>
                  <a:lnTo>
                    <a:pt x="2917" y="3084"/>
                  </a:lnTo>
                  <a:lnTo>
                    <a:pt x="1072" y="3084"/>
                  </a:lnTo>
                  <a:lnTo>
                    <a:pt x="1072" y="2763"/>
                  </a:lnTo>
                  <a:cubicBezTo>
                    <a:pt x="1072" y="2680"/>
                    <a:pt x="1120" y="2632"/>
                    <a:pt x="1179" y="2584"/>
                  </a:cubicBezTo>
                  <a:lnTo>
                    <a:pt x="1477" y="2429"/>
                  </a:lnTo>
                  <a:lnTo>
                    <a:pt x="1751" y="2703"/>
                  </a:lnTo>
                  <a:cubicBezTo>
                    <a:pt x="1822" y="2775"/>
                    <a:pt x="1905" y="2799"/>
                    <a:pt x="2001" y="2799"/>
                  </a:cubicBezTo>
                  <a:cubicBezTo>
                    <a:pt x="2084" y="2799"/>
                    <a:pt x="2179" y="2775"/>
                    <a:pt x="2251" y="2703"/>
                  </a:cubicBezTo>
                  <a:lnTo>
                    <a:pt x="2525" y="2429"/>
                  </a:lnTo>
                  <a:close/>
                  <a:moveTo>
                    <a:pt x="3560" y="3442"/>
                  </a:moveTo>
                  <a:lnTo>
                    <a:pt x="3370" y="3834"/>
                  </a:lnTo>
                  <a:lnTo>
                    <a:pt x="655" y="3834"/>
                  </a:lnTo>
                  <a:lnTo>
                    <a:pt x="465" y="3442"/>
                  </a:lnTo>
                  <a:close/>
                  <a:moveTo>
                    <a:pt x="1822" y="1"/>
                  </a:moveTo>
                  <a:cubicBezTo>
                    <a:pt x="1417" y="1"/>
                    <a:pt x="1108" y="334"/>
                    <a:pt x="1108" y="715"/>
                  </a:cubicBezTo>
                  <a:lnTo>
                    <a:pt x="1108" y="1096"/>
                  </a:lnTo>
                  <a:cubicBezTo>
                    <a:pt x="1108" y="1394"/>
                    <a:pt x="1251" y="1656"/>
                    <a:pt x="1477" y="1822"/>
                  </a:cubicBezTo>
                  <a:lnTo>
                    <a:pt x="1477" y="2072"/>
                  </a:lnTo>
                  <a:lnTo>
                    <a:pt x="1477" y="2084"/>
                  </a:lnTo>
                  <a:lnTo>
                    <a:pt x="1048" y="2299"/>
                  </a:lnTo>
                  <a:cubicBezTo>
                    <a:pt x="870" y="2382"/>
                    <a:pt x="751" y="2584"/>
                    <a:pt x="751" y="2775"/>
                  </a:cubicBezTo>
                  <a:lnTo>
                    <a:pt x="751" y="3108"/>
                  </a:lnTo>
                  <a:lnTo>
                    <a:pt x="179" y="3108"/>
                  </a:lnTo>
                  <a:cubicBezTo>
                    <a:pt x="120" y="3108"/>
                    <a:pt x="60" y="3132"/>
                    <a:pt x="36" y="3180"/>
                  </a:cubicBezTo>
                  <a:cubicBezTo>
                    <a:pt x="0" y="3227"/>
                    <a:pt x="0" y="3299"/>
                    <a:pt x="24" y="3346"/>
                  </a:cubicBezTo>
                  <a:lnTo>
                    <a:pt x="393" y="4073"/>
                  </a:lnTo>
                  <a:cubicBezTo>
                    <a:pt x="417" y="4132"/>
                    <a:pt x="477" y="4156"/>
                    <a:pt x="536" y="4156"/>
                  </a:cubicBezTo>
                  <a:lnTo>
                    <a:pt x="739" y="4156"/>
                  </a:lnTo>
                  <a:lnTo>
                    <a:pt x="739" y="5263"/>
                  </a:lnTo>
                  <a:cubicBezTo>
                    <a:pt x="739" y="5347"/>
                    <a:pt x="810" y="5430"/>
                    <a:pt x="893" y="5430"/>
                  </a:cubicBezTo>
                  <a:cubicBezTo>
                    <a:pt x="989" y="5430"/>
                    <a:pt x="1060" y="5347"/>
                    <a:pt x="1060" y="5263"/>
                  </a:cubicBezTo>
                  <a:lnTo>
                    <a:pt x="1060" y="4156"/>
                  </a:lnTo>
                  <a:lnTo>
                    <a:pt x="2906" y="4156"/>
                  </a:lnTo>
                  <a:lnTo>
                    <a:pt x="2906" y="5263"/>
                  </a:lnTo>
                  <a:cubicBezTo>
                    <a:pt x="2906" y="5347"/>
                    <a:pt x="2977" y="5430"/>
                    <a:pt x="3072" y="5430"/>
                  </a:cubicBezTo>
                  <a:cubicBezTo>
                    <a:pt x="3156" y="5430"/>
                    <a:pt x="3227" y="5347"/>
                    <a:pt x="3227" y="5263"/>
                  </a:cubicBezTo>
                  <a:lnTo>
                    <a:pt x="3227" y="4156"/>
                  </a:lnTo>
                  <a:lnTo>
                    <a:pt x="3429" y="4156"/>
                  </a:lnTo>
                  <a:cubicBezTo>
                    <a:pt x="3489" y="4156"/>
                    <a:pt x="3549" y="4132"/>
                    <a:pt x="3572" y="4073"/>
                  </a:cubicBezTo>
                  <a:lnTo>
                    <a:pt x="3941" y="3346"/>
                  </a:lnTo>
                  <a:cubicBezTo>
                    <a:pt x="4013" y="3299"/>
                    <a:pt x="4013" y="3227"/>
                    <a:pt x="3977" y="3180"/>
                  </a:cubicBezTo>
                  <a:cubicBezTo>
                    <a:pt x="3953" y="3132"/>
                    <a:pt x="3894" y="3108"/>
                    <a:pt x="3834" y="3108"/>
                  </a:cubicBezTo>
                  <a:lnTo>
                    <a:pt x="3263" y="3108"/>
                  </a:lnTo>
                  <a:lnTo>
                    <a:pt x="3263" y="2775"/>
                  </a:lnTo>
                  <a:cubicBezTo>
                    <a:pt x="3263" y="2572"/>
                    <a:pt x="3144" y="2382"/>
                    <a:pt x="2965" y="2299"/>
                  </a:cubicBezTo>
                  <a:lnTo>
                    <a:pt x="2536" y="2084"/>
                  </a:lnTo>
                  <a:lnTo>
                    <a:pt x="2536" y="2072"/>
                  </a:lnTo>
                  <a:lnTo>
                    <a:pt x="2536" y="1822"/>
                  </a:lnTo>
                  <a:cubicBezTo>
                    <a:pt x="2763" y="1656"/>
                    <a:pt x="2906" y="1394"/>
                    <a:pt x="2906" y="1096"/>
                  </a:cubicBezTo>
                  <a:lnTo>
                    <a:pt x="2906" y="715"/>
                  </a:lnTo>
                  <a:cubicBezTo>
                    <a:pt x="2906" y="322"/>
                    <a:pt x="2572"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65"/>
            <p:cNvSpPr/>
            <p:nvPr/>
          </p:nvSpPr>
          <p:spPr>
            <a:xfrm>
              <a:off x="5915088" y="3051655"/>
              <a:ext cx="34151" cy="10662"/>
            </a:xfrm>
            <a:custGeom>
              <a:avLst/>
              <a:gdLst/>
              <a:ahLst/>
              <a:cxnLst/>
              <a:rect l="l" t="t" r="r" b="b"/>
              <a:pathLst>
                <a:path w="1073" h="335" extrusionOk="0">
                  <a:moveTo>
                    <a:pt x="168" y="1"/>
                  </a:moveTo>
                  <a:cubicBezTo>
                    <a:pt x="72" y="1"/>
                    <a:pt x="1" y="72"/>
                    <a:pt x="1" y="167"/>
                  </a:cubicBezTo>
                  <a:cubicBezTo>
                    <a:pt x="1" y="251"/>
                    <a:pt x="72" y="334"/>
                    <a:pt x="168" y="334"/>
                  </a:cubicBezTo>
                  <a:lnTo>
                    <a:pt x="894" y="334"/>
                  </a:lnTo>
                  <a:cubicBezTo>
                    <a:pt x="989" y="334"/>
                    <a:pt x="1060" y="251"/>
                    <a:pt x="1060" y="167"/>
                  </a:cubicBezTo>
                  <a:cubicBezTo>
                    <a:pt x="1072" y="72"/>
                    <a:pt x="989"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2" name="Google Shape;10072;p65"/>
          <p:cNvGrpSpPr/>
          <p:nvPr/>
        </p:nvGrpSpPr>
        <p:grpSpPr>
          <a:xfrm>
            <a:off x="6630539" y="2917502"/>
            <a:ext cx="371777" cy="349434"/>
            <a:chOff x="6630539" y="2917502"/>
            <a:chExt cx="371777" cy="349434"/>
          </a:xfrm>
          <a:solidFill>
            <a:schemeClr val="accent1"/>
          </a:solidFill>
        </p:grpSpPr>
        <p:sp>
          <p:nvSpPr>
            <p:cNvPr id="10073" name="Google Shape;10073;p65"/>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65"/>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65"/>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65"/>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65"/>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65"/>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65"/>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0" name="Google Shape;10080;p65"/>
          <p:cNvGrpSpPr/>
          <p:nvPr/>
        </p:nvGrpSpPr>
        <p:grpSpPr>
          <a:xfrm>
            <a:off x="2171474" y="3369229"/>
            <a:ext cx="408156" cy="343737"/>
            <a:chOff x="2171474" y="3369229"/>
            <a:chExt cx="408156" cy="343737"/>
          </a:xfrm>
          <a:solidFill>
            <a:schemeClr val="accent1"/>
          </a:solidFill>
        </p:grpSpPr>
        <p:sp>
          <p:nvSpPr>
            <p:cNvPr id="10081" name="Google Shape;10081;p65"/>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65"/>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65"/>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65"/>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5" name="Google Shape;10085;p65"/>
          <p:cNvGrpSpPr/>
          <p:nvPr/>
        </p:nvGrpSpPr>
        <p:grpSpPr>
          <a:xfrm>
            <a:off x="4891198" y="2925108"/>
            <a:ext cx="334634" cy="334634"/>
            <a:chOff x="4891198" y="2925108"/>
            <a:chExt cx="334634" cy="334634"/>
          </a:xfrm>
          <a:solidFill>
            <a:schemeClr val="accent1"/>
          </a:solidFill>
        </p:grpSpPr>
        <p:sp>
          <p:nvSpPr>
            <p:cNvPr id="10086" name="Google Shape;10086;p65"/>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65"/>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65"/>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65"/>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65"/>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65"/>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65"/>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65"/>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4" name="Google Shape;10094;p65"/>
          <p:cNvGrpSpPr/>
          <p:nvPr/>
        </p:nvGrpSpPr>
        <p:grpSpPr>
          <a:xfrm>
            <a:off x="7976174" y="2925108"/>
            <a:ext cx="334666" cy="334634"/>
            <a:chOff x="7976174" y="2925108"/>
            <a:chExt cx="334666" cy="334634"/>
          </a:xfrm>
          <a:solidFill>
            <a:schemeClr val="accent1"/>
          </a:solidFill>
        </p:grpSpPr>
        <p:sp>
          <p:nvSpPr>
            <p:cNvPr id="10095" name="Google Shape;10095;p65"/>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65"/>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65"/>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65"/>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65"/>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65"/>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65"/>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65"/>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65"/>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4" name="Google Shape;10104;p65"/>
          <p:cNvGrpSpPr/>
          <p:nvPr/>
        </p:nvGrpSpPr>
        <p:grpSpPr>
          <a:xfrm>
            <a:off x="3091957" y="3374131"/>
            <a:ext cx="354717" cy="332757"/>
            <a:chOff x="3091957" y="3374131"/>
            <a:chExt cx="354717" cy="332757"/>
          </a:xfrm>
          <a:solidFill>
            <a:schemeClr val="accent1"/>
          </a:solidFill>
        </p:grpSpPr>
        <p:sp>
          <p:nvSpPr>
            <p:cNvPr id="10105" name="Google Shape;10105;p65"/>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65"/>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65"/>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65"/>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65"/>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65"/>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1" name="Google Shape;10111;p65"/>
          <p:cNvGrpSpPr/>
          <p:nvPr/>
        </p:nvGrpSpPr>
        <p:grpSpPr>
          <a:xfrm>
            <a:off x="3988156" y="3380210"/>
            <a:ext cx="353954" cy="318880"/>
            <a:chOff x="3988156" y="3380210"/>
            <a:chExt cx="353954" cy="318880"/>
          </a:xfrm>
          <a:solidFill>
            <a:schemeClr val="accent1"/>
          </a:solidFill>
        </p:grpSpPr>
        <p:sp>
          <p:nvSpPr>
            <p:cNvPr id="10112" name="Google Shape;10112;p65"/>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65"/>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65"/>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65"/>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65"/>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7" name="Google Shape;10117;p65"/>
          <p:cNvGrpSpPr/>
          <p:nvPr/>
        </p:nvGrpSpPr>
        <p:grpSpPr>
          <a:xfrm>
            <a:off x="3541011" y="3367320"/>
            <a:ext cx="348257" cy="346188"/>
            <a:chOff x="3541011" y="3367320"/>
            <a:chExt cx="348257" cy="346188"/>
          </a:xfrm>
          <a:solidFill>
            <a:schemeClr val="accent1"/>
          </a:solidFill>
        </p:grpSpPr>
        <p:sp>
          <p:nvSpPr>
            <p:cNvPr id="10118" name="Google Shape;10118;p65"/>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65"/>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65"/>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65"/>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2" name="Google Shape;10122;p65"/>
          <p:cNvGrpSpPr/>
          <p:nvPr/>
        </p:nvGrpSpPr>
        <p:grpSpPr>
          <a:xfrm>
            <a:off x="850092" y="3352934"/>
            <a:ext cx="369517" cy="375660"/>
            <a:chOff x="850092" y="3352934"/>
            <a:chExt cx="369517" cy="375660"/>
          </a:xfrm>
          <a:solidFill>
            <a:schemeClr val="accent1"/>
          </a:solidFill>
        </p:grpSpPr>
        <p:sp>
          <p:nvSpPr>
            <p:cNvPr id="10123" name="Google Shape;10123;p65"/>
            <p:cNvSpPr/>
            <p:nvPr/>
          </p:nvSpPr>
          <p:spPr>
            <a:xfrm>
              <a:off x="969859" y="3475692"/>
              <a:ext cx="53088" cy="53088"/>
            </a:xfrm>
            <a:custGeom>
              <a:avLst/>
              <a:gdLst/>
              <a:ahLst/>
              <a:cxnLst/>
              <a:rect l="l" t="t" r="r" b="b"/>
              <a:pathLst>
                <a:path w="1668" h="1668" extrusionOk="0">
                  <a:moveTo>
                    <a:pt x="834" y="346"/>
                  </a:moveTo>
                  <a:cubicBezTo>
                    <a:pt x="1108" y="346"/>
                    <a:pt x="1322" y="560"/>
                    <a:pt x="1322" y="834"/>
                  </a:cubicBezTo>
                  <a:cubicBezTo>
                    <a:pt x="1322" y="1096"/>
                    <a:pt x="1108" y="1322"/>
                    <a:pt x="834" y="1322"/>
                  </a:cubicBezTo>
                  <a:cubicBezTo>
                    <a:pt x="548" y="1322"/>
                    <a:pt x="346" y="1096"/>
                    <a:pt x="346" y="834"/>
                  </a:cubicBezTo>
                  <a:cubicBezTo>
                    <a:pt x="346" y="560"/>
                    <a:pt x="572" y="346"/>
                    <a:pt x="834" y="346"/>
                  </a:cubicBezTo>
                  <a:close/>
                  <a:moveTo>
                    <a:pt x="834" y="1"/>
                  </a:moveTo>
                  <a:cubicBezTo>
                    <a:pt x="369" y="1"/>
                    <a:pt x="0" y="370"/>
                    <a:pt x="0" y="834"/>
                  </a:cubicBezTo>
                  <a:cubicBezTo>
                    <a:pt x="0" y="1299"/>
                    <a:pt x="369" y="1668"/>
                    <a:pt x="834" y="1668"/>
                  </a:cubicBezTo>
                  <a:cubicBezTo>
                    <a:pt x="1298" y="1668"/>
                    <a:pt x="1667" y="1299"/>
                    <a:pt x="1667" y="834"/>
                  </a:cubicBezTo>
                  <a:cubicBezTo>
                    <a:pt x="1667" y="370"/>
                    <a:pt x="1298"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65"/>
            <p:cNvSpPr/>
            <p:nvPr/>
          </p:nvSpPr>
          <p:spPr>
            <a:xfrm>
              <a:off x="1046786" y="3552237"/>
              <a:ext cx="53088" cy="53088"/>
            </a:xfrm>
            <a:custGeom>
              <a:avLst/>
              <a:gdLst/>
              <a:ahLst/>
              <a:cxnLst/>
              <a:rect l="l" t="t" r="r" b="b"/>
              <a:pathLst>
                <a:path w="1668" h="1668" extrusionOk="0">
                  <a:moveTo>
                    <a:pt x="834" y="346"/>
                  </a:moveTo>
                  <a:cubicBezTo>
                    <a:pt x="1096" y="346"/>
                    <a:pt x="1322" y="572"/>
                    <a:pt x="1322" y="834"/>
                  </a:cubicBezTo>
                  <a:cubicBezTo>
                    <a:pt x="1322" y="1108"/>
                    <a:pt x="1096" y="1334"/>
                    <a:pt x="834" y="1334"/>
                  </a:cubicBezTo>
                  <a:cubicBezTo>
                    <a:pt x="560" y="1334"/>
                    <a:pt x="334" y="1108"/>
                    <a:pt x="334" y="834"/>
                  </a:cubicBezTo>
                  <a:cubicBezTo>
                    <a:pt x="334" y="572"/>
                    <a:pt x="560" y="346"/>
                    <a:pt x="834" y="346"/>
                  </a:cubicBezTo>
                  <a:close/>
                  <a:moveTo>
                    <a:pt x="834" y="1"/>
                  </a:moveTo>
                  <a:cubicBezTo>
                    <a:pt x="369" y="1"/>
                    <a:pt x="0" y="382"/>
                    <a:pt x="0" y="834"/>
                  </a:cubicBezTo>
                  <a:cubicBezTo>
                    <a:pt x="0" y="1299"/>
                    <a:pt x="369" y="1668"/>
                    <a:pt x="834" y="1668"/>
                  </a:cubicBezTo>
                  <a:cubicBezTo>
                    <a:pt x="1286" y="1668"/>
                    <a:pt x="1667" y="1299"/>
                    <a:pt x="1667" y="834"/>
                  </a:cubicBezTo>
                  <a:cubicBezTo>
                    <a:pt x="1667" y="382"/>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65"/>
            <p:cNvSpPr/>
            <p:nvPr/>
          </p:nvSpPr>
          <p:spPr>
            <a:xfrm>
              <a:off x="984245" y="3485272"/>
              <a:ext cx="106527" cy="104999"/>
            </a:xfrm>
            <a:custGeom>
              <a:avLst/>
              <a:gdLst/>
              <a:ahLst/>
              <a:cxnLst/>
              <a:rect l="l" t="t" r="r" b="b"/>
              <a:pathLst>
                <a:path w="3347" h="3299" extrusionOk="0">
                  <a:moveTo>
                    <a:pt x="3160" y="0"/>
                  </a:moveTo>
                  <a:cubicBezTo>
                    <a:pt x="3117" y="0"/>
                    <a:pt x="3073" y="15"/>
                    <a:pt x="3037" y="45"/>
                  </a:cubicBezTo>
                  <a:lnTo>
                    <a:pt x="72" y="2998"/>
                  </a:lnTo>
                  <a:cubicBezTo>
                    <a:pt x="1" y="3081"/>
                    <a:pt x="1" y="3176"/>
                    <a:pt x="72" y="3236"/>
                  </a:cubicBezTo>
                  <a:cubicBezTo>
                    <a:pt x="108" y="3278"/>
                    <a:pt x="152" y="3298"/>
                    <a:pt x="196" y="3298"/>
                  </a:cubicBezTo>
                  <a:cubicBezTo>
                    <a:pt x="239" y="3298"/>
                    <a:pt x="280" y="3278"/>
                    <a:pt x="310" y="3236"/>
                  </a:cubicBezTo>
                  <a:lnTo>
                    <a:pt x="3275" y="283"/>
                  </a:lnTo>
                  <a:cubicBezTo>
                    <a:pt x="3346" y="200"/>
                    <a:pt x="3346" y="105"/>
                    <a:pt x="3275" y="45"/>
                  </a:cubicBezTo>
                  <a:cubicBezTo>
                    <a:pt x="3245" y="15"/>
                    <a:pt x="3203" y="0"/>
                    <a:pt x="3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65"/>
            <p:cNvSpPr/>
            <p:nvPr/>
          </p:nvSpPr>
          <p:spPr>
            <a:xfrm>
              <a:off x="922850" y="3428715"/>
              <a:ext cx="223620" cy="223620"/>
            </a:xfrm>
            <a:custGeom>
              <a:avLst/>
              <a:gdLst/>
              <a:ahLst/>
              <a:cxnLst/>
              <a:rect l="l" t="t" r="r" b="b"/>
              <a:pathLst>
                <a:path w="7026" h="7026" extrusionOk="0">
                  <a:moveTo>
                    <a:pt x="3513" y="0"/>
                  </a:moveTo>
                  <a:cubicBezTo>
                    <a:pt x="1584" y="0"/>
                    <a:pt x="1" y="1584"/>
                    <a:pt x="1" y="3513"/>
                  </a:cubicBezTo>
                  <a:cubicBezTo>
                    <a:pt x="1" y="5453"/>
                    <a:pt x="1584" y="7025"/>
                    <a:pt x="3513" y="7025"/>
                  </a:cubicBezTo>
                  <a:cubicBezTo>
                    <a:pt x="5454" y="7025"/>
                    <a:pt x="7026" y="5453"/>
                    <a:pt x="7026" y="3513"/>
                  </a:cubicBezTo>
                  <a:cubicBezTo>
                    <a:pt x="7026" y="1834"/>
                    <a:pt x="5835" y="393"/>
                    <a:pt x="4204" y="60"/>
                  </a:cubicBezTo>
                  <a:cubicBezTo>
                    <a:pt x="4196" y="59"/>
                    <a:pt x="4188" y="58"/>
                    <a:pt x="4180" y="58"/>
                  </a:cubicBezTo>
                  <a:cubicBezTo>
                    <a:pt x="4095" y="58"/>
                    <a:pt x="4022" y="115"/>
                    <a:pt x="3989" y="191"/>
                  </a:cubicBezTo>
                  <a:cubicBezTo>
                    <a:pt x="3978" y="286"/>
                    <a:pt x="4037" y="369"/>
                    <a:pt x="4132" y="405"/>
                  </a:cubicBezTo>
                  <a:cubicBezTo>
                    <a:pt x="5597" y="703"/>
                    <a:pt x="6692" y="2001"/>
                    <a:pt x="6692" y="3513"/>
                  </a:cubicBezTo>
                  <a:cubicBezTo>
                    <a:pt x="6692" y="5251"/>
                    <a:pt x="5263" y="6680"/>
                    <a:pt x="3513" y="6680"/>
                  </a:cubicBezTo>
                  <a:cubicBezTo>
                    <a:pt x="1775" y="6680"/>
                    <a:pt x="346" y="5251"/>
                    <a:pt x="346" y="3513"/>
                  </a:cubicBezTo>
                  <a:cubicBezTo>
                    <a:pt x="346" y="1774"/>
                    <a:pt x="1775" y="346"/>
                    <a:pt x="3513" y="346"/>
                  </a:cubicBezTo>
                  <a:cubicBezTo>
                    <a:pt x="3608" y="346"/>
                    <a:pt x="3692" y="274"/>
                    <a:pt x="3692" y="167"/>
                  </a:cubicBezTo>
                  <a:cubicBezTo>
                    <a:pt x="3680" y="72"/>
                    <a:pt x="3608"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65"/>
            <p:cNvSpPr/>
            <p:nvPr/>
          </p:nvSpPr>
          <p:spPr>
            <a:xfrm>
              <a:off x="850092" y="3352934"/>
              <a:ext cx="369517" cy="375660"/>
            </a:xfrm>
            <a:custGeom>
              <a:avLst/>
              <a:gdLst/>
              <a:ahLst/>
              <a:cxnLst/>
              <a:rect l="l" t="t" r="r" b="b"/>
              <a:pathLst>
                <a:path w="11610" h="11803" extrusionOk="0">
                  <a:moveTo>
                    <a:pt x="5804" y="0"/>
                  </a:moveTo>
                  <a:cubicBezTo>
                    <a:pt x="5801" y="0"/>
                    <a:pt x="5799" y="0"/>
                    <a:pt x="5799" y="0"/>
                  </a:cubicBezTo>
                  <a:cubicBezTo>
                    <a:pt x="5585" y="0"/>
                    <a:pt x="5371" y="119"/>
                    <a:pt x="5252" y="310"/>
                  </a:cubicBezTo>
                  <a:lnTo>
                    <a:pt x="4573" y="1453"/>
                  </a:lnTo>
                  <a:cubicBezTo>
                    <a:pt x="4515" y="1551"/>
                    <a:pt x="4424" y="1605"/>
                    <a:pt x="4326" y="1605"/>
                  </a:cubicBezTo>
                  <a:cubicBezTo>
                    <a:pt x="4281" y="1605"/>
                    <a:pt x="4236" y="1594"/>
                    <a:pt x="4192" y="1572"/>
                  </a:cubicBezTo>
                  <a:lnTo>
                    <a:pt x="2977" y="1060"/>
                  </a:lnTo>
                  <a:cubicBezTo>
                    <a:pt x="2889" y="1020"/>
                    <a:pt x="2800" y="1002"/>
                    <a:pt x="2713" y="1002"/>
                  </a:cubicBezTo>
                  <a:cubicBezTo>
                    <a:pt x="2355" y="1002"/>
                    <a:pt x="2046" y="1312"/>
                    <a:pt x="2084" y="1715"/>
                  </a:cubicBezTo>
                  <a:lnTo>
                    <a:pt x="2204" y="3036"/>
                  </a:lnTo>
                  <a:cubicBezTo>
                    <a:pt x="2215" y="3179"/>
                    <a:pt x="2108" y="3322"/>
                    <a:pt x="1965" y="3346"/>
                  </a:cubicBezTo>
                  <a:lnTo>
                    <a:pt x="668" y="3643"/>
                  </a:lnTo>
                  <a:cubicBezTo>
                    <a:pt x="191" y="3751"/>
                    <a:pt x="1" y="4334"/>
                    <a:pt x="322" y="4703"/>
                  </a:cubicBezTo>
                  <a:lnTo>
                    <a:pt x="1203" y="5703"/>
                  </a:lnTo>
                  <a:cubicBezTo>
                    <a:pt x="1311" y="5822"/>
                    <a:pt x="1311" y="5989"/>
                    <a:pt x="1203" y="6084"/>
                  </a:cubicBezTo>
                  <a:lnTo>
                    <a:pt x="322" y="7084"/>
                  </a:lnTo>
                  <a:cubicBezTo>
                    <a:pt x="179" y="7263"/>
                    <a:pt x="132" y="7489"/>
                    <a:pt x="191" y="7715"/>
                  </a:cubicBezTo>
                  <a:cubicBezTo>
                    <a:pt x="263" y="7930"/>
                    <a:pt x="441" y="8084"/>
                    <a:pt x="668" y="8144"/>
                  </a:cubicBezTo>
                  <a:lnTo>
                    <a:pt x="1025" y="8215"/>
                  </a:lnTo>
                  <a:cubicBezTo>
                    <a:pt x="1033" y="8216"/>
                    <a:pt x="1041" y="8217"/>
                    <a:pt x="1049" y="8217"/>
                  </a:cubicBezTo>
                  <a:cubicBezTo>
                    <a:pt x="1136" y="8217"/>
                    <a:pt x="1217" y="8161"/>
                    <a:pt x="1239" y="8084"/>
                  </a:cubicBezTo>
                  <a:cubicBezTo>
                    <a:pt x="1251" y="7989"/>
                    <a:pt x="1192" y="7894"/>
                    <a:pt x="1096" y="7870"/>
                  </a:cubicBezTo>
                  <a:lnTo>
                    <a:pt x="739" y="7799"/>
                  </a:lnTo>
                  <a:cubicBezTo>
                    <a:pt x="644" y="7775"/>
                    <a:pt x="560" y="7692"/>
                    <a:pt x="525" y="7608"/>
                  </a:cubicBezTo>
                  <a:cubicBezTo>
                    <a:pt x="489" y="7501"/>
                    <a:pt x="501" y="7394"/>
                    <a:pt x="584" y="7322"/>
                  </a:cubicBezTo>
                  <a:lnTo>
                    <a:pt x="1453" y="6322"/>
                  </a:lnTo>
                  <a:cubicBezTo>
                    <a:pt x="1668" y="6084"/>
                    <a:pt x="1668" y="5715"/>
                    <a:pt x="1453" y="5477"/>
                  </a:cubicBezTo>
                  <a:lnTo>
                    <a:pt x="584" y="4477"/>
                  </a:lnTo>
                  <a:cubicBezTo>
                    <a:pt x="430" y="4322"/>
                    <a:pt x="525" y="4048"/>
                    <a:pt x="739" y="3989"/>
                  </a:cubicBezTo>
                  <a:lnTo>
                    <a:pt x="2037" y="3691"/>
                  </a:lnTo>
                  <a:cubicBezTo>
                    <a:pt x="2346" y="3620"/>
                    <a:pt x="2573" y="3322"/>
                    <a:pt x="2549" y="3012"/>
                  </a:cubicBezTo>
                  <a:lnTo>
                    <a:pt x="2430" y="1679"/>
                  </a:lnTo>
                  <a:cubicBezTo>
                    <a:pt x="2410" y="1503"/>
                    <a:pt x="2559" y="1359"/>
                    <a:pt x="2731" y="1359"/>
                  </a:cubicBezTo>
                  <a:cubicBezTo>
                    <a:pt x="2769" y="1359"/>
                    <a:pt x="2808" y="1366"/>
                    <a:pt x="2846" y="1381"/>
                  </a:cubicBezTo>
                  <a:lnTo>
                    <a:pt x="4061" y="1905"/>
                  </a:lnTo>
                  <a:cubicBezTo>
                    <a:pt x="4143" y="1941"/>
                    <a:pt x="4229" y="1958"/>
                    <a:pt x="4314" y="1958"/>
                  </a:cubicBezTo>
                  <a:cubicBezTo>
                    <a:pt x="4536" y="1958"/>
                    <a:pt x="4750" y="1841"/>
                    <a:pt x="4871" y="1643"/>
                  </a:cubicBezTo>
                  <a:lnTo>
                    <a:pt x="5549" y="488"/>
                  </a:lnTo>
                  <a:cubicBezTo>
                    <a:pt x="5609" y="393"/>
                    <a:pt x="5710" y="345"/>
                    <a:pt x="5810" y="345"/>
                  </a:cubicBezTo>
                  <a:cubicBezTo>
                    <a:pt x="5909" y="345"/>
                    <a:pt x="6008" y="393"/>
                    <a:pt x="6061" y="488"/>
                  </a:cubicBezTo>
                  <a:lnTo>
                    <a:pt x="6740" y="1643"/>
                  </a:lnTo>
                  <a:cubicBezTo>
                    <a:pt x="6861" y="1842"/>
                    <a:pt x="7077" y="1953"/>
                    <a:pt x="7300" y="1953"/>
                  </a:cubicBezTo>
                  <a:cubicBezTo>
                    <a:pt x="7383" y="1953"/>
                    <a:pt x="7468" y="1938"/>
                    <a:pt x="7549" y="1905"/>
                  </a:cubicBezTo>
                  <a:lnTo>
                    <a:pt x="8764" y="1381"/>
                  </a:lnTo>
                  <a:cubicBezTo>
                    <a:pt x="8802" y="1366"/>
                    <a:pt x="8841" y="1359"/>
                    <a:pt x="8878" y="1359"/>
                  </a:cubicBezTo>
                  <a:cubicBezTo>
                    <a:pt x="9048" y="1359"/>
                    <a:pt x="9190" y="1503"/>
                    <a:pt x="9181" y="1679"/>
                  </a:cubicBezTo>
                  <a:lnTo>
                    <a:pt x="9062" y="3012"/>
                  </a:lnTo>
                  <a:cubicBezTo>
                    <a:pt x="9038" y="3334"/>
                    <a:pt x="9240" y="3620"/>
                    <a:pt x="9574" y="3691"/>
                  </a:cubicBezTo>
                  <a:lnTo>
                    <a:pt x="10859" y="3989"/>
                  </a:lnTo>
                  <a:cubicBezTo>
                    <a:pt x="11086" y="4036"/>
                    <a:pt x="11181" y="4298"/>
                    <a:pt x="11026" y="4477"/>
                  </a:cubicBezTo>
                  <a:lnTo>
                    <a:pt x="10145" y="5477"/>
                  </a:lnTo>
                  <a:cubicBezTo>
                    <a:pt x="9943" y="5715"/>
                    <a:pt x="9943" y="6084"/>
                    <a:pt x="10145" y="6322"/>
                  </a:cubicBezTo>
                  <a:lnTo>
                    <a:pt x="11026" y="7322"/>
                  </a:lnTo>
                  <a:cubicBezTo>
                    <a:pt x="11181" y="7489"/>
                    <a:pt x="11086" y="7751"/>
                    <a:pt x="10859" y="7811"/>
                  </a:cubicBezTo>
                  <a:lnTo>
                    <a:pt x="9574" y="8108"/>
                  </a:lnTo>
                  <a:cubicBezTo>
                    <a:pt x="9252" y="8192"/>
                    <a:pt x="9038" y="8489"/>
                    <a:pt x="9062" y="8799"/>
                  </a:cubicBezTo>
                  <a:lnTo>
                    <a:pt x="9181" y="10120"/>
                  </a:lnTo>
                  <a:cubicBezTo>
                    <a:pt x="9190" y="10302"/>
                    <a:pt x="9054" y="10445"/>
                    <a:pt x="8889" y="10445"/>
                  </a:cubicBezTo>
                  <a:cubicBezTo>
                    <a:pt x="8848" y="10445"/>
                    <a:pt x="8806" y="10437"/>
                    <a:pt x="8764" y="10418"/>
                  </a:cubicBezTo>
                  <a:lnTo>
                    <a:pt x="7549" y="9894"/>
                  </a:lnTo>
                  <a:cubicBezTo>
                    <a:pt x="7468" y="9858"/>
                    <a:pt x="7382" y="9841"/>
                    <a:pt x="7298" y="9841"/>
                  </a:cubicBezTo>
                  <a:cubicBezTo>
                    <a:pt x="7076" y="9841"/>
                    <a:pt x="6861" y="9961"/>
                    <a:pt x="6740" y="10168"/>
                  </a:cubicBezTo>
                  <a:lnTo>
                    <a:pt x="6061" y="11311"/>
                  </a:lnTo>
                  <a:cubicBezTo>
                    <a:pt x="6002" y="11406"/>
                    <a:pt x="5900" y="11454"/>
                    <a:pt x="5801" y="11454"/>
                  </a:cubicBezTo>
                  <a:cubicBezTo>
                    <a:pt x="5701" y="11454"/>
                    <a:pt x="5603" y="11406"/>
                    <a:pt x="5549" y="11311"/>
                  </a:cubicBezTo>
                  <a:lnTo>
                    <a:pt x="4871" y="10168"/>
                  </a:lnTo>
                  <a:cubicBezTo>
                    <a:pt x="4749" y="9960"/>
                    <a:pt x="4533" y="9846"/>
                    <a:pt x="4309" y="9846"/>
                  </a:cubicBezTo>
                  <a:cubicBezTo>
                    <a:pt x="4226" y="9846"/>
                    <a:pt x="4142" y="9862"/>
                    <a:pt x="4061" y="9894"/>
                  </a:cubicBezTo>
                  <a:lnTo>
                    <a:pt x="2846" y="10418"/>
                  </a:lnTo>
                  <a:cubicBezTo>
                    <a:pt x="2804" y="10437"/>
                    <a:pt x="2762" y="10445"/>
                    <a:pt x="2721" y="10445"/>
                  </a:cubicBezTo>
                  <a:cubicBezTo>
                    <a:pt x="2553" y="10445"/>
                    <a:pt x="2411" y="10302"/>
                    <a:pt x="2430" y="10120"/>
                  </a:cubicBezTo>
                  <a:lnTo>
                    <a:pt x="2549" y="8799"/>
                  </a:lnTo>
                  <a:cubicBezTo>
                    <a:pt x="2573" y="8465"/>
                    <a:pt x="2370" y="8192"/>
                    <a:pt x="2037" y="8108"/>
                  </a:cubicBezTo>
                  <a:lnTo>
                    <a:pt x="1727" y="8037"/>
                  </a:lnTo>
                  <a:cubicBezTo>
                    <a:pt x="1719" y="8036"/>
                    <a:pt x="1711" y="8035"/>
                    <a:pt x="1703" y="8035"/>
                  </a:cubicBezTo>
                  <a:cubicBezTo>
                    <a:pt x="1616" y="8035"/>
                    <a:pt x="1535" y="8092"/>
                    <a:pt x="1513" y="8168"/>
                  </a:cubicBezTo>
                  <a:cubicBezTo>
                    <a:pt x="1501" y="8263"/>
                    <a:pt x="1561" y="8370"/>
                    <a:pt x="1656" y="8382"/>
                  </a:cubicBezTo>
                  <a:lnTo>
                    <a:pt x="1965" y="8454"/>
                  </a:lnTo>
                  <a:cubicBezTo>
                    <a:pt x="2108" y="8489"/>
                    <a:pt x="2204" y="8620"/>
                    <a:pt x="2204" y="8763"/>
                  </a:cubicBezTo>
                  <a:lnTo>
                    <a:pt x="2084" y="10097"/>
                  </a:lnTo>
                  <a:cubicBezTo>
                    <a:pt x="2046" y="10493"/>
                    <a:pt x="2361" y="10804"/>
                    <a:pt x="2723" y="10804"/>
                  </a:cubicBezTo>
                  <a:cubicBezTo>
                    <a:pt x="2807" y="10804"/>
                    <a:pt x="2893" y="10787"/>
                    <a:pt x="2977" y="10751"/>
                  </a:cubicBezTo>
                  <a:lnTo>
                    <a:pt x="4192" y="10228"/>
                  </a:lnTo>
                  <a:cubicBezTo>
                    <a:pt x="4230" y="10212"/>
                    <a:pt x="4269" y="10204"/>
                    <a:pt x="4308" y="10204"/>
                  </a:cubicBezTo>
                  <a:cubicBezTo>
                    <a:pt x="4413" y="10204"/>
                    <a:pt x="4512" y="10259"/>
                    <a:pt x="4573" y="10347"/>
                  </a:cubicBezTo>
                  <a:lnTo>
                    <a:pt x="5252" y="11490"/>
                  </a:lnTo>
                  <a:cubicBezTo>
                    <a:pt x="5377" y="11698"/>
                    <a:pt x="5594" y="11802"/>
                    <a:pt x="5810" y="11802"/>
                  </a:cubicBezTo>
                  <a:cubicBezTo>
                    <a:pt x="6025" y="11802"/>
                    <a:pt x="6240" y="11698"/>
                    <a:pt x="6359" y="11490"/>
                  </a:cubicBezTo>
                  <a:lnTo>
                    <a:pt x="7037" y="10347"/>
                  </a:lnTo>
                  <a:cubicBezTo>
                    <a:pt x="7088" y="10253"/>
                    <a:pt x="7188" y="10202"/>
                    <a:pt x="7288" y="10202"/>
                  </a:cubicBezTo>
                  <a:cubicBezTo>
                    <a:pt x="7328" y="10202"/>
                    <a:pt x="7369" y="10211"/>
                    <a:pt x="7407" y="10228"/>
                  </a:cubicBezTo>
                  <a:lnTo>
                    <a:pt x="8633" y="10751"/>
                  </a:lnTo>
                  <a:cubicBezTo>
                    <a:pt x="8715" y="10787"/>
                    <a:pt x="8800" y="10804"/>
                    <a:pt x="8883" y="10804"/>
                  </a:cubicBezTo>
                  <a:cubicBezTo>
                    <a:pt x="9242" y="10804"/>
                    <a:pt x="9565" y="10493"/>
                    <a:pt x="9526" y="10097"/>
                  </a:cubicBezTo>
                  <a:lnTo>
                    <a:pt x="9407" y="8763"/>
                  </a:lnTo>
                  <a:cubicBezTo>
                    <a:pt x="9395" y="8620"/>
                    <a:pt x="9490" y="8489"/>
                    <a:pt x="9645" y="8454"/>
                  </a:cubicBezTo>
                  <a:lnTo>
                    <a:pt x="10943" y="8156"/>
                  </a:lnTo>
                  <a:cubicBezTo>
                    <a:pt x="11419" y="8049"/>
                    <a:pt x="11609" y="7477"/>
                    <a:pt x="11276" y="7096"/>
                  </a:cubicBezTo>
                  <a:lnTo>
                    <a:pt x="10407" y="6084"/>
                  </a:lnTo>
                  <a:cubicBezTo>
                    <a:pt x="10300" y="5965"/>
                    <a:pt x="10300" y="5810"/>
                    <a:pt x="10407" y="5703"/>
                  </a:cubicBezTo>
                  <a:lnTo>
                    <a:pt x="11276" y="4703"/>
                  </a:lnTo>
                  <a:cubicBezTo>
                    <a:pt x="11609" y="4334"/>
                    <a:pt x="11419" y="3751"/>
                    <a:pt x="10943" y="3643"/>
                  </a:cubicBezTo>
                  <a:lnTo>
                    <a:pt x="9645" y="3346"/>
                  </a:lnTo>
                  <a:cubicBezTo>
                    <a:pt x="9490" y="3322"/>
                    <a:pt x="9407" y="3179"/>
                    <a:pt x="9407" y="3036"/>
                  </a:cubicBezTo>
                  <a:lnTo>
                    <a:pt x="9526" y="1715"/>
                  </a:lnTo>
                  <a:cubicBezTo>
                    <a:pt x="9564" y="1312"/>
                    <a:pt x="9248" y="1002"/>
                    <a:pt x="8893" y="1002"/>
                  </a:cubicBezTo>
                  <a:cubicBezTo>
                    <a:pt x="8807" y="1002"/>
                    <a:pt x="8719" y="1020"/>
                    <a:pt x="8633" y="1060"/>
                  </a:cubicBezTo>
                  <a:lnTo>
                    <a:pt x="7407" y="1572"/>
                  </a:lnTo>
                  <a:cubicBezTo>
                    <a:pt x="7371" y="1588"/>
                    <a:pt x="7334" y="1595"/>
                    <a:pt x="7296" y="1595"/>
                  </a:cubicBezTo>
                  <a:cubicBezTo>
                    <a:pt x="7193" y="1595"/>
                    <a:pt x="7090" y="1540"/>
                    <a:pt x="7037" y="1453"/>
                  </a:cubicBezTo>
                  <a:lnTo>
                    <a:pt x="6359" y="310"/>
                  </a:lnTo>
                  <a:cubicBezTo>
                    <a:pt x="6170" y="10"/>
                    <a:pt x="5848" y="0"/>
                    <a:pt x="58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8" name="Google Shape;10128;p65"/>
          <p:cNvGrpSpPr/>
          <p:nvPr/>
        </p:nvGrpSpPr>
        <p:grpSpPr>
          <a:xfrm>
            <a:off x="1314678" y="3358217"/>
            <a:ext cx="334666" cy="365348"/>
            <a:chOff x="1314678" y="3358217"/>
            <a:chExt cx="334666" cy="365348"/>
          </a:xfrm>
          <a:solidFill>
            <a:schemeClr val="accent1"/>
          </a:solidFill>
        </p:grpSpPr>
        <p:sp>
          <p:nvSpPr>
            <p:cNvPr id="10129" name="Google Shape;10129;p65"/>
            <p:cNvSpPr/>
            <p:nvPr/>
          </p:nvSpPr>
          <p:spPr>
            <a:xfrm>
              <a:off x="1316588" y="3358217"/>
              <a:ext cx="332757" cy="365348"/>
            </a:xfrm>
            <a:custGeom>
              <a:avLst/>
              <a:gdLst/>
              <a:ahLst/>
              <a:cxnLst/>
              <a:rect l="l" t="t" r="r" b="b"/>
              <a:pathLst>
                <a:path w="10455" h="11479" extrusionOk="0">
                  <a:moveTo>
                    <a:pt x="1501" y="9300"/>
                  </a:moveTo>
                  <a:cubicBezTo>
                    <a:pt x="1655" y="9300"/>
                    <a:pt x="1786" y="9419"/>
                    <a:pt x="1786" y="9585"/>
                  </a:cubicBezTo>
                  <a:cubicBezTo>
                    <a:pt x="1786" y="9752"/>
                    <a:pt x="1667" y="9871"/>
                    <a:pt x="1501" y="9871"/>
                  </a:cubicBezTo>
                  <a:lnTo>
                    <a:pt x="584" y="9871"/>
                  </a:lnTo>
                  <a:cubicBezTo>
                    <a:pt x="429" y="9871"/>
                    <a:pt x="298" y="9752"/>
                    <a:pt x="298" y="9585"/>
                  </a:cubicBezTo>
                  <a:cubicBezTo>
                    <a:pt x="298" y="9431"/>
                    <a:pt x="417" y="9300"/>
                    <a:pt x="584" y="9300"/>
                  </a:cubicBezTo>
                  <a:close/>
                  <a:moveTo>
                    <a:pt x="9359" y="1013"/>
                  </a:moveTo>
                  <a:lnTo>
                    <a:pt x="9359" y="10443"/>
                  </a:lnTo>
                  <a:lnTo>
                    <a:pt x="9037" y="10443"/>
                  </a:lnTo>
                  <a:lnTo>
                    <a:pt x="9037" y="1013"/>
                  </a:lnTo>
                  <a:close/>
                  <a:moveTo>
                    <a:pt x="3048" y="1"/>
                  </a:moveTo>
                  <a:cubicBezTo>
                    <a:pt x="2965" y="1"/>
                    <a:pt x="2894" y="72"/>
                    <a:pt x="2894" y="156"/>
                  </a:cubicBezTo>
                  <a:cubicBezTo>
                    <a:pt x="2894" y="251"/>
                    <a:pt x="2965" y="322"/>
                    <a:pt x="3048" y="322"/>
                  </a:cubicBezTo>
                  <a:lnTo>
                    <a:pt x="8347" y="322"/>
                  </a:lnTo>
                  <a:cubicBezTo>
                    <a:pt x="8561" y="322"/>
                    <a:pt x="8728" y="489"/>
                    <a:pt x="8728" y="691"/>
                  </a:cubicBezTo>
                  <a:lnTo>
                    <a:pt x="8728" y="10776"/>
                  </a:lnTo>
                  <a:cubicBezTo>
                    <a:pt x="8728" y="10978"/>
                    <a:pt x="8561" y="11145"/>
                    <a:pt x="8347" y="11145"/>
                  </a:cubicBezTo>
                  <a:lnTo>
                    <a:pt x="1584" y="11145"/>
                  </a:lnTo>
                  <a:cubicBezTo>
                    <a:pt x="1370" y="11145"/>
                    <a:pt x="1203" y="10978"/>
                    <a:pt x="1203" y="10776"/>
                  </a:cubicBezTo>
                  <a:lnTo>
                    <a:pt x="1203" y="10204"/>
                  </a:lnTo>
                  <a:lnTo>
                    <a:pt x="1524" y="10204"/>
                  </a:lnTo>
                  <a:cubicBezTo>
                    <a:pt x="1858" y="10204"/>
                    <a:pt x="2132" y="9931"/>
                    <a:pt x="2132" y="9597"/>
                  </a:cubicBezTo>
                  <a:cubicBezTo>
                    <a:pt x="2132" y="9276"/>
                    <a:pt x="1846" y="8990"/>
                    <a:pt x="1524" y="8990"/>
                  </a:cubicBezTo>
                  <a:lnTo>
                    <a:pt x="1203" y="8990"/>
                  </a:lnTo>
                  <a:lnTo>
                    <a:pt x="1203" y="8621"/>
                  </a:lnTo>
                  <a:cubicBezTo>
                    <a:pt x="1203" y="8526"/>
                    <a:pt x="1132" y="8454"/>
                    <a:pt x="1048" y="8454"/>
                  </a:cubicBezTo>
                  <a:cubicBezTo>
                    <a:pt x="953" y="8454"/>
                    <a:pt x="882" y="8526"/>
                    <a:pt x="882" y="8621"/>
                  </a:cubicBezTo>
                  <a:lnTo>
                    <a:pt x="882" y="8990"/>
                  </a:lnTo>
                  <a:lnTo>
                    <a:pt x="608" y="8990"/>
                  </a:lnTo>
                  <a:cubicBezTo>
                    <a:pt x="274" y="8990"/>
                    <a:pt x="0" y="9276"/>
                    <a:pt x="0" y="9597"/>
                  </a:cubicBezTo>
                  <a:cubicBezTo>
                    <a:pt x="0" y="9931"/>
                    <a:pt x="286" y="10204"/>
                    <a:pt x="608" y="10204"/>
                  </a:cubicBezTo>
                  <a:lnTo>
                    <a:pt x="882" y="10204"/>
                  </a:lnTo>
                  <a:lnTo>
                    <a:pt x="882" y="10776"/>
                  </a:lnTo>
                  <a:cubicBezTo>
                    <a:pt x="882" y="11157"/>
                    <a:pt x="1191" y="11478"/>
                    <a:pt x="1584" y="11478"/>
                  </a:cubicBezTo>
                  <a:lnTo>
                    <a:pt x="9752" y="11478"/>
                  </a:lnTo>
                  <a:cubicBezTo>
                    <a:pt x="10133" y="11478"/>
                    <a:pt x="10454" y="11157"/>
                    <a:pt x="10454" y="10776"/>
                  </a:cubicBezTo>
                  <a:lnTo>
                    <a:pt x="10454" y="2156"/>
                  </a:lnTo>
                  <a:cubicBezTo>
                    <a:pt x="10454" y="2073"/>
                    <a:pt x="10371" y="1989"/>
                    <a:pt x="10287" y="1989"/>
                  </a:cubicBezTo>
                  <a:cubicBezTo>
                    <a:pt x="10192" y="1989"/>
                    <a:pt x="10121" y="2073"/>
                    <a:pt x="10121" y="2156"/>
                  </a:cubicBezTo>
                  <a:lnTo>
                    <a:pt x="10121" y="10776"/>
                  </a:lnTo>
                  <a:cubicBezTo>
                    <a:pt x="10121" y="10978"/>
                    <a:pt x="9954" y="11145"/>
                    <a:pt x="9752" y="11145"/>
                  </a:cubicBezTo>
                  <a:lnTo>
                    <a:pt x="8954" y="11145"/>
                  </a:lnTo>
                  <a:cubicBezTo>
                    <a:pt x="9014" y="11038"/>
                    <a:pt x="9061" y="10919"/>
                    <a:pt x="9061" y="10800"/>
                  </a:cubicBezTo>
                  <a:lnTo>
                    <a:pt x="9549" y="10800"/>
                  </a:lnTo>
                  <a:cubicBezTo>
                    <a:pt x="9645" y="10800"/>
                    <a:pt x="9716" y="10728"/>
                    <a:pt x="9716" y="10645"/>
                  </a:cubicBezTo>
                  <a:lnTo>
                    <a:pt x="9716" y="858"/>
                  </a:lnTo>
                  <a:cubicBezTo>
                    <a:pt x="9716" y="775"/>
                    <a:pt x="9645" y="691"/>
                    <a:pt x="9549" y="691"/>
                  </a:cubicBezTo>
                  <a:lnTo>
                    <a:pt x="9061" y="691"/>
                  </a:lnTo>
                  <a:cubicBezTo>
                    <a:pt x="9061" y="560"/>
                    <a:pt x="9014" y="441"/>
                    <a:pt x="8954" y="358"/>
                  </a:cubicBezTo>
                  <a:lnTo>
                    <a:pt x="9752" y="358"/>
                  </a:lnTo>
                  <a:cubicBezTo>
                    <a:pt x="9954" y="358"/>
                    <a:pt x="10121" y="525"/>
                    <a:pt x="10121" y="727"/>
                  </a:cubicBezTo>
                  <a:lnTo>
                    <a:pt x="10121" y="1430"/>
                  </a:lnTo>
                  <a:cubicBezTo>
                    <a:pt x="10097" y="1489"/>
                    <a:pt x="10168" y="1561"/>
                    <a:pt x="10276" y="1561"/>
                  </a:cubicBezTo>
                  <a:cubicBezTo>
                    <a:pt x="10359" y="1561"/>
                    <a:pt x="10430" y="1489"/>
                    <a:pt x="10430" y="1394"/>
                  </a:cubicBezTo>
                  <a:lnTo>
                    <a:pt x="10430" y="691"/>
                  </a:lnTo>
                  <a:cubicBezTo>
                    <a:pt x="10430" y="310"/>
                    <a:pt x="10121" y="1"/>
                    <a:pt x="9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65"/>
            <p:cNvSpPr/>
            <p:nvPr/>
          </p:nvSpPr>
          <p:spPr>
            <a:xfrm>
              <a:off x="1314678" y="3358981"/>
              <a:ext cx="79632" cy="254684"/>
            </a:xfrm>
            <a:custGeom>
              <a:avLst/>
              <a:gdLst/>
              <a:ahLst/>
              <a:cxnLst/>
              <a:rect l="l" t="t" r="r" b="b"/>
              <a:pathLst>
                <a:path w="2502" h="8002" extrusionOk="0">
                  <a:moveTo>
                    <a:pt x="1537" y="1537"/>
                  </a:moveTo>
                  <a:cubicBezTo>
                    <a:pt x="1680" y="1537"/>
                    <a:pt x="1811" y="1656"/>
                    <a:pt x="1811" y="1822"/>
                  </a:cubicBezTo>
                  <a:cubicBezTo>
                    <a:pt x="1811" y="1989"/>
                    <a:pt x="1692" y="2108"/>
                    <a:pt x="1537" y="2108"/>
                  </a:cubicBezTo>
                  <a:lnTo>
                    <a:pt x="608" y="2108"/>
                  </a:lnTo>
                  <a:cubicBezTo>
                    <a:pt x="465" y="2108"/>
                    <a:pt x="334" y="1989"/>
                    <a:pt x="334" y="1822"/>
                  </a:cubicBezTo>
                  <a:cubicBezTo>
                    <a:pt x="334" y="1668"/>
                    <a:pt x="453" y="1537"/>
                    <a:pt x="608" y="1537"/>
                  </a:cubicBezTo>
                  <a:close/>
                  <a:moveTo>
                    <a:pt x="1549" y="4132"/>
                  </a:moveTo>
                  <a:cubicBezTo>
                    <a:pt x="1692" y="4132"/>
                    <a:pt x="1835" y="4251"/>
                    <a:pt x="1835" y="4406"/>
                  </a:cubicBezTo>
                  <a:cubicBezTo>
                    <a:pt x="1835" y="4573"/>
                    <a:pt x="1715" y="4692"/>
                    <a:pt x="1549" y="4692"/>
                  </a:cubicBezTo>
                  <a:lnTo>
                    <a:pt x="632" y="4692"/>
                  </a:lnTo>
                  <a:cubicBezTo>
                    <a:pt x="465" y="4680"/>
                    <a:pt x="346" y="4561"/>
                    <a:pt x="346" y="4406"/>
                  </a:cubicBezTo>
                  <a:cubicBezTo>
                    <a:pt x="346" y="4263"/>
                    <a:pt x="465" y="4132"/>
                    <a:pt x="632" y="4132"/>
                  </a:cubicBezTo>
                  <a:close/>
                  <a:moveTo>
                    <a:pt x="1549" y="6704"/>
                  </a:moveTo>
                  <a:cubicBezTo>
                    <a:pt x="1715" y="6704"/>
                    <a:pt x="1835" y="6835"/>
                    <a:pt x="1835" y="6990"/>
                  </a:cubicBezTo>
                  <a:cubicBezTo>
                    <a:pt x="1835" y="7132"/>
                    <a:pt x="1715" y="7263"/>
                    <a:pt x="1549" y="7263"/>
                  </a:cubicBezTo>
                  <a:lnTo>
                    <a:pt x="632" y="7263"/>
                  </a:lnTo>
                  <a:cubicBezTo>
                    <a:pt x="477" y="7263"/>
                    <a:pt x="346" y="7144"/>
                    <a:pt x="346" y="6990"/>
                  </a:cubicBezTo>
                  <a:cubicBezTo>
                    <a:pt x="346" y="6823"/>
                    <a:pt x="465" y="6704"/>
                    <a:pt x="632" y="6704"/>
                  </a:cubicBezTo>
                  <a:close/>
                  <a:moveTo>
                    <a:pt x="1608" y="1"/>
                  </a:moveTo>
                  <a:cubicBezTo>
                    <a:pt x="1227" y="1"/>
                    <a:pt x="906" y="310"/>
                    <a:pt x="906" y="703"/>
                  </a:cubicBezTo>
                  <a:lnTo>
                    <a:pt x="906" y="1239"/>
                  </a:lnTo>
                  <a:lnTo>
                    <a:pt x="608" y="1239"/>
                  </a:lnTo>
                  <a:cubicBezTo>
                    <a:pt x="275" y="1239"/>
                    <a:pt x="1" y="1525"/>
                    <a:pt x="1" y="1846"/>
                  </a:cubicBezTo>
                  <a:cubicBezTo>
                    <a:pt x="1" y="2179"/>
                    <a:pt x="287" y="2465"/>
                    <a:pt x="608" y="2465"/>
                  </a:cubicBezTo>
                  <a:lnTo>
                    <a:pt x="906" y="2465"/>
                  </a:lnTo>
                  <a:lnTo>
                    <a:pt x="906" y="3799"/>
                  </a:lnTo>
                  <a:lnTo>
                    <a:pt x="608" y="3799"/>
                  </a:lnTo>
                  <a:cubicBezTo>
                    <a:pt x="275" y="3799"/>
                    <a:pt x="1" y="4084"/>
                    <a:pt x="1" y="4406"/>
                  </a:cubicBezTo>
                  <a:cubicBezTo>
                    <a:pt x="1" y="4739"/>
                    <a:pt x="287" y="5025"/>
                    <a:pt x="608" y="5025"/>
                  </a:cubicBezTo>
                  <a:lnTo>
                    <a:pt x="906" y="5025"/>
                  </a:lnTo>
                  <a:lnTo>
                    <a:pt x="906" y="6359"/>
                  </a:lnTo>
                  <a:lnTo>
                    <a:pt x="632" y="6359"/>
                  </a:lnTo>
                  <a:cubicBezTo>
                    <a:pt x="287" y="6359"/>
                    <a:pt x="13" y="6644"/>
                    <a:pt x="13" y="6966"/>
                  </a:cubicBezTo>
                  <a:cubicBezTo>
                    <a:pt x="13" y="7299"/>
                    <a:pt x="299" y="7585"/>
                    <a:pt x="632" y="7585"/>
                  </a:cubicBezTo>
                  <a:lnTo>
                    <a:pt x="906" y="7585"/>
                  </a:lnTo>
                  <a:lnTo>
                    <a:pt x="906" y="7835"/>
                  </a:lnTo>
                  <a:cubicBezTo>
                    <a:pt x="906" y="7918"/>
                    <a:pt x="977" y="8002"/>
                    <a:pt x="1073" y="8002"/>
                  </a:cubicBezTo>
                  <a:cubicBezTo>
                    <a:pt x="1168" y="8002"/>
                    <a:pt x="1239" y="7918"/>
                    <a:pt x="1239" y="7835"/>
                  </a:cubicBezTo>
                  <a:lnTo>
                    <a:pt x="1239" y="7585"/>
                  </a:lnTo>
                  <a:lnTo>
                    <a:pt x="1537" y="7585"/>
                  </a:lnTo>
                  <a:cubicBezTo>
                    <a:pt x="1882" y="7585"/>
                    <a:pt x="2144" y="7299"/>
                    <a:pt x="2144" y="6966"/>
                  </a:cubicBezTo>
                  <a:cubicBezTo>
                    <a:pt x="2144" y="6644"/>
                    <a:pt x="1858" y="6359"/>
                    <a:pt x="1537" y="6359"/>
                  </a:cubicBezTo>
                  <a:lnTo>
                    <a:pt x="1239" y="6359"/>
                  </a:lnTo>
                  <a:lnTo>
                    <a:pt x="1239" y="5025"/>
                  </a:lnTo>
                  <a:lnTo>
                    <a:pt x="1537" y="5025"/>
                  </a:lnTo>
                  <a:cubicBezTo>
                    <a:pt x="1882" y="5025"/>
                    <a:pt x="2144" y="4739"/>
                    <a:pt x="2144" y="4406"/>
                  </a:cubicBezTo>
                  <a:cubicBezTo>
                    <a:pt x="2144" y="4084"/>
                    <a:pt x="1858" y="3799"/>
                    <a:pt x="1537" y="3799"/>
                  </a:cubicBezTo>
                  <a:lnTo>
                    <a:pt x="1239" y="3799"/>
                  </a:lnTo>
                  <a:lnTo>
                    <a:pt x="1239" y="2465"/>
                  </a:lnTo>
                  <a:lnTo>
                    <a:pt x="1525" y="2465"/>
                  </a:lnTo>
                  <a:cubicBezTo>
                    <a:pt x="1858" y="2465"/>
                    <a:pt x="2132" y="2179"/>
                    <a:pt x="2132" y="1846"/>
                  </a:cubicBezTo>
                  <a:cubicBezTo>
                    <a:pt x="2132" y="1525"/>
                    <a:pt x="1846" y="1239"/>
                    <a:pt x="1525" y="1239"/>
                  </a:cubicBezTo>
                  <a:lnTo>
                    <a:pt x="1239" y="1239"/>
                  </a:lnTo>
                  <a:lnTo>
                    <a:pt x="1239" y="703"/>
                  </a:lnTo>
                  <a:cubicBezTo>
                    <a:pt x="1239" y="489"/>
                    <a:pt x="1406" y="334"/>
                    <a:pt x="1608" y="334"/>
                  </a:cubicBezTo>
                  <a:lnTo>
                    <a:pt x="2335" y="334"/>
                  </a:lnTo>
                  <a:cubicBezTo>
                    <a:pt x="2430" y="334"/>
                    <a:pt x="2501" y="251"/>
                    <a:pt x="2501" y="167"/>
                  </a:cubicBezTo>
                  <a:cubicBezTo>
                    <a:pt x="2501" y="72"/>
                    <a:pt x="2430"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65"/>
            <p:cNvSpPr/>
            <p:nvPr/>
          </p:nvSpPr>
          <p:spPr>
            <a:xfrm>
              <a:off x="1411688" y="3629546"/>
              <a:ext cx="139118" cy="10662"/>
            </a:xfrm>
            <a:custGeom>
              <a:avLst/>
              <a:gdLst/>
              <a:ahLst/>
              <a:cxnLst/>
              <a:rect l="l" t="t" r="r" b="b"/>
              <a:pathLst>
                <a:path w="4371" h="335" extrusionOk="0">
                  <a:moveTo>
                    <a:pt x="168" y="1"/>
                  </a:moveTo>
                  <a:cubicBezTo>
                    <a:pt x="84" y="1"/>
                    <a:pt x="1" y="72"/>
                    <a:pt x="1" y="167"/>
                  </a:cubicBezTo>
                  <a:cubicBezTo>
                    <a:pt x="1" y="251"/>
                    <a:pt x="84" y="334"/>
                    <a:pt x="168" y="334"/>
                  </a:cubicBezTo>
                  <a:lnTo>
                    <a:pt x="4204" y="334"/>
                  </a:lnTo>
                  <a:cubicBezTo>
                    <a:pt x="4287" y="334"/>
                    <a:pt x="4371" y="251"/>
                    <a:pt x="4371" y="167"/>
                  </a:cubicBezTo>
                  <a:cubicBezTo>
                    <a:pt x="4371" y="72"/>
                    <a:pt x="4287" y="1"/>
                    <a:pt x="4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65"/>
            <p:cNvSpPr/>
            <p:nvPr/>
          </p:nvSpPr>
          <p:spPr>
            <a:xfrm>
              <a:off x="1412070" y="3652303"/>
              <a:ext cx="139118" cy="10630"/>
            </a:xfrm>
            <a:custGeom>
              <a:avLst/>
              <a:gdLst/>
              <a:ahLst/>
              <a:cxnLst/>
              <a:rect l="l" t="t" r="r" b="b"/>
              <a:pathLst>
                <a:path w="4371" h="334" extrusionOk="0">
                  <a:moveTo>
                    <a:pt x="168" y="0"/>
                  </a:moveTo>
                  <a:cubicBezTo>
                    <a:pt x="84" y="0"/>
                    <a:pt x="1" y="72"/>
                    <a:pt x="1" y="167"/>
                  </a:cubicBezTo>
                  <a:cubicBezTo>
                    <a:pt x="1" y="250"/>
                    <a:pt x="72" y="333"/>
                    <a:pt x="168" y="333"/>
                  </a:cubicBezTo>
                  <a:lnTo>
                    <a:pt x="4204" y="333"/>
                  </a:lnTo>
                  <a:cubicBezTo>
                    <a:pt x="4299" y="333"/>
                    <a:pt x="4370" y="250"/>
                    <a:pt x="4370" y="167"/>
                  </a:cubicBezTo>
                  <a:cubicBezTo>
                    <a:pt x="4370" y="72"/>
                    <a:pt x="4299"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65"/>
            <p:cNvSpPr/>
            <p:nvPr/>
          </p:nvSpPr>
          <p:spPr>
            <a:xfrm>
              <a:off x="1432153" y="3417352"/>
              <a:ext cx="83802" cy="191379"/>
            </a:xfrm>
            <a:custGeom>
              <a:avLst/>
              <a:gdLst/>
              <a:ahLst/>
              <a:cxnLst/>
              <a:rect l="l" t="t" r="r" b="b"/>
              <a:pathLst>
                <a:path w="2633" h="6013" extrusionOk="0">
                  <a:moveTo>
                    <a:pt x="1763" y="357"/>
                  </a:moveTo>
                  <a:cubicBezTo>
                    <a:pt x="1882" y="357"/>
                    <a:pt x="2037" y="405"/>
                    <a:pt x="2251" y="488"/>
                  </a:cubicBezTo>
                  <a:lnTo>
                    <a:pt x="2263" y="512"/>
                  </a:lnTo>
                  <a:lnTo>
                    <a:pt x="2096" y="1488"/>
                  </a:lnTo>
                  <a:cubicBezTo>
                    <a:pt x="2096" y="1500"/>
                    <a:pt x="2084" y="1500"/>
                    <a:pt x="2084" y="1500"/>
                  </a:cubicBezTo>
                  <a:lnTo>
                    <a:pt x="1596" y="1441"/>
                  </a:lnTo>
                  <a:lnTo>
                    <a:pt x="1561" y="1441"/>
                  </a:lnTo>
                  <a:cubicBezTo>
                    <a:pt x="965" y="1477"/>
                    <a:pt x="751" y="2143"/>
                    <a:pt x="751" y="2691"/>
                  </a:cubicBezTo>
                  <a:lnTo>
                    <a:pt x="751" y="3382"/>
                  </a:lnTo>
                  <a:cubicBezTo>
                    <a:pt x="751" y="3501"/>
                    <a:pt x="763" y="3822"/>
                    <a:pt x="894" y="4120"/>
                  </a:cubicBezTo>
                  <a:cubicBezTo>
                    <a:pt x="1025" y="4441"/>
                    <a:pt x="1263" y="4608"/>
                    <a:pt x="1561" y="4632"/>
                  </a:cubicBezTo>
                  <a:lnTo>
                    <a:pt x="1596" y="4632"/>
                  </a:lnTo>
                  <a:lnTo>
                    <a:pt x="2084" y="4572"/>
                  </a:lnTo>
                  <a:cubicBezTo>
                    <a:pt x="2096" y="4572"/>
                    <a:pt x="2096" y="4572"/>
                    <a:pt x="2096" y="4584"/>
                  </a:cubicBezTo>
                  <a:lnTo>
                    <a:pt x="2263" y="5572"/>
                  </a:lnTo>
                  <a:cubicBezTo>
                    <a:pt x="2263" y="5572"/>
                    <a:pt x="2263" y="5584"/>
                    <a:pt x="2251" y="5584"/>
                  </a:cubicBezTo>
                  <a:cubicBezTo>
                    <a:pt x="2037" y="5668"/>
                    <a:pt x="1882" y="5715"/>
                    <a:pt x="1763" y="5715"/>
                  </a:cubicBezTo>
                  <a:cubicBezTo>
                    <a:pt x="1608" y="5715"/>
                    <a:pt x="1251" y="5632"/>
                    <a:pt x="941" y="5298"/>
                  </a:cubicBezTo>
                  <a:cubicBezTo>
                    <a:pt x="537" y="4882"/>
                    <a:pt x="334" y="4227"/>
                    <a:pt x="334" y="3393"/>
                  </a:cubicBezTo>
                  <a:lnTo>
                    <a:pt x="334" y="2679"/>
                  </a:lnTo>
                  <a:cubicBezTo>
                    <a:pt x="334" y="1846"/>
                    <a:pt x="537" y="1191"/>
                    <a:pt x="941" y="774"/>
                  </a:cubicBezTo>
                  <a:cubicBezTo>
                    <a:pt x="1263" y="453"/>
                    <a:pt x="1620" y="357"/>
                    <a:pt x="1763" y="357"/>
                  </a:cubicBezTo>
                  <a:close/>
                  <a:moveTo>
                    <a:pt x="1775" y="0"/>
                  </a:moveTo>
                  <a:cubicBezTo>
                    <a:pt x="1525" y="0"/>
                    <a:pt x="1084" y="131"/>
                    <a:pt x="715" y="500"/>
                  </a:cubicBezTo>
                  <a:cubicBezTo>
                    <a:pt x="239" y="988"/>
                    <a:pt x="1" y="1715"/>
                    <a:pt x="1" y="2643"/>
                  </a:cubicBezTo>
                  <a:lnTo>
                    <a:pt x="1" y="3358"/>
                  </a:lnTo>
                  <a:cubicBezTo>
                    <a:pt x="1" y="4298"/>
                    <a:pt x="239" y="5013"/>
                    <a:pt x="715" y="5501"/>
                  </a:cubicBezTo>
                  <a:cubicBezTo>
                    <a:pt x="1084" y="5882"/>
                    <a:pt x="1525" y="6013"/>
                    <a:pt x="1775" y="6013"/>
                  </a:cubicBezTo>
                  <a:cubicBezTo>
                    <a:pt x="1965" y="6013"/>
                    <a:pt x="2215" y="5918"/>
                    <a:pt x="2394" y="5858"/>
                  </a:cubicBezTo>
                  <a:cubicBezTo>
                    <a:pt x="2549" y="5799"/>
                    <a:pt x="2632" y="5644"/>
                    <a:pt x="2608" y="5477"/>
                  </a:cubicBezTo>
                  <a:lnTo>
                    <a:pt x="2442" y="4489"/>
                  </a:lnTo>
                  <a:cubicBezTo>
                    <a:pt x="2419" y="4307"/>
                    <a:pt x="2255" y="4190"/>
                    <a:pt x="2075" y="4190"/>
                  </a:cubicBezTo>
                  <a:cubicBezTo>
                    <a:pt x="2066" y="4190"/>
                    <a:pt x="2058" y="4191"/>
                    <a:pt x="2049" y="4191"/>
                  </a:cubicBezTo>
                  <a:lnTo>
                    <a:pt x="1573" y="4251"/>
                  </a:lnTo>
                  <a:cubicBezTo>
                    <a:pt x="1108" y="4215"/>
                    <a:pt x="1108" y="3382"/>
                    <a:pt x="1108" y="3334"/>
                  </a:cubicBezTo>
                  <a:lnTo>
                    <a:pt x="1108" y="2643"/>
                  </a:lnTo>
                  <a:cubicBezTo>
                    <a:pt x="1108" y="2643"/>
                    <a:pt x="1108" y="2644"/>
                    <a:pt x="1108" y="2644"/>
                  </a:cubicBezTo>
                  <a:cubicBezTo>
                    <a:pt x="1084" y="2644"/>
                    <a:pt x="1088" y="1798"/>
                    <a:pt x="1561" y="1762"/>
                  </a:cubicBezTo>
                  <a:lnTo>
                    <a:pt x="2037" y="1822"/>
                  </a:lnTo>
                  <a:cubicBezTo>
                    <a:pt x="2053" y="1824"/>
                    <a:pt x="2068" y="1825"/>
                    <a:pt x="2084" y="1825"/>
                  </a:cubicBezTo>
                  <a:cubicBezTo>
                    <a:pt x="2263" y="1825"/>
                    <a:pt x="2397" y="1700"/>
                    <a:pt x="2430" y="1524"/>
                  </a:cubicBezTo>
                  <a:lnTo>
                    <a:pt x="2596" y="536"/>
                  </a:lnTo>
                  <a:cubicBezTo>
                    <a:pt x="2620" y="369"/>
                    <a:pt x="2537" y="203"/>
                    <a:pt x="2382" y="143"/>
                  </a:cubicBezTo>
                  <a:cubicBezTo>
                    <a:pt x="2215" y="72"/>
                    <a:pt x="196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4" name="Google Shape;10134;p65"/>
          <p:cNvGrpSpPr/>
          <p:nvPr/>
        </p:nvGrpSpPr>
        <p:grpSpPr>
          <a:xfrm>
            <a:off x="1748582" y="3372635"/>
            <a:ext cx="359269" cy="335780"/>
            <a:chOff x="1748582" y="3372635"/>
            <a:chExt cx="359269" cy="335780"/>
          </a:xfrm>
          <a:solidFill>
            <a:schemeClr val="accent1"/>
          </a:solidFill>
        </p:grpSpPr>
        <p:sp>
          <p:nvSpPr>
            <p:cNvPr id="10135" name="Google Shape;10135;p65"/>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6" name="Google Shape;10136;p65"/>
            <p:cNvGrpSpPr/>
            <p:nvPr/>
          </p:nvGrpSpPr>
          <p:grpSpPr>
            <a:xfrm>
              <a:off x="1748582" y="3372635"/>
              <a:ext cx="333520" cy="335780"/>
              <a:chOff x="1748582" y="3372635"/>
              <a:chExt cx="333520" cy="335780"/>
            </a:xfrm>
            <a:grpFill/>
          </p:grpSpPr>
          <p:sp>
            <p:nvSpPr>
              <p:cNvPr id="10137" name="Google Shape;10137;p65"/>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65"/>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65"/>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40" name="Google Shape;10140;p65"/>
          <p:cNvGrpSpPr/>
          <p:nvPr/>
        </p:nvGrpSpPr>
        <p:grpSpPr>
          <a:xfrm>
            <a:off x="2640993" y="3357835"/>
            <a:ext cx="365348" cy="364966"/>
            <a:chOff x="2640993" y="3357835"/>
            <a:chExt cx="365348" cy="364966"/>
          </a:xfrm>
          <a:solidFill>
            <a:schemeClr val="accent1"/>
          </a:solidFill>
        </p:grpSpPr>
        <p:sp>
          <p:nvSpPr>
            <p:cNvPr id="10141" name="Google Shape;10141;p65"/>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65"/>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65"/>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65"/>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65"/>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65"/>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5"/>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5"/>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5"/>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5"/>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1" name="Google Shape;10151;p65"/>
          <p:cNvGrpSpPr/>
          <p:nvPr/>
        </p:nvGrpSpPr>
        <p:grpSpPr>
          <a:xfrm>
            <a:off x="4886264" y="3366174"/>
            <a:ext cx="350548" cy="350198"/>
            <a:chOff x="4886264" y="3366174"/>
            <a:chExt cx="350548" cy="350198"/>
          </a:xfrm>
          <a:solidFill>
            <a:schemeClr val="accent1"/>
          </a:solidFill>
        </p:grpSpPr>
        <p:sp>
          <p:nvSpPr>
            <p:cNvPr id="10152" name="Google Shape;10152;p65"/>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5"/>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5"/>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5"/>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5"/>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5"/>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5"/>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5"/>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5"/>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5"/>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5"/>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5"/>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5"/>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5" name="Google Shape;10165;p65"/>
          <p:cNvGrpSpPr/>
          <p:nvPr/>
        </p:nvGrpSpPr>
        <p:grpSpPr>
          <a:xfrm>
            <a:off x="5331913" y="3413947"/>
            <a:ext cx="347143" cy="254684"/>
            <a:chOff x="5331913" y="3413947"/>
            <a:chExt cx="347143" cy="254684"/>
          </a:xfrm>
          <a:solidFill>
            <a:schemeClr val="accent1"/>
          </a:solidFill>
        </p:grpSpPr>
        <p:sp>
          <p:nvSpPr>
            <p:cNvPr id="10166" name="Google Shape;10166;p65"/>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5"/>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5"/>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5"/>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5"/>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5"/>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2" name="Google Shape;10172;p65"/>
          <p:cNvGrpSpPr/>
          <p:nvPr/>
        </p:nvGrpSpPr>
        <p:grpSpPr>
          <a:xfrm>
            <a:off x="5776798" y="3409778"/>
            <a:ext cx="346379" cy="264518"/>
            <a:chOff x="5776798" y="3409778"/>
            <a:chExt cx="346379" cy="264518"/>
          </a:xfrm>
          <a:solidFill>
            <a:schemeClr val="accent1"/>
          </a:solidFill>
        </p:grpSpPr>
        <p:sp>
          <p:nvSpPr>
            <p:cNvPr id="10173" name="Google Shape;10173;p65"/>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5"/>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5"/>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5"/>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5"/>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5"/>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9" name="Google Shape;10179;p65"/>
          <p:cNvGrpSpPr/>
          <p:nvPr/>
        </p:nvGrpSpPr>
        <p:grpSpPr>
          <a:xfrm>
            <a:off x="7108015" y="3396505"/>
            <a:ext cx="344883" cy="290299"/>
            <a:chOff x="7108015" y="3396505"/>
            <a:chExt cx="344883" cy="290299"/>
          </a:xfrm>
          <a:solidFill>
            <a:schemeClr val="accent1"/>
          </a:solidFill>
        </p:grpSpPr>
        <p:sp>
          <p:nvSpPr>
            <p:cNvPr id="10180" name="Google Shape;10180;p65"/>
            <p:cNvSpPr/>
            <p:nvPr/>
          </p:nvSpPr>
          <p:spPr>
            <a:xfrm>
              <a:off x="7108015" y="3396505"/>
              <a:ext cx="344883" cy="290299"/>
            </a:xfrm>
            <a:custGeom>
              <a:avLst/>
              <a:gdLst/>
              <a:ahLst/>
              <a:cxnLst/>
              <a:rect l="l" t="t" r="r" b="b"/>
              <a:pathLst>
                <a:path w="10836" h="9121" extrusionOk="0">
                  <a:moveTo>
                    <a:pt x="4585" y="310"/>
                  </a:moveTo>
                  <a:cubicBezTo>
                    <a:pt x="4716" y="310"/>
                    <a:pt x="4847" y="369"/>
                    <a:pt x="4954" y="465"/>
                  </a:cubicBezTo>
                  <a:lnTo>
                    <a:pt x="5501" y="1012"/>
                  </a:lnTo>
                  <a:lnTo>
                    <a:pt x="4799" y="1012"/>
                  </a:lnTo>
                  <a:cubicBezTo>
                    <a:pt x="4716" y="1012"/>
                    <a:pt x="4620" y="977"/>
                    <a:pt x="4549" y="905"/>
                  </a:cubicBezTo>
                  <a:lnTo>
                    <a:pt x="3954" y="310"/>
                  </a:lnTo>
                  <a:close/>
                  <a:moveTo>
                    <a:pt x="5835" y="286"/>
                  </a:moveTo>
                  <a:cubicBezTo>
                    <a:pt x="5966" y="286"/>
                    <a:pt x="6097" y="346"/>
                    <a:pt x="6204" y="429"/>
                  </a:cubicBezTo>
                  <a:lnTo>
                    <a:pt x="6752" y="977"/>
                  </a:lnTo>
                  <a:lnTo>
                    <a:pt x="6632" y="977"/>
                  </a:lnTo>
                  <a:cubicBezTo>
                    <a:pt x="6549" y="977"/>
                    <a:pt x="6466" y="1060"/>
                    <a:pt x="6466" y="1143"/>
                  </a:cubicBezTo>
                  <a:cubicBezTo>
                    <a:pt x="6466" y="1239"/>
                    <a:pt x="6549" y="1310"/>
                    <a:pt x="6632" y="1310"/>
                  </a:cubicBezTo>
                  <a:lnTo>
                    <a:pt x="10192" y="1310"/>
                  </a:lnTo>
                  <a:cubicBezTo>
                    <a:pt x="10383" y="1310"/>
                    <a:pt x="10550" y="1477"/>
                    <a:pt x="10550" y="1667"/>
                  </a:cubicBezTo>
                  <a:lnTo>
                    <a:pt x="10550" y="8454"/>
                  </a:lnTo>
                  <a:lnTo>
                    <a:pt x="10514" y="8454"/>
                  </a:lnTo>
                  <a:cubicBezTo>
                    <a:pt x="10514" y="8644"/>
                    <a:pt x="10359" y="8811"/>
                    <a:pt x="10157" y="8811"/>
                  </a:cubicBezTo>
                  <a:lnTo>
                    <a:pt x="667" y="8811"/>
                  </a:lnTo>
                  <a:cubicBezTo>
                    <a:pt x="477" y="8811"/>
                    <a:pt x="310" y="8644"/>
                    <a:pt x="310" y="8454"/>
                  </a:cubicBezTo>
                  <a:lnTo>
                    <a:pt x="310" y="655"/>
                  </a:lnTo>
                  <a:cubicBezTo>
                    <a:pt x="310" y="465"/>
                    <a:pt x="465" y="298"/>
                    <a:pt x="667" y="298"/>
                  </a:cubicBezTo>
                  <a:lnTo>
                    <a:pt x="3275" y="298"/>
                  </a:lnTo>
                  <a:cubicBezTo>
                    <a:pt x="3406" y="298"/>
                    <a:pt x="3537" y="358"/>
                    <a:pt x="3644" y="453"/>
                  </a:cubicBezTo>
                  <a:lnTo>
                    <a:pt x="4311" y="1120"/>
                  </a:lnTo>
                  <a:cubicBezTo>
                    <a:pt x="4430" y="1239"/>
                    <a:pt x="4608" y="1310"/>
                    <a:pt x="4787" y="1310"/>
                  </a:cubicBezTo>
                  <a:lnTo>
                    <a:pt x="5870" y="1310"/>
                  </a:lnTo>
                  <a:cubicBezTo>
                    <a:pt x="5930" y="1310"/>
                    <a:pt x="5990" y="1262"/>
                    <a:pt x="6025" y="1203"/>
                  </a:cubicBezTo>
                  <a:cubicBezTo>
                    <a:pt x="6049" y="1143"/>
                    <a:pt x="6037" y="1072"/>
                    <a:pt x="5990" y="1024"/>
                  </a:cubicBezTo>
                  <a:lnTo>
                    <a:pt x="5251" y="286"/>
                  </a:lnTo>
                  <a:close/>
                  <a:moveTo>
                    <a:pt x="667" y="0"/>
                  </a:moveTo>
                  <a:cubicBezTo>
                    <a:pt x="298" y="0"/>
                    <a:pt x="1" y="298"/>
                    <a:pt x="1" y="667"/>
                  </a:cubicBezTo>
                  <a:lnTo>
                    <a:pt x="1" y="8454"/>
                  </a:lnTo>
                  <a:cubicBezTo>
                    <a:pt x="1" y="8823"/>
                    <a:pt x="298" y="9121"/>
                    <a:pt x="667" y="9121"/>
                  </a:cubicBezTo>
                  <a:lnTo>
                    <a:pt x="10157" y="9121"/>
                  </a:lnTo>
                  <a:cubicBezTo>
                    <a:pt x="10538" y="9121"/>
                    <a:pt x="10835" y="8823"/>
                    <a:pt x="10835" y="8454"/>
                  </a:cubicBezTo>
                  <a:lnTo>
                    <a:pt x="10835" y="1679"/>
                  </a:lnTo>
                  <a:cubicBezTo>
                    <a:pt x="10835" y="1310"/>
                    <a:pt x="10538" y="1012"/>
                    <a:pt x="10157" y="1012"/>
                  </a:cubicBezTo>
                  <a:lnTo>
                    <a:pt x="7168" y="1012"/>
                  </a:lnTo>
                  <a:lnTo>
                    <a:pt x="6394" y="238"/>
                  </a:lnTo>
                  <a:cubicBezTo>
                    <a:pt x="6228" y="72"/>
                    <a:pt x="6025" y="0"/>
                    <a:pt x="5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5"/>
            <p:cNvSpPr/>
            <p:nvPr/>
          </p:nvSpPr>
          <p:spPr>
            <a:xfrm>
              <a:off x="7211104" y="3487819"/>
              <a:ext cx="139468" cy="139500"/>
            </a:xfrm>
            <a:custGeom>
              <a:avLst/>
              <a:gdLst/>
              <a:ahLst/>
              <a:cxnLst/>
              <a:rect l="l" t="t" r="r" b="b"/>
              <a:pathLst>
                <a:path w="4382" h="4383" extrusionOk="0">
                  <a:moveTo>
                    <a:pt x="2370" y="1168"/>
                  </a:moveTo>
                  <a:cubicBezTo>
                    <a:pt x="2560" y="1168"/>
                    <a:pt x="2727" y="1334"/>
                    <a:pt x="2727" y="1525"/>
                  </a:cubicBezTo>
                  <a:lnTo>
                    <a:pt x="2727" y="1870"/>
                  </a:lnTo>
                  <a:cubicBezTo>
                    <a:pt x="2691" y="2144"/>
                    <a:pt x="2477" y="2382"/>
                    <a:pt x="2191" y="2382"/>
                  </a:cubicBezTo>
                  <a:cubicBezTo>
                    <a:pt x="1905" y="2382"/>
                    <a:pt x="1667" y="2144"/>
                    <a:pt x="1667" y="1870"/>
                  </a:cubicBezTo>
                  <a:lnTo>
                    <a:pt x="1667" y="1525"/>
                  </a:lnTo>
                  <a:cubicBezTo>
                    <a:pt x="1667" y="1334"/>
                    <a:pt x="1834" y="1168"/>
                    <a:pt x="2024" y="1168"/>
                  </a:cubicBezTo>
                  <a:close/>
                  <a:moveTo>
                    <a:pt x="2334" y="2680"/>
                  </a:moveTo>
                  <a:lnTo>
                    <a:pt x="2334" y="2775"/>
                  </a:lnTo>
                  <a:cubicBezTo>
                    <a:pt x="2370" y="2834"/>
                    <a:pt x="2381" y="2894"/>
                    <a:pt x="2417" y="2942"/>
                  </a:cubicBezTo>
                  <a:lnTo>
                    <a:pt x="2191" y="3156"/>
                  </a:lnTo>
                  <a:lnTo>
                    <a:pt x="2155" y="3156"/>
                  </a:lnTo>
                  <a:lnTo>
                    <a:pt x="1941" y="2942"/>
                  </a:lnTo>
                  <a:cubicBezTo>
                    <a:pt x="1965" y="2894"/>
                    <a:pt x="1977" y="2834"/>
                    <a:pt x="1977" y="2775"/>
                  </a:cubicBezTo>
                  <a:lnTo>
                    <a:pt x="1977" y="2680"/>
                  </a:lnTo>
                  <a:cubicBezTo>
                    <a:pt x="2036" y="2703"/>
                    <a:pt x="2096" y="2703"/>
                    <a:pt x="2155" y="2703"/>
                  </a:cubicBezTo>
                  <a:cubicBezTo>
                    <a:pt x="2215" y="2703"/>
                    <a:pt x="2274" y="2703"/>
                    <a:pt x="2334" y="2680"/>
                  </a:cubicBezTo>
                  <a:close/>
                  <a:moveTo>
                    <a:pt x="2203" y="334"/>
                  </a:moveTo>
                  <a:cubicBezTo>
                    <a:pt x="3227" y="334"/>
                    <a:pt x="4072" y="1179"/>
                    <a:pt x="4072" y="2203"/>
                  </a:cubicBezTo>
                  <a:cubicBezTo>
                    <a:pt x="4060" y="2787"/>
                    <a:pt x="3786" y="3311"/>
                    <a:pt x="3370" y="3668"/>
                  </a:cubicBezTo>
                  <a:lnTo>
                    <a:pt x="3370" y="3430"/>
                  </a:lnTo>
                  <a:cubicBezTo>
                    <a:pt x="3370" y="3239"/>
                    <a:pt x="3263" y="3073"/>
                    <a:pt x="3096" y="2977"/>
                  </a:cubicBezTo>
                  <a:lnTo>
                    <a:pt x="2691" y="2787"/>
                  </a:lnTo>
                  <a:lnTo>
                    <a:pt x="2691" y="2775"/>
                  </a:lnTo>
                  <a:lnTo>
                    <a:pt x="2691" y="2537"/>
                  </a:lnTo>
                  <a:cubicBezTo>
                    <a:pt x="2905" y="2382"/>
                    <a:pt x="3036" y="2132"/>
                    <a:pt x="3036" y="1870"/>
                  </a:cubicBezTo>
                  <a:lnTo>
                    <a:pt x="3036" y="1525"/>
                  </a:lnTo>
                  <a:cubicBezTo>
                    <a:pt x="3036" y="1156"/>
                    <a:pt x="2739" y="858"/>
                    <a:pt x="2370" y="858"/>
                  </a:cubicBezTo>
                  <a:lnTo>
                    <a:pt x="2024" y="858"/>
                  </a:lnTo>
                  <a:cubicBezTo>
                    <a:pt x="1655" y="858"/>
                    <a:pt x="1358" y="1156"/>
                    <a:pt x="1358" y="1525"/>
                  </a:cubicBezTo>
                  <a:lnTo>
                    <a:pt x="1358" y="1870"/>
                  </a:lnTo>
                  <a:cubicBezTo>
                    <a:pt x="1358" y="2132"/>
                    <a:pt x="1488" y="2382"/>
                    <a:pt x="1703" y="2537"/>
                  </a:cubicBezTo>
                  <a:lnTo>
                    <a:pt x="1703" y="2775"/>
                  </a:lnTo>
                  <a:lnTo>
                    <a:pt x="1703" y="2787"/>
                  </a:lnTo>
                  <a:lnTo>
                    <a:pt x="1298" y="2977"/>
                  </a:lnTo>
                  <a:cubicBezTo>
                    <a:pt x="1131" y="3073"/>
                    <a:pt x="1024" y="3239"/>
                    <a:pt x="1024" y="3430"/>
                  </a:cubicBezTo>
                  <a:lnTo>
                    <a:pt x="1024" y="3668"/>
                  </a:lnTo>
                  <a:cubicBezTo>
                    <a:pt x="596" y="3323"/>
                    <a:pt x="334" y="2799"/>
                    <a:pt x="334" y="2203"/>
                  </a:cubicBezTo>
                  <a:cubicBezTo>
                    <a:pt x="334" y="1179"/>
                    <a:pt x="1179" y="334"/>
                    <a:pt x="2203" y="334"/>
                  </a:cubicBezTo>
                  <a:close/>
                  <a:moveTo>
                    <a:pt x="2667" y="3120"/>
                  </a:moveTo>
                  <a:lnTo>
                    <a:pt x="2929" y="3251"/>
                  </a:lnTo>
                  <a:cubicBezTo>
                    <a:pt x="2989" y="3275"/>
                    <a:pt x="3036" y="3335"/>
                    <a:pt x="3036" y="3418"/>
                  </a:cubicBezTo>
                  <a:lnTo>
                    <a:pt x="3036" y="3858"/>
                  </a:lnTo>
                  <a:cubicBezTo>
                    <a:pt x="2786" y="3989"/>
                    <a:pt x="2489" y="4073"/>
                    <a:pt x="2179" y="4073"/>
                  </a:cubicBezTo>
                  <a:cubicBezTo>
                    <a:pt x="1858" y="4073"/>
                    <a:pt x="1584" y="3989"/>
                    <a:pt x="1310" y="3858"/>
                  </a:cubicBezTo>
                  <a:lnTo>
                    <a:pt x="1310" y="3418"/>
                  </a:lnTo>
                  <a:cubicBezTo>
                    <a:pt x="1310" y="3335"/>
                    <a:pt x="1358" y="3275"/>
                    <a:pt x="1417" y="3251"/>
                  </a:cubicBezTo>
                  <a:lnTo>
                    <a:pt x="1679" y="3120"/>
                  </a:lnTo>
                  <a:lnTo>
                    <a:pt x="1941" y="3370"/>
                  </a:lnTo>
                  <a:cubicBezTo>
                    <a:pt x="2000" y="3430"/>
                    <a:pt x="2084" y="3454"/>
                    <a:pt x="2179" y="3454"/>
                  </a:cubicBezTo>
                  <a:cubicBezTo>
                    <a:pt x="2262" y="3454"/>
                    <a:pt x="2334" y="3430"/>
                    <a:pt x="2417" y="3370"/>
                  </a:cubicBezTo>
                  <a:lnTo>
                    <a:pt x="2667" y="3120"/>
                  </a:lnTo>
                  <a:close/>
                  <a:moveTo>
                    <a:pt x="2191" y="1"/>
                  </a:moveTo>
                  <a:cubicBezTo>
                    <a:pt x="988" y="1"/>
                    <a:pt x="0" y="989"/>
                    <a:pt x="0" y="2192"/>
                  </a:cubicBezTo>
                  <a:cubicBezTo>
                    <a:pt x="0" y="3394"/>
                    <a:pt x="988" y="4382"/>
                    <a:pt x="2191" y="4382"/>
                  </a:cubicBezTo>
                  <a:cubicBezTo>
                    <a:pt x="3393" y="4382"/>
                    <a:pt x="4382" y="3394"/>
                    <a:pt x="4382" y="2192"/>
                  </a:cubicBezTo>
                  <a:cubicBezTo>
                    <a:pt x="4382" y="989"/>
                    <a:pt x="3393"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5"/>
            <p:cNvSpPr/>
            <p:nvPr/>
          </p:nvSpPr>
          <p:spPr>
            <a:xfrm>
              <a:off x="7180009" y="3466271"/>
              <a:ext cx="159201" cy="149685"/>
            </a:xfrm>
            <a:custGeom>
              <a:avLst/>
              <a:gdLst/>
              <a:ahLst/>
              <a:cxnLst/>
              <a:rect l="l" t="t" r="r" b="b"/>
              <a:pathLst>
                <a:path w="5002" h="4703" extrusionOk="0">
                  <a:moveTo>
                    <a:pt x="3163" y="1"/>
                  </a:moveTo>
                  <a:cubicBezTo>
                    <a:pt x="2425" y="1"/>
                    <a:pt x="1690" y="286"/>
                    <a:pt x="1132" y="844"/>
                  </a:cubicBezTo>
                  <a:cubicBezTo>
                    <a:pt x="96" y="1868"/>
                    <a:pt x="1" y="3500"/>
                    <a:pt x="894" y="4643"/>
                  </a:cubicBezTo>
                  <a:cubicBezTo>
                    <a:pt x="918" y="4690"/>
                    <a:pt x="965" y="4702"/>
                    <a:pt x="1013" y="4702"/>
                  </a:cubicBezTo>
                  <a:cubicBezTo>
                    <a:pt x="1037" y="4702"/>
                    <a:pt x="1084" y="4690"/>
                    <a:pt x="1108" y="4666"/>
                  </a:cubicBezTo>
                  <a:cubicBezTo>
                    <a:pt x="1192" y="4607"/>
                    <a:pt x="1192" y="4523"/>
                    <a:pt x="1144" y="4452"/>
                  </a:cubicBezTo>
                  <a:cubicBezTo>
                    <a:pt x="358" y="3440"/>
                    <a:pt x="441" y="1987"/>
                    <a:pt x="1346" y="1083"/>
                  </a:cubicBezTo>
                  <a:cubicBezTo>
                    <a:pt x="1845" y="591"/>
                    <a:pt x="2498" y="338"/>
                    <a:pt x="3153" y="338"/>
                  </a:cubicBezTo>
                  <a:cubicBezTo>
                    <a:pt x="3703" y="338"/>
                    <a:pt x="4254" y="516"/>
                    <a:pt x="4716" y="880"/>
                  </a:cubicBezTo>
                  <a:cubicBezTo>
                    <a:pt x="4744" y="903"/>
                    <a:pt x="4775" y="914"/>
                    <a:pt x="4807" y="914"/>
                  </a:cubicBezTo>
                  <a:cubicBezTo>
                    <a:pt x="4856" y="914"/>
                    <a:pt x="4906" y="888"/>
                    <a:pt x="4942" y="844"/>
                  </a:cubicBezTo>
                  <a:cubicBezTo>
                    <a:pt x="5002" y="773"/>
                    <a:pt x="4978" y="666"/>
                    <a:pt x="4918" y="606"/>
                  </a:cubicBezTo>
                  <a:cubicBezTo>
                    <a:pt x="4398" y="200"/>
                    <a:pt x="3779" y="1"/>
                    <a:pt x="3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5"/>
            <p:cNvSpPr/>
            <p:nvPr/>
          </p:nvSpPr>
          <p:spPr>
            <a:xfrm>
              <a:off x="7222085" y="3499690"/>
              <a:ext cx="158819" cy="148825"/>
            </a:xfrm>
            <a:custGeom>
              <a:avLst/>
              <a:gdLst/>
              <a:ahLst/>
              <a:cxnLst/>
              <a:rect l="l" t="t" r="r" b="b"/>
              <a:pathLst>
                <a:path w="4990" h="4676" extrusionOk="0">
                  <a:moveTo>
                    <a:pt x="3983" y="0"/>
                  </a:moveTo>
                  <a:cubicBezTo>
                    <a:pt x="3948" y="0"/>
                    <a:pt x="3913" y="12"/>
                    <a:pt x="3882" y="33"/>
                  </a:cubicBezTo>
                  <a:cubicBezTo>
                    <a:pt x="3810" y="92"/>
                    <a:pt x="3810" y="187"/>
                    <a:pt x="3858" y="259"/>
                  </a:cubicBezTo>
                  <a:cubicBezTo>
                    <a:pt x="4644" y="1271"/>
                    <a:pt x="4549" y="2711"/>
                    <a:pt x="3644" y="3616"/>
                  </a:cubicBezTo>
                  <a:cubicBezTo>
                    <a:pt x="3152" y="4115"/>
                    <a:pt x="2502" y="4367"/>
                    <a:pt x="1848" y="4367"/>
                  </a:cubicBezTo>
                  <a:cubicBezTo>
                    <a:pt x="1299" y="4367"/>
                    <a:pt x="748" y="4189"/>
                    <a:pt x="286" y="3831"/>
                  </a:cubicBezTo>
                  <a:cubicBezTo>
                    <a:pt x="250" y="3805"/>
                    <a:pt x="214" y="3793"/>
                    <a:pt x="180" y="3793"/>
                  </a:cubicBezTo>
                  <a:cubicBezTo>
                    <a:pt x="135" y="3793"/>
                    <a:pt x="94" y="3814"/>
                    <a:pt x="60" y="3854"/>
                  </a:cubicBezTo>
                  <a:cubicBezTo>
                    <a:pt x="0" y="3938"/>
                    <a:pt x="12" y="4021"/>
                    <a:pt x="84" y="4081"/>
                  </a:cubicBezTo>
                  <a:cubicBezTo>
                    <a:pt x="608" y="4486"/>
                    <a:pt x="1239" y="4676"/>
                    <a:pt x="1846" y="4676"/>
                  </a:cubicBezTo>
                  <a:cubicBezTo>
                    <a:pt x="2584" y="4676"/>
                    <a:pt x="3322" y="4390"/>
                    <a:pt x="3882" y="3843"/>
                  </a:cubicBezTo>
                  <a:cubicBezTo>
                    <a:pt x="4894" y="2831"/>
                    <a:pt x="4989" y="1211"/>
                    <a:pt x="4108" y="68"/>
                  </a:cubicBezTo>
                  <a:cubicBezTo>
                    <a:pt x="4074" y="21"/>
                    <a:pt x="4029" y="0"/>
                    <a:pt x="3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4" name="Google Shape;10184;p65"/>
          <p:cNvGrpSpPr/>
          <p:nvPr/>
        </p:nvGrpSpPr>
        <p:grpSpPr>
          <a:xfrm>
            <a:off x="7551754" y="3390808"/>
            <a:ext cx="344883" cy="301311"/>
            <a:chOff x="7551754" y="3390808"/>
            <a:chExt cx="344883" cy="301311"/>
          </a:xfrm>
          <a:solidFill>
            <a:schemeClr val="accent1"/>
          </a:solidFill>
        </p:grpSpPr>
        <p:sp>
          <p:nvSpPr>
            <p:cNvPr id="10185" name="Google Shape;10185;p65"/>
            <p:cNvSpPr/>
            <p:nvPr/>
          </p:nvSpPr>
          <p:spPr>
            <a:xfrm>
              <a:off x="7551754" y="3390808"/>
              <a:ext cx="344883" cy="301311"/>
            </a:xfrm>
            <a:custGeom>
              <a:avLst/>
              <a:gdLst/>
              <a:ahLst/>
              <a:cxnLst/>
              <a:rect l="l" t="t" r="r" b="b"/>
              <a:pathLst>
                <a:path w="10836" h="9467" extrusionOk="0">
                  <a:moveTo>
                    <a:pt x="6097" y="334"/>
                  </a:moveTo>
                  <a:lnTo>
                    <a:pt x="5799" y="3049"/>
                  </a:lnTo>
                  <a:cubicBezTo>
                    <a:pt x="5799" y="3049"/>
                    <a:pt x="5799" y="3073"/>
                    <a:pt x="5787" y="3073"/>
                  </a:cubicBezTo>
                  <a:lnTo>
                    <a:pt x="5073" y="3073"/>
                  </a:lnTo>
                  <a:cubicBezTo>
                    <a:pt x="5073" y="3073"/>
                    <a:pt x="5061" y="3073"/>
                    <a:pt x="5061" y="3049"/>
                  </a:cubicBezTo>
                  <a:lnTo>
                    <a:pt x="4763" y="334"/>
                  </a:lnTo>
                  <a:close/>
                  <a:moveTo>
                    <a:pt x="10336" y="2692"/>
                  </a:moveTo>
                  <a:cubicBezTo>
                    <a:pt x="10443" y="2692"/>
                    <a:pt x="10526" y="2763"/>
                    <a:pt x="10526" y="2870"/>
                  </a:cubicBezTo>
                  <a:lnTo>
                    <a:pt x="10526" y="8978"/>
                  </a:lnTo>
                  <a:cubicBezTo>
                    <a:pt x="10526" y="9085"/>
                    <a:pt x="10443" y="9157"/>
                    <a:pt x="10347" y="9157"/>
                  </a:cubicBezTo>
                  <a:lnTo>
                    <a:pt x="525" y="9157"/>
                  </a:lnTo>
                  <a:cubicBezTo>
                    <a:pt x="418" y="9157"/>
                    <a:pt x="346" y="9085"/>
                    <a:pt x="346" y="8978"/>
                  </a:cubicBezTo>
                  <a:lnTo>
                    <a:pt x="346" y="2870"/>
                  </a:lnTo>
                  <a:cubicBezTo>
                    <a:pt x="346" y="2763"/>
                    <a:pt x="418" y="2692"/>
                    <a:pt x="525" y="2692"/>
                  </a:cubicBezTo>
                  <a:lnTo>
                    <a:pt x="4704" y="2692"/>
                  </a:lnTo>
                  <a:lnTo>
                    <a:pt x="4752" y="3084"/>
                  </a:lnTo>
                  <a:cubicBezTo>
                    <a:pt x="4763" y="3251"/>
                    <a:pt x="4906" y="3382"/>
                    <a:pt x="5073" y="3382"/>
                  </a:cubicBezTo>
                  <a:lnTo>
                    <a:pt x="5787" y="3382"/>
                  </a:lnTo>
                  <a:cubicBezTo>
                    <a:pt x="5954" y="3382"/>
                    <a:pt x="6097" y="3263"/>
                    <a:pt x="6121" y="3084"/>
                  </a:cubicBezTo>
                  <a:lnTo>
                    <a:pt x="6156" y="2692"/>
                  </a:lnTo>
                  <a:close/>
                  <a:moveTo>
                    <a:pt x="4573" y="1"/>
                  </a:moveTo>
                  <a:cubicBezTo>
                    <a:pt x="4525" y="1"/>
                    <a:pt x="4478" y="13"/>
                    <a:pt x="4454" y="60"/>
                  </a:cubicBezTo>
                  <a:cubicBezTo>
                    <a:pt x="4418" y="96"/>
                    <a:pt x="4406" y="132"/>
                    <a:pt x="4406" y="179"/>
                  </a:cubicBezTo>
                  <a:lnTo>
                    <a:pt x="4644" y="2382"/>
                  </a:lnTo>
                  <a:lnTo>
                    <a:pt x="489" y="2382"/>
                  </a:lnTo>
                  <a:cubicBezTo>
                    <a:pt x="215" y="2382"/>
                    <a:pt x="1" y="2608"/>
                    <a:pt x="1" y="2870"/>
                  </a:cubicBezTo>
                  <a:lnTo>
                    <a:pt x="1" y="8978"/>
                  </a:lnTo>
                  <a:cubicBezTo>
                    <a:pt x="1" y="9240"/>
                    <a:pt x="215" y="9466"/>
                    <a:pt x="489" y="9466"/>
                  </a:cubicBezTo>
                  <a:lnTo>
                    <a:pt x="10312" y="9466"/>
                  </a:lnTo>
                  <a:cubicBezTo>
                    <a:pt x="10574" y="9466"/>
                    <a:pt x="10800" y="9240"/>
                    <a:pt x="10800" y="8978"/>
                  </a:cubicBezTo>
                  <a:lnTo>
                    <a:pt x="10800" y="2870"/>
                  </a:lnTo>
                  <a:cubicBezTo>
                    <a:pt x="10836" y="2608"/>
                    <a:pt x="10609" y="2382"/>
                    <a:pt x="10347" y="2382"/>
                  </a:cubicBezTo>
                  <a:lnTo>
                    <a:pt x="6192" y="2382"/>
                  </a:lnTo>
                  <a:lnTo>
                    <a:pt x="6430" y="179"/>
                  </a:lnTo>
                  <a:cubicBezTo>
                    <a:pt x="6430" y="132"/>
                    <a:pt x="6418" y="96"/>
                    <a:pt x="6383" y="60"/>
                  </a:cubicBezTo>
                  <a:cubicBezTo>
                    <a:pt x="6359" y="36"/>
                    <a:pt x="6311" y="1"/>
                    <a:pt x="6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5"/>
            <p:cNvSpPr/>
            <p:nvPr/>
          </p:nvSpPr>
          <p:spPr>
            <a:xfrm>
              <a:off x="7584345" y="3509811"/>
              <a:ext cx="117889" cy="150098"/>
            </a:xfrm>
            <a:custGeom>
              <a:avLst/>
              <a:gdLst/>
              <a:ahLst/>
              <a:cxnLst/>
              <a:rect l="l" t="t" r="r" b="b"/>
              <a:pathLst>
                <a:path w="3704" h="4716" extrusionOk="0">
                  <a:moveTo>
                    <a:pt x="2037" y="1143"/>
                  </a:moveTo>
                  <a:cubicBezTo>
                    <a:pt x="2239" y="1143"/>
                    <a:pt x="2394" y="1310"/>
                    <a:pt x="2394" y="1501"/>
                  </a:cubicBezTo>
                  <a:lnTo>
                    <a:pt x="2394" y="1846"/>
                  </a:lnTo>
                  <a:cubicBezTo>
                    <a:pt x="2382" y="2143"/>
                    <a:pt x="2144" y="2370"/>
                    <a:pt x="1858" y="2370"/>
                  </a:cubicBezTo>
                  <a:cubicBezTo>
                    <a:pt x="1572" y="2370"/>
                    <a:pt x="1346" y="2132"/>
                    <a:pt x="1346" y="1846"/>
                  </a:cubicBezTo>
                  <a:lnTo>
                    <a:pt x="1346" y="1501"/>
                  </a:lnTo>
                  <a:cubicBezTo>
                    <a:pt x="1346" y="1310"/>
                    <a:pt x="1501" y="1143"/>
                    <a:pt x="1703" y="1143"/>
                  </a:cubicBezTo>
                  <a:close/>
                  <a:moveTo>
                    <a:pt x="2025" y="2667"/>
                  </a:moveTo>
                  <a:lnTo>
                    <a:pt x="2025" y="2751"/>
                  </a:lnTo>
                  <a:cubicBezTo>
                    <a:pt x="2037" y="2822"/>
                    <a:pt x="2061" y="2870"/>
                    <a:pt x="2084" y="2929"/>
                  </a:cubicBezTo>
                  <a:lnTo>
                    <a:pt x="1858" y="3155"/>
                  </a:lnTo>
                  <a:lnTo>
                    <a:pt x="1846" y="3155"/>
                  </a:lnTo>
                  <a:lnTo>
                    <a:pt x="1620" y="2929"/>
                  </a:lnTo>
                  <a:cubicBezTo>
                    <a:pt x="1656" y="2882"/>
                    <a:pt x="1668" y="2822"/>
                    <a:pt x="1668" y="2763"/>
                  </a:cubicBezTo>
                  <a:lnTo>
                    <a:pt x="1668" y="2667"/>
                  </a:lnTo>
                  <a:cubicBezTo>
                    <a:pt x="1727" y="2679"/>
                    <a:pt x="1787" y="2679"/>
                    <a:pt x="1846" y="2679"/>
                  </a:cubicBezTo>
                  <a:cubicBezTo>
                    <a:pt x="1906" y="2679"/>
                    <a:pt x="1965" y="2679"/>
                    <a:pt x="2025" y="2667"/>
                  </a:cubicBezTo>
                  <a:close/>
                  <a:moveTo>
                    <a:pt x="2358" y="3108"/>
                  </a:moveTo>
                  <a:lnTo>
                    <a:pt x="2620" y="3239"/>
                  </a:lnTo>
                  <a:cubicBezTo>
                    <a:pt x="2680" y="3275"/>
                    <a:pt x="2727" y="3334"/>
                    <a:pt x="2727" y="3406"/>
                  </a:cubicBezTo>
                  <a:lnTo>
                    <a:pt x="2727" y="4406"/>
                  </a:lnTo>
                  <a:lnTo>
                    <a:pt x="1001" y="4406"/>
                  </a:lnTo>
                  <a:lnTo>
                    <a:pt x="1001" y="3406"/>
                  </a:lnTo>
                  <a:cubicBezTo>
                    <a:pt x="1001" y="3334"/>
                    <a:pt x="1049" y="3275"/>
                    <a:pt x="1108" y="3239"/>
                  </a:cubicBezTo>
                  <a:lnTo>
                    <a:pt x="1370" y="3108"/>
                  </a:lnTo>
                  <a:lnTo>
                    <a:pt x="1620" y="3358"/>
                  </a:lnTo>
                  <a:cubicBezTo>
                    <a:pt x="1680" y="3417"/>
                    <a:pt x="1775" y="3453"/>
                    <a:pt x="1858" y="3453"/>
                  </a:cubicBezTo>
                  <a:cubicBezTo>
                    <a:pt x="1953" y="3453"/>
                    <a:pt x="2025" y="3417"/>
                    <a:pt x="2096" y="3358"/>
                  </a:cubicBezTo>
                  <a:lnTo>
                    <a:pt x="2358" y="3108"/>
                  </a:lnTo>
                  <a:close/>
                  <a:moveTo>
                    <a:pt x="3394" y="298"/>
                  </a:moveTo>
                  <a:cubicBezTo>
                    <a:pt x="3394" y="298"/>
                    <a:pt x="3406" y="298"/>
                    <a:pt x="3406" y="310"/>
                  </a:cubicBezTo>
                  <a:lnTo>
                    <a:pt x="3406" y="4394"/>
                  </a:lnTo>
                  <a:lnTo>
                    <a:pt x="3394" y="4394"/>
                  </a:lnTo>
                  <a:lnTo>
                    <a:pt x="3037" y="4406"/>
                  </a:lnTo>
                  <a:lnTo>
                    <a:pt x="3037" y="3406"/>
                  </a:lnTo>
                  <a:cubicBezTo>
                    <a:pt x="3037" y="3215"/>
                    <a:pt x="2930" y="3048"/>
                    <a:pt x="2775" y="2965"/>
                  </a:cubicBezTo>
                  <a:lnTo>
                    <a:pt x="2370" y="2763"/>
                  </a:lnTo>
                  <a:lnTo>
                    <a:pt x="2370" y="2751"/>
                  </a:lnTo>
                  <a:lnTo>
                    <a:pt x="2370" y="2513"/>
                  </a:lnTo>
                  <a:cubicBezTo>
                    <a:pt x="2573" y="2370"/>
                    <a:pt x="2715" y="2108"/>
                    <a:pt x="2715" y="1846"/>
                  </a:cubicBezTo>
                  <a:lnTo>
                    <a:pt x="2715" y="1501"/>
                  </a:lnTo>
                  <a:cubicBezTo>
                    <a:pt x="2715" y="1131"/>
                    <a:pt x="2418" y="834"/>
                    <a:pt x="2037" y="834"/>
                  </a:cubicBezTo>
                  <a:lnTo>
                    <a:pt x="1703" y="834"/>
                  </a:lnTo>
                  <a:cubicBezTo>
                    <a:pt x="1322" y="834"/>
                    <a:pt x="1025" y="1131"/>
                    <a:pt x="1025" y="1501"/>
                  </a:cubicBezTo>
                  <a:lnTo>
                    <a:pt x="1025" y="1846"/>
                  </a:lnTo>
                  <a:cubicBezTo>
                    <a:pt x="1025" y="2108"/>
                    <a:pt x="1168" y="2370"/>
                    <a:pt x="1370" y="2513"/>
                  </a:cubicBezTo>
                  <a:lnTo>
                    <a:pt x="1370" y="2751"/>
                  </a:lnTo>
                  <a:lnTo>
                    <a:pt x="1370" y="2763"/>
                  </a:lnTo>
                  <a:lnTo>
                    <a:pt x="965" y="2965"/>
                  </a:lnTo>
                  <a:cubicBezTo>
                    <a:pt x="810" y="3048"/>
                    <a:pt x="703" y="3215"/>
                    <a:pt x="703" y="3406"/>
                  </a:cubicBezTo>
                  <a:lnTo>
                    <a:pt x="703" y="4394"/>
                  </a:lnTo>
                  <a:lnTo>
                    <a:pt x="346" y="4394"/>
                  </a:lnTo>
                  <a:cubicBezTo>
                    <a:pt x="346" y="4394"/>
                    <a:pt x="334" y="4394"/>
                    <a:pt x="334" y="4370"/>
                  </a:cubicBezTo>
                  <a:lnTo>
                    <a:pt x="334" y="310"/>
                  </a:lnTo>
                  <a:cubicBezTo>
                    <a:pt x="334" y="310"/>
                    <a:pt x="334" y="298"/>
                    <a:pt x="346" y="298"/>
                  </a:cubicBezTo>
                  <a:close/>
                  <a:moveTo>
                    <a:pt x="334" y="0"/>
                  </a:moveTo>
                  <a:cubicBezTo>
                    <a:pt x="156" y="0"/>
                    <a:pt x="1" y="143"/>
                    <a:pt x="1" y="322"/>
                  </a:cubicBezTo>
                  <a:lnTo>
                    <a:pt x="1" y="4394"/>
                  </a:lnTo>
                  <a:cubicBezTo>
                    <a:pt x="1" y="4572"/>
                    <a:pt x="156" y="4715"/>
                    <a:pt x="334" y="4715"/>
                  </a:cubicBezTo>
                  <a:lnTo>
                    <a:pt x="3382" y="4715"/>
                  </a:lnTo>
                  <a:cubicBezTo>
                    <a:pt x="3561" y="4715"/>
                    <a:pt x="3704" y="4572"/>
                    <a:pt x="3704" y="4394"/>
                  </a:cubicBezTo>
                  <a:lnTo>
                    <a:pt x="3704" y="322"/>
                  </a:lnTo>
                  <a:cubicBezTo>
                    <a:pt x="3704" y="143"/>
                    <a:pt x="3561"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5"/>
            <p:cNvSpPr/>
            <p:nvPr/>
          </p:nvSpPr>
          <p:spPr>
            <a:xfrm>
              <a:off x="7724959" y="3509811"/>
              <a:ext cx="139468" cy="31859"/>
            </a:xfrm>
            <a:custGeom>
              <a:avLst/>
              <a:gdLst/>
              <a:ahLst/>
              <a:cxnLst/>
              <a:rect l="l" t="t" r="r" b="b"/>
              <a:pathLst>
                <a:path w="4382" h="1001" extrusionOk="0">
                  <a:moveTo>
                    <a:pt x="4048" y="310"/>
                  </a:moveTo>
                  <a:cubicBezTo>
                    <a:pt x="4048" y="310"/>
                    <a:pt x="4072" y="310"/>
                    <a:pt x="4072" y="322"/>
                  </a:cubicBezTo>
                  <a:lnTo>
                    <a:pt x="4072" y="667"/>
                  </a:lnTo>
                  <a:lnTo>
                    <a:pt x="333" y="679"/>
                  </a:lnTo>
                  <a:cubicBezTo>
                    <a:pt x="333" y="679"/>
                    <a:pt x="322" y="679"/>
                    <a:pt x="322" y="667"/>
                  </a:cubicBezTo>
                  <a:lnTo>
                    <a:pt x="322" y="322"/>
                  </a:lnTo>
                  <a:cubicBezTo>
                    <a:pt x="322" y="322"/>
                    <a:pt x="322" y="310"/>
                    <a:pt x="333" y="310"/>
                  </a:cubicBezTo>
                  <a:close/>
                  <a:moveTo>
                    <a:pt x="333" y="0"/>
                  </a:moveTo>
                  <a:cubicBezTo>
                    <a:pt x="155" y="0"/>
                    <a:pt x="0" y="143"/>
                    <a:pt x="0" y="322"/>
                  </a:cubicBezTo>
                  <a:lnTo>
                    <a:pt x="0" y="667"/>
                  </a:lnTo>
                  <a:cubicBezTo>
                    <a:pt x="0" y="846"/>
                    <a:pt x="155" y="1000"/>
                    <a:pt x="333" y="1000"/>
                  </a:cubicBezTo>
                  <a:lnTo>
                    <a:pt x="4048" y="1000"/>
                  </a:lnTo>
                  <a:cubicBezTo>
                    <a:pt x="4227" y="1000"/>
                    <a:pt x="4382" y="846"/>
                    <a:pt x="4382" y="667"/>
                  </a:cubicBezTo>
                  <a:lnTo>
                    <a:pt x="4382" y="322"/>
                  </a:lnTo>
                  <a:cubicBezTo>
                    <a:pt x="4382" y="143"/>
                    <a:pt x="4227" y="0"/>
                    <a:pt x="4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5"/>
            <p:cNvSpPr/>
            <p:nvPr/>
          </p:nvSpPr>
          <p:spPr>
            <a:xfrm>
              <a:off x="7724577" y="3553001"/>
              <a:ext cx="107259" cy="31477"/>
            </a:xfrm>
            <a:custGeom>
              <a:avLst/>
              <a:gdLst/>
              <a:ahLst/>
              <a:cxnLst/>
              <a:rect l="l" t="t" r="r" b="b"/>
              <a:pathLst>
                <a:path w="3370" h="989" extrusionOk="0">
                  <a:moveTo>
                    <a:pt x="3036" y="310"/>
                  </a:moveTo>
                  <a:cubicBezTo>
                    <a:pt x="3036" y="310"/>
                    <a:pt x="3048" y="310"/>
                    <a:pt x="3048" y="322"/>
                  </a:cubicBezTo>
                  <a:lnTo>
                    <a:pt x="3048" y="667"/>
                  </a:lnTo>
                  <a:lnTo>
                    <a:pt x="334" y="679"/>
                  </a:lnTo>
                  <a:cubicBezTo>
                    <a:pt x="334" y="679"/>
                    <a:pt x="310" y="679"/>
                    <a:pt x="310" y="667"/>
                  </a:cubicBezTo>
                  <a:lnTo>
                    <a:pt x="310" y="322"/>
                  </a:lnTo>
                  <a:cubicBezTo>
                    <a:pt x="310" y="322"/>
                    <a:pt x="310" y="310"/>
                    <a:pt x="334" y="310"/>
                  </a:cubicBezTo>
                  <a:close/>
                  <a:moveTo>
                    <a:pt x="334" y="1"/>
                  </a:moveTo>
                  <a:cubicBezTo>
                    <a:pt x="143" y="1"/>
                    <a:pt x="0" y="144"/>
                    <a:pt x="0" y="322"/>
                  </a:cubicBezTo>
                  <a:lnTo>
                    <a:pt x="0" y="667"/>
                  </a:lnTo>
                  <a:cubicBezTo>
                    <a:pt x="0" y="846"/>
                    <a:pt x="143" y="989"/>
                    <a:pt x="334" y="989"/>
                  </a:cubicBezTo>
                  <a:lnTo>
                    <a:pt x="3036" y="989"/>
                  </a:lnTo>
                  <a:cubicBezTo>
                    <a:pt x="3215" y="989"/>
                    <a:pt x="3370" y="846"/>
                    <a:pt x="3370" y="667"/>
                  </a:cubicBezTo>
                  <a:lnTo>
                    <a:pt x="3370" y="322"/>
                  </a:lnTo>
                  <a:cubicBezTo>
                    <a:pt x="3370" y="144"/>
                    <a:pt x="3227"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5"/>
            <p:cNvSpPr/>
            <p:nvPr/>
          </p:nvSpPr>
          <p:spPr>
            <a:xfrm>
              <a:off x="7724577" y="3595841"/>
              <a:ext cx="64451" cy="10630"/>
            </a:xfrm>
            <a:custGeom>
              <a:avLst/>
              <a:gdLst/>
              <a:ahLst/>
              <a:cxnLst/>
              <a:rect l="l" t="t" r="r" b="b"/>
              <a:pathLst>
                <a:path w="2025" h="334" extrusionOk="0">
                  <a:moveTo>
                    <a:pt x="167" y="0"/>
                  </a:moveTo>
                  <a:cubicBezTo>
                    <a:pt x="72" y="0"/>
                    <a:pt x="0" y="83"/>
                    <a:pt x="0" y="167"/>
                  </a:cubicBezTo>
                  <a:cubicBezTo>
                    <a:pt x="0" y="262"/>
                    <a:pt x="72" y="333"/>
                    <a:pt x="167" y="333"/>
                  </a:cubicBezTo>
                  <a:lnTo>
                    <a:pt x="1858" y="333"/>
                  </a:lnTo>
                  <a:cubicBezTo>
                    <a:pt x="1953" y="333"/>
                    <a:pt x="2024" y="262"/>
                    <a:pt x="2024" y="167"/>
                  </a:cubicBezTo>
                  <a:cubicBezTo>
                    <a:pt x="2012" y="83"/>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5"/>
            <p:cNvSpPr/>
            <p:nvPr/>
          </p:nvSpPr>
          <p:spPr>
            <a:xfrm>
              <a:off x="7799977" y="3595841"/>
              <a:ext cx="32241" cy="10630"/>
            </a:xfrm>
            <a:custGeom>
              <a:avLst/>
              <a:gdLst/>
              <a:ahLst/>
              <a:cxnLst/>
              <a:rect l="l" t="t" r="r" b="b"/>
              <a:pathLst>
                <a:path w="1013" h="334" extrusionOk="0">
                  <a:moveTo>
                    <a:pt x="167" y="0"/>
                  </a:moveTo>
                  <a:cubicBezTo>
                    <a:pt x="72" y="0"/>
                    <a:pt x="1" y="83"/>
                    <a:pt x="1" y="167"/>
                  </a:cubicBezTo>
                  <a:cubicBezTo>
                    <a:pt x="1" y="262"/>
                    <a:pt x="72" y="333"/>
                    <a:pt x="167" y="333"/>
                  </a:cubicBezTo>
                  <a:lnTo>
                    <a:pt x="846" y="333"/>
                  </a:lnTo>
                  <a:cubicBezTo>
                    <a:pt x="941" y="333"/>
                    <a:pt x="1013" y="262"/>
                    <a:pt x="1013" y="167"/>
                  </a:cubicBezTo>
                  <a:cubicBezTo>
                    <a:pt x="1001" y="83"/>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5"/>
            <p:cNvSpPr/>
            <p:nvPr/>
          </p:nvSpPr>
          <p:spPr>
            <a:xfrm>
              <a:off x="7724577" y="3628051"/>
              <a:ext cx="21229" cy="10630"/>
            </a:xfrm>
            <a:custGeom>
              <a:avLst/>
              <a:gdLst/>
              <a:ahLst/>
              <a:cxnLst/>
              <a:rect l="l" t="t" r="r" b="b"/>
              <a:pathLst>
                <a:path w="667" h="334" extrusionOk="0">
                  <a:moveTo>
                    <a:pt x="167" y="0"/>
                  </a:moveTo>
                  <a:cubicBezTo>
                    <a:pt x="72" y="0"/>
                    <a:pt x="0" y="83"/>
                    <a:pt x="0" y="167"/>
                  </a:cubicBezTo>
                  <a:cubicBezTo>
                    <a:pt x="0" y="262"/>
                    <a:pt x="72" y="333"/>
                    <a:pt x="167" y="333"/>
                  </a:cubicBezTo>
                  <a:lnTo>
                    <a:pt x="512" y="333"/>
                  </a:lnTo>
                  <a:cubicBezTo>
                    <a:pt x="595" y="333"/>
                    <a:pt x="667" y="262"/>
                    <a:pt x="667" y="167"/>
                  </a:cubicBezTo>
                  <a:cubicBezTo>
                    <a:pt x="667" y="83"/>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5"/>
            <p:cNvSpPr/>
            <p:nvPr/>
          </p:nvSpPr>
          <p:spPr>
            <a:xfrm>
              <a:off x="7756787" y="3628051"/>
              <a:ext cx="53438" cy="10630"/>
            </a:xfrm>
            <a:custGeom>
              <a:avLst/>
              <a:gdLst/>
              <a:ahLst/>
              <a:cxnLst/>
              <a:rect l="l" t="t" r="r" b="b"/>
              <a:pathLst>
                <a:path w="1679" h="334" extrusionOk="0">
                  <a:moveTo>
                    <a:pt x="167" y="0"/>
                  </a:moveTo>
                  <a:cubicBezTo>
                    <a:pt x="72" y="0"/>
                    <a:pt x="0" y="83"/>
                    <a:pt x="0" y="167"/>
                  </a:cubicBezTo>
                  <a:cubicBezTo>
                    <a:pt x="0" y="262"/>
                    <a:pt x="72" y="333"/>
                    <a:pt x="167" y="333"/>
                  </a:cubicBezTo>
                  <a:lnTo>
                    <a:pt x="1524" y="333"/>
                  </a:lnTo>
                  <a:cubicBezTo>
                    <a:pt x="1608" y="333"/>
                    <a:pt x="1679" y="262"/>
                    <a:pt x="1679" y="167"/>
                  </a:cubicBezTo>
                  <a:cubicBezTo>
                    <a:pt x="1679" y="83"/>
                    <a:pt x="160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5"/>
            <p:cNvSpPr/>
            <p:nvPr/>
          </p:nvSpPr>
          <p:spPr>
            <a:xfrm>
              <a:off x="7724577" y="3650012"/>
              <a:ext cx="21229" cy="10280"/>
            </a:xfrm>
            <a:custGeom>
              <a:avLst/>
              <a:gdLst/>
              <a:ahLst/>
              <a:cxnLst/>
              <a:rect l="l" t="t" r="r" b="b"/>
              <a:pathLst>
                <a:path w="667" h="323" extrusionOk="0">
                  <a:moveTo>
                    <a:pt x="167" y="1"/>
                  </a:moveTo>
                  <a:cubicBezTo>
                    <a:pt x="72" y="1"/>
                    <a:pt x="0" y="72"/>
                    <a:pt x="0" y="167"/>
                  </a:cubicBezTo>
                  <a:cubicBezTo>
                    <a:pt x="0" y="251"/>
                    <a:pt x="72" y="322"/>
                    <a:pt x="167" y="322"/>
                  </a:cubicBezTo>
                  <a:lnTo>
                    <a:pt x="512" y="322"/>
                  </a:lnTo>
                  <a:cubicBezTo>
                    <a:pt x="595" y="322"/>
                    <a:pt x="667" y="251"/>
                    <a:pt x="667" y="167"/>
                  </a:cubicBezTo>
                  <a:cubicBezTo>
                    <a:pt x="655"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5"/>
            <p:cNvSpPr/>
            <p:nvPr/>
          </p:nvSpPr>
          <p:spPr>
            <a:xfrm>
              <a:off x="7756787" y="3650012"/>
              <a:ext cx="53438" cy="10280"/>
            </a:xfrm>
            <a:custGeom>
              <a:avLst/>
              <a:gdLst/>
              <a:ahLst/>
              <a:cxnLst/>
              <a:rect l="l" t="t" r="r" b="b"/>
              <a:pathLst>
                <a:path w="1679" h="323" extrusionOk="0">
                  <a:moveTo>
                    <a:pt x="167" y="1"/>
                  </a:moveTo>
                  <a:cubicBezTo>
                    <a:pt x="72" y="1"/>
                    <a:pt x="0" y="72"/>
                    <a:pt x="0" y="167"/>
                  </a:cubicBezTo>
                  <a:cubicBezTo>
                    <a:pt x="0" y="251"/>
                    <a:pt x="72" y="322"/>
                    <a:pt x="167" y="322"/>
                  </a:cubicBezTo>
                  <a:lnTo>
                    <a:pt x="1524" y="322"/>
                  </a:lnTo>
                  <a:cubicBezTo>
                    <a:pt x="1608" y="322"/>
                    <a:pt x="1679" y="251"/>
                    <a:pt x="1679" y="167"/>
                  </a:cubicBezTo>
                  <a:cubicBezTo>
                    <a:pt x="1679" y="72"/>
                    <a:pt x="1608" y="1"/>
                    <a:pt x="1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5"/>
            <p:cNvSpPr/>
            <p:nvPr/>
          </p:nvSpPr>
          <p:spPr>
            <a:xfrm>
              <a:off x="7719262" y="3466621"/>
              <a:ext cx="10630" cy="10630"/>
            </a:xfrm>
            <a:custGeom>
              <a:avLst/>
              <a:gdLst/>
              <a:ahLst/>
              <a:cxnLst/>
              <a:rect l="l" t="t" r="r" b="b"/>
              <a:pathLst>
                <a:path w="334" h="334" extrusionOk="0">
                  <a:moveTo>
                    <a:pt x="167" y="0"/>
                  </a:moveTo>
                  <a:cubicBezTo>
                    <a:pt x="84" y="0"/>
                    <a:pt x="0" y="71"/>
                    <a:pt x="0" y="167"/>
                  </a:cubicBezTo>
                  <a:cubicBezTo>
                    <a:pt x="0" y="250"/>
                    <a:pt x="84" y="333"/>
                    <a:pt x="167" y="333"/>
                  </a:cubicBezTo>
                  <a:cubicBezTo>
                    <a:pt x="262" y="333"/>
                    <a:pt x="334" y="250"/>
                    <a:pt x="334" y="167"/>
                  </a:cubicBezTo>
                  <a:cubicBezTo>
                    <a:pt x="322" y="60"/>
                    <a:pt x="239"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6" name="Google Shape;10196;p65"/>
          <p:cNvGrpSpPr/>
          <p:nvPr/>
        </p:nvGrpSpPr>
        <p:grpSpPr>
          <a:xfrm>
            <a:off x="6707084" y="3387403"/>
            <a:ext cx="261145" cy="308504"/>
            <a:chOff x="6707084" y="3387403"/>
            <a:chExt cx="261145" cy="308504"/>
          </a:xfrm>
          <a:solidFill>
            <a:schemeClr val="accent1"/>
          </a:solidFill>
        </p:grpSpPr>
        <p:sp>
          <p:nvSpPr>
            <p:cNvPr id="10197" name="Google Shape;10197;p65"/>
            <p:cNvSpPr/>
            <p:nvPr/>
          </p:nvSpPr>
          <p:spPr>
            <a:xfrm>
              <a:off x="6726053" y="3542403"/>
              <a:ext cx="68238" cy="153504"/>
            </a:xfrm>
            <a:custGeom>
              <a:avLst/>
              <a:gdLst/>
              <a:ahLst/>
              <a:cxnLst/>
              <a:rect l="l" t="t" r="r" b="b"/>
              <a:pathLst>
                <a:path w="2144" h="4823" extrusionOk="0">
                  <a:moveTo>
                    <a:pt x="1203" y="286"/>
                  </a:moveTo>
                  <a:cubicBezTo>
                    <a:pt x="1381" y="286"/>
                    <a:pt x="1524" y="417"/>
                    <a:pt x="1524" y="596"/>
                  </a:cubicBezTo>
                  <a:lnTo>
                    <a:pt x="1524" y="893"/>
                  </a:lnTo>
                  <a:cubicBezTo>
                    <a:pt x="1524" y="1143"/>
                    <a:pt x="1310" y="1358"/>
                    <a:pt x="1060" y="1358"/>
                  </a:cubicBezTo>
                  <a:cubicBezTo>
                    <a:pt x="810" y="1358"/>
                    <a:pt x="596" y="1143"/>
                    <a:pt x="596" y="893"/>
                  </a:cubicBezTo>
                  <a:lnTo>
                    <a:pt x="596" y="596"/>
                  </a:lnTo>
                  <a:cubicBezTo>
                    <a:pt x="596" y="417"/>
                    <a:pt x="726" y="286"/>
                    <a:pt x="905" y="286"/>
                  </a:cubicBezTo>
                  <a:close/>
                  <a:moveTo>
                    <a:pt x="1227" y="1643"/>
                  </a:moveTo>
                  <a:lnTo>
                    <a:pt x="1227" y="1715"/>
                  </a:lnTo>
                  <a:cubicBezTo>
                    <a:pt x="1227" y="1774"/>
                    <a:pt x="1238" y="1822"/>
                    <a:pt x="1262" y="1858"/>
                  </a:cubicBezTo>
                  <a:lnTo>
                    <a:pt x="1060" y="2036"/>
                  </a:lnTo>
                  <a:lnTo>
                    <a:pt x="846" y="1846"/>
                  </a:lnTo>
                  <a:cubicBezTo>
                    <a:pt x="881" y="1798"/>
                    <a:pt x="893" y="1762"/>
                    <a:pt x="893" y="1703"/>
                  </a:cubicBezTo>
                  <a:lnTo>
                    <a:pt x="893" y="1643"/>
                  </a:lnTo>
                  <a:close/>
                  <a:moveTo>
                    <a:pt x="1060" y="2036"/>
                  </a:moveTo>
                  <a:cubicBezTo>
                    <a:pt x="1060" y="2048"/>
                    <a:pt x="1057" y="2054"/>
                    <a:pt x="1055" y="2054"/>
                  </a:cubicBezTo>
                  <a:cubicBezTo>
                    <a:pt x="1054" y="2054"/>
                    <a:pt x="1054" y="2048"/>
                    <a:pt x="1060" y="2036"/>
                  </a:cubicBezTo>
                  <a:close/>
                  <a:moveTo>
                    <a:pt x="905" y="0"/>
                  </a:moveTo>
                  <a:cubicBezTo>
                    <a:pt x="584"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36" y="3870"/>
                    <a:pt x="107" y="3965"/>
                  </a:cubicBezTo>
                  <a:lnTo>
                    <a:pt x="250" y="4179"/>
                  </a:lnTo>
                  <a:cubicBezTo>
                    <a:pt x="286" y="4227"/>
                    <a:pt x="310" y="4298"/>
                    <a:pt x="310" y="4358"/>
                  </a:cubicBezTo>
                  <a:lnTo>
                    <a:pt x="310" y="4679"/>
                  </a:lnTo>
                  <a:cubicBezTo>
                    <a:pt x="310" y="4751"/>
                    <a:pt x="369" y="4822"/>
                    <a:pt x="465" y="4822"/>
                  </a:cubicBezTo>
                  <a:cubicBezTo>
                    <a:pt x="536" y="4822"/>
                    <a:pt x="607" y="4763"/>
                    <a:pt x="607" y="4679"/>
                  </a:cubicBezTo>
                  <a:lnTo>
                    <a:pt x="607" y="4358"/>
                  </a:lnTo>
                  <a:cubicBezTo>
                    <a:pt x="607" y="4239"/>
                    <a:pt x="584" y="4120"/>
                    <a:pt x="512" y="4036"/>
                  </a:cubicBezTo>
                  <a:lnTo>
                    <a:pt x="357" y="3810"/>
                  </a:lnTo>
                  <a:cubicBezTo>
                    <a:pt x="334" y="3763"/>
                    <a:pt x="298" y="3691"/>
                    <a:pt x="298" y="3632"/>
                  </a:cubicBezTo>
                  <a:lnTo>
                    <a:pt x="298" y="2298"/>
                  </a:lnTo>
                  <a:cubicBezTo>
                    <a:pt x="298" y="2239"/>
                    <a:pt x="334" y="2179"/>
                    <a:pt x="381" y="2143"/>
                  </a:cubicBezTo>
                  <a:lnTo>
                    <a:pt x="643" y="2024"/>
                  </a:lnTo>
                  <a:lnTo>
                    <a:pt x="857" y="2251"/>
                  </a:lnTo>
                  <a:cubicBezTo>
                    <a:pt x="929" y="2310"/>
                    <a:pt x="1000" y="2334"/>
                    <a:pt x="1072" y="2334"/>
                  </a:cubicBezTo>
                  <a:cubicBezTo>
                    <a:pt x="1143" y="2334"/>
                    <a:pt x="1227" y="2310"/>
                    <a:pt x="1286" y="2251"/>
                  </a:cubicBezTo>
                  <a:lnTo>
                    <a:pt x="1500" y="2024"/>
                  </a:lnTo>
                  <a:lnTo>
                    <a:pt x="1762" y="2143"/>
                  </a:lnTo>
                  <a:cubicBezTo>
                    <a:pt x="1822" y="2179"/>
                    <a:pt x="1846" y="2239"/>
                    <a:pt x="1846" y="2298"/>
                  </a:cubicBezTo>
                  <a:lnTo>
                    <a:pt x="1846" y="3632"/>
                  </a:lnTo>
                  <a:cubicBezTo>
                    <a:pt x="1846" y="3691"/>
                    <a:pt x="1834" y="3751"/>
                    <a:pt x="1786" y="3810"/>
                  </a:cubicBezTo>
                  <a:lnTo>
                    <a:pt x="1643" y="4036"/>
                  </a:lnTo>
                  <a:cubicBezTo>
                    <a:pt x="1572" y="4144"/>
                    <a:pt x="1536" y="4239"/>
                    <a:pt x="1536" y="4358"/>
                  </a:cubicBezTo>
                  <a:lnTo>
                    <a:pt x="1536" y="4679"/>
                  </a:lnTo>
                  <a:cubicBezTo>
                    <a:pt x="1536" y="4751"/>
                    <a:pt x="1596" y="4822"/>
                    <a:pt x="1679" y="4822"/>
                  </a:cubicBezTo>
                  <a:cubicBezTo>
                    <a:pt x="1750" y="4822"/>
                    <a:pt x="1834" y="4763"/>
                    <a:pt x="1834" y="4679"/>
                  </a:cubicBezTo>
                  <a:lnTo>
                    <a:pt x="1834" y="4358"/>
                  </a:lnTo>
                  <a:cubicBezTo>
                    <a:pt x="1834" y="4298"/>
                    <a:pt x="1846" y="4239"/>
                    <a:pt x="1893" y="4179"/>
                  </a:cubicBezTo>
                  <a:lnTo>
                    <a:pt x="2036" y="3965"/>
                  </a:lnTo>
                  <a:cubicBezTo>
                    <a:pt x="2096" y="3858"/>
                    <a:pt x="2143" y="3751"/>
                    <a:pt x="2143" y="3632"/>
                  </a:cubicBezTo>
                  <a:lnTo>
                    <a:pt x="2143" y="2298"/>
                  </a:lnTo>
                  <a:cubicBezTo>
                    <a:pt x="2096" y="2120"/>
                    <a:pt x="2012" y="1965"/>
                    <a:pt x="1858"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5"/>
            <p:cNvSpPr/>
            <p:nvPr/>
          </p:nvSpPr>
          <p:spPr>
            <a:xfrm>
              <a:off x="6803362" y="3542403"/>
              <a:ext cx="68238" cy="153504"/>
            </a:xfrm>
            <a:custGeom>
              <a:avLst/>
              <a:gdLst/>
              <a:ahLst/>
              <a:cxnLst/>
              <a:rect l="l" t="t" r="r" b="b"/>
              <a:pathLst>
                <a:path w="2144" h="4823" extrusionOk="0">
                  <a:moveTo>
                    <a:pt x="1203" y="286"/>
                  </a:moveTo>
                  <a:cubicBezTo>
                    <a:pt x="1381" y="286"/>
                    <a:pt x="1512" y="417"/>
                    <a:pt x="1512" y="596"/>
                  </a:cubicBezTo>
                  <a:lnTo>
                    <a:pt x="1512" y="893"/>
                  </a:lnTo>
                  <a:cubicBezTo>
                    <a:pt x="1512" y="1143"/>
                    <a:pt x="1310" y="1358"/>
                    <a:pt x="1060" y="1358"/>
                  </a:cubicBezTo>
                  <a:cubicBezTo>
                    <a:pt x="798" y="1358"/>
                    <a:pt x="595" y="1143"/>
                    <a:pt x="595" y="893"/>
                  </a:cubicBezTo>
                  <a:lnTo>
                    <a:pt x="595" y="596"/>
                  </a:lnTo>
                  <a:cubicBezTo>
                    <a:pt x="595" y="417"/>
                    <a:pt x="726" y="286"/>
                    <a:pt x="905" y="286"/>
                  </a:cubicBezTo>
                  <a:close/>
                  <a:moveTo>
                    <a:pt x="1215" y="1643"/>
                  </a:moveTo>
                  <a:lnTo>
                    <a:pt x="1215" y="1715"/>
                  </a:lnTo>
                  <a:cubicBezTo>
                    <a:pt x="1215" y="1774"/>
                    <a:pt x="1226" y="1822"/>
                    <a:pt x="1262" y="1858"/>
                  </a:cubicBezTo>
                  <a:lnTo>
                    <a:pt x="1060" y="2036"/>
                  </a:lnTo>
                  <a:lnTo>
                    <a:pt x="845" y="1846"/>
                  </a:lnTo>
                  <a:cubicBezTo>
                    <a:pt x="881" y="1798"/>
                    <a:pt x="893" y="1762"/>
                    <a:pt x="893" y="1703"/>
                  </a:cubicBezTo>
                  <a:lnTo>
                    <a:pt x="893" y="1643"/>
                  </a:lnTo>
                  <a:close/>
                  <a:moveTo>
                    <a:pt x="1060" y="2036"/>
                  </a:moveTo>
                  <a:cubicBezTo>
                    <a:pt x="1060" y="2048"/>
                    <a:pt x="1054" y="2054"/>
                    <a:pt x="1051" y="2054"/>
                  </a:cubicBezTo>
                  <a:cubicBezTo>
                    <a:pt x="1048" y="2054"/>
                    <a:pt x="1048" y="2048"/>
                    <a:pt x="1060" y="2036"/>
                  </a:cubicBezTo>
                  <a:close/>
                  <a:moveTo>
                    <a:pt x="905" y="0"/>
                  </a:moveTo>
                  <a:cubicBezTo>
                    <a:pt x="583"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24" y="3870"/>
                    <a:pt x="107" y="3965"/>
                  </a:cubicBezTo>
                  <a:lnTo>
                    <a:pt x="250" y="4179"/>
                  </a:lnTo>
                  <a:cubicBezTo>
                    <a:pt x="286" y="4227"/>
                    <a:pt x="310" y="4298"/>
                    <a:pt x="310" y="4358"/>
                  </a:cubicBezTo>
                  <a:lnTo>
                    <a:pt x="310" y="4679"/>
                  </a:lnTo>
                  <a:cubicBezTo>
                    <a:pt x="310" y="4751"/>
                    <a:pt x="369" y="4822"/>
                    <a:pt x="464" y="4822"/>
                  </a:cubicBezTo>
                  <a:cubicBezTo>
                    <a:pt x="548" y="4822"/>
                    <a:pt x="607" y="4763"/>
                    <a:pt x="607" y="4679"/>
                  </a:cubicBezTo>
                  <a:lnTo>
                    <a:pt x="607" y="4358"/>
                  </a:lnTo>
                  <a:cubicBezTo>
                    <a:pt x="607" y="4239"/>
                    <a:pt x="583" y="4120"/>
                    <a:pt x="500" y="4036"/>
                  </a:cubicBezTo>
                  <a:lnTo>
                    <a:pt x="357" y="3810"/>
                  </a:lnTo>
                  <a:cubicBezTo>
                    <a:pt x="322" y="3763"/>
                    <a:pt x="298" y="3691"/>
                    <a:pt x="298" y="3632"/>
                  </a:cubicBezTo>
                  <a:lnTo>
                    <a:pt x="298" y="2298"/>
                  </a:lnTo>
                  <a:cubicBezTo>
                    <a:pt x="298" y="2239"/>
                    <a:pt x="322" y="2179"/>
                    <a:pt x="381" y="2143"/>
                  </a:cubicBezTo>
                  <a:lnTo>
                    <a:pt x="631" y="2024"/>
                  </a:lnTo>
                  <a:lnTo>
                    <a:pt x="857" y="2251"/>
                  </a:lnTo>
                  <a:cubicBezTo>
                    <a:pt x="917" y="2310"/>
                    <a:pt x="1000" y="2334"/>
                    <a:pt x="1072" y="2334"/>
                  </a:cubicBezTo>
                  <a:cubicBezTo>
                    <a:pt x="1143" y="2334"/>
                    <a:pt x="1215" y="2310"/>
                    <a:pt x="1274" y="2251"/>
                  </a:cubicBezTo>
                  <a:lnTo>
                    <a:pt x="1500" y="2024"/>
                  </a:lnTo>
                  <a:lnTo>
                    <a:pt x="1750" y="2143"/>
                  </a:lnTo>
                  <a:cubicBezTo>
                    <a:pt x="1810" y="2179"/>
                    <a:pt x="1846" y="2239"/>
                    <a:pt x="1846" y="2298"/>
                  </a:cubicBezTo>
                  <a:lnTo>
                    <a:pt x="1846" y="3632"/>
                  </a:lnTo>
                  <a:cubicBezTo>
                    <a:pt x="1846" y="3691"/>
                    <a:pt x="1834" y="3751"/>
                    <a:pt x="1786" y="3810"/>
                  </a:cubicBezTo>
                  <a:lnTo>
                    <a:pt x="1631" y="4036"/>
                  </a:lnTo>
                  <a:cubicBezTo>
                    <a:pt x="1572" y="4144"/>
                    <a:pt x="1524" y="4239"/>
                    <a:pt x="1524" y="4358"/>
                  </a:cubicBezTo>
                  <a:lnTo>
                    <a:pt x="1524" y="4679"/>
                  </a:lnTo>
                  <a:cubicBezTo>
                    <a:pt x="1524" y="4751"/>
                    <a:pt x="1596" y="4822"/>
                    <a:pt x="1679" y="4822"/>
                  </a:cubicBezTo>
                  <a:cubicBezTo>
                    <a:pt x="1750" y="4822"/>
                    <a:pt x="1822" y="4763"/>
                    <a:pt x="1822" y="4679"/>
                  </a:cubicBezTo>
                  <a:lnTo>
                    <a:pt x="1822" y="4358"/>
                  </a:lnTo>
                  <a:cubicBezTo>
                    <a:pt x="1822" y="4298"/>
                    <a:pt x="1846" y="4239"/>
                    <a:pt x="1893" y="4179"/>
                  </a:cubicBezTo>
                  <a:lnTo>
                    <a:pt x="2036" y="3965"/>
                  </a:lnTo>
                  <a:cubicBezTo>
                    <a:pt x="2096" y="3858"/>
                    <a:pt x="2143" y="3751"/>
                    <a:pt x="2143" y="3632"/>
                  </a:cubicBezTo>
                  <a:lnTo>
                    <a:pt x="2143" y="2298"/>
                  </a:lnTo>
                  <a:cubicBezTo>
                    <a:pt x="2096" y="2120"/>
                    <a:pt x="2012" y="1965"/>
                    <a:pt x="1857"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5"/>
            <p:cNvSpPr/>
            <p:nvPr/>
          </p:nvSpPr>
          <p:spPr>
            <a:xfrm>
              <a:off x="6880289" y="3542403"/>
              <a:ext cx="68620" cy="153504"/>
            </a:xfrm>
            <a:custGeom>
              <a:avLst/>
              <a:gdLst/>
              <a:ahLst/>
              <a:cxnLst/>
              <a:rect l="l" t="t" r="r" b="b"/>
              <a:pathLst>
                <a:path w="2156" h="4823" extrusionOk="0">
                  <a:moveTo>
                    <a:pt x="1214" y="286"/>
                  </a:moveTo>
                  <a:cubicBezTo>
                    <a:pt x="1393" y="286"/>
                    <a:pt x="1524" y="417"/>
                    <a:pt x="1524" y="596"/>
                  </a:cubicBezTo>
                  <a:lnTo>
                    <a:pt x="1524" y="893"/>
                  </a:lnTo>
                  <a:cubicBezTo>
                    <a:pt x="1524" y="1143"/>
                    <a:pt x="1322" y="1358"/>
                    <a:pt x="1060" y="1358"/>
                  </a:cubicBezTo>
                  <a:cubicBezTo>
                    <a:pt x="810" y="1358"/>
                    <a:pt x="607" y="1143"/>
                    <a:pt x="607" y="893"/>
                  </a:cubicBezTo>
                  <a:lnTo>
                    <a:pt x="607" y="596"/>
                  </a:lnTo>
                  <a:cubicBezTo>
                    <a:pt x="607" y="417"/>
                    <a:pt x="738" y="286"/>
                    <a:pt x="917" y="286"/>
                  </a:cubicBezTo>
                  <a:close/>
                  <a:moveTo>
                    <a:pt x="1226" y="1643"/>
                  </a:moveTo>
                  <a:lnTo>
                    <a:pt x="1226" y="1715"/>
                  </a:lnTo>
                  <a:cubicBezTo>
                    <a:pt x="1226" y="1774"/>
                    <a:pt x="1238" y="1822"/>
                    <a:pt x="1274" y="1858"/>
                  </a:cubicBezTo>
                  <a:lnTo>
                    <a:pt x="1060" y="2036"/>
                  </a:lnTo>
                  <a:lnTo>
                    <a:pt x="857" y="1846"/>
                  </a:lnTo>
                  <a:cubicBezTo>
                    <a:pt x="881" y="1798"/>
                    <a:pt x="893" y="1762"/>
                    <a:pt x="893" y="1703"/>
                  </a:cubicBezTo>
                  <a:lnTo>
                    <a:pt x="893" y="1643"/>
                  </a:lnTo>
                  <a:close/>
                  <a:moveTo>
                    <a:pt x="917" y="0"/>
                  </a:moveTo>
                  <a:cubicBezTo>
                    <a:pt x="583" y="0"/>
                    <a:pt x="322" y="274"/>
                    <a:pt x="322" y="596"/>
                  </a:cubicBezTo>
                  <a:lnTo>
                    <a:pt x="322" y="893"/>
                  </a:lnTo>
                  <a:cubicBezTo>
                    <a:pt x="322" y="1143"/>
                    <a:pt x="441" y="1358"/>
                    <a:pt x="619" y="1489"/>
                  </a:cubicBezTo>
                  <a:lnTo>
                    <a:pt x="619" y="1703"/>
                  </a:lnTo>
                  <a:lnTo>
                    <a:pt x="619" y="1715"/>
                  </a:lnTo>
                  <a:lnTo>
                    <a:pt x="262" y="1893"/>
                  </a:lnTo>
                  <a:cubicBezTo>
                    <a:pt x="107" y="1965"/>
                    <a:pt x="0" y="2120"/>
                    <a:pt x="0" y="2298"/>
                  </a:cubicBezTo>
                  <a:lnTo>
                    <a:pt x="0" y="3632"/>
                  </a:lnTo>
                  <a:cubicBezTo>
                    <a:pt x="0" y="3751"/>
                    <a:pt x="36" y="3870"/>
                    <a:pt x="107" y="3965"/>
                  </a:cubicBezTo>
                  <a:lnTo>
                    <a:pt x="262" y="4179"/>
                  </a:lnTo>
                  <a:cubicBezTo>
                    <a:pt x="286" y="4227"/>
                    <a:pt x="322" y="4298"/>
                    <a:pt x="322" y="4358"/>
                  </a:cubicBezTo>
                  <a:lnTo>
                    <a:pt x="322" y="4679"/>
                  </a:lnTo>
                  <a:cubicBezTo>
                    <a:pt x="322" y="4751"/>
                    <a:pt x="381" y="4822"/>
                    <a:pt x="464" y="4822"/>
                  </a:cubicBezTo>
                  <a:cubicBezTo>
                    <a:pt x="548" y="4822"/>
                    <a:pt x="619" y="4763"/>
                    <a:pt x="619" y="4679"/>
                  </a:cubicBezTo>
                  <a:lnTo>
                    <a:pt x="619" y="4358"/>
                  </a:lnTo>
                  <a:cubicBezTo>
                    <a:pt x="619" y="4239"/>
                    <a:pt x="583" y="4120"/>
                    <a:pt x="512" y="4036"/>
                  </a:cubicBezTo>
                  <a:lnTo>
                    <a:pt x="369" y="3810"/>
                  </a:lnTo>
                  <a:cubicBezTo>
                    <a:pt x="333" y="3763"/>
                    <a:pt x="298" y="3691"/>
                    <a:pt x="298" y="3632"/>
                  </a:cubicBezTo>
                  <a:lnTo>
                    <a:pt x="298" y="2298"/>
                  </a:lnTo>
                  <a:cubicBezTo>
                    <a:pt x="298" y="2239"/>
                    <a:pt x="333" y="2179"/>
                    <a:pt x="393" y="2143"/>
                  </a:cubicBezTo>
                  <a:lnTo>
                    <a:pt x="643" y="2024"/>
                  </a:lnTo>
                  <a:lnTo>
                    <a:pt x="869" y="2251"/>
                  </a:lnTo>
                  <a:cubicBezTo>
                    <a:pt x="929" y="2310"/>
                    <a:pt x="1000" y="2334"/>
                    <a:pt x="1072" y="2334"/>
                  </a:cubicBezTo>
                  <a:cubicBezTo>
                    <a:pt x="1155" y="2334"/>
                    <a:pt x="1226" y="2310"/>
                    <a:pt x="1286" y="2251"/>
                  </a:cubicBezTo>
                  <a:lnTo>
                    <a:pt x="1512" y="2024"/>
                  </a:lnTo>
                  <a:lnTo>
                    <a:pt x="1762" y="2143"/>
                  </a:lnTo>
                  <a:cubicBezTo>
                    <a:pt x="1822" y="2179"/>
                    <a:pt x="1857" y="2239"/>
                    <a:pt x="1857" y="2298"/>
                  </a:cubicBezTo>
                  <a:lnTo>
                    <a:pt x="1857" y="3632"/>
                  </a:lnTo>
                  <a:cubicBezTo>
                    <a:pt x="1857" y="3691"/>
                    <a:pt x="1834" y="3751"/>
                    <a:pt x="1786" y="3810"/>
                  </a:cubicBezTo>
                  <a:lnTo>
                    <a:pt x="1643" y="4036"/>
                  </a:lnTo>
                  <a:cubicBezTo>
                    <a:pt x="1584" y="4144"/>
                    <a:pt x="1536" y="4239"/>
                    <a:pt x="1536" y="4358"/>
                  </a:cubicBezTo>
                  <a:lnTo>
                    <a:pt x="1536" y="4679"/>
                  </a:lnTo>
                  <a:cubicBezTo>
                    <a:pt x="1536" y="4751"/>
                    <a:pt x="1595" y="4822"/>
                    <a:pt x="1691" y="4822"/>
                  </a:cubicBezTo>
                  <a:cubicBezTo>
                    <a:pt x="1762" y="4822"/>
                    <a:pt x="1834" y="4763"/>
                    <a:pt x="1834" y="4679"/>
                  </a:cubicBezTo>
                  <a:lnTo>
                    <a:pt x="1834" y="4358"/>
                  </a:lnTo>
                  <a:cubicBezTo>
                    <a:pt x="1834" y="4298"/>
                    <a:pt x="1846" y="4239"/>
                    <a:pt x="1893" y="4179"/>
                  </a:cubicBezTo>
                  <a:lnTo>
                    <a:pt x="2048" y="3965"/>
                  </a:lnTo>
                  <a:cubicBezTo>
                    <a:pt x="2107" y="3858"/>
                    <a:pt x="2155" y="3751"/>
                    <a:pt x="2155" y="3632"/>
                  </a:cubicBezTo>
                  <a:lnTo>
                    <a:pt x="2155" y="2298"/>
                  </a:lnTo>
                  <a:cubicBezTo>
                    <a:pt x="2107" y="2120"/>
                    <a:pt x="2012" y="1965"/>
                    <a:pt x="1869" y="1893"/>
                  </a:cubicBezTo>
                  <a:lnTo>
                    <a:pt x="1512" y="1715"/>
                  </a:lnTo>
                  <a:lnTo>
                    <a:pt x="1512" y="1703"/>
                  </a:lnTo>
                  <a:lnTo>
                    <a:pt x="1512" y="1489"/>
                  </a:lnTo>
                  <a:cubicBezTo>
                    <a:pt x="1691" y="1358"/>
                    <a:pt x="1810" y="1131"/>
                    <a:pt x="1810" y="893"/>
                  </a:cubicBezTo>
                  <a:lnTo>
                    <a:pt x="1810" y="596"/>
                  </a:lnTo>
                  <a:cubicBezTo>
                    <a:pt x="1810" y="274"/>
                    <a:pt x="1536" y="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5"/>
            <p:cNvSpPr/>
            <p:nvPr/>
          </p:nvSpPr>
          <p:spPr>
            <a:xfrm>
              <a:off x="6707084" y="3387403"/>
              <a:ext cx="261145" cy="183072"/>
            </a:xfrm>
            <a:custGeom>
              <a:avLst/>
              <a:gdLst/>
              <a:ahLst/>
              <a:cxnLst/>
              <a:rect l="l" t="t" r="r" b="b"/>
              <a:pathLst>
                <a:path w="8205" h="5752" extrusionOk="0">
                  <a:moveTo>
                    <a:pt x="2727" y="536"/>
                  </a:moveTo>
                  <a:cubicBezTo>
                    <a:pt x="2501" y="715"/>
                    <a:pt x="2311" y="953"/>
                    <a:pt x="2132" y="1227"/>
                  </a:cubicBezTo>
                  <a:cubicBezTo>
                    <a:pt x="2013" y="1417"/>
                    <a:pt x="1906" y="1608"/>
                    <a:pt x="1799" y="1822"/>
                  </a:cubicBezTo>
                  <a:lnTo>
                    <a:pt x="1013" y="1822"/>
                  </a:lnTo>
                  <a:cubicBezTo>
                    <a:pt x="1465" y="1239"/>
                    <a:pt x="2037" y="798"/>
                    <a:pt x="2727" y="536"/>
                  </a:cubicBezTo>
                  <a:close/>
                  <a:moveTo>
                    <a:pt x="3930" y="286"/>
                  </a:moveTo>
                  <a:lnTo>
                    <a:pt x="3930" y="1822"/>
                  </a:lnTo>
                  <a:lnTo>
                    <a:pt x="2120" y="1822"/>
                  </a:lnTo>
                  <a:cubicBezTo>
                    <a:pt x="2537" y="941"/>
                    <a:pt x="3192" y="358"/>
                    <a:pt x="3930" y="286"/>
                  </a:cubicBezTo>
                  <a:close/>
                  <a:moveTo>
                    <a:pt x="4216" y="286"/>
                  </a:moveTo>
                  <a:cubicBezTo>
                    <a:pt x="4954" y="346"/>
                    <a:pt x="5609" y="941"/>
                    <a:pt x="6025" y="1822"/>
                  </a:cubicBezTo>
                  <a:lnTo>
                    <a:pt x="4216" y="1822"/>
                  </a:lnTo>
                  <a:lnTo>
                    <a:pt x="4216" y="286"/>
                  </a:lnTo>
                  <a:close/>
                  <a:moveTo>
                    <a:pt x="5418" y="536"/>
                  </a:moveTo>
                  <a:cubicBezTo>
                    <a:pt x="6109" y="798"/>
                    <a:pt x="6704" y="1239"/>
                    <a:pt x="7133" y="1822"/>
                  </a:cubicBezTo>
                  <a:lnTo>
                    <a:pt x="6347" y="1822"/>
                  </a:lnTo>
                  <a:cubicBezTo>
                    <a:pt x="6252" y="1608"/>
                    <a:pt x="6133" y="1406"/>
                    <a:pt x="6014" y="1227"/>
                  </a:cubicBezTo>
                  <a:cubicBezTo>
                    <a:pt x="5835" y="953"/>
                    <a:pt x="5644" y="715"/>
                    <a:pt x="5418" y="536"/>
                  </a:cubicBezTo>
                  <a:close/>
                  <a:moveTo>
                    <a:pt x="1680" y="2108"/>
                  </a:moveTo>
                  <a:cubicBezTo>
                    <a:pt x="1489" y="2668"/>
                    <a:pt x="1370" y="3299"/>
                    <a:pt x="1358" y="3953"/>
                  </a:cubicBezTo>
                  <a:lnTo>
                    <a:pt x="275" y="3953"/>
                  </a:lnTo>
                  <a:cubicBezTo>
                    <a:pt x="299" y="3275"/>
                    <a:pt x="489" y="2656"/>
                    <a:pt x="822" y="2108"/>
                  </a:cubicBezTo>
                  <a:close/>
                  <a:moveTo>
                    <a:pt x="3930" y="2108"/>
                  </a:moveTo>
                  <a:lnTo>
                    <a:pt x="3930" y="3953"/>
                  </a:lnTo>
                  <a:lnTo>
                    <a:pt x="1644" y="3953"/>
                  </a:lnTo>
                  <a:cubicBezTo>
                    <a:pt x="1656" y="3275"/>
                    <a:pt x="1787" y="2656"/>
                    <a:pt x="2001" y="2108"/>
                  </a:cubicBezTo>
                  <a:close/>
                  <a:moveTo>
                    <a:pt x="6145" y="2108"/>
                  </a:moveTo>
                  <a:cubicBezTo>
                    <a:pt x="6359" y="2644"/>
                    <a:pt x="6490" y="3263"/>
                    <a:pt x="6502" y="3953"/>
                  </a:cubicBezTo>
                  <a:lnTo>
                    <a:pt x="4216" y="3953"/>
                  </a:lnTo>
                  <a:lnTo>
                    <a:pt x="4216" y="2108"/>
                  </a:lnTo>
                  <a:close/>
                  <a:moveTo>
                    <a:pt x="7311" y="2108"/>
                  </a:moveTo>
                  <a:cubicBezTo>
                    <a:pt x="7633" y="2644"/>
                    <a:pt x="7847" y="3263"/>
                    <a:pt x="7859" y="3953"/>
                  </a:cubicBezTo>
                  <a:lnTo>
                    <a:pt x="6787" y="3953"/>
                  </a:lnTo>
                  <a:cubicBezTo>
                    <a:pt x="6776" y="3299"/>
                    <a:pt x="6656" y="2668"/>
                    <a:pt x="6442" y="2108"/>
                  </a:cubicBezTo>
                  <a:close/>
                  <a:moveTo>
                    <a:pt x="4085" y="1"/>
                  </a:moveTo>
                  <a:cubicBezTo>
                    <a:pt x="2989" y="1"/>
                    <a:pt x="1965" y="429"/>
                    <a:pt x="1192" y="1191"/>
                  </a:cubicBezTo>
                  <a:cubicBezTo>
                    <a:pt x="418" y="1953"/>
                    <a:pt x="1" y="3001"/>
                    <a:pt x="1" y="4084"/>
                  </a:cubicBezTo>
                  <a:cubicBezTo>
                    <a:pt x="1" y="4632"/>
                    <a:pt x="108" y="5156"/>
                    <a:pt x="310" y="5656"/>
                  </a:cubicBezTo>
                  <a:cubicBezTo>
                    <a:pt x="337" y="5719"/>
                    <a:pt x="392" y="5748"/>
                    <a:pt x="443" y="5748"/>
                  </a:cubicBezTo>
                  <a:cubicBezTo>
                    <a:pt x="459" y="5748"/>
                    <a:pt x="475" y="5745"/>
                    <a:pt x="489" y="5739"/>
                  </a:cubicBezTo>
                  <a:cubicBezTo>
                    <a:pt x="560" y="5704"/>
                    <a:pt x="596" y="5620"/>
                    <a:pt x="560" y="5549"/>
                  </a:cubicBezTo>
                  <a:cubicBezTo>
                    <a:pt x="382" y="5144"/>
                    <a:pt x="299" y="4692"/>
                    <a:pt x="287" y="4227"/>
                  </a:cubicBezTo>
                  <a:lnTo>
                    <a:pt x="1370" y="4227"/>
                  </a:lnTo>
                  <a:lnTo>
                    <a:pt x="1370" y="4394"/>
                  </a:lnTo>
                  <a:cubicBezTo>
                    <a:pt x="1370" y="4465"/>
                    <a:pt x="1442" y="4525"/>
                    <a:pt x="1513" y="4525"/>
                  </a:cubicBezTo>
                  <a:cubicBezTo>
                    <a:pt x="1596" y="4525"/>
                    <a:pt x="1656" y="4454"/>
                    <a:pt x="1656" y="4382"/>
                  </a:cubicBezTo>
                  <a:lnTo>
                    <a:pt x="1656" y="4227"/>
                  </a:lnTo>
                  <a:lnTo>
                    <a:pt x="3942" y="4227"/>
                  </a:lnTo>
                  <a:lnTo>
                    <a:pt x="3942" y="4394"/>
                  </a:lnTo>
                  <a:cubicBezTo>
                    <a:pt x="3942" y="4465"/>
                    <a:pt x="4001" y="4549"/>
                    <a:pt x="4097" y="4549"/>
                  </a:cubicBezTo>
                  <a:cubicBezTo>
                    <a:pt x="4168" y="4549"/>
                    <a:pt x="4240" y="4489"/>
                    <a:pt x="4240" y="4394"/>
                  </a:cubicBezTo>
                  <a:lnTo>
                    <a:pt x="4240" y="4227"/>
                  </a:lnTo>
                  <a:lnTo>
                    <a:pt x="6537" y="4227"/>
                  </a:lnTo>
                  <a:lnTo>
                    <a:pt x="6537" y="4382"/>
                  </a:lnTo>
                  <a:cubicBezTo>
                    <a:pt x="6537" y="4454"/>
                    <a:pt x="6597" y="4525"/>
                    <a:pt x="6668" y="4525"/>
                  </a:cubicBezTo>
                  <a:cubicBezTo>
                    <a:pt x="6740" y="4525"/>
                    <a:pt x="6799" y="4465"/>
                    <a:pt x="6823" y="4394"/>
                  </a:cubicBezTo>
                  <a:lnTo>
                    <a:pt x="6823" y="4227"/>
                  </a:lnTo>
                  <a:lnTo>
                    <a:pt x="7907" y="4227"/>
                  </a:lnTo>
                  <a:cubicBezTo>
                    <a:pt x="7895" y="4692"/>
                    <a:pt x="7788" y="5120"/>
                    <a:pt x="7621" y="5549"/>
                  </a:cubicBezTo>
                  <a:cubicBezTo>
                    <a:pt x="7597" y="5632"/>
                    <a:pt x="7621" y="5704"/>
                    <a:pt x="7692" y="5739"/>
                  </a:cubicBezTo>
                  <a:cubicBezTo>
                    <a:pt x="7704" y="5751"/>
                    <a:pt x="7728" y="5751"/>
                    <a:pt x="7752" y="5751"/>
                  </a:cubicBezTo>
                  <a:cubicBezTo>
                    <a:pt x="7811" y="5751"/>
                    <a:pt x="7859" y="5716"/>
                    <a:pt x="7895" y="5656"/>
                  </a:cubicBezTo>
                  <a:cubicBezTo>
                    <a:pt x="8097" y="5168"/>
                    <a:pt x="8204" y="4632"/>
                    <a:pt x="8204" y="4084"/>
                  </a:cubicBezTo>
                  <a:cubicBezTo>
                    <a:pt x="8157" y="3001"/>
                    <a:pt x="7740" y="1965"/>
                    <a:pt x="6966" y="1191"/>
                  </a:cubicBezTo>
                  <a:cubicBezTo>
                    <a:pt x="6192" y="417"/>
                    <a:pt x="5168" y="1"/>
                    <a:pt x="4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1" name="Google Shape;10201;p65"/>
          <p:cNvGrpSpPr/>
          <p:nvPr/>
        </p:nvGrpSpPr>
        <p:grpSpPr>
          <a:xfrm>
            <a:off x="848978" y="4297637"/>
            <a:ext cx="377824" cy="324418"/>
            <a:chOff x="848978" y="4297637"/>
            <a:chExt cx="377824" cy="324418"/>
          </a:xfrm>
          <a:solidFill>
            <a:schemeClr val="accent1"/>
          </a:solidFill>
        </p:grpSpPr>
        <p:sp>
          <p:nvSpPr>
            <p:cNvPr id="10202" name="Google Shape;10202;p65"/>
            <p:cNvSpPr/>
            <p:nvPr/>
          </p:nvSpPr>
          <p:spPr>
            <a:xfrm>
              <a:off x="848978" y="4297637"/>
              <a:ext cx="377824" cy="324418"/>
            </a:xfrm>
            <a:custGeom>
              <a:avLst/>
              <a:gdLst/>
              <a:ahLst/>
              <a:cxnLst/>
              <a:rect l="l" t="t" r="r" b="b"/>
              <a:pathLst>
                <a:path w="11871" h="10193" extrusionOk="0">
                  <a:moveTo>
                    <a:pt x="6787" y="358"/>
                  </a:moveTo>
                  <a:cubicBezTo>
                    <a:pt x="6965" y="358"/>
                    <a:pt x="7132" y="465"/>
                    <a:pt x="7168" y="655"/>
                  </a:cubicBezTo>
                  <a:lnTo>
                    <a:pt x="7382" y="1679"/>
                  </a:lnTo>
                  <a:lnTo>
                    <a:pt x="4465" y="1679"/>
                  </a:lnTo>
                  <a:lnTo>
                    <a:pt x="4703" y="655"/>
                  </a:lnTo>
                  <a:cubicBezTo>
                    <a:pt x="4751" y="465"/>
                    <a:pt x="4906" y="358"/>
                    <a:pt x="5084" y="358"/>
                  </a:cubicBezTo>
                  <a:close/>
                  <a:moveTo>
                    <a:pt x="2786" y="2024"/>
                  </a:moveTo>
                  <a:lnTo>
                    <a:pt x="2786" y="5751"/>
                  </a:lnTo>
                  <a:lnTo>
                    <a:pt x="2381" y="5751"/>
                  </a:lnTo>
                  <a:lnTo>
                    <a:pt x="2381" y="2024"/>
                  </a:lnTo>
                  <a:close/>
                  <a:moveTo>
                    <a:pt x="9478" y="2024"/>
                  </a:moveTo>
                  <a:lnTo>
                    <a:pt x="9478" y="5751"/>
                  </a:lnTo>
                  <a:lnTo>
                    <a:pt x="9085" y="5751"/>
                  </a:lnTo>
                  <a:lnTo>
                    <a:pt x="9085" y="2024"/>
                  </a:lnTo>
                  <a:close/>
                  <a:moveTo>
                    <a:pt x="2048" y="2024"/>
                  </a:moveTo>
                  <a:lnTo>
                    <a:pt x="2048" y="5751"/>
                  </a:lnTo>
                  <a:lnTo>
                    <a:pt x="2024" y="5751"/>
                  </a:lnTo>
                  <a:cubicBezTo>
                    <a:pt x="1834" y="5751"/>
                    <a:pt x="1667" y="5918"/>
                    <a:pt x="1667" y="6108"/>
                  </a:cubicBezTo>
                  <a:lnTo>
                    <a:pt x="1667" y="6501"/>
                  </a:lnTo>
                  <a:lnTo>
                    <a:pt x="1655" y="6501"/>
                  </a:lnTo>
                  <a:cubicBezTo>
                    <a:pt x="929" y="6501"/>
                    <a:pt x="345" y="5906"/>
                    <a:pt x="345" y="5191"/>
                  </a:cubicBezTo>
                  <a:lnTo>
                    <a:pt x="345" y="2584"/>
                  </a:lnTo>
                  <a:cubicBezTo>
                    <a:pt x="345" y="2274"/>
                    <a:pt x="595" y="2024"/>
                    <a:pt x="917" y="2024"/>
                  </a:cubicBezTo>
                  <a:close/>
                  <a:moveTo>
                    <a:pt x="8727" y="2024"/>
                  </a:moveTo>
                  <a:lnTo>
                    <a:pt x="8727" y="5751"/>
                  </a:lnTo>
                  <a:lnTo>
                    <a:pt x="8716" y="5751"/>
                  </a:lnTo>
                  <a:cubicBezTo>
                    <a:pt x="8513" y="5751"/>
                    <a:pt x="8358" y="5918"/>
                    <a:pt x="8358" y="6108"/>
                  </a:cubicBezTo>
                  <a:lnTo>
                    <a:pt x="8358" y="6501"/>
                  </a:lnTo>
                  <a:lnTo>
                    <a:pt x="3501" y="6501"/>
                  </a:lnTo>
                  <a:lnTo>
                    <a:pt x="3501" y="6108"/>
                  </a:lnTo>
                  <a:cubicBezTo>
                    <a:pt x="3501" y="5918"/>
                    <a:pt x="3334" y="5751"/>
                    <a:pt x="3143" y="5751"/>
                  </a:cubicBezTo>
                  <a:lnTo>
                    <a:pt x="3132" y="5751"/>
                  </a:lnTo>
                  <a:lnTo>
                    <a:pt x="3132" y="2024"/>
                  </a:lnTo>
                  <a:close/>
                  <a:moveTo>
                    <a:pt x="10942" y="2024"/>
                  </a:moveTo>
                  <a:cubicBezTo>
                    <a:pt x="11252" y="2024"/>
                    <a:pt x="11514" y="2274"/>
                    <a:pt x="11514" y="2584"/>
                  </a:cubicBezTo>
                  <a:lnTo>
                    <a:pt x="11514" y="5191"/>
                  </a:lnTo>
                  <a:cubicBezTo>
                    <a:pt x="11514" y="5906"/>
                    <a:pt x="10930" y="6501"/>
                    <a:pt x="10204" y="6501"/>
                  </a:cubicBezTo>
                  <a:lnTo>
                    <a:pt x="10180" y="6108"/>
                  </a:lnTo>
                  <a:cubicBezTo>
                    <a:pt x="10180" y="5918"/>
                    <a:pt x="10025" y="5751"/>
                    <a:pt x="9823" y="5751"/>
                  </a:cubicBezTo>
                  <a:lnTo>
                    <a:pt x="9811" y="5751"/>
                  </a:lnTo>
                  <a:lnTo>
                    <a:pt x="9811" y="2024"/>
                  </a:lnTo>
                  <a:close/>
                  <a:moveTo>
                    <a:pt x="3143" y="6096"/>
                  </a:moveTo>
                  <a:cubicBezTo>
                    <a:pt x="3143" y="6096"/>
                    <a:pt x="3155" y="6096"/>
                    <a:pt x="3155" y="6108"/>
                  </a:cubicBezTo>
                  <a:lnTo>
                    <a:pt x="3155" y="7037"/>
                  </a:lnTo>
                  <a:cubicBezTo>
                    <a:pt x="3155" y="7037"/>
                    <a:pt x="3155" y="7049"/>
                    <a:pt x="3143" y="7049"/>
                  </a:cubicBezTo>
                  <a:lnTo>
                    <a:pt x="2024" y="7049"/>
                  </a:lnTo>
                  <a:cubicBezTo>
                    <a:pt x="2024" y="7049"/>
                    <a:pt x="2012" y="7049"/>
                    <a:pt x="2012" y="7037"/>
                  </a:cubicBezTo>
                  <a:lnTo>
                    <a:pt x="2012" y="6108"/>
                  </a:lnTo>
                  <a:cubicBezTo>
                    <a:pt x="2012" y="6108"/>
                    <a:pt x="2012" y="6096"/>
                    <a:pt x="2024" y="6096"/>
                  </a:cubicBezTo>
                  <a:lnTo>
                    <a:pt x="2417" y="6096"/>
                  </a:lnTo>
                  <a:lnTo>
                    <a:pt x="2417" y="6489"/>
                  </a:lnTo>
                  <a:cubicBezTo>
                    <a:pt x="2417" y="6585"/>
                    <a:pt x="2489" y="6668"/>
                    <a:pt x="2584" y="6668"/>
                  </a:cubicBezTo>
                  <a:cubicBezTo>
                    <a:pt x="2667" y="6668"/>
                    <a:pt x="2762" y="6585"/>
                    <a:pt x="2762" y="6489"/>
                  </a:cubicBezTo>
                  <a:lnTo>
                    <a:pt x="2762" y="6096"/>
                  </a:lnTo>
                  <a:close/>
                  <a:moveTo>
                    <a:pt x="9847" y="6108"/>
                  </a:moveTo>
                  <a:cubicBezTo>
                    <a:pt x="9847" y="6108"/>
                    <a:pt x="9859" y="6108"/>
                    <a:pt x="9859" y="6120"/>
                  </a:cubicBezTo>
                  <a:lnTo>
                    <a:pt x="9847" y="7049"/>
                  </a:lnTo>
                  <a:lnTo>
                    <a:pt x="8716" y="7061"/>
                  </a:lnTo>
                  <a:cubicBezTo>
                    <a:pt x="8716" y="7061"/>
                    <a:pt x="8692" y="7061"/>
                    <a:pt x="8692" y="7049"/>
                  </a:cubicBezTo>
                  <a:lnTo>
                    <a:pt x="8692" y="6120"/>
                  </a:lnTo>
                  <a:cubicBezTo>
                    <a:pt x="8692" y="6120"/>
                    <a:pt x="8692" y="6108"/>
                    <a:pt x="8716" y="6108"/>
                  </a:cubicBezTo>
                  <a:lnTo>
                    <a:pt x="9097" y="6108"/>
                  </a:lnTo>
                  <a:lnTo>
                    <a:pt x="9097" y="6501"/>
                  </a:lnTo>
                  <a:cubicBezTo>
                    <a:pt x="9097" y="6585"/>
                    <a:pt x="9168" y="6680"/>
                    <a:pt x="9275" y="6680"/>
                  </a:cubicBezTo>
                  <a:cubicBezTo>
                    <a:pt x="9370" y="6680"/>
                    <a:pt x="9454" y="6608"/>
                    <a:pt x="9454" y="6501"/>
                  </a:cubicBezTo>
                  <a:lnTo>
                    <a:pt x="9454" y="6108"/>
                  </a:lnTo>
                  <a:close/>
                  <a:moveTo>
                    <a:pt x="703" y="6561"/>
                  </a:moveTo>
                  <a:cubicBezTo>
                    <a:pt x="976" y="6739"/>
                    <a:pt x="1298" y="6858"/>
                    <a:pt x="1643" y="6858"/>
                  </a:cubicBezTo>
                  <a:lnTo>
                    <a:pt x="1655" y="6858"/>
                  </a:lnTo>
                  <a:lnTo>
                    <a:pt x="1655" y="7049"/>
                  </a:lnTo>
                  <a:cubicBezTo>
                    <a:pt x="1655" y="7239"/>
                    <a:pt x="1822" y="7406"/>
                    <a:pt x="2012" y="7406"/>
                  </a:cubicBezTo>
                  <a:lnTo>
                    <a:pt x="2774" y="7406"/>
                  </a:lnTo>
                  <a:lnTo>
                    <a:pt x="2774" y="9847"/>
                  </a:lnTo>
                  <a:lnTo>
                    <a:pt x="2381" y="9847"/>
                  </a:lnTo>
                  <a:lnTo>
                    <a:pt x="2381" y="7978"/>
                  </a:lnTo>
                  <a:cubicBezTo>
                    <a:pt x="2381" y="7882"/>
                    <a:pt x="2310" y="7799"/>
                    <a:pt x="2203" y="7799"/>
                  </a:cubicBezTo>
                  <a:cubicBezTo>
                    <a:pt x="2108" y="7799"/>
                    <a:pt x="2024" y="7870"/>
                    <a:pt x="2024" y="7978"/>
                  </a:cubicBezTo>
                  <a:lnTo>
                    <a:pt x="2024" y="9847"/>
                  </a:lnTo>
                  <a:lnTo>
                    <a:pt x="1096" y="9847"/>
                  </a:lnTo>
                  <a:cubicBezTo>
                    <a:pt x="881" y="9847"/>
                    <a:pt x="703" y="9668"/>
                    <a:pt x="703" y="9466"/>
                  </a:cubicBezTo>
                  <a:lnTo>
                    <a:pt x="703" y="6561"/>
                  </a:lnTo>
                  <a:close/>
                  <a:moveTo>
                    <a:pt x="8335" y="6858"/>
                  </a:moveTo>
                  <a:lnTo>
                    <a:pt x="8335" y="7049"/>
                  </a:lnTo>
                  <a:cubicBezTo>
                    <a:pt x="8335" y="7239"/>
                    <a:pt x="8501" y="7406"/>
                    <a:pt x="8692" y="7406"/>
                  </a:cubicBezTo>
                  <a:lnTo>
                    <a:pt x="9454" y="7406"/>
                  </a:lnTo>
                  <a:lnTo>
                    <a:pt x="9466" y="9847"/>
                  </a:lnTo>
                  <a:lnTo>
                    <a:pt x="9073" y="9847"/>
                  </a:lnTo>
                  <a:lnTo>
                    <a:pt x="9073" y="7978"/>
                  </a:lnTo>
                  <a:cubicBezTo>
                    <a:pt x="9073" y="7882"/>
                    <a:pt x="8989" y="7799"/>
                    <a:pt x="8894" y="7799"/>
                  </a:cubicBezTo>
                  <a:cubicBezTo>
                    <a:pt x="8787" y="7799"/>
                    <a:pt x="8716" y="7870"/>
                    <a:pt x="8716" y="7978"/>
                  </a:cubicBezTo>
                  <a:lnTo>
                    <a:pt x="8716" y="9847"/>
                  </a:lnTo>
                  <a:lnTo>
                    <a:pt x="3120" y="9847"/>
                  </a:lnTo>
                  <a:lnTo>
                    <a:pt x="3120" y="7406"/>
                  </a:lnTo>
                  <a:lnTo>
                    <a:pt x="3132" y="7406"/>
                  </a:lnTo>
                  <a:cubicBezTo>
                    <a:pt x="3322" y="7406"/>
                    <a:pt x="3489" y="7239"/>
                    <a:pt x="3489" y="7049"/>
                  </a:cubicBezTo>
                  <a:lnTo>
                    <a:pt x="3489" y="6858"/>
                  </a:lnTo>
                  <a:close/>
                  <a:moveTo>
                    <a:pt x="11133" y="6561"/>
                  </a:moveTo>
                  <a:lnTo>
                    <a:pt x="11133" y="9466"/>
                  </a:lnTo>
                  <a:cubicBezTo>
                    <a:pt x="11133" y="9668"/>
                    <a:pt x="10954" y="9847"/>
                    <a:pt x="10752" y="9847"/>
                  </a:cubicBezTo>
                  <a:lnTo>
                    <a:pt x="9811" y="9847"/>
                  </a:lnTo>
                  <a:lnTo>
                    <a:pt x="9811" y="7406"/>
                  </a:lnTo>
                  <a:lnTo>
                    <a:pt x="9823" y="7406"/>
                  </a:lnTo>
                  <a:cubicBezTo>
                    <a:pt x="10025" y="7406"/>
                    <a:pt x="10180" y="7239"/>
                    <a:pt x="10180" y="7049"/>
                  </a:cubicBezTo>
                  <a:lnTo>
                    <a:pt x="10180" y="6858"/>
                  </a:lnTo>
                  <a:lnTo>
                    <a:pt x="10204" y="6858"/>
                  </a:lnTo>
                  <a:cubicBezTo>
                    <a:pt x="10537" y="6858"/>
                    <a:pt x="10871" y="6751"/>
                    <a:pt x="11133" y="6561"/>
                  </a:cubicBezTo>
                  <a:close/>
                  <a:moveTo>
                    <a:pt x="5084" y="0"/>
                  </a:moveTo>
                  <a:cubicBezTo>
                    <a:pt x="4739" y="0"/>
                    <a:pt x="4441" y="238"/>
                    <a:pt x="4358" y="560"/>
                  </a:cubicBezTo>
                  <a:lnTo>
                    <a:pt x="4120" y="1667"/>
                  </a:lnTo>
                  <a:lnTo>
                    <a:pt x="929" y="1667"/>
                  </a:lnTo>
                  <a:cubicBezTo>
                    <a:pt x="417" y="1667"/>
                    <a:pt x="0" y="2084"/>
                    <a:pt x="0" y="2584"/>
                  </a:cubicBezTo>
                  <a:lnTo>
                    <a:pt x="0" y="5191"/>
                  </a:lnTo>
                  <a:cubicBezTo>
                    <a:pt x="0" y="5596"/>
                    <a:pt x="143" y="5953"/>
                    <a:pt x="381" y="6227"/>
                  </a:cubicBezTo>
                  <a:lnTo>
                    <a:pt x="381" y="9466"/>
                  </a:lnTo>
                  <a:cubicBezTo>
                    <a:pt x="381" y="9859"/>
                    <a:pt x="703" y="10192"/>
                    <a:pt x="1107" y="10192"/>
                  </a:cubicBezTo>
                  <a:lnTo>
                    <a:pt x="10763" y="10192"/>
                  </a:lnTo>
                  <a:cubicBezTo>
                    <a:pt x="11168" y="10192"/>
                    <a:pt x="11490" y="9859"/>
                    <a:pt x="11490" y="9466"/>
                  </a:cubicBezTo>
                  <a:lnTo>
                    <a:pt x="11490" y="6227"/>
                  </a:lnTo>
                  <a:cubicBezTo>
                    <a:pt x="11728" y="5953"/>
                    <a:pt x="11871" y="5572"/>
                    <a:pt x="11871" y="5191"/>
                  </a:cubicBezTo>
                  <a:lnTo>
                    <a:pt x="11871" y="2584"/>
                  </a:lnTo>
                  <a:cubicBezTo>
                    <a:pt x="11871" y="2084"/>
                    <a:pt x="11454" y="1667"/>
                    <a:pt x="10942" y="1667"/>
                  </a:cubicBezTo>
                  <a:lnTo>
                    <a:pt x="7739" y="1667"/>
                  </a:lnTo>
                  <a:lnTo>
                    <a:pt x="7501" y="560"/>
                  </a:lnTo>
                  <a:cubicBezTo>
                    <a:pt x="7430" y="215"/>
                    <a:pt x="7132" y="0"/>
                    <a:pt x="6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5"/>
            <p:cNvSpPr/>
            <p:nvPr/>
          </p:nvSpPr>
          <p:spPr>
            <a:xfrm>
              <a:off x="1002450" y="4457157"/>
              <a:ext cx="70116" cy="34533"/>
            </a:xfrm>
            <a:custGeom>
              <a:avLst/>
              <a:gdLst/>
              <a:ahLst/>
              <a:cxnLst/>
              <a:rect l="l" t="t" r="r" b="b"/>
              <a:pathLst>
                <a:path w="2203" h="1085" extrusionOk="0">
                  <a:moveTo>
                    <a:pt x="357" y="1"/>
                  </a:moveTo>
                  <a:cubicBezTo>
                    <a:pt x="167" y="1"/>
                    <a:pt x="0" y="168"/>
                    <a:pt x="0" y="358"/>
                  </a:cubicBezTo>
                  <a:lnTo>
                    <a:pt x="0" y="727"/>
                  </a:lnTo>
                  <a:cubicBezTo>
                    <a:pt x="0" y="918"/>
                    <a:pt x="167" y="1084"/>
                    <a:pt x="357" y="1084"/>
                  </a:cubicBezTo>
                  <a:lnTo>
                    <a:pt x="1846" y="1084"/>
                  </a:lnTo>
                  <a:cubicBezTo>
                    <a:pt x="2048" y="1084"/>
                    <a:pt x="2203" y="918"/>
                    <a:pt x="2203" y="727"/>
                  </a:cubicBezTo>
                  <a:lnTo>
                    <a:pt x="2203" y="358"/>
                  </a:lnTo>
                  <a:cubicBezTo>
                    <a:pt x="2203" y="168"/>
                    <a:pt x="2048" y="1"/>
                    <a:pt x="1846" y="1"/>
                  </a:cubicBezTo>
                  <a:lnTo>
                    <a:pt x="1667" y="1"/>
                  </a:lnTo>
                  <a:cubicBezTo>
                    <a:pt x="1584" y="1"/>
                    <a:pt x="1488" y="72"/>
                    <a:pt x="1488" y="179"/>
                  </a:cubicBezTo>
                  <a:cubicBezTo>
                    <a:pt x="1488" y="287"/>
                    <a:pt x="1572" y="358"/>
                    <a:pt x="1667" y="358"/>
                  </a:cubicBezTo>
                  <a:lnTo>
                    <a:pt x="1846" y="358"/>
                  </a:lnTo>
                  <a:cubicBezTo>
                    <a:pt x="1846" y="358"/>
                    <a:pt x="1869" y="358"/>
                    <a:pt x="1869" y="370"/>
                  </a:cubicBezTo>
                  <a:lnTo>
                    <a:pt x="1869" y="739"/>
                  </a:lnTo>
                  <a:cubicBezTo>
                    <a:pt x="1869" y="739"/>
                    <a:pt x="1869" y="763"/>
                    <a:pt x="1846" y="763"/>
                  </a:cubicBezTo>
                  <a:lnTo>
                    <a:pt x="357" y="763"/>
                  </a:lnTo>
                  <a:cubicBezTo>
                    <a:pt x="357" y="763"/>
                    <a:pt x="345" y="763"/>
                    <a:pt x="345" y="739"/>
                  </a:cubicBezTo>
                  <a:lnTo>
                    <a:pt x="345" y="370"/>
                  </a:lnTo>
                  <a:cubicBezTo>
                    <a:pt x="345" y="370"/>
                    <a:pt x="345" y="358"/>
                    <a:pt x="357" y="358"/>
                  </a:cubicBezTo>
                  <a:lnTo>
                    <a:pt x="917" y="358"/>
                  </a:lnTo>
                  <a:cubicBezTo>
                    <a:pt x="1000" y="358"/>
                    <a:pt x="1084" y="287"/>
                    <a:pt x="1084" y="179"/>
                  </a:cubicBezTo>
                  <a:cubicBezTo>
                    <a:pt x="1084" y="72"/>
                    <a:pt x="1012"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4" name="Google Shape;10204;p65"/>
          <p:cNvGrpSpPr/>
          <p:nvPr/>
        </p:nvGrpSpPr>
        <p:grpSpPr>
          <a:xfrm>
            <a:off x="1754279" y="4286593"/>
            <a:ext cx="351439" cy="345965"/>
            <a:chOff x="1754279" y="4286593"/>
            <a:chExt cx="351439" cy="345965"/>
          </a:xfrm>
          <a:solidFill>
            <a:schemeClr val="accent1"/>
          </a:solidFill>
        </p:grpSpPr>
        <p:sp>
          <p:nvSpPr>
            <p:cNvPr id="10205" name="Google Shape;10205;p65"/>
            <p:cNvSpPr/>
            <p:nvPr/>
          </p:nvSpPr>
          <p:spPr>
            <a:xfrm>
              <a:off x="1799379" y="4550857"/>
              <a:ext cx="28422" cy="27117"/>
            </a:xfrm>
            <a:custGeom>
              <a:avLst/>
              <a:gdLst/>
              <a:ahLst/>
              <a:cxnLst/>
              <a:rect l="l" t="t" r="r" b="b"/>
              <a:pathLst>
                <a:path w="893" h="852" extrusionOk="0">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5"/>
            <p:cNvSpPr/>
            <p:nvPr/>
          </p:nvSpPr>
          <p:spPr>
            <a:xfrm>
              <a:off x="1833084" y="4584594"/>
              <a:ext cx="27690" cy="27117"/>
            </a:xfrm>
            <a:custGeom>
              <a:avLst/>
              <a:gdLst/>
              <a:ahLst/>
              <a:cxnLst/>
              <a:rect l="l" t="t" r="r" b="b"/>
              <a:pathLst>
                <a:path w="870" h="852" extrusionOk="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5"/>
            <p:cNvSpPr/>
            <p:nvPr/>
          </p:nvSpPr>
          <p:spPr>
            <a:xfrm>
              <a:off x="1816407" y="4567917"/>
              <a:ext cx="28072" cy="27117"/>
            </a:xfrm>
            <a:custGeom>
              <a:avLst/>
              <a:gdLst/>
              <a:ahLst/>
              <a:cxnLst/>
              <a:rect l="l" t="t" r="r" b="b"/>
              <a:pathLst>
                <a:path w="882" h="852" extrusionOk="0">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5"/>
            <p:cNvSpPr/>
            <p:nvPr/>
          </p:nvSpPr>
          <p:spPr>
            <a:xfrm>
              <a:off x="1754279" y="4286593"/>
              <a:ext cx="351439" cy="345965"/>
            </a:xfrm>
            <a:custGeom>
              <a:avLst/>
              <a:gdLst/>
              <a:ahLst/>
              <a:cxnLst/>
              <a:rect l="l" t="t" r="r" b="b"/>
              <a:pathLst>
                <a:path w="11042" h="10870" extrusionOk="0">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5"/>
            <p:cNvSpPr/>
            <p:nvPr/>
          </p:nvSpPr>
          <p:spPr>
            <a:xfrm>
              <a:off x="1951705" y="4367117"/>
              <a:ext cx="86062" cy="65437"/>
            </a:xfrm>
            <a:custGeom>
              <a:avLst/>
              <a:gdLst/>
              <a:ahLst/>
              <a:cxnLst/>
              <a:rect l="l" t="t" r="r" b="b"/>
              <a:pathLst>
                <a:path w="2704" h="2056" extrusionOk="0">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0" name="Google Shape;10210;p65"/>
          <p:cNvGrpSpPr/>
          <p:nvPr/>
        </p:nvGrpSpPr>
        <p:grpSpPr>
          <a:xfrm>
            <a:off x="3996113" y="4291176"/>
            <a:ext cx="336512" cy="335048"/>
            <a:chOff x="3996113" y="4291176"/>
            <a:chExt cx="336512" cy="335048"/>
          </a:xfrm>
          <a:solidFill>
            <a:schemeClr val="accent1"/>
          </a:solidFill>
        </p:grpSpPr>
        <p:sp>
          <p:nvSpPr>
            <p:cNvPr id="10211" name="Google Shape;10211;p6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14" name="Google Shape;10214;p65"/>
          <p:cNvSpPr/>
          <p:nvPr/>
        </p:nvSpPr>
        <p:spPr>
          <a:xfrm>
            <a:off x="1331737" y="4307377"/>
            <a:ext cx="304716" cy="304048"/>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5" name="Google Shape;10215;p65"/>
          <p:cNvGrpSpPr/>
          <p:nvPr/>
        </p:nvGrpSpPr>
        <p:grpSpPr>
          <a:xfrm>
            <a:off x="2179081" y="4285511"/>
            <a:ext cx="397525" cy="348670"/>
            <a:chOff x="2179081" y="4285511"/>
            <a:chExt cx="397525" cy="348670"/>
          </a:xfrm>
          <a:solidFill>
            <a:schemeClr val="accent1"/>
          </a:solidFill>
        </p:grpSpPr>
        <p:sp>
          <p:nvSpPr>
            <p:cNvPr id="10216" name="Google Shape;10216;p65"/>
            <p:cNvSpPr/>
            <p:nvPr/>
          </p:nvSpPr>
          <p:spPr>
            <a:xfrm>
              <a:off x="2262437" y="4354322"/>
              <a:ext cx="230813" cy="210507"/>
            </a:xfrm>
            <a:custGeom>
              <a:avLst/>
              <a:gdLst/>
              <a:ahLst/>
              <a:cxnLst/>
              <a:rect l="l" t="t" r="r" b="b"/>
              <a:pathLst>
                <a:path w="7252" h="6614" extrusionOk="0">
                  <a:moveTo>
                    <a:pt x="3627" y="376"/>
                  </a:moveTo>
                  <a:cubicBezTo>
                    <a:pt x="4070" y="376"/>
                    <a:pt x="4516" y="477"/>
                    <a:pt x="4930" y="684"/>
                  </a:cubicBezTo>
                  <a:lnTo>
                    <a:pt x="4132" y="2065"/>
                  </a:lnTo>
                  <a:cubicBezTo>
                    <a:pt x="3965" y="2006"/>
                    <a:pt x="3799" y="1958"/>
                    <a:pt x="3620" y="1958"/>
                  </a:cubicBezTo>
                  <a:cubicBezTo>
                    <a:pt x="3441" y="1958"/>
                    <a:pt x="3263" y="1994"/>
                    <a:pt x="3120" y="2065"/>
                  </a:cubicBezTo>
                  <a:lnTo>
                    <a:pt x="2322" y="684"/>
                  </a:lnTo>
                  <a:cubicBezTo>
                    <a:pt x="2730" y="480"/>
                    <a:pt x="3177" y="376"/>
                    <a:pt x="3627" y="376"/>
                  </a:cubicBezTo>
                  <a:close/>
                  <a:moveTo>
                    <a:pt x="1989" y="863"/>
                  </a:moveTo>
                  <a:lnTo>
                    <a:pt x="2787" y="2244"/>
                  </a:lnTo>
                  <a:cubicBezTo>
                    <a:pt x="2513" y="2458"/>
                    <a:pt x="2322" y="2768"/>
                    <a:pt x="2286" y="3137"/>
                  </a:cubicBezTo>
                  <a:lnTo>
                    <a:pt x="691" y="3137"/>
                  </a:lnTo>
                  <a:lnTo>
                    <a:pt x="691" y="3125"/>
                  </a:lnTo>
                  <a:cubicBezTo>
                    <a:pt x="739" y="2422"/>
                    <a:pt x="1013" y="1756"/>
                    <a:pt x="1536" y="1232"/>
                  </a:cubicBezTo>
                  <a:cubicBezTo>
                    <a:pt x="1667" y="1101"/>
                    <a:pt x="1834" y="970"/>
                    <a:pt x="1989" y="863"/>
                  </a:cubicBezTo>
                  <a:close/>
                  <a:moveTo>
                    <a:pt x="3620" y="2339"/>
                  </a:moveTo>
                  <a:cubicBezTo>
                    <a:pt x="4156" y="2339"/>
                    <a:pt x="4608" y="2779"/>
                    <a:pt x="4608" y="3315"/>
                  </a:cubicBezTo>
                  <a:cubicBezTo>
                    <a:pt x="4608" y="3851"/>
                    <a:pt x="4156" y="4303"/>
                    <a:pt x="3620" y="4303"/>
                  </a:cubicBezTo>
                  <a:cubicBezTo>
                    <a:pt x="3072" y="4303"/>
                    <a:pt x="2644" y="3851"/>
                    <a:pt x="2644" y="3315"/>
                  </a:cubicBezTo>
                  <a:cubicBezTo>
                    <a:pt x="2644" y="2768"/>
                    <a:pt x="3084" y="2339"/>
                    <a:pt x="3620" y="2339"/>
                  </a:cubicBezTo>
                  <a:close/>
                  <a:moveTo>
                    <a:pt x="6549" y="3482"/>
                  </a:moveTo>
                  <a:cubicBezTo>
                    <a:pt x="6513" y="4184"/>
                    <a:pt x="6227" y="4863"/>
                    <a:pt x="5704" y="5387"/>
                  </a:cubicBezTo>
                  <a:cubicBezTo>
                    <a:pt x="5573" y="5518"/>
                    <a:pt x="5406" y="5661"/>
                    <a:pt x="5263" y="5756"/>
                  </a:cubicBezTo>
                  <a:lnTo>
                    <a:pt x="4453" y="4375"/>
                  </a:lnTo>
                  <a:cubicBezTo>
                    <a:pt x="4727" y="4172"/>
                    <a:pt x="4918" y="3851"/>
                    <a:pt x="4965" y="3482"/>
                  </a:cubicBezTo>
                  <a:close/>
                  <a:moveTo>
                    <a:pt x="4120" y="4553"/>
                  </a:moveTo>
                  <a:lnTo>
                    <a:pt x="4918" y="5935"/>
                  </a:lnTo>
                  <a:cubicBezTo>
                    <a:pt x="4510" y="6138"/>
                    <a:pt x="4063" y="6243"/>
                    <a:pt x="3613" y="6243"/>
                  </a:cubicBezTo>
                  <a:cubicBezTo>
                    <a:pt x="3170" y="6243"/>
                    <a:pt x="2724" y="6141"/>
                    <a:pt x="2310" y="5935"/>
                  </a:cubicBezTo>
                  <a:lnTo>
                    <a:pt x="3120" y="4553"/>
                  </a:lnTo>
                  <a:cubicBezTo>
                    <a:pt x="3275" y="4613"/>
                    <a:pt x="3441" y="4661"/>
                    <a:pt x="3620" y="4661"/>
                  </a:cubicBezTo>
                  <a:cubicBezTo>
                    <a:pt x="3799" y="4661"/>
                    <a:pt x="3977" y="4625"/>
                    <a:pt x="4120" y="4553"/>
                  </a:cubicBezTo>
                  <a:close/>
                  <a:moveTo>
                    <a:pt x="3636" y="0"/>
                  </a:moveTo>
                  <a:cubicBezTo>
                    <a:pt x="2787" y="0"/>
                    <a:pt x="1940" y="328"/>
                    <a:pt x="1298" y="970"/>
                  </a:cubicBezTo>
                  <a:cubicBezTo>
                    <a:pt x="120" y="2137"/>
                    <a:pt x="0" y="4018"/>
                    <a:pt x="1036" y="5327"/>
                  </a:cubicBezTo>
                  <a:cubicBezTo>
                    <a:pt x="1060" y="5375"/>
                    <a:pt x="1120" y="5399"/>
                    <a:pt x="1179" y="5399"/>
                  </a:cubicBezTo>
                  <a:cubicBezTo>
                    <a:pt x="1227" y="5399"/>
                    <a:pt x="1251" y="5387"/>
                    <a:pt x="1298" y="5351"/>
                  </a:cubicBezTo>
                  <a:cubicBezTo>
                    <a:pt x="1370" y="5292"/>
                    <a:pt x="1394" y="5173"/>
                    <a:pt x="1334" y="5101"/>
                  </a:cubicBezTo>
                  <a:cubicBezTo>
                    <a:pt x="953" y="4625"/>
                    <a:pt x="751" y="4065"/>
                    <a:pt x="715" y="3482"/>
                  </a:cubicBezTo>
                  <a:lnTo>
                    <a:pt x="2310" y="3482"/>
                  </a:lnTo>
                  <a:cubicBezTo>
                    <a:pt x="2358" y="3839"/>
                    <a:pt x="2548" y="4149"/>
                    <a:pt x="2810" y="4375"/>
                  </a:cubicBezTo>
                  <a:lnTo>
                    <a:pt x="2013" y="5756"/>
                  </a:lnTo>
                  <a:lnTo>
                    <a:pt x="1834" y="5625"/>
                  </a:lnTo>
                  <a:cubicBezTo>
                    <a:pt x="1803" y="5599"/>
                    <a:pt x="1763" y="5587"/>
                    <a:pt x="1723" y="5587"/>
                  </a:cubicBezTo>
                  <a:cubicBezTo>
                    <a:pt x="1671" y="5587"/>
                    <a:pt x="1618" y="5608"/>
                    <a:pt x="1584" y="5649"/>
                  </a:cubicBezTo>
                  <a:cubicBezTo>
                    <a:pt x="1524" y="5732"/>
                    <a:pt x="1536" y="5851"/>
                    <a:pt x="1608" y="5911"/>
                  </a:cubicBezTo>
                  <a:cubicBezTo>
                    <a:pt x="2203" y="6375"/>
                    <a:pt x="2918" y="6613"/>
                    <a:pt x="3632" y="6613"/>
                  </a:cubicBezTo>
                  <a:cubicBezTo>
                    <a:pt x="4489" y="6613"/>
                    <a:pt x="5334" y="6280"/>
                    <a:pt x="5977" y="5637"/>
                  </a:cubicBezTo>
                  <a:cubicBezTo>
                    <a:pt x="7132" y="4470"/>
                    <a:pt x="7251" y="2589"/>
                    <a:pt x="6227" y="1279"/>
                  </a:cubicBezTo>
                  <a:cubicBezTo>
                    <a:pt x="6194" y="1239"/>
                    <a:pt x="6141" y="1217"/>
                    <a:pt x="6088" y="1217"/>
                  </a:cubicBezTo>
                  <a:cubicBezTo>
                    <a:pt x="6048" y="1217"/>
                    <a:pt x="6008" y="1230"/>
                    <a:pt x="5977" y="1255"/>
                  </a:cubicBezTo>
                  <a:cubicBezTo>
                    <a:pt x="5894" y="1315"/>
                    <a:pt x="5882" y="1434"/>
                    <a:pt x="5942" y="1505"/>
                  </a:cubicBezTo>
                  <a:cubicBezTo>
                    <a:pt x="6311" y="1982"/>
                    <a:pt x="6525" y="2541"/>
                    <a:pt x="6549" y="3125"/>
                  </a:cubicBezTo>
                  <a:lnTo>
                    <a:pt x="4965" y="3125"/>
                  </a:lnTo>
                  <a:cubicBezTo>
                    <a:pt x="4918" y="2768"/>
                    <a:pt x="4727" y="2458"/>
                    <a:pt x="4453" y="2232"/>
                  </a:cubicBezTo>
                  <a:lnTo>
                    <a:pt x="5263" y="851"/>
                  </a:lnTo>
                  <a:lnTo>
                    <a:pt x="5442" y="982"/>
                  </a:lnTo>
                  <a:cubicBezTo>
                    <a:pt x="5473" y="1007"/>
                    <a:pt x="5512" y="1020"/>
                    <a:pt x="5552" y="1020"/>
                  </a:cubicBezTo>
                  <a:cubicBezTo>
                    <a:pt x="5605" y="1020"/>
                    <a:pt x="5658" y="998"/>
                    <a:pt x="5692" y="958"/>
                  </a:cubicBezTo>
                  <a:cubicBezTo>
                    <a:pt x="5751" y="874"/>
                    <a:pt x="5739" y="755"/>
                    <a:pt x="5656" y="696"/>
                  </a:cubicBezTo>
                  <a:cubicBezTo>
                    <a:pt x="5059" y="229"/>
                    <a:pt x="4347" y="0"/>
                    <a:pt x="3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5"/>
            <p:cNvSpPr/>
            <p:nvPr/>
          </p:nvSpPr>
          <p:spPr>
            <a:xfrm>
              <a:off x="2179081" y="4285511"/>
              <a:ext cx="397525" cy="348670"/>
            </a:xfrm>
            <a:custGeom>
              <a:avLst/>
              <a:gdLst/>
              <a:ahLst/>
              <a:cxnLst/>
              <a:rect l="l" t="t" r="r" b="b"/>
              <a:pathLst>
                <a:path w="12490" h="10955" extrusionOk="0">
                  <a:moveTo>
                    <a:pt x="3493" y="346"/>
                  </a:moveTo>
                  <a:cubicBezTo>
                    <a:pt x="3526" y="346"/>
                    <a:pt x="3560" y="350"/>
                    <a:pt x="3596" y="358"/>
                  </a:cubicBezTo>
                  <a:cubicBezTo>
                    <a:pt x="3679" y="393"/>
                    <a:pt x="3751" y="465"/>
                    <a:pt x="3798" y="548"/>
                  </a:cubicBezTo>
                  <a:lnTo>
                    <a:pt x="4310" y="1655"/>
                  </a:lnTo>
                  <a:cubicBezTo>
                    <a:pt x="4167" y="1727"/>
                    <a:pt x="4036" y="1798"/>
                    <a:pt x="3917" y="1882"/>
                  </a:cubicBezTo>
                  <a:lnTo>
                    <a:pt x="3203" y="893"/>
                  </a:lnTo>
                  <a:cubicBezTo>
                    <a:pt x="3143" y="822"/>
                    <a:pt x="3131" y="715"/>
                    <a:pt x="3143" y="619"/>
                  </a:cubicBezTo>
                  <a:cubicBezTo>
                    <a:pt x="3155" y="512"/>
                    <a:pt x="3215" y="441"/>
                    <a:pt x="3310" y="393"/>
                  </a:cubicBezTo>
                  <a:cubicBezTo>
                    <a:pt x="3366" y="362"/>
                    <a:pt x="3426" y="346"/>
                    <a:pt x="3493" y="346"/>
                  </a:cubicBezTo>
                  <a:close/>
                  <a:moveTo>
                    <a:pt x="8984" y="346"/>
                  </a:moveTo>
                  <a:cubicBezTo>
                    <a:pt x="9046" y="346"/>
                    <a:pt x="9112" y="362"/>
                    <a:pt x="9168" y="393"/>
                  </a:cubicBezTo>
                  <a:cubicBezTo>
                    <a:pt x="9263" y="441"/>
                    <a:pt x="9323" y="524"/>
                    <a:pt x="9335" y="619"/>
                  </a:cubicBezTo>
                  <a:cubicBezTo>
                    <a:pt x="9347" y="715"/>
                    <a:pt x="9335" y="810"/>
                    <a:pt x="9275" y="893"/>
                  </a:cubicBezTo>
                  <a:lnTo>
                    <a:pt x="8561" y="1882"/>
                  </a:lnTo>
                  <a:cubicBezTo>
                    <a:pt x="8442" y="1810"/>
                    <a:pt x="8311" y="1715"/>
                    <a:pt x="8180" y="1655"/>
                  </a:cubicBezTo>
                  <a:lnTo>
                    <a:pt x="8680" y="560"/>
                  </a:lnTo>
                  <a:cubicBezTo>
                    <a:pt x="8727" y="465"/>
                    <a:pt x="8799" y="393"/>
                    <a:pt x="8894" y="358"/>
                  </a:cubicBezTo>
                  <a:cubicBezTo>
                    <a:pt x="8922" y="350"/>
                    <a:pt x="8952" y="346"/>
                    <a:pt x="8984" y="346"/>
                  </a:cubicBezTo>
                  <a:close/>
                  <a:moveTo>
                    <a:pt x="11780" y="5137"/>
                  </a:moveTo>
                  <a:cubicBezTo>
                    <a:pt x="11858" y="5137"/>
                    <a:pt x="11924" y="5171"/>
                    <a:pt x="11990" y="5227"/>
                  </a:cubicBezTo>
                  <a:cubicBezTo>
                    <a:pt x="12061" y="5287"/>
                    <a:pt x="12097" y="5394"/>
                    <a:pt x="12097" y="5477"/>
                  </a:cubicBezTo>
                  <a:cubicBezTo>
                    <a:pt x="12097" y="5572"/>
                    <a:pt x="12061" y="5656"/>
                    <a:pt x="11990" y="5739"/>
                  </a:cubicBezTo>
                  <a:cubicBezTo>
                    <a:pt x="11917" y="5791"/>
                    <a:pt x="11845" y="5825"/>
                    <a:pt x="11756" y="5825"/>
                  </a:cubicBezTo>
                  <a:cubicBezTo>
                    <a:pt x="11743" y="5825"/>
                    <a:pt x="11730" y="5824"/>
                    <a:pt x="11716" y="5823"/>
                  </a:cubicBezTo>
                  <a:lnTo>
                    <a:pt x="10513" y="5703"/>
                  </a:lnTo>
                  <a:lnTo>
                    <a:pt x="10513" y="5477"/>
                  </a:lnTo>
                  <a:lnTo>
                    <a:pt x="10513" y="5263"/>
                  </a:lnTo>
                  <a:lnTo>
                    <a:pt x="11716" y="5144"/>
                  </a:lnTo>
                  <a:cubicBezTo>
                    <a:pt x="11738" y="5139"/>
                    <a:pt x="11760" y="5137"/>
                    <a:pt x="11780" y="5137"/>
                  </a:cubicBezTo>
                  <a:close/>
                  <a:moveTo>
                    <a:pt x="729" y="5130"/>
                  </a:moveTo>
                  <a:cubicBezTo>
                    <a:pt x="740" y="5130"/>
                    <a:pt x="751" y="5131"/>
                    <a:pt x="762" y="5132"/>
                  </a:cubicBezTo>
                  <a:lnTo>
                    <a:pt x="1965" y="5251"/>
                  </a:lnTo>
                  <a:lnTo>
                    <a:pt x="1965" y="5477"/>
                  </a:lnTo>
                  <a:lnTo>
                    <a:pt x="1965" y="5703"/>
                  </a:lnTo>
                  <a:lnTo>
                    <a:pt x="762" y="5823"/>
                  </a:lnTo>
                  <a:cubicBezTo>
                    <a:pt x="745" y="5824"/>
                    <a:pt x="728" y="5825"/>
                    <a:pt x="712" y="5825"/>
                  </a:cubicBezTo>
                  <a:cubicBezTo>
                    <a:pt x="628" y="5825"/>
                    <a:pt x="558" y="5799"/>
                    <a:pt x="488" y="5739"/>
                  </a:cubicBezTo>
                  <a:cubicBezTo>
                    <a:pt x="417" y="5680"/>
                    <a:pt x="369" y="5572"/>
                    <a:pt x="369" y="5477"/>
                  </a:cubicBezTo>
                  <a:cubicBezTo>
                    <a:pt x="369" y="5370"/>
                    <a:pt x="417" y="5287"/>
                    <a:pt x="488" y="5227"/>
                  </a:cubicBezTo>
                  <a:cubicBezTo>
                    <a:pt x="563" y="5174"/>
                    <a:pt x="638" y="5130"/>
                    <a:pt x="729" y="5130"/>
                  </a:cubicBezTo>
                  <a:close/>
                  <a:moveTo>
                    <a:pt x="6239" y="1548"/>
                  </a:moveTo>
                  <a:cubicBezTo>
                    <a:pt x="8394" y="1548"/>
                    <a:pt x="10156" y="3310"/>
                    <a:pt x="10156" y="5465"/>
                  </a:cubicBezTo>
                  <a:cubicBezTo>
                    <a:pt x="10156" y="7620"/>
                    <a:pt x="8394" y="9382"/>
                    <a:pt x="6239" y="9382"/>
                  </a:cubicBezTo>
                  <a:cubicBezTo>
                    <a:pt x="4084" y="9382"/>
                    <a:pt x="2322" y="7620"/>
                    <a:pt x="2322" y="5465"/>
                  </a:cubicBezTo>
                  <a:cubicBezTo>
                    <a:pt x="2322" y="3310"/>
                    <a:pt x="4084" y="1548"/>
                    <a:pt x="6239" y="1548"/>
                  </a:cubicBezTo>
                  <a:close/>
                  <a:moveTo>
                    <a:pt x="3917" y="9073"/>
                  </a:moveTo>
                  <a:cubicBezTo>
                    <a:pt x="4036" y="9144"/>
                    <a:pt x="4167" y="9228"/>
                    <a:pt x="4310" y="9287"/>
                  </a:cubicBezTo>
                  <a:lnTo>
                    <a:pt x="3798" y="10395"/>
                  </a:lnTo>
                  <a:cubicBezTo>
                    <a:pt x="3751" y="10478"/>
                    <a:pt x="3679" y="10561"/>
                    <a:pt x="3596" y="10585"/>
                  </a:cubicBezTo>
                  <a:cubicBezTo>
                    <a:pt x="3563" y="10597"/>
                    <a:pt x="3528" y="10603"/>
                    <a:pt x="3493" y="10603"/>
                  </a:cubicBezTo>
                  <a:cubicBezTo>
                    <a:pt x="3429" y="10603"/>
                    <a:pt x="3364" y="10584"/>
                    <a:pt x="3310" y="10561"/>
                  </a:cubicBezTo>
                  <a:cubicBezTo>
                    <a:pt x="3215" y="10514"/>
                    <a:pt x="3155" y="10418"/>
                    <a:pt x="3143" y="10335"/>
                  </a:cubicBezTo>
                  <a:cubicBezTo>
                    <a:pt x="3131" y="10228"/>
                    <a:pt x="3143" y="10144"/>
                    <a:pt x="3203" y="10049"/>
                  </a:cubicBezTo>
                  <a:lnTo>
                    <a:pt x="3917" y="9073"/>
                  </a:lnTo>
                  <a:close/>
                  <a:moveTo>
                    <a:pt x="8561" y="9073"/>
                  </a:moveTo>
                  <a:lnTo>
                    <a:pt x="9275" y="10049"/>
                  </a:lnTo>
                  <a:cubicBezTo>
                    <a:pt x="9335" y="10121"/>
                    <a:pt x="9347" y="10228"/>
                    <a:pt x="9335" y="10335"/>
                  </a:cubicBezTo>
                  <a:cubicBezTo>
                    <a:pt x="9323" y="10442"/>
                    <a:pt x="9263" y="10514"/>
                    <a:pt x="9168" y="10561"/>
                  </a:cubicBezTo>
                  <a:cubicBezTo>
                    <a:pt x="9114" y="10584"/>
                    <a:pt x="9054" y="10603"/>
                    <a:pt x="8990" y="10603"/>
                  </a:cubicBezTo>
                  <a:cubicBezTo>
                    <a:pt x="8955" y="10603"/>
                    <a:pt x="8920" y="10597"/>
                    <a:pt x="8882" y="10585"/>
                  </a:cubicBezTo>
                  <a:cubicBezTo>
                    <a:pt x="8799" y="10561"/>
                    <a:pt x="8727" y="10478"/>
                    <a:pt x="8680" y="10395"/>
                  </a:cubicBezTo>
                  <a:lnTo>
                    <a:pt x="8180" y="9287"/>
                  </a:lnTo>
                  <a:cubicBezTo>
                    <a:pt x="8311" y="9216"/>
                    <a:pt x="8442" y="9144"/>
                    <a:pt x="8561" y="9073"/>
                  </a:cubicBezTo>
                  <a:close/>
                  <a:moveTo>
                    <a:pt x="3464" y="0"/>
                  </a:moveTo>
                  <a:cubicBezTo>
                    <a:pt x="3346" y="0"/>
                    <a:pt x="3228" y="30"/>
                    <a:pt x="3120" y="96"/>
                  </a:cubicBezTo>
                  <a:cubicBezTo>
                    <a:pt x="2941" y="203"/>
                    <a:pt x="2822" y="358"/>
                    <a:pt x="2774" y="548"/>
                  </a:cubicBezTo>
                  <a:cubicBezTo>
                    <a:pt x="2727" y="750"/>
                    <a:pt x="2774" y="953"/>
                    <a:pt x="2893" y="1120"/>
                  </a:cubicBezTo>
                  <a:lnTo>
                    <a:pt x="3608" y="2096"/>
                  </a:lnTo>
                  <a:cubicBezTo>
                    <a:pt x="2739" y="2775"/>
                    <a:pt x="2143" y="3751"/>
                    <a:pt x="2000" y="4882"/>
                  </a:cubicBezTo>
                  <a:lnTo>
                    <a:pt x="798" y="4763"/>
                  </a:lnTo>
                  <a:cubicBezTo>
                    <a:pt x="781" y="4762"/>
                    <a:pt x="764" y="4761"/>
                    <a:pt x="747" y="4761"/>
                  </a:cubicBezTo>
                  <a:cubicBezTo>
                    <a:pt x="562" y="4761"/>
                    <a:pt x="380" y="4821"/>
                    <a:pt x="238" y="4941"/>
                  </a:cubicBezTo>
                  <a:cubicBezTo>
                    <a:pt x="95" y="5084"/>
                    <a:pt x="0" y="5275"/>
                    <a:pt x="0" y="5465"/>
                  </a:cubicBezTo>
                  <a:cubicBezTo>
                    <a:pt x="0" y="5656"/>
                    <a:pt x="95" y="5858"/>
                    <a:pt x="238" y="5989"/>
                  </a:cubicBezTo>
                  <a:cubicBezTo>
                    <a:pt x="381" y="6108"/>
                    <a:pt x="536" y="6168"/>
                    <a:pt x="714" y="6168"/>
                  </a:cubicBezTo>
                  <a:lnTo>
                    <a:pt x="798" y="6168"/>
                  </a:lnTo>
                  <a:lnTo>
                    <a:pt x="2000" y="6049"/>
                  </a:lnTo>
                  <a:cubicBezTo>
                    <a:pt x="2143" y="7180"/>
                    <a:pt x="2762" y="8156"/>
                    <a:pt x="3608" y="8835"/>
                  </a:cubicBezTo>
                  <a:lnTo>
                    <a:pt x="2905" y="9847"/>
                  </a:lnTo>
                  <a:cubicBezTo>
                    <a:pt x="2786" y="10002"/>
                    <a:pt x="2739" y="10216"/>
                    <a:pt x="2786" y="10406"/>
                  </a:cubicBezTo>
                  <a:cubicBezTo>
                    <a:pt x="2834" y="10597"/>
                    <a:pt x="2953" y="10776"/>
                    <a:pt x="3131" y="10871"/>
                  </a:cubicBezTo>
                  <a:cubicBezTo>
                    <a:pt x="3239" y="10930"/>
                    <a:pt x="3370" y="10954"/>
                    <a:pt x="3489" y="10954"/>
                  </a:cubicBezTo>
                  <a:cubicBezTo>
                    <a:pt x="3560" y="10954"/>
                    <a:pt x="3632" y="10942"/>
                    <a:pt x="3715" y="10930"/>
                  </a:cubicBezTo>
                  <a:cubicBezTo>
                    <a:pt x="3905" y="10871"/>
                    <a:pt x="4048" y="10716"/>
                    <a:pt x="4143" y="10537"/>
                  </a:cubicBezTo>
                  <a:lnTo>
                    <a:pt x="4644" y="9442"/>
                  </a:lnTo>
                  <a:cubicBezTo>
                    <a:pt x="5132" y="9644"/>
                    <a:pt x="5691" y="9752"/>
                    <a:pt x="6251" y="9752"/>
                  </a:cubicBezTo>
                  <a:cubicBezTo>
                    <a:pt x="6822" y="9752"/>
                    <a:pt x="7370" y="9633"/>
                    <a:pt x="7858" y="9442"/>
                  </a:cubicBezTo>
                  <a:lnTo>
                    <a:pt x="8370" y="10537"/>
                  </a:lnTo>
                  <a:cubicBezTo>
                    <a:pt x="8454" y="10716"/>
                    <a:pt x="8608" y="10871"/>
                    <a:pt x="8799" y="10930"/>
                  </a:cubicBezTo>
                  <a:cubicBezTo>
                    <a:pt x="8870" y="10954"/>
                    <a:pt x="8942" y="10954"/>
                    <a:pt x="9025" y="10954"/>
                  </a:cubicBezTo>
                  <a:cubicBezTo>
                    <a:pt x="9144" y="10954"/>
                    <a:pt x="9275" y="10930"/>
                    <a:pt x="9382" y="10871"/>
                  </a:cubicBezTo>
                  <a:cubicBezTo>
                    <a:pt x="9561" y="10764"/>
                    <a:pt x="9680" y="10597"/>
                    <a:pt x="9716" y="10406"/>
                  </a:cubicBezTo>
                  <a:cubicBezTo>
                    <a:pt x="9763" y="10216"/>
                    <a:pt x="9716" y="10002"/>
                    <a:pt x="9597" y="9847"/>
                  </a:cubicBezTo>
                  <a:lnTo>
                    <a:pt x="8882" y="8859"/>
                  </a:lnTo>
                  <a:cubicBezTo>
                    <a:pt x="9751" y="8192"/>
                    <a:pt x="10347" y="7204"/>
                    <a:pt x="10490" y="6073"/>
                  </a:cubicBezTo>
                  <a:lnTo>
                    <a:pt x="11704" y="6192"/>
                  </a:lnTo>
                  <a:lnTo>
                    <a:pt x="11775" y="6192"/>
                  </a:lnTo>
                  <a:cubicBezTo>
                    <a:pt x="11954" y="6192"/>
                    <a:pt x="12121" y="6132"/>
                    <a:pt x="12252" y="6013"/>
                  </a:cubicBezTo>
                  <a:cubicBezTo>
                    <a:pt x="12395" y="5882"/>
                    <a:pt x="12490" y="5692"/>
                    <a:pt x="12490" y="5489"/>
                  </a:cubicBezTo>
                  <a:cubicBezTo>
                    <a:pt x="12490" y="5299"/>
                    <a:pt x="12383" y="5084"/>
                    <a:pt x="12240" y="4941"/>
                  </a:cubicBezTo>
                  <a:cubicBezTo>
                    <a:pt x="12098" y="4821"/>
                    <a:pt x="11926" y="4761"/>
                    <a:pt x="11742" y="4761"/>
                  </a:cubicBezTo>
                  <a:cubicBezTo>
                    <a:pt x="11726" y="4761"/>
                    <a:pt x="11709" y="4762"/>
                    <a:pt x="11692" y="4763"/>
                  </a:cubicBezTo>
                  <a:lnTo>
                    <a:pt x="10478" y="4882"/>
                  </a:lnTo>
                  <a:cubicBezTo>
                    <a:pt x="10335" y="3751"/>
                    <a:pt x="9716" y="2775"/>
                    <a:pt x="8870" y="2096"/>
                  </a:cubicBezTo>
                  <a:lnTo>
                    <a:pt x="9585" y="1120"/>
                  </a:lnTo>
                  <a:cubicBezTo>
                    <a:pt x="9704" y="953"/>
                    <a:pt x="9751" y="750"/>
                    <a:pt x="9704" y="548"/>
                  </a:cubicBezTo>
                  <a:cubicBezTo>
                    <a:pt x="9668" y="358"/>
                    <a:pt x="9537" y="179"/>
                    <a:pt x="9370" y="96"/>
                  </a:cubicBezTo>
                  <a:cubicBezTo>
                    <a:pt x="9254" y="30"/>
                    <a:pt x="9134" y="0"/>
                    <a:pt x="9015" y="0"/>
                  </a:cubicBezTo>
                  <a:cubicBezTo>
                    <a:pt x="8938" y="0"/>
                    <a:pt x="8861" y="13"/>
                    <a:pt x="8787" y="36"/>
                  </a:cubicBezTo>
                  <a:cubicBezTo>
                    <a:pt x="8596" y="96"/>
                    <a:pt x="8442" y="238"/>
                    <a:pt x="8358" y="417"/>
                  </a:cubicBezTo>
                  <a:lnTo>
                    <a:pt x="7846" y="1524"/>
                  </a:lnTo>
                  <a:cubicBezTo>
                    <a:pt x="7358" y="1310"/>
                    <a:pt x="6810" y="1203"/>
                    <a:pt x="6239" y="1203"/>
                  </a:cubicBezTo>
                  <a:cubicBezTo>
                    <a:pt x="5679" y="1203"/>
                    <a:pt x="5120" y="1322"/>
                    <a:pt x="4632" y="1524"/>
                  </a:cubicBezTo>
                  <a:lnTo>
                    <a:pt x="4132" y="417"/>
                  </a:lnTo>
                  <a:cubicBezTo>
                    <a:pt x="4036" y="238"/>
                    <a:pt x="3893" y="96"/>
                    <a:pt x="3691" y="36"/>
                  </a:cubicBezTo>
                  <a:cubicBezTo>
                    <a:pt x="3617" y="13"/>
                    <a:pt x="3540" y="0"/>
                    <a:pt x="3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8" name="Google Shape;10218;p65"/>
          <p:cNvGrpSpPr/>
          <p:nvPr/>
        </p:nvGrpSpPr>
        <p:grpSpPr>
          <a:xfrm>
            <a:off x="3584201" y="4294996"/>
            <a:ext cx="267574" cy="329415"/>
            <a:chOff x="3584201" y="4294996"/>
            <a:chExt cx="267574" cy="329415"/>
          </a:xfrm>
          <a:solidFill>
            <a:schemeClr val="accent1"/>
          </a:solidFill>
        </p:grpSpPr>
        <p:sp>
          <p:nvSpPr>
            <p:cNvPr id="10219" name="Google Shape;10219;p65"/>
            <p:cNvSpPr/>
            <p:nvPr/>
          </p:nvSpPr>
          <p:spPr>
            <a:xfrm>
              <a:off x="3584201" y="4294996"/>
              <a:ext cx="267574" cy="329415"/>
            </a:xfrm>
            <a:custGeom>
              <a:avLst/>
              <a:gdLst/>
              <a:ahLst/>
              <a:cxnLst/>
              <a:rect l="l" t="t" r="r" b="b"/>
              <a:pathLst>
                <a:path w="8407" h="10350" extrusionOk="0">
                  <a:moveTo>
                    <a:pt x="4191" y="321"/>
                  </a:moveTo>
                  <a:lnTo>
                    <a:pt x="8097" y="1095"/>
                  </a:lnTo>
                  <a:lnTo>
                    <a:pt x="8097" y="6727"/>
                  </a:lnTo>
                  <a:lnTo>
                    <a:pt x="4191" y="10001"/>
                  </a:lnTo>
                  <a:lnTo>
                    <a:pt x="298" y="6727"/>
                  </a:lnTo>
                  <a:lnTo>
                    <a:pt x="298" y="1095"/>
                  </a:lnTo>
                  <a:lnTo>
                    <a:pt x="4191" y="321"/>
                  </a:lnTo>
                  <a:close/>
                  <a:moveTo>
                    <a:pt x="4168" y="0"/>
                  </a:moveTo>
                  <a:lnTo>
                    <a:pt x="120" y="810"/>
                  </a:lnTo>
                  <a:cubicBezTo>
                    <a:pt x="48" y="822"/>
                    <a:pt x="0" y="881"/>
                    <a:pt x="0" y="953"/>
                  </a:cubicBezTo>
                  <a:lnTo>
                    <a:pt x="0" y="6787"/>
                  </a:lnTo>
                  <a:cubicBezTo>
                    <a:pt x="0" y="6834"/>
                    <a:pt x="12" y="6882"/>
                    <a:pt x="60" y="6906"/>
                  </a:cubicBezTo>
                  <a:lnTo>
                    <a:pt x="4108" y="10323"/>
                  </a:lnTo>
                  <a:cubicBezTo>
                    <a:pt x="4138" y="10341"/>
                    <a:pt x="4171" y="10350"/>
                    <a:pt x="4203" y="10350"/>
                  </a:cubicBezTo>
                  <a:cubicBezTo>
                    <a:pt x="4236" y="10350"/>
                    <a:pt x="4269" y="10341"/>
                    <a:pt x="4299" y="10323"/>
                  </a:cubicBezTo>
                  <a:lnTo>
                    <a:pt x="8347" y="6906"/>
                  </a:lnTo>
                  <a:cubicBezTo>
                    <a:pt x="8382" y="6882"/>
                    <a:pt x="8406" y="6834"/>
                    <a:pt x="8406" y="6787"/>
                  </a:cubicBezTo>
                  <a:lnTo>
                    <a:pt x="8406" y="953"/>
                  </a:lnTo>
                  <a:cubicBezTo>
                    <a:pt x="8406" y="881"/>
                    <a:pt x="8347" y="822"/>
                    <a:pt x="8275" y="810"/>
                  </a:cubicBezTo>
                  <a:lnTo>
                    <a:pt x="4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5"/>
            <p:cNvSpPr/>
            <p:nvPr/>
          </p:nvSpPr>
          <p:spPr>
            <a:xfrm>
              <a:off x="3604666" y="4315811"/>
              <a:ext cx="226644" cy="281610"/>
            </a:xfrm>
            <a:custGeom>
              <a:avLst/>
              <a:gdLst/>
              <a:ahLst/>
              <a:cxnLst/>
              <a:rect l="l" t="t" r="r" b="b"/>
              <a:pathLst>
                <a:path w="7121" h="8848" extrusionOk="0">
                  <a:moveTo>
                    <a:pt x="3525" y="1"/>
                  </a:moveTo>
                  <a:lnTo>
                    <a:pt x="119" y="691"/>
                  </a:lnTo>
                  <a:cubicBezTo>
                    <a:pt x="36" y="703"/>
                    <a:pt x="0" y="763"/>
                    <a:pt x="0" y="834"/>
                  </a:cubicBezTo>
                  <a:lnTo>
                    <a:pt x="0" y="5835"/>
                  </a:lnTo>
                  <a:cubicBezTo>
                    <a:pt x="0" y="5883"/>
                    <a:pt x="12" y="5930"/>
                    <a:pt x="60" y="5954"/>
                  </a:cubicBezTo>
                  <a:lnTo>
                    <a:pt x="3465" y="8811"/>
                  </a:lnTo>
                  <a:cubicBezTo>
                    <a:pt x="3495" y="8835"/>
                    <a:pt x="3528" y="8847"/>
                    <a:pt x="3560" y="8847"/>
                  </a:cubicBezTo>
                  <a:cubicBezTo>
                    <a:pt x="3593" y="8847"/>
                    <a:pt x="3626" y="8835"/>
                    <a:pt x="3656" y="8811"/>
                  </a:cubicBezTo>
                  <a:lnTo>
                    <a:pt x="7061" y="5954"/>
                  </a:lnTo>
                  <a:cubicBezTo>
                    <a:pt x="7097" y="5930"/>
                    <a:pt x="7120" y="5883"/>
                    <a:pt x="7120" y="5835"/>
                  </a:cubicBezTo>
                  <a:lnTo>
                    <a:pt x="7120" y="4609"/>
                  </a:lnTo>
                  <a:cubicBezTo>
                    <a:pt x="7120" y="4513"/>
                    <a:pt x="7049" y="4454"/>
                    <a:pt x="6977" y="4454"/>
                  </a:cubicBezTo>
                  <a:cubicBezTo>
                    <a:pt x="6882" y="4454"/>
                    <a:pt x="6823" y="4525"/>
                    <a:pt x="6823" y="4609"/>
                  </a:cubicBezTo>
                  <a:lnTo>
                    <a:pt x="6823" y="5763"/>
                  </a:lnTo>
                  <a:lnTo>
                    <a:pt x="3572" y="8502"/>
                  </a:lnTo>
                  <a:lnTo>
                    <a:pt x="298" y="5763"/>
                  </a:lnTo>
                  <a:lnTo>
                    <a:pt x="298" y="953"/>
                  </a:lnTo>
                  <a:lnTo>
                    <a:pt x="3548" y="299"/>
                  </a:lnTo>
                  <a:lnTo>
                    <a:pt x="6811" y="953"/>
                  </a:lnTo>
                  <a:lnTo>
                    <a:pt x="6811" y="3847"/>
                  </a:lnTo>
                  <a:cubicBezTo>
                    <a:pt x="6799" y="3930"/>
                    <a:pt x="6870" y="4013"/>
                    <a:pt x="6966" y="4013"/>
                  </a:cubicBezTo>
                  <a:cubicBezTo>
                    <a:pt x="7049" y="4013"/>
                    <a:pt x="7108" y="3930"/>
                    <a:pt x="7108" y="3858"/>
                  </a:cubicBezTo>
                  <a:lnTo>
                    <a:pt x="7108" y="834"/>
                  </a:lnTo>
                  <a:cubicBezTo>
                    <a:pt x="7108" y="763"/>
                    <a:pt x="7061" y="703"/>
                    <a:pt x="6989" y="691"/>
                  </a:cubicBezTo>
                  <a:lnTo>
                    <a:pt x="3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5"/>
            <p:cNvSpPr/>
            <p:nvPr/>
          </p:nvSpPr>
          <p:spPr>
            <a:xfrm>
              <a:off x="3645597" y="4362056"/>
              <a:ext cx="144019" cy="144019"/>
            </a:xfrm>
            <a:custGeom>
              <a:avLst/>
              <a:gdLst/>
              <a:ahLst/>
              <a:cxnLst/>
              <a:rect l="l" t="t" r="r" b="b"/>
              <a:pathLst>
                <a:path w="4525" h="4525" extrusionOk="0">
                  <a:moveTo>
                    <a:pt x="2262" y="322"/>
                  </a:moveTo>
                  <a:cubicBezTo>
                    <a:pt x="3334" y="322"/>
                    <a:pt x="4215" y="1203"/>
                    <a:pt x="4215" y="2275"/>
                  </a:cubicBezTo>
                  <a:cubicBezTo>
                    <a:pt x="4215" y="3346"/>
                    <a:pt x="3334" y="4227"/>
                    <a:pt x="2262" y="4227"/>
                  </a:cubicBezTo>
                  <a:cubicBezTo>
                    <a:pt x="1191" y="4227"/>
                    <a:pt x="322" y="3346"/>
                    <a:pt x="322" y="2275"/>
                  </a:cubicBezTo>
                  <a:cubicBezTo>
                    <a:pt x="322" y="1203"/>
                    <a:pt x="1191" y="322"/>
                    <a:pt x="2262" y="322"/>
                  </a:cubicBezTo>
                  <a:close/>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5"/>
            <p:cNvSpPr/>
            <p:nvPr/>
          </p:nvSpPr>
          <p:spPr>
            <a:xfrm>
              <a:off x="3692574" y="4377970"/>
              <a:ext cx="51561" cy="112574"/>
            </a:xfrm>
            <a:custGeom>
              <a:avLst/>
              <a:gdLst/>
              <a:ahLst/>
              <a:cxnLst/>
              <a:rect l="l" t="t" r="r" b="b"/>
              <a:pathLst>
                <a:path w="1620" h="3537" extrusionOk="0">
                  <a:moveTo>
                    <a:pt x="810" y="0"/>
                  </a:moveTo>
                  <a:cubicBezTo>
                    <a:pt x="727" y="0"/>
                    <a:pt x="656" y="72"/>
                    <a:pt x="656" y="155"/>
                  </a:cubicBezTo>
                  <a:lnTo>
                    <a:pt x="656" y="489"/>
                  </a:lnTo>
                  <a:cubicBezTo>
                    <a:pt x="298" y="524"/>
                    <a:pt x="1" y="834"/>
                    <a:pt x="1" y="1203"/>
                  </a:cubicBezTo>
                  <a:cubicBezTo>
                    <a:pt x="1" y="1608"/>
                    <a:pt x="334" y="1917"/>
                    <a:pt x="715" y="1917"/>
                  </a:cubicBezTo>
                  <a:lnTo>
                    <a:pt x="882" y="1917"/>
                  </a:lnTo>
                  <a:cubicBezTo>
                    <a:pt x="1108" y="1917"/>
                    <a:pt x="1298" y="2108"/>
                    <a:pt x="1298" y="2334"/>
                  </a:cubicBezTo>
                  <a:cubicBezTo>
                    <a:pt x="1298" y="2560"/>
                    <a:pt x="1108" y="2751"/>
                    <a:pt x="882" y="2751"/>
                  </a:cubicBezTo>
                  <a:lnTo>
                    <a:pt x="644" y="2751"/>
                  </a:lnTo>
                  <a:cubicBezTo>
                    <a:pt x="465" y="2751"/>
                    <a:pt x="310" y="2608"/>
                    <a:pt x="310" y="2429"/>
                  </a:cubicBezTo>
                  <a:cubicBezTo>
                    <a:pt x="310" y="2334"/>
                    <a:pt x="239" y="2275"/>
                    <a:pt x="167" y="2275"/>
                  </a:cubicBezTo>
                  <a:cubicBezTo>
                    <a:pt x="84" y="2275"/>
                    <a:pt x="13" y="2346"/>
                    <a:pt x="13" y="2429"/>
                  </a:cubicBezTo>
                  <a:cubicBezTo>
                    <a:pt x="13" y="2787"/>
                    <a:pt x="298" y="3060"/>
                    <a:pt x="656" y="3060"/>
                  </a:cubicBezTo>
                  <a:lnTo>
                    <a:pt x="667" y="3060"/>
                  </a:lnTo>
                  <a:lnTo>
                    <a:pt x="667" y="3394"/>
                  </a:lnTo>
                  <a:cubicBezTo>
                    <a:pt x="667" y="3477"/>
                    <a:pt x="739" y="3537"/>
                    <a:pt x="822" y="3537"/>
                  </a:cubicBezTo>
                  <a:cubicBezTo>
                    <a:pt x="894" y="3537"/>
                    <a:pt x="965" y="3465"/>
                    <a:pt x="965" y="3394"/>
                  </a:cubicBezTo>
                  <a:lnTo>
                    <a:pt x="965" y="3048"/>
                  </a:lnTo>
                  <a:cubicBezTo>
                    <a:pt x="1322" y="3025"/>
                    <a:pt x="1620" y="2703"/>
                    <a:pt x="1620" y="2334"/>
                  </a:cubicBezTo>
                  <a:cubicBezTo>
                    <a:pt x="1620" y="1929"/>
                    <a:pt x="1298" y="1620"/>
                    <a:pt x="906" y="1620"/>
                  </a:cubicBezTo>
                  <a:lnTo>
                    <a:pt x="739" y="1620"/>
                  </a:lnTo>
                  <a:cubicBezTo>
                    <a:pt x="525" y="1620"/>
                    <a:pt x="334" y="1429"/>
                    <a:pt x="334" y="1203"/>
                  </a:cubicBezTo>
                  <a:cubicBezTo>
                    <a:pt x="334" y="977"/>
                    <a:pt x="525" y="786"/>
                    <a:pt x="739" y="786"/>
                  </a:cubicBezTo>
                  <a:lnTo>
                    <a:pt x="977" y="786"/>
                  </a:lnTo>
                  <a:cubicBezTo>
                    <a:pt x="1167" y="786"/>
                    <a:pt x="1310" y="941"/>
                    <a:pt x="1310" y="1120"/>
                  </a:cubicBezTo>
                  <a:lnTo>
                    <a:pt x="1310" y="1286"/>
                  </a:lnTo>
                  <a:cubicBezTo>
                    <a:pt x="1310" y="1358"/>
                    <a:pt x="1382" y="1429"/>
                    <a:pt x="1465" y="1429"/>
                  </a:cubicBezTo>
                  <a:cubicBezTo>
                    <a:pt x="1548" y="1429"/>
                    <a:pt x="1608" y="1358"/>
                    <a:pt x="1608" y="1286"/>
                  </a:cubicBezTo>
                  <a:lnTo>
                    <a:pt x="1608" y="1120"/>
                  </a:lnTo>
                  <a:cubicBezTo>
                    <a:pt x="1608" y="762"/>
                    <a:pt x="1322" y="477"/>
                    <a:pt x="965" y="477"/>
                  </a:cubicBezTo>
                  <a:lnTo>
                    <a:pt x="953" y="477"/>
                  </a:lnTo>
                  <a:lnTo>
                    <a:pt x="953" y="155"/>
                  </a:lnTo>
                  <a:cubicBezTo>
                    <a:pt x="953" y="60"/>
                    <a:pt x="882"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3" name="Google Shape;10223;p65"/>
          <p:cNvGrpSpPr/>
          <p:nvPr/>
        </p:nvGrpSpPr>
        <p:grpSpPr>
          <a:xfrm>
            <a:off x="3082855" y="4295728"/>
            <a:ext cx="375946" cy="327823"/>
            <a:chOff x="3082855" y="4295728"/>
            <a:chExt cx="375946" cy="327823"/>
          </a:xfrm>
          <a:solidFill>
            <a:schemeClr val="accent1"/>
          </a:solidFill>
        </p:grpSpPr>
        <p:sp>
          <p:nvSpPr>
            <p:cNvPr id="10224" name="Google Shape;10224;p65"/>
            <p:cNvSpPr/>
            <p:nvPr/>
          </p:nvSpPr>
          <p:spPr>
            <a:xfrm>
              <a:off x="3082855" y="4295728"/>
              <a:ext cx="375946" cy="327823"/>
            </a:xfrm>
            <a:custGeom>
              <a:avLst/>
              <a:gdLst/>
              <a:ahLst/>
              <a:cxnLst/>
              <a:rect l="l" t="t" r="r" b="b"/>
              <a:pathLst>
                <a:path w="11812" h="10300" extrusionOk="0">
                  <a:moveTo>
                    <a:pt x="6644" y="358"/>
                  </a:moveTo>
                  <a:lnTo>
                    <a:pt x="6311" y="3311"/>
                  </a:lnTo>
                  <a:cubicBezTo>
                    <a:pt x="6311" y="3311"/>
                    <a:pt x="6311" y="3335"/>
                    <a:pt x="6299" y="3335"/>
                  </a:cubicBezTo>
                  <a:lnTo>
                    <a:pt x="5525" y="3335"/>
                  </a:lnTo>
                  <a:cubicBezTo>
                    <a:pt x="5525" y="3335"/>
                    <a:pt x="5513" y="3335"/>
                    <a:pt x="5513" y="3311"/>
                  </a:cubicBezTo>
                  <a:lnTo>
                    <a:pt x="5180" y="358"/>
                  </a:lnTo>
                  <a:close/>
                  <a:moveTo>
                    <a:pt x="11240" y="2930"/>
                  </a:moveTo>
                  <a:cubicBezTo>
                    <a:pt x="11347" y="2930"/>
                    <a:pt x="11431" y="3013"/>
                    <a:pt x="11431" y="3120"/>
                  </a:cubicBezTo>
                  <a:lnTo>
                    <a:pt x="11431" y="9764"/>
                  </a:lnTo>
                  <a:lnTo>
                    <a:pt x="11454" y="9764"/>
                  </a:lnTo>
                  <a:cubicBezTo>
                    <a:pt x="11454" y="9859"/>
                    <a:pt x="11359" y="9954"/>
                    <a:pt x="11252" y="9954"/>
                  </a:cubicBezTo>
                  <a:lnTo>
                    <a:pt x="560" y="9954"/>
                  </a:lnTo>
                  <a:cubicBezTo>
                    <a:pt x="453" y="9954"/>
                    <a:pt x="358" y="9859"/>
                    <a:pt x="358" y="9764"/>
                  </a:cubicBezTo>
                  <a:lnTo>
                    <a:pt x="358" y="3120"/>
                  </a:lnTo>
                  <a:cubicBezTo>
                    <a:pt x="358" y="3013"/>
                    <a:pt x="453" y="2930"/>
                    <a:pt x="560" y="2930"/>
                  </a:cubicBezTo>
                  <a:lnTo>
                    <a:pt x="5108" y="2930"/>
                  </a:lnTo>
                  <a:lnTo>
                    <a:pt x="5156" y="3346"/>
                  </a:lnTo>
                  <a:cubicBezTo>
                    <a:pt x="5168" y="3525"/>
                    <a:pt x="5335" y="3656"/>
                    <a:pt x="5513" y="3656"/>
                  </a:cubicBezTo>
                  <a:lnTo>
                    <a:pt x="6287" y="3656"/>
                  </a:lnTo>
                  <a:cubicBezTo>
                    <a:pt x="6466" y="3656"/>
                    <a:pt x="6608" y="3525"/>
                    <a:pt x="6644" y="3346"/>
                  </a:cubicBezTo>
                  <a:lnTo>
                    <a:pt x="6692" y="2930"/>
                  </a:lnTo>
                  <a:close/>
                  <a:moveTo>
                    <a:pt x="4977" y="1"/>
                  </a:moveTo>
                  <a:cubicBezTo>
                    <a:pt x="4930" y="1"/>
                    <a:pt x="4882" y="13"/>
                    <a:pt x="4846" y="60"/>
                  </a:cubicBezTo>
                  <a:cubicBezTo>
                    <a:pt x="4811" y="84"/>
                    <a:pt x="4799" y="144"/>
                    <a:pt x="4799" y="191"/>
                  </a:cubicBezTo>
                  <a:lnTo>
                    <a:pt x="5061" y="2584"/>
                  </a:lnTo>
                  <a:lnTo>
                    <a:pt x="536" y="2584"/>
                  </a:lnTo>
                  <a:cubicBezTo>
                    <a:pt x="239" y="2584"/>
                    <a:pt x="1" y="2823"/>
                    <a:pt x="1" y="3120"/>
                  </a:cubicBezTo>
                  <a:lnTo>
                    <a:pt x="1" y="9764"/>
                  </a:lnTo>
                  <a:cubicBezTo>
                    <a:pt x="1" y="10062"/>
                    <a:pt x="239" y="10300"/>
                    <a:pt x="536" y="10300"/>
                  </a:cubicBezTo>
                  <a:lnTo>
                    <a:pt x="11240" y="10300"/>
                  </a:lnTo>
                  <a:cubicBezTo>
                    <a:pt x="11538" y="10300"/>
                    <a:pt x="11776" y="10062"/>
                    <a:pt x="11776" y="9764"/>
                  </a:cubicBezTo>
                  <a:lnTo>
                    <a:pt x="11776" y="3120"/>
                  </a:lnTo>
                  <a:cubicBezTo>
                    <a:pt x="11812" y="2823"/>
                    <a:pt x="11550" y="2584"/>
                    <a:pt x="11252" y="2584"/>
                  </a:cubicBezTo>
                  <a:lnTo>
                    <a:pt x="6728" y="2584"/>
                  </a:lnTo>
                  <a:lnTo>
                    <a:pt x="7001" y="191"/>
                  </a:lnTo>
                  <a:cubicBezTo>
                    <a:pt x="7001" y="144"/>
                    <a:pt x="6989" y="84"/>
                    <a:pt x="6954" y="60"/>
                  </a:cubicBezTo>
                  <a:cubicBezTo>
                    <a:pt x="6930" y="25"/>
                    <a:pt x="6882" y="1"/>
                    <a:pt x="6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5"/>
            <p:cNvSpPr/>
            <p:nvPr/>
          </p:nvSpPr>
          <p:spPr>
            <a:xfrm>
              <a:off x="3118852" y="4424947"/>
              <a:ext cx="128488" cy="163371"/>
            </a:xfrm>
            <a:custGeom>
              <a:avLst/>
              <a:gdLst/>
              <a:ahLst/>
              <a:cxnLst/>
              <a:rect l="l" t="t" r="r" b="b"/>
              <a:pathLst>
                <a:path w="4037" h="5133" extrusionOk="0">
                  <a:moveTo>
                    <a:pt x="2203" y="1251"/>
                  </a:moveTo>
                  <a:cubicBezTo>
                    <a:pt x="2418" y="1251"/>
                    <a:pt x="2596" y="1418"/>
                    <a:pt x="2596" y="1632"/>
                  </a:cubicBezTo>
                  <a:lnTo>
                    <a:pt x="2596" y="2013"/>
                  </a:lnTo>
                  <a:cubicBezTo>
                    <a:pt x="2584" y="2323"/>
                    <a:pt x="2322" y="2573"/>
                    <a:pt x="2013" y="2573"/>
                  </a:cubicBezTo>
                  <a:cubicBezTo>
                    <a:pt x="1703" y="2573"/>
                    <a:pt x="1453" y="2323"/>
                    <a:pt x="1453" y="2013"/>
                  </a:cubicBezTo>
                  <a:lnTo>
                    <a:pt x="1453" y="1632"/>
                  </a:lnTo>
                  <a:cubicBezTo>
                    <a:pt x="1453" y="1430"/>
                    <a:pt x="1608" y="1251"/>
                    <a:pt x="1834" y="1251"/>
                  </a:cubicBezTo>
                  <a:close/>
                  <a:moveTo>
                    <a:pt x="2191" y="2906"/>
                  </a:moveTo>
                  <a:lnTo>
                    <a:pt x="2191" y="3001"/>
                  </a:lnTo>
                  <a:cubicBezTo>
                    <a:pt x="2203" y="3061"/>
                    <a:pt x="2227" y="3144"/>
                    <a:pt x="2251" y="3180"/>
                  </a:cubicBezTo>
                  <a:lnTo>
                    <a:pt x="2013" y="3418"/>
                  </a:lnTo>
                  <a:lnTo>
                    <a:pt x="2001" y="3418"/>
                  </a:lnTo>
                  <a:lnTo>
                    <a:pt x="1763" y="3180"/>
                  </a:lnTo>
                  <a:cubicBezTo>
                    <a:pt x="1787" y="3120"/>
                    <a:pt x="1798" y="3061"/>
                    <a:pt x="1798" y="3001"/>
                  </a:cubicBezTo>
                  <a:lnTo>
                    <a:pt x="1798" y="2906"/>
                  </a:lnTo>
                  <a:cubicBezTo>
                    <a:pt x="1858" y="2918"/>
                    <a:pt x="1941" y="2918"/>
                    <a:pt x="2001" y="2918"/>
                  </a:cubicBezTo>
                  <a:cubicBezTo>
                    <a:pt x="2060" y="2918"/>
                    <a:pt x="2132" y="2906"/>
                    <a:pt x="2191" y="2906"/>
                  </a:cubicBezTo>
                  <a:close/>
                  <a:moveTo>
                    <a:pt x="2525" y="3394"/>
                  </a:moveTo>
                  <a:lnTo>
                    <a:pt x="2822" y="3537"/>
                  </a:lnTo>
                  <a:cubicBezTo>
                    <a:pt x="2882" y="3573"/>
                    <a:pt x="2918" y="3644"/>
                    <a:pt x="2918" y="3716"/>
                  </a:cubicBezTo>
                  <a:lnTo>
                    <a:pt x="2918" y="4787"/>
                  </a:lnTo>
                  <a:lnTo>
                    <a:pt x="1072" y="4787"/>
                  </a:lnTo>
                  <a:lnTo>
                    <a:pt x="1072" y="3716"/>
                  </a:lnTo>
                  <a:cubicBezTo>
                    <a:pt x="1072" y="3644"/>
                    <a:pt x="1120" y="3573"/>
                    <a:pt x="1179" y="3537"/>
                  </a:cubicBezTo>
                  <a:lnTo>
                    <a:pt x="1477" y="3394"/>
                  </a:lnTo>
                  <a:lnTo>
                    <a:pt x="1751" y="3656"/>
                  </a:lnTo>
                  <a:cubicBezTo>
                    <a:pt x="1822" y="3728"/>
                    <a:pt x="1906" y="3763"/>
                    <a:pt x="2001" y="3763"/>
                  </a:cubicBezTo>
                  <a:cubicBezTo>
                    <a:pt x="2084" y="3763"/>
                    <a:pt x="2179" y="3728"/>
                    <a:pt x="2251" y="3656"/>
                  </a:cubicBezTo>
                  <a:lnTo>
                    <a:pt x="2525" y="3394"/>
                  </a:lnTo>
                  <a:close/>
                  <a:moveTo>
                    <a:pt x="3680" y="334"/>
                  </a:moveTo>
                  <a:cubicBezTo>
                    <a:pt x="3680" y="334"/>
                    <a:pt x="3692" y="334"/>
                    <a:pt x="3692" y="358"/>
                  </a:cubicBezTo>
                  <a:lnTo>
                    <a:pt x="3692" y="4775"/>
                  </a:lnTo>
                  <a:lnTo>
                    <a:pt x="3680" y="4775"/>
                  </a:lnTo>
                  <a:lnTo>
                    <a:pt x="3299" y="4787"/>
                  </a:lnTo>
                  <a:lnTo>
                    <a:pt x="3299" y="3716"/>
                  </a:lnTo>
                  <a:cubicBezTo>
                    <a:pt x="3299" y="3513"/>
                    <a:pt x="3180" y="3335"/>
                    <a:pt x="3001" y="3227"/>
                  </a:cubicBezTo>
                  <a:lnTo>
                    <a:pt x="2560" y="3001"/>
                  </a:lnTo>
                  <a:lnTo>
                    <a:pt x="2560" y="2989"/>
                  </a:lnTo>
                  <a:lnTo>
                    <a:pt x="2560" y="2739"/>
                  </a:lnTo>
                  <a:cubicBezTo>
                    <a:pt x="2787" y="2573"/>
                    <a:pt x="2941" y="2311"/>
                    <a:pt x="2941" y="2013"/>
                  </a:cubicBezTo>
                  <a:lnTo>
                    <a:pt x="2941" y="1632"/>
                  </a:lnTo>
                  <a:cubicBezTo>
                    <a:pt x="2941" y="1227"/>
                    <a:pt x="2608" y="906"/>
                    <a:pt x="2203" y="906"/>
                  </a:cubicBezTo>
                  <a:lnTo>
                    <a:pt x="1834" y="906"/>
                  </a:lnTo>
                  <a:cubicBezTo>
                    <a:pt x="1429" y="906"/>
                    <a:pt x="1108" y="1239"/>
                    <a:pt x="1108" y="1632"/>
                  </a:cubicBezTo>
                  <a:lnTo>
                    <a:pt x="1108" y="2013"/>
                  </a:lnTo>
                  <a:cubicBezTo>
                    <a:pt x="1108" y="2311"/>
                    <a:pt x="1251" y="2573"/>
                    <a:pt x="1477" y="2739"/>
                  </a:cubicBezTo>
                  <a:lnTo>
                    <a:pt x="1477" y="2989"/>
                  </a:lnTo>
                  <a:lnTo>
                    <a:pt x="1477" y="3001"/>
                  </a:lnTo>
                  <a:lnTo>
                    <a:pt x="1048" y="3227"/>
                  </a:lnTo>
                  <a:cubicBezTo>
                    <a:pt x="870" y="3323"/>
                    <a:pt x="751" y="3513"/>
                    <a:pt x="751" y="3716"/>
                  </a:cubicBezTo>
                  <a:lnTo>
                    <a:pt x="751" y="4787"/>
                  </a:lnTo>
                  <a:lnTo>
                    <a:pt x="358" y="4787"/>
                  </a:lnTo>
                  <a:cubicBezTo>
                    <a:pt x="358" y="4787"/>
                    <a:pt x="346" y="4787"/>
                    <a:pt x="346" y="4775"/>
                  </a:cubicBezTo>
                  <a:lnTo>
                    <a:pt x="346" y="358"/>
                  </a:lnTo>
                  <a:cubicBezTo>
                    <a:pt x="346" y="358"/>
                    <a:pt x="346" y="334"/>
                    <a:pt x="358" y="334"/>
                  </a:cubicBezTo>
                  <a:close/>
                  <a:moveTo>
                    <a:pt x="358" y="1"/>
                  </a:moveTo>
                  <a:cubicBezTo>
                    <a:pt x="167" y="1"/>
                    <a:pt x="1" y="168"/>
                    <a:pt x="1" y="358"/>
                  </a:cubicBezTo>
                  <a:lnTo>
                    <a:pt x="1" y="4775"/>
                  </a:lnTo>
                  <a:cubicBezTo>
                    <a:pt x="1" y="4966"/>
                    <a:pt x="167" y="5132"/>
                    <a:pt x="358" y="5132"/>
                  </a:cubicBezTo>
                  <a:lnTo>
                    <a:pt x="3680" y="5132"/>
                  </a:lnTo>
                  <a:cubicBezTo>
                    <a:pt x="3870" y="5132"/>
                    <a:pt x="4037" y="4966"/>
                    <a:pt x="4037" y="4775"/>
                  </a:cubicBezTo>
                  <a:lnTo>
                    <a:pt x="4037" y="358"/>
                  </a:lnTo>
                  <a:cubicBezTo>
                    <a:pt x="4037" y="168"/>
                    <a:pt x="3870"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5"/>
            <p:cNvSpPr/>
            <p:nvPr/>
          </p:nvSpPr>
          <p:spPr>
            <a:xfrm>
              <a:off x="3271178" y="4424947"/>
              <a:ext cx="152008" cy="34533"/>
            </a:xfrm>
            <a:custGeom>
              <a:avLst/>
              <a:gdLst/>
              <a:ahLst/>
              <a:cxnLst/>
              <a:rect l="l" t="t" r="r" b="b"/>
              <a:pathLst>
                <a:path w="4776" h="1085" extrusionOk="0">
                  <a:moveTo>
                    <a:pt x="4430" y="346"/>
                  </a:moveTo>
                  <a:cubicBezTo>
                    <a:pt x="4430" y="346"/>
                    <a:pt x="4442" y="346"/>
                    <a:pt x="4442" y="358"/>
                  </a:cubicBezTo>
                  <a:lnTo>
                    <a:pt x="4442" y="727"/>
                  </a:lnTo>
                  <a:lnTo>
                    <a:pt x="4430" y="727"/>
                  </a:lnTo>
                  <a:lnTo>
                    <a:pt x="370" y="739"/>
                  </a:lnTo>
                  <a:cubicBezTo>
                    <a:pt x="370" y="739"/>
                    <a:pt x="358" y="739"/>
                    <a:pt x="358" y="727"/>
                  </a:cubicBezTo>
                  <a:lnTo>
                    <a:pt x="358" y="358"/>
                  </a:lnTo>
                  <a:cubicBezTo>
                    <a:pt x="358" y="358"/>
                    <a:pt x="358" y="346"/>
                    <a:pt x="370" y="346"/>
                  </a:cubicBezTo>
                  <a:close/>
                  <a:moveTo>
                    <a:pt x="358" y="1"/>
                  </a:moveTo>
                  <a:cubicBezTo>
                    <a:pt x="156" y="1"/>
                    <a:pt x="1" y="168"/>
                    <a:pt x="1" y="358"/>
                  </a:cubicBezTo>
                  <a:lnTo>
                    <a:pt x="1" y="727"/>
                  </a:lnTo>
                  <a:cubicBezTo>
                    <a:pt x="1" y="918"/>
                    <a:pt x="156" y="1084"/>
                    <a:pt x="358" y="1084"/>
                  </a:cubicBezTo>
                  <a:lnTo>
                    <a:pt x="4418" y="1084"/>
                  </a:lnTo>
                  <a:cubicBezTo>
                    <a:pt x="4609" y="1084"/>
                    <a:pt x="4775" y="918"/>
                    <a:pt x="4775" y="727"/>
                  </a:cubicBezTo>
                  <a:lnTo>
                    <a:pt x="4775" y="358"/>
                  </a:lnTo>
                  <a:cubicBezTo>
                    <a:pt x="4775" y="168"/>
                    <a:pt x="4621" y="1"/>
                    <a:pt x="4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5"/>
            <p:cNvSpPr/>
            <p:nvPr/>
          </p:nvSpPr>
          <p:spPr>
            <a:xfrm>
              <a:off x="3271560" y="4471957"/>
              <a:ext cx="116393" cy="34501"/>
            </a:xfrm>
            <a:custGeom>
              <a:avLst/>
              <a:gdLst/>
              <a:ahLst/>
              <a:cxnLst/>
              <a:rect l="l" t="t" r="r" b="b"/>
              <a:pathLst>
                <a:path w="3657" h="1084" extrusionOk="0">
                  <a:moveTo>
                    <a:pt x="3299" y="334"/>
                  </a:moveTo>
                  <a:cubicBezTo>
                    <a:pt x="3299" y="334"/>
                    <a:pt x="3323" y="334"/>
                    <a:pt x="3323" y="357"/>
                  </a:cubicBezTo>
                  <a:lnTo>
                    <a:pt x="3323" y="727"/>
                  </a:lnTo>
                  <a:lnTo>
                    <a:pt x="358" y="738"/>
                  </a:lnTo>
                  <a:cubicBezTo>
                    <a:pt x="358" y="738"/>
                    <a:pt x="346" y="738"/>
                    <a:pt x="346" y="727"/>
                  </a:cubicBezTo>
                  <a:lnTo>
                    <a:pt x="346" y="357"/>
                  </a:lnTo>
                  <a:cubicBezTo>
                    <a:pt x="346" y="357"/>
                    <a:pt x="346" y="334"/>
                    <a:pt x="358" y="334"/>
                  </a:cubicBezTo>
                  <a:close/>
                  <a:moveTo>
                    <a:pt x="358" y="0"/>
                  </a:moveTo>
                  <a:cubicBezTo>
                    <a:pt x="168" y="0"/>
                    <a:pt x="1" y="155"/>
                    <a:pt x="1" y="357"/>
                  </a:cubicBezTo>
                  <a:lnTo>
                    <a:pt x="1" y="727"/>
                  </a:lnTo>
                  <a:cubicBezTo>
                    <a:pt x="1" y="917"/>
                    <a:pt x="168" y="1084"/>
                    <a:pt x="358" y="1084"/>
                  </a:cubicBezTo>
                  <a:lnTo>
                    <a:pt x="3299" y="1084"/>
                  </a:lnTo>
                  <a:cubicBezTo>
                    <a:pt x="3489" y="1084"/>
                    <a:pt x="3656" y="917"/>
                    <a:pt x="3656" y="727"/>
                  </a:cubicBezTo>
                  <a:lnTo>
                    <a:pt x="3656" y="357"/>
                  </a:lnTo>
                  <a:cubicBezTo>
                    <a:pt x="3656" y="155"/>
                    <a:pt x="3501" y="0"/>
                    <a:pt x="3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5"/>
            <p:cNvSpPr/>
            <p:nvPr/>
          </p:nvSpPr>
          <p:spPr>
            <a:xfrm>
              <a:off x="3271178" y="4518552"/>
              <a:ext cx="70148" cy="11394"/>
            </a:xfrm>
            <a:custGeom>
              <a:avLst/>
              <a:gdLst/>
              <a:ahLst/>
              <a:cxnLst/>
              <a:rect l="l" t="t" r="r" b="b"/>
              <a:pathLst>
                <a:path w="2204" h="358" extrusionOk="0">
                  <a:moveTo>
                    <a:pt x="180" y="1"/>
                  </a:moveTo>
                  <a:cubicBezTo>
                    <a:pt x="84" y="1"/>
                    <a:pt x="1" y="84"/>
                    <a:pt x="1" y="179"/>
                  </a:cubicBezTo>
                  <a:cubicBezTo>
                    <a:pt x="1" y="286"/>
                    <a:pt x="72" y="358"/>
                    <a:pt x="180" y="358"/>
                  </a:cubicBezTo>
                  <a:lnTo>
                    <a:pt x="2025" y="358"/>
                  </a:lnTo>
                  <a:cubicBezTo>
                    <a:pt x="2108" y="358"/>
                    <a:pt x="2204" y="286"/>
                    <a:pt x="2204" y="179"/>
                  </a:cubicBezTo>
                  <a:cubicBezTo>
                    <a:pt x="2204"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5"/>
            <p:cNvSpPr/>
            <p:nvPr/>
          </p:nvSpPr>
          <p:spPr>
            <a:xfrm>
              <a:off x="3353038" y="4518552"/>
              <a:ext cx="34915" cy="11394"/>
            </a:xfrm>
            <a:custGeom>
              <a:avLst/>
              <a:gdLst/>
              <a:ahLst/>
              <a:cxnLst/>
              <a:rect l="l" t="t" r="r" b="b"/>
              <a:pathLst>
                <a:path w="1097" h="358" extrusionOk="0">
                  <a:moveTo>
                    <a:pt x="179" y="1"/>
                  </a:moveTo>
                  <a:cubicBezTo>
                    <a:pt x="84" y="1"/>
                    <a:pt x="1" y="84"/>
                    <a:pt x="1" y="179"/>
                  </a:cubicBezTo>
                  <a:cubicBezTo>
                    <a:pt x="1" y="286"/>
                    <a:pt x="72" y="358"/>
                    <a:pt x="179" y="358"/>
                  </a:cubicBezTo>
                  <a:lnTo>
                    <a:pt x="917" y="358"/>
                  </a:lnTo>
                  <a:cubicBezTo>
                    <a:pt x="1013" y="358"/>
                    <a:pt x="1096" y="286"/>
                    <a:pt x="1096" y="179"/>
                  </a:cubicBezTo>
                  <a:cubicBezTo>
                    <a:pt x="1096" y="84"/>
                    <a:pt x="1025"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5"/>
            <p:cNvSpPr/>
            <p:nvPr/>
          </p:nvSpPr>
          <p:spPr>
            <a:xfrm>
              <a:off x="3271178" y="4554167"/>
              <a:ext cx="23170" cy="11426"/>
            </a:xfrm>
            <a:custGeom>
              <a:avLst/>
              <a:gdLst/>
              <a:ahLst/>
              <a:cxnLst/>
              <a:rect l="l" t="t" r="r" b="b"/>
              <a:pathLst>
                <a:path w="728" h="359" extrusionOk="0">
                  <a:moveTo>
                    <a:pt x="180" y="1"/>
                  </a:moveTo>
                  <a:cubicBezTo>
                    <a:pt x="84" y="1"/>
                    <a:pt x="1" y="72"/>
                    <a:pt x="1" y="179"/>
                  </a:cubicBezTo>
                  <a:cubicBezTo>
                    <a:pt x="1" y="287"/>
                    <a:pt x="72" y="358"/>
                    <a:pt x="180" y="358"/>
                  </a:cubicBezTo>
                  <a:lnTo>
                    <a:pt x="549" y="358"/>
                  </a:lnTo>
                  <a:cubicBezTo>
                    <a:pt x="632" y="358"/>
                    <a:pt x="727" y="287"/>
                    <a:pt x="727" y="179"/>
                  </a:cubicBezTo>
                  <a:cubicBezTo>
                    <a:pt x="727" y="72"/>
                    <a:pt x="632" y="1"/>
                    <a:pt x="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5"/>
            <p:cNvSpPr/>
            <p:nvPr/>
          </p:nvSpPr>
          <p:spPr>
            <a:xfrm>
              <a:off x="3306443" y="4554167"/>
              <a:ext cx="58372" cy="11426"/>
            </a:xfrm>
            <a:custGeom>
              <a:avLst/>
              <a:gdLst/>
              <a:ahLst/>
              <a:cxnLst/>
              <a:rect l="l" t="t" r="r" b="b"/>
              <a:pathLst>
                <a:path w="1834" h="359" extrusionOk="0">
                  <a:moveTo>
                    <a:pt x="179" y="1"/>
                  </a:moveTo>
                  <a:cubicBezTo>
                    <a:pt x="95" y="1"/>
                    <a:pt x="0" y="72"/>
                    <a:pt x="0" y="179"/>
                  </a:cubicBezTo>
                  <a:cubicBezTo>
                    <a:pt x="0" y="287"/>
                    <a:pt x="84" y="358"/>
                    <a:pt x="179" y="358"/>
                  </a:cubicBezTo>
                  <a:lnTo>
                    <a:pt x="1655" y="358"/>
                  </a:lnTo>
                  <a:cubicBezTo>
                    <a:pt x="1750" y="358"/>
                    <a:pt x="1834" y="287"/>
                    <a:pt x="1834" y="179"/>
                  </a:cubicBezTo>
                  <a:cubicBezTo>
                    <a:pt x="1834" y="72"/>
                    <a:pt x="1750" y="1"/>
                    <a:pt x="1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5"/>
            <p:cNvSpPr/>
            <p:nvPr/>
          </p:nvSpPr>
          <p:spPr>
            <a:xfrm>
              <a:off x="3271178" y="4577306"/>
              <a:ext cx="23170" cy="11394"/>
            </a:xfrm>
            <a:custGeom>
              <a:avLst/>
              <a:gdLst/>
              <a:ahLst/>
              <a:cxnLst/>
              <a:rect l="l" t="t" r="r" b="b"/>
              <a:pathLst>
                <a:path w="728" h="358" extrusionOk="0">
                  <a:moveTo>
                    <a:pt x="180" y="0"/>
                  </a:moveTo>
                  <a:cubicBezTo>
                    <a:pt x="84" y="0"/>
                    <a:pt x="1" y="84"/>
                    <a:pt x="1" y="179"/>
                  </a:cubicBezTo>
                  <a:cubicBezTo>
                    <a:pt x="1" y="286"/>
                    <a:pt x="72" y="357"/>
                    <a:pt x="180" y="357"/>
                  </a:cubicBezTo>
                  <a:lnTo>
                    <a:pt x="549" y="357"/>
                  </a:lnTo>
                  <a:cubicBezTo>
                    <a:pt x="632" y="357"/>
                    <a:pt x="727" y="286"/>
                    <a:pt x="727" y="179"/>
                  </a:cubicBezTo>
                  <a:cubicBezTo>
                    <a:pt x="727" y="84"/>
                    <a:pt x="632" y="0"/>
                    <a:pt x="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5"/>
            <p:cNvSpPr/>
            <p:nvPr/>
          </p:nvSpPr>
          <p:spPr>
            <a:xfrm>
              <a:off x="3306443" y="4577306"/>
              <a:ext cx="58372" cy="11394"/>
            </a:xfrm>
            <a:custGeom>
              <a:avLst/>
              <a:gdLst/>
              <a:ahLst/>
              <a:cxnLst/>
              <a:rect l="l" t="t" r="r" b="b"/>
              <a:pathLst>
                <a:path w="1834" h="358" extrusionOk="0">
                  <a:moveTo>
                    <a:pt x="179" y="0"/>
                  </a:moveTo>
                  <a:cubicBezTo>
                    <a:pt x="95" y="0"/>
                    <a:pt x="0" y="84"/>
                    <a:pt x="0" y="179"/>
                  </a:cubicBezTo>
                  <a:cubicBezTo>
                    <a:pt x="0" y="286"/>
                    <a:pt x="84" y="357"/>
                    <a:pt x="179" y="357"/>
                  </a:cubicBezTo>
                  <a:lnTo>
                    <a:pt x="1655" y="357"/>
                  </a:lnTo>
                  <a:cubicBezTo>
                    <a:pt x="1750" y="357"/>
                    <a:pt x="1834" y="286"/>
                    <a:pt x="1834" y="179"/>
                  </a:cubicBezTo>
                  <a:cubicBezTo>
                    <a:pt x="1822" y="84"/>
                    <a:pt x="1750" y="0"/>
                    <a:pt x="1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5"/>
            <p:cNvSpPr/>
            <p:nvPr/>
          </p:nvSpPr>
          <p:spPr>
            <a:xfrm>
              <a:off x="3265513" y="4377970"/>
              <a:ext cx="11394" cy="11394"/>
            </a:xfrm>
            <a:custGeom>
              <a:avLst/>
              <a:gdLst/>
              <a:ahLst/>
              <a:cxnLst/>
              <a:rect l="l" t="t" r="r" b="b"/>
              <a:pathLst>
                <a:path w="358" h="358" extrusionOk="0">
                  <a:moveTo>
                    <a:pt x="179" y="0"/>
                  </a:moveTo>
                  <a:cubicBezTo>
                    <a:pt x="72" y="0"/>
                    <a:pt x="0" y="72"/>
                    <a:pt x="0" y="179"/>
                  </a:cubicBezTo>
                  <a:cubicBezTo>
                    <a:pt x="0" y="274"/>
                    <a:pt x="72" y="358"/>
                    <a:pt x="179" y="358"/>
                  </a:cubicBezTo>
                  <a:cubicBezTo>
                    <a:pt x="262" y="358"/>
                    <a:pt x="358" y="286"/>
                    <a:pt x="358" y="179"/>
                  </a:cubicBezTo>
                  <a:cubicBezTo>
                    <a:pt x="358"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5" name="Google Shape;10235;p65"/>
          <p:cNvGrpSpPr/>
          <p:nvPr/>
        </p:nvGrpSpPr>
        <p:grpSpPr>
          <a:xfrm>
            <a:off x="2749016" y="4291176"/>
            <a:ext cx="150831" cy="336926"/>
            <a:chOff x="2749016" y="4291176"/>
            <a:chExt cx="150831" cy="336926"/>
          </a:xfrm>
          <a:solidFill>
            <a:schemeClr val="accent1"/>
          </a:solidFill>
        </p:grpSpPr>
        <p:sp>
          <p:nvSpPr>
            <p:cNvPr id="10236" name="Google Shape;10236;p65"/>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5"/>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5"/>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5"/>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0" name="Google Shape;10240;p65"/>
          <p:cNvGrpSpPr/>
          <p:nvPr/>
        </p:nvGrpSpPr>
        <p:grpSpPr>
          <a:xfrm>
            <a:off x="7127716" y="4279432"/>
            <a:ext cx="248254" cy="361942"/>
            <a:chOff x="7127716" y="4279432"/>
            <a:chExt cx="248254" cy="361942"/>
          </a:xfrm>
          <a:solidFill>
            <a:schemeClr val="accent1"/>
          </a:solidFill>
        </p:grpSpPr>
        <p:sp>
          <p:nvSpPr>
            <p:cNvPr id="10241" name="Google Shape;10241;p65"/>
            <p:cNvSpPr/>
            <p:nvPr/>
          </p:nvSpPr>
          <p:spPr>
            <a:xfrm>
              <a:off x="7167500" y="4279432"/>
              <a:ext cx="169068" cy="226644"/>
            </a:xfrm>
            <a:custGeom>
              <a:avLst/>
              <a:gdLst/>
              <a:ahLst/>
              <a:cxnLst/>
              <a:rect l="l" t="t" r="r" b="b"/>
              <a:pathLst>
                <a:path w="5312" h="7121" extrusionOk="0">
                  <a:moveTo>
                    <a:pt x="4085" y="310"/>
                  </a:moveTo>
                  <a:lnTo>
                    <a:pt x="4085" y="1715"/>
                  </a:lnTo>
                  <a:cubicBezTo>
                    <a:pt x="4085" y="1834"/>
                    <a:pt x="4049" y="1930"/>
                    <a:pt x="4001" y="2037"/>
                  </a:cubicBezTo>
                  <a:lnTo>
                    <a:pt x="3918" y="2204"/>
                  </a:lnTo>
                  <a:cubicBezTo>
                    <a:pt x="3906" y="2239"/>
                    <a:pt x="3906" y="2251"/>
                    <a:pt x="3906" y="2275"/>
                  </a:cubicBezTo>
                  <a:lnTo>
                    <a:pt x="3906" y="2632"/>
                  </a:lnTo>
                  <a:cubicBezTo>
                    <a:pt x="3906" y="2989"/>
                    <a:pt x="3763" y="3311"/>
                    <a:pt x="3501" y="3561"/>
                  </a:cubicBezTo>
                  <a:cubicBezTo>
                    <a:pt x="3283" y="3801"/>
                    <a:pt x="2975" y="3921"/>
                    <a:pt x="2650" y="3921"/>
                  </a:cubicBezTo>
                  <a:cubicBezTo>
                    <a:pt x="2620" y="3921"/>
                    <a:pt x="2591" y="3920"/>
                    <a:pt x="2561" y="3918"/>
                  </a:cubicBezTo>
                  <a:cubicBezTo>
                    <a:pt x="1906" y="3870"/>
                    <a:pt x="1382" y="3311"/>
                    <a:pt x="1382" y="2608"/>
                  </a:cubicBezTo>
                  <a:lnTo>
                    <a:pt x="1382" y="2299"/>
                  </a:lnTo>
                  <a:cubicBezTo>
                    <a:pt x="1382" y="2263"/>
                    <a:pt x="1382" y="2251"/>
                    <a:pt x="1370" y="2215"/>
                  </a:cubicBezTo>
                  <a:lnTo>
                    <a:pt x="1287" y="2061"/>
                  </a:lnTo>
                  <a:cubicBezTo>
                    <a:pt x="1239" y="1953"/>
                    <a:pt x="1204" y="1846"/>
                    <a:pt x="1204" y="1727"/>
                  </a:cubicBezTo>
                  <a:lnTo>
                    <a:pt x="1204" y="1227"/>
                  </a:lnTo>
                  <a:cubicBezTo>
                    <a:pt x="1204" y="727"/>
                    <a:pt x="1608" y="310"/>
                    <a:pt x="2120" y="310"/>
                  </a:cubicBezTo>
                  <a:close/>
                  <a:moveTo>
                    <a:pt x="3204" y="4168"/>
                  </a:moveTo>
                  <a:lnTo>
                    <a:pt x="3204" y="4359"/>
                  </a:lnTo>
                  <a:cubicBezTo>
                    <a:pt x="3204" y="4418"/>
                    <a:pt x="3216" y="4466"/>
                    <a:pt x="3228" y="4525"/>
                  </a:cubicBezTo>
                  <a:lnTo>
                    <a:pt x="2656" y="4942"/>
                  </a:lnTo>
                  <a:lnTo>
                    <a:pt x="2073" y="4525"/>
                  </a:lnTo>
                  <a:cubicBezTo>
                    <a:pt x="2085" y="4478"/>
                    <a:pt x="2096" y="4418"/>
                    <a:pt x="2096" y="4359"/>
                  </a:cubicBezTo>
                  <a:lnTo>
                    <a:pt x="2096" y="4168"/>
                  </a:lnTo>
                  <a:cubicBezTo>
                    <a:pt x="2239" y="4216"/>
                    <a:pt x="2382" y="4263"/>
                    <a:pt x="2549" y="4263"/>
                  </a:cubicBezTo>
                  <a:lnTo>
                    <a:pt x="2656" y="4263"/>
                  </a:lnTo>
                  <a:cubicBezTo>
                    <a:pt x="2847" y="4263"/>
                    <a:pt x="3025" y="4228"/>
                    <a:pt x="3204" y="4168"/>
                  </a:cubicBezTo>
                  <a:close/>
                  <a:moveTo>
                    <a:pt x="2132" y="1"/>
                  </a:moveTo>
                  <a:cubicBezTo>
                    <a:pt x="1442" y="1"/>
                    <a:pt x="894" y="549"/>
                    <a:pt x="894" y="1239"/>
                  </a:cubicBezTo>
                  <a:lnTo>
                    <a:pt x="894" y="1739"/>
                  </a:lnTo>
                  <a:cubicBezTo>
                    <a:pt x="894" y="1906"/>
                    <a:pt x="942" y="2073"/>
                    <a:pt x="1001" y="2215"/>
                  </a:cubicBezTo>
                  <a:lnTo>
                    <a:pt x="1061" y="2346"/>
                  </a:lnTo>
                  <a:lnTo>
                    <a:pt x="1061" y="2620"/>
                  </a:lnTo>
                  <a:cubicBezTo>
                    <a:pt x="1061" y="3180"/>
                    <a:pt x="1346" y="3692"/>
                    <a:pt x="1775" y="3989"/>
                  </a:cubicBezTo>
                  <a:lnTo>
                    <a:pt x="1775" y="4359"/>
                  </a:lnTo>
                  <a:cubicBezTo>
                    <a:pt x="1775" y="4454"/>
                    <a:pt x="1715" y="4525"/>
                    <a:pt x="1644" y="4537"/>
                  </a:cubicBezTo>
                  <a:lnTo>
                    <a:pt x="632" y="4859"/>
                  </a:lnTo>
                  <a:cubicBezTo>
                    <a:pt x="251" y="4966"/>
                    <a:pt x="1" y="5299"/>
                    <a:pt x="1" y="5704"/>
                  </a:cubicBezTo>
                  <a:lnTo>
                    <a:pt x="1" y="6954"/>
                  </a:lnTo>
                  <a:cubicBezTo>
                    <a:pt x="1" y="7037"/>
                    <a:pt x="72" y="7121"/>
                    <a:pt x="168" y="7121"/>
                  </a:cubicBezTo>
                  <a:cubicBezTo>
                    <a:pt x="251" y="7121"/>
                    <a:pt x="334" y="7037"/>
                    <a:pt x="334" y="6954"/>
                  </a:cubicBezTo>
                  <a:lnTo>
                    <a:pt x="334" y="5704"/>
                  </a:lnTo>
                  <a:cubicBezTo>
                    <a:pt x="334" y="5466"/>
                    <a:pt x="477" y="5252"/>
                    <a:pt x="715" y="5180"/>
                  </a:cubicBezTo>
                  <a:lnTo>
                    <a:pt x="1727" y="4871"/>
                  </a:lnTo>
                  <a:cubicBezTo>
                    <a:pt x="1787" y="4859"/>
                    <a:pt x="1835" y="4823"/>
                    <a:pt x="1882" y="4799"/>
                  </a:cubicBezTo>
                  <a:lnTo>
                    <a:pt x="2442" y="5204"/>
                  </a:lnTo>
                  <a:cubicBezTo>
                    <a:pt x="2501" y="5252"/>
                    <a:pt x="2573" y="5287"/>
                    <a:pt x="2656" y="5287"/>
                  </a:cubicBezTo>
                  <a:cubicBezTo>
                    <a:pt x="2728" y="5287"/>
                    <a:pt x="2799" y="5252"/>
                    <a:pt x="2858" y="5204"/>
                  </a:cubicBezTo>
                  <a:lnTo>
                    <a:pt x="3430" y="4799"/>
                  </a:lnTo>
                  <a:cubicBezTo>
                    <a:pt x="3466" y="4823"/>
                    <a:pt x="3513" y="4859"/>
                    <a:pt x="3573" y="4871"/>
                  </a:cubicBezTo>
                  <a:lnTo>
                    <a:pt x="4585" y="5180"/>
                  </a:lnTo>
                  <a:cubicBezTo>
                    <a:pt x="4823" y="5252"/>
                    <a:pt x="4978" y="5466"/>
                    <a:pt x="4978" y="5704"/>
                  </a:cubicBezTo>
                  <a:lnTo>
                    <a:pt x="4978" y="6954"/>
                  </a:lnTo>
                  <a:cubicBezTo>
                    <a:pt x="4978" y="7037"/>
                    <a:pt x="5049" y="7121"/>
                    <a:pt x="5133" y="7121"/>
                  </a:cubicBezTo>
                  <a:cubicBezTo>
                    <a:pt x="5228" y="7121"/>
                    <a:pt x="5299" y="7037"/>
                    <a:pt x="5299" y="6954"/>
                  </a:cubicBezTo>
                  <a:lnTo>
                    <a:pt x="5299" y="5704"/>
                  </a:lnTo>
                  <a:cubicBezTo>
                    <a:pt x="5311" y="5299"/>
                    <a:pt x="5061" y="4954"/>
                    <a:pt x="4692" y="4835"/>
                  </a:cubicBezTo>
                  <a:lnTo>
                    <a:pt x="3680" y="4525"/>
                  </a:lnTo>
                  <a:cubicBezTo>
                    <a:pt x="3609" y="4501"/>
                    <a:pt x="3549" y="4418"/>
                    <a:pt x="3549" y="4347"/>
                  </a:cubicBezTo>
                  <a:lnTo>
                    <a:pt x="3549" y="3978"/>
                  </a:lnTo>
                  <a:cubicBezTo>
                    <a:pt x="3620" y="3930"/>
                    <a:pt x="3692" y="3870"/>
                    <a:pt x="3751" y="3811"/>
                  </a:cubicBezTo>
                  <a:cubicBezTo>
                    <a:pt x="4061" y="3513"/>
                    <a:pt x="4263" y="3085"/>
                    <a:pt x="4263" y="2656"/>
                  </a:cubicBezTo>
                  <a:lnTo>
                    <a:pt x="4263" y="2334"/>
                  </a:lnTo>
                  <a:lnTo>
                    <a:pt x="4323" y="2204"/>
                  </a:lnTo>
                  <a:cubicBezTo>
                    <a:pt x="4394" y="2061"/>
                    <a:pt x="4418" y="1894"/>
                    <a:pt x="4418" y="1727"/>
                  </a:cubicBezTo>
                  <a:lnTo>
                    <a:pt x="4418" y="168"/>
                  </a:lnTo>
                  <a:cubicBezTo>
                    <a:pt x="4418" y="72"/>
                    <a:pt x="4347"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5"/>
            <p:cNvSpPr/>
            <p:nvPr/>
          </p:nvSpPr>
          <p:spPr>
            <a:xfrm>
              <a:off x="7246719" y="4455279"/>
              <a:ext cx="10248" cy="50033"/>
            </a:xfrm>
            <a:custGeom>
              <a:avLst/>
              <a:gdLst/>
              <a:ahLst/>
              <a:cxnLst/>
              <a:rect l="l" t="t" r="r" b="b"/>
              <a:pathLst>
                <a:path w="322" h="1572" extrusionOk="0">
                  <a:moveTo>
                    <a:pt x="167" y="0"/>
                  </a:moveTo>
                  <a:cubicBezTo>
                    <a:pt x="72" y="0"/>
                    <a:pt x="0" y="72"/>
                    <a:pt x="0" y="167"/>
                  </a:cubicBezTo>
                  <a:lnTo>
                    <a:pt x="0" y="1417"/>
                  </a:lnTo>
                  <a:cubicBezTo>
                    <a:pt x="0" y="1501"/>
                    <a:pt x="72" y="1572"/>
                    <a:pt x="167" y="1572"/>
                  </a:cubicBezTo>
                  <a:cubicBezTo>
                    <a:pt x="250" y="1572"/>
                    <a:pt x="322" y="1501"/>
                    <a:pt x="322" y="141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5"/>
            <p:cNvSpPr/>
            <p:nvPr/>
          </p:nvSpPr>
          <p:spPr>
            <a:xfrm>
              <a:off x="7195572" y="4466642"/>
              <a:ext cx="11012" cy="38670"/>
            </a:xfrm>
            <a:custGeom>
              <a:avLst/>
              <a:gdLst/>
              <a:ahLst/>
              <a:cxnLst/>
              <a:rect l="l" t="t" r="r" b="b"/>
              <a:pathLst>
                <a:path w="346" h="1215" extrusionOk="0">
                  <a:moveTo>
                    <a:pt x="167" y="1"/>
                  </a:moveTo>
                  <a:cubicBezTo>
                    <a:pt x="71" y="1"/>
                    <a:pt x="0" y="72"/>
                    <a:pt x="0" y="167"/>
                  </a:cubicBezTo>
                  <a:lnTo>
                    <a:pt x="0" y="1060"/>
                  </a:lnTo>
                  <a:cubicBezTo>
                    <a:pt x="0" y="1144"/>
                    <a:pt x="71" y="1215"/>
                    <a:pt x="167" y="1215"/>
                  </a:cubicBezTo>
                  <a:cubicBezTo>
                    <a:pt x="250" y="1215"/>
                    <a:pt x="322" y="1144"/>
                    <a:pt x="322" y="1060"/>
                  </a:cubicBezTo>
                  <a:lnTo>
                    <a:pt x="322" y="167"/>
                  </a:lnTo>
                  <a:cubicBezTo>
                    <a:pt x="345"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5"/>
            <p:cNvSpPr/>
            <p:nvPr/>
          </p:nvSpPr>
          <p:spPr>
            <a:xfrm>
              <a:off x="7297866" y="4466642"/>
              <a:ext cx="10280" cy="38670"/>
            </a:xfrm>
            <a:custGeom>
              <a:avLst/>
              <a:gdLst/>
              <a:ahLst/>
              <a:cxnLst/>
              <a:rect l="l" t="t" r="r" b="b"/>
              <a:pathLst>
                <a:path w="323" h="1215" extrusionOk="0">
                  <a:moveTo>
                    <a:pt x="167" y="1"/>
                  </a:moveTo>
                  <a:cubicBezTo>
                    <a:pt x="72" y="1"/>
                    <a:pt x="1" y="72"/>
                    <a:pt x="1" y="167"/>
                  </a:cubicBezTo>
                  <a:lnTo>
                    <a:pt x="1" y="1060"/>
                  </a:lnTo>
                  <a:cubicBezTo>
                    <a:pt x="1" y="1144"/>
                    <a:pt x="72" y="1215"/>
                    <a:pt x="167" y="1215"/>
                  </a:cubicBezTo>
                  <a:cubicBezTo>
                    <a:pt x="251" y="1215"/>
                    <a:pt x="322" y="1144"/>
                    <a:pt x="322" y="10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5"/>
            <p:cNvSpPr/>
            <p:nvPr/>
          </p:nvSpPr>
          <p:spPr>
            <a:xfrm>
              <a:off x="7235357" y="4608369"/>
              <a:ext cx="33005" cy="33005"/>
            </a:xfrm>
            <a:custGeom>
              <a:avLst/>
              <a:gdLst/>
              <a:ahLst/>
              <a:cxnLst/>
              <a:rect l="l" t="t" r="r" b="b"/>
              <a:pathLst>
                <a:path w="1037" h="1037" extrusionOk="0">
                  <a:moveTo>
                    <a:pt x="524" y="322"/>
                  </a:moveTo>
                  <a:cubicBezTo>
                    <a:pt x="619" y="322"/>
                    <a:pt x="715" y="417"/>
                    <a:pt x="715" y="512"/>
                  </a:cubicBezTo>
                  <a:cubicBezTo>
                    <a:pt x="715" y="620"/>
                    <a:pt x="619" y="715"/>
                    <a:pt x="524" y="715"/>
                  </a:cubicBezTo>
                  <a:cubicBezTo>
                    <a:pt x="417" y="715"/>
                    <a:pt x="322" y="620"/>
                    <a:pt x="322" y="512"/>
                  </a:cubicBezTo>
                  <a:cubicBezTo>
                    <a:pt x="322" y="417"/>
                    <a:pt x="417" y="322"/>
                    <a:pt x="524" y="322"/>
                  </a:cubicBezTo>
                  <a:close/>
                  <a:moveTo>
                    <a:pt x="524" y="0"/>
                  </a:moveTo>
                  <a:cubicBezTo>
                    <a:pt x="238" y="0"/>
                    <a:pt x="0" y="239"/>
                    <a:pt x="0" y="512"/>
                  </a:cubicBezTo>
                  <a:cubicBezTo>
                    <a:pt x="0" y="798"/>
                    <a:pt x="238" y="1036"/>
                    <a:pt x="524" y="1036"/>
                  </a:cubicBezTo>
                  <a:cubicBezTo>
                    <a:pt x="798" y="1036"/>
                    <a:pt x="1036" y="798"/>
                    <a:pt x="1036" y="512"/>
                  </a:cubicBezTo>
                  <a:cubicBezTo>
                    <a:pt x="1036" y="239"/>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5"/>
            <p:cNvSpPr/>
            <p:nvPr/>
          </p:nvSpPr>
          <p:spPr>
            <a:xfrm>
              <a:off x="7127716" y="4608369"/>
              <a:ext cx="33387" cy="33005"/>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8" y="715"/>
                    <a:pt x="334" y="620"/>
                    <a:pt x="334" y="512"/>
                  </a:cubicBezTo>
                  <a:cubicBezTo>
                    <a:pt x="334" y="417"/>
                    <a:pt x="418" y="322"/>
                    <a:pt x="525" y="322"/>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5"/>
            <p:cNvSpPr/>
            <p:nvPr/>
          </p:nvSpPr>
          <p:spPr>
            <a:xfrm>
              <a:off x="7342965" y="4608369"/>
              <a:ext cx="33005" cy="33005"/>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7" y="715"/>
                    <a:pt x="322" y="620"/>
                    <a:pt x="322" y="512"/>
                  </a:cubicBezTo>
                  <a:cubicBezTo>
                    <a:pt x="322" y="417"/>
                    <a:pt x="417" y="322"/>
                    <a:pt x="513" y="322"/>
                  </a:cubicBezTo>
                  <a:close/>
                  <a:moveTo>
                    <a:pt x="513" y="0"/>
                  </a:moveTo>
                  <a:cubicBezTo>
                    <a:pt x="227" y="0"/>
                    <a:pt x="1" y="239"/>
                    <a:pt x="1" y="512"/>
                  </a:cubicBezTo>
                  <a:cubicBezTo>
                    <a:pt x="1" y="798"/>
                    <a:pt x="227" y="1036"/>
                    <a:pt x="513" y="1036"/>
                  </a:cubicBezTo>
                  <a:cubicBezTo>
                    <a:pt x="798" y="1036"/>
                    <a:pt x="1036" y="798"/>
                    <a:pt x="1036" y="512"/>
                  </a:cubicBezTo>
                  <a:cubicBezTo>
                    <a:pt x="1036" y="239"/>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5"/>
            <p:cNvSpPr/>
            <p:nvPr/>
          </p:nvSpPr>
          <p:spPr>
            <a:xfrm>
              <a:off x="7159194" y="4517788"/>
              <a:ext cx="186064" cy="84916"/>
            </a:xfrm>
            <a:custGeom>
              <a:avLst/>
              <a:gdLst/>
              <a:ahLst/>
              <a:cxnLst/>
              <a:rect l="l" t="t" r="r" b="b"/>
              <a:pathLst>
                <a:path w="5846" h="2668" extrusionOk="0">
                  <a:moveTo>
                    <a:pt x="2929" y="1"/>
                  </a:moveTo>
                  <a:cubicBezTo>
                    <a:pt x="2834" y="1"/>
                    <a:pt x="2762" y="72"/>
                    <a:pt x="2762" y="168"/>
                  </a:cubicBezTo>
                  <a:lnTo>
                    <a:pt x="2762" y="715"/>
                  </a:lnTo>
                  <a:lnTo>
                    <a:pt x="1607" y="715"/>
                  </a:lnTo>
                  <a:cubicBezTo>
                    <a:pt x="1381" y="715"/>
                    <a:pt x="1167" y="822"/>
                    <a:pt x="1036" y="1013"/>
                  </a:cubicBezTo>
                  <a:lnTo>
                    <a:pt x="60" y="2394"/>
                  </a:lnTo>
                  <a:cubicBezTo>
                    <a:pt x="0" y="2465"/>
                    <a:pt x="24" y="2573"/>
                    <a:pt x="95" y="2632"/>
                  </a:cubicBezTo>
                  <a:cubicBezTo>
                    <a:pt x="127" y="2655"/>
                    <a:pt x="160" y="2665"/>
                    <a:pt x="192" y="2665"/>
                  </a:cubicBezTo>
                  <a:cubicBezTo>
                    <a:pt x="245" y="2665"/>
                    <a:pt x="296" y="2636"/>
                    <a:pt x="333" y="2585"/>
                  </a:cubicBezTo>
                  <a:lnTo>
                    <a:pt x="1322" y="1203"/>
                  </a:lnTo>
                  <a:cubicBezTo>
                    <a:pt x="1393" y="1120"/>
                    <a:pt x="1500" y="1061"/>
                    <a:pt x="1619" y="1061"/>
                  </a:cubicBezTo>
                  <a:lnTo>
                    <a:pt x="2774" y="1061"/>
                  </a:lnTo>
                  <a:lnTo>
                    <a:pt x="2774" y="2311"/>
                  </a:lnTo>
                  <a:cubicBezTo>
                    <a:pt x="2774" y="2394"/>
                    <a:pt x="2858" y="2465"/>
                    <a:pt x="2941" y="2465"/>
                  </a:cubicBezTo>
                  <a:cubicBezTo>
                    <a:pt x="3036" y="2465"/>
                    <a:pt x="3108" y="2394"/>
                    <a:pt x="3108" y="2311"/>
                  </a:cubicBezTo>
                  <a:lnTo>
                    <a:pt x="3108" y="1061"/>
                  </a:lnTo>
                  <a:lnTo>
                    <a:pt x="4262" y="1061"/>
                  </a:lnTo>
                  <a:cubicBezTo>
                    <a:pt x="4382" y="1061"/>
                    <a:pt x="4489" y="1120"/>
                    <a:pt x="4560" y="1203"/>
                  </a:cubicBezTo>
                  <a:lnTo>
                    <a:pt x="5548" y="2585"/>
                  </a:lnTo>
                  <a:cubicBezTo>
                    <a:pt x="5572" y="2632"/>
                    <a:pt x="5632" y="2668"/>
                    <a:pt x="5679" y="2668"/>
                  </a:cubicBezTo>
                  <a:cubicBezTo>
                    <a:pt x="5715" y="2668"/>
                    <a:pt x="5751" y="2644"/>
                    <a:pt x="5775" y="2632"/>
                  </a:cubicBezTo>
                  <a:cubicBezTo>
                    <a:pt x="5834" y="2561"/>
                    <a:pt x="5846" y="2454"/>
                    <a:pt x="5798" y="2382"/>
                  </a:cubicBezTo>
                  <a:lnTo>
                    <a:pt x="4822" y="1001"/>
                  </a:lnTo>
                  <a:cubicBezTo>
                    <a:pt x="4679" y="822"/>
                    <a:pt x="4477" y="703"/>
                    <a:pt x="4251" y="703"/>
                  </a:cubicBezTo>
                  <a:lnTo>
                    <a:pt x="3096" y="703"/>
                  </a:lnTo>
                  <a:lnTo>
                    <a:pt x="3096" y="168"/>
                  </a:lnTo>
                  <a:cubicBezTo>
                    <a:pt x="3096" y="72"/>
                    <a:pt x="3012"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5"/>
            <p:cNvSpPr/>
            <p:nvPr/>
          </p:nvSpPr>
          <p:spPr>
            <a:xfrm>
              <a:off x="7217915" y="4321126"/>
              <a:ext cx="68238" cy="25812"/>
            </a:xfrm>
            <a:custGeom>
              <a:avLst/>
              <a:gdLst/>
              <a:ahLst/>
              <a:cxnLst/>
              <a:rect l="l" t="t" r="r" b="b"/>
              <a:pathLst>
                <a:path w="2144" h="811" extrusionOk="0">
                  <a:moveTo>
                    <a:pt x="933" y="1"/>
                  </a:moveTo>
                  <a:cubicBezTo>
                    <a:pt x="491" y="1"/>
                    <a:pt x="139" y="113"/>
                    <a:pt x="120" y="120"/>
                  </a:cubicBezTo>
                  <a:cubicBezTo>
                    <a:pt x="36" y="155"/>
                    <a:pt x="1" y="215"/>
                    <a:pt x="1" y="286"/>
                  </a:cubicBezTo>
                  <a:lnTo>
                    <a:pt x="1" y="643"/>
                  </a:lnTo>
                  <a:cubicBezTo>
                    <a:pt x="1" y="727"/>
                    <a:pt x="72" y="810"/>
                    <a:pt x="155" y="810"/>
                  </a:cubicBezTo>
                  <a:cubicBezTo>
                    <a:pt x="251" y="810"/>
                    <a:pt x="322" y="727"/>
                    <a:pt x="322" y="643"/>
                  </a:cubicBezTo>
                  <a:lnTo>
                    <a:pt x="322" y="417"/>
                  </a:lnTo>
                  <a:cubicBezTo>
                    <a:pt x="455" y="384"/>
                    <a:pt x="683" y="341"/>
                    <a:pt x="940" y="341"/>
                  </a:cubicBezTo>
                  <a:cubicBezTo>
                    <a:pt x="1236" y="341"/>
                    <a:pt x="1572" y="398"/>
                    <a:pt x="1846" y="596"/>
                  </a:cubicBezTo>
                  <a:cubicBezTo>
                    <a:pt x="1877" y="622"/>
                    <a:pt x="1914" y="634"/>
                    <a:pt x="1951" y="634"/>
                  </a:cubicBezTo>
                  <a:cubicBezTo>
                    <a:pt x="1999" y="634"/>
                    <a:pt x="2045" y="613"/>
                    <a:pt x="2072" y="572"/>
                  </a:cubicBezTo>
                  <a:cubicBezTo>
                    <a:pt x="2144" y="489"/>
                    <a:pt x="2120" y="393"/>
                    <a:pt x="2048" y="334"/>
                  </a:cubicBezTo>
                  <a:cubicBezTo>
                    <a:pt x="1703" y="74"/>
                    <a:pt x="1289" y="1"/>
                    <a:pt x="9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0" name="Google Shape;10250;p65"/>
          <p:cNvGrpSpPr/>
          <p:nvPr/>
        </p:nvGrpSpPr>
        <p:grpSpPr>
          <a:xfrm>
            <a:off x="7565408" y="4279432"/>
            <a:ext cx="248255" cy="361942"/>
            <a:chOff x="7565408" y="4279432"/>
            <a:chExt cx="248255" cy="361942"/>
          </a:xfrm>
          <a:solidFill>
            <a:schemeClr val="accent1"/>
          </a:solidFill>
        </p:grpSpPr>
        <p:sp>
          <p:nvSpPr>
            <p:cNvPr id="10251" name="Google Shape;10251;p65"/>
            <p:cNvSpPr/>
            <p:nvPr/>
          </p:nvSpPr>
          <p:spPr>
            <a:xfrm>
              <a:off x="7610126" y="4279432"/>
              <a:ext cx="158055" cy="236892"/>
            </a:xfrm>
            <a:custGeom>
              <a:avLst/>
              <a:gdLst/>
              <a:ahLst/>
              <a:cxnLst/>
              <a:rect l="l" t="t" r="r" b="b"/>
              <a:pathLst>
                <a:path w="4966" h="7443" extrusionOk="0">
                  <a:moveTo>
                    <a:pt x="2501" y="346"/>
                  </a:moveTo>
                  <a:cubicBezTo>
                    <a:pt x="2882" y="346"/>
                    <a:pt x="3191" y="572"/>
                    <a:pt x="3227" y="870"/>
                  </a:cubicBezTo>
                  <a:cubicBezTo>
                    <a:pt x="3001" y="775"/>
                    <a:pt x="2763" y="727"/>
                    <a:pt x="2501" y="727"/>
                  </a:cubicBezTo>
                  <a:cubicBezTo>
                    <a:pt x="2239" y="727"/>
                    <a:pt x="1989" y="775"/>
                    <a:pt x="1763" y="870"/>
                  </a:cubicBezTo>
                  <a:cubicBezTo>
                    <a:pt x="1798" y="572"/>
                    <a:pt x="2108" y="346"/>
                    <a:pt x="2501" y="346"/>
                  </a:cubicBezTo>
                  <a:close/>
                  <a:moveTo>
                    <a:pt x="2501" y="1061"/>
                  </a:moveTo>
                  <a:cubicBezTo>
                    <a:pt x="3394" y="1061"/>
                    <a:pt x="4108" y="1787"/>
                    <a:pt x="4108" y="2668"/>
                  </a:cubicBezTo>
                  <a:cubicBezTo>
                    <a:pt x="4108" y="2799"/>
                    <a:pt x="4084" y="2918"/>
                    <a:pt x="4061" y="3049"/>
                  </a:cubicBezTo>
                  <a:cubicBezTo>
                    <a:pt x="4025" y="2918"/>
                    <a:pt x="3953" y="2799"/>
                    <a:pt x="3846" y="2715"/>
                  </a:cubicBezTo>
                  <a:cubicBezTo>
                    <a:pt x="3191" y="2132"/>
                    <a:pt x="2036" y="1977"/>
                    <a:pt x="1989" y="1977"/>
                  </a:cubicBezTo>
                  <a:cubicBezTo>
                    <a:pt x="1983" y="1976"/>
                    <a:pt x="1977" y="1976"/>
                    <a:pt x="1970" y="1976"/>
                  </a:cubicBezTo>
                  <a:cubicBezTo>
                    <a:pt x="1892" y="1976"/>
                    <a:pt x="1810" y="2044"/>
                    <a:pt x="1810" y="2132"/>
                  </a:cubicBezTo>
                  <a:cubicBezTo>
                    <a:pt x="1798" y="2215"/>
                    <a:pt x="1870" y="2311"/>
                    <a:pt x="1953" y="2311"/>
                  </a:cubicBezTo>
                  <a:cubicBezTo>
                    <a:pt x="1977" y="2311"/>
                    <a:pt x="3072" y="2454"/>
                    <a:pt x="3644" y="2966"/>
                  </a:cubicBezTo>
                  <a:cubicBezTo>
                    <a:pt x="3715" y="3037"/>
                    <a:pt x="3763" y="3144"/>
                    <a:pt x="3763" y="3251"/>
                  </a:cubicBezTo>
                  <a:lnTo>
                    <a:pt x="3763" y="3394"/>
                  </a:lnTo>
                  <a:cubicBezTo>
                    <a:pt x="3751" y="4061"/>
                    <a:pt x="3179" y="4632"/>
                    <a:pt x="2501" y="4632"/>
                  </a:cubicBezTo>
                  <a:cubicBezTo>
                    <a:pt x="1798" y="4632"/>
                    <a:pt x="1251" y="4061"/>
                    <a:pt x="1251" y="3382"/>
                  </a:cubicBezTo>
                  <a:cubicBezTo>
                    <a:pt x="1251" y="3335"/>
                    <a:pt x="1274" y="3275"/>
                    <a:pt x="1310" y="3251"/>
                  </a:cubicBezTo>
                  <a:cubicBezTo>
                    <a:pt x="1441" y="3144"/>
                    <a:pt x="1632" y="2977"/>
                    <a:pt x="1751" y="2739"/>
                  </a:cubicBezTo>
                  <a:cubicBezTo>
                    <a:pt x="1798" y="2656"/>
                    <a:pt x="1763" y="2561"/>
                    <a:pt x="1679" y="2513"/>
                  </a:cubicBezTo>
                  <a:cubicBezTo>
                    <a:pt x="1651" y="2503"/>
                    <a:pt x="1625" y="2497"/>
                    <a:pt x="1600" y="2497"/>
                  </a:cubicBezTo>
                  <a:cubicBezTo>
                    <a:pt x="1538" y="2497"/>
                    <a:pt x="1487" y="2529"/>
                    <a:pt x="1453" y="2596"/>
                  </a:cubicBezTo>
                  <a:cubicBezTo>
                    <a:pt x="1370" y="2775"/>
                    <a:pt x="1215" y="2906"/>
                    <a:pt x="1108" y="2977"/>
                  </a:cubicBezTo>
                  <a:cubicBezTo>
                    <a:pt x="1048" y="3025"/>
                    <a:pt x="989" y="3085"/>
                    <a:pt x="965" y="3156"/>
                  </a:cubicBezTo>
                  <a:cubicBezTo>
                    <a:pt x="917" y="2989"/>
                    <a:pt x="893" y="2835"/>
                    <a:pt x="893" y="2668"/>
                  </a:cubicBezTo>
                  <a:cubicBezTo>
                    <a:pt x="893" y="1775"/>
                    <a:pt x="1620" y="1061"/>
                    <a:pt x="2501" y="1061"/>
                  </a:cubicBezTo>
                  <a:close/>
                  <a:moveTo>
                    <a:pt x="3048" y="4871"/>
                  </a:moveTo>
                  <a:lnTo>
                    <a:pt x="3048" y="5109"/>
                  </a:lnTo>
                  <a:cubicBezTo>
                    <a:pt x="3048" y="5156"/>
                    <a:pt x="3048" y="5192"/>
                    <a:pt x="3060" y="5240"/>
                  </a:cubicBezTo>
                  <a:lnTo>
                    <a:pt x="2501" y="5656"/>
                  </a:lnTo>
                  <a:lnTo>
                    <a:pt x="1929" y="5240"/>
                  </a:lnTo>
                  <a:cubicBezTo>
                    <a:pt x="1941" y="5192"/>
                    <a:pt x="1941" y="5156"/>
                    <a:pt x="1941" y="5109"/>
                  </a:cubicBezTo>
                  <a:lnTo>
                    <a:pt x="1941" y="4871"/>
                  </a:lnTo>
                  <a:cubicBezTo>
                    <a:pt x="2108" y="4930"/>
                    <a:pt x="2298" y="4954"/>
                    <a:pt x="2501" y="4954"/>
                  </a:cubicBezTo>
                  <a:cubicBezTo>
                    <a:pt x="2691" y="4954"/>
                    <a:pt x="2870" y="4930"/>
                    <a:pt x="3048" y="4871"/>
                  </a:cubicBezTo>
                  <a:close/>
                  <a:moveTo>
                    <a:pt x="2477" y="1"/>
                  </a:moveTo>
                  <a:cubicBezTo>
                    <a:pt x="1905" y="1"/>
                    <a:pt x="1429" y="394"/>
                    <a:pt x="1429" y="882"/>
                  </a:cubicBezTo>
                  <a:cubicBezTo>
                    <a:pt x="1429" y="930"/>
                    <a:pt x="1429" y="965"/>
                    <a:pt x="1441" y="1013"/>
                  </a:cubicBezTo>
                  <a:cubicBezTo>
                    <a:pt x="893" y="1358"/>
                    <a:pt x="536" y="1965"/>
                    <a:pt x="536" y="2656"/>
                  </a:cubicBezTo>
                  <a:cubicBezTo>
                    <a:pt x="536" y="3096"/>
                    <a:pt x="691" y="3549"/>
                    <a:pt x="977" y="3882"/>
                  </a:cubicBezTo>
                  <a:cubicBezTo>
                    <a:pt x="1096" y="4216"/>
                    <a:pt x="1322" y="4501"/>
                    <a:pt x="1608" y="4692"/>
                  </a:cubicBezTo>
                  <a:lnTo>
                    <a:pt x="1608" y="5097"/>
                  </a:lnTo>
                  <a:cubicBezTo>
                    <a:pt x="1608" y="5168"/>
                    <a:pt x="1560" y="5240"/>
                    <a:pt x="1489" y="5275"/>
                  </a:cubicBezTo>
                  <a:lnTo>
                    <a:pt x="417" y="5752"/>
                  </a:lnTo>
                  <a:cubicBezTo>
                    <a:pt x="155" y="5871"/>
                    <a:pt x="0" y="6109"/>
                    <a:pt x="0" y="6383"/>
                  </a:cubicBezTo>
                  <a:lnTo>
                    <a:pt x="0" y="7276"/>
                  </a:lnTo>
                  <a:cubicBezTo>
                    <a:pt x="0" y="7371"/>
                    <a:pt x="72" y="7442"/>
                    <a:pt x="155" y="7442"/>
                  </a:cubicBezTo>
                  <a:cubicBezTo>
                    <a:pt x="251" y="7442"/>
                    <a:pt x="322" y="7371"/>
                    <a:pt x="322" y="7276"/>
                  </a:cubicBezTo>
                  <a:lnTo>
                    <a:pt x="322" y="6383"/>
                  </a:lnTo>
                  <a:cubicBezTo>
                    <a:pt x="322" y="6240"/>
                    <a:pt x="417" y="6109"/>
                    <a:pt x="548" y="6049"/>
                  </a:cubicBezTo>
                  <a:lnTo>
                    <a:pt x="1620" y="5573"/>
                  </a:lnTo>
                  <a:cubicBezTo>
                    <a:pt x="1667" y="5549"/>
                    <a:pt x="1691" y="5525"/>
                    <a:pt x="1727" y="5513"/>
                  </a:cubicBezTo>
                  <a:lnTo>
                    <a:pt x="2263" y="5906"/>
                  </a:lnTo>
                  <a:cubicBezTo>
                    <a:pt x="2322" y="5954"/>
                    <a:pt x="2394" y="5990"/>
                    <a:pt x="2465" y="5990"/>
                  </a:cubicBezTo>
                  <a:cubicBezTo>
                    <a:pt x="2537" y="5990"/>
                    <a:pt x="2620" y="5954"/>
                    <a:pt x="2679" y="5906"/>
                  </a:cubicBezTo>
                  <a:lnTo>
                    <a:pt x="3215" y="5513"/>
                  </a:lnTo>
                  <a:cubicBezTo>
                    <a:pt x="3239" y="5537"/>
                    <a:pt x="3287" y="5549"/>
                    <a:pt x="3310" y="5573"/>
                  </a:cubicBezTo>
                  <a:lnTo>
                    <a:pt x="4382" y="6049"/>
                  </a:lnTo>
                  <a:cubicBezTo>
                    <a:pt x="4525" y="6109"/>
                    <a:pt x="4608" y="6240"/>
                    <a:pt x="4608" y="6383"/>
                  </a:cubicBezTo>
                  <a:lnTo>
                    <a:pt x="4608" y="7276"/>
                  </a:lnTo>
                  <a:cubicBezTo>
                    <a:pt x="4608" y="7371"/>
                    <a:pt x="4680" y="7442"/>
                    <a:pt x="4775" y="7442"/>
                  </a:cubicBezTo>
                  <a:cubicBezTo>
                    <a:pt x="4858" y="7442"/>
                    <a:pt x="4942" y="7371"/>
                    <a:pt x="4942" y="7276"/>
                  </a:cubicBezTo>
                  <a:lnTo>
                    <a:pt x="4942" y="6383"/>
                  </a:lnTo>
                  <a:cubicBezTo>
                    <a:pt x="4965" y="6121"/>
                    <a:pt x="4799" y="5871"/>
                    <a:pt x="4549" y="5752"/>
                  </a:cubicBezTo>
                  <a:lnTo>
                    <a:pt x="3477" y="5275"/>
                  </a:lnTo>
                  <a:cubicBezTo>
                    <a:pt x="3406" y="5240"/>
                    <a:pt x="3358" y="5168"/>
                    <a:pt x="3358" y="5097"/>
                  </a:cubicBezTo>
                  <a:lnTo>
                    <a:pt x="3358" y="4692"/>
                  </a:lnTo>
                  <a:cubicBezTo>
                    <a:pt x="3644" y="4501"/>
                    <a:pt x="3870" y="4216"/>
                    <a:pt x="3989" y="3882"/>
                  </a:cubicBezTo>
                  <a:cubicBezTo>
                    <a:pt x="4263" y="3549"/>
                    <a:pt x="4430" y="3096"/>
                    <a:pt x="4430" y="2656"/>
                  </a:cubicBezTo>
                  <a:cubicBezTo>
                    <a:pt x="4430" y="1965"/>
                    <a:pt x="4072" y="1358"/>
                    <a:pt x="3525" y="1013"/>
                  </a:cubicBezTo>
                  <a:cubicBezTo>
                    <a:pt x="3537" y="965"/>
                    <a:pt x="3537" y="930"/>
                    <a:pt x="3537" y="882"/>
                  </a:cubicBezTo>
                  <a:cubicBezTo>
                    <a:pt x="3537" y="394"/>
                    <a:pt x="30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5"/>
            <p:cNvSpPr/>
            <p:nvPr/>
          </p:nvSpPr>
          <p:spPr>
            <a:xfrm>
              <a:off x="7684411" y="4478004"/>
              <a:ext cx="10248" cy="38702"/>
            </a:xfrm>
            <a:custGeom>
              <a:avLst/>
              <a:gdLst/>
              <a:ahLst/>
              <a:cxnLst/>
              <a:rect l="l" t="t" r="r" b="b"/>
              <a:pathLst>
                <a:path w="322" h="1216" extrusionOk="0">
                  <a:moveTo>
                    <a:pt x="167" y="1"/>
                  </a:moveTo>
                  <a:cubicBezTo>
                    <a:pt x="72" y="1"/>
                    <a:pt x="0" y="72"/>
                    <a:pt x="0" y="167"/>
                  </a:cubicBezTo>
                  <a:lnTo>
                    <a:pt x="0" y="1060"/>
                  </a:lnTo>
                  <a:cubicBezTo>
                    <a:pt x="0" y="1144"/>
                    <a:pt x="72" y="1215"/>
                    <a:pt x="167" y="1215"/>
                  </a:cubicBezTo>
                  <a:cubicBezTo>
                    <a:pt x="250" y="1215"/>
                    <a:pt x="322" y="1144"/>
                    <a:pt x="322" y="1060"/>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5"/>
            <p:cNvSpPr/>
            <p:nvPr/>
          </p:nvSpPr>
          <p:spPr>
            <a:xfrm>
              <a:off x="7638929" y="4489366"/>
              <a:ext cx="10248" cy="27340"/>
            </a:xfrm>
            <a:custGeom>
              <a:avLst/>
              <a:gdLst/>
              <a:ahLst/>
              <a:cxnLst/>
              <a:rect l="l" t="t" r="r" b="b"/>
              <a:pathLst>
                <a:path w="322" h="859" extrusionOk="0">
                  <a:moveTo>
                    <a:pt x="167" y="1"/>
                  </a:moveTo>
                  <a:cubicBezTo>
                    <a:pt x="72" y="1"/>
                    <a:pt x="0" y="72"/>
                    <a:pt x="0" y="168"/>
                  </a:cubicBezTo>
                  <a:lnTo>
                    <a:pt x="0" y="703"/>
                  </a:lnTo>
                  <a:cubicBezTo>
                    <a:pt x="0" y="787"/>
                    <a:pt x="72" y="858"/>
                    <a:pt x="167" y="858"/>
                  </a:cubicBezTo>
                  <a:cubicBezTo>
                    <a:pt x="250" y="858"/>
                    <a:pt x="322" y="787"/>
                    <a:pt x="322" y="703"/>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5"/>
            <p:cNvSpPr/>
            <p:nvPr/>
          </p:nvSpPr>
          <p:spPr>
            <a:xfrm>
              <a:off x="7729479" y="4489366"/>
              <a:ext cx="10662" cy="27340"/>
            </a:xfrm>
            <a:custGeom>
              <a:avLst/>
              <a:gdLst/>
              <a:ahLst/>
              <a:cxnLst/>
              <a:rect l="l" t="t" r="r" b="b"/>
              <a:pathLst>
                <a:path w="335" h="859" extrusionOk="0">
                  <a:moveTo>
                    <a:pt x="156" y="1"/>
                  </a:moveTo>
                  <a:cubicBezTo>
                    <a:pt x="72" y="1"/>
                    <a:pt x="1" y="72"/>
                    <a:pt x="1" y="168"/>
                  </a:cubicBezTo>
                  <a:lnTo>
                    <a:pt x="1" y="703"/>
                  </a:lnTo>
                  <a:cubicBezTo>
                    <a:pt x="1" y="787"/>
                    <a:pt x="72" y="858"/>
                    <a:pt x="156" y="858"/>
                  </a:cubicBezTo>
                  <a:cubicBezTo>
                    <a:pt x="251" y="858"/>
                    <a:pt x="322" y="787"/>
                    <a:pt x="322" y="703"/>
                  </a:cubicBezTo>
                  <a:lnTo>
                    <a:pt x="322" y="168"/>
                  </a:lnTo>
                  <a:cubicBezTo>
                    <a:pt x="334" y="72"/>
                    <a:pt x="263"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5"/>
            <p:cNvSpPr/>
            <p:nvPr/>
          </p:nvSpPr>
          <p:spPr>
            <a:xfrm>
              <a:off x="7673017" y="4608369"/>
              <a:ext cx="33005" cy="33005"/>
            </a:xfrm>
            <a:custGeom>
              <a:avLst/>
              <a:gdLst/>
              <a:ahLst/>
              <a:cxnLst/>
              <a:rect l="l" t="t" r="r" b="b"/>
              <a:pathLst>
                <a:path w="1037" h="1037" extrusionOk="0">
                  <a:moveTo>
                    <a:pt x="525" y="322"/>
                  </a:moveTo>
                  <a:cubicBezTo>
                    <a:pt x="620" y="322"/>
                    <a:pt x="715" y="417"/>
                    <a:pt x="715" y="512"/>
                  </a:cubicBezTo>
                  <a:cubicBezTo>
                    <a:pt x="715" y="620"/>
                    <a:pt x="620" y="715"/>
                    <a:pt x="525" y="715"/>
                  </a:cubicBezTo>
                  <a:cubicBezTo>
                    <a:pt x="418" y="715"/>
                    <a:pt x="322" y="620"/>
                    <a:pt x="322" y="512"/>
                  </a:cubicBezTo>
                  <a:cubicBezTo>
                    <a:pt x="322" y="417"/>
                    <a:pt x="418" y="322"/>
                    <a:pt x="525" y="322"/>
                  </a:cubicBezTo>
                  <a:close/>
                  <a:moveTo>
                    <a:pt x="525" y="0"/>
                  </a:moveTo>
                  <a:cubicBezTo>
                    <a:pt x="239" y="0"/>
                    <a:pt x="1" y="239"/>
                    <a:pt x="1" y="512"/>
                  </a:cubicBezTo>
                  <a:cubicBezTo>
                    <a:pt x="1" y="798"/>
                    <a:pt x="239" y="1036"/>
                    <a:pt x="525" y="1036"/>
                  </a:cubicBezTo>
                  <a:cubicBezTo>
                    <a:pt x="799" y="1036"/>
                    <a:pt x="1037" y="798"/>
                    <a:pt x="1037" y="512"/>
                  </a:cubicBezTo>
                  <a:cubicBezTo>
                    <a:pt x="1037" y="239"/>
                    <a:pt x="799"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5"/>
            <p:cNvSpPr/>
            <p:nvPr/>
          </p:nvSpPr>
          <p:spPr>
            <a:xfrm>
              <a:off x="7565408" y="4608369"/>
              <a:ext cx="33387" cy="33005"/>
            </a:xfrm>
            <a:custGeom>
              <a:avLst/>
              <a:gdLst/>
              <a:ahLst/>
              <a:cxnLst/>
              <a:rect l="l" t="t" r="r" b="b"/>
              <a:pathLst>
                <a:path w="1049" h="1037" extrusionOk="0">
                  <a:moveTo>
                    <a:pt x="524" y="322"/>
                  </a:moveTo>
                  <a:cubicBezTo>
                    <a:pt x="632" y="322"/>
                    <a:pt x="715" y="417"/>
                    <a:pt x="715" y="512"/>
                  </a:cubicBezTo>
                  <a:cubicBezTo>
                    <a:pt x="715" y="620"/>
                    <a:pt x="632" y="715"/>
                    <a:pt x="524" y="715"/>
                  </a:cubicBezTo>
                  <a:cubicBezTo>
                    <a:pt x="417" y="715"/>
                    <a:pt x="334" y="620"/>
                    <a:pt x="334" y="512"/>
                  </a:cubicBezTo>
                  <a:cubicBezTo>
                    <a:pt x="334" y="417"/>
                    <a:pt x="417" y="322"/>
                    <a:pt x="524" y="322"/>
                  </a:cubicBezTo>
                  <a:close/>
                  <a:moveTo>
                    <a:pt x="524" y="0"/>
                  </a:moveTo>
                  <a:cubicBezTo>
                    <a:pt x="239" y="0"/>
                    <a:pt x="1" y="239"/>
                    <a:pt x="1" y="512"/>
                  </a:cubicBezTo>
                  <a:cubicBezTo>
                    <a:pt x="1" y="798"/>
                    <a:pt x="239" y="1036"/>
                    <a:pt x="524" y="1036"/>
                  </a:cubicBezTo>
                  <a:cubicBezTo>
                    <a:pt x="810" y="1036"/>
                    <a:pt x="1048" y="798"/>
                    <a:pt x="1048" y="512"/>
                  </a:cubicBezTo>
                  <a:cubicBezTo>
                    <a:pt x="1048" y="239"/>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5"/>
            <p:cNvSpPr/>
            <p:nvPr/>
          </p:nvSpPr>
          <p:spPr>
            <a:xfrm>
              <a:off x="7780657" y="4608369"/>
              <a:ext cx="33005" cy="33005"/>
            </a:xfrm>
            <a:custGeom>
              <a:avLst/>
              <a:gdLst/>
              <a:ahLst/>
              <a:cxnLst/>
              <a:rect l="l" t="t" r="r" b="b"/>
              <a:pathLst>
                <a:path w="1037" h="1037" extrusionOk="0">
                  <a:moveTo>
                    <a:pt x="512" y="322"/>
                  </a:moveTo>
                  <a:cubicBezTo>
                    <a:pt x="619" y="322"/>
                    <a:pt x="715" y="417"/>
                    <a:pt x="715" y="512"/>
                  </a:cubicBezTo>
                  <a:cubicBezTo>
                    <a:pt x="715" y="620"/>
                    <a:pt x="619" y="715"/>
                    <a:pt x="512" y="715"/>
                  </a:cubicBezTo>
                  <a:cubicBezTo>
                    <a:pt x="417" y="715"/>
                    <a:pt x="322" y="620"/>
                    <a:pt x="322" y="512"/>
                  </a:cubicBezTo>
                  <a:cubicBezTo>
                    <a:pt x="322" y="417"/>
                    <a:pt x="417" y="322"/>
                    <a:pt x="512" y="322"/>
                  </a:cubicBezTo>
                  <a:close/>
                  <a:moveTo>
                    <a:pt x="512" y="0"/>
                  </a:moveTo>
                  <a:cubicBezTo>
                    <a:pt x="238" y="0"/>
                    <a:pt x="0" y="239"/>
                    <a:pt x="0" y="512"/>
                  </a:cubicBezTo>
                  <a:cubicBezTo>
                    <a:pt x="0" y="798"/>
                    <a:pt x="238" y="1036"/>
                    <a:pt x="512" y="1036"/>
                  </a:cubicBezTo>
                  <a:cubicBezTo>
                    <a:pt x="798" y="1036"/>
                    <a:pt x="1036" y="798"/>
                    <a:pt x="1036" y="512"/>
                  </a:cubicBezTo>
                  <a:cubicBezTo>
                    <a:pt x="1036" y="239"/>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5"/>
            <p:cNvSpPr/>
            <p:nvPr/>
          </p:nvSpPr>
          <p:spPr>
            <a:xfrm>
              <a:off x="7596090" y="4528801"/>
              <a:ext cx="186859" cy="73362"/>
            </a:xfrm>
            <a:custGeom>
              <a:avLst/>
              <a:gdLst/>
              <a:ahLst/>
              <a:cxnLst/>
              <a:rect l="l" t="t" r="r" b="b"/>
              <a:pathLst>
                <a:path w="5871" h="2305" extrusionOk="0">
                  <a:moveTo>
                    <a:pt x="2942" y="0"/>
                  </a:moveTo>
                  <a:cubicBezTo>
                    <a:pt x="2847" y="0"/>
                    <a:pt x="2775" y="72"/>
                    <a:pt x="2775" y="155"/>
                  </a:cubicBezTo>
                  <a:lnTo>
                    <a:pt x="2775" y="357"/>
                  </a:lnTo>
                  <a:lnTo>
                    <a:pt x="1608" y="357"/>
                  </a:lnTo>
                  <a:cubicBezTo>
                    <a:pt x="1394" y="357"/>
                    <a:pt x="1180" y="453"/>
                    <a:pt x="1049" y="655"/>
                  </a:cubicBezTo>
                  <a:lnTo>
                    <a:pt x="60" y="2036"/>
                  </a:lnTo>
                  <a:cubicBezTo>
                    <a:pt x="1" y="2108"/>
                    <a:pt x="37" y="2215"/>
                    <a:pt x="108" y="2274"/>
                  </a:cubicBezTo>
                  <a:cubicBezTo>
                    <a:pt x="133" y="2295"/>
                    <a:pt x="163" y="2304"/>
                    <a:pt x="193" y="2304"/>
                  </a:cubicBezTo>
                  <a:cubicBezTo>
                    <a:pt x="249" y="2304"/>
                    <a:pt x="308" y="2273"/>
                    <a:pt x="346" y="2227"/>
                  </a:cubicBezTo>
                  <a:lnTo>
                    <a:pt x="1334" y="846"/>
                  </a:lnTo>
                  <a:cubicBezTo>
                    <a:pt x="1406" y="750"/>
                    <a:pt x="1513" y="691"/>
                    <a:pt x="1632" y="691"/>
                  </a:cubicBezTo>
                  <a:lnTo>
                    <a:pt x="2787" y="691"/>
                  </a:lnTo>
                  <a:lnTo>
                    <a:pt x="2787" y="1941"/>
                  </a:lnTo>
                  <a:cubicBezTo>
                    <a:pt x="2787" y="2036"/>
                    <a:pt x="2858" y="2108"/>
                    <a:pt x="2954" y="2108"/>
                  </a:cubicBezTo>
                  <a:cubicBezTo>
                    <a:pt x="3037" y="2108"/>
                    <a:pt x="3120" y="2036"/>
                    <a:pt x="3120" y="1941"/>
                  </a:cubicBezTo>
                  <a:lnTo>
                    <a:pt x="3120" y="691"/>
                  </a:lnTo>
                  <a:lnTo>
                    <a:pt x="4275" y="691"/>
                  </a:lnTo>
                  <a:cubicBezTo>
                    <a:pt x="4394" y="691"/>
                    <a:pt x="4502" y="750"/>
                    <a:pt x="4573" y="846"/>
                  </a:cubicBezTo>
                  <a:lnTo>
                    <a:pt x="5561" y="2227"/>
                  </a:lnTo>
                  <a:cubicBezTo>
                    <a:pt x="5585" y="2274"/>
                    <a:pt x="5645" y="2298"/>
                    <a:pt x="5692" y="2298"/>
                  </a:cubicBezTo>
                  <a:cubicBezTo>
                    <a:pt x="5716" y="2298"/>
                    <a:pt x="5764" y="2286"/>
                    <a:pt x="5775" y="2274"/>
                  </a:cubicBezTo>
                  <a:cubicBezTo>
                    <a:pt x="5859" y="2215"/>
                    <a:pt x="5871" y="2108"/>
                    <a:pt x="5811" y="2036"/>
                  </a:cubicBezTo>
                  <a:lnTo>
                    <a:pt x="4823" y="655"/>
                  </a:lnTo>
                  <a:cubicBezTo>
                    <a:pt x="4692" y="476"/>
                    <a:pt x="4490" y="357"/>
                    <a:pt x="4263" y="357"/>
                  </a:cubicBezTo>
                  <a:lnTo>
                    <a:pt x="3097" y="357"/>
                  </a:lnTo>
                  <a:lnTo>
                    <a:pt x="3097" y="155"/>
                  </a:lnTo>
                  <a:cubicBezTo>
                    <a:pt x="3097" y="72"/>
                    <a:pt x="3025"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9" name="Google Shape;10259;p65"/>
          <p:cNvGrpSpPr/>
          <p:nvPr/>
        </p:nvGrpSpPr>
        <p:grpSpPr>
          <a:xfrm>
            <a:off x="6264109" y="4279432"/>
            <a:ext cx="225498" cy="361560"/>
            <a:chOff x="6264109" y="4279432"/>
            <a:chExt cx="225498" cy="361560"/>
          </a:xfrm>
          <a:solidFill>
            <a:schemeClr val="accent1"/>
          </a:solidFill>
        </p:grpSpPr>
        <p:sp>
          <p:nvSpPr>
            <p:cNvPr id="10260" name="Google Shape;10260;p65"/>
            <p:cNvSpPr/>
            <p:nvPr/>
          </p:nvSpPr>
          <p:spPr>
            <a:xfrm>
              <a:off x="6264109" y="4279432"/>
              <a:ext cx="225498" cy="361560"/>
            </a:xfrm>
            <a:custGeom>
              <a:avLst/>
              <a:gdLst/>
              <a:ahLst/>
              <a:cxnLst/>
              <a:rect l="l" t="t" r="r" b="b"/>
              <a:pathLst>
                <a:path w="7085" h="11360" extrusionOk="0">
                  <a:moveTo>
                    <a:pt x="6716" y="870"/>
                  </a:moveTo>
                  <a:cubicBezTo>
                    <a:pt x="6716" y="870"/>
                    <a:pt x="6728" y="870"/>
                    <a:pt x="6728" y="882"/>
                  </a:cubicBezTo>
                  <a:lnTo>
                    <a:pt x="6728" y="1239"/>
                  </a:lnTo>
                  <a:lnTo>
                    <a:pt x="6751" y="1239"/>
                  </a:lnTo>
                  <a:lnTo>
                    <a:pt x="6192" y="1251"/>
                  </a:lnTo>
                  <a:cubicBezTo>
                    <a:pt x="6108" y="1251"/>
                    <a:pt x="6037" y="1322"/>
                    <a:pt x="6037" y="1418"/>
                  </a:cubicBezTo>
                  <a:cubicBezTo>
                    <a:pt x="6037" y="1501"/>
                    <a:pt x="6108" y="1584"/>
                    <a:pt x="6192" y="1584"/>
                  </a:cubicBezTo>
                  <a:lnTo>
                    <a:pt x="6394" y="1584"/>
                  </a:lnTo>
                  <a:lnTo>
                    <a:pt x="6394" y="7454"/>
                  </a:lnTo>
                  <a:cubicBezTo>
                    <a:pt x="6394" y="7454"/>
                    <a:pt x="6394" y="7478"/>
                    <a:pt x="6370" y="7478"/>
                  </a:cubicBezTo>
                  <a:lnTo>
                    <a:pt x="679" y="7478"/>
                  </a:lnTo>
                  <a:cubicBezTo>
                    <a:pt x="679" y="7478"/>
                    <a:pt x="655" y="7478"/>
                    <a:pt x="655" y="7454"/>
                  </a:cubicBezTo>
                  <a:lnTo>
                    <a:pt x="655" y="1584"/>
                  </a:lnTo>
                  <a:lnTo>
                    <a:pt x="5477" y="1584"/>
                  </a:lnTo>
                  <a:cubicBezTo>
                    <a:pt x="5573" y="1584"/>
                    <a:pt x="5644" y="1501"/>
                    <a:pt x="5644" y="1418"/>
                  </a:cubicBezTo>
                  <a:cubicBezTo>
                    <a:pt x="5644" y="1322"/>
                    <a:pt x="5573" y="1251"/>
                    <a:pt x="5477" y="1251"/>
                  </a:cubicBezTo>
                  <a:lnTo>
                    <a:pt x="322" y="1251"/>
                  </a:lnTo>
                  <a:cubicBezTo>
                    <a:pt x="322" y="1251"/>
                    <a:pt x="298" y="1251"/>
                    <a:pt x="298" y="1239"/>
                  </a:cubicBezTo>
                  <a:lnTo>
                    <a:pt x="298" y="882"/>
                  </a:lnTo>
                  <a:cubicBezTo>
                    <a:pt x="298" y="882"/>
                    <a:pt x="298" y="870"/>
                    <a:pt x="322" y="870"/>
                  </a:cubicBezTo>
                  <a:close/>
                  <a:moveTo>
                    <a:pt x="5358" y="7811"/>
                  </a:moveTo>
                  <a:lnTo>
                    <a:pt x="5858" y="10335"/>
                  </a:lnTo>
                  <a:lnTo>
                    <a:pt x="3691" y="10335"/>
                  </a:lnTo>
                  <a:lnTo>
                    <a:pt x="3691" y="8371"/>
                  </a:lnTo>
                  <a:cubicBezTo>
                    <a:pt x="3691" y="8276"/>
                    <a:pt x="3620" y="8204"/>
                    <a:pt x="3537" y="8204"/>
                  </a:cubicBezTo>
                  <a:cubicBezTo>
                    <a:pt x="3441" y="8204"/>
                    <a:pt x="3370" y="8276"/>
                    <a:pt x="3370" y="8371"/>
                  </a:cubicBezTo>
                  <a:lnTo>
                    <a:pt x="3370" y="10335"/>
                  </a:lnTo>
                  <a:lnTo>
                    <a:pt x="1215" y="10335"/>
                  </a:lnTo>
                  <a:lnTo>
                    <a:pt x="1715" y="7811"/>
                  </a:lnTo>
                  <a:close/>
                  <a:moveTo>
                    <a:pt x="3549" y="1"/>
                  </a:moveTo>
                  <a:cubicBezTo>
                    <a:pt x="3453" y="1"/>
                    <a:pt x="3382" y="72"/>
                    <a:pt x="3382" y="168"/>
                  </a:cubicBezTo>
                  <a:lnTo>
                    <a:pt x="3382" y="537"/>
                  </a:lnTo>
                  <a:lnTo>
                    <a:pt x="346" y="537"/>
                  </a:lnTo>
                  <a:cubicBezTo>
                    <a:pt x="155" y="537"/>
                    <a:pt x="0" y="691"/>
                    <a:pt x="0" y="882"/>
                  </a:cubicBezTo>
                  <a:lnTo>
                    <a:pt x="0" y="1239"/>
                  </a:lnTo>
                  <a:cubicBezTo>
                    <a:pt x="0" y="1430"/>
                    <a:pt x="155" y="1584"/>
                    <a:pt x="346" y="1584"/>
                  </a:cubicBezTo>
                  <a:lnTo>
                    <a:pt x="358" y="1584"/>
                  </a:lnTo>
                  <a:lnTo>
                    <a:pt x="358" y="7454"/>
                  </a:lnTo>
                  <a:cubicBezTo>
                    <a:pt x="358" y="7645"/>
                    <a:pt x="512" y="7799"/>
                    <a:pt x="703" y="7799"/>
                  </a:cubicBezTo>
                  <a:lnTo>
                    <a:pt x="1382" y="7799"/>
                  </a:lnTo>
                  <a:lnTo>
                    <a:pt x="715" y="11157"/>
                  </a:lnTo>
                  <a:cubicBezTo>
                    <a:pt x="703" y="11252"/>
                    <a:pt x="762" y="11347"/>
                    <a:pt x="858" y="11359"/>
                  </a:cubicBezTo>
                  <a:lnTo>
                    <a:pt x="882" y="11359"/>
                  </a:lnTo>
                  <a:cubicBezTo>
                    <a:pt x="953" y="11359"/>
                    <a:pt x="1036" y="11300"/>
                    <a:pt x="1048" y="11217"/>
                  </a:cubicBezTo>
                  <a:lnTo>
                    <a:pt x="1167" y="10645"/>
                  </a:lnTo>
                  <a:lnTo>
                    <a:pt x="3382" y="10645"/>
                  </a:lnTo>
                  <a:lnTo>
                    <a:pt x="3382" y="11193"/>
                  </a:lnTo>
                  <a:cubicBezTo>
                    <a:pt x="3382" y="11288"/>
                    <a:pt x="3453" y="11359"/>
                    <a:pt x="3549" y="11359"/>
                  </a:cubicBezTo>
                  <a:cubicBezTo>
                    <a:pt x="3632" y="11359"/>
                    <a:pt x="3703" y="11288"/>
                    <a:pt x="3703" y="11193"/>
                  </a:cubicBezTo>
                  <a:lnTo>
                    <a:pt x="3703" y="10645"/>
                  </a:lnTo>
                  <a:lnTo>
                    <a:pt x="5930" y="10645"/>
                  </a:lnTo>
                  <a:lnTo>
                    <a:pt x="6049" y="11217"/>
                  </a:lnTo>
                  <a:cubicBezTo>
                    <a:pt x="6061" y="11300"/>
                    <a:pt x="6132" y="11359"/>
                    <a:pt x="6204" y="11359"/>
                  </a:cubicBezTo>
                  <a:lnTo>
                    <a:pt x="6239" y="11359"/>
                  </a:lnTo>
                  <a:cubicBezTo>
                    <a:pt x="6323" y="11336"/>
                    <a:pt x="6382" y="11252"/>
                    <a:pt x="6370" y="11157"/>
                  </a:cubicBezTo>
                  <a:lnTo>
                    <a:pt x="5704" y="7799"/>
                  </a:lnTo>
                  <a:lnTo>
                    <a:pt x="6382" y="7799"/>
                  </a:lnTo>
                  <a:cubicBezTo>
                    <a:pt x="6585" y="7799"/>
                    <a:pt x="6728" y="7645"/>
                    <a:pt x="6728" y="7454"/>
                  </a:cubicBezTo>
                  <a:lnTo>
                    <a:pt x="6728" y="1584"/>
                  </a:lnTo>
                  <a:lnTo>
                    <a:pt x="6739" y="1584"/>
                  </a:lnTo>
                  <a:cubicBezTo>
                    <a:pt x="6942" y="1584"/>
                    <a:pt x="7085" y="1430"/>
                    <a:pt x="7085" y="1239"/>
                  </a:cubicBezTo>
                  <a:lnTo>
                    <a:pt x="7085" y="882"/>
                  </a:lnTo>
                  <a:cubicBezTo>
                    <a:pt x="7085" y="691"/>
                    <a:pt x="6930" y="537"/>
                    <a:pt x="6751" y="537"/>
                  </a:cubicBezTo>
                  <a:lnTo>
                    <a:pt x="3715" y="537"/>
                  </a:lnTo>
                  <a:lnTo>
                    <a:pt x="3715" y="168"/>
                  </a:lnTo>
                  <a:cubicBezTo>
                    <a:pt x="3715" y="72"/>
                    <a:pt x="3632" y="1"/>
                    <a:pt x="3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5"/>
            <p:cNvSpPr/>
            <p:nvPr/>
          </p:nvSpPr>
          <p:spPr>
            <a:xfrm>
              <a:off x="6303129" y="4370395"/>
              <a:ext cx="146693" cy="106495"/>
            </a:xfrm>
            <a:custGeom>
              <a:avLst/>
              <a:gdLst/>
              <a:ahLst/>
              <a:cxnLst/>
              <a:rect l="l" t="t" r="r" b="b"/>
              <a:pathLst>
                <a:path w="4609" h="3346" extrusionOk="0">
                  <a:moveTo>
                    <a:pt x="3561" y="0"/>
                  </a:moveTo>
                  <a:cubicBezTo>
                    <a:pt x="3466" y="0"/>
                    <a:pt x="3394" y="72"/>
                    <a:pt x="3394" y="167"/>
                  </a:cubicBezTo>
                  <a:cubicBezTo>
                    <a:pt x="3394" y="250"/>
                    <a:pt x="3466" y="334"/>
                    <a:pt x="3561" y="334"/>
                  </a:cubicBezTo>
                  <a:lnTo>
                    <a:pt x="4049" y="334"/>
                  </a:lnTo>
                  <a:lnTo>
                    <a:pt x="2406" y="1965"/>
                  </a:lnTo>
                  <a:lnTo>
                    <a:pt x="2394" y="1965"/>
                  </a:lnTo>
                  <a:lnTo>
                    <a:pt x="2025" y="1596"/>
                  </a:lnTo>
                  <a:cubicBezTo>
                    <a:pt x="1959" y="1530"/>
                    <a:pt x="1870" y="1498"/>
                    <a:pt x="1781" y="1498"/>
                  </a:cubicBezTo>
                  <a:cubicBezTo>
                    <a:pt x="1692" y="1498"/>
                    <a:pt x="1602" y="1530"/>
                    <a:pt x="1537" y="1596"/>
                  </a:cubicBezTo>
                  <a:lnTo>
                    <a:pt x="60" y="3072"/>
                  </a:lnTo>
                  <a:cubicBezTo>
                    <a:pt x="1" y="3132"/>
                    <a:pt x="1" y="3227"/>
                    <a:pt x="60" y="3310"/>
                  </a:cubicBezTo>
                  <a:cubicBezTo>
                    <a:pt x="84" y="3334"/>
                    <a:pt x="132" y="3346"/>
                    <a:pt x="179" y="3346"/>
                  </a:cubicBezTo>
                  <a:cubicBezTo>
                    <a:pt x="227" y="3346"/>
                    <a:pt x="263" y="3334"/>
                    <a:pt x="298" y="3310"/>
                  </a:cubicBezTo>
                  <a:lnTo>
                    <a:pt x="1775" y="1834"/>
                  </a:lnTo>
                  <a:lnTo>
                    <a:pt x="1787" y="1834"/>
                  </a:lnTo>
                  <a:lnTo>
                    <a:pt x="2156" y="2203"/>
                  </a:lnTo>
                  <a:cubicBezTo>
                    <a:pt x="2215" y="2263"/>
                    <a:pt x="2311" y="2310"/>
                    <a:pt x="2394" y="2310"/>
                  </a:cubicBezTo>
                  <a:cubicBezTo>
                    <a:pt x="2477" y="2310"/>
                    <a:pt x="2573" y="2274"/>
                    <a:pt x="2632" y="2203"/>
                  </a:cubicBezTo>
                  <a:lnTo>
                    <a:pt x="4263" y="572"/>
                  </a:lnTo>
                  <a:lnTo>
                    <a:pt x="4263" y="1060"/>
                  </a:lnTo>
                  <a:cubicBezTo>
                    <a:pt x="4263" y="1143"/>
                    <a:pt x="4347" y="1227"/>
                    <a:pt x="4430" y="1227"/>
                  </a:cubicBezTo>
                  <a:cubicBezTo>
                    <a:pt x="4525" y="1227"/>
                    <a:pt x="4597" y="1143"/>
                    <a:pt x="4597" y="1060"/>
                  </a:cubicBezTo>
                  <a:lnTo>
                    <a:pt x="4597" y="167"/>
                  </a:lnTo>
                  <a:cubicBezTo>
                    <a:pt x="4609" y="72"/>
                    <a:pt x="4537" y="0"/>
                    <a:pt x="4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2" name="Google Shape;10262;p65"/>
          <p:cNvGrpSpPr/>
          <p:nvPr/>
        </p:nvGrpSpPr>
        <p:grpSpPr>
          <a:xfrm>
            <a:off x="7929578" y="4284365"/>
            <a:ext cx="395266" cy="351312"/>
            <a:chOff x="7929578" y="4284365"/>
            <a:chExt cx="395266" cy="351312"/>
          </a:xfrm>
          <a:solidFill>
            <a:schemeClr val="accent1"/>
          </a:solidFill>
        </p:grpSpPr>
        <p:sp>
          <p:nvSpPr>
            <p:cNvPr id="10263" name="Google Shape;10263;p65"/>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5"/>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5"/>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5"/>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7" name="Google Shape;10267;p65"/>
          <p:cNvGrpSpPr/>
          <p:nvPr/>
        </p:nvGrpSpPr>
        <p:grpSpPr>
          <a:xfrm>
            <a:off x="6595502" y="4323777"/>
            <a:ext cx="426315" cy="332826"/>
            <a:chOff x="6639652" y="4323777"/>
            <a:chExt cx="426315" cy="332826"/>
          </a:xfrm>
          <a:solidFill>
            <a:schemeClr val="accent1"/>
          </a:solidFill>
        </p:grpSpPr>
        <p:sp>
          <p:nvSpPr>
            <p:cNvPr id="10268" name="Google Shape;10268;p65"/>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5"/>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5"/>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5"/>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5"/>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5"/>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5"/>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5"/>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5"/>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5"/>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8" name="Google Shape;10278;p65"/>
          <p:cNvGrpSpPr/>
          <p:nvPr/>
        </p:nvGrpSpPr>
        <p:grpSpPr>
          <a:xfrm>
            <a:off x="5357662" y="4297637"/>
            <a:ext cx="287275" cy="326296"/>
            <a:chOff x="5357662" y="4297637"/>
            <a:chExt cx="287275" cy="326296"/>
          </a:xfrm>
          <a:solidFill>
            <a:schemeClr val="accent1"/>
          </a:solidFill>
        </p:grpSpPr>
        <p:sp>
          <p:nvSpPr>
            <p:cNvPr id="10279" name="Google Shape;10279;p65"/>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5"/>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5"/>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5"/>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5"/>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4" name="Google Shape;10284;p65"/>
          <p:cNvGrpSpPr/>
          <p:nvPr/>
        </p:nvGrpSpPr>
        <p:grpSpPr>
          <a:xfrm>
            <a:off x="5774124" y="4294550"/>
            <a:ext cx="331611" cy="331674"/>
            <a:chOff x="5774124" y="4294550"/>
            <a:chExt cx="331611" cy="331674"/>
          </a:xfrm>
          <a:solidFill>
            <a:schemeClr val="accent1"/>
          </a:solidFill>
        </p:grpSpPr>
        <p:sp>
          <p:nvSpPr>
            <p:cNvPr id="10285" name="Google Shape;10285;p65"/>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5"/>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7" name="Google Shape;10287;p65"/>
          <p:cNvGrpSpPr/>
          <p:nvPr/>
        </p:nvGrpSpPr>
        <p:grpSpPr>
          <a:xfrm>
            <a:off x="4890434" y="4287389"/>
            <a:ext cx="345997" cy="346029"/>
            <a:chOff x="4890434" y="4287389"/>
            <a:chExt cx="345997" cy="346029"/>
          </a:xfrm>
          <a:solidFill>
            <a:schemeClr val="accent1"/>
          </a:solidFill>
        </p:grpSpPr>
        <p:sp>
          <p:nvSpPr>
            <p:cNvPr id="10288" name="Google Shape;10288;p65"/>
            <p:cNvSpPr/>
            <p:nvPr/>
          </p:nvSpPr>
          <p:spPr>
            <a:xfrm>
              <a:off x="5111349" y="4400695"/>
              <a:ext cx="54998" cy="54998"/>
            </a:xfrm>
            <a:custGeom>
              <a:avLst/>
              <a:gdLst/>
              <a:ahLst/>
              <a:cxnLst/>
              <a:rect l="l" t="t" r="r" b="b"/>
              <a:pathLst>
                <a:path w="1728" h="1728" extrusionOk="0">
                  <a:moveTo>
                    <a:pt x="858" y="346"/>
                  </a:moveTo>
                  <a:cubicBezTo>
                    <a:pt x="1144" y="346"/>
                    <a:pt x="1382" y="584"/>
                    <a:pt x="1382" y="870"/>
                  </a:cubicBezTo>
                  <a:cubicBezTo>
                    <a:pt x="1382" y="1144"/>
                    <a:pt x="1144" y="1382"/>
                    <a:pt x="858" y="1382"/>
                  </a:cubicBezTo>
                  <a:cubicBezTo>
                    <a:pt x="572" y="1382"/>
                    <a:pt x="346" y="1144"/>
                    <a:pt x="346" y="870"/>
                  </a:cubicBezTo>
                  <a:cubicBezTo>
                    <a:pt x="346" y="584"/>
                    <a:pt x="584" y="346"/>
                    <a:pt x="858" y="346"/>
                  </a:cubicBezTo>
                  <a:close/>
                  <a:moveTo>
                    <a:pt x="858" y="1"/>
                  </a:moveTo>
                  <a:cubicBezTo>
                    <a:pt x="382" y="1"/>
                    <a:pt x="1" y="394"/>
                    <a:pt x="1" y="870"/>
                  </a:cubicBezTo>
                  <a:cubicBezTo>
                    <a:pt x="1" y="1346"/>
                    <a:pt x="382" y="1727"/>
                    <a:pt x="858" y="1727"/>
                  </a:cubicBezTo>
                  <a:cubicBezTo>
                    <a:pt x="1334" y="1727"/>
                    <a:pt x="1727" y="1346"/>
                    <a:pt x="1727" y="870"/>
                  </a:cubicBezTo>
                  <a:cubicBezTo>
                    <a:pt x="1727"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5"/>
            <p:cNvSpPr/>
            <p:nvPr/>
          </p:nvSpPr>
          <p:spPr>
            <a:xfrm>
              <a:off x="5113640" y="4466642"/>
              <a:ext cx="70498" cy="51179"/>
            </a:xfrm>
            <a:custGeom>
              <a:avLst/>
              <a:gdLst/>
              <a:ahLst/>
              <a:cxnLst/>
              <a:rect l="l" t="t" r="r" b="b"/>
              <a:pathLst>
                <a:path w="2215" h="1608" extrusionOk="0">
                  <a:moveTo>
                    <a:pt x="786" y="1"/>
                  </a:moveTo>
                  <a:cubicBezTo>
                    <a:pt x="548" y="1"/>
                    <a:pt x="333" y="60"/>
                    <a:pt x="119" y="167"/>
                  </a:cubicBezTo>
                  <a:cubicBezTo>
                    <a:pt x="36" y="203"/>
                    <a:pt x="0" y="310"/>
                    <a:pt x="48" y="405"/>
                  </a:cubicBezTo>
                  <a:cubicBezTo>
                    <a:pt x="73" y="463"/>
                    <a:pt x="132" y="498"/>
                    <a:pt x="198" y="498"/>
                  </a:cubicBezTo>
                  <a:cubicBezTo>
                    <a:pt x="226" y="498"/>
                    <a:pt x="257" y="491"/>
                    <a:pt x="286" y="477"/>
                  </a:cubicBezTo>
                  <a:cubicBezTo>
                    <a:pt x="429" y="382"/>
                    <a:pt x="607" y="346"/>
                    <a:pt x="786" y="346"/>
                  </a:cubicBezTo>
                  <a:cubicBezTo>
                    <a:pt x="1322" y="346"/>
                    <a:pt x="1774" y="727"/>
                    <a:pt x="1857" y="1251"/>
                  </a:cubicBezTo>
                  <a:lnTo>
                    <a:pt x="786" y="1251"/>
                  </a:lnTo>
                  <a:cubicBezTo>
                    <a:pt x="703" y="1251"/>
                    <a:pt x="607" y="1322"/>
                    <a:pt x="607" y="1429"/>
                  </a:cubicBezTo>
                  <a:cubicBezTo>
                    <a:pt x="607" y="1513"/>
                    <a:pt x="679" y="1608"/>
                    <a:pt x="786" y="1608"/>
                  </a:cubicBezTo>
                  <a:lnTo>
                    <a:pt x="2036" y="1608"/>
                  </a:lnTo>
                  <a:cubicBezTo>
                    <a:pt x="2131" y="1608"/>
                    <a:pt x="2215" y="1536"/>
                    <a:pt x="2215" y="1429"/>
                  </a:cubicBezTo>
                  <a:cubicBezTo>
                    <a:pt x="2215" y="643"/>
                    <a:pt x="1572" y="1"/>
                    <a:pt x="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5"/>
            <p:cNvSpPr/>
            <p:nvPr/>
          </p:nvSpPr>
          <p:spPr>
            <a:xfrm>
              <a:off x="4943490" y="4467023"/>
              <a:ext cx="70880" cy="51179"/>
            </a:xfrm>
            <a:custGeom>
              <a:avLst/>
              <a:gdLst/>
              <a:ahLst/>
              <a:cxnLst/>
              <a:rect l="l" t="t" r="r" b="b"/>
              <a:pathLst>
                <a:path w="2227" h="1608" extrusionOk="0">
                  <a:moveTo>
                    <a:pt x="1429" y="0"/>
                  </a:moveTo>
                  <a:cubicBezTo>
                    <a:pt x="643" y="0"/>
                    <a:pt x="0" y="643"/>
                    <a:pt x="0" y="1429"/>
                  </a:cubicBezTo>
                  <a:cubicBezTo>
                    <a:pt x="0" y="1524"/>
                    <a:pt x="84" y="1608"/>
                    <a:pt x="179" y="1608"/>
                  </a:cubicBezTo>
                  <a:lnTo>
                    <a:pt x="1453" y="1608"/>
                  </a:lnTo>
                  <a:cubicBezTo>
                    <a:pt x="1536" y="1608"/>
                    <a:pt x="1631" y="1536"/>
                    <a:pt x="1631" y="1429"/>
                  </a:cubicBezTo>
                  <a:cubicBezTo>
                    <a:pt x="1608" y="1322"/>
                    <a:pt x="1536" y="1251"/>
                    <a:pt x="1453" y="1251"/>
                  </a:cubicBezTo>
                  <a:lnTo>
                    <a:pt x="357" y="1251"/>
                  </a:lnTo>
                  <a:cubicBezTo>
                    <a:pt x="453" y="727"/>
                    <a:pt x="893" y="346"/>
                    <a:pt x="1429" y="346"/>
                  </a:cubicBezTo>
                  <a:cubicBezTo>
                    <a:pt x="1608" y="346"/>
                    <a:pt x="1786" y="393"/>
                    <a:pt x="1941" y="477"/>
                  </a:cubicBezTo>
                  <a:cubicBezTo>
                    <a:pt x="1966" y="491"/>
                    <a:pt x="1994" y="498"/>
                    <a:pt x="2022" y="498"/>
                  </a:cubicBezTo>
                  <a:cubicBezTo>
                    <a:pt x="2084" y="498"/>
                    <a:pt x="2146" y="463"/>
                    <a:pt x="2179" y="405"/>
                  </a:cubicBezTo>
                  <a:cubicBezTo>
                    <a:pt x="2227" y="310"/>
                    <a:pt x="2191" y="215"/>
                    <a:pt x="2108" y="167"/>
                  </a:cubicBezTo>
                  <a:cubicBezTo>
                    <a:pt x="1893" y="60"/>
                    <a:pt x="1667" y="0"/>
                    <a:pt x="1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5"/>
            <p:cNvSpPr/>
            <p:nvPr/>
          </p:nvSpPr>
          <p:spPr>
            <a:xfrm>
              <a:off x="4961282" y="4400695"/>
              <a:ext cx="54616" cy="54998"/>
            </a:xfrm>
            <a:custGeom>
              <a:avLst/>
              <a:gdLst/>
              <a:ahLst/>
              <a:cxnLst/>
              <a:rect l="l" t="t" r="r" b="b"/>
              <a:pathLst>
                <a:path w="1716" h="1728" extrusionOk="0">
                  <a:moveTo>
                    <a:pt x="858" y="346"/>
                  </a:moveTo>
                  <a:cubicBezTo>
                    <a:pt x="1144" y="346"/>
                    <a:pt x="1382" y="584"/>
                    <a:pt x="1382" y="870"/>
                  </a:cubicBezTo>
                  <a:cubicBezTo>
                    <a:pt x="1382" y="1144"/>
                    <a:pt x="1144" y="1382"/>
                    <a:pt x="858" y="1382"/>
                  </a:cubicBezTo>
                  <a:cubicBezTo>
                    <a:pt x="572" y="1382"/>
                    <a:pt x="334" y="1144"/>
                    <a:pt x="334" y="870"/>
                  </a:cubicBezTo>
                  <a:cubicBezTo>
                    <a:pt x="358" y="584"/>
                    <a:pt x="572" y="346"/>
                    <a:pt x="858" y="346"/>
                  </a:cubicBezTo>
                  <a:close/>
                  <a:moveTo>
                    <a:pt x="858" y="1"/>
                  </a:moveTo>
                  <a:cubicBezTo>
                    <a:pt x="382" y="1"/>
                    <a:pt x="1" y="394"/>
                    <a:pt x="1" y="870"/>
                  </a:cubicBezTo>
                  <a:cubicBezTo>
                    <a:pt x="1" y="1346"/>
                    <a:pt x="382" y="1727"/>
                    <a:pt x="858" y="1727"/>
                  </a:cubicBezTo>
                  <a:cubicBezTo>
                    <a:pt x="1334" y="1727"/>
                    <a:pt x="1715" y="1346"/>
                    <a:pt x="1715" y="870"/>
                  </a:cubicBezTo>
                  <a:cubicBezTo>
                    <a:pt x="1715"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5"/>
            <p:cNvSpPr/>
            <p:nvPr/>
          </p:nvSpPr>
          <p:spPr>
            <a:xfrm>
              <a:off x="5028374" y="4386691"/>
              <a:ext cx="71262" cy="70880"/>
            </a:xfrm>
            <a:custGeom>
              <a:avLst/>
              <a:gdLst/>
              <a:ahLst/>
              <a:cxnLst/>
              <a:rect l="l" t="t" r="r" b="b"/>
              <a:pathLst>
                <a:path w="2239" h="2227" extrusionOk="0">
                  <a:moveTo>
                    <a:pt x="1119" y="358"/>
                  </a:moveTo>
                  <a:cubicBezTo>
                    <a:pt x="1536" y="358"/>
                    <a:pt x="1893" y="691"/>
                    <a:pt x="1893" y="1131"/>
                  </a:cubicBezTo>
                  <a:cubicBezTo>
                    <a:pt x="1893" y="1548"/>
                    <a:pt x="1548" y="1905"/>
                    <a:pt x="1119" y="1905"/>
                  </a:cubicBezTo>
                  <a:cubicBezTo>
                    <a:pt x="703" y="1905"/>
                    <a:pt x="345" y="1560"/>
                    <a:pt x="345" y="1131"/>
                  </a:cubicBezTo>
                  <a:cubicBezTo>
                    <a:pt x="345" y="691"/>
                    <a:pt x="679" y="358"/>
                    <a:pt x="1119" y="358"/>
                  </a:cubicBezTo>
                  <a:close/>
                  <a:moveTo>
                    <a:pt x="1119" y="0"/>
                  </a:moveTo>
                  <a:cubicBezTo>
                    <a:pt x="512" y="0"/>
                    <a:pt x="0" y="500"/>
                    <a:pt x="0" y="1108"/>
                  </a:cubicBezTo>
                  <a:cubicBezTo>
                    <a:pt x="0" y="1739"/>
                    <a:pt x="512" y="2227"/>
                    <a:pt x="1119" y="2227"/>
                  </a:cubicBezTo>
                  <a:cubicBezTo>
                    <a:pt x="1727" y="2227"/>
                    <a:pt x="2239" y="1727"/>
                    <a:pt x="2239" y="1108"/>
                  </a:cubicBezTo>
                  <a:cubicBezTo>
                    <a:pt x="2239" y="500"/>
                    <a:pt x="1727" y="0"/>
                    <a:pt x="1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5"/>
            <p:cNvSpPr/>
            <p:nvPr/>
          </p:nvSpPr>
          <p:spPr>
            <a:xfrm>
              <a:off x="5004122" y="4468901"/>
              <a:ext cx="120149" cy="65596"/>
            </a:xfrm>
            <a:custGeom>
              <a:avLst/>
              <a:gdLst/>
              <a:ahLst/>
              <a:cxnLst/>
              <a:rect l="l" t="t" r="r" b="b"/>
              <a:pathLst>
                <a:path w="3775" h="2061" extrusionOk="0">
                  <a:moveTo>
                    <a:pt x="1881" y="346"/>
                  </a:moveTo>
                  <a:cubicBezTo>
                    <a:pt x="2667" y="346"/>
                    <a:pt x="3322" y="942"/>
                    <a:pt x="3393" y="1704"/>
                  </a:cubicBezTo>
                  <a:lnTo>
                    <a:pt x="357" y="1704"/>
                  </a:lnTo>
                  <a:cubicBezTo>
                    <a:pt x="453" y="942"/>
                    <a:pt x="1096" y="346"/>
                    <a:pt x="1881" y="346"/>
                  </a:cubicBezTo>
                  <a:close/>
                  <a:moveTo>
                    <a:pt x="1881" y="1"/>
                  </a:moveTo>
                  <a:cubicBezTo>
                    <a:pt x="834" y="1"/>
                    <a:pt x="0" y="846"/>
                    <a:pt x="0" y="1882"/>
                  </a:cubicBezTo>
                  <a:cubicBezTo>
                    <a:pt x="0" y="1966"/>
                    <a:pt x="84" y="2061"/>
                    <a:pt x="179" y="2061"/>
                  </a:cubicBezTo>
                  <a:lnTo>
                    <a:pt x="3596" y="2061"/>
                  </a:lnTo>
                  <a:cubicBezTo>
                    <a:pt x="3679" y="2061"/>
                    <a:pt x="3774" y="1977"/>
                    <a:pt x="3774" y="1882"/>
                  </a:cubicBezTo>
                  <a:cubicBezTo>
                    <a:pt x="3751" y="834"/>
                    <a:pt x="290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5"/>
            <p:cNvSpPr/>
            <p:nvPr/>
          </p:nvSpPr>
          <p:spPr>
            <a:xfrm>
              <a:off x="4890434" y="4287389"/>
              <a:ext cx="345997" cy="346029"/>
            </a:xfrm>
            <a:custGeom>
              <a:avLst/>
              <a:gdLst/>
              <a:ahLst/>
              <a:cxnLst/>
              <a:rect l="l" t="t" r="r" b="b"/>
              <a:pathLst>
                <a:path w="10871" h="10872" extrusionOk="0">
                  <a:moveTo>
                    <a:pt x="5608" y="953"/>
                  </a:moveTo>
                  <a:cubicBezTo>
                    <a:pt x="7954" y="1049"/>
                    <a:pt x="9823" y="2918"/>
                    <a:pt x="9918" y="5252"/>
                  </a:cubicBezTo>
                  <a:lnTo>
                    <a:pt x="9502" y="5252"/>
                  </a:lnTo>
                  <a:cubicBezTo>
                    <a:pt x="9406" y="5252"/>
                    <a:pt x="9323" y="5335"/>
                    <a:pt x="9323" y="5442"/>
                  </a:cubicBezTo>
                  <a:cubicBezTo>
                    <a:pt x="9323" y="5525"/>
                    <a:pt x="9394" y="5621"/>
                    <a:pt x="9502" y="5621"/>
                  </a:cubicBezTo>
                  <a:lnTo>
                    <a:pt x="9918" y="5621"/>
                  </a:lnTo>
                  <a:cubicBezTo>
                    <a:pt x="9847" y="7954"/>
                    <a:pt x="7954" y="9824"/>
                    <a:pt x="5608" y="9919"/>
                  </a:cubicBezTo>
                  <a:lnTo>
                    <a:pt x="5608" y="9502"/>
                  </a:lnTo>
                  <a:cubicBezTo>
                    <a:pt x="5608" y="9407"/>
                    <a:pt x="5537" y="9323"/>
                    <a:pt x="5430" y="9323"/>
                  </a:cubicBezTo>
                  <a:cubicBezTo>
                    <a:pt x="5346" y="9323"/>
                    <a:pt x="5251" y="9395"/>
                    <a:pt x="5251" y="9502"/>
                  </a:cubicBezTo>
                  <a:lnTo>
                    <a:pt x="5251" y="9919"/>
                  </a:lnTo>
                  <a:cubicBezTo>
                    <a:pt x="2917" y="9824"/>
                    <a:pt x="1048" y="7954"/>
                    <a:pt x="953" y="5621"/>
                  </a:cubicBezTo>
                  <a:lnTo>
                    <a:pt x="1370" y="5621"/>
                  </a:lnTo>
                  <a:cubicBezTo>
                    <a:pt x="1465" y="5621"/>
                    <a:pt x="1548" y="5537"/>
                    <a:pt x="1548" y="5442"/>
                  </a:cubicBezTo>
                  <a:cubicBezTo>
                    <a:pt x="1548" y="5347"/>
                    <a:pt x="1477" y="5252"/>
                    <a:pt x="1370" y="5252"/>
                  </a:cubicBezTo>
                  <a:lnTo>
                    <a:pt x="953" y="5252"/>
                  </a:lnTo>
                  <a:cubicBezTo>
                    <a:pt x="1048" y="2918"/>
                    <a:pt x="2917" y="1049"/>
                    <a:pt x="5251" y="953"/>
                  </a:cubicBezTo>
                  <a:lnTo>
                    <a:pt x="5251" y="1370"/>
                  </a:lnTo>
                  <a:cubicBezTo>
                    <a:pt x="5251" y="1465"/>
                    <a:pt x="5334" y="1549"/>
                    <a:pt x="5430" y="1549"/>
                  </a:cubicBezTo>
                  <a:cubicBezTo>
                    <a:pt x="5525" y="1549"/>
                    <a:pt x="5608" y="1477"/>
                    <a:pt x="5608" y="1370"/>
                  </a:cubicBezTo>
                  <a:lnTo>
                    <a:pt x="5608" y="953"/>
                  </a:lnTo>
                  <a:close/>
                  <a:moveTo>
                    <a:pt x="5441" y="1"/>
                  </a:moveTo>
                  <a:cubicBezTo>
                    <a:pt x="5346" y="1"/>
                    <a:pt x="5263" y="84"/>
                    <a:pt x="5263" y="179"/>
                  </a:cubicBezTo>
                  <a:lnTo>
                    <a:pt x="5263" y="596"/>
                  </a:lnTo>
                  <a:cubicBezTo>
                    <a:pt x="2727" y="691"/>
                    <a:pt x="691" y="2727"/>
                    <a:pt x="596" y="5263"/>
                  </a:cubicBezTo>
                  <a:lnTo>
                    <a:pt x="179" y="5263"/>
                  </a:lnTo>
                  <a:cubicBezTo>
                    <a:pt x="96" y="5263"/>
                    <a:pt x="0" y="5335"/>
                    <a:pt x="0" y="5442"/>
                  </a:cubicBezTo>
                  <a:cubicBezTo>
                    <a:pt x="0" y="5525"/>
                    <a:pt x="84" y="5621"/>
                    <a:pt x="179" y="5621"/>
                  </a:cubicBezTo>
                  <a:lnTo>
                    <a:pt x="596" y="5621"/>
                  </a:lnTo>
                  <a:cubicBezTo>
                    <a:pt x="691" y="8145"/>
                    <a:pt x="2727" y="10181"/>
                    <a:pt x="5263" y="10276"/>
                  </a:cubicBezTo>
                  <a:lnTo>
                    <a:pt x="5263" y="10693"/>
                  </a:lnTo>
                  <a:cubicBezTo>
                    <a:pt x="5263" y="10776"/>
                    <a:pt x="5334" y="10871"/>
                    <a:pt x="5441" y="10871"/>
                  </a:cubicBezTo>
                  <a:cubicBezTo>
                    <a:pt x="5525" y="10871"/>
                    <a:pt x="5620" y="10800"/>
                    <a:pt x="5620" y="10693"/>
                  </a:cubicBezTo>
                  <a:lnTo>
                    <a:pt x="5620" y="10276"/>
                  </a:lnTo>
                  <a:cubicBezTo>
                    <a:pt x="8144" y="10181"/>
                    <a:pt x="10180" y="8145"/>
                    <a:pt x="10275" y="5621"/>
                  </a:cubicBezTo>
                  <a:lnTo>
                    <a:pt x="10692" y="5621"/>
                  </a:lnTo>
                  <a:cubicBezTo>
                    <a:pt x="10775" y="5621"/>
                    <a:pt x="10871" y="5537"/>
                    <a:pt x="10871" y="5442"/>
                  </a:cubicBezTo>
                  <a:cubicBezTo>
                    <a:pt x="10871" y="5347"/>
                    <a:pt x="10799" y="5263"/>
                    <a:pt x="10692" y="5263"/>
                  </a:cubicBezTo>
                  <a:lnTo>
                    <a:pt x="10275" y="5263"/>
                  </a:lnTo>
                  <a:cubicBezTo>
                    <a:pt x="10180" y="2727"/>
                    <a:pt x="8144" y="691"/>
                    <a:pt x="5620" y="596"/>
                  </a:cubicBezTo>
                  <a:lnTo>
                    <a:pt x="5620" y="179"/>
                  </a:lnTo>
                  <a:cubicBezTo>
                    <a:pt x="5620" y="96"/>
                    <a:pt x="5537"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5" name="Google Shape;10295;p65"/>
          <p:cNvGrpSpPr/>
          <p:nvPr/>
        </p:nvGrpSpPr>
        <p:grpSpPr>
          <a:xfrm>
            <a:off x="2165809" y="3811059"/>
            <a:ext cx="422542" cy="342973"/>
            <a:chOff x="2165809" y="3811059"/>
            <a:chExt cx="422542" cy="342973"/>
          </a:xfrm>
          <a:solidFill>
            <a:schemeClr val="accent1"/>
          </a:solidFill>
        </p:grpSpPr>
        <p:sp>
          <p:nvSpPr>
            <p:cNvPr id="10296" name="Google Shape;10296;p65"/>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5"/>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5"/>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5"/>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5"/>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5"/>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5"/>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5"/>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5"/>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5"/>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5"/>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5"/>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65"/>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65"/>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65"/>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65"/>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65"/>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65"/>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4" name="Google Shape;10314;p65"/>
          <p:cNvSpPr/>
          <p:nvPr/>
        </p:nvSpPr>
        <p:spPr>
          <a:xfrm>
            <a:off x="6217513" y="3397651"/>
            <a:ext cx="347524" cy="289917"/>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5" name="Google Shape;10315;p65"/>
          <p:cNvGrpSpPr/>
          <p:nvPr/>
        </p:nvGrpSpPr>
        <p:grpSpPr>
          <a:xfrm>
            <a:off x="903530" y="3806125"/>
            <a:ext cx="264550" cy="353222"/>
            <a:chOff x="903530" y="3806125"/>
            <a:chExt cx="264550" cy="353222"/>
          </a:xfrm>
          <a:solidFill>
            <a:schemeClr val="accent1"/>
          </a:solidFill>
        </p:grpSpPr>
        <p:sp>
          <p:nvSpPr>
            <p:cNvPr id="10316" name="Google Shape;10316;p65"/>
            <p:cNvSpPr/>
            <p:nvPr/>
          </p:nvSpPr>
          <p:spPr>
            <a:xfrm>
              <a:off x="926637" y="3839321"/>
              <a:ext cx="173237" cy="162002"/>
            </a:xfrm>
            <a:custGeom>
              <a:avLst/>
              <a:gdLst/>
              <a:ahLst/>
              <a:cxnLst/>
              <a:rect l="l" t="t" r="r" b="b"/>
              <a:pathLst>
                <a:path w="5443" h="5090" extrusionOk="0">
                  <a:moveTo>
                    <a:pt x="3418" y="1"/>
                  </a:moveTo>
                  <a:cubicBezTo>
                    <a:pt x="2623" y="1"/>
                    <a:pt x="1831" y="307"/>
                    <a:pt x="1227" y="911"/>
                  </a:cubicBezTo>
                  <a:cubicBezTo>
                    <a:pt x="108" y="2030"/>
                    <a:pt x="1" y="3804"/>
                    <a:pt x="989" y="5030"/>
                  </a:cubicBezTo>
                  <a:cubicBezTo>
                    <a:pt x="1013" y="5078"/>
                    <a:pt x="1061" y="5090"/>
                    <a:pt x="1120" y="5090"/>
                  </a:cubicBezTo>
                  <a:cubicBezTo>
                    <a:pt x="1156" y="5090"/>
                    <a:pt x="1192" y="5078"/>
                    <a:pt x="1227" y="5066"/>
                  </a:cubicBezTo>
                  <a:cubicBezTo>
                    <a:pt x="1299" y="5006"/>
                    <a:pt x="1311" y="4899"/>
                    <a:pt x="1251" y="4840"/>
                  </a:cubicBezTo>
                  <a:cubicBezTo>
                    <a:pt x="382" y="3744"/>
                    <a:pt x="477" y="2149"/>
                    <a:pt x="1477" y="1149"/>
                  </a:cubicBezTo>
                  <a:cubicBezTo>
                    <a:pt x="2019" y="607"/>
                    <a:pt x="2735" y="334"/>
                    <a:pt x="3452" y="334"/>
                  </a:cubicBezTo>
                  <a:cubicBezTo>
                    <a:pt x="4059" y="334"/>
                    <a:pt x="4666" y="530"/>
                    <a:pt x="5168" y="923"/>
                  </a:cubicBezTo>
                  <a:cubicBezTo>
                    <a:pt x="5199" y="948"/>
                    <a:pt x="5237" y="961"/>
                    <a:pt x="5273" y="961"/>
                  </a:cubicBezTo>
                  <a:cubicBezTo>
                    <a:pt x="5321" y="961"/>
                    <a:pt x="5367" y="939"/>
                    <a:pt x="5394" y="899"/>
                  </a:cubicBezTo>
                  <a:cubicBezTo>
                    <a:pt x="5442" y="827"/>
                    <a:pt x="5418" y="720"/>
                    <a:pt x="5347" y="672"/>
                  </a:cubicBezTo>
                  <a:cubicBezTo>
                    <a:pt x="4777" y="223"/>
                    <a:pt x="4096" y="1"/>
                    <a:pt x="3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65"/>
            <p:cNvSpPr/>
            <p:nvPr/>
          </p:nvSpPr>
          <p:spPr>
            <a:xfrm>
              <a:off x="903530" y="3806125"/>
              <a:ext cx="264550" cy="353222"/>
            </a:xfrm>
            <a:custGeom>
              <a:avLst/>
              <a:gdLst/>
              <a:ahLst/>
              <a:cxnLst/>
              <a:rect l="l" t="t" r="r" b="b"/>
              <a:pathLst>
                <a:path w="8312" h="11098" extrusionOk="0">
                  <a:moveTo>
                    <a:pt x="4144" y="322"/>
                  </a:moveTo>
                  <a:cubicBezTo>
                    <a:pt x="6251" y="322"/>
                    <a:pt x="7966" y="2025"/>
                    <a:pt x="7966" y="4144"/>
                  </a:cubicBezTo>
                  <a:cubicBezTo>
                    <a:pt x="7978" y="5085"/>
                    <a:pt x="7775" y="6002"/>
                    <a:pt x="7371" y="6895"/>
                  </a:cubicBezTo>
                  <a:cubicBezTo>
                    <a:pt x="7037" y="7609"/>
                    <a:pt x="6597" y="8323"/>
                    <a:pt x="6025" y="8978"/>
                  </a:cubicBezTo>
                  <a:cubicBezTo>
                    <a:pt x="5228" y="9919"/>
                    <a:pt x="4418" y="10526"/>
                    <a:pt x="4156" y="10717"/>
                  </a:cubicBezTo>
                  <a:cubicBezTo>
                    <a:pt x="3882" y="10538"/>
                    <a:pt x="3084" y="9931"/>
                    <a:pt x="2275" y="8990"/>
                  </a:cubicBezTo>
                  <a:cubicBezTo>
                    <a:pt x="1715" y="8323"/>
                    <a:pt x="1251" y="7621"/>
                    <a:pt x="929" y="6895"/>
                  </a:cubicBezTo>
                  <a:cubicBezTo>
                    <a:pt x="525" y="6002"/>
                    <a:pt x="310" y="5085"/>
                    <a:pt x="310" y="4144"/>
                  </a:cubicBezTo>
                  <a:cubicBezTo>
                    <a:pt x="310" y="2025"/>
                    <a:pt x="2025" y="322"/>
                    <a:pt x="4144" y="322"/>
                  </a:cubicBezTo>
                  <a:close/>
                  <a:moveTo>
                    <a:pt x="4156" y="1"/>
                  </a:moveTo>
                  <a:cubicBezTo>
                    <a:pt x="1858" y="1"/>
                    <a:pt x="1" y="1870"/>
                    <a:pt x="1" y="4156"/>
                  </a:cubicBezTo>
                  <a:cubicBezTo>
                    <a:pt x="1" y="5121"/>
                    <a:pt x="215" y="6097"/>
                    <a:pt x="644" y="7049"/>
                  </a:cubicBezTo>
                  <a:cubicBezTo>
                    <a:pt x="989" y="7788"/>
                    <a:pt x="1441" y="8514"/>
                    <a:pt x="2037" y="9216"/>
                  </a:cubicBezTo>
                  <a:cubicBezTo>
                    <a:pt x="3037" y="10395"/>
                    <a:pt x="4037" y="11050"/>
                    <a:pt x="4061" y="11062"/>
                  </a:cubicBezTo>
                  <a:cubicBezTo>
                    <a:pt x="4096" y="11074"/>
                    <a:pt x="4120" y="11098"/>
                    <a:pt x="4156" y="11098"/>
                  </a:cubicBezTo>
                  <a:cubicBezTo>
                    <a:pt x="4180" y="11098"/>
                    <a:pt x="4215" y="11074"/>
                    <a:pt x="4239" y="11062"/>
                  </a:cubicBezTo>
                  <a:cubicBezTo>
                    <a:pt x="4287" y="11038"/>
                    <a:pt x="5275" y="10395"/>
                    <a:pt x="6263" y="9216"/>
                  </a:cubicBezTo>
                  <a:cubicBezTo>
                    <a:pt x="6859" y="8538"/>
                    <a:pt x="7323" y="7800"/>
                    <a:pt x="7668" y="7049"/>
                  </a:cubicBezTo>
                  <a:cubicBezTo>
                    <a:pt x="8085" y="6109"/>
                    <a:pt x="8311" y="5144"/>
                    <a:pt x="8311" y="4156"/>
                  </a:cubicBezTo>
                  <a:cubicBezTo>
                    <a:pt x="8311" y="1870"/>
                    <a:pt x="6442"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65"/>
            <p:cNvSpPr/>
            <p:nvPr/>
          </p:nvSpPr>
          <p:spPr>
            <a:xfrm>
              <a:off x="1008879" y="3904059"/>
              <a:ext cx="54966" cy="18460"/>
            </a:xfrm>
            <a:custGeom>
              <a:avLst/>
              <a:gdLst/>
              <a:ahLst/>
              <a:cxnLst/>
              <a:rect l="l" t="t" r="r" b="b"/>
              <a:pathLst>
                <a:path w="1727" h="580" extrusionOk="0">
                  <a:moveTo>
                    <a:pt x="648" y="1"/>
                  </a:moveTo>
                  <a:cubicBezTo>
                    <a:pt x="492" y="1"/>
                    <a:pt x="319" y="16"/>
                    <a:pt x="132" y="55"/>
                  </a:cubicBezTo>
                  <a:cubicBezTo>
                    <a:pt x="60" y="67"/>
                    <a:pt x="1" y="127"/>
                    <a:pt x="1" y="222"/>
                  </a:cubicBezTo>
                  <a:lnTo>
                    <a:pt x="1" y="401"/>
                  </a:lnTo>
                  <a:cubicBezTo>
                    <a:pt x="1" y="484"/>
                    <a:pt x="72" y="555"/>
                    <a:pt x="155" y="555"/>
                  </a:cubicBezTo>
                  <a:cubicBezTo>
                    <a:pt x="251" y="555"/>
                    <a:pt x="322" y="484"/>
                    <a:pt x="322" y="401"/>
                  </a:cubicBezTo>
                  <a:lnTo>
                    <a:pt x="322" y="365"/>
                  </a:lnTo>
                  <a:cubicBezTo>
                    <a:pt x="434" y="350"/>
                    <a:pt x="539" y="343"/>
                    <a:pt x="636" y="343"/>
                  </a:cubicBezTo>
                  <a:cubicBezTo>
                    <a:pt x="841" y="343"/>
                    <a:pt x="1011" y="372"/>
                    <a:pt x="1132" y="413"/>
                  </a:cubicBezTo>
                  <a:cubicBezTo>
                    <a:pt x="1334" y="472"/>
                    <a:pt x="1453" y="543"/>
                    <a:pt x="1465" y="543"/>
                  </a:cubicBezTo>
                  <a:cubicBezTo>
                    <a:pt x="1501" y="555"/>
                    <a:pt x="1525" y="579"/>
                    <a:pt x="1560" y="579"/>
                  </a:cubicBezTo>
                  <a:cubicBezTo>
                    <a:pt x="1620" y="579"/>
                    <a:pt x="1667" y="543"/>
                    <a:pt x="1691" y="496"/>
                  </a:cubicBezTo>
                  <a:cubicBezTo>
                    <a:pt x="1727" y="401"/>
                    <a:pt x="1703" y="305"/>
                    <a:pt x="1632" y="246"/>
                  </a:cubicBezTo>
                  <a:cubicBezTo>
                    <a:pt x="1613" y="236"/>
                    <a:pt x="1255"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65"/>
            <p:cNvSpPr/>
            <p:nvPr/>
          </p:nvSpPr>
          <p:spPr>
            <a:xfrm>
              <a:off x="972118" y="3872072"/>
              <a:ext cx="172473" cy="164866"/>
            </a:xfrm>
            <a:custGeom>
              <a:avLst/>
              <a:gdLst/>
              <a:ahLst/>
              <a:cxnLst/>
              <a:rect l="l" t="t" r="r" b="b"/>
              <a:pathLst>
                <a:path w="5419" h="5180" extrusionOk="0">
                  <a:moveTo>
                    <a:pt x="3239" y="346"/>
                  </a:moveTo>
                  <a:lnTo>
                    <a:pt x="3239" y="1144"/>
                  </a:lnTo>
                  <a:cubicBezTo>
                    <a:pt x="3239" y="1287"/>
                    <a:pt x="3203" y="1418"/>
                    <a:pt x="3144" y="1537"/>
                  </a:cubicBezTo>
                  <a:lnTo>
                    <a:pt x="3084" y="1668"/>
                  </a:lnTo>
                  <a:cubicBezTo>
                    <a:pt x="3073" y="1703"/>
                    <a:pt x="3073" y="1715"/>
                    <a:pt x="3073" y="1739"/>
                  </a:cubicBezTo>
                  <a:lnTo>
                    <a:pt x="3073" y="2084"/>
                  </a:lnTo>
                  <a:cubicBezTo>
                    <a:pt x="3073" y="2370"/>
                    <a:pt x="2953" y="2632"/>
                    <a:pt x="2763" y="2846"/>
                  </a:cubicBezTo>
                  <a:cubicBezTo>
                    <a:pt x="2558" y="3028"/>
                    <a:pt x="2311" y="3145"/>
                    <a:pt x="2040" y="3145"/>
                  </a:cubicBezTo>
                  <a:cubicBezTo>
                    <a:pt x="2027" y="3145"/>
                    <a:pt x="2014" y="3144"/>
                    <a:pt x="2001" y="3144"/>
                  </a:cubicBezTo>
                  <a:cubicBezTo>
                    <a:pt x="1406" y="3108"/>
                    <a:pt x="941" y="2620"/>
                    <a:pt x="941" y="2037"/>
                  </a:cubicBezTo>
                  <a:lnTo>
                    <a:pt x="941" y="1739"/>
                  </a:lnTo>
                  <a:cubicBezTo>
                    <a:pt x="941" y="1715"/>
                    <a:pt x="941" y="1703"/>
                    <a:pt x="929" y="1668"/>
                  </a:cubicBezTo>
                  <a:lnTo>
                    <a:pt x="870" y="1537"/>
                  </a:lnTo>
                  <a:cubicBezTo>
                    <a:pt x="810" y="1418"/>
                    <a:pt x="775" y="1287"/>
                    <a:pt x="775" y="1144"/>
                  </a:cubicBezTo>
                  <a:cubicBezTo>
                    <a:pt x="775" y="703"/>
                    <a:pt x="1132" y="346"/>
                    <a:pt x="1584" y="346"/>
                  </a:cubicBezTo>
                  <a:close/>
                  <a:moveTo>
                    <a:pt x="1465" y="3346"/>
                  </a:moveTo>
                  <a:cubicBezTo>
                    <a:pt x="1608" y="3406"/>
                    <a:pt x="1775" y="3453"/>
                    <a:pt x="1953" y="3465"/>
                  </a:cubicBezTo>
                  <a:lnTo>
                    <a:pt x="2001" y="3465"/>
                  </a:lnTo>
                  <a:cubicBezTo>
                    <a:pt x="2180" y="3465"/>
                    <a:pt x="2370" y="3442"/>
                    <a:pt x="2537" y="3370"/>
                  </a:cubicBezTo>
                  <a:lnTo>
                    <a:pt x="2537" y="3584"/>
                  </a:lnTo>
                  <a:cubicBezTo>
                    <a:pt x="2537" y="3632"/>
                    <a:pt x="2549" y="3692"/>
                    <a:pt x="2549" y="3739"/>
                  </a:cubicBezTo>
                  <a:lnTo>
                    <a:pt x="2001" y="4156"/>
                  </a:lnTo>
                  <a:lnTo>
                    <a:pt x="1453" y="3727"/>
                  </a:lnTo>
                  <a:cubicBezTo>
                    <a:pt x="1465" y="3680"/>
                    <a:pt x="1465" y="3632"/>
                    <a:pt x="1465" y="3573"/>
                  </a:cubicBezTo>
                  <a:lnTo>
                    <a:pt x="1465" y="3346"/>
                  </a:lnTo>
                  <a:close/>
                  <a:moveTo>
                    <a:pt x="1251" y="3977"/>
                  </a:moveTo>
                  <a:lnTo>
                    <a:pt x="1834" y="4406"/>
                  </a:lnTo>
                  <a:lnTo>
                    <a:pt x="1834" y="4870"/>
                  </a:lnTo>
                  <a:cubicBezTo>
                    <a:pt x="1334" y="4835"/>
                    <a:pt x="822" y="4680"/>
                    <a:pt x="394" y="4358"/>
                  </a:cubicBezTo>
                  <a:cubicBezTo>
                    <a:pt x="417" y="4335"/>
                    <a:pt x="465" y="4299"/>
                    <a:pt x="501" y="4287"/>
                  </a:cubicBezTo>
                  <a:lnTo>
                    <a:pt x="1132" y="4049"/>
                  </a:lnTo>
                  <a:cubicBezTo>
                    <a:pt x="1179" y="4037"/>
                    <a:pt x="1227" y="4001"/>
                    <a:pt x="1251" y="3977"/>
                  </a:cubicBezTo>
                  <a:close/>
                  <a:moveTo>
                    <a:pt x="2739" y="3989"/>
                  </a:moveTo>
                  <a:cubicBezTo>
                    <a:pt x="2787" y="4025"/>
                    <a:pt x="2822" y="4037"/>
                    <a:pt x="2858" y="4061"/>
                  </a:cubicBezTo>
                  <a:lnTo>
                    <a:pt x="3632" y="4346"/>
                  </a:lnTo>
                  <a:cubicBezTo>
                    <a:pt x="3192" y="4656"/>
                    <a:pt x="2680" y="4835"/>
                    <a:pt x="2168" y="4870"/>
                  </a:cubicBezTo>
                  <a:lnTo>
                    <a:pt x="2168" y="4418"/>
                  </a:lnTo>
                  <a:lnTo>
                    <a:pt x="2739" y="3989"/>
                  </a:lnTo>
                  <a:close/>
                  <a:moveTo>
                    <a:pt x="1596" y="1"/>
                  </a:moveTo>
                  <a:cubicBezTo>
                    <a:pt x="977" y="1"/>
                    <a:pt x="465" y="501"/>
                    <a:pt x="465" y="1132"/>
                  </a:cubicBezTo>
                  <a:cubicBezTo>
                    <a:pt x="465" y="1310"/>
                    <a:pt x="513" y="1501"/>
                    <a:pt x="596" y="1668"/>
                  </a:cubicBezTo>
                  <a:lnTo>
                    <a:pt x="644" y="1751"/>
                  </a:lnTo>
                  <a:lnTo>
                    <a:pt x="644" y="2013"/>
                  </a:lnTo>
                  <a:cubicBezTo>
                    <a:pt x="644" y="2453"/>
                    <a:pt x="858" y="2858"/>
                    <a:pt x="1168" y="3120"/>
                  </a:cubicBezTo>
                  <a:lnTo>
                    <a:pt x="1168" y="3561"/>
                  </a:lnTo>
                  <a:cubicBezTo>
                    <a:pt x="1168" y="3632"/>
                    <a:pt x="1120" y="3704"/>
                    <a:pt x="1048" y="3739"/>
                  </a:cubicBezTo>
                  <a:lnTo>
                    <a:pt x="406" y="3977"/>
                  </a:lnTo>
                  <a:cubicBezTo>
                    <a:pt x="239" y="4037"/>
                    <a:pt x="108" y="4168"/>
                    <a:pt x="36" y="4311"/>
                  </a:cubicBezTo>
                  <a:cubicBezTo>
                    <a:pt x="1" y="4394"/>
                    <a:pt x="25" y="4466"/>
                    <a:pt x="84" y="4513"/>
                  </a:cubicBezTo>
                  <a:cubicBezTo>
                    <a:pt x="644" y="4954"/>
                    <a:pt x="1334" y="5180"/>
                    <a:pt x="2001" y="5180"/>
                  </a:cubicBezTo>
                  <a:cubicBezTo>
                    <a:pt x="2799" y="5180"/>
                    <a:pt x="3596" y="4870"/>
                    <a:pt x="4204" y="4275"/>
                  </a:cubicBezTo>
                  <a:cubicBezTo>
                    <a:pt x="5323" y="3168"/>
                    <a:pt x="5418" y="1406"/>
                    <a:pt x="4442" y="167"/>
                  </a:cubicBezTo>
                  <a:cubicBezTo>
                    <a:pt x="4405" y="124"/>
                    <a:pt x="4351" y="98"/>
                    <a:pt x="4301" y="98"/>
                  </a:cubicBezTo>
                  <a:cubicBezTo>
                    <a:pt x="4269" y="98"/>
                    <a:pt x="4239" y="108"/>
                    <a:pt x="4216" y="132"/>
                  </a:cubicBezTo>
                  <a:cubicBezTo>
                    <a:pt x="4144" y="191"/>
                    <a:pt x="4132" y="298"/>
                    <a:pt x="4192" y="358"/>
                  </a:cubicBezTo>
                  <a:cubicBezTo>
                    <a:pt x="5061" y="1465"/>
                    <a:pt x="4966" y="3049"/>
                    <a:pt x="3965" y="4049"/>
                  </a:cubicBezTo>
                  <a:lnTo>
                    <a:pt x="3906" y="4108"/>
                  </a:lnTo>
                  <a:cubicBezTo>
                    <a:pt x="3870" y="4096"/>
                    <a:pt x="3835" y="4061"/>
                    <a:pt x="3799" y="4049"/>
                  </a:cubicBezTo>
                  <a:lnTo>
                    <a:pt x="2977" y="3739"/>
                  </a:lnTo>
                  <a:cubicBezTo>
                    <a:pt x="2906" y="3704"/>
                    <a:pt x="2858" y="3644"/>
                    <a:pt x="2858" y="3561"/>
                  </a:cubicBezTo>
                  <a:lnTo>
                    <a:pt x="2858" y="3144"/>
                  </a:lnTo>
                  <a:cubicBezTo>
                    <a:pt x="2894" y="3108"/>
                    <a:pt x="2942" y="3084"/>
                    <a:pt x="2965" y="3049"/>
                  </a:cubicBezTo>
                  <a:cubicBezTo>
                    <a:pt x="3239" y="2787"/>
                    <a:pt x="3382" y="2441"/>
                    <a:pt x="3382" y="2072"/>
                  </a:cubicBezTo>
                  <a:lnTo>
                    <a:pt x="3382" y="1751"/>
                  </a:lnTo>
                  <a:lnTo>
                    <a:pt x="3430" y="1668"/>
                  </a:lnTo>
                  <a:cubicBezTo>
                    <a:pt x="3513" y="1501"/>
                    <a:pt x="3561" y="1310"/>
                    <a:pt x="3561" y="1132"/>
                  </a:cubicBezTo>
                  <a:lnTo>
                    <a:pt x="3561" y="167"/>
                  </a:lnTo>
                  <a:cubicBezTo>
                    <a:pt x="3561" y="72"/>
                    <a:pt x="3489" y="1"/>
                    <a:pt x="3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0" name="Google Shape;10320;p65"/>
          <p:cNvGrpSpPr/>
          <p:nvPr/>
        </p:nvGrpSpPr>
        <p:grpSpPr>
          <a:xfrm>
            <a:off x="2611458" y="3816374"/>
            <a:ext cx="426329" cy="332375"/>
            <a:chOff x="2611458" y="3816374"/>
            <a:chExt cx="426329" cy="332375"/>
          </a:xfrm>
          <a:solidFill>
            <a:schemeClr val="accent1"/>
          </a:solidFill>
        </p:grpSpPr>
        <p:sp>
          <p:nvSpPr>
            <p:cNvPr id="10321" name="Google Shape;10321;p65"/>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65"/>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65"/>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65"/>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65"/>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65"/>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65"/>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65"/>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65"/>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65"/>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1" name="Google Shape;10331;p65"/>
          <p:cNvSpPr/>
          <p:nvPr/>
        </p:nvSpPr>
        <p:spPr>
          <a:xfrm>
            <a:off x="1752752" y="3803866"/>
            <a:ext cx="356245" cy="35662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2" name="Google Shape;10332;p65"/>
          <p:cNvGrpSpPr/>
          <p:nvPr/>
        </p:nvGrpSpPr>
        <p:grpSpPr>
          <a:xfrm>
            <a:off x="4019984" y="3805393"/>
            <a:ext cx="293704" cy="353954"/>
            <a:chOff x="4019984" y="3805393"/>
            <a:chExt cx="293704" cy="353954"/>
          </a:xfrm>
          <a:solidFill>
            <a:schemeClr val="accent1"/>
          </a:solidFill>
        </p:grpSpPr>
        <p:sp>
          <p:nvSpPr>
            <p:cNvPr id="10333" name="Google Shape;10333;p65"/>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65"/>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5" name="Google Shape;10335;p65"/>
          <p:cNvGrpSpPr/>
          <p:nvPr/>
        </p:nvGrpSpPr>
        <p:grpSpPr>
          <a:xfrm>
            <a:off x="8006505" y="3390044"/>
            <a:ext cx="323654" cy="303189"/>
            <a:chOff x="8006505" y="3390044"/>
            <a:chExt cx="323654" cy="303189"/>
          </a:xfrm>
          <a:solidFill>
            <a:schemeClr val="accent1"/>
          </a:solidFill>
        </p:grpSpPr>
        <p:sp>
          <p:nvSpPr>
            <p:cNvPr id="10336" name="Google Shape;10336;p65"/>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65"/>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65"/>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65"/>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65"/>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65"/>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2" name="Google Shape;10342;p65"/>
          <p:cNvGrpSpPr/>
          <p:nvPr/>
        </p:nvGrpSpPr>
        <p:grpSpPr>
          <a:xfrm>
            <a:off x="1299146" y="3806507"/>
            <a:ext cx="367990" cy="351312"/>
            <a:chOff x="1299146" y="3806507"/>
            <a:chExt cx="367990" cy="351312"/>
          </a:xfrm>
          <a:solidFill>
            <a:schemeClr val="accent1"/>
          </a:solidFill>
        </p:grpSpPr>
        <p:sp>
          <p:nvSpPr>
            <p:cNvPr id="10343" name="Google Shape;10343;p65"/>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65"/>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5" name="Google Shape;10345;p65"/>
          <p:cNvSpPr/>
          <p:nvPr/>
        </p:nvSpPr>
        <p:spPr>
          <a:xfrm>
            <a:off x="3524716" y="3804184"/>
            <a:ext cx="389187" cy="355927"/>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6" name="Google Shape;10346;p65"/>
          <p:cNvGrpSpPr/>
          <p:nvPr/>
        </p:nvGrpSpPr>
        <p:grpSpPr>
          <a:xfrm>
            <a:off x="3095745" y="3805393"/>
            <a:ext cx="352840" cy="354717"/>
            <a:chOff x="3095745" y="3805393"/>
            <a:chExt cx="352840" cy="354717"/>
          </a:xfrm>
          <a:solidFill>
            <a:schemeClr val="accent1"/>
          </a:solidFill>
        </p:grpSpPr>
        <p:sp>
          <p:nvSpPr>
            <p:cNvPr id="10347" name="Google Shape;10347;p65"/>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65"/>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65"/>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65"/>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65"/>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65"/>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3" name="Google Shape;10353;p65"/>
          <p:cNvGrpSpPr/>
          <p:nvPr/>
        </p:nvGrpSpPr>
        <p:grpSpPr>
          <a:xfrm>
            <a:off x="7550258" y="3832670"/>
            <a:ext cx="371395" cy="301279"/>
            <a:chOff x="7550258" y="3832670"/>
            <a:chExt cx="371395" cy="301279"/>
          </a:xfrm>
          <a:solidFill>
            <a:schemeClr val="accent1"/>
          </a:solidFill>
        </p:grpSpPr>
        <p:sp>
          <p:nvSpPr>
            <p:cNvPr id="10354" name="Google Shape;10354;p65"/>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65"/>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65"/>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65"/>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65"/>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65"/>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65"/>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65"/>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65"/>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65"/>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65"/>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65"/>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65"/>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65"/>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65"/>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65"/>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65"/>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65"/>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2" name="Google Shape;10372;p65"/>
          <p:cNvSpPr/>
          <p:nvPr/>
        </p:nvSpPr>
        <p:spPr>
          <a:xfrm>
            <a:off x="7114476" y="3808799"/>
            <a:ext cx="350548" cy="35054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3" name="Google Shape;10373;p65"/>
          <p:cNvGrpSpPr/>
          <p:nvPr/>
        </p:nvGrpSpPr>
        <p:grpSpPr>
          <a:xfrm>
            <a:off x="6659725" y="3808035"/>
            <a:ext cx="367608" cy="350548"/>
            <a:chOff x="6659725" y="3808035"/>
            <a:chExt cx="367608" cy="350548"/>
          </a:xfrm>
          <a:solidFill>
            <a:schemeClr val="accent1"/>
          </a:solidFill>
        </p:grpSpPr>
        <p:sp>
          <p:nvSpPr>
            <p:cNvPr id="10374" name="Google Shape;10374;p65"/>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65"/>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6" name="Google Shape;10376;p65"/>
          <p:cNvGrpSpPr/>
          <p:nvPr/>
        </p:nvGrpSpPr>
        <p:grpSpPr>
          <a:xfrm>
            <a:off x="6219391" y="3816756"/>
            <a:ext cx="356627" cy="334252"/>
            <a:chOff x="6219391" y="3816756"/>
            <a:chExt cx="356627" cy="334252"/>
          </a:xfrm>
          <a:solidFill>
            <a:schemeClr val="accent1"/>
          </a:solidFill>
        </p:grpSpPr>
        <p:sp>
          <p:nvSpPr>
            <p:cNvPr id="10377" name="Google Shape;10377;p65"/>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65"/>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65"/>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65"/>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1" name="Google Shape;10381;p65"/>
          <p:cNvGrpSpPr/>
          <p:nvPr/>
        </p:nvGrpSpPr>
        <p:grpSpPr>
          <a:xfrm>
            <a:off x="5778676" y="3826972"/>
            <a:ext cx="349052" cy="313055"/>
            <a:chOff x="5778676" y="3826972"/>
            <a:chExt cx="349052" cy="313055"/>
          </a:xfrm>
          <a:solidFill>
            <a:schemeClr val="accent1"/>
          </a:solidFill>
        </p:grpSpPr>
        <p:sp>
          <p:nvSpPr>
            <p:cNvPr id="10382" name="Google Shape;10382;p65"/>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65"/>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65"/>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65"/>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65"/>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7" name="Google Shape;10387;p65"/>
          <p:cNvGrpSpPr/>
          <p:nvPr/>
        </p:nvGrpSpPr>
        <p:grpSpPr>
          <a:xfrm>
            <a:off x="5355784" y="3834547"/>
            <a:ext cx="299019" cy="297905"/>
            <a:chOff x="5355784" y="3834547"/>
            <a:chExt cx="299019" cy="297905"/>
          </a:xfrm>
          <a:solidFill>
            <a:schemeClr val="accent1"/>
          </a:solidFill>
        </p:grpSpPr>
        <p:sp>
          <p:nvSpPr>
            <p:cNvPr id="10388" name="Google Shape;10388;p65"/>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65"/>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65"/>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65"/>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2" name="Google Shape;10392;p65"/>
          <p:cNvGrpSpPr/>
          <p:nvPr/>
        </p:nvGrpSpPr>
        <p:grpSpPr>
          <a:xfrm>
            <a:off x="8036455" y="3807271"/>
            <a:ext cx="292176" cy="353985"/>
            <a:chOff x="8036455" y="3807271"/>
            <a:chExt cx="292176" cy="353985"/>
          </a:xfrm>
          <a:solidFill>
            <a:schemeClr val="accent1"/>
          </a:solidFill>
        </p:grpSpPr>
        <p:sp>
          <p:nvSpPr>
            <p:cNvPr id="10393" name="Google Shape;10393;p65"/>
            <p:cNvSpPr/>
            <p:nvPr/>
          </p:nvSpPr>
          <p:spPr>
            <a:xfrm>
              <a:off x="8039479" y="3807271"/>
              <a:ext cx="289153" cy="330465"/>
            </a:xfrm>
            <a:custGeom>
              <a:avLst/>
              <a:gdLst/>
              <a:ahLst/>
              <a:cxnLst/>
              <a:rect l="l" t="t" r="r" b="b"/>
              <a:pathLst>
                <a:path w="9085" h="10383" extrusionOk="0">
                  <a:moveTo>
                    <a:pt x="6049" y="298"/>
                  </a:moveTo>
                  <a:lnTo>
                    <a:pt x="4489" y="1358"/>
                  </a:lnTo>
                  <a:lnTo>
                    <a:pt x="2917" y="298"/>
                  </a:lnTo>
                  <a:close/>
                  <a:moveTo>
                    <a:pt x="2465" y="406"/>
                  </a:moveTo>
                  <a:lnTo>
                    <a:pt x="4203" y="1620"/>
                  </a:lnTo>
                  <a:lnTo>
                    <a:pt x="3203" y="2632"/>
                  </a:lnTo>
                  <a:lnTo>
                    <a:pt x="2203" y="1037"/>
                  </a:lnTo>
                  <a:lnTo>
                    <a:pt x="2465" y="406"/>
                  </a:lnTo>
                  <a:close/>
                  <a:moveTo>
                    <a:pt x="6513" y="382"/>
                  </a:moveTo>
                  <a:lnTo>
                    <a:pt x="6763" y="1025"/>
                  </a:lnTo>
                  <a:lnTo>
                    <a:pt x="5763" y="2632"/>
                  </a:lnTo>
                  <a:lnTo>
                    <a:pt x="4739" y="1572"/>
                  </a:lnTo>
                  <a:lnTo>
                    <a:pt x="6513" y="382"/>
                  </a:lnTo>
                  <a:close/>
                  <a:moveTo>
                    <a:pt x="4501" y="1787"/>
                  </a:moveTo>
                  <a:lnTo>
                    <a:pt x="5334" y="2632"/>
                  </a:lnTo>
                  <a:lnTo>
                    <a:pt x="4941" y="3061"/>
                  </a:lnTo>
                  <a:lnTo>
                    <a:pt x="4036" y="3061"/>
                  </a:lnTo>
                  <a:lnTo>
                    <a:pt x="3667" y="2632"/>
                  </a:lnTo>
                  <a:lnTo>
                    <a:pt x="4501" y="1787"/>
                  </a:lnTo>
                  <a:close/>
                  <a:moveTo>
                    <a:pt x="2405" y="1"/>
                  </a:moveTo>
                  <a:lnTo>
                    <a:pt x="2382" y="13"/>
                  </a:lnTo>
                  <a:lnTo>
                    <a:pt x="2370" y="25"/>
                  </a:lnTo>
                  <a:lnTo>
                    <a:pt x="2358" y="48"/>
                  </a:lnTo>
                  <a:lnTo>
                    <a:pt x="2346" y="60"/>
                  </a:lnTo>
                  <a:lnTo>
                    <a:pt x="2346" y="72"/>
                  </a:lnTo>
                  <a:lnTo>
                    <a:pt x="1989" y="965"/>
                  </a:lnTo>
                  <a:lnTo>
                    <a:pt x="107" y="1739"/>
                  </a:lnTo>
                  <a:cubicBezTo>
                    <a:pt x="48" y="1775"/>
                    <a:pt x="0" y="1834"/>
                    <a:pt x="0" y="1894"/>
                  </a:cubicBezTo>
                  <a:lnTo>
                    <a:pt x="0" y="3620"/>
                  </a:lnTo>
                  <a:cubicBezTo>
                    <a:pt x="0" y="3704"/>
                    <a:pt x="84" y="3775"/>
                    <a:pt x="167" y="3775"/>
                  </a:cubicBezTo>
                  <a:cubicBezTo>
                    <a:pt x="262" y="3775"/>
                    <a:pt x="334" y="3704"/>
                    <a:pt x="334" y="3620"/>
                  </a:cubicBezTo>
                  <a:lnTo>
                    <a:pt x="334" y="1989"/>
                  </a:lnTo>
                  <a:lnTo>
                    <a:pt x="2084" y="1275"/>
                  </a:lnTo>
                  <a:lnTo>
                    <a:pt x="3144" y="2977"/>
                  </a:lnTo>
                  <a:cubicBezTo>
                    <a:pt x="3179" y="3025"/>
                    <a:pt x="3215" y="3049"/>
                    <a:pt x="3263" y="3049"/>
                  </a:cubicBezTo>
                  <a:lnTo>
                    <a:pt x="3370" y="3049"/>
                  </a:lnTo>
                  <a:lnTo>
                    <a:pt x="3382" y="3037"/>
                  </a:lnTo>
                  <a:lnTo>
                    <a:pt x="3513" y="2906"/>
                  </a:lnTo>
                  <a:lnTo>
                    <a:pt x="3870" y="3323"/>
                  </a:lnTo>
                  <a:lnTo>
                    <a:pt x="3429" y="5609"/>
                  </a:lnTo>
                  <a:cubicBezTo>
                    <a:pt x="3417" y="5704"/>
                    <a:pt x="3477" y="5787"/>
                    <a:pt x="3560" y="5799"/>
                  </a:cubicBezTo>
                  <a:lnTo>
                    <a:pt x="3679" y="5799"/>
                  </a:lnTo>
                  <a:cubicBezTo>
                    <a:pt x="3679" y="5799"/>
                    <a:pt x="3691" y="5799"/>
                    <a:pt x="3691" y="5787"/>
                  </a:cubicBezTo>
                  <a:lnTo>
                    <a:pt x="3691" y="5775"/>
                  </a:lnTo>
                  <a:lnTo>
                    <a:pt x="3691" y="5751"/>
                  </a:lnTo>
                  <a:lnTo>
                    <a:pt x="3691" y="5740"/>
                  </a:lnTo>
                  <a:lnTo>
                    <a:pt x="3691" y="5728"/>
                  </a:lnTo>
                  <a:lnTo>
                    <a:pt x="4120" y="3477"/>
                  </a:lnTo>
                  <a:lnTo>
                    <a:pt x="4918" y="3477"/>
                  </a:lnTo>
                  <a:lnTo>
                    <a:pt x="5906" y="8633"/>
                  </a:lnTo>
                  <a:lnTo>
                    <a:pt x="4513" y="9978"/>
                  </a:lnTo>
                  <a:lnTo>
                    <a:pt x="3108" y="8633"/>
                  </a:lnTo>
                  <a:lnTo>
                    <a:pt x="3572" y="6228"/>
                  </a:lnTo>
                  <a:lnTo>
                    <a:pt x="3572" y="6204"/>
                  </a:lnTo>
                  <a:cubicBezTo>
                    <a:pt x="3572" y="6132"/>
                    <a:pt x="3513" y="6049"/>
                    <a:pt x="3441" y="6037"/>
                  </a:cubicBezTo>
                  <a:cubicBezTo>
                    <a:pt x="3433" y="6036"/>
                    <a:pt x="3425" y="6036"/>
                    <a:pt x="3417" y="6036"/>
                  </a:cubicBezTo>
                  <a:cubicBezTo>
                    <a:pt x="3332" y="6036"/>
                    <a:pt x="3262" y="6092"/>
                    <a:pt x="3251" y="6168"/>
                  </a:cubicBezTo>
                  <a:lnTo>
                    <a:pt x="2751" y="8657"/>
                  </a:lnTo>
                  <a:cubicBezTo>
                    <a:pt x="2739" y="8716"/>
                    <a:pt x="2751" y="8764"/>
                    <a:pt x="2798" y="8811"/>
                  </a:cubicBezTo>
                  <a:lnTo>
                    <a:pt x="4382" y="10335"/>
                  </a:lnTo>
                  <a:cubicBezTo>
                    <a:pt x="4406" y="10371"/>
                    <a:pt x="4453" y="10383"/>
                    <a:pt x="4501" y="10383"/>
                  </a:cubicBezTo>
                  <a:cubicBezTo>
                    <a:pt x="4537" y="10383"/>
                    <a:pt x="4584" y="10371"/>
                    <a:pt x="4620" y="10335"/>
                  </a:cubicBezTo>
                  <a:lnTo>
                    <a:pt x="6192" y="8811"/>
                  </a:lnTo>
                  <a:cubicBezTo>
                    <a:pt x="6239" y="8764"/>
                    <a:pt x="6251" y="8716"/>
                    <a:pt x="6239" y="8657"/>
                  </a:cubicBezTo>
                  <a:lnTo>
                    <a:pt x="5215" y="3370"/>
                  </a:lnTo>
                  <a:lnTo>
                    <a:pt x="5572" y="2953"/>
                  </a:lnTo>
                  <a:lnTo>
                    <a:pt x="5703" y="3096"/>
                  </a:lnTo>
                  <a:lnTo>
                    <a:pt x="5715" y="3108"/>
                  </a:lnTo>
                  <a:lnTo>
                    <a:pt x="5822" y="3108"/>
                  </a:lnTo>
                  <a:cubicBezTo>
                    <a:pt x="5870" y="3108"/>
                    <a:pt x="5906" y="3073"/>
                    <a:pt x="5941" y="3037"/>
                  </a:cubicBezTo>
                  <a:lnTo>
                    <a:pt x="7001" y="1334"/>
                  </a:lnTo>
                  <a:lnTo>
                    <a:pt x="8751" y="2049"/>
                  </a:lnTo>
                  <a:lnTo>
                    <a:pt x="8751" y="8228"/>
                  </a:lnTo>
                  <a:cubicBezTo>
                    <a:pt x="8751" y="8311"/>
                    <a:pt x="8823" y="8395"/>
                    <a:pt x="8918" y="8395"/>
                  </a:cubicBezTo>
                  <a:cubicBezTo>
                    <a:pt x="9001" y="8395"/>
                    <a:pt x="9085" y="8311"/>
                    <a:pt x="9085" y="8228"/>
                  </a:cubicBezTo>
                  <a:lnTo>
                    <a:pt x="9085" y="1930"/>
                  </a:lnTo>
                  <a:cubicBezTo>
                    <a:pt x="9073" y="1810"/>
                    <a:pt x="9037" y="1751"/>
                    <a:pt x="8978" y="1739"/>
                  </a:cubicBezTo>
                  <a:lnTo>
                    <a:pt x="7108" y="965"/>
                  </a:lnTo>
                  <a:lnTo>
                    <a:pt x="6751" y="72"/>
                  </a:lnTo>
                  <a:lnTo>
                    <a:pt x="6751" y="60"/>
                  </a:lnTo>
                  <a:cubicBezTo>
                    <a:pt x="6751" y="60"/>
                    <a:pt x="6751" y="48"/>
                    <a:pt x="6727" y="48"/>
                  </a:cubicBezTo>
                  <a:lnTo>
                    <a:pt x="6715" y="25"/>
                  </a:lnTo>
                  <a:lnTo>
                    <a:pt x="6703" y="13"/>
                  </a:lnTo>
                  <a:lnTo>
                    <a:pt x="669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65"/>
            <p:cNvSpPr/>
            <p:nvPr/>
          </p:nvSpPr>
          <p:spPr>
            <a:xfrm>
              <a:off x="8036455" y="3934613"/>
              <a:ext cx="291795" cy="226644"/>
            </a:xfrm>
            <a:custGeom>
              <a:avLst/>
              <a:gdLst/>
              <a:ahLst/>
              <a:cxnLst/>
              <a:rect l="l" t="t" r="r" b="b"/>
              <a:pathLst>
                <a:path w="9168" h="7121" extrusionOk="0">
                  <a:moveTo>
                    <a:pt x="155" y="0"/>
                  </a:moveTo>
                  <a:cubicBezTo>
                    <a:pt x="71" y="0"/>
                    <a:pt x="0" y="72"/>
                    <a:pt x="0" y="167"/>
                  </a:cubicBezTo>
                  <a:lnTo>
                    <a:pt x="0" y="6953"/>
                  </a:lnTo>
                  <a:cubicBezTo>
                    <a:pt x="0" y="7037"/>
                    <a:pt x="71" y="7120"/>
                    <a:pt x="155" y="7120"/>
                  </a:cubicBezTo>
                  <a:lnTo>
                    <a:pt x="9001" y="7120"/>
                  </a:lnTo>
                  <a:cubicBezTo>
                    <a:pt x="9084" y="7120"/>
                    <a:pt x="9168" y="7037"/>
                    <a:pt x="9168" y="6953"/>
                  </a:cubicBezTo>
                  <a:lnTo>
                    <a:pt x="9168" y="4715"/>
                  </a:lnTo>
                  <a:cubicBezTo>
                    <a:pt x="9168" y="4632"/>
                    <a:pt x="9084" y="4560"/>
                    <a:pt x="9001" y="4560"/>
                  </a:cubicBezTo>
                  <a:cubicBezTo>
                    <a:pt x="8906" y="4560"/>
                    <a:pt x="8834" y="4632"/>
                    <a:pt x="8834" y="4715"/>
                  </a:cubicBezTo>
                  <a:lnTo>
                    <a:pt x="8834" y="6787"/>
                  </a:lnTo>
                  <a:lnTo>
                    <a:pt x="321" y="6787"/>
                  </a:lnTo>
                  <a:lnTo>
                    <a:pt x="321" y="167"/>
                  </a:lnTo>
                  <a:cubicBezTo>
                    <a:pt x="321"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5" name="Google Shape;10395;p65"/>
          <p:cNvGrpSpPr/>
          <p:nvPr/>
        </p:nvGrpSpPr>
        <p:grpSpPr>
          <a:xfrm>
            <a:off x="4874902" y="3808799"/>
            <a:ext cx="345615" cy="350835"/>
            <a:chOff x="4874902" y="3808799"/>
            <a:chExt cx="345615" cy="350835"/>
          </a:xfrm>
          <a:solidFill>
            <a:schemeClr val="accent1"/>
          </a:solidFill>
        </p:grpSpPr>
        <p:sp>
          <p:nvSpPr>
            <p:cNvPr id="10396" name="Google Shape;10396;p65"/>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65"/>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65"/>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65"/>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65"/>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65"/>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65"/>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65"/>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65"/>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65"/>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65"/>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65"/>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65"/>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65"/>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65"/>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65"/>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65"/>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416"/>
        <p:cNvGrpSpPr/>
        <p:nvPr/>
      </p:nvGrpSpPr>
      <p:grpSpPr>
        <a:xfrm>
          <a:off x="0" y="0"/>
          <a:ext cx="0" cy="0"/>
          <a:chOff x="0" y="0"/>
          <a:chExt cx="0" cy="0"/>
        </a:xfrm>
      </p:grpSpPr>
      <p:sp>
        <p:nvSpPr>
          <p:cNvPr id="10417" name="Google Shape;10417;p66"/>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lt1"/>
                </a:solidFill>
                <a:latin typeface="Arial"/>
                <a:ea typeface="Arial"/>
                <a:cs typeface="Arial"/>
                <a:sym typeface="Arial"/>
              </a:rPr>
              <a:t>Help &amp; Support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10418" name="Google Shape;10418;p66"/>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Avatar Icons</a:t>
            </a:r>
            <a:endParaRPr>
              <a:solidFill>
                <a:srgbClr val="FFFFFF"/>
              </a:solidFill>
              <a:latin typeface="Arial"/>
              <a:ea typeface="Arial"/>
              <a:cs typeface="Arial"/>
              <a:sym typeface="Arial"/>
            </a:endParaRPr>
          </a:p>
        </p:txBody>
      </p:sp>
      <p:grpSp>
        <p:nvGrpSpPr>
          <p:cNvPr id="10419" name="Google Shape;10419;p66"/>
          <p:cNvGrpSpPr/>
          <p:nvPr/>
        </p:nvGrpSpPr>
        <p:grpSpPr>
          <a:xfrm>
            <a:off x="2704005" y="4258781"/>
            <a:ext cx="342144" cy="362704"/>
            <a:chOff x="2704005" y="4258781"/>
            <a:chExt cx="342144" cy="362704"/>
          </a:xfrm>
          <a:solidFill>
            <a:schemeClr val="accent1"/>
          </a:solidFill>
        </p:grpSpPr>
        <p:sp>
          <p:nvSpPr>
            <p:cNvPr id="10420" name="Google Shape;10420;p66"/>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66"/>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66"/>
            <p:cNvSpPr/>
            <p:nvPr/>
          </p:nvSpPr>
          <p:spPr>
            <a:xfrm>
              <a:off x="2759445" y="4322711"/>
              <a:ext cx="33993" cy="44542"/>
            </a:xfrm>
            <a:custGeom>
              <a:avLst/>
              <a:gdLst/>
              <a:ahLst/>
              <a:cxnLst/>
              <a:rect l="l" t="t" r="r" b="b"/>
              <a:pathLst>
                <a:path w="1073" h="1406" extrusionOk="0">
                  <a:moveTo>
                    <a:pt x="513" y="1"/>
                  </a:moveTo>
                  <a:cubicBezTo>
                    <a:pt x="239" y="1"/>
                    <a:pt x="36" y="203"/>
                    <a:pt x="36" y="453"/>
                  </a:cubicBezTo>
                  <a:cubicBezTo>
                    <a:pt x="36" y="548"/>
                    <a:pt x="108" y="620"/>
                    <a:pt x="203" y="620"/>
                  </a:cubicBezTo>
                  <a:cubicBezTo>
                    <a:pt x="287" y="620"/>
                    <a:pt x="358" y="548"/>
                    <a:pt x="358" y="453"/>
                  </a:cubicBezTo>
                  <a:cubicBezTo>
                    <a:pt x="358" y="382"/>
                    <a:pt x="417" y="322"/>
                    <a:pt x="513" y="322"/>
                  </a:cubicBezTo>
                  <a:lnTo>
                    <a:pt x="560" y="322"/>
                  </a:lnTo>
                  <a:cubicBezTo>
                    <a:pt x="572" y="322"/>
                    <a:pt x="584" y="334"/>
                    <a:pt x="584" y="334"/>
                  </a:cubicBezTo>
                  <a:lnTo>
                    <a:pt x="584" y="358"/>
                  </a:lnTo>
                  <a:lnTo>
                    <a:pt x="48" y="1144"/>
                  </a:lnTo>
                  <a:cubicBezTo>
                    <a:pt x="13" y="1191"/>
                    <a:pt x="1" y="1263"/>
                    <a:pt x="36" y="1322"/>
                  </a:cubicBezTo>
                  <a:cubicBezTo>
                    <a:pt x="60" y="1382"/>
                    <a:pt x="120" y="1406"/>
                    <a:pt x="179" y="1406"/>
                  </a:cubicBezTo>
                  <a:lnTo>
                    <a:pt x="906" y="1406"/>
                  </a:lnTo>
                  <a:cubicBezTo>
                    <a:pt x="1001" y="1406"/>
                    <a:pt x="1072" y="1334"/>
                    <a:pt x="1072" y="1251"/>
                  </a:cubicBezTo>
                  <a:cubicBezTo>
                    <a:pt x="1072" y="1156"/>
                    <a:pt x="1037" y="1072"/>
                    <a:pt x="929" y="1072"/>
                  </a:cubicBezTo>
                  <a:lnTo>
                    <a:pt x="513" y="1072"/>
                  </a:lnTo>
                  <a:lnTo>
                    <a:pt x="870" y="548"/>
                  </a:lnTo>
                  <a:cubicBezTo>
                    <a:pt x="941" y="441"/>
                    <a:pt x="941" y="310"/>
                    <a:pt x="882" y="191"/>
                  </a:cubicBezTo>
                  <a:cubicBezTo>
                    <a:pt x="822" y="72"/>
                    <a:pt x="691" y="1"/>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66"/>
            <p:cNvSpPr/>
            <p:nvPr/>
          </p:nvSpPr>
          <p:spPr>
            <a:xfrm>
              <a:off x="2791885" y="4321951"/>
              <a:ext cx="26073" cy="44922"/>
            </a:xfrm>
            <a:custGeom>
              <a:avLst/>
              <a:gdLst/>
              <a:ahLst/>
              <a:cxnLst/>
              <a:rect l="l" t="t" r="r" b="b"/>
              <a:pathLst>
                <a:path w="823" h="1418" extrusionOk="0">
                  <a:moveTo>
                    <a:pt x="167" y="1"/>
                  </a:moveTo>
                  <a:cubicBezTo>
                    <a:pt x="84" y="1"/>
                    <a:pt x="1" y="84"/>
                    <a:pt x="1" y="168"/>
                  </a:cubicBezTo>
                  <a:lnTo>
                    <a:pt x="1" y="751"/>
                  </a:lnTo>
                  <a:cubicBezTo>
                    <a:pt x="1" y="834"/>
                    <a:pt x="84" y="918"/>
                    <a:pt x="167" y="918"/>
                  </a:cubicBezTo>
                  <a:lnTo>
                    <a:pt x="501" y="918"/>
                  </a:lnTo>
                  <a:lnTo>
                    <a:pt x="501" y="1251"/>
                  </a:lnTo>
                  <a:cubicBezTo>
                    <a:pt x="501" y="1346"/>
                    <a:pt x="572" y="1418"/>
                    <a:pt x="667" y="1418"/>
                  </a:cubicBezTo>
                  <a:cubicBezTo>
                    <a:pt x="751" y="1418"/>
                    <a:pt x="822" y="1346"/>
                    <a:pt x="822" y="1251"/>
                  </a:cubicBezTo>
                  <a:lnTo>
                    <a:pt x="822" y="751"/>
                  </a:lnTo>
                  <a:lnTo>
                    <a:pt x="822" y="168"/>
                  </a:lnTo>
                  <a:cubicBezTo>
                    <a:pt x="810" y="84"/>
                    <a:pt x="739" y="1"/>
                    <a:pt x="644" y="1"/>
                  </a:cubicBezTo>
                  <a:cubicBezTo>
                    <a:pt x="560" y="1"/>
                    <a:pt x="477" y="84"/>
                    <a:pt x="477" y="168"/>
                  </a:cubicBezTo>
                  <a:lnTo>
                    <a:pt x="477" y="572"/>
                  </a:lnTo>
                  <a:lnTo>
                    <a:pt x="334" y="572"/>
                  </a:lnTo>
                  <a:lnTo>
                    <a:pt x="334" y="168"/>
                  </a:lnTo>
                  <a:cubicBezTo>
                    <a:pt x="334" y="84"/>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66"/>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66"/>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66"/>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7" name="Google Shape;10427;p66"/>
          <p:cNvGrpSpPr/>
          <p:nvPr/>
        </p:nvGrpSpPr>
        <p:grpSpPr>
          <a:xfrm>
            <a:off x="2157462" y="4258496"/>
            <a:ext cx="347435" cy="363370"/>
            <a:chOff x="2157462" y="4258496"/>
            <a:chExt cx="347435" cy="363370"/>
          </a:xfrm>
          <a:solidFill>
            <a:schemeClr val="accent1"/>
          </a:solidFill>
        </p:grpSpPr>
        <p:sp>
          <p:nvSpPr>
            <p:cNvPr id="10428" name="Google Shape;10428;p66"/>
            <p:cNvSpPr/>
            <p:nvPr/>
          </p:nvSpPr>
          <p:spPr>
            <a:xfrm>
              <a:off x="2296252" y="4258496"/>
              <a:ext cx="208644" cy="220778"/>
            </a:xfrm>
            <a:custGeom>
              <a:avLst/>
              <a:gdLst/>
              <a:ahLst/>
              <a:cxnLst/>
              <a:rect l="l" t="t" r="r" b="b"/>
              <a:pathLst>
                <a:path w="6586" h="6969" extrusionOk="0">
                  <a:moveTo>
                    <a:pt x="3322" y="0"/>
                  </a:moveTo>
                  <a:cubicBezTo>
                    <a:pt x="3113" y="0"/>
                    <a:pt x="2902" y="21"/>
                    <a:pt x="2692" y="63"/>
                  </a:cubicBezTo>
                  <a:cubicBezTo>
                    <a:pt x="1858" y="218"/>
                    <a:pt x="1144" y="694"/>
                    <a:pt x="668" y="1409"/>
                  </a:cubicBezTo>
                  <a:lnTo>
                    <a:pt x="489" y="1730"/>
                  </a:lnTo>
                  <a:cubicBezTo>
                    <a:pt x="441" y="1813"/>
                    <a:pt x="477" y="1909"/>
                    <a:pt x="560" y="1944"/>
                  </a:cubicBezTo>
                  <a:cubicBezTo>
                    <a:pt x="592" y="1960"/>
                    <a:pt x="623" y="1968"/>
                    <a:pt x="651" y="1968"/>
                  </a:cubicBezTo>
                  <a:cubicBezTo>
                    <a:pt x="707" y="1968"/>
                    <a:pt x="755" y="1936"/>
                    <a:pt x="787" y="1873"/>
                  </a:cubicBezTo>
                  <a:cubicBezTo>
                    <a:pt x="834" y="1766"/>
                    <a:pt x="894" y="1682"/>
                    <a:pt x="953" y="1587"/>
                  </a:cubicBezTo>
                  <a:cubicBezTo>
                    <a:pt x="1370" y="968"/>
                    <a:pt x="2001" y="539"/>
                    <a:pt x="2751" y="385"/>
                  </a:cubicBezTo>
                  <a:cubicBezTo>
                    <a:pt x="2936" y="349"/>
                    <a:pt x="3122" y="331"/>
                    <a:pt x="3307" y="331"/>
                  </a:cubicBezTo>
                  <a:cubicBezTo>
                    <a:pt x="3862" y="331"/>
                    <a:pt x="4409" y="492"/>
                    <a:pt x="4882" y="813"/>
                  </a:cubicBezTo>
                  <a:cubicBezTo>
                    <a:pt x="5502" y="1254"/>
                    <a:pt x="5930" y="1873"/>
                    <a:pt x="6085" y="2623"/>
                  </a:cubicBezTo>
                  <a:cubicBezTo>
                    <a:pt x="6228" y="3361"/>
                    <a:pt x="6085" y="4123"/>
                    <a:pt x="5656" y="4742"/>
                  </a:cubicBezTo>
                  <a:cubicBezTo>
                    <a:pt x="5117" y="5552"/>
                    <a:pt x="4227" y="6005"/>
                    <a:pt x="3296" y="6005"/>
                  </a:cubicBezTo>
                  <a:cubicBezTo>
                    <a:pt x="3036" y="6005"/>
                    <a:pt x="2773" y="5970"/>
                    <a:pt x="2513" y="5897"/>
                  </a:cubicBezTo>
                  <a:cubicBezTo>
                    <a:pt x="2492" y="5887"/>
                    <a:pt x="2475" y="5881"/>
                    <a:pt x="2459" y="5881"/>
                  </a:cubicBezTo>
                  <a:cubicBezTo>
                    <a:pt x="2439" y="5881"/>
                    <a:pt x="2420" y="5890"/>
                    <a:pt x="2394" y="5909"/>
                  </a:cubicBezTo>
                  <a:lnTo>
                    <a:pt x="1037" y="6552"/>
                  </a:lnTo>
                  <a:lnTo>
                    <a:pt x="1108" y="5040"/>
                  </a:lnTo>
                  <a:cubicBezTo>
                    <a:pt x="1108" y="5004"/>
                    <a:pt x="1096" y="4969"/>
                    <a:pt x="1084" y="4921"/>
                  </a:cubicBezTo>
                  <a:cubicBezTo>
                    <a:pt x="549" y="4242"/>
                    <a:pt x="334" y="3337"/>
                    <a:pt x="549" y="2480"/>
                  </a:cubicBezTo>
                  <a:cubicBezTo>
                    <a:pt x="560" y="2397"/>
                    <a:pt x="513" y="2302"/>
                    <a:pt x="430" y="2278"/>
                  </a:cubicBezTo>
                  <a:cubicBezTo>
                    <a:pt x="418" y="2276"/>
                    <a:pt x="406" y="2276"/>
                    <a:pt x="395" y="2276"/>
                  </a:cubicBezTo>
                  <a:cubicBezTo>
                    <a:pt x="314" y="2276"/>
                    <a:pt x="247" y="2313"/>
                    <a:pt x="215" y="2397"/>
                  </a:cubicBezTo>
                  <a:cubicBezTo>
                    <a:pt x="1" y="3314"/>
                    <a:pt x="203" y="4314"/>
                    <a:pt x="775" y="5076"/>
                  </a:cubicBezTo>
                  <a:lnTo>
                    <a:pt x="691" y="6790"/>
                  </a:lnTo>
                  <a:cubicBezTo>
                    <a:pt x="691" y="6850"/>
                    <a:pt x="727" y="6909"/>
                    <a:pt x="775" y="6933"/>
                  </a:cubicBezTo>
                  <a:cubicBezTo>
                    <a:pt x="799" y="6945"/>
                    <a:pt x="834" y="6969"/>
                    <a:pt x="858" y="6969"/>
                  </a:cubicBezTo>
                  <a:cubicBezTo>
                    <a:pt x="894" y="6969"/>
                    <a:pt x="906" y="6969"/>
                    <a:pt x="930" y="6945"/>
                  </a:cubicBezTo>
                  <a:lnTo>
                    <a:pt x="2477" y="6219"/>
                  </a:lnTo>
                  <a:cubicBezTo>
                    <a:pt x="2747" y="6290"/>
                    <a:pt x="3020" y="6324"/>
                    <a:pt x="3290" y="6324"/>
                  </a:cubicBezTo>
                  <a:cubicBezTo>
                    <a:pt x="3652" y="6324"/>
                    <a:pt x="4011" y="6263"/>
                    <a:pt x="4359" y="6147"/>
                  </a:cubicBezTo>
                  <a:cubicBezTo>
                    <a:pt x="5002" y="5921"/>
                    <a:pt x="5549" y="5492"/>
                    <a:pt x="5918" y="4921"/>
                  </a:cubicBezTo>
                  <a:cubicBezTo>
                    <a:pt x="6406" y="4242"/>
                    <a:pt x="6585" y="3397"/>
                    <a:pt x="6430" y="2564"/>
                  </a:cubicBezTo>
                  <a:cubicBezTo>
                    <a:pt x="6264" y="1730"/>
                    <a:pt x="5787" y="1016"/>
                    <a:pt x="5073" y="539"/>
                  </a:cubicBezTo>
                  <a:cubicBezTo>
                    <a:pt x="4548" y="183"/>
                    <a:pt x="3943" y="0"/>
                    <a:pt x="3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66"/>
            <p:cNvSpPr/>
            <p:nvPr/>
          </p:nvSpPr>
          <p:spPr>
            <a:xfrm>
              <a:off x="2157462" y="4323313"/>
              <a:ext cx="300643" cy="298552"/>
            </a:xfrm>
            <a:custGeom>
              <a:avLst/>
              <a:gdLst/>
              <a:ahLst/>
              <a:cxnLst/>
              <a:rect l="l" t="t" r="r" b="b"/>
              <a:pathLst>
                <a:path w="9490" h="9424" extrusionOk="0">
                  <a:moveTo>
                    <a:pt x="2453" y="410"/>
                  </a:moveTo>
                  <a:lnTo>
                    <a:pt x="3798" y="2684"/>
                  </a:lnTo>
                  <a:lnTo>
                    <a:pt x="3072" y="3113"/>
                  </a:lnTo>
                  <a:lnTo>
                    <a:pt x="1727" y="839"/>
                  </a:lnTo>
                  <a:lnTo>
                    <a:pt x="2453" y="410"/>
                  </a:lnTo>
                  <a:close/>
                  <a:moveTo>
                    <a:pt x="2533" y="1"/>
                  </a:moveTo>
                  <a:cubicBezTo>
                    <a:pt x="2503" y="1"/>
                    <a:pt x="2475" y="9"/>
                    <a:pt x="2441" y="17"/>
                  </a:cubicBezTo>
                  <a:lnTo>
                    <a:pt x="1429" y="613"/>
                  </a:lnTo>
                  <a:cubicBezTo>
                    <a:pt x="1358" y="660"/>
                    <a:pt x="1322" y="768"/>
                    <a:pt x="1370" y="839"/>
                  </a:cubicBezTo>
                  <a:lnTo>
                    <a:pt x="1477" y="1018"/>
                  </a:lnTo>
                  <a:lnTo>
                    <a:pt x="1060" y="1244"/>
                  </a:lnTo>
                  <a:cubicBezTo>
                    <a:pt x="631" y="1458"/>
                    <a:pt x="298" y="1851"/>
                    <a:pt x="143" y="2315"/>
                  </a:cubicBezTo>
                  <a:cubicBezTo>
                    <a:pt x="0" y="2780"/>
                    <a:pt x="24" y="3268"/>
                    <a:pt x="250" y="3708"/>
                  </a:cubicBezTo>
                  <a:cubicBezTo>
                    <a:pt x="465" y="4137"/>
                    <a:pt x="1084" y="4875"/>
                    <a:pt x="1572" y="5411"/>
                  </a:cubicBezTo>
                  <a:cubicBezTo>
                    <a:pt x="1608" y="5435"/>
                    <a:pt x="1655" y="5471"/>
                    <a:pt x="1691" y="5471"/>
                  </a:cubicBezTo>
                  <a:cubicBezTo>
                    <a:pt x="1739" y="5471"/>
                    <a:pt x="1774" y="5447"/>
                    <a:pt x="1810" y="5423"/>
                  </a:cubicBezTo>
                  <a:cubicBezTo>
                    <a:pt x="1893" y="5363"/>
                    <a:pt x="1893" y="5256"/>
                    <a:pt x="1834" y="5185"/>
                  </a:cubicBezTo>
                  <a:cubicBezTo>
                    <a:pt x="1155" y="4459"/>
                    <a:pt x="715" y="3875"/>
                    <a:pt x="560" y="3577"/>
                  </a:cubicBezTo>
                  <a:cubicBezTo>
                    <a:pt x="215" y="2851"/>
                    <a:pt x="489" y="1946"/>
                    <a:pt x="1215" y="1553"/>
                  </a:cubicBezTo>
                  <a:lnTo>
                    <a:pt x="1655" y="1327"/>
                  </a:lnTo>
                  <a:lnTo>
                    <a:pt x="2584" y="2923"/>
                  </a:lnTo>
                  <a:cubicBezTo>
                    <a:pt x="2501" y="2970"/>
                    <a:pt x="2405" y="3018"/>
                    <a:pt x="2334" y="3089"/>
                  </a:cubicBezTo>
                  <a:cubicBezTo>
                    <a:pt x="1965" y="3411"/>
                    <a:pt x="1905" y="3970"/>
                    <a:pt x="2191" y="4363"/>
                  </a:cubicBezTo>
                  <a:cubicBezTo>
                    <a:pt x="2334" y="4578"/>
                    <a:pt x="4930" y="7161"/>
                    <a:pt x="5132" y="7316"/>
                  </a:cubicBezTo>
                  <a:cubicBezTo>
                    <a:pt x="5299" y="7435"/>
                    <a:pt x="5501" y="7495"/>
                    <a:pt x="5703" y="7495"/>
                  </a:cubicBezTo>
                  <a:cubicBezTo>
                    <a:pt x="5965" y="7495"/>
                    <a:pt x="6215" y="7387"/>
                    <a:pt x="6418" y="7161"/>
                  </a:cubicBezTo>
                  <a:cubicBezTo>
                    <a:pt x="6489" y="7090"/>
                    <a:pt x="6537" y="7006"/>
                    <a:pt x="6585" y="6911"/>
                  </a:cubicBezTo>
                  <a:lnTo>
                    <a:pt x="8168" y="7852"/>
                  </a:lnTo>
                  <a:lnTo>
                    <a:pt x="7954" y="8280"/>
                  </a:lnTo>
                  <a:cubicBezTo>
                    <a:pt x="7676" y="8795"/>
                    <a:pt x="7141" y="9094"/>
                    <a:pt x="6590" y="9094"/>
                  </a:cubicBezTo>
                  <a:cubicBezTo>
                    <a:pt x="6363" y="9094"/>
                    <a:pt x="6133" y="9043"/>
                    <a:pt x="5918" y="8935"/>
                  </a:cubicBezTo>
                  <a:cubicBezTo>
                    <a:pt x="5346" y="8638"/>
                    <a:pt x="3798" y="7268"/>
                    <a:pt x="2334" y="5721"/>
                  </a:cubicBezTo>
                  <a:cubicBezTo>
                    <a:pt x="2304" y="5685"/>
                    <a:pt x="2263" y="5667"/>
                    <a:pt x="2219" y="5667"/>
                  </a:cubicBezTo>
                  <a:cubicBezTo>
                    <a:pt x="2176" y="5667"/>
                    <a:pt x="2132" y="5685"/>
                    <a:pt x="2096" y="5721"/>
                  </a:cubicBezTo>
                  <a:cubicBezTo>
                    <a:pt x="2024" y="5780"/>
                    <a:pt x="2024" y="5887"/>
                    <a:pt x="2096" y="5959"/>
                  </a:cubicBezTo>
                  <a:cubicBezTo>
                    <a:pt x="3394" y="7328"/>
                    <a:pt x="5072" y="8888"/>
                    <a:pt x="5787" y="9233"/>
                  </a:cubicBezTo>
                  <a:cubicBezTo>
                    <a:pt x="6037" y="9364"/>
                    <a:pt x="6323" y="9423"/>
                    <a:pt x="6608" y="9423"/>
                  </a:cubicBezTo>
                  <a:cubicBezTo>
                    <a:pt x="6799" y="9423"/>
                    <a:pt x="6989" y="9400"/>
                    <a:pt x="7192" y="9340"/>
                  </a:cubicBezTo>
                  <a:cubicBezTo>
                    <a:pt x="7644" y="9185"/>
                    <a:pt x="8037" y="8864"/>
                    <a:pt x="8263" y="8423"/>
                  </a:cubicBezTo>
                  <a:lnTo>
                    <a:pt x="8478" y="8007"/>
                  </a:lnTo>
                  <a:lnTo>
                    <a:pt x="8656" y="8114"/>
                  </a:lnTo>
                  <a:cubicBezTo>
                    <a:pt x="8692" y="8126"/>
                    <a:pt x="8716" y="8149"/>
                    <a:pt x="8751" y="8149"/>
                  </a:cubicBezTo>
                  <a:cubicBezTo>
                    <a:pt x="8811" y="8149"/>
                    <a:pt x="8871" y="8114"/>
                    <a:pt x="8894" y="8054"/>
                  </a:cubicBezTo>
                  <a:lnTo>
                    <a:pt x="9490" y="7042"/>
                  </a:lnTo>
                  <a:cubicBezTo>
                    <a:pt x="9442" y="6983"/>
                    <a:pt x="9454" y="6947"/>
                    <a:pt x="9442" y="6899"/>
                  </a:cubicBezTo>
                  <a:cubicBezTo>
                    <a:pt x="9418" y="6852"/>
                    <a:pt x="9394" y="6828"/>
                    <a:pt x="9359" y="6792"/>
                  </a:cubicBezTo>
                  <a:lnTo>
                    <a:pt x="8251" y="6137"/>
                  </a:lnTo>
                  <a:cubicBezTo>
                    <a:pt x="8225" y="6122"/>
                    <a:pt x="8198" y="6116"/>
                    <a:pt x="8171" y="6116"/>
                  </a:cubicBezTo>
                  <a:cubicBezTo>
                    <a:pt x="8113" y="6116"/>
                    <a:pt x="8058" y="6148"/>
                    <a:pt x="8025" y="6197"/>
                  </a:cubicBezTo>
                  <a:cubicBezTo>
                    <a:pt x="7978" y="6268"/>
                    <a:pt x="8001" y="6375"/>
                    <a:pt x="8085" y="6423"/>
                  </a:cubicBezTo>
                  <a:lnTo>
                    <a:pt x="9061" y="7006"/>
                  </a:lnTo>
                  <a:lnTo>
                    <a:pt x="8632" y="7733"/>
                  </a:lnTo>
                  <a:lnTo>
                    <a:pt x="6358" y="6387"/>
                  </a:lnTo>
                  <a:lnTo>
                    <a:pt x="6787" y="5661"/>
                  </a:lnTo>
                  <a:lnTo>
                    <a:pt x="7501" y="6078"/>
                  </a:lnTo>
                  <a:cubicBezTo>
                    <a:pt x="7524" y="6093"/>
                    <a:pt x="7550" y="6099"/>
                    <a:pt x="7576" y="6099"/>
                  </a:cubicBezTo>
                  <a:cubicBezTo>
                    <a:pt x="7634" y="6099"/>
                    <a:pt x="7695" y="6067"/>
                    <a:pt x="7728" y="6018"/>
                  </a:cubicBezTo>
                  <a:cubicBezTo>
                    <a:pt x="7775" y="5947"/>
                    <a:pt x="7739" y="5840"/>
                    <a:pt x="7668" y="5792"/>
                  </a:cubicBezTo>
                  <a:lnTo>
                    <a:pt x="6823" y="5292"/>
                  </a:lnTo>
                  <a:cubicBezTo>
                    <a:pt x="6796" y="5272"/>
                    <a:pt x="6770" y="5263"/>
                    <a:pt x="6744" y="5263"/>
                  </a:cubicBezTo>
                  <a:cubicBezTo>
                    <a:pt x="6723" y="5263"/>
                    <a:pt x="6701" y="5269"/>
                    <a:pt x="6680" y="5280"/>
                  </a:cubicBezTo>
                  <a:cubicBezTo>
                    <a:pt x="6644" y="5292"/>
                    <a:pt x="6608" y="5316"/>
                    <a:pt x="6585" y="5351"/>
                  </a:cubicBezTo>
                  <a:lnTo>
                    <a:pt x="5989" y="6364"/>
                  </a:lnTo>
                  <a:cubicBezTo>
                    <a:pt x="5942" y="6435"/>
                    <a:pt x="5965" y="6542"/>
                    <a:pt x="6049" y="6578"/>
                  </a:cubicBezTo>
                  <a:lnTo>
                    <a:pt x="6263" y="6721"/>
                  </a:lnTo>
                  <a:lnTo>
                    <a:pt x="6251" y="6745"/>
                  </a:lnTo>
                  <a:cubicBezTo>
                    <a:pt x="6227" y="6804"/>
                    <a:pt x="6192" y="6864"/>
                    <a:pt x="6144" y="6923"/>
                  </a:cubicBezTo>
                  <a:cubicBezTo>
                    <a:pt x="6026" y="7062"/>
                    <a:pt x="5856" y="7136"/>
                    <a:pt x="5680" y="7136"/>
                  </a:cubicBezTo>
                  <a:cubicBezTo>
                    <a:pt x="5554" y="7136"/>
                    <a:pt x="5425" y="7098"/>
                    <a:pt x="5311" y="7018"/>
                  </a:cubicBezTo>
                  <a:cubicBezTo>
                    <a:pt x="5132" y="6887"/>
                    <a:pt x="2572" y="4328"/>
                    <a:pt x="2441" y="4149"/>
                  </a:cubicBezTo>
                  <a:cubicBezTo>
                    <a:pt x="2251" y="3887"/>
                    <a:pt x="2298" y="3530"/>
                    <a:pt x="2536" y="3316"/>
                  </a:cubicBezTo>
                  <a:cubicBezTo>
                    <a:pt x="2572" y="3268"/>
                    <a:pt x="2632" y="3232"/>
                    <a:pt x="2715" y="3208"/>
                  </a:cubicBezTo>
                  <a:lnTo>
                    <a:pt x="2739" y="3196"/>
                  </a:lnTo>
                  <a:lnTo>
                    <a:pt x="2870" y="3411"/>
                  </a:lnTo>
                  <a:cubicBezTo>
                    <a:pt x="2906" y="3470"/>
                    <a:pt x="2965" y="3506"/>
                    <a:pt x="3025" y="3506"/>
                  </a:cubicBezTo>
                  <a:cubicBezTo>
                    <a:pt x="3048" y="3506"/>
                    <a:pt x="3084" y="3494"/>
                    <a:pt x="3108" y="3470"/>
                  </a:cubicBezTo>
                  <a:lnTo>
                    <a:pt x="4120" y="2875"/>
                  </a:lnTo>
                  <a:cubicBezTo>
                    <a:pt x="4168" y="2851"/>
                    <a:pt x="4179" y="2815"/>
                    <a:pt x="4203" y="2768"/>
                  </a:cubicBezTo>
                  <a:cubicBezTo>
                    <a:pt x="4215" y="2732"/>
                    <a:pt x="4203" y="2684"/>
                    <a:pt x="4179" y="2637"/>
                  </a:cubicBezTo>
                  <a:lnTo>
                    <a:pt x="2679" y="77"/>
                  </a:lnTo>
                  <a:cubicBezTo>
                    <a:pt x="2644" y="29"/>
                    <a:pt x="2620" y="17"/>
                    <a:pt x="2572" y="6"/>
                  </a:cubicBezTo>
                  <a:cubicBezTo>
                    <a:pt x="2558" y="2"/>
                    <a:pt x="2545" y="1"/>
                    <a:pt x="25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66"/>
            <p:cNvSpPr/>
            <p:nvPr/>
          </p:nvSpPr>
          <p:spPr>
            <a:xfrm>
              <a:off x="2339653" y="4297463"/>
              <a:ext cx="123362" cy="123742"/>
            </a:xfrm>
            <a:custGeom>
              <a:avLst/>
              <a:gdLst/>
              <a:ahLst/>
              <a:cxnLst/>
              <a:rect l="l" t="t" r="r" b="b"/>
              <a:pathLst>
                <a:path w="3894" h="3906" extrusionOk="0">
                  <a:moveTo>
                    <a:pt x="1941" y="345"/>
                  </a:moveTo>
                  <a:cubicBezTo>
                    <a:pt x="2834" y="345"/>
                    <a:pt x="3572" y="1072"/>
                    <a:pt x="3572" y="1965"/>
                  </a:cubicBezTo>
                  <a:cubicBezTo>
                    <a:pt x="3572" y="2060"/>
                    <a:pt x="3548" y="2143"/>
                    <a:pt x="3536" y="2238"/>
                  </a:cubicBezTo>
                  <a:lnTo>
                    <a:pt x="1203" y="524"/>
                  </a:lnTo>
                  <a:cubicBezTo>
                    <a:pt x="1429" y="405"/>
                    <a:pt x="1679" y="345"/>
                    <a:pt x="1941" y="345"/>
                  </a:cubicBezTo>
                  <a:close/>
                  <a:moveTo>
                    <a:pt x="893" y="714"/>
                  </a:moveTo>
                  <a:lnTo>
                    <a:pt x="3417" y="2560"/>
                  </a:lnTo>
                  <a:cubicBezTo>
                    <a:pt x="3346" y="2822"/>
                    <a:pt x="3179" y="3024"/>
                    <a:pt x="2989" y="3191"/>
                  </a:cubicBezTo>
                  <a:lnTo>
                    <a:pt x="441" y="1334"/>
                  </a:lnTo>
                  <a:cubicBezTo>
                    <a:pt x="548" y="1095"/>
                    <a:pt x="691" y="881"/>
                    <a:pt x="893" y="714"/>
                  </a:cubicBezTo>
                  <a:close/>
                  <a:moveTo>
                    <a:pt x="357" y="1667"/>
                  </a:moveTo>
                  <a:lnTo>
                    <a:pt x="2703" y="3381"/>
                  </a:lnTo>
                  <a:cubicBezTo>
                    <a:pt x="2465" y="3500"/>
                    <a:pt x="2215" y="3572"/>
                    <a:pt x="1941" y="3572"/>
                  </a:cubicBezTo>
                  <a:cubicBezTo>
                    <a:pt x="1048" y="3572"/>
                    <a:pt x="322" y="2846"/>
                    <a:pt x="322" y="1953"/>
                  </a:cubicBezTo>
                  <a:cubicBezTo>
                    <a:pt x="322" y="1846"/>
                    <a:pt x="333" y="1762"/>
                    <a:pt x="357" y="1667"/>
                  </a:cubicBezTo>
                  <a:close/>
                  <a:moveTo>
                    <a:pt x="1941" y="0"/>
                  </a:moveTo>
                  <a:cubicBezTo>
                    <a:pt x="869" y="0"/>
                    <a:pt x="0" y="881"/>
                    <a:pt x="0" y="1953"/>
                  </a:cubicBezTo>
                  <a:cubicBezTo>
                    <a:pt x="0" y="3024"/>
                    <a:pt x="869" y="3905"/>
                    <a:pt x="1941" y="3905"/>
                  </a:cubicBezTo>
                  <a:cubicBezTo>
                    <a:pt x="3012" y="3905"/>
                    <a:pt x="3893" y="3024"/>
                    <a:pt x="3893" y="1953"/>
                  </a:cubicBezTo>
                  <a:cubicBezTo>
                    <a:pt x="3893" y="881"/>
                    <a:pt x="3012" y="0"/>
                    <a:pt x="1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1" name="Google Shape;10431;p66"/>
          <p:cNvGrpSpPr/>
          <p:nvPr/>
        </p:nvGrpSpPr>
        <p:grpSpPr>
          <a:xfrm>
            <a:off x="4010963" y="3763781"/>
            <a:ext cx="343665" cy="363211"/>
            <a:chOff x="4010963" y="3763781"/>
            <a:chExt cx="343665" cy="363211"/>
          </a:xfrm>
          <a:solidFill>
            <a:schemeClr val="accent1"/>
          </a:solidFill>
        </p:grpSpPr>
        <p:sp>
          <p:nvSpPr>
            <p:cNvPr id="10432" name="Google Shape;10432;p66"/>
            <p:cNvSpPr/>
            <p:nvPr/>
          </p:nvSpPr>
          <p:spPr>
            <a:xfrm>
              <a:off x="4152415" y="3763781"/>
              <a:ext cx="202213" cy="221760"/>
            </a:xfrm>
            <a:custGeom>
              <a:avLst/>
              <a:gdLst/>
              <a:ahLst/>
              <a:cxnLst/>
              <a:rect l="l" t="t" r="r" b="b"/>
              <a:pathLst>
                <a:path w="6383" h="7000" extrusionOk="0">
                  <a:moveTo>
                    <a:pt x="3206" y="0"/>
                  </a:moveTo>
                  <a:cubicBezTo>
                    <a:pt x="3000" y="0"/>
                    <a:pt x="2792" y="20"/>
                    <a:pt x="2584" y="58"/>
                  </a:cubicBezTo>
                  <a:cubicBezTo>
                    <a:pt x="1751" y="225"/>
                    <a:pt x="1036" y="701"/>
                    <a:pt x="560" y="1416"/>
                  </a:cubicBezTo>
                  <a:cubicBezTo>
                    <a:pt x="179" y="1987"/>
                    <a:pt x="1" y="2654"/>
                    <a:pt x="24" y="3332"/>
                  </a:cubicBezTo>
                  <a:cubicBezTo>
                    <a:pt x="60" y="3987"/>
                    <a:pt x="274" y="4606"/>
                    <a:pt x="667" y="5107"/>
                  </a:cubicBezTo>
                  <a:lnTo>
                    <a:pt x="596" y="6821"/>
                  </a:lnTo>
                  <a:cubicBezTo>
                    <a:pt x="596" y="6881"/>
                    <a:pt x="620" y="6940"/>
                    <a:pt x="667" y="6964"/>
                  </a:cubicBezTo>
                  <a:cubicBezTo>
                    <a:pt x="691" y="6988"/>
                    <a:pt x="727" y="7000"/>
                    <a:pt x="751" y="7000"/>
                  </a:cubicBezTo>
                  <a:cubicBezTo>
                    <a:pt x="786" y="7000"/>
                    <a:pt x="798" y="7000"/>
                    <a:pt x="834" y="6988"/>
                  </a:cubicBezTo>
                  <a:lnTo>
                    <a:pt x="2382" y="6250"/>
                  </a:lnTo>
                  <a:cubicBezTo>
                    <a:pt x="2653" y="6322"/>
                    <a:pt x="2928" y="6359"/>
                    <a:pt x="3203" y="6359"/>
                  </a:cubicBezTo>
                  <a:cubicBezTo>
                    <a:pt x="3557" y="6359"/>
                    <a:pt x="3910" y="6299"/>
                    <a:pt x="4251" y="6178"/>
                  </a:cubicBezTo>
                  <a:cubicBezTo>
                    <a:pt x="4894" y="5952"/>
                    <a:pt x="5442" y="5523"/>
                    <a:pt x="5811" y="4964"/>
                  </a:cubicBezTo>
                  <a:cubicBezTo>
                    <a:pt x="6132" y="4487"/>
                    <a:pt x="6323" y="3952"/>
                    <a:pt x="6347" y="3380"/>
                  </a:cubicBezTo>
                  <a:cubicBezTo>
                    <a:pt x="6382" y="3249"/>
                    <a:pt x="6311" y="3178"/>
                    <a:pt x="6216" y="3178"/>
                  </a:cubicBezTo>
                  <a:cubicBezTo>
                    <a:pt x="6132" y="3178"/>
                    <a:pt x="6037" y="3237"/>
                    <a:pt x="6037" y="3332"/>
                  </a:cubicBezTo>
                  <a:cubicBezTo>
                    <a:pt x="6013" y="3844"/>
                    <a:pt x="5847" y="4333"/>
                    <a:pt x="5561" y="4749"/>
                  </a:cubicBezTo>
                  <a:cubicBezTo>
                    <a:pt x="5032" y="5547"/>
                    <a:pt x="4142" y="6005"/>
                    <a:pt x="3211" y="6005"/>
                  </a:cubicBezTo>
                  <a:cubicBezTo>
                    <a:pt x="2947" y="6005"/>
                    <a:pt x="2680" y="5969"/>
                    <a:pt x="2418" y="5892"/>
                  </a:cubicBezTo>
                  <a:cubicBezTo>
                    <a:pt x="2404" y="5888"/>
                    <a:pt x="2391" y="5885"/>
                    <a:pt x="2378" y="5885"/>
                  </a:cubicBezTo>
                  <a:cubicBezTo>
                    <a:pt x="2354" y="5885"/>
                    <a:pt x="2329" y="5893"/>
                    <a:pt x="2298" y="5916"/>
                  </a:cubicBezTo>
                  <a:lnTo>
                    <a:pt x="953" y="6547"/>
                  </a:lnTo>
                  <a:lnTo>
                    <a:pt x="1024" y="5047"/>
                  </a:lnTo>
                  <a:cubicBezTo>
                    <a:pt x="1024" y="4999"/>
                    <a:pt x="1013" y="4976"/>
                    <a:pt x="989" y="4928"/>
                  </a:cubicBezTo>
                  <a:cubicBezTo>
                    <a:pt x="215" y="3964"/>
                    <a:pt x="179" y="2618"/>
                    <a:pt x="858" y="1594"/>
                  </a:cubicBezTo>
                  <a:cubicBezTo>
                    <a:pt x="1275" y="975"/>
                    <a:pt x="1917" y="535"/>
                    <a:pt x="2656" y="392"/>
                  </a:cubicBezTo>
                  <a:cubicBezTo>
                    <a:pt x="2846" y="352"/>
                    <a:pt x="3037" y="333"/>
                    <a:pt x="3226" y="333"/>
                  </a:cubicBezTo>
                  <a:cubicBezTo>
                    <a:pt x="3783" y="333"/>
                    <a:pt x="4325" y="500"/>
                    <a:pt x="4787" y="820"/>
                  </a:cubicBezTo>
                  <a:cubicBezTo>
                    <a:pt x="5442" y="1273"/>
                    <a:pt x="5870" y="1939"/>
                    <a:pt x="6013" y="2713"/>
                  </a:cubicBezTo>
                  <a:cubicBezTo>
                    <a:pt x="6024" y="2790"/>
                    <a:pt x="6105" y="2846"/>
                    <a:pt x="6182" y="2846"/>
                  </a:cubicBezTo>
                  <a:cubicBezTo>
                    <a:pt x="6189" y="2846"/>
                    <a:pt x="6197" y="2845"/>
                    <a:pt x="6204" y="2844"/>
                  </a:cubicBezTo>
                  <a:cubicBezTo>
                    <a:pt x="6287" y="2832"/>
                    <a:pt x="6347" y="2737"/>
                    <a:pt x="6335" y="2654"/>
                  </a:cubicBezTo>
                  <a:cubicBezTo>
                    <a:pt x="6192" y="1785"/>
                    <a:pt x="5692" y="1011"/>
                    <a:pt x="4965" y="535"/>
                  </a:cubicBezTo>
                  <a:cubicBezTo>
                    <a:pt x="4438" y="177"/>
                    <a:pt x="3829" y="0"/>
                    <a:pt x="32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66"/>
            <p:cNvSpPr/>
            <p:nvPr/>
          </p:nvSpPr>
          <p:spPr>
            <a:xfrm>
              <a:off x="4010963" y="3828662"/>
              <a:ext cx="299154" cy="298331"/>
            </a:xfrm>
            <a:custGeom>
              <a:avLst/>
              <a:gdLst/>
              <a:ahLst/>
              <a:cxnLst/>
              <a:rect l="l" t="t" r="r" b="b"/>
              <a:pathLst>
                <a:path w="9443" h="9417" extrusionOk="0">
                  <a:moveTo>
                    <a:pt x="6752" y="5654"/>
                  </a:moveTo>
                  <a:lnTo>
                    <a:pt x="9038" y="6988"/>
                  </a:lnTo>
                  <a:lnTo>
                    <a:pt x="8597" y="7714"/>
                  </a:lnTo>
                  <a:lnTo>
                    <a:pt x="6323" y="6380"/>
                  </a:lnTo>
                  <a:lnTo>
                    <a:pt x="6752" y="5654"/>
                  </a:lnTo>
                  <a:close/>
                  <a:moveTo>
                    <a:pt x="2516" y="1"/>
                  </a:moveTo>
                  <a:cubicBezTo>
                    <a:pt x="2490" y="1"/>
                    <a:pt x="2464" y="7"/>
                    <a:pt x="2441" y="22"/>
                  </a:cubicBezTo>
                  <a:lnTo>
                    <a:pt x="1429" y="618"/>
                  </a:lnTo>
                  <a:cubicBezTo>
                    <a:pt x="1358" y="665"/>
                    <a:pt x="1322" y="773"/>
                    <a:pt x="1370" y="844"/>
                  </a:cubicBezTo>
                  <a:lnTo>
                    <a:pt x="1477" y="1023"/>
                  </a:lnTo>
                  <a:lnTo>
                    <a:pt x="1060" y="1249"/>
                  </a:lnTo>
                  <a:cubicBezTo>
                    <a:pt x="620" y="1463"/>
                    <a:pt x="298" y="1856"/>
                    <a:pt x="144" y="2320"/>
                  </a:cubicBezTo>
                  <a:cubicBezTo>
                    <a:pt x="1" y="2773"/>
                    <a:pt x="25" y="3273"/>
                    <a:pt x="251" y="3713"/>
                  </a:cubicBezTo>
                  <a:cubicBezTo>
                    <a:pt x="548" y="4297"/>
                    <a:pt x="1668" y="5547"/>
                    <a:pt x="2620" y="6511"/>
                  </a:cubicBezTo>
                  <a:cubicBezTo>
                    <a:pt x="2644" y="6547"/>
                    <a:pt x="2692" y="6559"/>
                    <a:pt x="2739" y="6559"/>
                  </a:cubicBezTo>
                  <a:cubicBezTo>
                    <a:pt x="2787" y="6559"/>
                    <a:pt x="2822" y="6547"/>
                    <a:pt x="2858" y="6511"/>
                  </a:cubicBezTo>
                  <a:cubicBezTo>
                    <a:pt x="2918" y="6452"/>
                    <a:pt x="2918" y="6333"/>
                    <a:pt x="2858" y="6273"/>
                  </a:cubicBezTo>
                  <a:cubicBezTo>
                    <a:pt x="1679" y="5083"/>
                    <a:pt x="775" y="4011"/>
                    <a:pt x="548" y="3570"/>
                  </a:cubicBezTo>
                  <a:cubicBezTo>
                    <a:pt x="191" y="2832"/>
                    <a:pt x="477" y="1927"/>
                    <a:pt x="1203" y="1546"/>
                  </a:cubicBezTo>
                  <a:lnTo>
                    <a:pt x="1632" y="1320"/>
                  </a:lnTo>
                  <a:lnTo>
                    <a:pt x="2572" y="2916"/>
                  </a:lnTo>
                  <a:cubicBezTo>
                    <a:pt x="2477" y="2951"/>
                    <a:pt x="2394" y="2999"/>
                    <a:pt x="2322" y="3070"/>
                  </a:cubicBezTo>
                  <a:cubicBezTo>
                    <a:pt x="1941" y="3404"/>
                    <a:pt x="1882" y="3951"/>
                    <a:pt x="2168" y="4356"/>
                  </a:cubicBezTo>
                  <a:cubicBezTo>
                    <a:pt x="2322" y="4559"/>
                    <a:pt x="4906" y="7154"/>
                    <a:pt x="5120" y="7297"/>
                  </a:cubicBezTo>
                  <a:cubicBezTo>
                    <a:pt x="5275" y="7416"/>
                    <a:pt x="5489" y="7476"/>
                    <a:pt x="5680" y="7476"/>
                  </a:cubicBezTo>
                  <a:cubicBezTo>
                    <a:pt x="5954" y="7476"/>
                    <a:pt x="6204" y="7380"/>
                    <a:pt x="6394" y="7154"/>
                  </a:cubicBezTo>
                  <a:cubicBezTo>
                    <a:pt x="6466" y="7083"/>
                    <a:pt x="6513" y="6988"/>
                    <a:pt x="6561" y="6904"/>
                  </a:cubicBezTo>
                  <a:lnTo>
                    <a:pt x="8156" y="7833"/>
                  </a:lnTo>
                  <a:lnTo>
                    <a:pt x="7930" y="8262"/>
                  </a:lnTo>
                  <a:cubicBezTo>
                    <a:pt x="7654" y="8781"/>
                    <a:pt x="7123" y="9083"/>
                    <a:pt x="6580" y="9083"/>
                  </a:cubicBezTo>
                  <a:cubicBezTo>
                    <a:pt x="6352" y="9083"/>
                    <a:pt x="6121" y="9029"/>
                    <a:pt x="5906" y="8916"/>
                  </a:cubicBezTo>
                  <a:cubicBezTo>
                    <a:pt x="5478" y="8702"/>
                    <a:pt x="4477" y="7869"/>
                    <a:pt x="3334" y="6749"/>
                  </a:cubicBezTo>
                  <a:cubicBezTo>
                    <a:pt x="3305" y="6720"/>
                    <a:pt x="3260" y="6705"/>
                    <a:pt x="3215" y="6705"/>
                  </a:cubicBezTo>
                  <a:cubicBezTo>
                    <a:pt x="3171" y="6705"/>
                    <a:pt x="3126" y="6720"/>
                    <a:pt x="3096" y="6749"/>
                  </a:cubicBezTo>
                  <a:cubicBezTo>
                    <a:pt x="3037" y="6809"/>
                    <a:pt x="3037" y="6928"/>
                    <a:pt x="3096" y="6988"/>
                  </a:cubicBezTo>
                  <a:cubicBezTo>
                    <a:pt x="4287" y="8142"/>
                    <a:pt x="5275" y="8976"/>
                    <a:pt x="5740" y="9214"/>
                  </a:cubicBezTo>
                  <a:cubicBezTo>
                    <a:pt x="5990" y="9357"/>
                    <a:pt x="6275" y="9416"/>
                    <a:pt x="6561" y="9416"/>
                  </a:cubicBezTo>
                  <a:cubicBezTo>
                    <a:pt x="6752" y="9416"/>
                    <a:pt x="6942" y="9381"/>
                    <a:pt x="7144" y="9321"/>
                  </a:cubicBezTo>
                  <a:cubicBezTo>
                    <a:pt x="7597" y="9178"/>
                    <a:pt x="7990" y="8845"/>
                    <a:pt x="8216" y="8416"/>
                  </a:cubicBezTo>
                  <a:lnTo>
                    <a:pt x="8430" y="8000"/>
                  </a:lnTo>
                  <a:lnTo>
                    <a:pt x="8609" y="8107"/>
                  </a:lnTo>
                  <a:cubicBezTo>
                    <a:pt x="8645" y="8119"/>
                    <a:pt x="8668" y="8131"/>
                    <a:pt x="8704" y="8131"/>
                  </a:cubicBezTo>
                  <a:cubicBezTo>
                    <a:pt x="8764" y="8131"/>
                    <a:pt x="8823" y="8107"/>
                    <a:pt x="8847" y="8047"/>
                  </a:cubicBezTo>
                  <a:lnTo>
                    <a:pt x="9442" y="7035"/>
                  </a:lnTo>
                  <a:cubicBezTo>
                    <a:pt x="9419" y="6976"/>
                    <a:pt x="9419" y="6928"/>
                    <a:pt x="9419" y="6880"/>
                  </a:cubicBezTo>
                  <a:cubicBezTo>
                    <a:pt x="9407" y="6845"/>
                    <a:pt x="9371" y="6809"/>
                    <a:pt x="9347" y="6785"/>
                  </a:cubicBezTo>
                  <a:lnTo>
                    <a:pt x="6787" y="5273"/>
                  </a:lnTo>
                  <a:cubicBezTo>
                    <a:pt x="6765" y="5262"/>
                    <a:pt x="6740" y="5257"/>
                    <a:pt x="6713" y="5257"/>
                  </a:cubicBezTo>
                  <a:cubicBezTo>
                    <a:pt x="6655" y="5257"/>
                    <a:pt x="6594" y="5283"/>
                    <a:pt x="6561" y="5333"/>
                  </a:cubicBezTo>
                  <a:lnTo>
                    <a:pt x="5966" y="6345"/>
                  </a:lnTo>
                  <a:cubicBezTo>
                    <a:pt x="5930" y="6392"/>
                    <a:pt x="5930" y="6440"/>
                    <a:pt x="5954" y="6476"/>
                  </a:cubicBezTo>
                  <a:cubicBezTo>
                    <a:pt x="5966" y="6523"/>
                    <a:pt x="5990" y="6559"/>
                    <a:pt x="6025" y="6583"/>
                  </a:cubicBezTo>
                  <a:lnTo>
                    <a:pt x="6251" y="6714"/>
                  </a:lnTo>
                  <a:lnTo>
                    <a:pt x="6228" y="6749"/>
                  </a:lnTo>
                  <a:cubicBezTo>
                    <a:pt x="6204" y="6809"/>
                    <a:pt x="6168" y="6869"/>
                    <a:pt x="6132" y="6928"/>
                  </a:cubicBezTo>
                  <a:cubicBezTo>
                    <a:pt x="6008" y="7067"/>
                    <a:pt x="5834" y="7141"/>
                    <a:pt x="5659" y="7141"/>
                  </a:cubicBezTo>
                  <a:cubicBezTo>
                    <a:pt x="5534" y="7141"/>
                    <a:pt x="5408" y="7103"/>
                    <a:pt x="5299" y="7023"/>
                  </a:cubicBezTo>
                  <a:cubicBezTo>
                    <a:pt x="5120" y="6880"/>
                    <a:pt x="2561" y="4321"/>
                    <a:pt x="2418" y="4142"/>
                  </a:cubicBezTo>
                  <a:cubicBezTo>
                    <a:pt x="2227" y="3892"/>
                    <a:pt x="2275" y="3535"/>
                    <a:pt x="2513" y="3309"/>
                  </a:cubicBezTo>
                  <a:cubicBezTo>
                    <a:pt x="2561" y="3273"/>
                    <a:pt x="2620" y="3237"/>
                    <a:pt x="2692" y="3213"/>
                  </a:cubicBezTo>
                  <a:lnTo>
                    <a:pt x="2727" y="3189"/>
                  </a:lnTo>
                  <a:lnTo>
                    <a:pt x="2858" y="3416"/>
                  </a:lnTo>
                  <a:cubicBezTo>
                    <a:pt x="2882" y="3475"/>
                    <a:pt x="2942" y="3511"/>
                    <a:pt x="3001" y="3511"/>
                  </a:cubicBezTo>
                  <a:cubicBezTo>
                    <a:pt x="3037" y="3511"/>
                    <a:pt x="3061" y="3487"/>
                    <a:pt x="3096" y="3475"/>
                  </a:cubicBezTo>
                  <a:lnTo>
                    <a:pt x="4108" y="2880"/>
                  </a:lnTo>
                  <a:cubicBezTo>
                    <a:pt x="4144" y="2844"/>
                    <a:pt x="4168" y="2820"/>
                    <a:pt x="4180" y="2773"/>
                  </a:cubicBezTo>
                  <a:cubicBezTo>
                    <a:pt x="4192" y="2737"/>
                    <a:pt x="4180" y="2689"/>
                    <a:pt x="4168" y="2642"/>
                  </a:cubicBezTo>
                  <a:lnTo>
                    <a:pt x="3442" y="1404"/>
                  </a:lnTo>
                  <a:cubicBezTo>
                    <a:pt x="3409" y="1355"/>
                    <a:pt x="3348" y="1322"/>
                    <a:pt x="3290" y="1322"/>
                  </a:cubicBezTo>
                  <a:cubicBezTo>
                    <a:pt x="3264" y="1322"/>
                    <a:pt x="3238" y="1329"/>
                    <a:pt x="3215" y="1344"/>
                  </a:cubicBezTo>
                  <a:cubicBezTo>
                    <a:pt x="3144" y="1392"/>
                    <a:pt x="3108" y="1499"/>
                    <a:pt x="3156" y="1570"/>
                  </a:cubicBezTo>
                  <a:lnTo>
                    <a:pt x="3787" y="2654"/>
                  </a:lnTo>
                  <a:lnTo>
                    <a:pt x="3061" y="3082"/>
                  </a:lnTo>
                  <a:lnTo>
                    <a:pt x="1727" y="808"/>
                  </a:lnTo>
                  <a:lnTo>
                    <a:pt x="2453" y="380"/>
                  </a:lnTo>
                  <a:lnTo>
                    <a:pt x="2822" y="1011"/>
                  </a:lnTo>
                  <a:cubicBezTo>
                    <a:pt x="2855" y="1060"/>
                    <a:pt x="2917" y="1087"/>
                    <a:pt x="2975" y="1087"/>
                  </a:cubicBezTo>
                  <a:cubicBezTo>
                    <a:pt x="3001" y="1087"/>
                    <a:pt x="3027" y="1081"/>
                    <a:pt x="3049" y="1070"/>
                  </a:cubicBezTo>
                  <a:cubicBezTo>
                    <a:pt x="3120" y="1023"/>
                    <a:pt x="3156" y="915"/>
                    <a:pt x="3108" y="844"/>
                  </a:cubicBezTo>
                  <a:lnTo>
                    <a:pt x="2656" y="82"/>
                  </a:lnTo>
                  <a:cubicBezTo>
                    <a:pt x="2631" y="33"/>
                    <a:pt x="2573" y="1"/>
                    <a:pt x="25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66"/>
            <p:cNvSpPr/>
            <p:nvPr/>
          </p:nvSpPr>
          <p:spPr>
            <a:xfrm>
              <a:off x="4187104" y="3787731"/>
              <a:ext cx="133943" cy="146520"/>
            </a:xfrm>
            <a:custGeom>
              <a:avLst/>
              <a:gdLst/>
              <a:ahLst/>
              <a:cxnLst/>
              <a:rect l="l" t="t" r="r" b="b"/>
              <a:pathLst>
                <a:path w="4228" h="4625" extrusionOk="0">
                  <a:moveTo>
                    <a:pt x="2742" y="0"/>
                  </a:moveTo>
                  <a:cubicBezTo>
                    <a:pt x="2716" y="0"/>
                    <a:pt x="2690" y="6"/>
                    <a:pt x="2668" y="17"/>
                  </a:cubicBezTo>
                  <a:cubicBezTo>
                    <a:pt x="2596" y="64"/>
                    <a:pt x="2561" y="171"/>
                    <a:pt x="2608" y="243"/>
                  </a:cubicBezTo>
                  <a:lnTo>
                    <a:pt x="2763" y="493"/>
                  </a:lnTo>
                  <a:cubicBezTo>
                    <a:pt x="2549" y="433"/>
                    <a:pt x="2346" y="398"/>
                    <a:pt x="2120" y="398"/>
                  </a:cubicBezTo>
                  <a:cubicBezTo>
                    <a:pt x="953" y="398"/>
                    <a:pt x="1" y="1350"/>
                    <a:pt x="1" y="2505"/>
                  </a:cubicBezTo>
                  <a:cubicBezTo>
                    <a:pt x="1" y="3672"/>
                    <a:pt x="953" y="4624"/>
                    <a:pt x="2120" y="4624"/>
                  </a:cubicBezTo>
                  <a:cubicBezTo>
                    <a:pt x="3275" y="4624"/>
                    <a:pt x="4228" y="3672"/>
                    <a:pt x="4228" y="2505"/>
                  </a:cubicBezTo>
                  <a:cubicBezTo>
                    <a:pt x="4228" y="2362"/>
                    <a:pt x="4204" y="2195"/>
                    <a:pt x="4168" y="2029"/>
                  </a:cubicBezTo>
                  <a:cubicBezTo>
                    <a:pt x="4158" y="1958"/>
                    <a:pt x="4096" y="1904"/>
                    <a:pt x="4012" y="1904"/>
                  </a:cubicBezTo>
                  <a:cubicBezTo>
                    <a:pt x="3998" y="1904"/>
                    <a:pt x="3982" y="1906"/>
                    <a:pt x="3966" y="1910"/>
                  </a:cubicBezTo>
                  <a:cubicBezTo>
                    <a:pt x="3870" y="1922"/>
                    <a:pt x="3811" y="2017"/>
                    <a:pt x="3847" y="2124"/>
                  </a:cubicBezTo>
                  <a:cubicBezTo>
                    <a:pt x="3870" y="2255"/>
                    <a:pt x="3894" y="2386"/>
                    <a:pt x="3894" y="2517"/>
                  </a:cubicBezTo>
                  <a:cubicBezTo>
                    <a:pt x="3894" y="3505"/>
                    <a:pt x="3085" y="4303"/>
                    <a:pt x="2108" y="4303"/>
                  </a:cubicBezTo>
                  <a:cubicBezTo>
                    <a:pt x="1120" y="4303"/>
                    <a:pt x="322" y="3505"/>
                    <a:pt x="322" y="2517"/>
                  </a:cubicBezTo>
                  <a:cubicBezTo>
                    <a:pt x="322" y="1541"/>
                    <a:pt x="1120" y="731"/>
                    <a:pt x="2108" y="731"/>
                  </a:cubicBezTo>
                  <a:cubicBezTo>
                    <a:pt x="2299" y="731"/>
                    <a:pt x="2477" y="767"/>
                    <a:pt x="2656" y="826"/>
                  </a:cubicBezTo>
                  <a:lnTo>
                    <a:pt x="2299" y="910"/>
                  </a:lnTo>
                  <a:cubicBezTo>
                    <a:pt x="2204" y="933"/>
                    <a:pt x="2144" y="1017"/>
                    <a:pt x="2180" y="1124"/>
                  </a:cubicBezTo>
                  <a:cubicBezTo>
                    <a:pt x="2190" y="1195"/>
                    <a:pt x="2260" y="1248"/>
                    <a:pt x="2339" y="1248"/>
                  </a:cubicBezTo>
                  <a:cubicBezTo>
                    <a:pt x="2353" y="1248"/>
                    <a:pt x="2368" y="1247"/>
                    <a:pt x="2382" y="1243"/>
                  </a:cubicBezTo>
                  <a:lnTo>
                    <a:pt x="3204" y="1052"/>
                  </a:lnTo>
                  <a:cubicBezTo>
                    <a:pt x="3311" y="1017"/>
                    <a:pt x="3370" y="898"/>
                    <a:pt x="3311" y="791"/>
                  </a:cubicBezTo>
                  <a:lnTo>
                    <a:pt x="2894" y="76"/>
                  </a:lnTo>
                  <a:cubicBezTo>
                    <a:pt x="2861" y="27"/>
                    <a:pt x="280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66"/>
            <p:cNvSpPr/>
            <p:nvPr/>
          </p:nvSpPr>
          <p:spPr>
            <a:xfrm>
              <a:off x="4220685" y="3840669"/>
              <a:ext cx="39632" cy="52462"/>
            </a:xfrm>
            <a:custGeom>
              <a:avLst/>
              <a:gdLst/>
              <a:ahLst/>
              <a:cxnLst/>
              <a:rect l="l" t="t" r="r" b="b"/>
              <a:pathLst>
                <a:path w="1251" h="1656" extrusionOk="0">
                  <a:moveTo>
                    <a:pt x="572" y="1"/>
                  </a:moveTo>
                  <a:cubicBezTo>
                    <a:pt x="274" y="1"/>
                    <a:pt x="12" y="239"/>
                    <a:pt x="12" y="524"/>
                  </a:cubicBezTo>
                  <a:cubicBezTo>
                    <a:pt x="12" y="608"/>
                    <a:pt x="96" y="679"/>
                    <a:pt x="179" y="679"/>
                  </a:cubicBezTo>
                  <a:cubicBezTo>
                    <a:pt x="274" y="679"/>
                    <a:pt x="346" y="608"/>
                    <a:pt x="346" y="524"/>
                  </a:cubicBezTo>
                  <a:cubicBezTo>
                    <a:pt x="346" y="417"/>
                    <a:pt x="429" y="322"/>
                    <a:pt x="548" y="322"/>
                  </a:cubicBezTo>
                  <a:lnTo>
                    <a:pt x="608" y="322"/>
                  </a:lnTo>
                  <a:cubicBezTo>
                    <a:pt x="655" y="322"/>
                    <a:pt x="667" y="358"/>
                    <a:pt x="691" y="370"/>
                  </a:cubicBezTo>
                  <a:cubicBezTo>
                    <a:pt x="703" y="382"/>
                    <a:pt x="703" y="417"/>
                    <a:pt x="691" y="429"/>
                  </a:cubicBezTo>
                  <a:lnTo>
                    <a:pt x="48" y="1382"/>
                  </a:lnTo>
                  <a:cubicBezTo>
                    <a:pt x="12" y="1429"/>
                    <a:pt x="1" y="1501"/>
                    <a:pt x="36" y="1560"/>
                  </a:cubicBezTo>
                  <a:cubicBezTo>
                    <a:pt x="60" y="1620"/>
                    <a:pt x="120" y="1656"/>
                    <a:pt x="179" y="1656"/>
                  </a:cubicBezTo>
                  <a:lnTo>
                    <a:pt x="1072" y="1656"/>
                  </a:lnTo>
                  <a:cubicBezTo>
                    <a:pt x="1167" y="1656"/>
                    <a:pt x="1239" y="1572"/>
                    <a:pt x="1239" y="1489"/>
                  </a:cubicBezTo>
                  <a:cubicBezTo>
                    <a:pt x="1251" y="1406"/>
                    <a:pt x="1179" y="1322"/>
                    <a:pt x="1084" y="1322"/>
                  </a:cubicBezTo>
                  <a:lnTo>
                    <a:pt x="513" y="1322"/>
                  </a:lnTo>
                  <a:lnTo>
                    <a:pt x="989" y="620"/>
                  </a:lnTo>
                  <a:cubicBezTo>
                    <a:pt x="1072" y="513"/>
                    <a:pt x="1072" y="358"/>
                    <a:pt x="1001" y="227"/>
                  </a:cubicBezTo>
                  <a:cubicBezTo>
                    <a:pt x="929" y="84"/>
                    <a:pt x="786" y="1"/>
                    <a:pt x="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66"/>
            <p:cNvSpPr/>
            <p:nvPr/>
          </p:nvSpPr>
          <p:spPr>
            <a:xfrm>
              <a:off x="4259905" y="3840669"/>
              <a:ext cx="29082" cy="52082"/>
            </a:xfrm>
            <a:custGeom>
              <a:avLst/>
              <a:gdLst/>
              <a:ahLst/>
              <a:cxnLst/>
              <a:rect l="l" t="t" r="r" b="b"/>
              <a:pathLst>
                <a:path w="918" h="1644" extrusionOk="0">
                  <a:moveTo>
                    <a:pt x="156" y="1"/>
                  </a:moveTo>
                  <a:cubicBezTo>
                    <a:pt x="72" y="1"/>
                    <a:pt x="1" y="72"/>
                    <a:pt x="1" y="167"/>
                  </a:cubicBezTo>
                  <a:lnTo>
                    <a:pt x="1" y="870"/>
                  </a:lnTo>
                  <a:cubicBezTo>
                    <a:pt x="1" y="953"/>
                    <a:pt x="72" y="1025"/>
                    <a:pt x="156" y="1025"/>
                  </a:cubicBezTo>
                  <a:lnTo>
                    <a:pt x="596" y="1025"/>
                  </a:lnTo>
                  <a:lnTo>
                    <a:pt x="596" y="1477"/>
                  </a:lnTo>
                  <a:cubicBezTo>
                    <a:pt x="596" y="1560"/>
                    <a:pt x="668" y="1644"/>
                    <a:pt x="751" y="1644"/>
                  </a:cubicBezTo>
                  <a:cubicBezTo>
                    <a:pt x="846" y="1644"/>
                    <a:pt x="918" y="1560"/>
                    <a:pt x="918" y="1477"/>
                  </a:cubicBezTo>
                  <a:lnTo>
                    <a:pt x="918" y="846"/>
                  </a:lnTo>
                  <a:lnTo>
                    <a:pt x="918" y="155"/>
                  </a:lnTo>
                  <a:cubicBezTo>
                    <a:pt x="918" y="72"/>
                    <a:pt x="846" y="1"/>
                    <a:pt x="739" y="1"/>
                  </a:cubicBezTo>
                  <a:cubicBezTo>
                    <a:pt x="656" y="1"/>
                    <a:pt x="584" y="72"/>
                    <a:pt x="584" y="167"/>
                  </a:cubicBezTo>
                  <a:lnTo>
                    <a:pt x="584" y="703"/>
                  </a:lnTo>
                  <a:lnTo>
                    <a:pt x="322" y="703"/>
                  </a:lnTo>
                  <a:lnTo>
                    <a:pt x="322" y="167"/>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7" name="Google Shape;10437;p66"/>
          <p:cNvGrpSpPr/>
          <p:nvPr/>
        </p:nvGrpSpPr>
        <p:grpSpPr>
          <a:xfrm>
            <a:off x="2214042" y="3810509"/>
            <a:ext cx="368153" cy="311193"/>
            <a:chOff x="2214042" y="3810509"/>
            <a:chExt cx="368153" cy="311193"/>
          </a:xfrm>
          <a:solidFill>
            <a:schemeClr val="accent1"/>
          </a:solidFill>
        </p:grpSpPr>
        <p:sp>
          <p:nvSpPr>
            <p:cNvPr id="10438" name="Google Shape;10438;p66"/>
            <p:cNvSpPr/>
            <p:nvPr/>
          </p:nvSpPr>
          <p:spPr>
            <a:xfrm>
              <a:off x="2214042" y="3810509"/>
              <a:ext cx="368153" cy="311193"/>
            </a:xfrm>
            <a:custGeom>
              <a:avLst/>
              <a:gdLst/>
              <a:ahLst/>
              <a:cxnLst/>
              <a:rect l="l" t="t" r="r" b="b"/>
              <a:pathLst>
                <a:path w="11621" h="9823" extrusionOk="0">
                  <a:moveTo>
                    <a:pt x="11264" y="6227"/>
                  </a:moveTo>
                  <a:lnTo>
                    <a:pt x="11264" y="6834"/>
                  </a:lnTo>
                  <a:lnTo>
                    <a:pt x="9644" y="6834"/>
                  </a:lnTo>
                  <a:lnTo>
                    <a:pt x="9406" y="6525"/>
                  </a:lnTo>
                  <a:lnTo>
                    <a:pt x="9180" y="6227"/>
                  </a:lnTo>
                  <a:close/>
                  <a:moveTo>
                    <a:pt x="8787" y="6239"/>
                  </a:moveTo>
                  <a:lnTo>
                    <a:pt x="9061" y="6608"/>
                  </a:lnTo>
                  <a:lnTo>
                    <a:pt x="8406" y="7191"/>
                  </a:lnTo>
                  <a:lnTo>
                    <a:pt x="7894" y="7191"/>
                  </a:lnTo>
                  <a:lnTo>
                    <a:pt x="7025" y="6239"/>
                  </a:lnTo>
                  <a:close/>
                  <a:moveTo>
                    <a:pt x="8632" y="7537"/>
                  </a:moveTo>
                  <a:lnTo>
                    <a:pt x="8632" y="7953"/>
                  </a:lnTo>
                  <a:lnTo>
                    <a:pt x="7561" y="7953"/>
                  </a:lnTo>
                  <a:lnTo>
                    <a:pt x="7561" y="7537"/>
                  </a:lnTo>
                  <a:close/>
                  <a:moveTo>
                    <a:pt x="6584" y="0"/>
                  </a:moveTo>
                  <a:cubicBezTo>
                    <a:pt x="4596" y="0"/>
                    <a:pt x="2786" y="1179"/>
                    <a:pt x="1977" y="2977"/>
                  </a:cubicBezTo>
                  <a:cubicBezTo>
                    <a:pt x="1941" y="3072"/>
                    <a:pt x="1977" y="3167"/>
                    <a:pt x="2072" y="3203"/>
                  </a:cubicBezTo>
                  <a:cubicBezTo>
                    <a:pt x="2094" y="3216"/>
                    <a:pt x="2118" y="3222"/>
                    <a:pt x="2142" y="3222"/>
                  </a:cubicBezTo>
                  <a:cubicBezTo>
                    <a:pt x="2208" y="3222"/>
                    <a:pt x="2272" y="3177"/>
                    <a:pt x="2298" y="3108"/>
                  </a:cubicBezTo>
                  <a:cubicBezTo>
                    <a:pt x="3048" y="1429"/>
                    <a:pt x="4739" y="333"/>
                    <a:pt x="6584" y="333"/>
                  </a:cubicBezTo>
                  <a:cubicBezTo>
                    <a:pt x="9109" y="333"/>
                    <a:pt x="11192" y="2358"/>
                    <a:pt x="11287" y="4846"/>
                  </a:cubicBezTo>
                  <a:lnTo>
                    <a:pt x="10835" y="4846"/>
                  </a:lnTo>
                  <a:cubicBezTo>
                    <a:pt x="10716" y="4108"/>
                    <a:pt x="10371" y="3405"/>
                    <a:pt x="9823" y="2870"/>
                  </a:cubicBezTo>
                  <a:cubicBezTo>
                    <a:pt x="9240" y="2310"/>
                    <a:pt x="8489" y="1941"/>
                    <a:pt x="7680" y="1857"/>
                  </a:cubicBezTo>
                  <a:cubicBezTo>
                    <a:pt x="7674" y="1857"/>
                    <a:pt x="7668" y="1856"/>
                    <a:pt x="7661" y="1856"/>
                  </a:cubicBezTo>
                  <a:cubicBezTo>
                    <a:pt x="7583" y="1856"/>
                    <a:pt x="7500" y="1924"/>
                    <a:pt x="7489" y="2012"/>
                  </a:cubicBezTo>
                  <a:cubicBezTo>
                    <a:pt x="7477" y="2096"/>
                    <a:pt x="7549" y="2191"/>
                    <a:pt x="7632" y="2203"/>
                  </a:cubicBezTo>
                  <a:cubicBezTo>
                    <a:pt x="9061" y="2358"/>
                    <a:pt x="10240" y="3453"/>
                    <a:pt x="10478" y="4846"/>
                  </a:cubicBezTo>
                  <a:lnTo>
                    <a:pt x="4168" y="4846"/>
                  </a:lnTo>
                  <a:cubicBezTo>
                    <a:pt x="4406" y="3441"/>
                    <a:pt x="5584" y="2334"/>
                    <a:pt x="7013" y="2191"/>
                  </a:cubicBezTo>
                  <a:cubicBezTo>
                    <a:pt x="7096" y="2167"/>
                    <a:pt x="7180" y="2096"/>
                    <a:pt x="7156" y="2012"/>
                  </a:cubicBezTo>
                  <a:cubicBezTo>
                    <a:pt x="7145" y="1924"/>
                    <a:pt x="7083" y="1856"/>
                    <a:pt x="6998" y="1856"/>
                  </a:cubicBezTo>
                  <a:cubicBezTo>
                    <a:pt x="6991" y="1856"/>
                    <a:pt x="6984" y="1857"/>
                    <a:pt x="6977" y="1857"/>
                  </a:cubicBezTo>
                  <a:cubicBezTo>
                    <a:pt x="5370" y="2024"/>
                    <a:pt x="4060" y="3262"/>
                    <a:pt x="3822" y="4846"/>
                  </a:cubicBezTo>
                  <a:lnTo>
                    <a:pt x="1882" y="4846"/>
                  </a:lnTo>
                  <a:cubicBezTo>
                    <a:pt x="1893" y="4477"/>
                    <a:pt x="1953" y="4108"/>
                    <a:pt x="2060" y="3751"/>
                  </a:cubicBezTo>
                  <a:cubicBezTo>
                    <a:pt x="2084" y="3655"/>
                    <a:pt x="2024" y="3572"/>
                    <a:pt x="1941" y="3548"/>
                  </a:cubicBezTo>
                  <a:cubicBezTo>
                    <a:pt x="1922" y="3541"/>
                    <a:pt x="1903" y="3538"/>
                    <a:pt x="1885" y="3538"/>
                  </a:cubicBezTo>
                  <a:cubicBezTo>
                    <a:pt x="1814" y="3538"/>
                    <a:pt x="1755" y="3589"/>
                    <a:pt x="1727" y="3655"/>
                  </a:cubicBezTo>
                  <a:cubicBezTo>
                    <a:pt x="1608" y="4060"/>
                    <a:pt x="1548" y="4477"/>
                    <a:pt x="1536" y="4905"/>
                  </a:cubicBezTo>
                  <a:lnTo>
                    <a:pt x="119" y="5417"/>
                  </a:lnTo>
                  <a:cubicBezTo>
                    <a:pt x="48" y="5441"/>
                    <a:pt x="0" y="5501"/>
                    <a:pt x="0" y="5584"/>
                  </a:cubicBezTo>
                  <a:lnTo>
                    <a:pt x="0" y="6072"/>
                  </a:lnTo>
                  <a:cubicBezTo>
                    <a:pt x="0" y="6156"/>
                    <a:pt x="72" y="6239"/>
                    <a:pt x="167" y="6239"/>
                  </a:cubicBezTo>
                  <a:lnTo>
                    <a:pt x="2572" y="6239"/>
                  </a:lnTo>
                  <a:cubicBezTo>
                    <a:pt x="2667" y="6239"/>
                    <a:pt x="2739" y="6156"/>
                    <a:pt x="2739" y="6072"/>
                  </a:cubicBezTo>
                  <a:cubicBezTo>
                    <a:pt x="2739" y="5977"/>
                    <a:pt x="2667" y="5906"/>
                    <a:pt x="2572" y="5906"/>
                  </a:cubicBezTo>
                  <a:lnTo>
                    <a:pt x="346" y="5906"/>
                  </a:lnTo>
                  <a:lnTo>
                    <a:pt x="346" y="5703"/>
                  </a:lnTo>
                  <a:lnTo>
                    <a:pt x="1727" y="5203"/>
                  </a:lnTo>
                  <a:lnTo>
                    <a:pt x="11264" y="5203"/>
                  </a:lnTo>
                  <a:lnTo>
                    <a:pt x="11264" y="5739"/>
                  </a:lnTo>
                  <a:lnTo>
                    <a:pt x="11264" y="5906"/>
                  </a:lnTo>
                  <a:lnTo>
                    <a:pt x="3251" y="5906"/>
                  </a:lnTo>
                  <a:cubicBezTo>
                    <a:pt x="3155" y="5906"/>
                    <a:pt x="3084" y="5989"/>
                    <a:pt x="3084" y="6072"/>
                  </a:cubicBezTo>
                  <a:cubicBezTo>
                    <a:pt x="3084" y="6168"/>
                    <a:pt x="3155" y="6239"/>
                    <a:pt x="3251" y="6239"/>
                  </a:cubicBezTo>
                  <a:lnTo>
                    <a:pt x="6549" y="6239"/>
                  </a:lnTo>
                  <a:lnTo>
                    <a:pt x="7418" y="7191"/>
                  </a:lnTo>
                  <a:lnTo>
                    <a:pt x="7382" y="7191"/>
                  </a:lnTo>
                  <a:cubicBezTo>
                    <a:pt x="7299" y="7191"/>
                    <a:pt x="7216" y="7263"/>
                    <a:pt x="7216" y="7358"/>
                  </a:cubicBezTo>
                  <a:lnTo>
                    <a:pt x="7216" y="8108"/>
                  </a:lnTo>
                  <a:cubicBezTo>
                    <a:pt x="7216" y="8204"/>
                    <a:pt x="7299" y="8275"/>
                    <a:pt x="7382" y="8275"/>
                  </a:cubicBezTo>
                  <a:lnTo>
                    <a:pt x="7930" y="8275"/>
                  </a:lnTo>
                  <a:lnTo>
                    <a:pt x="7930" y="9656"/>
                  </a:lnTo>
                  <a:cubicBezTo>
                    <a:pt x="7930" y="9751"/>
                    <a:pt x="8013" y="9823"/>
                    <a:pt x="8097" y="9823"/>
                  </a:cubicBezTo>
                  <a:cubicBezTo>
                    <a:pt x="8192" y="9823"/>
                    <a:pt x="8263" y="9751"/>
                    <a:pt x="8263" y="9656"/>
                  </a:cubicBezTo>
                  <a:lnTo>
                    <a:pt x="8263" y="8275"/>
                  </a:lnTo>
                  <a:lnTo>
                    <a:pt x="8811" y="8275"/>
                  </a:lnTo>
                  <a:cubicBezTo>
                    <a:pt x="8906" y="8275"/>
                    <a:pt x="8978" y="8204"/>
                    <a:pt x="8978" y="8108"/>
                  </a:cubicBezTo>
                  <a:lnTo>
                    <a:pt x="8978" y="7358"/>
                  </a:lnTo>
                  <a:cubicBezTo>
                    <a:pt x="8978" y="7275"/>
                    <a:pt x="8930" y="7239"/>
                    <a:pt x="8882" y="7203"/>
                  </a:cubicBezTo>
                  <a:lnTo>
                    <a:pt x="9240" y="6882"/>
                  </a:lnTo>
                  <a:lnTo>
                    <a:pt x="9418" y="7096"/>
                  </a:lnTo>
                  <a:cubicBezTo>
                    <a:pt x="9454" y="7144"/>
                    <a:pt x="9513" y="7180"/>
                    <a:pt x="9561" y="7180"/>
                  </a:cubicBezTo>
                  <a:lnTo>
                    <a:pt x="11466" y="7180"/>
                  </a:lnTo>
                  <a:cubicBezTo>
                    <a:pt x="11549" y="7180"/>
                    <a:pt x="11621" y="7096"/>
                    <a:pt x="11621" y="7013"/>
                  </a:cubicBezTo>
                  <a:lnTo>
                    <a:pt x="11621" y="6072"/>
                  </a:lnTo>
                  <a:lnTo>
                    <a:pt x="11621" y="5739"/>
                  </a:lnTo>
                  <a:lnTo>
                    <a:pt x="11621" y="5036"/>
                  </a:lnTo>
                  <a:cubicBezTo>
                    <a:pt x="11621" y="3691"/>
                    <a:pt x="11109" y="2429"/>
                    <a:pt x="10156" y="1476"/>
                  </a:cubicBezTo>
                  <a:cubicBezTo>
                    <a:pt x="9204" y="524"/>
                    <a:pt x="7930" y="0"/>
                    <a:pt x="6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66"/>
            <p:cNvSpPr/>
            <p:nvPr/>
          </p:nvSpPr>
          <p:spPr>
            <a:xfrm>
              <a:off x="2451674" y="3927060"/>
              <a:ext cx="70932" cy="32092"/>
            </a:xfrm>
            <a:custGeom>
              <a:avLst/>
              <a:gdLst/>
              <a:ahLst/>
              <a:cxnLst/>
              <a:rect l="l" t="t" r="r" b="b"/>
              <a:pathLst>
                <a:path w="2239" h="1013" extrusionOk="0">
                  <a:moveTo>
                    <a:pt x="1727" y="322"/>
                  </a:moveTo>
                  <a:cubicBezTo>
                    <a:pt x="1822" y="322"/>
                    <a:pt x="1905" y="393"/>
                    <a:pt x="1905" y="500"/>
                  </a:cubicBezTo>
                  <a:cubicBezTo>
                    <a:pt x="1893" y="607"/>
                    <a:pt x="1822" y="679"/>
                    <a:pt x="1727" y="679"/>
                  </a:cubicBezTo>
                  <a:lnTo>
                    <a:pt x="512" y="679"/>
                  </a:lnTo>
                  <a:cubicBezTo>
                    <a:pt x="417" y="679"/>
                    <a:pt x="334" y="607"/>
                    <a:pt x="334" y="500"/>
                  </a:cubicBezTo>
                  <a:cubicBezTo>
                    <a:pt x="334" y="417"/>
                    <a:pt x="405" y="322"/>
                    <a:pt x="512" y="322"/>
                  </a:cubicBezTo>
                  <a:close/>
                  <a:moveTo>
                    <a:pt x="512" y="0"/>
                  </a:moveTo>
                  <a:cubicBezTo>
                    <a:pt x="226" y="0"/>
                    <a:pt x="0" y="226"/>
                    <a:pt x="0" y="500"/>
                  </a:cubicBezTo>
                  <a:cubicBezTo>
                    <a:pt x="0" y="786"/>
                    <a:pt x="226" y="1012"/>
                    <a:pt x="512" y="1012"/>
                  </a:cubicBezTo>
                  <a:lnTo>
                    <a:pt x="1727" y="1012"/>
                  </a:lnTo>
                  <a:cubicBezTo>
                    <a:pt x="2012" y="1012"/>
                    <a:pt x="2239" y="786"/>
                    <a:pt x="2239" y="500"/>
                  </a:cubicBezTo>
                  <a:cubicBezTo>
                    <a:pt x="2239" y="238"/>
                    <a:pt x="2012" y="0"/>
                    <a:pt x="1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0" name="Google Shape;10440;p66"/>
          <p:cNvGrpSpPr/>
          <p:nvPr/>
        </p:nvGrpSpPr>
        <p:grpSpPr>
          <a:xfrm>
            <a:off x="1768938" y="3782219"/>
            <a:ext cx="367805" cy="367773"/>
            <a:chOff x="1768938" y="3782219"/>
            <a:chExt cx="367805" cy="367773"/>
          </a:xfrm>
          <a:solidFill>
            <a:schemeClr val="accent1"/>
          </a:solidFill>
        </p:grpSpPr>
        <p:sp>
          <p:nvSpPr>
            <p:cNvPr id="10441" name="Google Shape;10441;p66"/>
            <p:cNvSpPr/>
            <p:nvPr/>
          </p:nvSpPr>
          <p:spPr>
            <a:xfrm>
              <a:off x="1884380" y="3782219"/>
              <a:ext cx="252363" cy="198412"/>
            </a:xfrm>
            <a:custGeom>
              <a:avLst/>
              <a:gdLst/>
              <a:ahLst/>
              <a:cxnLst/>
              <a:rect l="l" t="t" r="r" b="b"/>
              <a:pathLst>
                <a:path w="7966" h="6263" extrusionOk="0">
                  <a:moveTo>
                    <a:pt x="5346" y="0"/>
                  </a:moveTo>
                  <a:cubicBezTo>
                    <a:pt x="5299" y="0"/>
                    <a:pt x="5263" y="12"/>
                    <a:pt x="5227" y="48"/>
                  </a:cubicBezTo>
                  <a:lnTo>
                    <a:pt x="3382" y="1893"/>
                  </a:lnTo>
                  <a:lnTo>
                    <a:pt x="2893" y="1405"/>
                  </a:lnTo>
                  <a:cubicBezTo>
                    <a:pt x="2864" y="1375"/>
                    <a:pt x="2819" y="1360"/>
                    <a:pt x="2774" y="1360"/>
                  </a:cubicBezTo>
                  <a:cubicBezTo>
                    <a:pt x="2730" y="1360"/>
                    <a:pt x="2685" y="1375"/>
                    <a:pt x="2655" y="1405"/>
                  </a:cubicBezTo>
                  <a:lnTo>
                    <a:pt x="60" y="3989"/>
                  </a:lnTo>
                  <a:cubicBezTo>
                    <a:pt x="0" y="4048"/>
                    <a:pt x="0" y="4167"/>
                    <a:pt x="60" y="4227"/>
                  </a:cubicBezTo>
                  <a:cubicBezTo>
                    <a:pt x="90" y="4257"/>
                    <a:pt x="134" y="4272"/>
                    <a:pt x="179" y="4272"/>
                  </a:cubicBezTo>
                  <a:cubicBezTo>
                    <a:pt x="223" y="4272"/>
                    <a:pt x="268" y="4257"/>
                    <a:pt x="298" y="4227"/>
                  </a:cubicBezTo>
                  <a:lnTo>
                    <a:pt x="2774" y="1762"/>
                  </a:lnTo>
                  <a:lnTo>
                    <a:pt x="6215" y="5191"/>
                  </a:lnTo>
                  <a:lnTo>
                    <a:pt x="5418" y="5989"/>
                  </a:lnTo>
                  <a:cubicBezTo>
                    <a:pt x="5358" y="6049"/>
                    <a:pt x="5358" y="6168"/>
                    <a:pt x="5418" y="6227"/>
                  </a:cubicBezTo>
                  <a:cubicBezTo>
                    <a:pt x="5453" y="6251"/>
                    <a:pt x="5501" y="6263"/>
                    <a:pt x="5537" y="6263"/>
                  </a:cubicBezTo>
                  <a:cubicBezTo>
                    <a:pt x="5584" y="6263"/>
                    <a:pt x="5632" y="6251"/>
                    <a:pt x="5656" y="6227"/>
                  </a:cubicBezTo>
                  <a:lnTo>
                    <a:pt x="6573" y="5310"/>
                  </a:lnTo>
                  <a:cubicBezTo>
                    <a:pt x="6632" y="5251"/>
                    <a:pt x="6632" y="5132"/>
                    <a:pt x="6573" y="5072"/>
                  </a:cubicBezTo>
                  <a:lnTo>
                    <a:pt x="6072" y="4584"/>
                  </a:lnTo>
                  <a:lnTo>
                    <a:pt x="7918" y="2739"/>
                  </a:lnTo>
                  <a:cubicBezTo>
                    <a:pt x="7966" y="2667"/>
                    <a:pt x="7966" y="2560"/>
                    <a:pt x="7906" y="2489"/>
                  </a:cubicBezTo>
                  <a:lnTo>
                    <a:pt x="6882" y="1465"/>
                  </a:lnTo>
                  <a:cubicBezTo>
                    <a:pt x="6852" y="1435"/>
                    <a:pt x="6808" y="1420"/>
                    <a:pt x="6763" y="1420"/>
                  </a:cubicBezTo>
                  <a:cubicBezTo>
                    <a:pt x="6718" y="1420"/>
                    <a:pt x="6674" y="1435"/>
                    <a:pt x="6644" y="1465"/>
                  </a:cubicBezTo>
                  <a:cubicBezTo>
                    <a:pt x="6584" y="1524"/>
                    <a:pt x="6584" y="1643"/>
                    <a:pt x="6644" y="1703"/>
                  </a:cubicBezTo>
                  <a:lnTo>
                    <a:pt x="7549" y="2608"/>
                  </a:lnTo>
                  <a:lnTo>
                    <a:pt x="5822" y="4334"/>
                  </a:lnTo>
                  <a:lnTo>
                    <a:pt x="3620" y="2131"/>
                  </a:lnTo>
                  <a:lnTo>
                    <a:pt x="5346" y="405"/>
                  </a:lnTo>
                  <a:lnTo>
                    <a:pt x="6168" y="1226"/>
                  </a:lnTo>
                  <a:cubicBezTo>
                    <a:pt x="6197" y="1256"/>
                    <a:pt x="6242" y="1271"/>
                    <a:pt x="6287" y="1271"/>
                  </a:cubicBezTo>
                  <a:cubicBezTo>
                    <a:pt x="6331" y="1271"/>
                    <a:pt x="6376" y="1256"/>
                    <a:pt x="6406" y="1226"/>
                  </a:cubicBezTo>
                  <a:cubicBezTo>
                    <a:pt x="6465" y="1167"/>
                    <a:pt x="6465" y="1048"/>
                    <a:pt x="6406" y="988"/>
                  </a:cubicBezTo>
                  <a:lnTo>
                    <a:pt x="5465" y="48"/>
                  </a:lnTo>
                  <a:cubicBezTo>
                    <a:pt x="5441" y="12"/>
                    <a:pt x="5394" y="0"/>
                    <a:pt x="5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66"/>
            <p:cNvSpPr/>
            <p:nvPr/>
          </p:nvSpPr>
          <p:spPr>
            <a:xfrm>
              <a:off x="2034480" y="3821914"/>
              <a:ext cx="31743" cy="31236"/>
            </a:xfrm>
            <a:custGeom>
              <a:avLst/>
              <a:gdLst/>
              <a:ahLst/>
              <a:cxnLst/>
              <a:rect l="l" t="t" r="r" b="b"/>
              <a:pathLst>
                <a:path w="1002" h="986" extrusionOk="0">
                  <a:moveTo>
                    <a:pt x="501" y="426"/>
                  </a:moveTo>
                  <a:lnTo>
                    <a:pt x="584" y="509"/>
                  </a:lnTo>
                  <a:lnTo>
                    <a:pt x="501" y="581"/>
                  </a:lnTo>
                  <a:lnTo>
                    <a:pt x="430" y="509"/>
                  </a:lnTo>
                  <a:lnTo>
                    <a:pt x="501" y="426"/>
                  </a:lnTo>
                  <a:close/>
                  <a:moveTo>
                    <a:pt x="501" y="0"/>
                  </a:moveTo>
                  <a:cubicBezTo>
                    <a:pt x="456" y="0"/>
                    <a:pt x="412" y="15"/>
                    <a:pt x="382" y="45"/>
                  </a:cubicBezTo>
                  <a:lnTo>
                    <a:pt x="60" y="366"/>
                  </a:lnTo>
                  <a:cubicBezTo>
                    <a:pt x="1" y="426"/>
                    <a:pt x="1" y="545"/>
                    <a:pt x="60" y="605"/>
                  </a:cubicBezTo>
                  <a:lnTo>
                    <a:pt x="382" y="938"/>
                  </a:lnTo>
                  <a:cubicBezTo>
                    <a:pt x="418" y="962"/>
                    <a:pt x="465" y="986"/>
                    <a:pt x="501" y="986"/>
                  </a:cubicBezTo>
                  <a:cubicBezTo>
                    <a:pt x="549" y="986"/>
                    <a:pt x="596" y="962"/>
                    <a:pt x="620" y="938"/>
                  </a:cubicBezTo>
                  <a:lnTo>
                    <a:pt x="953" y="605"/>
                  </a:lnTo>
                  <a:cubicBezTo>
                    <a:pt x="977" y="581"/>
                    <a:pt x="1001" y="533"/>
                    <a:pt x="1001" y="485"/>
                  </a:cubicBezTo>
                  <a:cubicBezTo>
                    <a:pt x="1001" y="450"/>
                    <a:pt x="977" y="402"/>
                    <a:pt x="953" y="366"/>
                  </a:cubicBezTo>
                  <a:lnTo>
                    <a:pt x="620" y="45"/>
                  </a:lnTo>
                  <a:cubicBezTo>
                    <a:pt x="590" y="15"/>
                    <a:pt x="54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66"/>
            <p:cNvSpPr/>
            <p:nvPr/>
          </p:nvSpPr>
          <p:spPr>
            <a:xfrm>
              <a:off x="2065431" y="3852359"/>
              <a:ext cx="31712" cy="31332"/>
            </a:xfrm>
            <a:custGeom>
              <a:avLst/>
              <a:gdLst/>
              <a:ahLst/>
              <a:cxnLst/>
              <a:rect l="l" t="t" r="r" b="b"/>
              <a:pathLst>
                <a:path w="1001" h="989" extrusionOk="0">
                  <a:moveTo>
                    <a:pt x="500" y="441"/>
                  </a:moveTo>
                  <a:lnTo>
                    <a:pt x="572" y="513"/>
                  </a:lnTo>
                  <a:lnTo>
                    <a:pt x="500" y="584"/>
                  </a:lnTo>
                  <a:lnTo>
                    <a:pt x="417" y="513"/>
                  </a:lnTo>
                  <a:lnTo>
                    <a:pt x="500" y="441"/>
                  </a:lnTo>
                  <a:close/>
                  <a:moveTo>
                    <a:pt x="500" y="1"/>
                  </a:moveTo>
                  <a:cubicBezTo>
                    <a:pt x="453" y="1"/>
                    <a:pt x="405" y="25"/>
                    <a:pt x="381" y="48"/>
                  </a:cubicBezTo>
                  <a:lnTo>
                    <a:pt x="48" y="382"/>
                  </a:lnTo>
                  <a:cubicBezTo>
                    <a:pt x="24" y="406"/>
                    <a:pt x="0" y="453"/>
                    <a:pt x="0" y="501"/>
                  </a:cubicBezTo>
                  <a:cubicBezTo>
                    <a:pt x="0" y="536"/>
                    <a:pt x="24" y="584"/>
                    <a:pt x="48" y="608"/>
                  </a:cubicBezTo>
                  <a:lnTo>
                    <a:pt x="381" y="941"/>
                  </a:lnTo>
                  <a:cubicBezTo>
                    <a:pt x="405" y="977"/>
                    <a:pt x="453" y="989"/>
                    <a:pt x="500" y="989"/>
                  </a:cubicBezTo>
                  <a:cubicBezTo>
                    <a:pt x="536" y="989"/>
                    <a:pt x="584" y="965"/>
                    <a:pt x="619" y="941"/>
                  </a:cubicBezTo>
                  <a:lnTo>
                    <a:pt x="941" y="608"/>
                  </a:lnTo>
                  <a:cubicBezTo>
                    <a:pt x="1000" y="560"/>
                    <a:pt x="1000" y="441"/>
                    <a:pt x="941" y="382"/>
                  </a:cubicBezTo>
                  <a:lnTo>
                    <a:pt x="619" y="48"/>
                  </a:lnTo>
                  <a:cubicBezTo>
                    <a:pt x="584" y="13"/>
                    <a:pt x="53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66"/>
            <p:cNvSpPr/>
            <p:nvPr/>
          </p:nvSpPr>
          <p:spPr>
            <a:xfrm>
              <a:off x="1768938" y="3922625"/>
              <a:ext cx="281413" cy="227367"/>
            </a:xfrm>
            <a:custGeom>
              <a:avLst/>
              <a:gdLst/>
              <a:ahLst/>
              <a:cxnLst/>
              <a:rect l="l" t="t" r="r" b="b"/>
              <a:pathLst>
                <a:path w="8883" h="7177" extrusionOk="0">
                  <a:moveTo>
                    <a:pt x="3347" y="0"/>
                  </a:moveTo>
                  <a:cubicBezTo>
                    <a:pt x="3302" y="0"/>
                    <a:pt x="3257" y="15"/>
                    <a:pt x="3228" y="45"/>
                  </a:cubicBezTo>
                  <a:lnTo>
                    <a:pt x="811" y="2450"/>
                  </a:lnTo>
                  <a:cubicBezTo>
                    <a:pt x="287" y="2962"/>
                    <a:pt x="1" y="3664"/>
                    <a:pt x="1" y="4414"/>
                  </a:cubicBezTo>
                  <a:cubicBezTo>
                    <a:pt x="1" y="5153"/>
                    <a:pt x="287" y="5843"/>
                    <a:pt x="811" y="6379"/>
                  </a:cubicBezTo>
                  <a:cubicBezTo>
                    <a:pt x="1323" y="6891"/>
                    <a:pt x="2025" y="7177"/>
                    <a:pt x="2775" y="7177"/>
                  </a:cubicBezTo>
                  <a:cubicBezTo>
                    <a:pt x="3513" y="7177"/>
                    <a:pt x="4204" y="6891"/>
                    <a:pt x="4740" y="6379"/>
                  </a:cubicBezTo>
                  <a:lnTo>
                    <a:pt x="8847" y="2271"/>
                  </a:lnTo>
                  <a:cubicBezTo>
                    <a:pt x="8883" y="2188"/>
                    <a:pt x="8883" y="2093"/>
                    <a:pt x="8812" y="2033"/>
                  </a:cubicBezTo>
                  <a:cubicBezTo>
                    <a:pt x="8782" y="2003"/>
                    <a:pt x="8737" y="1989"/>
                    <a:pt x="8693" y="1989"/>
                  </a:cubicBezTo>
                  <a:cubicBezTo>
                    <a:pt x="8648" y="1989"/>
                    <a:pt x="8603" y="2003"/>
                    <a:pt x="8573" y="2033"/>
                  </a:cubicBezTo>
                  <a:lnTo>
                    <a:pt x="4466" y="6141"/>
                  </a:lnTo>
                  <a:cubicBezTo>
                    <a:pt x="4001" y="6593"/>
                    <a:pt x="3394" y="6855"/>
                    <a:pt x="2751" y="6855"/>
                  </a:cubicBezTo>
                  <a:cubicBezTo>
                    <a:pt x="2096" y="6855"/>
                    <a:pt x="1489" y="6593"/>
                    <a:pt x="1049" y="6141"/>
                  </a:cubicBezTo>
                  <a:cubicBezTo>
                    <a:pt x="584" y="5677"/>
                    <a:pt x="322" y="5069"/>
                    <a:pt x="322" y="4426"/>
                  </a:cubicBezTo>
                  <a:cubicBezTo>
                    <a:pt x="322" y="3772"/>
                    <a:pt x="584" y="3164"/>
                    <a:pt x="1049" y="2712"/>
                  </a:cubicBezTo>
                  <a:lnTo>
                    <a:pt x="3466" y="283"/>
                  </a:lnTo>
                  <a:cubicBezTo>
                    <a:pt x="3525" y="223"/>
                    <a:pt x="3525" y="104"/>
                    <a:pt x="3466" y="45"/>
                  </a:cubicBezTo>
                  <a:cubicBezTo>
                    <a:pt x="3436" y="15"/>
                    <a:pt x="3391"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66"/>
            <p:cNvSpPr/>
            <p:nvPr/>
          </p:nvSpPr>
          <p:spPr>
            <a:xfrm>
              <a:off x="1847790" y="3937704"/>
              <a:ext cx="143352" cy="127417"/>
            </a:xfrm>
            <a:custGeom>
              <a:avLst/>
              <a:gdLst/>
              <a:ahLst/>
              <a:cxnLst/>
              <a:rect l="l" t="t" r="r" b="b"/>
              <a:pathLst>
                <a:path w="4525" h="4022" extrusionOk="0">
                  <a:moveTo>
                    <a:pt x="3537" y="343"/>
                  </a:moveTo>
                  <a:cubicBezTo>
                    <a:pt x="3584" y="343"/>
                    <a:pt x="3632" y="367"/>
                    <a:pt x="3667" y="402"/>
                  </a:cubicBezTo>
                  <a:cubicBezTo>
                    <a:pt x="3751" y="486"/>
                    <a:pt x="3751" y="581"/>
                    <a:pt x="3667" y="664"/>
                  </a:cubicBezTo>
                  <a:cubicBezTo>
                    <a:pt x="3632" y="700"/>
                    <a:pt x="3587" y="718"/>
                    <a:pt x="3542" y="718"/>
                  </a:cubicBezTo>
                  <a:cubicBezTo>
                    <a:pt x="3498" y="718"/>
                    <a:pt x="3453" y="700"/>
                    <a:pt x="3417" y="664"/>
                  </a:cubicBezTo>
                  <a:cubicBezTo>
                    <a:pt x="3334" y="581"/>
                    <a:pt x="3334" y="462"/>
                    <a:pt x="3406" y="402"/>
                  </a:cubicBezTo>
                  <a:cubicBezTo>
                    <a:pt x="3441" y="379"/>
                    <a:pt x="3477" y="343"/>
                    <a:pt x="3537" y="343"/>
                  </a:cubicBezTo>
                  <a:close/>
                  <a:moveTo>
                    <a:pt x="2024" y="486"/>
                  </a:moveTo>
                  <a:cubicBezTo>
                    <a:pt x="2072" y="486"/>
                    <a:pt x="2108" y="498"/>
                    <a:pt x="2155" y="545"/>
                  </a:cubicBezTo>
                  <a:cubicBezTo>
                    <a:pt x="2227" y="617"/>
                    <a:pt x="2227" y="724"/>
                    <a:pt x="2155" y="795"/>
                  </a:cubicBezTo>
                  <a:cubicBezTo>
                    <a:pt x="2120" y="831"/>
                    <a:pt x="2075" y="849"/>
                    <a:pt x="2030" y="849"/>
                  </a:cubicBezTo>
                  <a:cubicBezTo>
                    <a:pt x="1986" y="849"/>
                    <a:pt x="1941" y="831"/>
                    <a:pt x="1905" y="795"/>
                  </a:cubicBezTo>
                  <a:cubicBezTo>
                    <a:pt x="1810" y="724"/>
                    <a:pt x="1810" y="605"/>
                    <a:pt x="1893" y="545"/>
                  </a:cubicBezTo>
                  <a:cubicBezTo>
                    <a:pt x="1917" y="509"/>
                    <a:pt x="1965" y="486"/>
                    <a:pt x="2024" y="486"/>
                  </a:cubicBezTo>
                  <a:close/>
                  <a:moveTo>
                    <a:pt x="3953" y="1676"/>
                  </a:moveTo>
                  <a:cubicBezTo>
                    <a:pt x="4001" y="1676"/>
                    <a:pt x="4048" y="1688"/>
                    <a:pt x="4084" y="1724"/>
                  </a:cubicBezTo>
                  <a:cubicBezTo>
                    <a:pt x="4156" y="1807"/>
                    <a:pt x="4156" y="1926"/>
                    <a:pt x="4072" y="1986"/>
                  </a:cubicBezTo>
                  <a:cubicBezTo>
                    <a:pt x="4037" y="2022"/>
                    <a:pt x="3992" y="2039"/>
                    <a:pt x="3947" y="2039"/>
                  </a:cubicBezTo>
                  <a:cubicBezTo>
                    <a:pt x="3903" y="2039"/>
                    <a:pt x="3858" y="2022"/>
                    <a:pt x="3822" y="1986"/>
                  </a:cubicBezTo>
                  <a:cubicBezTo>
                    <a:pt x="3751" y="1914"/>
                    <a:pt x="3751" y="1807"/>
                    <a:pt x="3822" y="1724"/>
                  </a:cubicBezTo>
                  <a:cubicBezTo>
                    <a:pt x="3858" y="1700"/>
                    <a:pt x="3894" y="1676"/>
                    <a:pt x="3953" y="1676"/>
                  </a:cubicBezTo>
                  <a:close/>
                  <a:moveTo>
                    <a:pt x="655" y="3129"/>
                  </a:moveTo>
                  <a:cubicBezTo>
                    <a:pt x="727" y="3129"/>
                    <a:pt x="786" y="3165"/>
                    <a:pt x="846" y="3200"/>
                  </a:cubicBezTo>
                  <a:cubicBezTo>
                    <a:pt x="893" y="3248"/>
                    <a:pt x="917" y="3319"/>
                    <a:pt x="917" y="3403"/>
                  </a:cubicBezTo>
                  <a:cubicBezTo>
                    <a:pt x="917" y="3474"/>
                    <a:pt x="893" y="3546"/>
                    <a:pt x="846" y="3593"/>
                  </a:cubicBezTo>
                  <a:cubicBezTo>
                    <a:pt x="798" y="3641"/>
                    <a:pt x="727" y="3665"/>
                    <a:pt x="655" y="3665"/>
                  </a:cubicBezTo>
                  <a:cubicBezTo>
                    <a:pt x="584" y="3665"/>
                    <a:pt x="524" y="3641"/>
                    <a:pt x="465" y="3593"/>
                  </a:cubicBezTo>
                  <a:cubicBezTo>
                    <a:pt x="417" y="3546"/>
                    <a:pt x="381" y="3474"/>
                    <a:pt x="381" y="3403"/>
                  </a:cubicBezTo>
                  <a:cubicBezTo>
                    <a:pt x="381" y="3319"/>
                    <a:pt x="417" y="3260"/>
                    <a:pt x="465" y="3200"/>
                  </a:cubicBezTo>
                  <a:cubicBezTo>
                    <a:pt x="512" y="3141"/>
                    <a:pt x="584" y="3129"/>
                    <a:pt x="655" y="3129"/>
                  </a:cubicBezTo>
                  <a:close/>
                  <a:moveTo>
                    <a:pt x="3513" y="0"/>
                  </a:moveTo>
                  <a:cubicBezTo>
                    <a:pt x="3379" y="0"/>
                    <a:pt x="3245" y="51"/>
                    <a:pt x="3144" y="152"/>
                  </a:cubicBezTo>
                  <a:cubicBezTo>
                    <a:pt x="2977" y="319"/>
                    <a:pt x="2941" y="557"/>
                    <a:pt x="3036" y="748"/>
                  </a:cubicBezTo>
                  <a:lnTo>
                    <a:pt x="2132" y="1652"/>
                  </a:lnTo>
                  <a:lnTo>
                    <a:pt x="1572" y="2212"/>
                  </a:lnTo>
                  <a:lnTo>
                    <a:pt x="1334" y="1974"/>
                  </a:lnTo>
                  <a:cubicBezTo>
                    <a:pt x="1215" y="1855"/>
                    <a:pt x="1215" y="1676"/>
                    <a:pt x="1334" y="1569"/>
                  </a:cubicBezTo>
                  <a:lnTo>
                    <a:pt x="1774" y="1141"/>
                  </a:lnTo>
                  <a:cubicBezTo>
                    <a:pt x="1846" y="1164"/>
                    <a:pt x="1917" y="1200"/>
                    <a:pt x="1989" y="1200"/>
                  </a:cubicBezTo>
                  <a:cubicBezTo>
                    <a:pt x="2132" y="1200"/>
                    <a:pt x="2263" y="1152"/>
                    <a:pt x="2370" y="1045"/>
                  </a:cubicBezTo>
                  <a:cubicBezTo>
                    <a:pt x="2572" y="843"/>
                    <a:pt x="2572" y="509"/>
                    <a:pt x="2370" y="307"/>
                  </a:cubicBezTo>
                  <a:cubicBezTo>
                    <a:pt x="2263" y="200"/>
                    <a:pt x="2129" y="146"/>
                    <a:pt x="1995" y="146"/>
                  </a:cubicBezTo>
                  <a:cubicBezTo>
                    <a:pt x="1861" y="146"/>
                    <a:pt x="1727" y="200"/>
                    <a:pt x="1620" y="307"/>
                  </a:cubicBezTo>
                  <a:cubicBezTo>
                    <a:pt x="1453" y="462"/>
                    <a:pt x="1429" y="700"/>
                    <a:pt x="1512" y="902"/>
                  </a:cubicBezTo>
                  <a:lnTo>
                    <a:pt x="1084" y="1331"/>
                  </a:lnTo>
                  <a:cubicBezTo>
                    <a:pt x="846" y="1569"/>
                    <a:pt x="846" y="1974"/>
                    <a:pt x="1084" y="2224"/>
                  </a:cubicBezTo>
                  <a:lnTo>
                    <a:pt x="1322" y="2462"/>
                  </a:lnTo>
                  <a:lnTo>
                    <a:pt x="905" y="2879"/>
                  </a:lnTo>
                  <a:cubicBezTo>
                    <a:pt x="812" y="2827"/>
                    <a:pt x="709" y="2802"/>
                    <a:pt x="607" y="2802"/>
                  </a:cubicBezTo>
                  <a:cubicBezTo>
                    <a:pt x="450" y="2802"/>
                    <a:pt x="295" y="2863"/>
                    <a:pt x="179" y="2986"/>
                  </a:cubicBezTo>
                  <a:cubicBezTo>
                    <a:pt x="60" y="3105"/>
                    <a:pt x="0" y="3248"/>
                    <a:pt x="0" y="3415"/>
                  </a:cubicBezTo>
                  <a:cubicBezTo>
                    <a:pt x="0" y="3581"/>
                    <a:pt x="60" y="3724"/>
                    <a:pt x="179" y="3843"/>
                  </a:cubicBezTo>
                  <a:cubicBezTo>
                    <a:pt x="298" y="3962"/>
                    <a:pt x="441" y="4022"/>
                    <a:pt x="608" y="4022"/>
                  </a:cubicBezTo>
                  <a:cubicBezTo>
                    <a:pt x="774" y="4022"/>
                    <a:pt x="917" y="3962"/>
                    <a:pt x="1036" y="3843"/>
                  </a:cubicBezTo>
                  <a:cubicBezTo>
                    <a:pt x="1155" y="3724"/>
                    <a:pt x="1215" y="3581"/>
                    <a:pt x="1215" y="3415"/>
                  </a:cubicBezTo>
                  <a:cubicBezTo>
                    <a:pt x="1215" y="3307"/>
                    <a:pt x="1191" y="3200"/>
                    <a:pt x="1143" y="3117"/>
                  </a:cubicBezTo>
                  <a:lnTo>
                    <a:pt x="2227" y="2033"/>
                  </a:lnTo>
                  <a:lnTo>
                    <a:pt x="2513" y="2307"/>
                  </a:lnTo>
                  <a:cubicBezTo>
                    <a:pt x="2679" y="2474"/>
                    <a:pt x="2905" y="2569"/>
                    <a:pt x="3108" y="2569"/>
                  </a:cubicBezTo>
                  <a:cubicBezTo>
                    <a:pt x="3322" y="2569"/>
                    <a:pt x="3513" y="2486"/>
                    <a:pt x="3679" y="2343"/>
                  </a:cubicBezTo>
                  <a:cubicBezTo>
                    <a:pt x="3751" y="2367"/>
                    <a:pt x="3822" y="2403"/>
                    <a:pt x="3894" y="2403"/>
                  </a:cubicBezTo>
                  <a:cubicBezTo>
                    <a:pt x="4037" y="2403"/>
                    <a:pt x="4168" y="2355"/>
                    <a:pt x="4275" y="2248"/>
                  </a:cubicBezTo>
                  <a:cubicBezTo>
                    <a:pt x="4525" y="2033"/>
                    <a:pt x="4525" y="1700"/>
                    <a:pt x="4310" y="1498"/>
                  </a:cubicBezTo>
                  <a:cubicBezTo>
                    <a:pt x="4209" y="1391"/>
                    <a:pt x="4075" y="1337"/>
                    <a:pt x="3941" y="1337"/>
                  </a:cubicBezTo>
                  <a:cubicBezTo>
                    <a:pt x="3807" y="1337"/>
                    <a:pt x="3673" y="1391"/>
                    <a:pt x="3572" y="1498"/>
                  </a:cubicBezTo>
                  <a:cubicBezTo>
                    <a:pt x="3406" y="1652"/>
                    <a:pt x="3382" y="1891"/>
                    <a:pt x="3465" y="2093"/>
                  </a:cubicBezTo>
                  <a:cubicBezTo>
                    <a:pt x="3377" y="2175"/>
                    <a:pt x="3267" y="2214"/>
                    <a:pt x="3155" y="2214"/>
                  </a:cubicBezTo>
                  <a:cubicBezTo>
                    <a:pt x="3023" y="2214"/>
                    <a:pt x="2889" y="2160"/>
                    <a:pt x="2786" y="2057"/>
                  </a:cubicBezTo>
                  <a:lnTo>
                    <a:pt x="2501" y="1772"/>
                  </a:lnTo>
                  <a:lnTo>
                    <a:pt x="3286" y="986"/>
                  </a:lnTo>
                  <a:cubicBezTo>
                    <a:pt x="3358" y="1021"/>
                    <a:pt x="3441" y="1045"/>
                    <a:pt x="3513" y="1045"/>
                  </a:cubicBezTo>
                  <a:cubicBezTo>
                    <a:pt x="3644" y="1045"/>
                    <a:pt x="3775" y="998"/>
                    <a:pt x="3882" y="902"/>
                  </a:cubicBezTo>
                  <a:cubicBezTo>
                    <a:pt x="4096" y="688"/>
                    <a:pt x="4096" y="367"/>
                    <a:pt x="3882" y="152"/>
                  </a:cubicBezTo>
                  <a:cubicBezTo>
                    <a:pt x="3781" y="51"/>
                    <a:pt x="3647"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6" name="Google Shape;10446;p66"/>
          <p:cNvGrpSpPr/>
          <p:nvPr/>
        </p:nvGrpSpPr>
        <p:grpSpPr>
          <a:xfrm>
            <a:off x="2681385" y="3798439"/>
            <a:ext cx="325544" cy="327413"/>
            <a:chOff x="2681385" y="3798439"/>
            <a:chExt cx="325544" cy="327413"/>
          </a:xfrm>
          <a:solidFill>
            <a:schemeClr val="accent1"/>
          </a:solidFill>
        </p:grpSpPr>
        <p:sp>
          <p:nvSpPr>
            <p:cNvPr id="10447" name="Google Shape;10447;p66"/>
            <p:cNvSpPr/>
            <p:nvPr/>
          </p:nvSpPr>
          <p:spPr>
            <a:xfrm>
              <a:off x="2713826" y="3830975"/>
              <a:ext cx="58101" cy="56866"/>
            </a:xfrm>
            <a:custGeom>
              <a:avLst/>
              <a:gdLst/>
              <a:ahLst/>
              <a:cxnLst/>
              <a:rect l="l" t="t" r="r" b="b"/>
              <a:pathLst>
                <a:path w="1834" h="1795" extrusionOk="0">
                  <a:moveTo>
                    <a:pt x="165" y="0"/>
                  </a:moveTo>
                  <a:cubicBezTo>
                    <a:pt x="128" y="0"/>
                    <a:pt x="89" y="15"/>
                    <a:pt x="60" y="45"/>
                  </a:cubicBezTo>
                  <a:cubicBezTo>
                    <a:pt x="0" y="104"/>
                    <a:pt x="0" y="188"/>
                    <a:pt x="60" y="247"/>
                  </a:cubicBezTo>
                  <a:lnTo>
                    <a:pt x="1560" y="1747"/>
                  </a:lnTo>
                  <a:cubicBezTo>
                    <a:pt x="1596" y="1783"/>
                    <a:pt x="1643" y="1795"/>
                    <a:pt x="1667" y="1795"/>
                  </a:cubicBezTo>
                  <a:cubicBezTo>
                    <a:pt x="1703" y="1795"/>
                    <a:pt x="1738" y="1783"/>
                    <a:pt x="1774" y="1747"/>
                  </a:cubicBezTo>
                  <a:cubicBezTo>
                    <a:pt x="1834" y="1688"/>
                    <a:pt x="1834" y="1604"/>
                    <a:pt x="1774" y="1545"/>
                  </a:cubicBezTo>
                  <a:lnTo>
                    <a:pt x="262" y="45"/>
                  </a:lnTo>
                  <a:cubicBezTo>
                    <a:pt x="238" y="15"/>
                    <a:pt x="203" y="0"/>
                    <a:pt x="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66"/>
            <p:cNvSpPr/>
            <p:nvPr/>
          </p:nvSpPr>
          <p:spPr>
            <a:xfrm>
              <a:off x="2683255" y="3880110"/>
              <a:ext cx="75462" cy="28100"/>
            </a:xfrm>
            <a:custGeom>
              <a:avLst/>
              <a:gdLst/>
              <a:ahLst/>
              <a:cxnLst/>
              <a:rect l="l" t="t" r="r" b="b"/>
              <a:pathLst>
                <a:path w="2382" h="887" extrusionOk="0">
                  <a:moveTo>
                    <a:pt x="189" y="0"/>
                  </a:moveTo>
                  <a:cubicBezTo>
                    <a:pt x="119" y="0"/>
                    <a:pt x="55" y="52"/>
                    <a:pt x="25" y="113"/>
                  </a:cubicBezTo>
                  <a:cubicBezTo>
                    <a:pt x="1" y="184"/>
                    <a:pt x="60" y="280"/>
                    <a:pt x="132" y="303"/>
                  </a:cubicBezTo>
                  <a:lnTo>
                    <a:pt x="2168" y="887"/>
                  </a:lnTo>
                  <a:lnTo>
                    <a:pt x="2215" y="887"/>
                  </a:lnTo>
                  <a:cubicBezTo>
                    <a:pt x="2275" y="887"/>
                    <a:pt x="2346" y="839"/>
                    <a:pt x="2370" y="780"/>
                  </a:cubicBezTo>
                  <a:cubicBezTo>
                    <a:pt x="2382" y="696"/>
                    <a:pt x="2334" y="613"/>
                    <a:pt x="2263" y="589"/>
                  </a:cubicBezTo>
                  <a:lnTo>
                    <a:pt x="227" y="6"/>
                  </a:lnTo>
                  <a:cubicBezTo>
                    <a:pt x="214" y="2"/>
                    <a:pt x="201"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66"/>
            <p:cNvSpPr/>
            <p:nvPr/>
          </p:nvSpPr>
          <p:spPr>
            <a:xfrm>
              <a:off x="2681385" y="3918918"/>
              <a:ext cx="75082" cy="29272"/>
            </a:xfrm>
            <a:custGeom>
              <a:avLst/>
              <a:gdLst/>
              <a:ahLst/>
              <a:cxnLst/>
              <a:rect l="l" t="t" r="r" b="b"/>
              <a:pathLst>
                <a:path w="2370" h="924" extrusionOk="0">
                  <a:moveTo>
                    <a:pt x="2186" y="1"/>
                  </a:moveTo>
                  <a:cubicBezTo>
                    <a:pt x="2172" y="1"/>
                    <a:pt x="2158" y="3"/>
                    <a:pt x="2143" y="7"/>
                  </a:cubicBezTo>
                  <a:lnTo>
                    <a:pt x="119" y="626"/>
                  </a:lnTo>
                  <a:cubicBezTo>
                    <a:pt x="48" y="662"/>
                    <a:pt x="0" y="733"/>
                    <a:pt x="12" y="817"/>
                  </a:cubicBezTo>
                  <a:cubicBezTo>
                    <a:pt x="24" y="876"/>
                    <a:pt x="84" y="924"/>
                    <a:pt x="155" y="924"/>
                  </a:cubicBezTo>
                  <a:lnTo>
                    <a:pt x="203" y="924"/>
                  </a:lnTo>
                  <a:lnTo>
                    <a:pt x="2227" y="305"/>
                  </a:lnTo>
                  <a:cubicBezTo>
                    <a:pt x="2322" y="269"/>
                    <a:pt x="2370" y="198"/>
                    <a:pt x="2334" y="102"/>
                  </a:cubicBezTo>
                  <a:cubicBezTo>
                    <a:pt x="2304" y="44"/>
                    <a:pt x="2251" y="1"/>
                    <a:pt x="2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66"/>
            <p:cNvSpPr/>
            <p:nvPr/>
          </p:nvSpPr>
          <p:spPr>
            <a:xfrm>
              <a:off x="2762835" y="3800340"/>
              <a:ext cx="29462" cy="74321"/>
            </a:xfrm>
            <a:custGeom>
              <a:avLst/>
              <a:gdLst/>
              <a:ahLst/>
              <a:cxnLst/>
              <a:rect l="l" t="t" r="r" b="b"/>
              <a:pathLst>
                <a:path w="930" h="2346" extrusionOk="0">
                  <a:moveTo>
                    <a:pt x="188" y="1"/>
                  </a:moveTo>
                  <a:cubicBezTo>
                    <a:pt x="170" y="1"/>
                    <a:pt x="152" y="4"/>
                    <a:pt x="132" y="12"/>
                  </a:cubicBezTo>
                  <a:cubicBezTo>
                    <a:pt x="60" y="35"/>
                    <a:pt x="1" y="107"/>
                    <a:pt x="37" y="202"/>
                  </a:cubicBezTo>
                  <a:lnTo>
                    <a:pt x="608" y="2238"/>
                  </a:lnTo>
                  <a:cubicBezTo>
                    <a:pt x="632" y="2298"/>
                    <a:pt x="691" y="2345"/>
                    <a:pt x="763" y="2345"/>
                  </a:cubicBezTo>
                  <a:lnTo>
                    <a:pt x="799" y="2345"/>
                  </a:lnTo>
                  <a:cubicBezTo>
                    <a:pt x="882" y="2333"/>
                    <a:pt x="930" y="2238"/>
                    <a:pt x="906" y="2155"/>
                  </a:cubicBezTo>
                  <a:lnTo>
                    <a:pt x="334" y="107"/>
                  </a:lnTo>
                  <a:cubicBezTo>
                    <a:pt x="306" y="50"/>
                    <a:pt x="25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66"/>
            <p:cNvSpPr/>
            <p:nvPr/>
          </p:nvSpPr>
          <p:spPr>
            <a:xfrm>
              <a:off x="2801326" y="3798439"/>
              <a:ext cx="30951" cy="73941"/>
            </a:xfrm>
            <a:custGeom>
              <a:avLst/>
              <a:gdLst/>
              <a:ahLst/>
              <a:cxnLst/>
              <a:rect l="l" t="t" r="r" b="b"/>
              <a:pathLst>
                <a:path w="977" h="2334" extrusionOk="0">
                  <a:moveTo>
                    <a:pt x="802" y="0"/>
                  </a:moveTo>
                  <a:cubicBezTo>
                    <a:pt x="740" y="0"/>
                    <a:pt x="686" y="45"/>
                    <a:pt x="667" y="119"/>
                  </a:cubicBezTo>
                  <a:lnTo>
                    <a:pt x="36" y="2143"/>
                  </a:lnTo>
                  <a:cubicBezTo>
                    <a:pt x="0" y="2215"/>
                    <a:pt x="48" y="2298"/>
                    <a:pt x="143" y="2334"/>
                  </a:cubicBezTo>
                  <a:lnTo>
                    <a:pt x="179" y="2334"/>
                  </a:lnTo>
                  <a:cubicBezTo>
                    <a:pt x="238" y="2334"/>
                    <a:pt x="298" y="2286"/>
                    <a:pt x="334" y="2227"/>
                  </a:cubicBezTo>
                  <a:lnTo>
                    <a:pt x="965" y="203"/>
                  </a:lnTo>
                  <a:cubicBezTo>
                    <a:pt x="977" y="119"/>
                    <a:pt x="929" y="36"/>
                    <a:pt x="858" y="12"/>
                  </a:cubicBezTo>
                  <a:cubicBezTo>
                    <a:pt x="839" y="4"/>
                    <a:pt x="820" y="0"/>
                    <a:pt x="8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66"/>
            <p:cNvSpPr/>
            <p:nvPr/>
          </p:nvSpPr>
          <p:spPr>
            <a:xfrm>
              <a:off x="2851095" y="3944262"/>
              <a:ext cx="124534" cy="127670"/>
            </a:xfrm>
            <a:custGeom>
              <a:avLst/>
              <a:gdLst/>
              <a:ahLst/>
              <a:cxnLst/>
              <a:rect l="l" t="t" r="r" b="b"/>
              <a:pathLst>
                <a:path w="3931" h="4030" extrusionOk="0">
                  <a:moveTo>
                    <a:pt x="1918" y="1195"/>
                  </a:moveTo>
                  <a:lnTo>
                    <a:pt x="2144" y="1422"/>
                  </a:lnTo>
                  <a:lnTo>
                    <a:pt x="1989" y="1565"/>
                  </a:lnTo>
                  <a:lnTo>
                    <a:pt x="1775" y="1350"/>
                  </a:lnTo>
                  <a:lnTo>
                    <a:pt x="1918" y="1195"/>
                  </a:lnTo>
                  <a:close/>
                  <a:moveTo>
                    <a:pt x="1644" y="1624"/>
                  </a:moveTo>
                  <a:lnTo>
                    <a:pt x="1704" y="1684"/>
                  </a:lnTo>
                  <a:lnTo>
                    <a:pt x="1668" y="1731"/>
                  </a:lnTo>
                  <a:lnTo>
                    <a:pt x="1608" y="1672"/>
                  </a:lnTo>
                  <a:lnTo>
                    <a:pt x="1644" y="1624"/>
                  </a:lnTo>
                  <a:close/>
                  <a:moveTo>
                    <a:pt x="2632" y="1898"/>
                  </a:moveTo>
                  <a:lnTo>
                    <a:pt x="2858" y="2124"/>
                  </a:lnTo>
                  <a:lnTo>
                    <a:pt x="2704" y="2267"/>
                  </a:lnTo>
                  <a:lnTo>
                    <a:pt x="2477" y="2041"/>
                  </a:lnTo>
                  <a:lnTo>
                    <a:pt x="2632" y="1898"/>
                  </a:lnTo>
                  <a:close/>
                  <a:moveTo>
                    <a:pt x="2347" y="2338"/>
                  </a:moveTo>
                  <a:lnTo>
                    <a:pt x="2406" y="2398"/>
                  </a:lnTo>
                  <a:lnTo>
                    <a:pt x="2370" y="2446"/>
                  </a:lnTo>
                  <a:lnTo>
                    <a:pt x="2311" y="2386"/>
                  </a:lnTo>
                  <a:lnTo>
                    <a:pt x="2347" y="2338"/>
                  </a:lnTo>
                  <a:close/>
                  <a:moveTo>
                    <a:pt x="3335" y="2612"/>
                  </a:moveTo>
                  <a:lnTo>
                    <a:pt x="3561" y="2839"/>
                  </a:lnTo>
                  <a:lnTo>
                    <a:pt x="3406" y="2981"/>
                  </a:lnTo>
                  <a:lnTo>
                    <a:pt x="3180" y="2755"/>
                  </a:lnTo>
                  <a:lnTo>
                    <a:pt x="3335" y="2612"/>
                  </a:lnTo>
                  <a:close/>
                  <a:moveTo>
                    <a:pt x="3049" y="3041"/>
                  </a:moveTo>
                  <a:lnTo>
                    <a:pt x="3109" y="3100"/>
                  </a:lnTo>
                  <a:lnTo>
                    <a:pt x="3061" y="3148"/>
                  </a:lnTo>
                  <a:lnTo>
                    <a:pt x="3001" y="3089"/>
                  </a:lnTo>
                  <a:lnTo>
                    <a:pt x="3049" y="3041"/>
                  </a:lnTo>
                  <a:close/>
                  <a:moveTo>
                    <a:pt x="176" y="0"/>
                  </a:moveTo>
                  <a:cubicBezTo>
                    <a:pt x="154" y="0"/>
                    <a:pt x="130" y="6"/>
                    <a:pt x="108" y="17"/>
                  </a:cubicBezTo>
                  <a:cubicBezTo>
                    <a:pt x="25" y="64"/>
                    <a:pt x="1" y="160"/>
                    <a:pt x="49" y="231"/>
                  </a:cubicBezTo>
                  <a:cubicBezTo>
                    <a:pt x="322" y="719"/>
                    <a:pt x="668" y="1184"/>
                    <a:pt x="1073" y="1588"/>
                  </a:cubicBezTo>
                  <a:lnTo>
                    <a:pt x="1596" y="2100"/>
                  </a:lnTo>
                  <a:lnTo>
                    <a:pt x="2025" y="2541"/>
                  </a:lnTo>
                  <a:lnTo>
                    <a:pt x="2989" y="3505"/>
                  </a:lnTo>
                  <a:lnTo>
                    <a:pt x="3466" y="3982"/>
                  </a:lnTo>
                  <a:cubicBezTo>
                    <a:pt x="3501" y="4005"/>
                    <a:pt x="3537" y="4029"/>
                    <a:pt x="3573" y="4029"/>
                  </a:cubicBezTo>
                  <a:cubicBezTo>
                    <a:pt x="3597" y="4029"/>
                    <a:pt x="3644" y="4005"/>
                    <a:pt x="3680" y="3982"/>
                  </a:cubicBezTo>
                  <a:cubicBezTo>
                    <a:pt x="3740" y="3922"/>
                    <a:pt x="3740" y="3827"/>
                    <a:pt x="3680" y="3767"/>
                  </a:cubicBezTo>
                  <a:lnTo>
                    <a:pt x="3299" y="3398"/>
                  </a:lnTo>
                  <a:lnTo>
                    <a:pt x="3347" y="3350"/>
                  </a:lnTo>
                  <a:cubicBezTo>
                    <a:pt x="3347" y="3339"/>
                    <a:pt x="3370" y="3339"/>
                    <a:pt x="3406" y="3339"/>
                  </a:cubicBezTo>
                  <a:cubicBezTo>
                    <a:pt x="3454" y="3339"/>
                    <a:pt x="3478" y="3327"/>
                    <a:pt x="3513" y="3291"/>
                  </a:cubicBezTo>
                  <a:lnTo>
                    <a:pt x="3871" y="2934"/>
                  </a:lnTo>
                  <a:cubicBezTo>
                    <a:pt x="3930" y="2874"/>
                    <a:pt x="3930" y="2791"/>
                    <a:pt x="3871" y="2731"/>
                  </a:cubicBezTo>
                  <a:lnTo>
                    <a:pt x="3442" y="2303"/>
                  </a:lnTo>
                  <a:cubicBezTo>
                    <a:pt x="3412" y="2273"/>
                    <a:pt x="3373" y="2258"/>
                    <a:pt x="3335" y="2258"/>
                  </a:cubicBezTo>
                  <a:cubicBezTo>
                    <a:pt x="3296" y="2258"/>
                    <a:pt x="3257" y="2273"/>
                    <a:pt x="3228" y="2303"/>
                  </a:cubicBezTo>
                  <a:lnTo>
                    <a:pt x="2870" y="2660"/>
                  </a:lnTo>
                  <a:cubicBezTo>
                    <a:pt x="2847" y="2684"/>
                    <a:pt x="2823" y="2731"/>
                    <a:pt x="2823" y="2755"/>
                  </a:cubicBezTo>
                  <a:cubicBezTo>
                    <a:pt x="2823" y="2791"/>
                    <a:pt x="2847" y="2815"/>
                    <a:pt x="2858" y="2850"/>
                  </a:cubicBezTo>
                  <a:lnTo>
                    <a:pt x="2811" y="2898"/>
                  </a:lnTo>
                  <a:lnTo>
                    <a:pt x="2585" y="2672"/>
                  </a:lnTo>
                  <a:lnTo>
                    <a:pt x="2632" y="2624"/>
                  </a:lnTo>
                  <a:cubicBezTo>
                    <a:pt x="2668" y="2636"/>
                    <a:pt x="2692" y="2660"/>
                    <a:pt x="2728" y="2660"/>
                  </a:cubicBezTo>
                  <a:cubicBezTo>
                    <a:pt x="2763" y="2660"/>
                    <a:pt x="2799" y="2636"/>
                    <a:pt x="2823" y="2612"/>
                  </a:cubicBezTo>
                  <a:lnTo>
                    <a:pt x="3180" y="2255"/>
                  </a:lnTo>
                  <a:cubicBezTo>
                    <a:pt x="3239" y="2196"/>
                    <a:pt x="3239" y="2100"/>
                    <a:pt x="3180" y="2041"/>
                  </a:cubicBezTo>
                  <a:lnTo>
                    <a:pt x="2751" y="1612"/>
                  </a:lnTo>
                  <a:cubicBezTo>
                    <a:pt x="2722" y="1582"/>
                    <a:pt x="2686" y="1568"/>
                    <a:pt x="2650" y="1568"/>
                  </a:cubicBezTo>
                  <a:cubicBezTo>
                    <a:pt x="2614" y="1568"/>
                    <a:pt x="2579" y="1582"/>
                    <a:pt x="2549" y="1612"/>
                  </a:cubicBezTo>
                  <a:lnTo>
                    <a:pt x="2192" y="1969"/>
                  </a:lnTo>
                  <a:cubicBezTo>
                    <a:pt x="2156" y="2005"/>
                    <a:pt x="2144" y="2041"/>
                    <a:pt x="2144" y="2077"/>
                  </a:cubicBezTo>
                  <a:cubicBezTo>
                    <a:pt x="2144" y="2100"/>
                    <a:pt x="2156" y="2136"/>
                    <a:pt x="2168" y="2160"/>
                  </a:cubicBezTo>
                  <a:lnTo>
                    <a:pt x="2132" y="2207"/>
                  </a:lnTo>
                  <a:lnTo>
                    <a:pt x="1906" y="1981"/>
                  </a:lnTo>
                  <a:lnTo>
                    <a:pt x="1954" y="1946"/>
                  </a:lnTo>
                  <a:cubicBezTo>
                    <a:pt x="1977" y="1957"/>
                    <a:pt x="2013" y="1969"/>
                    <a:pt x="2037" y="1969"/>
                  </a:cubicBezTo>
                  <a:cubicBezTo>
                    <a:pt x="2085" y="1969"/>
                    <a:pt x="2108" y="1957"/>
                    <a:pt x="2144" y="1922"/>
                  </a:cubicBezTo>
                  <a:lnTo>
                    <a:pt x="2501" y="1565"/>
                  </a:lnTo>
                  <a:cubicBezTo>
                    <a:pt x="2525" y="1541"/>
                    <a:pt x="2549" y="1493"/>
                    <a:pt x="2549" y="1469"/>
                  </a:cubicBezTo>
                  <a:cubicBezTo>
                    <a:pt x="2549" y="1422"/>
                    <a:pt x="2525" y="1386"/>
                    <a:pt x="2501" y="1362"/>
                  </a:cubicBezTo>
                  <a:lnTo>
                    <a:pt x="2073" y="934"/>
                  </a:lnTo>
                  <a:cubicBezTo>
                    <a:pt x="2037" y="898"/>
                    <a:pt x="1989" y="886"/>
                    <a:pt x="1966" y="886"/>
                  </a:cubicBezTo>
                  <a:cubicBezTo>
                    <a:pt x="1930" y="886"/>
                    <a:pt x="1894" y="898"/>
                    <a:pt x="1858" y="934"/>
                  </a:cubicBezTo>
                  <a:lnTo>
                    <a:pt x="1501" y="1291"/>
                  </a:lnTo>
                  <a:cubicBezTo>
                    <a:pt x="1454" y="1326"/>
                    <a:pt x="1442" y="1422"/>
                    <a:pt x="1489" y="1481"/>
                  </a:cubicBezTo>
                  <a:lnTo>
                    <a:pt x="1442" y="1529"/>
                  </a:lnTo>
                  <a:lnTo>
                    <a:pt x="1299" y="1374"/>
                  </a:lnTo>
                  <a:cubicBezTo>
                    <a:pt x="906" y="993"/>
                    <a:pt x="584" y="553"/>
                    <a:pt x="311" y="76"/>
                  </a:cubicBezTo>
                  <a:cubicBezTo>
                    <a:pt x="278" y="27"/>
                    <a:pt x="228"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66"/>
            <p:cNvSpPr/>
            <p:nvPr/>
          </p:nvSpPr>
          <p:spPr>
            <a:xfrm>
              <a:off x="2750416" y="3870163"/>
              <a:ext cx="256513" cy="255689"/>
            </a:xfrm>
            <a:custGeom>
              <a:avLst/>
              <a:gdLst/>
              <a:ahLst/>
              <a:cxnLst/>
              <a:rect l="l" t="t" r="r" b="b"/>
              <a:pathLst>
                <a:path w="8097" h="8071" extrusionOk="0">
                  <a:moveTo>
                    <a:pt x="3663" y="4506"/>
                  </a:moveTo>
                  <a:cubicBezTo>
                    <a:pt x="3704" y="4506"/>
                    <a:pt x="3745" y="4512"/>
                    <a:pt x="3786" y="4523"/>
                  </a:cubicBezTo>
                  <a:lnTo>
                    <a:pt x="3834" y="4558"/>
                  </a:lnTo>
                  <a:lnTo>
                    <a:pt x="3167" y="5237"/>
                  </a:lnTo>
                  <a:cubicBezTo>
                    <a:pt x="3108" y="5035"/>
                    <a:pt x="3143" y="4820"/>
                    <a:pt x="3298" y="4666"/>
                  </a:cubicBezTo>
                  <a:cubicBezTo>
                    <a:pt x="3399" y="4565"/>
                    <a:pt x="3528" y="4506"/>
                    <a:pt x="3663" y="4506"/>
                  </a:cubicBezTo>
                  <a:close/>
                  <a:moveTo>
                    <a:pt x="4036" y="4773"/>
                  </a:moveTo>
                  <a:lnTo>
                    <a:pt x="4084" y="4820"/>
                  </a:lnTo>
                  <a:lnTo>
                    <a:pt x="3369" y="5535"/>
                  </a:lnTo>
                  <a:lnTo>
                    <a:pt x="3310" y="5475"/>
                  </a:lnTo>
                  <a:lnTo>
                    <a:pt x="4036" y="4773"/>
                  </a:lnTo>
                  <a:close/>
                  <a:moveTo>
                    <a:pt x="4310" y="5035"/>
                  </a:moveTo>
                  <a:lnTo>
                    <a:pt x="4536" y="5261"/>
                  </a:lnTo>
                  <a:lnTo>
                    <a:pt x="3822" y="5975"/>
                  </a:lnTo>
                  <a:lnTo>
                    <a:pt x="3596" y="5749"/>
                  </a:lnTo>
                  <a:lnTo>
                    <a:pt x="4310" y="5035"/>
                  </a:lnTo>
                  <a:close/>
                  <a:moveTo>
                    <a:pt x="4739" y="5451"/>
                  </a:moveTo>
                  <a:lnTo>
                    <a:pt x="4798" y="5511"/>
                  </a:lnTo>
                  <a:lnTo>
                    <a:pt x="4084" y="6225"/>
                  </a:lnTo>
                  <a:lnTo>
                    <a:pt x="4024" y="6166"/>
                  </a:lnTo>
                  <a:lnTo>
                    <a:pt x="4739" y="5451"/>
                  </a:lnTo>
                  <a:close/>
                  <a:moveTo>
                    <a:pt x="5024" y="5737"/>
                  </a:moveTo>
                  <a:lnTo>
                    <a:pt x="5251" y="5963"/>
                  </a:lnTo>
                  <a:lnTo>
                    <a:pt x="4536" y="6678"/>
                  </a:lnTo>
                  <a:lnTo>
                    <a:pt x="4310" y="6451"/>
                  </a:lnTo>
                  <a:lnTo>
                    <a:pt x="5024" y="5737"/>
                  </a:lnTo>
                  <a:close/>
                  <a:moveTo>
                    <a:pt x="5453" y="6166"/>
                  </a:moveTo>
                  <a:lnTo>
                    <a:pt x="5513" y="6225"/>
                  </a:lnTo>
                  <a:lnTo>
                    <a:pt x="4798" y="6940"/>
                  </a:lnTo>
                  <a:lnTo>
                    <a:pt x="4739" y="6880"/>
                  </a:lnTo>
                  <a:lnTo>
                    <a:pt x="5453" y="6166"/>
                  </a:lnTo>
                  <a:close/>
                  <a:moveTo>
                    <a:pt x="5727" y="6440"/>
                  </a:moveTo>
                  <a:lnTo>
                    <a:pt x="5763" y="6487"/>
                  </a:lnTo>
                  <a:cubicBezTo>
                    <a:pt x="5798" y="6666"/>
                    <a:pt x="5739" y="6856"/>
                    <a:pt x="5620" y="6975"/>
                  </a:cubicBezTo>
                  <a:cubicBezTo>
                    <a:pt x="5509" y="7078"/>
                    <a:pt x="5367" y="7131"/>
                    <a:pt x="5221" y="7131"/>
                  </a:cubicBezTo>
                  <a:cubicBezTo>
                    <a:pt x="5163" y="7131"/>
                    <a:pt x="5105" y="7123"/>
                    <a:pt x="5048" y="7106"/>
                  </a:cubicBezTo>
                  <a:lnTo>
                    <a:pt x="5727" y="6440"/>
                  </a:lnTo>
                  <a:close/>
                  <a:moveTo>
                    <a:pt x="3274" y="4058"/>
                  </a:moveTo>
                  <a:cubicBezTo>
                    <a:pt x="3358" y="4118"/>
                    <a:pt x="3429" y="4177"/>
                    <a:pt x="3489" y="4249"/>
                  </a:cubicBezTo>
                  <a:cubicBezTo>
                    <a:pt x="3334" y="4273"/>
                    <a:pt x="3191" y="4368"/>
                    <a:pt x="3072" y="4475"/>
                  </a:cubicBezTo>
                  <a:cubicBezTo>
                    <a:pt x="2774" y="4773"/>
                    <a:pt x="2738" y="5249"/>
                    <a:pt x="2977" y="5582"/>
                  </a:cubicBezTo>
                  <a:cubicBezTo>
                    <a:pt x="3012" y="5618"/>
                    <a:pt x="3024" y="5642"/>
                    <a:pt x="3060" y="5678"/>
                  </a:cubicBezTo>
                  <a:lnTo>
                    <a:pt x="3250" y="5868"/>
                  </a:lnTo>
                  <a:lnTo>
                    <a:pt x="4584" y="7213"/>
                  </a:lnTo>
                  <a:cubicBezTo>
                    <a:pt x="4620" y="7237"/>
                    <a:pt x="4643" y="7273"/>
                    <a:pt x="4691" y="7297"/>
                  </a:cubicBezTo>
                  <a:cubicBezTo>
                    <a:pt x="4846" y="7404"/>
                    <a:pt x="5024" y="7464"/>
                    <a:pt x="5203" y="7464"/>
                  </a:cubicBezTo>
                  <a:cubicBezTo>
                    <a:pt x="5417" y="7464"/>
                    <a:pt x="5644" y="7368"/>
                    <a:pt x="5810" y="7213"/>
                  </a:cubicBezTo>
                  <a:cubicBezTo>
                    <a:pt x="5929" y="7094"/>
                    <a:pt x="6001" y="6940"/>
                    <a:pt x="6036" y="6797"/>
                  </a:cubicBezTo>
                  <a:lnTo>
                    <a:pt x="6227" y="6987"/>
                  </a:lnTo>
                  <a:cubicBezTo>
                    <a:pt x="6203" y="7118"/>
                    <a:pt x="6108" y="7261"/>
                    <a:pt x="5989" y="7356"/>
                  </a:cubicBezTo>
                  <a:cubicBezTo>
                    <a:pt x="5775" y="7577"/>
                    <a:pt x="5492" y="7687"/>
                    <a:pt x="5209" y="7687"/>
                  </a:cubicBezTo>
                  <a:cubicBezTo>
                    <a:pt x="4926" y="7687"/>
                    <a:pt x="4643" y="7577"/>
                    <a:pt x="4429" y="7356"/>
                  </a:cubicBezTo>
                  <a:lnTo>
                    <a:pt x="2905" y="5844"/>
                  </a:lnTo>
                  <a:cubicBezTo>
                    <a:pt x="2703" y="5630"/>
                    <a:pt x="2584" y="5356"/>
                    <a:pt x="2584" y="5070"/>
                  </a:cubicBezTo>
                  <a:cubicBezTo>
                    <a:pt x="2584" y="4785"/>
                    <a:pt x="2703" y="4499"/>
                    <a:pt x="2905" y="4296"/>
                  </a:cubicBezTo>
                  <a:cubicBezTo>
                    <a:pt x="3012" y="4189"/>
                    <a:pt x="3143" y="4106"/>
                    <a:pt x="3274" y="4058"/>
                  </a:cubicBezTo>
                  <a:close/>
                  <a:moveTo>
                    <a:pt x="7596" y="7047"/>
                  </a:moveTo>
                  <a:lnTo>
                    <a:pt x="7739" y="7202"/>
                  </a:lnTo>
                  <a:lnTo>
                    <a:pt x="7227" y="7714"/>
                  </a:lnTo>
                  <a:lnTo>
                    <a:pt x="7072" y="7571"/>
                  </a:lnTo>
                  <a:lnTo>
                    <a:pt x="7596" y="7047"/>
                  </a:lnTo>
                  <a:close/>
                  <a:moveTo>
                    <a:pt x="2470" y="1"/>
                  </a:moveTo>
                  <a:cubicBezTo>
                    <a:pt x="2432" y="1"/>
                    <a:pt x="2392" y="20"/>
                    <a:pt x="2357" y="46"/>
                  </a:cubicBezTo>
                  <a:lnTo>
                    <a:pt x="1298" y="1106"/>
                  </a:lnTo>
                  <a:cubicBezTo>
                    <a:pt x="1238" y="1165"/>
                    <a:pt x="1238" y="1260"/>
                    <a:pt x="1298" y="1320"/>
                  </a:cubicBezTo>
                  <a:cubicBezTo>
                    <a:pt x="1328" y="1350"/>
                    <a:pt x="1366" y="1365"/>
                    <a:pt x="1405" y="1365"/>
                  </a:cubicBezTo>
                  <a:cubicBezTo>
                    <a:pt x="1444" y="1365"/>
                    <a:pt x="1482" y="1350"/>
                    <a:pt x="1512" y="1320"/>
                  </a:cubicBezTo>
                  <a:lnTo>
                    <a:pt x="2381" y="439"/>
                  </a:lnTo>
                  <a:lnTo>
                    <a:pt x="2500" y="832"/>
                  </a:lnTo>
                  <a:lnTo>
                    <a:pt x="833" y="2499"/>
                  </a:lnTo>
                  <a:lnTo>
                    <a:pt x="452" y="2380"/>
                  </a:lnTo>
                  <a:lnTo>
                    <a:pt x="1095" y="1737"/>
                  </a:lnTo>
                  <a:cubicBezTo>
                    <a:pt x="1095" y="1737"/>
                    <a:pt x="1095" y="1725"/>
                    <a:pt x="1107" y="1725"/>
                  </a:cubicBezTo>
                  <a:cubicBezTo>
                    <a:pt x="1155" y="1665"/>
                    <a:pt x="1155" y="1570"/>
                    <a:pt x="1095" y="1510"/>
                  </a:cubicBezTo>
                  <a:cubicBezTo>
                    <a:pt x="1066" y="1481"/>
                    <a:pt x="1027" y="1466"/>
                    <a:pt x="988" y="1466"/>
                  </a:cubicBezTo>
                  <a:cubicBezTo>
                    <a:pt x="950" y="1466"/>
                    <a:pt x="911" y="1481"/>
                    <a:pt x="881" y="1510"/>
                  </a:cubicBezTo>
                  <a:lnTo>
                    <a:pt x="60" y="2332"/>
                  </a:lnTo>
                  <a:cubicBezTo>
                    <a:pt x="24" y="2380"/>
                    <a:pt x="0" y="2415"/>
                    <a:pt x="24" y="2475"/>
                  </a:cubicBezTo>
                  <a:cubicBezTo>
                    <a:pt x="36" y="2522"/>
                    <a:pt x="83" y="2570"/>
                    <a:pt x="119" y="2582"/>
                  </a:cubicBezTo>
                  <a:lnTo>
                    <a:pt x="833" y="2796"/>
                  </a:lnTo>
                  <a:lnTo>
                    <a:pt x="1107" y="2868"/>
                  </a:lnTo>
                  <a:cubicBezTo>
                    <a:pt x="1810" y="3070"/>
                    <a:pt x="2441" y="3392"/>
                    <a:pt x="3012" y="3820"/>
                  </a:cubicBezTo>
                  <a:cubicBezTo>
                    <a:pt x="2893" y="3880"/>
                    <a:pt x="2786" y="3963"/>
                    <a:pt x="2703" y="4058"/>
                  </a:cubicBezTo>
                  <a:cubicBezTo>
                    <a:pt x="2429" y="4320"/>
                    <a:pt x="2286" y="4677"/>
                    <a:pt x="2286" y="5058"/>
                  </a:cubicBezTo>
                  <a:cubicBezTo>
                    <a:pt x="2286" y="5428"/>
                    <a:pt x="2429" y="5785"/>
                    <a:pt x="2703" y="6047"/>
                  </a:cubicBezTo>
                  <a:lnTo>
                    <a:pt x="4215" y="7571"/>
                  </a:lnTo>
                  <a:cubicBezTo>
                    <a:pt x="4489" y="7833"/>
                    <a:pt x="4858" y="7987"/>
                    <a:pt x="5215" y="7987"/>
                  </a:cubicBezTo>
                  <a:cubicBezTo>
                    <a:pt x="5572" y="7987"/>
                    <a:pt x="5929" y="7856"/>
                    <a:pt x="6215" y="7571"/>
                  </a:cubicBezTo>
                  <a:cubicBezTo>
                    <a:pt x="6310" y="7464"/>
                    <a:pt x="6417" y="7333"/>
                    <a:pt x="6477" y="7178"/>
                  </a:cubicBezTo>
                  <a:lnTo>
                    <a:pt x="6763" y="7464"/>
                  </a:lnTo>
                  <a:cubicBezTo>
                    <a:pt x="6703" y="7523"/>
                    <a:pt x="6715" y="7618"/>
                    <a:pt x="6763" y="7678"/>
                  </a:cubicBezTo>
                  <a:lnTo>
                    <a:pt x="7120" y="8035"/>
                  </a:lnTo>
                  <a:cubicBezTo>
                    <a:pt x="7144" y="8059"/>
                    <a:pt x="7191" y="8071"/>
                    <a:pt x="7227" y="8071"/>
                  </a:cubicBezTo>
                  <a:cubicBezTo>
                    <a:pt x="7251" y="8071"/>
                    <a:pt x="7299" y="8059"/>
                    <a:pt x="7322" y="8035"/>
                  </a:cubicBezTo>
                  <a:lnTo>
                    <a:pt x="8061" y="7297"/>
                  </a:lnTo>
                  <a:cubicBezTo>
                    <a:pt x="8084" y="7273"/>
                    <a:pt x="8096" y="7225"/>
                    <a:pt x="8096" y="7202"/>
                  </a:cubicBezTo>
                  <a:cubicBezTo>
                    <a:pt x="8096" y="7166"/>
                    <a:pt x="8084" y="7142"/>
                    <a:pt x="8061" y="7106"/>
                  </a:cubicBezTo>
                  <a:lnTo>
                    <a:pt x="7703" y="6749"/>
                  </a:lnTo>
                  <a:cubicBezTo>
                    <a:pt x="7674" y="6719"/>
                    <a:pt x="7635" y="6704"/>
                    <a:pt x="7596" y="6704"/>
                  </a:cubicBezTo>
                  <a:cubicBezTo>
                    <a:pt x="7557" y="6704"/>
                    <a:pt x="7519" y="6719"/>
                    <a:pt x="7489" y="6749"/>
                  </a:cubicBezTo>
                  <a:lnTo>
                    <a:pt x="7251" y="6511"/>
                  </a:lnTo>
                  <a:cubicBezTo>
                    <a:pt x="7221" y="6481"/>
                    <a:pt x="7185" y="6466"/>
                    <a:pt x="7150" y="6466"/>
                  </a:cubicBezTo>
                  <a:cubicBezTo>
                    <a:pt x="7114" y="6466"/>
                    <a:pt x="7078" y="6481"/>
                    <a:pt x="7049" y="6511"/>
                  </a:cubicBezTo>
                  <a:cubicBezTo>
                    <a:pt x="6989" y="6571"/>
                    <a:pt x="6989" y="6666"/>
                    <a:pt x="7049" y="6725"/>
                  </a:cubicBezTo>
                  <a:lnTo>
                    <a:pt x="7287" y="6963"/>
                  </a:lnTo>
                  <a:lnTo>
                    <a:pt x="6977" y="7273"/>
                  </a:lnTo>
                  <a:lnTo>
                    <a:pt x="6525" y="6821"/>
                  </a:lnTo>
                  <a:lnTo>
                    <a:pt x="3905" y="4189"/>
                  </a:lnTo>
                  <a:cubicBezTo>
                    <a:pt x="3739" y="4023"/>
                    <a:pt x="3572" y="3880"/>
                    <a:pt x="3417" y="3749"/>
                  </a:cubicBezTo>
                  <a:cubicBezTo>
                    <a:pt x="2762" y="3213"/>
                    <a:pt x="2012" y="2820"/>
                    <a:pt x="1203" y="2582"/>
                  </a:cubicBezTo>
                  <a:lnTo>
                    <a:pt x="1179" y="2582"/>
                  </a:lnTo>
                  <a:lnTo>
                    <a:pt x="2607" y="1153"/>
                  </a:lnTo>
                  <a:lnTo>
                    <a:pt x="2607" y="1165"/>
                  </a:lnTo>
                  <a:cubicBezTo>
                    <a:pt x="2691" y="1439"/>
                    <a:pt x="2786" y="1701"/>
                    <a:pt x="2893" y="1963"/>
                  </a:cubicBezTo>
                  <a:cubicBezTo>
                    <a:pt x="2929" y="2022"/>
                    <a:pt x="2965" y="2046"/>
                    <a:pt x="3024" y="2046"/>
                  </a:cubicBezTo>
                  <a:cubicBezTo>
                    <a:pt x="3048" y="2046"/>
                    <a:pt x="3072" y="2046"/>
                    <a:pt x="3084" y="2034"/>
                  </a:cubicBezTo>
                  <a:cubicBezTo>
                    <a:pt x="3167" y="1999"/>
                    <a:pt x="3191" y="1915"/>
                    <a:pt x="3167" y="1844"/>
                  </a:cubicBezTo>
                  <a:cubicBezTo>
                    <a:pt x="3060" y="1606"/>
                    <a:pt x="2965" y="1344"/>
                    <a:pt x="2893" y="1094"/>
                  </a:cubicBezTo>
                  <a:lnTo>
                    <a:pt x="2607" y="117"/>
                  </a:lnTo>
                  <a:cubicBezTo>
                    <a:pt x="2596" y="70"/>
                    <a:pt x="2548" y="22"/>
                    <a:pt x="2512" y="10"/>
                  </a:cubicBezTo>
                  <a:cubicBezTo>
                    <a:pt x="2499" y="4"/>
                    <a:pt x="2485" y="1"/>
                    <a:pt x="24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4" name="Google Shape;10454;p66"/>
          <p:cNvGrpSpPr/>
          <p:nvPr/>
        </p:nvGrpSpPr>
        <p:grpSpPr>
          <a:xfrm>
            <a:off x="6243928" y="4263502"/>
            <a:ext cx="274254" cy="350824"/>
            <a:chOff x="6243928" y="4263502"/>
            <a:chExt cx="274254" cy="350824"/>
          </a:xfrm>
          <a:solidFill>
            <a:schemeClr val="accent1"/>
          </a:solidFill>
        </p:grpSpPr>
        <p:sp>
          <p:nvSpPr>
            <p:cNvPr id="10455" name="Google Shape;10455;p66"/>
            <p:cNvSpPr/>
            <p:nvPr/>
          </p:nvSpPr>
          <p:spPr>
            <a:xfrm>
              <a:off x="6342390" y="4373653"/>
              <a:ext cx="10581" cy="15872"/>
            </a:xfrm>
            <a:custGeom>
              <a:avLst/>
              <a:gdLst/>
              <a:ahLst/>
              <a:cxnLst/>
              <a:rect l="l" t="t" r="r" b="b"/>
              <a:pathLst>
                <a:path w="334" h="501" extrusionOk="0">
                  <a:moveTo>
                    <a:pt x="167" y="0"/>
                  </a:moveTo>
                  <a:cubicBezTo>
                    <a:pt x="72" y="0"/>
                    <a:pt x="0" y="72"/>
                    <a:pt x="0" y="155"/>
                  </a:cubicBezTo>
                  <a:lnTo>
                    <a:pt x="0" y="333"/>
                  </a:lnTo>
                  <a:cubicBezTo>
                    <a:pt x="0" y="429"/>
                    <a:pt x="72" y="500"/>
                    <a:pt x="167" y="500"/>
                  </a:cubicBezTo>
                  <a:cubicBezTo>
                    <a:pt x="250" y="500"/>
                    <a:pt x="334" y="429"/>
                    <a:pt x="334" y="333"/>
                  </a:cubicBezTo>
                  <a:lnTo>
                    <a:pt x="334" y="155"/>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66"/>
            <p:cNvSpPr/>
            <p:nvPr/>
          </p:nvSpPr>
          <p:spPr>
            <a:xfrm>
              <a:off x="6407999" y="4373653"/>
              <a:ext cx="10233" cy="15872"/>
            </a:xfrm>
            <a:custGeom>
              <a:avLst/>
              <a:gdLst/>
              <a:ahLst/>
              <a:cxnLst/>
              <a:rect l="l" t="t" r="r" b="b"/>
              <a:pathLst>
                <a:path w="323" h="501" extrusionOk="0">
                  <a:moveTo>
                    <a:pt x="168" y="0"/>
                  </a:moveTo>
                  <a:cubicBezTo>
                    <a:pt x="72" y="0"/>
                    <a:pt x="1" y="72"/>
                    <a:pt x="1" y="155"/>
                  </a:cubicBezTo>
                  <a:lnTo>
                    <a:pt x="1" y="333"/>
                  </a:lnTo>
                  <a:cubicBezTo>
                    <a:pt x="1" y="429"/>
                    <a:pt x="72" y="500"/>
                    <a:pt x="168" y="500"/>
                  </a:cubicBezTo>
                  <a:cubicBezTo>
                    <a:pt x="251" y="500"/>
                    <a:pt x="322" y="429"/>
                    <a:pt x="322" y="333"/>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66"/>
            <p:cNvSpPr/>
            <p:nvPr/>
          </p:nvSpPr>
          <p:spPr>
            <a:xfrm>
              <a:off x="6336719" y="4357053"/>
              <a:ext cx="21162" cy="10201"/>
            </a:xfrm>
            <a:custGeom>
              <a:avLst/>
              <a:gdLst/>
              <a:ahLst/>
              <a:cxnLst/>
              <a:rect l="l" t="t" r="r" b="b"/>
              <a:pathLst>
                <a:path w="668" h="322" extrusionOk="0">
                  <a:moveTo>
                    <a:pt x="167" y="0"/>
                  </a:moveTo>
                  <a:cubicBezTo>
                    <a:pt x="72" y="0"/>
                    <a:pt x="1" y="72"/>
                    <a:pt x="1" y="167"/>
                  </a:cubicBezTo>
                  <a:cubicBezTo>
                    <a:pt x="1" y="250"/>
                    <a:pt x="72" y="322"/>
                    <a:pt x="167" y="322"/>
                  </a:cubicBezTo>
                  <a:lnTo>
                    <a:pt x="513" y="322"/>
                  </a:lnTo>
                  <a:cubicBezTo>
                    <a:pt x="596" y="322"/>
                    <a:pt x="667" y="250"/>
                    <a:pt x="667" y="167"/>
                  </a:cubicBezTo>
                  <a:cubicBezTo>
                    <a:pt x="667" y="72"/>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66"/>
            <p:cNvSpPr/>
            <p:nvPr/>
          </p:nvSpPr>
          <p:spPr>
            <a:xfrm>
              <a:off x="6402740" y="4357053"/>
              <a:ext cx="21131" cy="10201"/>
            </a:xfrm>
            <a:custGeom>
              <a:avLst/>
              <a:gdLst/>
              <a:ahLst/>
              <a:cxnLst/>
              <a:rect l="l" t="t" r="r" b="b"/>
              <a:pathLst>
                <a:path w="667" h="322" extrusionOk="0">
                  <a:moveTo>
                    <a:pt x="167" y="0"/>
                  </a:moveTo>
                  <a:cubicBezTo>
                    <a:pt x="72" y="0"/>
                    <a:pt x="0" y="72"/>
                    <a:pt x="0" y="167"/>
                  </a:cubicBezTo>
                  <a:cubicBezTo>
                    <a:pt x="0" y="250"/>
                    <a:pt x="72" y="322"/>
                    <a:pt x="167" y="322"/>
                  </a:cubicBezTo>
                  <a:lnTo>
                    <a:pt x="512" y="322"/>
                  </a:lnTo>
                  <a:cubicBezTo>
                    <a:pt x="596" y="322"/>
                    <a:pt x="667" y="250"/>
                    <a:pt x="667" y="167"/>
                  </a:cubicBezTo>
                  <a:cubicBezTo>
                    <a:pt x="667" y="72"/>
                    <a:pt x="596"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66"/>
            <p:cNvSpPr/>
            <p:nvPr/>
          </p:nvSpPr>
          <p:spPr>
            <a:xfrm>
              <a:off x="6243928" y="4263502"/>
              <a:ext cx="274254" cy="350824"/>
            </a:xfrm>
            <a:custGeom>
              <a:avLst/>
              <a:gdLst/>
              <a:ahLst/>
              <a:cxnLst/>
              <a:rect l="l" t="t" r="r" b="b"/>
              <a:pathLst>
                <a:path w="8657" h="11074" extrusionOk="0">
                  <a:moveTo>
                    <a:pt x="1501" y="4406"/>
                  </a:moveTo>
                  <a:cubicBezTo>
                    <a:pt x="1596" y="4453"/>
                    <a:pt x="1691" y="4489"/>
                    <a:pt x="1799" y="4489"/>
                  </a:cubicBezTo>
                  <a:lnTo>
                    <a:pt x="1918" y="4489"/>
                  </a:lnTo>
                  <a:cubicBezTo>
                    <a:pt x="1977" y="4942"/>
                    <a:pt x="2191" y="5382"/>
                    <a:pt x="2489" y="5739"/>
                  </a:cubicBezTo>
                  <a:cubicBezTo>
                    <a:pt x="2584" y="5858"/>
                    <a:pt x="2692" y="5954"/>
                    <a:pt x="2811" y="6049"/>
                  </a:cubicBezTo>
                  <a:cubicBezTo>
                    <a:pt x="2156" y="5977"/>
                    <a:pt x="1620" y="5644"/>
                    <a:pt x="1358" y="5442"/>
                  </a:cubicBezTo>
                  <a:cubicBezTo>
                    <a:pt x="1275" y="5382"/>
                    <a:pt x="1263" y="5287"/>
                    <a:pt x="1298" y="5215"/>
                  </a:cubicBezTo>
                  <a:cubicBezTo>
                    <a:pt x="1370" y="5049"/>
                    <a:pt x="1453" y="4787"/>
                    <a:pt x="1501" y="4406"/>
                  </a:cubicBezTo>
                  <a:close/>
                  <a:moveTo>
                    <a:pt x="7097" y="4394"/>
                  </a:moveTo>
                  <a:cubicBezTo>
                    <a:pt x="7156" y="4787"/>
                    <a:pt x="7252" y="5049"/>
                    <a:pt x="7323" y="5215"/>
                  </a:cubicBezTo>
                  <a:cubicBezTo>
                    <a:pt x="7347" y="5287"/>
                    <a:pt x="7335" y="5394"/>
                    <a:pt x="7264" y="5442"/>
                  </a:cubicBezTo>
                  <a:cubicBezTo>
                    <a:pt x="6990" y="5644"/>
                    <a:pt x="6454" y="5977"/>
                    <a:pt x="5787" y="6049"/>
                  </a:cubicBezTo>
                  <a:cubicBezTo>
                    <a:pt x="5906" y="5942"/>
                    <a:pt x="6025" y="5835"/>
                    <a:pt x="6132" y="5715"/>
                  </a:cubicBezTo>
                  <a:cubicBezTo>
                    <a:pt x="6430" y="5358"/>
                    <a:pt x="6621" y="4930"/>
                    <a:pt x="6692" y="4489"/>
                  </a:cubicBezTo>
                  <a:lnTo>
                    <a:pt x="6787" y="4489"/>
                  </a:lnTo>
                  <a:cubicBezTo>
                    <a:pt x="6906" y="4489"/>
                    <a:pt x="7002" y="4453"/>
                    <a:pt x="7097" y="4394"/>
                  </a:cubicBezTo>
                  <a:close/>
                  <a:moveTo>
                    <a:pt x="4299" y="334"/>
                  </a:moveTo>
                  <a:cubicBezTo>
                    <a:pt x="5835" y="334"/>
                    <a:pt x="7085" y="1584"/>
                    <a:pt x="7085" y="3120"/>
                  </a:cubicBezTo>
                  <a:lnTo>
                    <a:pt x="7085" y="3370"/>
                  </a:lnTo>
                  <a:cubicBezTo>
                    <a:pt x="6990" y="3322"/>
                    <a:pt x="6906" y="3310"/>
                    <a:pt x="6811" y="3310"/>
                  </a:cubicBezTo>
                  <a:lnTo>
                    <a:pt x="6728" y="3310"/>
                  </a:lnTo>
                  <a:cubicBezTo>
                    <a:pt x="6680" y="3310"/>
                    <a:pt x="6632" y="3299"/>
                    <a:pt x="6585" y="3251"/>
                  </a:cubicBezTo>
                  <a:cubicBezTo>
                    <a:pt x="6561" y="3215"/>
                    <a:pt x="6525" y="3179"/>
                    <a:pt x="6525" y="3120"/>
                  </a:cubicBezTo>
                  <a:cubicBezTo>
                    <a:pt x="6525" y="2382"/>
                    <a:pt x="6168" y="1715"/>
                    <a:pt x="5597" y="1286"/>
                  </a:cubicBezTo>
                  <a:cubicBezTo>
                    <a:pt x="5503" y="1224"/>
                    <a:pt x="5373" y="1189"/>
                    <a:pt x="5255" y="1189"/>
                  </a:cubicBezTo>
                  <a:cubicBezTo>
                    <a:pt x="5237" y="1189"/>
                    <a:pt x="5220" y="1190"/>
                    <a:pt x="5204" y="1191"/>
                  </a:cubicBezTo>
                  <a:cubicBezTo>
                    <a:pt x="5073" y="1227"/>
                    <a:pt x="4954" y="1298"/>
                    <a:pt x="4882" y="1417"/>
                  </a:cubicBezTo>
                  <a:cubicBezTo>
                    <a:pt x="4739" y="1608"/>
                    <a:pt x="4525" y="1727"/>
                    <a:pt x="4287" y="1727"/>
                  </a:cubicBezTo>
                  <a:cubicBezTo>
                    <a:pt x="4049" y="1727"/>
                    <a:pt x="3823" y="1608"/>
                    <a:pt x="3692" y="1417"/>
                  </a:cubicBezTo>
                  <a:cubicBezTo>
                    <a:pt x="3608" y="1298"/>
                    <a:pt x="3489" y="1227"/>
                    <a:pt x="3358" y="1191"/>
                  </a:cubicBezTo>
                  <a:cubicBezTo>
                    <a:pt x="3327" y="1185"/>
                    <a:pt x="3296" y="1183"/>
                    <a:pt x="3266" y="1183"/>
                  </a:cubicBezTo>
                  <a:cubicBezTo>
                    <a:pt x="3166" y="1183"/>
                    <a:pt x="3068" y="1214"/>
                    <a:pt x="2977" y="1286"/>
                  </a:cubicBezTo>
                  <a:cubicBezTo>
                    <a:pt x="2858" y="1358"/>
                    <a:pt x="2751" y="1465"/>
                    <a:pt x="2668" y="1548"/>
                  </a:cubicBezTo>
                  <a:cubicBezTo>
                    <a:pt x="2596" y="1608"/>
                    <a:pt x="2596" y="1715"/>
                    <a:pt x="2668" y="1775"/>
                  </a:cubicBezTo>
                  <a:cubicBezTo>
                    <a:pt x="2697" y="1804"/>
                    <a:pt x="2736" y="1819"/>
                    <a:pt x="2775" y="1819"/>
                  </a:cubicBezTo>
                  <a:cubicBezTo>
                    <a:pt x="2814" y="1819"/>
                    <a:pt x="2852" y="1804"/>
                    <a:pt x="2882" y="1775"/>
                  </a:cubicBezTo>
                  <a:cubicBezTo>
                    <a:pt x="2977" y="1691"/>
                    <a:pt x="3061" y="1608"/>
                    <a:pt x="3156" y="1536"/>
                  </a:cubicBezTo>
                  <a:cubicBezTo>
                    <a:pt x="3181" y="1520"/>
                    <a:pt x="3212" y="1503"/>
                    <a:pt x="3245" y="1503"/>
                  </a:cubicBezTo>
                  <a:cubicBezTo>
                    <a:pt x="3259" y="1503"/>
                    <a:pt x="3273" y="1506"/>
                    <a:pt x="3287" y="1513"/>
                  </a:cubicBezTo>
                  <a:cubicBezTo>
                    <a:pt x="3334" y="1524"/>
                    <a:pt x="3382" y="1536"/>
                    <a:pt x="3406" y="1584"/>
                  </a:cubicBezTo>
                  <a:cubicBezTo>
                    <a:pt x="3596" y="1882"/>
                    <a:pt x="3918" y="2048"/>
                    <a:pt x="4275" y="2048"/>
                  </a:cubicBezTo>
                  <a:cubicBezTo>
                    <a:pt x="4608" y="2048"/>
                    <a:pt x="4942" y="1870"/>
                    <a:pt x="5132" y="1584"/>
                  </a:cubicBezTo>
                  <a:cubicBezTo>
                    <a:pt x="5168" y="1536"/>
                    <a:pt x="5192" y="1524"/>
                    <a:pt x="5251" y="1513"/>
                  </a:cubicBezTo>
                  <a:cubicBezTo>
                    <a:pt x="5265" y="1506"/>
                    <a:pt x="5278" y="1503"/>
                    <a:pt x="5291" y="1503"/>
                  </a:cubicBezTo>
                  <a:cubicBezTo>
                    <a:pt x="5321" y="1503"/>
                    <a:pt x="5349" y="1520"/>
                    <a:pt x="5382" y="1536"/>
                  </a:cubicBezTo>
                  <a:cubicBezTo>
                    <a:pt x="5894" y="1894"/>
                    <a:pt x="6192" y="2477"/>
                    <a:pt x="6192" y="3096"/>
                  </a:cubicBezTo>
                  <a:cubicBezTo>
                    <a:pt x="6192" y="3239"/>
                    <a:pt x="6251" y="3370"/>
                    <a:pt x="6335" y="3453"/>
                  </a:cubicBezTo>
                  <a:cubicBezTo>
                    <a:pt x="6430" y="3549"/>
                    <a:pt x="6561" y="3608"/>
                    <a:pt x="6692" y="3608"/>
                  </a:cubicBezTo>
                  <a:lnTo>
                    <a:pt x="6787" y="3608"/>
                  </a:lnTo>
                  <a:cubicBezTo>
                    <a:pt x="6859" y="3608"/>
                    <a:pt x="6930" y="3632"/>
                    <a:pt x="6990" y="3691"/>
                  </a:cubicBezTo>
                  <a:cubicBezTo>
                    <a:pt x="7037" y="3751"/>
                    <a:pt x="7073" y="3834"/>
                    <a:pt x="7073" y="3906"/>
                  </a:cubicBezTo>
                  <a:cubicBezTo>
                    <a:pt x="7049" y="4037"/>
                    <a:pt x="6918" y="4144"/>
                    <a:pt x="6775" y="4144"/>
                  </a:cubicBezTo>
                  <a:lnTo>
                    <a:pt x="6692" y="4144"/>
                  </a:lnTo>
                  <a:lnTo>
                    <a:pt x="6692" y="4156"/>
                  </a:lnTo>
                  <a:cubicBezTo>
                    <a:pt x="6692" y="4072"/>
                    <a:pt x="6621" y="3989"/>
                    <a:pt x="6537" y="3989"/>
                  </a:cubicBezTo>
                  <a:cubicBezTo>
                    <a:pt x="6442" y="3989"/>
                    <a:pt x="6371" y="4072"/>
                    <a:pt x="6371" y="4156"/>
                  </a:cubicBezTo>
                  <a:cubicBezTo>
                    <a:pt x="6371" y="4668"/>
                    <a:pt x="6192" y="5144"/>
                    <a:pt x="5859" y="5513"/>
                  </a:cubicBezTo>
                  <a:cubicBezTo>
                    <a:pt x="5597" y="5823"/>
                    <a:pt x="5251" y="6049"/>
                    <a:pt x="4870" y="6156"/>
                  </a:cubicBezTo>
                  <a:lnTo>
                    <a:pt x="4954" y="5942"/>
                  </a:lnTo>
                  <a:cubicBezTo>
                    <a:pt x="4966" y="5894"/>
                    <a:pt x="4966" y="5835"/>
                    <a:pt x="4942" y="5799"/>
                  </a:cubicBezTo>
                  <a:cubicBezTo>
                    <a:pt x="4906" y="5751"/>
                    <a:pt x="4870" y="5715"/>
                    <a:pt x="4811" y="5715"/>
                  </a:cubicBezTo>
                  <a:lnTo>
                    <a:pt x="3763" y="5715"/>
                  </a:lnTo>
                  <a:cubicBezTo>
                    <a:pt x="3704" y="5715"/>
                    <a:pt x="3656" y="5751"/>
                    <a:pt x="3632" y="5799"/>
                  </a:cubicBezTo>
                  <a:cubicBezTo>
                    <a:pt x="3596" y="5835"/>
                    <a:pt x="3596" y="5894"/>
                    <a:pt x="3620" y="5942"/>
                  </a:cubicBezTo>
                  <a:lnTo>
                    <a:pt x="3704" y="6156"/>
                  </a:lnTo>
                  <a:cubicBezTo>
                    <a:pt x="3346" y="6049"/>
                    <a:pt x="2989" y="5823"/>
                    <a:pt x="2739" y="5525"/>
                  </a:cubicBezTo>
                  <a:cubicBezTo>
                    <a:pt x="2406" y="5144"/>
                    <a:pt x="2227" y="4668"/>
                    <a:pt x="2227" y="4156"/>
                  </a:cubicBezTo>
                  <a:cubicBezTo>
                    <a:pt x="2227" y="4072"/>
                    <a:pt x="2156" y="3989"/>
                    <a:pt x="2072" y="3989"/>
                  </a:cubicBezTo>
                  <a:cubicBezTo>
                    <a:pt x="1977" y="3989"/>
                    <a:pt x="1906" y="4072"/>
                    <a:pt x="1906" y="4156"/>
                  </a:cubicBezTo>
                  <a:lnTo>
                    <a:pt x="1906" y="4168"/>
                  </a:lnTo>
                  <a:lnTo>
                    <a:pt x="1799" y="4168"/>
                  </a:lnTo>
                  <a:cubicBezTo>
                    <a:pt x="1727" y="4168"/>
                    <a:pt x="1656" y="4144"/>
                    <a:pt x="1596" y="4084"/>
                  </a:cubicBezTo>
                  <a:cubicBezTo>
                    <a:pt x="1549" y="4025"/>
                    <a:pt x="1513" y="3953"/>
                    <a:pt x="1513" y="3870"/>
                  </a:cubicBezTo>
                  <a:cubicBezTo>
                    <a:pt x="1525" y="3739"/>
                    <a:pt x="1668" y="3632"/>
                    <a:pt x="1810" y="3632"/>
                  </a:cubicBezTo>
                  <a:lnTo>
                    <a:pt x="1870" y="3632"/>
                  </a:lnTo>
                  <a:cubicBezTo>
                    <a:pt x="2013" y="3632"/>
                    <a:pt x="2144" y="3572"/>
                    <a:pt x="2227" y="3489"/>
                  </a:cubicBezTo>
                  <a:cubicBezTo>
                    <a:pt x="2322" y="3394"/>
                    <a:pt x="2382" y="3263"/>
                    <a:pt x="2382" y="3132"/>
                  </a:cubicBezTo>
                  <a:cubicBezTo>
                    <a:pt x="2382" y="2846"/>
                    <a:pt x="2441" y="2584"/>
                    <a:pt x="2561" y="2322"/>
                  </a:cubicBezTo>
                  <a:cubicBezTo>
                    <a:pt x="2608" y="2251"/>
                    <a:pt x="2561" y="2144"/>
                    <a:pt x="2489" y="2120"/>
                  </a:cubicBezTo>
                  <a:cubicBezTo>
                    <a:pt x="2466" y="2107"/>
                    <a:pt x="2442" y="2101"/>
                    <a:pt x="2418" y="2101"/>
                  </a:cubicBezTo>
                  <a:cubicBezTo>
                    <a:pt x="2357" y="2101"/>
                    <a:pt x="2301" y="2140"/>
                    <a:pt x="2275" y="2191"/>
                  </a:cubicBezTo>
                  <a:cubicBezTo>
                    <a:pt x="2144" y="2489"/>
                    <a:pt x="2072" y="2798"/>
                    <a:pt x="2072" y="3132"/>
                  </a:cubicBezTo>
                  <a:cubicBezTo>
                    <a:pt x="2072" y="3179"/>
                    <a:pt x="2049" y="3215"/>
                    <a:pt x="2001" y="3263"/>
                  </a:cubicBezTo>
                  <a:cubicBezTo>
                    <a:pt x="1977" y="3299"/>
                    <a:pt x="1930" y="3322"/>
                    <a:pt x="1870" y="3322"/>
                  </a:cubicBezTo>
                  <a:lnTo>
                    <a:pt x="1810" y="3322"/>
                  </a:lnTo>
                  <a:cubicBezTo>
                    <a:pt x="1703" y="3322"/>
                    <a:pt x="1608" y="3358"/>
                    <a:pt x="1513" y="3394"/>
                  </a:cubicBezTo>
                  <a:lnTo>
                    <a:pt x="1513" y="3120"/>
                  </a:lnTo>
                  <a:cubicBezTo>
                    <a:pt x="1513" y="1584"/>
                    <a:pt x="2763" y="334"/>
                    <a:pt x="4299" y="334"/>
                  </a:cubicBezTo>
                  <a:close/>
                  <a:moveTo>
                    <a:pt x="4585" y="6049"/>
                  </a:moveTo>
                  <a:lnTo>
                    <a:pt x="4394" y="6525"/>
                  </a:lnTo>
                  <a:cubicBezTo>
                    <a:pt x="4370" y="6549"/>
                    <a:pt x="4346" y="6585"/>
                    <a:pt x="4299" y="6585"/>
                  </a:cubicBezTo>
                  <a:cubicBezTo>
                    <a:pt x="4251" y="6585"/>
                    <a:pt x="4227" y="6549"/>
                    <a:pt x="4216" y="6525"/>
                  </a:cubicBezTo>
                  <a:lnTo>
                    <a:pt x="4013" y="6049"/>
                  </a:lnTo>
                  <a:close/>
                  <a:moveTo>
                    <a:pt x="2822" y="7001"/>
                  </a:moveTo>
                  <a:lnTo>
                    <a:pt x="4013" y="7668"/>
                  </a:lnTo>
                  <a:lnTo>
                    <a:pt x="3156" y="8394"/>
                  </a:lnTo>
                  <a:lnTo>
                    <a:pt x="3144" y="8394"/>
                  </a:lnTo>
                  <a:lnTo>
                    <a:pt x="2584" y="7442"/>
                  </a:lnTo>
                  <a:lnTo>
                    <a:pt x="2811" y="7001"/>
                  </a:lnTo>
                  <a:close/>
                  <a:moveTo>
                    <a:pt x="5335" y="6347"/>
                  </a:moveTo>
                  <a:lnTo>
                    <a:pt x="5335" y="6870"/>
                  </a:lnTo>
                  <a:lnTo>
                    <a:pt x="5144" y="6966"/>
                  </a:lnTo>
                  <a:cubicBezTo>
                    <a:pt x="5073" y="7013"/>
                    <a:pt x="5037" y="7120"/>
                    <a:pt x="5085" y="7192"/>
                  </a:cubicBezTo>
                  <a:cubicBezTo>
                    <a:pt x="5117" y="7241"/>
                    <a:pt x="5178" y="7273"/>
                    <a:pt x="5236" y="7273"/>
                  </a:cubicBezTo>
                  <a:cubicBezTo>
                    <a:pt x="5263" y="7273"/>
                    <a:pt x="5288" y="7266"/>
                    <a:pt x="5311" y="7251"/>
                  </a:cubicBezTo>
                  <a:lnTo>
                    <a:pt x="5775" y="7001"/>
                  </a:lnTo>
                  <a:lnTo>
                    <a:pt x="5787" y="7001"/>
                  </a:lnTo>
                  <a:lnTo>
                    <a:pt x="6013" y="7442"/>
                  </a:lnTo>
                  <a:lnTo>
                    <a:pt x="5489" y="8394"/>
                  </a:lnTo>
                  <a:lnTo>
                    <a:pt x="5478" y="8394"/>
                  </a:lnTo>
                  <a:lnTo>
                    <a:pt x="4597" y="7656"/>
                  </a:lnTo>
                  <a:lnTo>
                    <a:pt x="4751" y="7585"/>
                  </a:lnTo>
                  <a:cubicBezTo>
                    <a:pt x="4823" y="7537"/>
                    <a:pt x="4847" y="7430"/>
                    <a:pt x="4811" y="7359"/>
                  </a:cubicBezTo>
                  <a:cubicBezTo>
                    <a:pt x="4778" y="7310"/>
                    <a:pt x="4717" y="7277"/>
                    <a:pt x="4659" y="7277"/>
                  </a:cubicBezTo>
                  <a:cubicBezTo>
                    <a:pt x="4633" y="7277"/>
                    <a:pt x="4607" y="7284"/>
                    <a:pt x="4585" y="7299"/>
                  </a:cubicBezTo>
                  <a:lnTo>
                    <a:pt x="4311" y="7442"/>
                  </a:lnTo>
                  <a:lnTo>
                    <a:pt x="3263" y="6870"/>
                  </a:lnTo>
                  <a:lnTo>
                    <a:pt x="3263" y="6347"/>
                  </a:lnTo>
                  <a:cubicBezTo>
                    <a:pt x="3454" y="6430"/>
                    <a:pt x="3656" y="6513"/>
                    <a:pt x="3870" y="6537"/>
                  </a:cubicBezTo>
                  <a:lnTo>
                    <a:pt x="3918" y="6656"/>
                  </a:lnTo>
                  <a:cubicBezTo>
                    <a:pt x="3977" y="6823"/>
                    <a:pt x="4132" y="6918"/>
                    <a:pt x="4299" y="6918"/>
                  </a:cubicBezTo>
                  <a:cubicBezTo>
                    <a:pt x="4477" y="6918"/>
                    <a:pt x="4632" y="6823"/>
                    <a:pt x="4680" y="6656"/>
                  </a:cubicBezTo>
                  <a:lnTo>
                    <a:pt x="4727" y="6537"/>
                  </a:lnTo>
                  <a:cubicBezTo>
                    <a:pt x="4942" y="6489"/>
                    <a:pt x="5144" y="6430"/>
                    <a:pt x="5335" y="6347"/>
                  </a:cubicBezTo>
                  <a:close/>
                  <a:moveTo>
                    <a:pt x="4311" y="0"/>
                  </a:moveTo>
                  <a:cubicBezTo>
                    <a:pt x="2608" y="0"/>
                    <a:pt x="1203" y="1405"/>
                    <a:pt x="1203" y="3120"/>
                  </a:cubicBezTo>
                  <a:lnTo>
                    <a:pt x="1203" y="3977"/>
                  </a:lnTo>
                  <a:cubicBezTo>
                    <a:pt x="1203" y="4525"/>
                    <a:pt x="1096" y="4870"/>
                    <a:pt x="1013" y="5084"/>
                  </a:cubicBezTo>
                  <a:cubicBezTo>
                    <a:pt x="906" y="5299"/>
                    <a:pt x="965" y="5561"/>
                    <a:pt x="1156" y="5704"/>
                  </a:cubicBezTo>
                  <a:cubicBezTo>
                    <a:pt x="1489" y="5942"/>
                    <a:pt x="2132" y="6347"/>
                    <a:pt x="2930" y="6406"/>
                  </a:cubicBezTo>
                  <a:lnTo>
                    <a:pt x="2930" y="6692"/>
                  </a:lnTo>
                  <a:cubicBezTo>
                    <a:pt x="2894" y="6674"/>
                    <a:pt x="2861" y="6665"/>
                    <a:pt x="2828" y="6665"/>
                  </a:cubicBezTo>
                  <a:cubicBezTo>
                    <a:pt x="2796" y="6665"/>
                    <a:pt x="2763" y="6674"/>
                    <a:pt x="2727" y="6692"/>
                  </a:cubicBezTo>
                  <a:cubicBezTo>
                    <a:pt x="2632" y="6716"/>
                    <a:pt x="2561" y="6775"/>
                    <a:pt x="2525" y="6847"/>
                  </a:cubicBezTo>
                  <a:lnTo>
                    <a:pt x="2275" y="7359"/>
                  </a:lnTo>
                  <a:lnTo>
                    <a:pt x="858" y="7775"/>
                  </a:lnTo>
                  <a:cubicBezTo>
                    <a:pt x="358" y="7918"/>
                    <a:pt x="1" y="8394"/>
                    <a:pt x="1" y="8918"/>
                  </a:cubicBezTo>
                  <a:lnTo>
                    <a:pt x="1" y="10919"/>
                  </a:lnTo>
                  <a:cubicBezTo>
                    <a:pt x="1" y="11002"/>
                    <a:pt x="72" y="11073"/>
                    <a:pt x="167" y="11073"/>
                  </a:cubicBezTo>
                  <a:cubicBezTo>
                    <a:pt x="251" y="11073"/>
                    <a:pt x="322" y="11002"/>
                    <a:pt x="322" y="10919"/>
                  </a:cubicBezTo>
                  <a:lnTo>
                    <a:pt x="322" y="8918"/>
                  </a:lnTo>
                  <a:cubicBezTo>
                    <a:pt x="322" y="8752"/>
                    <a:pt x="370" y="8609"/>
                    <a:pt x="441" y="8478"/>
                  </a:cubicBezTo>
                  <a:lnTo>
                    <a:pt x="1370" y="9264"/>
                  </a:lnTo>
                  <a:cubicBezTo>
                    <a:pt x="1489" y="9371"/>
                    <a:pt x="1549" y="9514"/>
                    <a:pt x="1549" y="9668"/>
                  </a:cubicBezTo>
                  <a:lnTo>
                    <a:pt x="1549" y="10895"/>
                  </a:lnTo>
                  <a:cubicBezTo>
                    <a:pt x="1549" y="10990"/>
                    <a:pt x="1620" y="11061"/>
                    <a:pt x="1703" y="11061"/>
                  </a:cubicBezTo>
                  <a:cubicBezTo>
                    <a:pt x="1799" y="11061"/>
                    <a:pt x="1870" y="10990"/>
                    <a:pt x="1870" y="10895"/>
                  </a:cubicBezTo>
                  <a:lnTo>
                    <a:pt x="1870" y="9668"/>
                  </a:lnTo>
                  <a:cubicBezTo>
                    <a:pt x="1870" y="9406"/>
                    <a:pt x="1763" y="9168"/>
                    <a:pt x="1572" y="9014"/>
                  </a:cubicBezTo>
                  <a:lnTo>
                    <a:pt x="656" y="8216"/>
                  </a:lnTo>
                  <a:cubicBezTo>
                    <a:pt x="739" y="8144"/>
                    <a:pt x="834" y="8097"/>
                    <a:pt x="953" y="8073"/>
                  </a:cubicBezTo>
                  <a:lnTo>
                    <a:pt x="2346" y="7656"/>
                  </a:lnTo>
                  <a:lnTo>
                    <a:pt x="2858" y="8549"/>
                  </a:lnTo>
                  <a:cubicBezTo>
                    <a:pt x="2894" y="8633"/>
                    <a:pt x="2989" y="8692"/>
                    <a:pt x="3096" y="8716"/>
                  </a:cubicBezTo>
                  <a:lnTo>
                    <a:pt x="3156" y="8716"/>
                  </a:lnTo>
                  <a:cubicBezTo>
                    <a:pt x="3227" y="8716"/>
                    <a:pt x="3311" y="8680"/>
                    <a:pt x="3382" y="8633"/>
                  </a:cubicBezTo>
                  <a:lnTo>
                    <a:pt x="4335" y="7823"/>
                  </a:lnTo>
                  <a:lnTo>
                    <a:pt x="5287" y="8633"/>
                  </a:lnTo>
                  <a:cubicBezTo>
                    <a:pt x="5347" y="8692"/>
                    <a:pt x="5418" y="8716"/>
                    <a:pt x="5501" y="8716"/>
                  </a:cubicBezTo>
                  <a:lnTo>
                    <a:pt x="5561" y="8716"/>
                  </a:lnTo>
                  <a:cubicBezTo>
                    <a:pt x="5668" y="8692"/>
                    <a:pt x="5740" y="8633"/>
                    <a:pt x="5799" y="8549"/>
                  </a:cubicBezTo>
                  <a:lnTo>
                    <a:pt x="6311" y="7656"/>
                  </a:lnTo>
                  <a:lnTo>
                    <a:pt x="7704" y="8073"/>
                  </a:lnTo>
                  <a:cubicBezTo>
                    <a:pt x="7811" y="8097"/>
                    <a:pt x="7918" y="8156"/>
                    <a:pt x="8002" y="8216"/>
                  </a:cubicBezTo>
                  <a:lnTo>
                    <a:pt x="7085" y="9014"/>
                  </a:lnTo>
                  <a:cubicBezTo>
                    <a:pt x="6894" y="9168"/>
                    <a:pt x="6787" y="9406"/>
                    <a:pt x="6787" y="9668"/>
                  </a:cubicBezTo>
                  <a:lnTo>
                    <a:pt x="6787" y="10895"/>
                  </a:lnTo>
                  <a:cubicBezTo>
                    <a:pt x="6787" y="10990"/>
                    <a:pt x="6859" y="11061"/>
                    <a:pt x="6954" y="11061"/>
                  </a:cubicBezTo>
                  <a:cubicBezTo>
                    <a:pt x="7037" y="11061"/>
                    <a:pt x="7109" y="10990"/>
                    <a:pt x="7109" y="10895"/>
                  </a:cubicBezTo>
                  <a:lnTo>
                    <a:pt x="7109" y="9668"/>
                  </a:lnTo>
                  <a:cubicBezTo>
                    <a:pt x="7109" y="9514"/>
                    <a:pt x="7192" y="9371"/>
                    <a:pt x="7287" y="9264"/>
                  </a:cubicBezTo>
                  <a:lnTo>
                    <a:pt x="8216" y="8478"/>
                  </a:lnTo>
                  <a:cubicBezTo>
                    <a:pt x="8287" y="8609"/>
                    <a:pt x="8335" y="8752"/>
                    <a:pt x="8335" y="8918"/>
                  </a:cubicBezTo>
                  <a:lnTo>
                    <a:pt x="8335" y="10919"/>
                  </a:lnTo>
                  <a:cubicBezTo>
                    <a:pt x="8335" y="11002"/>
                    <a:pt x="8407" y="11073"/>
                    <a:pt x="8502" y="11073"/>
                  </a:cubicBezTo>
                  <a:cubicBezTo>
                    <a:pt x="8585" y="11073"/>
                    <a:pt x="8657" y="11002"/>
                    <a:pt x="8657" y="10919"/>
                  </a:cubicBezTo>
                  <a:lnTo>
                    <a:pt x="8657" y="8918"/>
                  </a:lnTo>
                  <a:cubicBezTo>
                    <a:pt x="8633" y="8382"/>
                    <a:pt x="8276" y="7906"/>
                    <a:pt x="7764" y="7763"/>
                  </a:cubicBezTo>
                  <a:lnTo>
                    <a:pt x="6359" y="7347"/>
                  </a:lnTo>
                  <a:lnTo>
                    <a:pt x="6097" y="6835"/>
                  </a:lnTo>
                  <a:cubicBezTo>
                    <a:pt x="6061" y="6763"/>
                    <a:pt x="5978" y="6692"/>
                    <a:pt x="5906" y="6668"/>
                  </a:cubicBezTo>
                  <a:cubicBezTo>
                    <a:pt x="5870" y="6662"/>
                    <a:pt x="5835" y="6659"/>
                    <a:pt x="5801" y="6659"/>
                  </a:cubicBezTo>
                  <a:cubicBezTo>
                    <a:pt x="5766" y="6659"/>
                    <a:pt x="5734" y="6662"/>
                    <a:pt x="5704" y="6668"/>
                  </a:cubicBezTo>
                  <a:lnTo>
                    <a:pt x="5704" y="6394"/>
                  </a:lnTo>
                  <a:cubicBezTo>
                    <a:pt x="6502" y="6347"/>
                    <a:pt x="7156" y="5942"/>
                    <a:pt x="7466" y="5692"/>
                  </a:cubicBezTo>
                  <a:cubicBezTo>
                    <a:pt x="7668" y="5537"/>
                    <a:pt x="7728" y="5287"/>
                    <a:pt x="7621" y="5061"/>
                  </a:cubicBezTo>
                  <a:cubicBezTo>
                    <a:pt x="7525" y="4870"/>
                    <a:pt x="7430" y="4513"/>
                    <a:pt x="7430" y="3965"/>
                  </a:cubicBezTo>
                  <a:lnTo>
                    <a:pt x="7430" y="3120"/>
                  </a:lnTo>
                  <a:cubicBezTo>
                    <a:pt x="7430" y="1405"/>
                    <a:pt x="6025" y="0"/>
                    <a:pt x="43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66"/>
            <p:cNvSpPr/>
            <p:nvPr/>
          </p:nvSpPr>
          <p:spPr>
            <a:xfrm>
              <a:off x="6375559" y="4549033"/>
              <a:ext cx="10233" cy="10201"/>
            </a:xfrm>
            <a:custGeom>
              <a:avLst/>
              <a:gdLst/>
              <a:ahLst/>
              <a:cxnLst/>
              <a:rect l="l" t="t" r="r" b="b"/>
              <a:pathLst>
                <a:path w="323" h="322" extrusionOk="0">
                  <a:moveTo>
                    <a:pt x="156" y="1"/>
                  </a:moveTo>
                  <a:cubicBezTo>
                    <a:pt x="72" y="1"/>
                    <a:pt x="1" y="72"/>
                    <a:pt x="1" y="155"/>
                  </a:cubicBezTo>
                  <a:cubicBezTo>
                    <a:pt x="1" y="251"/>
                    <a:pt x="72" y="322"/>
                    <a:pt x="156" y="322"/>
                  </a:cubicBezTo>
                  <a:cubicBezTo>
                    <a:pt x="251" y="322"/>
                    <a:pt x="322" y="251"/>
                    <a:pt x="322" y="155"/>
                  </a:cubicBez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66"/>
            <p:cNvSpPr/>
            <p:nvPr/>
          </p:nvSpPr>
          <p:spPr>
            <a:xfrm>
              <a:off x="6375559" y="4587493"/>
              <a:ext cx="10233" cy="10613"/>
            </a:xfrm>
            <a:custGeom>
              <a:avLst/>
              <a:gdLst/>
              <a:ahLst/>
              <a:cxnLst/>
              <a:rect l="l" t="t" r="r" b="b"/>
              <a:pathLst>
                <a:path w="323" h="335" extrusionOk="0">
                  <a:moveTo>
                    <a:pt x="156" y="1"/>
                  </a:moveTo>
                  <a:cubicBezTo>
                    <a:pt x="72" y="1"/>
                    <a:pt x="1" y="72"/>
                    <a:pt x="1" y="168"/>
                  </a:cubicBezTo>
                  <a:cubicBezTo>
                    <a:pt x="1" y="251"/>
                    <a:pt x="72" y="334"/>
                    <a:pt x="156" y="334"/>
                  </a:cubicBezTo>
                  <a:cubicBezTo>
                    <a:pt x="251" y="334"/>
                    <a:pt x="322" y="251"/>
                    <a:pt x="322" y="168"/>
                  </a:cubicBez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66"/>
            <p:cNvSpPr/>
            <p:nvPr/>
          </p:nvSpPr>
          <p:spPr>
            <a:xfrm>
              <a:off x="6342009" y="4406442"/>
              <a:ext cx="76222" cy="32472"/>
            </a:xfrm>
            <a:custGeom>
              <a:avLst/>
              <a:gdLst/>
              <a:ahLst/>
              <a:cxnLst/>
              <a:rect l="l" t="t" r="r" b="b"/>
              <a:pathLst>
                <a:path w="2406" h="1025" extrusionOk="0">
                  <a:moveTo>
                    <a:pt x="1012" y="334"/>
                  </a:moveTo>
                  <a:cubicBezTo>
                    <a:pt x="953" y="430"/>
                    <a:pt x="834" y="525"/>
                    <a:pt x="703" y="525"/>
                  </a:cubicBezTo>
                  <a:lnTo>
                    <a:pt x="381" y="525"/>
                  </a:lnTo>
                  <a:cubicBezTo>
                    <a:pt x="441" y="406"/>
                    <a:pt x="560" y="334"/>
                    <a:pt x="703" y="334"/>
                  </a:cubicBezTo>
                  <a:close/>
                  <a:moveTo>
                    <a:pt x="1727" y="334"/>
                  </a:moveTo>
                  <a:cubicBezTo>
                    <a:pt x="1858" y="334"/>
                    <a:pt x="1977" y="406"/>
                    <a:pt x="2036" y="525"/>
                  </a:cubicBezTo>
                  <a:lnTo>
                    <a:pt x="1727" y="525"/>
                  </a:lnTo>
                  <a:cubicBezTo>
                    <a:pt x="1584" y="525"/>
                    <a:pt x="1477" y="453"/>
                    <a:pt x="1417" y="334"/>
                  </a:cubicBezTo>
                  <a:close/>
                  <a:moveTo>
                    <a:pt x="679" y="1"/>
                  </a:moveTo>
                  <a:cubicBezTo>
                    <a:pt x="310" y="1"/>
                    <a:pt x="0" y="311"/>
                    <a:pt x="0" y="692"/>
                  </a:cubicBezTo>
                  <a:lnTo>
                    <a:pt x="0" y="870"/>
                  </a:lnTo>
                  <a:cubicBezTo>
                    <a:pt x="0" y="953"/>
                    <a:pt x="72" y="1025"/>
                    <a:pt x="167" y="1025"/>
                  </a:cubicBezTo>
                  <a:cubicBezTo>
                    <a:pt x="250" y="1025"/>
                    <a:pt x="322" y="953"/>
                    <a:pt x="322" y="870"/>
                  </a:cubicBezTo>
                  <a:lnTo>
                    <a:pt x="322" y="846"/>
                  </a:lnTo>
                  <a:lnTo>
                    <a:pt x="679" y="846"/>
                  </a:lnTo>
                  <a:cubicBezTo>
                    <a:pt x="893" y="846"/>
                    <a:pt x="1084" y="763"/>
                    <a:pt x="1203" y="608"/>
                  </a:cubicBezTo>
                  <a:cubicBezTo>
                    <a:pt x="1322" y="763"/>
                    <a:pt x="1512" y="846"/>
                    <a:pt x="1727" y="846"/>
                  </a:cubicBezTo>
                  <a:lnTo>
                    <a:pt x="2084" y="846"/>
                  </a:lnTo>
                  <a:lnTo>
                    <a:pt x="2084" y="870"/>
                  </a:lnTo>
                  <a:cubicBezTo>
                    <a:pt x="2084" y="953"/>
                    <a:pt x="2155" y="1025"/>
                    <a:pt x="2251" y="1025"/>
                  </a:cubicBezTo>
                  <a:cubicBezTo>
                    <a:pt x="2334" y="1025"/>
                    <a:pt x="2405" y="953"/>
                    <a:pt x="2405" y="870"/>
                  </a:cubicBezTo>
                  <a:lnTo>
                    <a:pt x="2405" y="692"/>
                  </a:lnTo>
                  <a:cubicBezTo>
                    <a:pt x="2405" y="299"/>
                    <a:pt x="2108"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3" name="Google Shape;10463;p66"/>
          <p:cNvGrpSpPr/>
          <p:nvPr/>
        </p:nvGrpSpPr>
        <p:grpSpPr>
          <a:xfrm>
            <a:off x="3560600" y="3763338"/>
            <a:ext cx="352345" cy="363655"/>
            <a:chOff x="3560600" y="3763338"/>
            <a:chExt cx="352345" cy="363655"/>
          </a:xfrm>
          <a:solidFill>
            <a:schemeClr val="accent1"/>
          </a:solidFill>
        </p:grpSpPr>
        <p:sp>
          <p:nvSpPr>
            <p:cNvPr id="10464" name="Google Shape;10464;p66"/>
            <p:cNvSpPr/>
            <p:nvPr/>
          </p:nvSpPr>
          <p:spPr>
            <a:xfrm>
              <a:off x="3665841" y="3763338"/>
              <a:ext cx="143352" cy="173543"/>
            </a:xfrm>
            <a:custGeom>
              <a:avLst/>
              <a:gdLst/>
              <a:ahLst/>
              <a:cxnLst/>
              <a:rect l="l" t="t" r="r" b="b"/>
              <a:pathLst>
                <a:path w="4525" h="5478" extrusionOk="0">
                  <a:moveTo>
                    <a:pt x="2251" y="1"/>
                  </a:moveTo>
                  <a:cubicBezTo>
                    <a:pt x="1691" y="1"/>
                    <a:pt x="1179" y="191"/>
                    <a:pt x="774" y="549"/>
                  </a:cubicBezTo>
                  <a:cubicBezTo>
                    <a:pt x="370" y="906"/>
                    <a:pt x="108" y="1382"/>
                    <a:pt x="12" y="1918"/>
                  </a:cubicBezTo>
                  <a:cubicBezTo>
                    <a:pt x="0" y="2013"/>
                    <a:pt x="60" y="2096"/>
                    <a:pt x="143" y="2120"/>
                  </a:cubicBezTo>
                  <a:cubicBezTo>
                    <a:pt x="151" y="2121"/>
                    <a:pt x="159" y="2122"/>
                    <a:pt x="167" y="2122"/>
                  </a:cubicBezTo>
                  <a:cubicBezTo>
                    <a:pt x="252" y="2122"/>
                    <a:pt x="324" y="2064"/>
                    <a:pt x="346" y="1977"/>
                  </a:cubicBezTo>
                  <a:cubicBezTo>
                    <a:pt x="477" y="1049"/>
                    <a:pt x="1286" y="346"/>
                    <a:pt x="2239" y="346"/>
                  </a:cubicBezTo>
                  <a:cubicBezTo>
                    <a:pt x="3299" y="346"/>
                    <a:pt x="4168" y="1203"/>
                    <a:pt x="4168" y="2263"/>
                  </a:cubicBezTo>
                  <a:cubicBezTo>
                    <a:pt x="4168" y="3096"/>
                    <a:pt x="3632" y="3847"/>
                    <a:pt x="2822" y="4097"/>
                  </a:cubicBezTo>
                  <a:cubicBezTo>
                    <a:pt x="2775" y="4108"/>
                    <a:pt x="2751" y="4144"/>
                    <a:pt x="2739" y="4168"/>
                  </a:cubicBezTo>
                  <a:lnTo>
                    <a:pt x="2239" y="4990"/>
                  </a:lnTo>
                  <a:lnTo>
                    <a:pt x="1751" y="4168"/>
                  </a:lnTo>
                  <a:cubicBezTo>
                    <a:pt x="1739" y="4144"/>
                    <a:pt x="1691" y="4108"/>
                    <a:pt x="1667" y="4097"/>
                  </a:cubicBezTo>
                  <a:cubicBezTo>
                    <a:pt x="977" y="3870"/>
                    <a:pt x="477" y="3287"/>
                    <a:pt x="358" y="2573"/>
                  </a:cubicBezTo>
                  <a:cubicBezTo>
                    <a:pt x="347" y="2496"/>
                    <a:pt x="266" y="2440"/>
                    <a:pt x="189" y="2440"/>
                  </a:cubicBezTo>
                  <a:cubicBezTo>
                    <a:pt x="182" y="2440"/>
                    <a:pt x="174" y="2441"/>
                    <a:pt x="167" y="2442"/>
                  </a:cubicBezTo>
                  <a:cubicBezTo>
                    <a:pt x="72" y="2454"/>
                    <a:pt x="12" y="2549"/>
                    <a:pt x="24" y="2632"/>
                  </a:cubicBezTo>
                  <a:cubicBezTo>
                    <a:pt x="108" y="3049"/>
                    <a:pt x="286" y="3418"/>
                    <a:pt x="548" y="3739"/>
                  </a:cubicBezTo>
                  <a:cubicBezTo>
                    <a:pt x="798" y="4037"/>
                    <a:pt x="1132" y="4251"/>
                    <a:pt x="1501" y="4394"/>
                  </a:cubicBezTo>
                  <a:lnTo>
                    <a:pt x="2108" y="5406"/>
                  </a:lnTo>
                  <a:cubicBezTo>
                    <a:pt x="2144" y="5442"/>
                    <a:pt x="2203" y="5478"/>
                    <a:pt x="2263" y="5478"/>
                  </a:cubicBezTo>
                  <a:cubicBezTo>
                    <a:pt x="2322" y="5478"/>
                    <a:pt x="2382" y="5442"/>
                    <a:pt x="2406" y="5406"/>
                  </a:cubicBezTo>
                  <a:lnTo>
                    <a:pt x="3025" y="4394"/>
                  </a:lnTo>
                  <a:cubicBezTo>
                    <a:pt x="3930" y="4073"/>
                    <a:pt x="4525" y="3227"/>
                    <a:pt x="4525" y="2263"/>
                  </a:cubicBezTo>
                  <a:cubicBezTo>
                    <a:pt x="4489" y="1013"/>
                    <a:pt x="3477" y="1"/>
                    <a:pt x="2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66"/>
            <p:cNvSpPr/>
            <p:nvPr/>
          </p:nvSpPr>
          <p:spPr>
            <a:xfrm>
              <a:off x="3696761" y="3794099"/>
              <a:ext cx="82653" cy="78661"/>
            </a:xfrm>
            <a:custGeom>
              <a:avLst/>
              <a:gdLst/>
              <a:ahLst/>
              <a:cxnLst/>
              <a:rect l="l" t="t" r="r" b="b"/>
              <a:pathLst>
                <a:path w="2609" h="2483" extrusionOk="0">
                  <a:moveTo>
                    <a:pt x="1584" y="328"/>
                  </a:moveTo>
                  <a:cubicBezTo>
                    <a:pt x="1727" y="328"/>
                    <a:pt x="1882" y="387"/>
                    <a:pt x="2001" y="506"/>
                  </a:cubicBezTo>
                  <a:cubicBezTo>
                    <a:pt x="2239" y="732"/>
                    <a:pt x="2239" y="1102"/>
                    <a:pt x="2001" y="1340"/>
                  </a:cubicBezTo>
                  <a:cubicBezTo>
                    <a:pt x="1888" y="1453"/>
                    <a:pt x="1736" y="1509"/>
                    <a:pt x="1584" y="1509"/>
                  </a:cubicBezTo>
                  <a:cubicBezTo>
                    <a:pt x="1433" y="1509"/>
                    <a:pt x="1281" y="1453"/>
                    <a:pt x="1168" y="1340"/>
                  </a:cubicBezTo>
                  <a:cubicBezTo>
                    <a:pt x="941" y="1113"/>
                    <a:pt x="941" y="732"/>
                    <a:pt x="1168" y="506"/>
                  </a:cubicBezTo>
                  <a:cubicBezTo>
                    <a:pt x="1287" y="387"/>
                    <a:pt x="1430" y="328"/>
                    <a:pt x="1584" y="328"/>
                  </a:cubicBezTo>
                  <a:close/>
                  <a:moveTo>
                    <a:pt x="1584" y="0"/>
                  </a:moveTo>
                  <a:cubicBezTo>
                    <a:pt x="1346" y="0"/>
                    <a:pt x="1108" y="89"/>
                    <a:pt x="929" y="268"/>
                  </a:cubicBezTo>
                  <a:cubicBezTo>
                    <a:pt x="596" y="590"/>
                    <a:pt x="572" y="1090"/>
                    <a:pt x="822" y="1447"/>
                  </a:cubicBezTo>
                  <a:lnTo>
                    <a:pt x="60" y="2197"/>
                  </a:lnTo>
                  <a:cubicBezTo>
                    <a:pt x="1" y="2256"/>
                    <a:pt x="1" y="2375"/>
                    <a:pt x="60" y="2435"/>
                  </a:cubicBezTo>
                  <a:cubicBezTo>
                    <a:pt x="96" y="2471"/>
                    <a:pt x="144" y="2483"/>
                    <a:pt x="179" y="2483"/>
                  </a:cubicBezTo>
                  <a:cubicBezTo>
                    <a:pt x="227" y="2483"/>
                    <a:pt x="275" y="2471"/>
                    <a:pt x="298" y="2435"/>
                  </a:cubicBezTo>
                  <a:lnTo>
                    <a:pt x="1060" y="1685"/>
                  </a:lnTo>
                  <a:cubicBezTo>
                    <a:pt x="1227" y="1780"/>
                    <a:pt x="1406" y="1840"/>
                    <a:pt x="1584" y="1840"/>
                  </a:cubicBezTo>
                  <a:cubicBezTo>
                    <a:pt x="1822" y="1840"/>
                    <a:pt x="2061" y="1756"/>
                    <a:pt x="2239" y="1578"/>
                  </a:cubicBezTo>
                  <a:cubicBezTo>
                    <a:pt x="2608" y="1209"/>
                    <a:pt x="2608" y="625"/>
                    <a:pt x="2239" y="268"/>
                  </a:cubicBezTo>
                  <a:cubicBezTo>
                    <a:pt x="2061" y="89"/>
                    <a:pt x="1822" y="0"/>
                    <a:pt x="1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66"/>
            <p:cNvSpPr/>
            <p:nvPr/>
          </p:nvSpPr>
          <p:spPr>
            <a:xfrm>
              <a:off x="3560600" y="3916574"/>
              <a:ext cx="352345" cy="210419"/>
            </a:xfrm>
            <a:custGeom>
              <a:avLst/>
              <a:gdLst/>
              <a:ahLst/>
              <a:cxnLst/>
              <a:rect l="l" t="t" r="r" b="b"/>
              <a:pathLst>
                <a:path w="11122" h="6642" extrusionOk="0">
                  <a:moveTo>
                    <a:pt x="3037" y="391"/>
                  </a:moveTo>
                  <a:lnTo>
                    <a:pt x="5394" y="1176"/>
                  </a:lnTo>
                  <a:lnTo>
                    <a:pt x="5394" y="1296"/>
                  </a:lnTo>
                  <a:lnTo>
                    <a:pt x="3037" y="510"/>
                  </a:lnTo>
                  <a:lnTo>
                    <a:pt x="3037" y="391"/>
                  </a:lnTo>
                  <a:close/>
                  <a:moveTo>
                    <a:pt x="8085" y="391"/>
                  </a:moveTo>
                  <a:lnTo>
                    <a:pt x="8085" y="510"/>
                  </a:lnTo>
                  <a:lnTo>
                    <a:pt x="5728" y="1296"/>
                  </a:lnTo>
                  <a:lnTo>
                    <a:pt x="5728" y="1176"/>
                  </a:lnTo>
                  <a:lnTo>
                    <a:pt x="8085" y="391"/>
                  </a:lnTo>
                  <a:close/>
                  <a:moveTo>
                    <a:pt x="2691" y="855"/>
                  </a:moveTo>
                  <a:lnTo>
                    <a:pt x="2691" y="4975"/>
                  </a:lnTo>
                  <a:lnTo>
                    <a:pt x="2680" y="4975"/>
                  </a:lnTo>
                  <a:lnTo>
                    <a:pt x="786" y="5594"/>
                  </a:lnTo>
                  <a:lnTo>
                    <a:pt x="786" y="1486"/>
                  </a:lnTo>
                  <a:lnTo>
                    <a:pt x="2691" y="855"/>
                  </a:lnTo>
                  <a:close/>
                  <a:moveTo>
                    <a:pt x="8085" y="867"/>
                  </a:moveTo>
                  <a:lnTo>
                    <a:pt x="8085" y="4975"/>
                  </a:lnTo>
                  <a:lnTo>
                    <a:pt x="8049" y="4975"/>
                  </a:lnTo>
                  <a:lnTo>
                    <a:pt x="5728" y="5748"/>
                  </a:lnTo>
                  <a:lnTo>
                    <a:pt x="5728" y="1641"/>
                  </a:lnTo>
                  <a:lnTo>
                    <a:pt x="5763" y="1641"/>
                  </a:lnTo>
                  <a:lnTo>
                    <a:pt x="8085" y="867"/>
                  </a:lnTo>
                  <a:close/>
                  <a:moveTo>
                    <a:pt x="3037" y="879"/>
                  </a:moveTo>
                  <a:lnTo>
                    <a:pt x="5358" y="1653"/>
                  </a:lnTo>
                  <a:lnTo>
                    <a:pt x="5394" y="1653"/>
                  </a:lnTo>
                  <a:lnTo>
                    <a:pt x="5394" y="5760"/>
                  </a:lnTo>
                  <a:lnTo>
                    <a:pt x="3072" y="4986"/>
                  </a:lnTo>
                  <a:lnTo>
                    <a:pt x="3037" y="4986"/>
                  </a:lnTo>
                  <a:lnTo>
                    <a:pt x="3037" y="879"/>
                  </a:lnTo>
                  <a:close/>
                  <a:moveTo>
                    <a:pt x="3037" y="5320"/>
                  </a:moveTo>
                  <a:lnTo>
                    <a:pt x="5394" y="6106"/>
                  </a:lnTo>
                  <a:lnTo>
                    <a:pt x="5394" y="6225"/>
                  </a:lnTo>
                  <a:lnTo>
                    <a:pt x="3037" y="5439"/>
                  </a:lnTo>
                  <a:lnTo>
                    <a:pt x="3037" y="5320"/>
                  </a:lnTo>
                  <a:close/>
                  <a:moveTo>
                    <a:pt x="8085" y="5320"/>
                  </a:moveTo>
                  <a:lnTo>
                    <a:pt x="8085" y="5439"/>
                  </a:lnTo>
                  <a:lnTo>
                    <a:pt x="5728" y="6225"/>
                  </a:lnTo>
                  <a:lnTo>
                    <a:pt x="5728" y="6106"/>
                  </a:lnTo>
                  <a:lnTo>
                    <a:pt x="8085" y="5320"/>
                  </a:lnTo>
                  <a:close/>
                  <a:moveTo>
                    <a:pt x="2715" y="414"/>
                  </a:moveTo>
                  <a:lnTo>
                    <a:pt x="2715" y="510"/>
                  </a:lnTo>
                  <a:lnTo>
                    <a:pt x="584" y="1224"/>
                  </a:lnTo>
                  <a:cubicBezTo>
                    <a:pt x="513" y="1248"/>
                    <a:pt x="465" y="1307"/>
                    <a:pt x="465" y="1391"/>
                  </a:cubicBezTo>
                  <a:lnTo>
                    <a:pt x="465" y="5856"/>
                  </a:lnTo>
                  <a:cubicBezTo>
                    <a:pt x="465" y="5915"/>
                    <a:pt x="489" y="5951"/>
                    <a:pt x="536" y="5987"/>
                  </a:cubicBezTo>
                  <a:cubicBezTo>
                    <a:pt x="571" y="6004"/>
                    <a:pt x="613" y="6015"/>
                    <a:pt x="651" y="6015"/>
                  </a:cubicBezTo>
                  <a:cubicBezTo>
                    <a:pt x="665" y="6015"/>
                    <a:pt x="678" y="6014"/>
                    <a:pt x="691" y="6010"/>
                  </a:cubicBezTo>
                  <a:lnTo>
                    <a:pt x="2715" y="5344"/>
                  </a:lnTo>
                  <a:lnTo>
                    <a:pt x="2715" y="5463"/>
                  </a:lnTo>
                  <a:lnTo>
                    <a:pt x="358" y="6249"/>
                  </a:lnTo>
                  <a:lnTo>
                    <a:pt x="358" y="1200"/>
                  </a:lnTo>
                  <a:lnTo>
                    <a:pt x="2715" y="414"/>
                  </a:lnTo>
                  <a:close/>
                  <a:moveTo>
                    <a:pt x="2864" y="1"/>
                  </a:moveTo>
                  <a:cubicBezTo>
                    <a:pt x="2846" y="1"/>
                    <a:pt x="2828" y="4"/>
                    <a:pt x="2811" y="10"/>
                  </a:cubicBezTo>
                  <a:lnTo>
                    <a:pt x="120" y="903"/>
                  </a:lnTo>
                  <a:cubicBezTo>
                    <a:pt x="48" y="938"/>
                    <a:pt x="1" y="998"/>
                    <a:pt x="1" y="1069"/>
                  </a:cubicBezTo>
                  <a:lnTo>
                    <a:pt x="1" y="6475"/>
                  </a:lnTo>
                  <a:cubicBezTo>
                    <a:pt x="1" y="6534"/>
                    <a:pt x="36" y="6582"/>
                    <a:pt x="72" y="6606"/>
                  </a:cubicBezTo>
                  <a:cubicBezTo>
                    <a:pt x="108" y="6618"/>
                    <a:pt x="132" y="6641"/>
                    <a:pt x="179" y="6641"/>
                  </a:cubicBezTo>
                  <a:cubicBezTo>
                    <a:pt x="191" y="6641"/>
                    <a:pt x="215" y="6641"/>
                    <a:pt x="239" y="6618"/>
                  </a:cubicBezTo>
                  <a:lnTo>
                    <a:pt x="2870" y="5748"/>
                  </a:lnTo>
                  <a:lnTo>
                    <a:pt x="5513" y="6618"/>
                  </a:lnTo>
                  <a:cubicBezTo>
                    <a:pt x="5525" y="6630"/>
                    <a:pt x="5543" y="6635"/>
                    <a:pt x="5561" y="6635"/>
                  </a:cubicBezTo>
                  <a:cubicBezTo>
                    <a:pt x="5579" y="6635"/>
                    <a:pt x="5597" y="6630"/>
                    <a:pt x="5608" y="6618"/>
                  </a:cubicBezTo>
                  <a:lnTo>
                    <a:pt x="8252" y="5737"/>
                  </a:lnTo>
                  <a:lnTo>
                    <a:pt x="10883" y="6606"/>
                  </a:lnTo>
                  <a:cubicBezTo>
                    <a:pt x="10895" y="6606"/>
                    <a:pt x="10907" y="6630"/>
                    <a:pt x="10942" y="6630"/>
                  </a:cubicBezTo>
                  <a:cubicBezTo>
                    <a:pt x="10966" y="6630"/>
                    <a:pt x="11014" y="6606"/>
                    <a:pt x="11050" y="6594"/>
                  </a:cubicBezTo>
                  <a:cubicBezTo>
                    <a:pt x="11085" y="6558"/>
                    <a:pt x="11121" y="6510"/>
                    <a:pt x="11121" y="6463"/>
                  </a:cubicBezTo>
                  <a:lnTo>
                    <a:pt x="11121" y="3510"/>
                  </a:lnTo>
                  <a:cubicBezTo>
                    <a:pt x="11121" y="3427"/>
                    <a:pt x="11050" y="3355"/>
                    <a:pt x="10954" y="3355"/>
                  </a:cubicBezTo>
                  <a:cubicBezTo>
                    <a:pt x="10871" y="3355"/>
                    <a:pt x="10788" y="3427"/>
                    <a:pt x="10788" y="3510"/>
                  </a:cubicBezTo>
                  <a:lnTo>
                    <a:pt x="10788" y="6225"/>
                  </a:lnTo>
                  <a:lnTo>
                    <a:pt x="8442" y="5439"/>
                  </a:lnTo>
                  <a:lnTo>
                    <a:pt x="8442" y="5320"/>
                  </a:lnTo>
                  <a:lnTo>
                    <a:pt x="10466" y="5987"/>
                  </a:lnTo>
                  <a:cubicBezTo>
                    <a:pt x="10482" y="5991"/>
                    <a:pt x="10499" y="5993"/>
                    <a:pt x="10516" y="5993"/>
                  </a:cubicBezTo>
                  <a:cubicBezTo>
                    <a:pt x="10551" y="5993"/>
                    <a:pt x="10585" y="5983"/>
                    <a:pt x="10609" y="5951"/>
                  </a:cubicBezTo>
                  <a:cubicBezTo>
                    <a:pt x="10657" y="5927"/>
                    <a:pt x="10692" y="5868"/>
                    <a:pt x="10692" y="5820"/>
                  </a:cubicBezTo>
                  <a:lnTo>
                    <a:pt x="10692" y="3486"/>
                  </a:lnTo>
                  <a:cubicBezTo>
                    <a:pt x="10692" y="3391"/>
                    <a:pt x="10609" y="3320"/>
                    <a:pt x="10526" y="3320"/>
                  </a:cubicBezTo>
                  <a:cubicBezTo>
                    <a:pt x="10431" y="3320"/>
                    <a:pt x="10359" y="3391"/>
                    <a:pt x="10359" y="3486"/>
                  </a:cubicBezTo>
                  <a:lnTo>
                    <a:pt x="10359" y="5582"/>
                  </a:lnTo>
                  <a:lnTo>
                    <a:pt x="8466" y="4963"/>
                  </a:lnTo>
                  <a:lnTo>
                    <a:pt x="8442" y="4963"/>
                  </a:lnTo>
                  <a:lnTo>
                    <a:pt x="8442" y="855"/>
                  </a:lnTo>
                  <a:lnTo>
                    <a:pt x="10347" y="1486"/>
                  </a:lnTo>
                  <a:lnTo>
                    <a:pt x="10347" y="2843"/>
                  </a:lnTo>
                  <a:cubicBezTo>
                    <a:pt x="10347" y="2939"/>
                    <a:pt x="10419" y="3010"/>
                    <a:pt x="10514" y="3010"/>
                  </a:cubicBezTo>
                  <a:cubicBezTo>
                    <a:pt x="10597" y="3010"/>
                    <a:pt x="10669" y="2939"/>
                    <a:pt x="10669" y="2843"/>
                  </a:cubicBezTo>
                  <a:lnTo>
                    <a:pt x="10669" y="1367"/>
                  </a:lnTo>
                  <a:cubicBezTo>
                    <a:pt x="10669" y="1296"/>
                    <a:pt x="10633" y="1236"/>
                    <a:pt x="10550" y="1212"/>
                  </a:cubicBezTo>
                  <a:lnTo>
                    <a:pt x="8430" y="498"/>
                  </a:lnTo>
                  <a:lnTo>
                    <a:pt x="8430" y="379"/>
                  </a:lnTo>
                  <a:lnTo>
                    <a:pt x="10776" y="1165"/>
                  </a:lnTo>
                  <a:lnTo>
                    <a:pt x="10776" y="2831"/>
                  </a:lnTo>
                  <a:cubicBezTo>
                    <a:pt x="10776" y="2939"/>
                    <a:pt x="10847" y="3022"/>
                    <a:pt x="10942" y="3022"/>
                  </a:cubicBezTo>
                  <a:cubicBezTo>
                    <a:pt x="11026" y="3022"/>
                    <a:pt x="11109" y="2951"/>
                    <a:pt x="11109" y="2855"/>
                  </a:cubicBezTo>
                  <a:lnTo>
                    <a:pt x="11109" y="1069"/>
                  </a:lnTo>
                  <a:cubicBezTo>
                    <a:pt x="11109" y="998"/>
                    <a:pt x="11062" y="938"/>
                    <a:pt x="10990" y="903"/>
                  </a:cubicBezTo>
                  <a:lnTo>
                    <a:pt x="8287" y="10"/>
                  </a:lnTo>
                  <a:cubicBezTo>
                    <a:pt x="8275" y="4"/>
                    <a:pt x="8258" y="1"/>
                    <a:pt x="8240" y="1"/>
                  </a:cubicBezTo>
                  <a:cubicBezTo>
                    <a:pt x="8222" y="1"/>
                    <a:pt x="8204" y="4"/>
                    <a:pt x="8192" y="10"/>
                  </a:cubicBezTo>
                  <a:lnTo>
                    <a:pt x="5549" y="891"/>
                  </a:lnTo>
                  <a:lnTo>
                    <a:pt x="2918" y="10"/>
                  </a:lnTo>
                  <a:cubicBezTo>
                    <a:pt x="2900" y="4"/>
                    <a:pt x="2882" y="1"/>
                    <a:pt x="28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7" name="Google Shape;10467;p66"/>
          <p:cNvGrpSpPr/>
          <p:nvPr/>
        </p:nvGrpSpPr>
        <p:grpSpPr>
          <a:xfrm>
            <a:off x="5790556" y="4261252"/>
            <a:ext cx="279513" cy="356083"/>
            <a:chOff x="5790556" y="4261252"/>
            <a:chExt cx="279513" cy="356083"/>
          </a:xfrm>
          <a:solidFill>
            <a:schemeClr val="accent1"/>
          </a:solidFill>
        </p:grpSpPr>
        <p:sp>
          <p:nvSpPr>
            <p:cNvPr id="10468" name="Google Shape;10468;p66"/>
            <p:cNvSpPr/>
            <p:nvPr/>
          </p:nvSpPr>
          <p:spPr>
            <a:xfrm>
              <a:off x="5892027" y="4400423"/>
              <a:ext cx="10581" cy="15872"/>
            </a:xfrm>
            <a:custGeom>
              <a:avLst/>
              <a:gdLst/>
              <a:ahLst/>
              <a:cxnLst/>
              <a:rect l="l" t="t" r="r" b="b"/>
              <a:pathLst>
                <a:path w="334" h="501" extrusionOk="0">
                  <a:moveTo>
                    <a:pt x="167" y="0"/>
                  </a:moveTo>
                  <a:cubicBezTo>
                    <a:pt x="84" y="0"/>
                    <a:pt x="0" y="72"/>
                    <a:pt x="0" y="167"/>
                  </a:cubicBezTo>
                  <a:lnTo>
                    <a:pt x="0" y="346"/>
                  </a:lnTo>
                  <a:cubicBezTo>
                    <a:pt x="0" y="429"/>
                    <a:pt x="84" y="501"/>
                    <a:pt x="167" y="501"/>
                  </a:cubicBezTo>
                  <a:cubicBezTo>
                    <a:pt x="262" y="501"/>
                    <a:pt x="334" y="429"/>
                    <a:pt x="334" y="346"/>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66"/>
            <p:cNvSpPr/>
            <p:nvPr/>
          </p:nvSpPr>
          <p:spPr>
            <a:xfrm>
              <a:off x="5959157" y="4400423"/>
              <a:ext cx="10201" cy="15872"/>
            </a:xfrm>
            <a:custGeom>
              <a:avLst/>
              <a:gdLst/>
              <a:ahLst/>
              <a:cxnLst/>
              <a:rect l="l" t="t" r="r" b="b"/>
              <a:pathLst>
                <a:path w="322" h="501" extrusionOk="0">
                  <a:moveTo>
                    <a:pt x="167" y="0"/>
                  </a:moveTo>
                  <a:cubicBezTo>
                    <a:pt x="72" y="0"/>
                    <a:pt x="0" y="72"/>
                    <a:pt x="0" y="167"/>
                  </a:cubicBezTo>
                  <a:lnTo>
                    <a:pt x="0" y="346"/>
                  </a:lnTo>
                  <a:cubicBezTo>
                    <a:pt x="0" y="429"/>
                    <a:pt x="72" y="501"/>
                    <a:pt x="167" y="501"/>
                  </a:cubicBezTo>
                  <a:cubicBezTo>
                    <a:pt x="251" y="501"/>
                    <a:pt x="322" y="429"/>
                    <a:pt x="322" y="346"/>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66"/>
            <p:cNvSpPr/>
            <p:nvPr/>
          </p:nvSpPr>
          <p:spPr>
            <a:xfrm>
              <a:off x="5907867" y="4450667"/>
              <a:ext cx="45651" cy="16157"/>
            </a:xfrm>
            <a:custGeom>
              <a:avLst/>
              <a:gdLst/>
              <a:ahLst/>
              <a:cxnLst/>
              <a:rect l="l" t="t" r="r" b="b"/>
              <a:pathLst>
                <a:path w="1441" h="510" extrusionOk="0">
                  <a:moveTo>
                    <a:pt x="183" y="1"/>
                  </a:moveTo>
                  <a:cubicBezTo>
                    <a:pt x="140" y="1"/>
                    <a:pt x="95" y="16"/>
                    <a:pt x="60" y="46"/>
                  </a:cubicBezTo>
                  <a:cubicBezTo>
                    <a:pt x="0" y="105"/>
                    <a:pt x="0" y="212"/>
                    <a:pt x="60" y="284"/>
                  </a:cubicBezTo>
                  <a:cubicBezTo>
                    <a:pt x="203" y="427"/>
                    <a:pt x="441" y="510"/>
                    <a:pt x="691" y="510"/>
                  </a:cubicBezTo>
                  <a:cubicBezTo>
                    <a:pt x="965" y="510"/>
                    <a:pt x="1203" y="427"/>
                    <a:pt x="1334" y="284"/>
                  </a:cubicBezTo>
                  <a:cubicBezTo>
                    <a:pt x="1441" y="212"/>
                    <a:pt x="1441" y="105"/>
                    <a:pt x="1358" y="46"/>
                  </a:cubicBezTo>
                  <a:cubicBezTo>
                    <a:pt x="1328" y="16"/>
                    <a:pt x="1289" y="1"/>
                    <a:pt x="1249" y="1"/>
                  </a:cubicBezTo>
                  <a:cubicBezTo>
                    <a:pt x="1209" y="1"/>
                    <a:pt x="1167" y="16"/>
                    <a:pt x="1131" y="46"/>
                  </a:cubicBezTo>
                  <a:cubicBezTo>
                    <a:pt x="1060" y="105"/>
                    <a:pt x="917" y="188"/>
                    <a:pt x="715" y="188"/>
                  </a:cubicBezTo>
                  <a:cubicBezTo>
                    <a:pt x="500" y="188"/>
                    <a:pt x="357" y="105"/>
                    <a:pt x="298" y="46"/>
                  </a:cubicBezTo>
                  <a:cubicBezTo>
                    <a:pt x="268" y="16"/>
                    <a:pt x="226"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66"/>
            <p:cNvSpPr/>
            <p:nvPr/>
          </p:nvSpPr>
          <p:spPr>
            <a:xfrm>
              <a:off x="5790556" y="4261252"/>
              <a:ext cx="279513" cy="356083"/>
            </a:xfrm>
            <a:custGeom>
              <a:avLst/>
              <a:gdLst/>
              <a:ahLst/>
              <a:cxnLst/>
              <a:rect l="l" t="t" r="r" b="b"/>
              <a:pathLst>
                <a:path w="8823" h="11240" extrusionOk="0">
                  <a:moveTo>
                    <a:pt x="4441" y="2893"/>
                  </a:moveTo>
                  <a:cubicBezTo>
                    <a:pt x="4608" y="3048"/>
                    <a:pt x="4787" y="3203"/>
                    <a:pt x="4965" y="3334"/>
                  </a:cubicBezTo>
                  <a:lnTo>
                    <a:pt x="3906" y="3334"/>
                  </a:lnTo>
                  <a:cubicBezTo>
                    <a:pt x="4084" y="3203"/>
                    <a:pt x="4251" y="3048"/>
                    <a:pt x="4441" y="2893"/>
                  </a:cubicBezTo>
                  <a:close/>
                  <a:moveTo>
                    <a:pt x="6215" y="810"/>
                  </a:moveTo>
                  <a:cubicBezTo>
                    <a:pt x="6954" y="1262"/>
                    <a:pt x="7430" y="1976"/>
                    <a:pt x="7430" y="2798"/>
                  </a:cubicBezTo>
                  <a:cubicBezTo>
                    <a:pt x="7430" y="3310"/>
                    <a:pt x="7251" y="3798"/>
                    <a:pt x="6894" y="4203"/>
                  </a:cubicBezTo>
                  <a:cubicBezTo>
                    <a:pt x="6632" y="4060"/>
                    <a:pt x="5727" y="3608"/>
                    <a:pt x="4668" y="2655"/>
                  </a:cubicBezTo>
                  <a:cubicBezTo>
                    <a:pt x="5192" y="2155"/>
                    <a:pt x="5727" y="1548"/>
                    <a:pt x="6215" y="810"/>
                  </a:cubicBezTo>
                  <a:close/>
                  <a:moveTo>
                    <a:pt x="4430" y="333"/>
                  </a:moveTo>
                  <a:cubicBezTo>
                    <a:pt x="4977" y="333"/>
                    <a:pt x="5477" y="441"/>
                    <a:pt x="5930" y="667"/>
                  </a:cubicBezTo>
                  <a:cubicBezTo>
                    <a:pt x="4322" y="3012"/>
                    <a:pt x="2346" y="4036"/>
                    <a:pt x="1953" y="4215"/>
                  </a:cubicBezTo>
                  <a:cubicBezTo>
                    <a:pt x="1620" y="3786"/>
                    <a:pt x="1417" y="3310"/>
                    <a:pt x="1417" y="2798"/>
                  </a:cubicBezTo>
                  <a:cubicBezTo>
                    <a:pt x="1417" y="1429"/>
                    <a:pt x="2763" y="333"/>
                    <a:pt x="4430" y="333"/>
                  </a:cubicBezTo>
                  <a:close/>
                  <a:moveTo>
                    <a:pt x="5370" y="3643"/>
                  </a:moveTo>
                  <a:cubicBezTo>
                    <a:pt x="6037" y="4143"/>
                    <a:pt x="6561" y="4393"/>
                    <a:pt x="6739" y="4477"/>
                  </a:cubicBezTo>
                  <a:cubicBezTo>
                    <a:pt x="6799" y="4513"/>
                    <a:pt x="6858" y="4524"/>
                    <a:pt x="6930" y="4524"/>
                  </a:cubicBezTo>
                  <a:cubicBezTo>
                    <a:pt x="7073" y="4524"/>
                    <a:pt x="7216" y="4632"/>
                    <a:pt x="7227" y="4774"/>
                  </a:cubicBezTo>
                  <a:cubicBezTo>
                    <a:pt x="7239" y="4858"/>
                    <a:pt x="7216" y="4929"/>
                    <a:pt x="7156" y="4989"/>
                  </a:cubicBezTo>
                  <a:cubicBezTo>
                    <a:pt x="7097" y="5048"/>
                    <a:pt x="7013" y="5072"/>
                    <a:pt x="6942" y="5072"/>
                  </a:cubicBezTo>
                  <a:lnTo>
                    <a:pt x="6835" y="5072"/>
                  </a:lnTo>
                  <a:lnTo>
                    <a:pt x="6835" y="5060"/>
                  </a:lnTo>
                  <a:cubicBezTo>
                    <a:pt x="6835" y="4977"/>
                    <a:pt x="6763" y="4894"/>
                    <a:pt x="6680" y="4894"/>
                  </a:cubicBezTo>
                  <a:cubicBezTo>
                    <a:pt x="6585" y="4894"/>
                    <a:pt x="6513" y="4977"/>
                    <a:pt x="6513" y="5060"/>
                  </a:cubicBezTo>
                  <a:lnTo>
                    <a:pt x="6513" y="5251"/>
                  </a:lnTo>
                  <a:lnTo>
                    <a:pt x="6323" y="5251"/>
                  </a:lnTo>
                  <a:cubicBezTo>
                    <a:pt x="6227" y="5251"/>
                    <a:pt x="6156" y="5334"/>
                    <a:pt x="6156" y="5417"/>
                  </a:cubicBezTo>
                  <a:cubicBezTo>
                    <a:pt x="6156" y="5513"/>
                    <a:pt x="6227" y="5584"/>
                    <a:pt x="6323" y="5584"/>
                  </a:cubicBezTo>
                  <a:lnTo>
                    <a:pt x="6513" y="5584"/>
                  </a:lnTo>
                  <a:lnTo>
                    <a:pt x="6513" y="6656"/>
                  </a:lnTo>
                  <a:cubicBezTo>
                    <a:pt x="6549" y="7834"/>
                    <a:pt x="5608" y="8787"/>
                    <a:pt x="4430" y="8787"/>
                  </a:cubicBezTo>
                  <a:cubicBezTo>
                    <a:pt x="3251" y="8787"/>
                    <a:pt x="2298" y="7834"/>
                    <a:pt x="2298" y="6656"/>
                  </a:cubicBezTo>
                  <a:lnTo>
                    <a:pt x="2298" y="5584"/>
                  </a:lnTo>
                  <a:lnTo>
                    <a:pt x="5644" y="5584"/>
                  </a:lnTo>
                  <a:cubicBezTo>
                    <a:pt x="5739" y="5584"/>
                    <a:pt x="5811" y="5513"/>
                    <a:pt x="5811" y="5417"/>
                  </a:cubicBezTo>
                  <a:cubicBezTo>
                    <a:pt x="5811" y="5334"/>
                    <a:pt x="5739" y="5251"/>
                    <a:pt x="5644" y="5251"/>
                  </a:cubicBezTo>
                  <a:lnTo>
                    <a:pt x="2298" y="5251"/>
                  </a:lnTo>
                  <a:lnTo>
                    <a:pt x="2298" y="5060"/>
                  </a:lnTo>
                  <a:cubicBezTo>
                    <a:pt x="2298" y="4977"/>
                    <a:pt x="2227" y="4894"/>
                    <a:pt x="2132" y="4894"/>
                  </a:cubicBezTo>
                  <a:cubicBezTo>
                    <a:pt x="2048" y="4894"/>
                    <a:pt x="1977" y="4977"/>
                    <a:pt x="1977" y="5060"/>
                  </a:cubicBezTo>
                  <a:lnTo>
                    <a:pt x="1977" y="5072"/>
                  </a:lnTo>
                  <a:lnTo>
                    <a:pt x="1870" y="5072"/>
                  </a:lnTo>
                  <a:cubicBezTo>
                    <a:pt x="1798" y="5072"/>
                    <a:pt x="1715" y="5048"/>
                    <a:pt x="1655" y="4989"/>
                  </a:cubicBezTo>
                  <a:cubicBezTo>
                    <a:pt x="1596" y="4929"/>
                    <a:pt x="1584" y="4858"/>
                    <a:pt x="1584" y="4774"/>
                  </a:cubicBezTo>
                  <a:cubicBezTo>
                    <a:pt x="1596" y="4643"/>
                    <a:pt x="1739" y="4524"/>
                    <a:pt x="1882" y="4524"/>
                  </a:cubicBezTo>
                  <a:cubicBezTo>
                    <a:pt x="1953" y="4524"/>
                    <a:pt x="2013" y="4513"/>
                    <a:pt x="2072" y="4477"/>
                  </a:cubicBezTo>
                  <a:cubicBezTo>
                    <a:pt x="2251" y="4393"/>
                    <a:pt x="2775" y="4143"/>
                    <a:pt x="3441" y="3643"/>
                  </a:cubicBezTo>
                  <a:close/>
                  <a:moveTo>
                    <a:pt x="4418" y="0"/>
                  </a:moveTo>
                  <a:cubicBezTo>
                    <a:pt x="2584" y="0"/>
                    <a:pt x="1084" y="1250"/>
                    <a:pt x="1084" y="2798"/>
                  </a:cubicBezTo>
                  <a:cubicBezTo>
                    <a:pt x="1084" y="3334"/>
                    <a:pt x="1262" y="3846"/>
                    <a:pt x="1584" y="4286"/>
                  </a:cubicBezTo>
                  <a:cubicBezTo>
                    <a:pt x="1405" y="4382"/>
                    <a:pt x="1274" y="4560"/>
                    <a:pt x="1262" y="4763"/>
                  </a:cubicBezTo>
                  <a:cubicBezTo>
                    <a:pt x="1239" y="4929"/>
                    <a:pt x="1298" y="5108"/>
                    <a:pt x="1405" y="5227"/>
                  </a:cubicBezTo>
                  <a:cubicBezTo>
                    <a:pt x="1524" y="5346"/>
                    <a:pt x="1691" y="5417"/>
                    <a:pt x="1858" y="5417"/>
                  </a:cubicBezTo>
                  <a:lnTo>
                    <a:pt x="1953" y="5417"/>
                  </a:lnTo>
                  <a:lnTo>
                    <a:pt x="1953" y="6668"/>
                  </a:lnTo>
                  <a:cubicBezTo>
                    <a:pt x="1953" y="7144"/>
                    <a:pt x="2096" y="7596"/>
                    <a:pt x="2334" y="7977"/>
                  </a:cubicBezTo>
                  <a:lnTo>
                    <a:pt x="881" y="8394"/>
                  </a:lnTo>
                  <a:cubicBezTo>
                    <a:pt x="369" y="8537"/>
                    <a:pt x="0" y="9037"/>
                    <a:pt x="0" y="9573"/>
                  </a:cubicBezTo>
                  <a:lnTo>
                    <a:pt x="0" y="11073"/>
                  </a:lnTo>
                  <a:cubicBezTo>
                    <a:pt x="0" y="11156"/>
                    <a:pt x="84" y="11240"/>
                    <a:pt x="167" y="11240"/>
                  </a:cubicBezTo>
                  <a:cubicBezTo>
                    <a:pt x="262" y="11240"/>
                    <a:pt x="334" y="11156"/>
                    <a:pt x="334" y="11073"/>
                  </a:cubicBezTo>
                  <a:lnTo>
                    <a:pt x="334" y="9573"/>
                  </a:lnTo>
                  <a:cubicBezTo>
                    <a:pt x="334" y="9180"/>
                    <a:pt x="596" y="8823"/>
                    <a:pt x="977" y="8715"/>
                  </a:cubicBezTo>
                  <a:lnTo>
                    <a:pt x="1405" y="8584"/>
                  </a:lnTo>
                  <a:lnTo>
                    <a:pt x="1405" y="11073"/>
                  </a:lnTo>
                  <a:cubicBezTo>
                    <a:pt x="1405" y="11156"/>
                    <a:pt x="1477" y="11240"/>
                    <a:pt x="1572" y="11240"/>
                  </a:cubicBezTo>
                  <a:cubicBezTo>
                    <a:pt x="1655" y="11240"/>
                    <a:pt x="1727" y="11156"/>
                    <a:pt x="1727" y="11073"/>
                  </a:cubicBezTo>
                  <a:lnTo>
                    <a:pt x="1727" y="8501"/>
                  </a:lnTo>
                  <a:lnTo>
                    <a:pt x="2525" y="8263"/>
                  </a:lnTo>
                  <a:cubicBezTo>
                    <a:pt x="2560" y="8299"/>
                    <a:pt x="2596" y="8346"/>
                    <a:pt x="2644" y="8394"/>
                  </a:cubicBezTo>
                  <a:lnTo>
                    <a:pt x="2644" y="8954"/>
                  </a:lnTo>
                  <a:cubicBezTo>
                    <a:pt x="2644" y="9049"/>
                    <a:pt x="2715" y="9120"/>
                    <a:pt x="2798" y="9120"/>
                  </a:cubicBezTo>
                  <a:cubicBezTo>
                    <a:pt x="2894" y="9120"/>
                    <a:pt x="2965" y="9049"/>
                    <a:pt x="2965" y="8954"/>
                  </a:cubicBezTo>
                  <a:lnTo>
                    <a:pt x="2965" y="8680"/>
                  </a:lnTo>
                  <a:cubicBezTo>
                    <a:pt x="3370" y="8954"/>
                    <a:pt x="3858" y="9120"/>
                    <a:pt x="4382" y="9120"/>
                  </a:cubicBezTo>
                  <a:cubicBezTo>
                    <a:pt x="4906" y="9120"/>
                    <a:pt x="5394" y="8954"/>
                    <a:pt x="5799" y="8680"/>
                  </a:cubicBezTo>
                  <a:lnTo>
                    <a:pt x="5799" y="11073"/>
                  </a:lnTo>
                  <a:cubicBezTo>
                    <a:pt x="5799" y="11156"/>
                    <a:pt x="5870" y="11240"/>
                    <a:pt x="5954" y="11240"/>
                  </a:cubicBezTo>
                  <a:cubicBezTo>
                    <a:pt x="6049" y="11240"/>
                    <a:pt x="6120" y="11156"/>
                    <a:pt x="6120" y="11073"/>
                  </a:cubicBezTo>
                  <a:lnTo>
                    <a:pt x="6120" y="8394"/>
                  </a:lnTo>
                  <a:cubicBezTo>
                    <a:pt x="6168" y="8346"/>
                    <a:pt x="6192" y="8299"/>
                    <a:pt x="6239" y="8263"/>
                  </a:cubicBezTo>
                  <a:lnTo>
                    <a:pt x="7025" y="8477"/>
                  </a:lnTo>
                  <a:lnTo>
                    <a:pt x="7025" y="11061"/>
                  </a:lnTo>
                  <a:cubicBezTo>
                    <a:pt x="7025" y="11144"/>
                    <a:pt x="7108" y="11216"/>
                    <a:pt x="7192" y="11216"/>
                  </a:cubicBezTo>
                  <a:cubicBezTo>
                    <a:pt x="7287" y="11216"/>
                    <a:pt x="7358" y="11144"/>
                    <a:pt x="7358" y="11061"/>
                  </a:cubicBezTo>
                  <a:lnTo>
                    <a:pt x="7358" y="8573"/>
                  </a:lnTo>
                  <a:lnTo>
                    <a:pt x="7787" y="8704"/>
                  </a:lnTo>
                  <a:cubicBezTo>
                    <a:pt x="8156" y="8811"/>
                    <a:pt x="8430" y="9168"/>
                    <a:pt x="8430" y="9549"/>
                  </a:cubicBezTo>
                  <a:lnTo>
                    <a:pt x="8430" y="11061"/>
                  </a:lnTo>
                  <a:cubicBezTo>
                    <a:pt x="8430" y="11144"/>
                    <a:pt x="8501" y="11216"/>
                    <a:pt x="8597" y="11216"/>
                  </a:cubicBezTo>
                  <a:cubicBezTo>
                    <a:pt x="8680" y="11216"/>
                    <a:pt x="8751" y="11144"/>
                    <a:pt x="8751" y="11061"/>
                  </a:cubicBezTo>
                  <a:lnTo>
                    <a:pt x="8751" y="9549"/>
                  </a:lnTo>
                  <a:cubicBezTo>
                    <a:pt x="8823" y="9037"/>
                    <a:pt x="8466" y="8549"/>
                    <a:pt x="7942" y="8394"/>
                  </a:cubicBezTo>
                  <a:lnTo>
                    <a:pt x="6501" y="7977"/>
                  </a:lnTo>
                  <a:cubicBezTo>
                    <a:pt x="6739" y="7608"/>
                    <a:pt x="6870" y="7144"/>
                    <a:pt x="6870" y="6668"/>
                  </a:cubicBezTo>
                  <a:lnTo>
                    <a:pt x="6870" y="5417"/>
                  </a:lnTo>
                  <a:lnTo>
                    <a:pt x="6977" y="5417"/>
                  </a:lnTo>
                  <a:cubicBezTo>
                    <a:pt x="7132" y="5417"/>
                    <a:pt x="7299" y="5346"/>
                    <a:pt x="7418" y="5227"/>
                  </a:cubicBezTo>
                  <a:cubicBezTo>
                    <a:pt x="7537" y="5108"/>
                    <a:pt x="7585" y="4929"/>
                    <a:pt x="7573" y="4763"/>
                  </a:cubicBezTo>
                  <a:cubicBezTo>
                    <a:pt x="7549" y="4560"/>
                    <a:pt x="7418" y="4393"/>
                    <a:pt x="7239" y="4286"/>
                  </a:cubicBezTo>
                  <a:cubicBezTo>
                    <a:pt x="7573" y="3846"/>
                    <a:pt x="7751" y="3334"/>
                    <a:pt x="7751" y="2798"/>
                  </a:cubicBezTo>
                  <a:cubicBezTo>
                    <a:pt x="7751" y="1250"/>
                    <a:pt x="6263" y="0"/>
                    <a:pt x="4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66"/>
            <p:cNvSpPr/>
            <p:nvPr/>
          </p:nvSpPr>
          <p:spPr>
            <a:xfrm>
              <a:off x="5875807" y="4562244"/>
              <a:ext cx="10201" cy="55092"/>
            </a:xfrm>
            <a:custGeom>
              <a:avLst/>
              <a:gdLst/>
              <a:ahLst/>
              <a:cxnLst/>
              <a:rect l="l" t="t" r="r" b="b"/>
              <a:pathLst>
                <a:path w="322" h="1739" extrusionOk="0">
                  <a:moveTo>
                    <a:pt x="155" y="0"/>
                  </a:moveTo>
                  <a:cubicBezTo>
                    <a:pt x="72" y="0"/>
                    <a:pt x="0" y="72"/>
                    <a:pt x="0" y="155"/>
                  </a:cubicBezTo>
                  <a:lnTo>
                    <a:pt x="0" y="1572"/>
                  </a:lnTo>
                  <a:cubicBezTo>
                    <a:pt x="0" y="1667"/>
                    <a:pt x="72" y="1739"/>
                    <a:pt x="155" y="1739"/>
                  </a:cubicBezTo>
                  <a:cubicBezTo>
                    <a:pt x="250" y="1739"/>
                    <a:pt x="322" y="1667"/>
                    <a:pt x="322" y="1572"/>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66"/>
            <p:cNvSpPr/>
            <p:nvPr/>
          </p:nvSpPr>
          <p:spPr>
            <a:xfrm>
              <a:off x="5925576" y="4567883"/>
              <a:ext cx="10613" cy="10233"/>
            </a:xfrm>
            <a:custGeom>
              <a:avLst/>
              <a:gdLst/>
              <a:ahLst/>
              <a:cxnLst/>
              <a:rect l="l" t="t" r="r" b="b"/>
              <a:pathLst>
                <a:path w="335" h="323" extrusionOk="0">
                  <a:moveTo>
                    <a:pt x="168" y="1"/>
                  </a:moveTo>
                  <a:cubicBezTo>
                    <a:pt x="72" y="1"/>
                    <a:pt x="1" y="72"/>
                    <a:pt x="1" y="156"/>
                  </a:cubicBezTo>
                  <a:cubicBezTo>
                    <a:pt x="1" y="251"/>
                    <a:pt x="72" y="322"/>
                    <a:pt x="168" y="322"/>
                  </a:cubicBezTo>
                  <a:cubicBezTo>
                    <a:pt x="251" y="322"/>
                    <a:pt x="322" y="251"/>
                    <a:pt x="322" y="156"/>
                  </a:cubicBezTo>
                  <a:cubicBezTo>
                    <a:pt x="334" y="60"/>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66"/>
            <p:cNvSpPr/>
            <p:nvPr/>
          </p:nvSpPr>
          <p:spPr>
            <a:xfrm>
              <a:off x="5925576" y="4600703"/>
              <a:ext cx="10613" cy="10613"/>
            </a:xfrm>
            <a:custGeom>
              <a:avLst/>
              <a:gdLst/>
              <a:ahLst/>
              <a:cxnLst/>
              <a:rect l="l" t="t" r="r" b="b"/>
              <a:pathLst>
                <a:path w="335" h="335" extrusionOk="0">
                  <a:moveTo>
                    <a:pt x="168" y="1"/>
                  </a:moveTo>
                  <a:cubicBezTo>
                    <a:pt x="72" y="1"/>
                    <a:pt x="1" y="72"/>
                    <a:pt x="1" y="167"/>
                  </a:cubicBezTo>
                  <a:cubicBezTo>
                    <a:pt x="1" y="251"/>
                    <a:pt x="72" y="334"/>
                    <a:pt x="168" y="334"/>
                  </a:cubicBezTo>
                  <a:cubicBezTo>
                    <a:pt x="251" y="334"/>
                    <a:pt x="322" y="251"/>
                    <a:pt x="322" y="167"/>
                  </a:cubicBez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5" name="Google Shape;10475;p66"/>
          <p:cNvGrpSpPr/>
          <p:nvPr/>
        </p:nvGrpSpPr>
        <p:grpSpPr>
          <a:xfrm>
            <a:off x="5341333" y="4261252"/>
            <a:ext cx="278752" cy="356463"/>
            <a:chOff x="5341333" y="4261252"/>
            <a:chExt cx="278752" cy="356463"/>
          </a:xfrm>
          <a:solidFill>
            <a:schemeClr val="accent1"/>
          </a:solidFill>
        </p:grpSpPr>
        <p:sp>
          <p:nvSpPr>
            <p:cNvPr id="10476" name="Google Shape;10476;p66"/>
            <p:cNvSpPr/>
            <p:nvPr/>
          </p:nvSpPr>
          <p:spPr>
            <a:xfrm>
              <a:off x="5442773" y="4383442"/>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34" y="429"/>
                    <a:pt x="334" y="346"/>
                  </a:cubicBezTo>
                  <a:lnTo>
                    <a:pt x="334" y="167"/>
                  </a:ln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66"/>
            <p:cNvSpPr/>
            <p:nvPr/>
          </p:nvSpPr>
          <p:spPr>
            <a:xfrm>
              <a:off x="5509174" y="4383442"/>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50" y="501"/>
                    <a:pt x="334" y="429"/>
                    <a:pt x="334" y="346"/>
                  </a:cubicBezTo>
                  <a:lnTo>
                    <a:pt x="334"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66"/>
            <p:cNvSpPr/>
            <p:nvPr/>
          </p:nvSpPr>
          <p:spPr>
            <a:xfrm>
              <a:off x="5458232" y="4422377"/>
              <a:ext cx="45302" cy="16157"/>
            </a:xfrm>
            <a:custGeom>
              <a:avLst/>
              <a:gdLst/>
              <a:ahLst/>
              <a:cxnLst/>
              <a:rect l="l" t="t" r="r" b="b"/>
              <a:pathLst>
                <a:path w="1430" h="510" extrusionOk="0">
                  <a:moveTo>
                    <a:pt x="189" y="1"/>
                  </a:moveTo>
                  <a:cubicBezTo>
                    <a:pt x="147" y="1"/>
                    <a:pt x="102" y="16"/>
                    <a:pt x="61" y="46"/>
                  </a:cubicBezTo>
                  <a:cubicBezTo>
                    <a:pt x="1" y="105"/>
                    <a:pt x="1" y="212"/>
                    <a:pt x="61" y="284"/>
                  </a:cubicBezTo>
                  <a:cubicBezTo>
                    <a:pt x="215" y="427"/>
                    <a:pt x="453" y="510"/>
                    <a:pt x="703" y="510"/>
                  </a:cubicBezTo>
                  <a:cubicBezTo>
                    <a:pt x="953" y="510"/>
                    <a:pt x="1215" y="427"/>
                    <a:pt x="1346" y="284"/>
                  </a:cubicBezTo>
                  <a:cubicBezTo>
                    <a:pt x="1430" y="224"/>
                    <a:pt x="1430" y="129"/>
                    <a:pt x="1370" y="46"/>
                  </a:cubicBezTo>
                  <a:cubicBezTo>
                    <a:pt x="1340" y="16"/>
                    <a:pt x="1302" y="1"/>
                    <a:pt x="1260" y="1"/>
                  </a:cubicBezTo>
                  <a:cubicBezTo>
                    <a:pt x="1218" y="1"/>
                    <a:pt x="1174" y="16"/>
                    <a:pt x="1132" y="46"/>
                  </a:cubicBezTo>
                  <a:cubicBezTo>
                    <a:pt x="1073" y="105"/>
                    <a:pt x="930" y="189"/>
                    <a:pt x="715" y="189"/>
                  </a:cubicBezTo>
                  <a:cubicBezTo>
                    <a:pt x="513" y="189"/>
                    <a:pt x="358" y="105"/>
                    <a:pt x="299" y="46"/>
                  </a:cubicBezTo>
                  <a:cubicBezTo>
                    <a:pt x="269" y="16"/>
                    <a:pt x="230"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66"/>
            <p:cNvSpPr/>
            <p:nvPr/>
          </p:nvSpPr>
          <p:spPr>
            <a:xfrm>
              <a:off x="5437134" y="4572793"/>
              <a:ext cx="10581" cy="44162"/>
            </a:xfrm>
            <a:custGeom>
              <a:avLst/>
              <a:gdLst/>
              <a:ahLst/>
              <a:cxnLst/>
              <a:rect l="l" t="t" r="r" b="b"/>
              <a:pathLst>
                <a:path w="334" h="1394" extrusionOk="0">
                  <a:moveTo>
                    <a:pt x="167" y="1"/>
                  </a:moveTo>
                  <a:cubicBezTo>
                    <a:pt x="72" y="1"/>
                    <a:pt x="0" y="84"/>
                    <a:pt x="0" y="167"/>
                  </a:cubicBezTo>
                  <a:lnTo>
                    <a:pt x="0" y="1227"/>
                  </a:lnTo>
                  <a:cubicBezTo>
                    <a:pt x="0" y="1310"/>
                    <a:pt x="72" y="1394"/>
                    <a:pt x="167" y="1394"/>
                  </a:cubicBezTo>
                  <a:cubicBezTo>
                    <a:pt x="250" y="1394"/>
                    <a:pt x="334" y="1310"/>
                    <a:pt x="334" y="1227"/>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66"/>
            <p:cNvSpPr/>
            <p:nvPr/>
          </p:nvSpPr>
          <p:spPr>
            <a:xfrm>
              <a:off x="5341333" y="4261252"/>
              <a:ext cx="278752" cy="356463"/>
            </a:xfrm>
            <a:custGeom>
              <a:avLst/>
              <a:gdLst/>
              <a:ahLst/>
              <a:cxnLst/>
              <a:rect l="l" t="t" r="r" b="b"/>
              <a:pathLst>
                <a:path w="8799" h="11252" extrusionOk="0">
                  <a:moveTo>
                    <a:pt x="4941" y="333"/>
                  </a:moveTo>
                  <a:cubicBezTo>
                    <a:pt x="4941" y="333"/>
                    <a:pt x="4953" y="333"/>
                    <a:pt x="4953" y="345"/>
                  </a:cubicBezTo>
                  <a:lnTo>
                    <a:pt x="4953" y="1084"/>
                  </a:lnTo>
                  <a:cubicBezTo>
                    <a:pt x="4953" y="1250"/>
                    <a:pt x="4894" y="1417"/>
                    <a:pt x="4798" y="1536"/>
                  </a:cubicBezTo>
                  <a:lnTo>
                    <a:pt x="4429" y="2000"/>
                  </a:lnTo>
                  <a:lnTo>
                    <a:pt x="4393" y="2000"/>
                  </a:lnTo>
                  <a:lnTo>
                    <a:pt x="4024" y="1536"/>
                  </a:lnTo>
                  <a:cubicBezTo>
                    <a:pt x="3917" y="1417"/>
                    <a:pt x="3858" y="1250"/>
                    <a:pt x="3858" y="1084"/>
                  </a:cubicBezTo>
                  <a:lnTo>
                    <a:pt x="3893" y="333"/>
                  </a:lnTo>
                  <a:close/>
                  <a:moveTo>
                    <a:pt x="2310" y="3143"/>
                  </a:moveTo>
                  <a:lnTo>
                    <a:pt x="2310" y="3500"/>
                  </a:lnTo>
                  <a:cubicBezTo>
                    <a:pt x="2310" y="3608"/>
                    <a:pt x="2227" y="3691"/>
                    <a:pt x="2119" y="3691"/>
                  </a:cubicBezTo>
                  <a:lnTo>
                    <a:pt x="1941" y="3691"/>
                  </a:lnTo>
                  <a:lnTo>
                    <a:pt x="1941" y="3143"/>
                  </a:lnTo>
                  <a:close/>
                  <a:moveTo>
                    <a:pt x="6894" y="3143"/>
                  </a:moveTo>
                  <a:lnTo>
                    <a:pt x="6894" y="3691"/>
                  </a:lnTo>
                  <a:lnTo>
                    <a:pt x="6703" y="3691"/>
                  </a:lnTo>
                  <a:cubicBezTo>
                    <a:pt x="6596" y="3691"/>
                    <a:pt x="6513" y="3608"/>
                    <a:pt x="6513" y="3500"/>
                  </a:cubicBezTo>
                  <a:lnTo>
                    <a:pt x="6513" y="3143"/>
                  </a:lnTo>
                  <a:close/>
                  <a:moveTo>
                    <a:pt x="1607" y="3191"/>
                  </a:moveTo>
                  <a:lnTo>
                    <a:pt x="1607" y="3751"/>
                  </a:lnTo>
                  <a:cubicBezTo>
                    <a:pt x="1417" y="3846"/>
                    <a:pt x="1286" y="4012"/>
                    <a:pt x="1274" y="4227"/>
                  </a:cubicBezTo>
                  <a:cubicBezTo>
                    <a:pt x="1250" y="4393"/>
                    <a:pt x="1310" y="4572"/>
                    <a:pt x="1417" y="4691"/>
                  </a:cubicBezTo>
                  <a:cubicBezTo>
                    <a:pt x="1536" y="4810"/>
                    <a:pt x="1703" y="4882"/>
                    <a:pt x="1869" y="4882"/>
                  </a:cubicBezTo>
                  <a:lnTo>
                    <a:pt x="1976" y="4882"/>
                  </a:lnTo>
                  <a:cubicBezTo>
                    <a:pt x="2012" y="5132"/>
                    <a:pt x="2096" y="5394"/>
                    <a:pt x="2203" y="5608"/>
                  </a:cubicBezTo>
                  <a:lnTo>
                    <a:pt x="1953" y="5608"/>
                  </a:lnTo>
                  <a:lnTo>
                    <a:pt x="1953" y="5632"/>
                  </a:lnTo>
                  <a:cubicBezTo>
                    <a:pt x="1274" y="5632"/>
                    <a:pt x="703" y="5072"/>
                    <a:pt x="703" y="4382"/>
                  </a:cubicBezTo>
                  <a:cubicBezTo>
                    <a:pt x="703" y="3810"/>
                    <a:pt x="1084" y="3334"/>
                    <a:pt x="1607" y="3191"/>
                  </a:cubicBezTo>
                  <a:close/>
                  <a:moveTo>
                    <a:pt x="7239" y="3194"/>
                  </a:moveTo>
                  <a:cubicBezTo>
                    <a:pt x="7745" y="3341"/>
                    <a:pt x="8132" y="3814"/>
                    <a:pt x="8132" y="4382"/>
                  </a:cubicBezTo>
                  <a:cubicBezTo>
                    <a:pt x="8132" y="5060"/>
                    <a:pt x="7572" y="5632"/>
                    <a:pt x="6882" y="5632"/>
                  </a:cubicBezTo>
                  <a:lnTo>
                    <a:pt x="6620" y="5632"/>
                  </a:lnTo>
                  <a:cubicBezTo>
                    <a:pt x="6727" y="5405"/>
                    <a:pt x="6799" y="5155"/>
                    <a:pt x="6846" y="4894"/>
                  </a:cubicBezTo>
                  <a:lnTo>
                    <a:pt x="6953" y="4894"/>
                  </a:lnTo>
                  <a:cubicBezTo>
                    <a:pt x="7275" y="4894"/>
                    <a:pt x="7549" y="4655"/>
                    <a:pt x="7572" y="4358"/>
                  </a:cubicBezTo>
                  <a:cubicBezTo>
                    <a:pt x="7596" y="4203"/>
                    <a:pt x="7537" y="4024"/>
                    <a:pt x="7430" y="3905"/>
                  </a:cubicBezTo>
                  <a:cubicBezTo>
                    <a:pt x="7370" y="3846"/>
                    <a:pt x="7310" y="3798"/>
                    <a:pt x="7239" y="3751"/>
                  </a:cubicBezTo>
                  <a:lnTo>
                    <a:pt x="7239" y="3194"/>
                  </a:lnTo>
                  <a:close/>
                  <a:moveTo>
                    <a:pt x="5239" y="655"/>
                  </a:moveTo>
                  <a:cubicBezTo>
                    <a:pt x="5703" y="822"/>
                    <a:pt x="6096" y="1084"/>
                    <a:pt x="6406" y="1465"/>
                  </a:cubicBezTo>
                  <a:cubicBezTo>
                    <a:pt x="6727" y="1846"/>
                    <a:pt x="6929" y="2322"/>
                    <a:pt x="7001" y="2810"/>
                  </a:cubicBezTo>
                  <a:lnTo>
                    <a:pt x="5953" y="2810"/>
                  </a:lnTo>
                  <a:cubicBezTo>
                    <a:pt x="5870" y="2810"/>
                    <a:pt x="5798" y="2893"/>
                    <a:pt x="5798" y="2977"/>
                  </a:cubicBezTo>
                  <a:cubicBezTo>
                    <a:pt x="5798" y="3072"/>
                    <a:pt x="5870" y="3143"/>
                    <a:pt x="5953" y="3143"/>
                  </a:cubicBezTo>
                  <a:lnTo>
                    <a:pt x="6144" y="3143"/>
                  </a:lnTo>
                  <a:lnTo>
                    <a:pt x="6144" y="3500"/>
                  </a:lnTo>
                  <a:cubicBezTo>
                    <a:pt x="6144" y="3786"/>
                    <a:pt x="6382" y="4024"/>
                    <a:pt x="6668" y="4024"/>
                  </a:cubicBezTo>
                  <a:lnTo>
                    <a:pt x="6941" y="4024"/>
                  </a:lnTo>
                  <a:cubicBezTo>
                    <a:pt x="7013" y="4024"/>
                    <a:pt x="7084" y="4048"/>
                    <a:pt x="7144" y="4108"/>
                  </a:cubicBezTo>
                  <a:cubicBezTo>
                    <a:pt x="7203" y="4167"/>
                    <a:pt x="7227" y="4239"/>
                    <a:pt x="7227" y="4322"/>
                  </a:cubicBezTo>
                  <a:cubicBezTo>
                    <a:pt x="7203" y="4453"/>
                    <a:pt x="7072" y="4572"/>
                    <a:pt x="6929" y="4572"/>
                  </a:cubicBezTo>
                  <a:lnTo>
                    <a:pt x="6846" y="4572"/>
                  </a:lnTo>
                  <a:lnTo>
                    <a:pt x="6846" y="4560"/>
                  </a:lnTo>
                  <a:cubicBezTo>
                    <a:pt x="6846" y="4465"/>
                    <a:pt x="6775" y="4393"/>
                    <a:pt x="6691" y="4393"/>
                  </a:cubicBezTo>
                  <a:cubicBezTo>
                    <a:pt x="6596" y="4393"/>
                    <a:pt x="6525" y="4465"/>
                    <a:pt x="6525" y="4560"/>
                  </a:cubicBezTo>
                  <a:cubicBezTo>
                    <a:pt x="6537" y="5727"/>
                    <a:pt x="5584" y="6679"/>
                    <a:pt x="4405" y="6679"/>
                  </a:cubicBezTo>
                  <a:cubicBezTo>
                    <a:pt x="3239" y="6679"/>
                    <a:pt x="2286" y="5727"/>
                    <a:pt x="2286" y="4560"/>
                  </a:cubicBezTo>
                  <a:cubicBezTo>
                    <a:pt x="2286" y="4465"/>
                    <a:pt x="2203" y="4393"/>
                    <a:pt x="2119" y="4393"/>
                  </a:cubicBezTo>
                  <a:cubicBezTo>
                    <a:pt x="2024" y="4393"/>
                    <a:pt x="1953" y="4465"/>
                    <a:pt x="1953" y="4560"/>
                  </a:cubicBezTo>
                  <a:lnTo>
                    <a:pt x="1953" y="4572"/>
                  </a:lnTo>
                  <a:lnTo>
                    <a:pt x="1846" y="4572"/>
                  </a:lnTo>
                  <a:cubicBezTo>
                    <a:pt x="1774" y="4572"/>
                    <a:pt x="1703" y="4536"/>
                    <a:pt x="1643" y="4477"/>
                  </a:cubicBezTo>
                  <a:cubicBezTo>
                    <a:pt x="1584" y="4417"/>
                    <a:pt x="1572" y="4346"/>
                    <a:pt x="1572" y="4274"/>
                  </a:cubicBezTo>
                  <a:cubicBezTo>
                    <a:pt x="1584" y="4143"/>
                    <a:pt x="1715" y="4024"/>
                    <a:pt x="1869" y="4024"/>
                  </a:cubicBezTo>
                  <a:lnTo>
                    <a:pt x="2107" y="4024"/>
                  </a:lnTo>
                  <a:cubicBezTo>
                    <a:pt x="2381" y="4024"/>
                    <a:pt x="2619" y="3786"/>
                    <a:pt x="2619" y="3500"/>
                  </a:cubicBezTo>
                  <a:lnTo>
                    <a:pt x="2619" y="3143"/>
                  </a:lnTo>
                  <a:lnTo>
                    <a:pt x="5275" y="3143"/>
                  </a:lnTo>
                  <a:cubicBezTo>
                    <a:pt x="5358" y="3143"/>
                    <a:pt x="5441" y="3072"/>
                    <a:pt x="5441" y="2977"/>
                  </a:cubicBezTo>
                  <a:cubicBezTo>
                    <a:pt x="5441" y="2893"/>
                    <a:pt x="5358" y="2810"/>
                    <a:pt x="5275" y="2810"/>
                  </a:cubicBezTo>
                  <a:lnTo>
                    <a:pt x="1762" y="2810"/>
                  </a:lnTo>
                  <a:cubicBezTo>
                    <a:pt x="1822" y="2310"/>
                    <a:pt x="2024" y="1846"/>
                    <a:pt x="2357" y="1465"/>
                  </a:cubicBezTo>
                  <a:cubicBezTo>
                    <a:pt x="2667" y="1084"/>
                    <a:pt x="3072" y="810"/>
                    <a:pt x="3512" y="655"/>
                  </a:cubicBezTo>
                  <a:lnTo>
                    <a:pt x="3512" y="1084"/>
                  </a:lnTo>
                  <a:cubicBezTo>
                    <a:pt x="3512" y="1322"/>
                    <a:pt x="3596" y="1548"/>
                    <a:pt x="3739" y="1738"/>
                  </a:cubicBezTo>
                  <a:lnTo>
                    <a:pt x="4108" y="2203"/>
                  </a:lnTo>
                  <a:cubicBezTo>
                    <a:pt x="4167" y="2274"/>
                    <a:pt x="4274" y="2334"/>
                    <a:pt x="4382" y="2334"/>
                  </a:cubicBezTo>
                  <a:cubicBezTo>
                    <a:pt x="4489" y="2334"/>
                    <a:pt x="4572" y="2298"/>
                    <a:pt x="4643" y="2203"/>
                  </a:cubicBezTo>
                  <a:lnTo>
                    <a:pt x="5024" y="1738"/>
                  </a:lnTo>
                  <a:cubicBezTo>
                    <a:pt x="5167" y="1560"/>
                    <a:pt x="5239" y="1322"/>
                    <a:pt x="5239" y="1084"/>
                  </a:cubicBezTo>
                  <a:lnTo>
                    <a:pt x="5239" y="655"/>
                  </a:lnTo>
                  <a:close/>
                  <a:moveTo>
                    <a:pt x="5477" y="6763"/>
                  </a:moveTo>
                  <a:lnTo>
                    <a:pt x="5477" y="7953"/>
                  </a:lnTo>
                  <a:cubicBezTo>
                    <a:pt x="5215" y="8263"/>
                    <a:pt x="4822" y="8442"/>
                    <a:pt x="4405" y="8442"/>
                  </a:cubicBezTo>
                  <a:cubicBezTo>
                    <a:pt x="3989" y="8442"/>
                    <a:pt x="3608" y="8263"/>
                    <a:pt x="3334" y="7953"/>
                  </a:cubicBezTo>
                  <a:lnTo>
                    <a:pt x="3334" y="6763"/>
                  </a:lnTo>
                  <a:cubicBezTo>
                    <a:pt x="3667" y="6918"/>
                    <a:pt x="4024" y="7001"/>
                    <a:pt x="4405" y="7001"/>
                  </a:cubicBezTo>
                  <a:cubicBezTo>
                    <a:pt x="4798" y="7001"/>
                    <a:pt x="5155" y="6906"/>
                    <a:pt x="5477" y="6763"/>
                  </a:cubicBezTo>
                  <a:close/>
                  <a:moveTo>
                    <a:pt x="5477" y="8406"/>
                  </a:moveTo>
                  <a:lnTo>
                    <a:pt x="5477" y="8858"/>
                  </a:lnTo>
                  <a:cubicBezTo>
                    <a:pt x="5155" y="9049"/>
                    <a:pt x="4798" y="9144"/>
                    <a:pt x="4405" y="9144"/>
                  </a:cubicBezTo>
                  <a:cubicBezTo>
                    <a:pt x="4024" y="9144"/>
                    <a:pt x="3667" y="9037"/>
                    <a:pt x="3334" y="8858"/>
                  </a:cubicBezTo>
                  <a:lnTo>
                    <a:pt x="3334" y="8406"/>
                  </a:lnTo>
                  <a:cubicBezTo>
                    <a:pt x="3631" y="8644"/>
                    <a:pt x="4001" y="8763"/>
                    <a:pt x="4405" y="8763"/>
                  </a:cubicBezTo>
                  <a:cubicBezTo>
                    <a:pt x="4810" y="8763"/>
                    <a:pt x="5167" y="8632"/>
                    <a:pt x="5477" y="8406"/>
                  </a:cubicBezTo>
                  <a:close/>
                  <a:moveTo>
                    <a:pt x="3870" y="0"/>
                  </a:moveTo>
                  <a:cubicBezTo>
                    <a:pt x="3691" y="0"/>
                    <a:pt x="3548" y="131"/>
                    <a:pt x="3536" y="298"/>
                  </a:cubicBezTo>
                  <a:cubicBezTo>
                    <a:pt x="2977" y="464"/>
                    <a:pt x="2488" y="786"/>
                    <a:pt x="2107" y="1238"/>
                  </a:cubicBezTo>
                  <a:cubicBezTo>
                    <a:pt x="1715" y="1715"/>
                    <a:pt x="1476" y="2274"/>
                    <a:pt x="1417" y="2893"/>
                  </a:cubicBezTo>
                  <a:cubicBezTo>
                    <a:pt x="798" y="3096"/>
                    <a:pt x="345" y="3691"/>
                    <a:pt x="345" y="4382"/>
                  </a:cubicBezTo>
                  <a:cubicBezTo>
                    <a:pt x="345" y="5239"/>
                    <a:pt x="1048" y="5953"/>
                    <a:pt x="1929" y="5953"/>
                  </a:cubicBezTo>
                  <a:lnTo>
                    <a:pt x="2369" y="5953"/>
                  </a:lnTo>
                  <a:lnTo>
                    <a:pt x="2500" y="6132"/>
                  </a:lnTo>
                  <a:lnTo>
                    <a:pt x="1298" y="6846"/>
                  </a:lnTo>
                  <a:cubicBezTo>
                    <a:pt x="1167" y="6918"/>
                    <a:pt x="1072" y="7060"/>
                    <a:pt x="1060" y="7203"/>
                  </a:cubicBezTo>
                  <a:cubicBezTo>
                    <a:pt x="1036" y="7358"/>
                    <a:pt x="1072" y="7501"/>
                    <a:pt x="1167" y="7620"/>
                  </a:cubicBezTo>
                  <a:lnTo>
                    <a:pt x="1512" y="8037"/>
                  </a:lnTo>
                  <a:lnTo>
                    <a:pt x="1000" y="8192"/>
                  </a:lnTo>
                  <a:cubicBezTo>
                    <a:pt x="405" y="8370"/>
                    <a:pt x="0" y="8918"/>
                    <a:pt x="0" y="9525"/>
                  </a:cubicBezTo>
                  <a:lnTo>
                    <a:pt x="0" y="11073"/>
                  </a:lnTo>
                  <a:cubicBezTo>
                    <a:pt x="0" y="11168"/>
                    <a:pt x="83" y="11240"/>
                    <a:pt x="167" y="11240"/>
                  </a:cubicBezTo>
                  <a:cubicBezTo>
                    <a:pt x="262" y="11240"/>
                    <a:pt x="333" y="11168"/>
                    <a:pt x="333" y="11073"/>
                  </a:cubicBezTo>
                  <a:lnTo>
                    <a:pt x="333" y="9525"/>
                  </a:lnTo>
                  <a:cubicBezTo>
                    <a:pt x="333" y="9049"/>
                    <a:pt x="643" y="8632"/>
                    <a:pt x="1095" y="8501"/>
                  </a:cubicBezTo>
                  <a:lnTo>
                    <a:pt x="1726" y="8311"/>
                  </a:lnTo>
                  <a:lnTo>
                    <a:pt x="2203" y="8906"/>
                  </a:lnTo>
                  <a:cubicBezTo>
                    <a:pt x="2250" y="8965"/>
                    <a:pt x="2286" y="9049"/>
                    <a:pt x="2286" y="9120"/>
                  </a:cubicBezTo>
                  <a:lnTo>
                    <a:pt x="2286" y="11049"/>
                  </a:lnTo>
                  <a:cubicBezTo>
                    <a:pt x="2286" y="11132"/>
                    <a:pt x="2357" y="11204"/>
                    <a:pt x="2441" y="11204"/>
                  </a:cubicBezTo>
                  <a:cubicBezTo>
                    <a:pt x="2536" y="11204"/>
                    <a:pt x="2608" y="11132"/>
                    <a:pt x="2608" y="11049"/>
                  </a:cubicBezTo>
                  <a:lnTo>
                    <a:pt x="2608" y="9144"/>
                  </a:lnTo>
                  <a:cubicBezTo>
                    <a:pt x="2608" y="8977"/>
                    <a:pt x="2548" y="8823"/>
                    <a:pt x="2465" y="8704"/>
                  </a:cubicBezTo>
                  <a:lnTo>
                    <a:pt x="1417" y="7418"/>
                  </a:lnTo>
                  <a:cubicBezTo>
                    <a:pt x="1393" y="7370"/>
                    <a:pt x="1369" y="7322"/>
                    <a:pt x="1369" y="7263"/>
                  </a:cubicBezTo>
                  <a:cubicBezTo>
                    <a:pt x="1393" y="7203"/>
                    <a:pt x="1417" y="7156"/>
                    <a:pt x="1465" y="7132"/>
                  </a:cubicBezTo>
                  <a:lnTo>
                    <a:pt x="2727" y="6370"/>
                  </a:lnTo>
                  <a:cubicBezTo>
                    <a:pt x="2798" y="6441"/>
                    <a:pt x="2893" y="6501"/>
                    <a:pt x="2977" y="6560"/>
                  </a:cubicBezTo>
                  <a:lnTo>
                    <a:pt x="2977" y="9299"/>
                  </a:lnTo>
                  <a:cubicBezTo>
                    <a:pt x="2977" y="9394"/>
                    <a:pt x="3060" y="9466"/>
                    <a:pt x="3143" y="9466"/>
                  </a:cubicBezTo>
                  <a:cubicBezTo>
                    <a:pt x="3239" y="9466"/>
                    <a:pt x="3310" y="9394"/>
                    <a:pt x="3310" y="9299"/>
                  </a:cubicBezTo>
                  <a:lnTo>
                    <a:pt x="3310" y="9227"/>
                  </a:lnTo>
                  <a:cubicBezTo>
                    <a:pt x="3631" y="9394"/>
                    <a:pt x="4012" y="9477"/>
                    <a:pt x="4382" y="9477"/>
                  </a:cubicBezTo>
                  <a:cubicBezTo>
                    <a:pt x="4751" y="9477"/>
                    <a:pt x="5108" y="9394"/>
                    <a:pt x="5453" y="9227"/>
                  </a:cubicBezTo>
                  <a:lnTo>
                    <a:pt x="5453" y="11073"/>
                  </a:lnTo>
                  <a:cubicBezTo>
                    <a:pt x="5453" y="11156"/>
                    <a:pt x="5525" y="11240"/>
                    <a:pt x="5620" y="11240"/>
                  </a:cubicBezTo>
                  <a:cubicBezTo>
                    <a:pt x="5703" y="11240"/>
                    <a:pt x="5775" y="11156"/>
                    <a:pt x="5775" y="11073"/>
                  </a:cubicBezTo>
                  <a:lnTo>
                    <a:pt x="5775" y="6572"/>
                  </a:lnTo>
                  <a:cubicBezTo>
                    <a:pt x="5870" y="6513"/>
                    <a:pt x="5953" y="6441"/>
                    <a:pt x="6037" y="6382"/>
                  </a:cubicBezTo>
                  <a:lnTo>
                    <a:pt x="7299" y="7144"/>
                  </a:lnTo>
                  <a:cubicBezTo>
                    <a:pt x="7334" y="7180"/>
                    <a:pt x="7370" y="7215"/>
                    <a:pt x="7382" y="7275"/>
                  </a:cubicBezTo>
                  <a:cubicBezTo>
                    <a:pt x="7394" y="7334"/>
                    <a:pt x="7382" y="7382"/>
                    <a:pt x="7334" y="7430"/>
                  </a:cubicBezTo>
                  <a:lnTo>
                    <a:pt x="6298" y="8727"/>
                  </a:lnTo>
                  <a:cubicBezTo>
                    <a:pt x="6191" y="8834"/>
                    <a:pt x="6144" y="9001"/>
                    <a:pt x="6144" y="9156"/>
                  </a:cubicBezTo>
                  <a:lnTo>
                    <a:pt x="6144" y="11073"/>
                  </a:lnTo>
                  <a:cubicBezTo>
                    <a:pt x="6144" y="11156"/>
                    <a:pt x="6227" y="11240"/>
                    <a:pt x="6310" y="11240"/>
                  </a:cubicBezTo>
                  <a:cubicBezTo>
                    <a:pt x="6406" y="11240"/>
                    <a:pt x="6477" y="11156"/>
                    <a:pt x="6477" y="11073"/>
                  </a:cubicBezTo>
                  <a:lnTo>
                    <a:pt x="6477" y="9144"/>
                  </a:lnTo>
                  <a:cubicBezTo>
                    <a:pt x="6477" y="9049"/>
                    <a:pt x="6501" y="8977"/>
                    <a:pt x="6548" y="8918"/>
                  </a:cubicBezTo>
                  <a:lnTo>
                    <a:pt x="7025" y="8323"/>
                  </a:lnTo>
                  <a:lnTo>
                    <a:pt x="7668" y="8513"/>
                  </a:lnTo>
                  <a:cubicBezTo>
                    <a:pt x="8108" y="8644"/>
                    <a:pt x="8430" y="9061"/>
                    <a:pt x="8430" y="9537"/>
                  </a:cubicBezTo>
                  <a:lnTo>
                    <a:pt x="8430" y="11085"/>
                  </a:lnTo>
                  <a:cubicBezTo>
                    <a:pt x="8430" y="11180"/>
                    <a:pt x="8501" y="11251"/>
                    <a:pt x="8584" y="11251"/>
                  </a:cubicBezTo>
                  <a:cubicBezTo>
                    <a:pt x="8680" y="11251"/>
                    <a:pt x="8751" y="11180"/>
                    <a:pt x="8751" y="11085"/>
                  </a:cubicBezTo>
                  <a:lnTo>
                    <a:pt x="8751" y="9537"/>
                  </a:lnTo>
                  <a:cubicBezTo>
                    <a:pt x="8799" y="8906"/>
                    <a:pt x="8394" y="8346"/>
                    <a:pt x="7799" y="8192"/>
                  </a:cubicBezTo>
                  <a:lnTo>
                    <a:pt x="7299" y="8037"/>
                  </a:lnTo>
                  <a:lnTo>
                    <a:pt x="7632" y="7620"/>
                  </a:lnTo>
                  <a:cubicBezTo>
                    <a:pt x="7727" y="7501"/>
                    <a:pt x="7775" y="7358"/>
                    <a:pt x="7739" y="7203"/>
                  </a:cubicBezTo>
                  <a:cubicBezTo>
                    <a:pt x="7715" y="7060"/>
                    <a:pt x="7620" y="6941"/>
                    <a:pt x="7501" y="6846"/>
                  </a:cubicBezTo>
                  <a:lnTo>
                    <a:pt x="6298" y="6132"/>
                  </a:lnTo>
                  <a:lnTo>
                    <a:pt x="6429" y="5953"/>
                  </a:lnTo>
                  <a:lnTo>
                    <a:pt x="6882" y="5953"/>
                  </a:lnTo>
                  <a:cubicBezTo>
                    <a:pt x="7739" y="5953"/>
                    <a:pt x="8453" y="5251"/>
                    <a:pt x="8453" y="4382"/>
                  </a:cubicBezTo>
                  <a:cubicBezTo>
                    <a:pt x="8453" y="3691"/>
                    <a:pt x="8013" y="3096"/>
                    <a:pt x="7382" y="2893"/>
                  </a:cubicBezTo>
                  <a:cubicBezTo>
                    <a:pt x="7346" y="2274"/>
                    <a:pt x="7108" y="1715"/>
                    <a:pt x="6703" y="1238"/>
                  </a:cubicBezTo>
                  <a:cubicBezTo>
                    <a:pt x="6334" y="786"/>
                    <a:pt x="5834" y="464"/>
                    <a:pt x="5275" y="298"/>
                  </a:cubicBezTo>
                  <a:cubicBezTo>
                    <a:pt x="5263" y="131"/>
                    <a:pt x="5108" y="0"/>
                    <a:pt x="4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66"/>
            <p:cNvSpPr/>
            <p:nvPr/>
          </p:nvSpPr>
          <p:spPr>
            <a:xfrm>
              <a:off x="5436753" y="4366842"/>
              <a:ext cx="21511" cy="10613"/>
            </a:xfrm>
            <a:custGeom>
              <a:avLst/>
              <a:gdLst/>
              <a:ahLst/>
              <a:cxnLst/>
              <a:rect l="l" t="t" r="r" b="b"/>
              <a:pathLst>
                <a:path w="679" h="335" extrusionOk="0">
                  <a:moveTo>
                    <a:pt x="155" y="1"/>
                  </a:moveTo>
                  <a:cubicBezTo>
                    <a:pt x="72" y="1"/>
                    <a:pt x="0" y="72"/>
                    <a:pt x="0" y="167"/>
                  </a:cubicBezTo>
                  <a:cubicBezTo>
                    <a:pt x="0" y="251"/>
                    <a:pt x="72" y="334"/>
                    <a:pt x="155" y="334"/>
                  </a:cubicBezTo>
                  <a:lnTo>
                    <a:pt x="524" y="334"/>
                  </a:lnTo>
                  <a:cubicBezTo>
                    <a:pt x="608" y="334"/>
                    <a:pt x="679" y="251"/>
                    <a:pt x="679" y="167"/>
                  </a:cubicBezTo>
                  <a:cubicBezTo>
                    <a:pt x="679"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66"/>
            <p:cNvSpPr/>
            <p:nvPr/>
          </p:nvSpPr>
          <p:spPr>
            <a:xfrm>
              <a:off x="5503503" y="4366842"/>
              <a:ext cx="21923" cy="10613"/>
            </a:xfrm>
            <a:custGeom>
              <a:avLst/>
              <a:gdLst/>
              <a:ahLst/>
              <a:cxnLst/>
              <a:rect l="l" t="t" r="r" b="b"/>
              <a:pathLst>
                <a:path w="692" h="335" extrusionOk="0">
                  <a:moveTo>
                    <a:pt x="167" y="1"/>
                  </a:moveTo>
                  <a:cubicBezTo>
                    <a:pt x="84" y="1"/>
                    <a:pt x="1" y="72"/>
                    <a:pt x="1" y="167"/>
                  </a:cubicBezTo>
                  <a:cubicBezTo>
                    <a:pt x="1" y="251"/>
                    <a:pt x="84" y="334"/>
                    <a:pt x="167" y="334"/>
                  </a:cubicBezTo>
                  <a:lnTo>
                    <a:pt x="525" y="334"/>
                  </a:lnTo>
                  <a:cubicBezTo>
                    <a:pt x="620" y="334"/>
                    <a:pt x="691" y="251"/>
                    <a:pt x="691" y="167"/>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3" name="Google Shape;10483;p66"/>
          <p:cNvSpPr/>
          <p:nvPr/>
        </p:nvSpPr>
        <p:spPr>
          <a:xfrm>
            <a:off x="1322345" y="3836582"/>
            <a:ext cx="367805" cy="259871"/>
          </a:xfrm>
          <a:custGeom>
            <a:avLst/>
            <a:gdLst/>
            <a:ahLst/>
            <a:cxnLst/>
            <a:rect l="l" t="t" r="r" b="b"/>
            <a:pathLst>
              <a:path w="11610" h="8203" extrusionOk="0">
                <a:moveTo>
                  <a:pt x="8950" y="1"/>
                </a:moveTo>
                <a:cubicBezTo>
                  <a:pt x="8803" y="1"/>
                  <a:pt x="8662" y="36"/>
                  <a:pt x="8597" y="153"/>
                </a:cubicBezTo>
                <a:cubicBezTo>
                  <a:pt x="8276" y="749"/>
                  <a:pt x="7228" y="1975"/>
                  <a:pt x="6633" y="2642"/>
                </a:cubicBezTo>
                <a:cubicBezTo>
                  <a:pt x="6359" y="2939"/>
                  <a:pt x="5978" y="3118"/>
                  <a:pt x="5573" y="3154"/>
                </a:cubicBezTo>
                <a:lnTo>
                  <a:pt x="4978" y="3154"/>
                </a:lnTo>
                <a:lnTo>
                  <a:pt x="4978" y="2999"/>
                </a:lnTo>
                <a:cubicBezTo>
                  <a:pt x="4978" y="2916"/>
                  <a:pt x="4906" y="2832"/>
                  <a:pt x="4811" y="2832"/>
                </a:cubicBezTo>
                <a:lnTo>
                  <a:pt x="3263" y="2832"/>
                </a:lnTo>
                <a:lnTo>
                  <a:pt x="3263" y="2749"/>
                </a:lnTo>
                <a:cubicBezTo>
                  <a:pt x="3263" y="2666"/>
                  <a:pt x="3192" y="2582"/>
                  <a:pt x="3097" y="2582"/>
                </a:cubicBezTo>
                <a:lnTo>
                  <a:pt x="168" y="2582"/>
                </a:lnTo>
                <a:cubicBezTo>
                  <a:pt x="72" y="2582"/>
                  <a:pt x="1" y="2666"/>
                  <a:pt x="1" y="2749"/>
                </a:cubicBezTo>
                <a:lnTo>
                  <a:pt x="1" y="5440"/>
                </a:lnTo>
                <a:cubicBezTo>
                  <a:pt x="1" y="5535"/>
                  <a:pt x="72" y="5606"/>
                  <a:pt x="168" y="5606"/>
                </a:cubicBezTo>
                <a:cubicBezTo>
                  <a:pt x="263" y="5606"/>
                  <a:pt x="334" y="5535"/>
                  <a:pt x="334" y="5440"/>
                </a:cubicBezTo>
                <a:lnTo>
                  <a:pt x="334" y="2916"/>
                </a:lnTo>
                <a:lnTo>
                  <a:pt x="2894" y="2916"/>
                </a:lnTo>
                <a:lnTo>
                  <a:pt x="2894" y="7857"/>
                </a:lnTo>
                <a:lnTo>
                  <a:pt x="334" y="7857"/>
                </a:lnTo>
                <a:lnTo>
                  <a:pt x="334" y="6118"/>
                </a:lnTo>
                <a:cubicBezTo>
                  <a:pt x="334" y="6023"/>
                  <a:pt x="263" y="5952"/>
                  <a:pt x="168" y="5952"/>
                </a:cubicBezTo>
                <a:cubicBezTo>
                  <a:pt x="72" y="5952"/>
                  <a:pt x="1" y="6023"/>
                  <a:pt x="1" y="6118"/>
                </a:cubicBezTo>
                <a:lnTo>
                  <a:pt x="1" y="8035"/>
                </a:lnTo>
                <a:cubicBezTo>
                  <a:pt x="1" y="8119"/>
                  <a:pt x="72" y="8202"/>
                  <a:pt x="168" y="8202"/>
                </a:cubicBezTo>
                <a:lnTo>
                  <a:pt x="3073" y="8202"/>
                </a:lnTo>
                <a:cubicBezTo>
                  <a:pt x="3156" y="8202"/>
                  <a:pt x="3239" y="8119"/>
                  <a:pt x="3239" y="8035"/>
                </a:cubicBezTo>
                <a:lnTo>
                  <a:pt x="3239" y="7964"/>
                </a:lnTo>
                <a:lnTo>
                  <a:pt x="4787" y="7964"/>
                </a:lnTo>
                <a:cubicBezTo>
                  <a:pt x="4871" y="7964"/>
                  <a:pt x="4942" y="7881"/>
                  <a:pt x="4942" y="7797"/>
                </a:cubicBezTo>
                <a:lnTo>
                  <a:pt x="4942" y="7642"/>
                </a:lnTo>
                <a:lnTo>
                  <a:pt x="5859" y="7642"/>
                </a:lnTo>
                <a:cubicBezTo>
                  <a:pt x="5954" y="7642"/>
                  <a:pt x="6061" y="7690"/>
                  <a:pt x="6156" y="7750"/>
                </a:cubicBezTo>
                <a:cubicBezTo>
                  <a:pt x="6287" y="7869"/>
                  <a:pt x="6430" y="7964"/>
                  <a:pt x="6597" y="8023"/>
                </a:cubicBezTo>
                <a:cubicBezTo>
                  <a:pt x="6764" y="8083"/>
                  <a:pt x="6930" y="8107"/>
                  <a:pt x="7109" y="8107"/>
                </a:cubicBezTo>
                <a:lnTo>
                  <a:pt x="7776" y="8107"/>
                </a:lnTo>
                <a:cubicBezTo>
                  <a:pt x="7859" y="8107"/>
                  <a:pt x="7942" y="8035"/>
                  <a:pt x="7942" y="7940"/>
                </a:cubicBezTo>
                <a:cubicBezTo>
                  <a:pt x="7942" y="7857"/>
                  <a:pt x="7859" y="7785"/>
                  <a:pt x="7776" y="7785"/>
                </a:cubicBezTo>
                <a:lnTo>
                  <a:pt x="7109" y="7785"/>
                </a:lnTo>
                <a:cubicBezTo>
                  <a:pt x="6966" y="7785"/>
                  <a:pt x="6835" y="7750"/>
                  <a:pt x="6716" y="7702"/>
                </a:cubicBezTo>
                <a:cubicBezTo>
                  <a:pt x="6597" y="7666"/>
                  <a:pt x="6478" y="7583"/>
                  <a:pt x="6371" y="7500"/>
                </a:cubicBezTo>
                <a:cubicBezTo>
                  <a:pt x="6228" y="7381"/>
                  <a:pt x="6049" y="7309"/>
                  <a:pt x="5859" y="7309"/>
                </a:cubicBezTo>
                <a:lnTo>
                  <a:pt x="4942" y="7309"/>
                </a:lnTo>
                <a:lnTo>
                  <a:pt x="4942" y="4987"/>
                </a:lnTo>
                <a:cubicBezTo>
                  <a:pt x="4942" y="4892"/>
                  <a:pt x="4871" y="4821"/>
                  <a:pt x="4775" y="4821"/>
                </a:cubicBezTo>
                <a:cubicBezTo>
                  <a:pt x="4692" y="4821"/>
                  <a:pt x="4621" y="4892"/>
                  <a:pt x="4621" y="4987"/>
                </a:cubicBezTo>
                <a:lnTo>
                  <a:pt x="4621" y="7619"/>
                </a:lnTo>
                <a:lnTo>
                  <a:pt x="3251" y="7619"/>
                </a:lnTo>
                <a:lnTo>
                  <a:pt x="3251" y="3166"/>
                </a:lnTo>
                <a:lnTo>
                  <a:pt x="4621" y="3166"/>
                </a:lnTo>
                <a:lnTo>
                  <a:pt x="4621" y="4309"/>
                </a:lnTo>
                <a:cubicBezTo>
                  <a:pt x="4621" y="4404"/>
                  <a:pt x="4692" y="4475"/>
                  <a:pt x="4775" y="4475"/>
                </a:cubicBezTo>
                <a:cubicBezTo>
                  <a:pt x="4871" y="4475"/>
                  <a:pt x="4942" y="4404"/>
                  <a:pt x="4942" y="4309"/>
                </a:cubicBezTo>
                <a:lnTo>
                  <a:pt x="4942" y="3475"/>
                </a:lnTo>
                <a:lnTo>
                  <a:pt x="5561" y="3475"/>
                </a:lnTo>
                <a:cubicBezTo>
                  <a:pt x="6049" y="3451"/>
                  <a:pt x="6526" y="3225"/>
                  <a:pt x="6847" y="2868"/>
                </a:cubicBezTo>
                <a:cubicBezTo>
                  <a:pt x="7597" y="2047"/>
                  <a:pt x="8538" y="951"/>
                  <a:pt x="8859" y="344"/>
                </a:cubicBezTo>
                <a:cubicBezTo>
                  <a:pt x="8877" y="337"/>
                  <a:pt x="8900" y="334"/>
                  <a:pt x="8928" y="334"/>
                </a:cubicBezTo>
                <a:cubicBezTo>
                  <a:pt x="8994" y="334"/>
                  <a:pt x="9085" y="351"/>
                  <a:pt x="9169" y="368"/>
                </a:cubicBezTo>
                <a:cubicBezTo>
                  <a:pt x="9443" y="534"/>
                  <a:pt x="9574" y="856"/>
                  <a:pt x="9502" y="1177"/>
                </a:cubicBezTo>
                <a:lnTo>
                  <a:pt x="8812" y="2797"/>
                </a:lnTo>
                <a:cubicBezTo>
                  <a:pt x="8800" y="2856"/>
                  <a:pt x="8800" y="2916"/>
                  <a:pt x="8835" y="2963"/>
                </a:cubicBezTo>
                <a:cubicBezTo>
                  <a:pt x="8859" y="2999"/>
                  <a:pt x="8919" y="3035"/>
                  <a:pt x="8978" y="3035"/>
                </a:cubicBezTo>
                <a:lnTo>
                  <a:pt x="10836" y="3035"/>
                </a:lnTo>
                <a:cubicBezTo>
                  <a:pt x="11074" y="3035"/>
                  <a:pt x="11276" y="3225"/>
                  <a:pt x="11276" y="3463"/>
                </a:cubicBezTo>
                <a:lnTo>
                  <a:pt x="11276" y="3523"/>
                </a:lnTo>
                <a:cubicBezTo>
                  <a:pt x="11276" y="3761"/>
                  <a:pt x="11074" y="3952"/>
                  <a:pt x="10836" y="3952"/>
                </a:cubicBezTo>
                <a:lnTo>
                  <a:pt x="9859" y="3952"/>
                </a:lnTo>
                <a:cubicBezTo>
                  <a:pt x="9764" y="3952"/>
                  <a:pt x="9693" y="4035"/>
                  <a:pt x="9693" y="4118"/>
                </a:cubicBezTo>
                <a:cubicBezTo>
                  <a:pt x="9693" y="4213"/>
                  <a:pt x="9764" y="4285"/>
                  <a:pt x="9859" y="4285"/>
                </a:cubicBezTo>
                <a:lnTo>
                  <a:pt x="10621" y="4285"/>
                </a:lnTo>
                <a:cubicBezTo>
                  <a:pt x="10859" y="4285"/>
                  <a:pt x="11038" y="4475"/>
                  <a:pt x="11038" y="4702"/>
                </a:cubicBezTo>
                <a:lnTo>
                  <a:pt x="11038" y="4785"/>
                </a:lnTo>
                <a:cubicBezTo>
                  <a:pt x="11038" y="5023"/>
                  <a:pt x="10836" y="5202"/>
                  <a:pt x="10621" y="5202"/>
                </a:cubicBezTo>
                <a:lnTo>
                  <a:pt x="9859" y="5202"/>
                </a:lnTo>
                <a:cubicBezTo>
                  <a:pt x="9764" y="5202"/>
                  <a:pt x="9693" y="5285"/>
                  <a:pt x="9693" y="5368"/>
                </a:cubicBezTo>
                <a:cubicBezTo>
                  <a:pt x="9693" y="5464"/>
                  <a:pt x="9764" y="5535"/>
                  <a:pt x="9859" y="5535"/>
                </a:cubicBezTo>
                <a:lnTo>
                  <a:pt x="10443" y="5535"/>
                </a:lnTo>
                <a:cubicBezTo>
                  <a:pt x="10657" y="5535"/>
                  <a:pt x="10859" y="5714"/>
                  <a:pt x="10859" y="5952"/>
                </a:cubicBezTo>
                <a:lnTo>
                  <a:pt x="10859" y="6071"/>
                </a:lnTo>
                <a:cubicBezTo>
                  <a:pt x="10859" y="6297"/>
                  <a:pt x="10681" y="6488"/>
                  <a:pt x="10443" y="6488"/>
                </a:cubicBezTo>
                <a:lnTo>
                  <a:pt x="9859" y="6488"/>
                </a:lnTo>
                <a:cubicBezTo>
                  <a:pt x="9764" y="6488"/>
                  <a:pt x="9693" y="6559"/>
                  <a:pt x="9693" y="6654"/>
                </a:cubicBezTo>
                <a:cubicBezTo>
                  <a:pt x="9693" y="6738"/>
                  <a:pt x="9764" y="6809"/>
                  <a:pt x="9859" y="6809"/>
                </a:cubicBezTo>
                <a:lnTo>
                  <a:pt x="10086" y="6809"/>
                </a:lnTo>
                <a:cubicBezTo>
                  <a:pt x="10288" y="6809"/>
                  <a:pt x="10467" y="6988"/>
                  <a:pt x="10467" y="7202"/>
                </a:cubicBezTo>
                <a:lnTo>
                  <a:pt x="10467" y="7369"/>
                </a:lnTo>
                <a:cubicBezTo>
                  <a:pt x="10467" y="7571"/>
                  <a:pt x="10288" y="7750"/>
                  <a:pt x="10086" y="7750"/>
                </a:cubicBezTo>
                <a:lnTo>
                  <a:pt x="8442" y="7750"/>
                </a:lnTo>
                <a:cubicBezTo>
                  <a:pt x="8359" y="7750"/>
                  <a:pt x="8276" y="7821"/>
                  <a:pt x="8276" y="7916"/>
                </a:cubicBezTo>
                <a:cubicBezTo>
                  <a:pt x="8276" y="8000"/>
                  <a:pt x="8359" y="8083"/>
                  <a:pt x="8442" y="8083"/>
                </a:cubicBezTo>
                <a:lnTo>
                  <a:pt x="10086" y="8083"/>
                </a:lnTo>
                <a:cubicBezTo>
                  <a:pt x="10478" y="8083"/>
                  <a:pt x="10812" y="7750"/>
                  <a:pt x="10812" y="7345"/>
                </a:cubicBezTo>
                <a:lnTo>
                  <a:pt x="10812" y="7214"/>
                </a:lnTo>
                <a:cubicBezTo>
                  <a:pt x="10812" y="7047"/>
                  <a:pt x="10764" y="6904"/>
                  <a:pt x="10681" y="6785"/>
                </a:cubicBezTo>
                <a:cubicBezTo>
                  <a:pt x="10979" y="6678"/>
                  <a:pt x="11181" y="6392"/>
                  <a:pt x="11181" y="6071"/>
                </a:cubicBezTo>
                <a:lnTo>
                  <a:pt x="11181" y="5952"/>
                </a:lnTo>
                <a:cubicBezTo>
                  <a:pt x="11181" y="5761"/>
                  <a:pt x="11109" y="5583"/>
                  <a:pt x="10990" y="5440"/>
                </a:cubicBezTo>
                <a:cubicBezTo>
                  <a:pt x="11217" y="5309"/>
                  <a:pt x="11371" y="5071"/>
                  <a:pt x="11371" y="4785"/>
                </a:cubicBezTo>
                <a:lnTo>
                  <a:pt x="11371" y="4702"/>
                </a:lnTo>
                <a:cubicBezTo>
                  <a:pt x="11371" y="4511"/>
                  <a:pt x="11300" y="4333"/>
                  <a:pt x="11181" y="4190"/>
                </a:cubicBezTo>
                <a:cubicBezTo>
                  <a:pt x="11431" y="4059"/>
                  <a:pt x="11598" y="3809"/>
                  <a:pt x="11598" y="3511"/>
                </a:cubicBezTo>
                <a:lnTo>
                  <a:pt x="11598" y="3451"/>
                </a:lnTo>
                <a:cubicBezTo>
                  <a:pt x="11610" y="3023"/>
                  <a:pt x="11276" y="2678"/>
                  <a:pt x="10836" y="2678"/>
                </a:cubicBezTo>
                <a:lnTo>
                  <a:pt x="9228" y="2678"/>
                </a:lnTo>
                <a:lnTo>
                  <a:pt x="9824" y="1273"/>
                </a:lnTo>
                <a:cubicBezTo>
                  <a:pt x="9824" y="1273"/>
                  <a:pt x="9824" y="1261"/>
                  <a:pt x="9847" y="1261"/>
                </a:cubicBezTo>
                <a:cubicBezTo>
                  <a:pt x="9978" y="784"/>
                  <a:pt x="9764" y="296"/>
                  <a:pt x="9335" y="58"/>
                </a:cubicBezTo>
                <a:cubicBezTo>
                  <a:pt x="9324" y="46"/>
                  <a:pt x="9312" y="46"/>
                  <a:pt x="9288" y="46"/>
                </a:cubicBezTo>
                <a:cubicBezTo>
                  <a:pt x="9196" y="25"/>
                  <a:pt x="9071" y="1"/>
                  <a:pt x="8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4" name="Google Shape;10484;p66"/>
          <p:cNvGrpSpPr/>
          <p:nvPr/>
        </p:nvGrpSpPr>
        <p:grpSpPr>
          <a:xfrm>
            <a:off x="3103646" y="3766076"/>
            <a:ext cx="360233" cy="362451"/>
            <a:chOff x="3107608" y="3763401"/>
            <a:chExt cx="360233" cy="362451"/>
          </a:xfrm>
          <a:solidFill>
            <a:schemeClr val="accent1"/>
          </a:solidFill>
        </p:grpSpPr>
        <p:sp>
          <p:nvSpPr>
            <p:cNvPr id="10485" name="Google Shape;10485;p66"/>
            <p:cNvSpPr/>
            <p:nvPr/>
          </p:nvSpPr>
          <p:spPr>
            <a:xfrm>
              <a:off x="3323349" y="3763401"/>
              <a:ext cx="144492" cy="152729"/>
            </a:xfrm>
            <a:custGeom>
              <a:avLst/>
              <a:gdLst/>
              <a:ahLst/>
              <a:cxnLst/>
              <a:rect l="l" t="t" r="r" b="b"/>
              <a:pathLst>
                <a:path w="4561" h="4821" extrusionOk="0">
                  <a:moveTo>
                    <a:pt x="2354" y="0"/>
                  </a:moveTo>
                  <a:cubicBezTo>
                    <a:pt x="1649" y="0"/>
                    <a:pt x="958" y="340"/>
                    <a:pt x="524" y="975"/>
                  </a:cubicBezTo>
                  <a:cubicBezTo>
                    <a:pt x="1" y="1761"/>
                    <a:pt x="36" y="2761"/>
                    <a:pt x="584" y="3511"/>
                  </a:cubicBezTo>
                  <a:lnTo>
                    <a:pt x="536" y="4642"/>
                  </a:lnTo>
                  <a:cubicBezTo>
                    <a:pt x="536" y="4702"/>
                    <a:pt x="572" y="4761"/>
                    <a:pt x="620" y="4797"/>
                  </a:cubicBezTo>
                  <a:cubicBezTo>
                    <a:pt x="644" y="4809"/>
                    <a:pt x="679" y="4821"/>
                    <a:pt x="703" y="4821"/>
                  </a:cubicBezTo>
                  <a:cubicBezTo>
                    <a:pt x="739" y="4821"/>
                    <a:pt x="751" y="4821"/>
                    <a:pt x="775" y="4809"/>
                  </a:cubicBezTo>
                  <a:lnTo>
                    <a:pt x="1810" y="4333"/>
                  </a:lnTo>
                  <a:cubicBezTo>
                    <a:pt x="1987" y="4375"/>
                    <a:pt x="2166" y="4395"/>
                    <a:pt x="2342" y="4395"/>
                  </a:cubicBezTo>
                  <a:cubicBezTo>
                    <a:pt x="3067" y="4395"/>
                    <a:pt x="3756" y="4048"/>
                    <a:pt x="4168" y="3416"/>
                  </a:cubicBezTo>
                  <a:cubicBezTo>
                    <a:pt x="4323" y="3214"/>
                    <a:pt x="4430" y="2975"/>
                    <a:pt x="4489" y="2725"/>
                  </a:cubicBezTo>
                  <a:cubicBezTo>
                    <a:pt x="4501" y="2630"/>
                    <a:pt x="4454" y="2547"/>
                    <a:pt x="4370" y="2511"/>
                  </a:cubicBezTo>
                  <a:cubicBezTo>
                    <a:pt x="4360" y="2510"/>
                    <a:pt x="4351" y="2509"/>
                    <a:pt x="4341" y="2509"/>
                  </a:cubicBezTo>
                  <a:cubicBezTo>
                    <a:pt x="4258" y="2509"/>
                    <a:pt x="4188" y="2555"/>
                    <a:pt x="4156" y="2630"/>
                  </a:cubicBezTo>
                  <a:cubicBezTo>
                    <a:pt x="4108" y="2844"/>
                    <a:pt x="4025" y="3035"/>
                    <a:pt x="3906" y="3225"/>
                  </a:cubicBezTo>
                  <a:cubicBezTo>
                    <a:pt x="3551" y="3749"/>
                    <a:pt x="2961" y="4059"/>
                    <a:pt x="2349" y="4059"/>
                  </a:cubicBezTo>
                  <a:cubicBezTo>
                    <a:pt x="2182" y="4059"/>
                    <a:pt x="2013" y="4036"/>
                    <a:pt x="1846" y="3987"/>
                  </a:cubicBezTo>
                  <a:cubicBezTo>
                    <a:pt x="1831" y="3982"/>
                    <a:pt x="1816" y="3980"/>
                    <a:pt x="1801" y="3980"/>
                  </a:cubicBezTo>
                  <a:cubicBezTo>
                    <a:pt x="1779" y="3980"/>
                    <a:pt x="1755" y="3985"/>
                    <a:pt x="1727" y="3999"/>
                  </a:cubicBezTo>
                  <a:lnTo>
                    <a:pt x="894" y="4392"/>
                  </a:lnTo>
                  <a:lnTo>
                    <a:pt x="941" y="3464"/>
                  </a:lnTo>
                  <a:cubicBezTo>
                    <a:pt x="941" y="3416"/>
                    <a:pt x="929" y="3392"/>
                    <a:pt x="917" y="3344"/>
                  </a:cubicBezTo>
                  <a:cubicBezTo>
                    <a:pt x="405" y="2713"/>
                    <a:pt x="382" y="1832"/>
                    <a:pt x="822" y="1154"/>
                  </a:cubicBezTo>
                  <a:cubicBezTo>
                    <a:pt x="1096" y="749"/>
                    <a:pt x="1513" y="475"/>
                    <a:pt x="2001" y="368"/>
                  </a:cubicBezTo>
                  <a:cubicBezTo>
                    <a:pt x="2120" y="348"/>
                    <a:pt x="2239" y="337"/>
                    <a:pt x="2357" y="337"/>
                  </a:cubicBezTo>
                  <a:cubicBezTo>
                    <a:pt x="2723" y="337"/>
                    <a:pt x="3079" y="438"/>
                    <a:pt x="3394" y="654"/>
                  </a:cubicBezTo>
                  <a:cubicBezTo>
                    <a:pt x="3870" y="963"/>
                    <a:pt x="4168" y="1475"/>
                    <a:pt x="4215" y="2035"/>
                  </a:cubicBezTo>
                  <a:cubicBezTo>
                    <a:pt x="4226" y="2123"/>
                    <a:pt x="4299" y="2191"/>
                    <a:pt x="4376" y="2191"/>
                  </a:cubicBezTo>
                  <a:cubicBezTo>
                    <a:pt x="4382" y="2191"/>
                    <a:pt x="4388" y="2190"/>
                    <a:pt x="4394" y="2190"/>
                  </a:cubicBezTo>
                  <a:cubicBezTo>
                    <a:pt x="4489" y="2166"/>
                    <a:pt x="4561" y="2094"/>
                    <a:pt x="4549" y="2011"/>
                  </a:cubicBezTo>
                  <a:cubicBezTo>
                    <a:pt x="4489" y="1332"/>
                    <a:pt x="4132" y="737"/>
                    <a:pt x="3572" y="368"/>
                  </a:cubicBezTo>
                  <a:cubicBezTo>
                    <a:pt x="3196" y="120"/>
                    <a:pt x="2773" y="0"/>
                    <a:pt x="23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66"/>
            <p:cNvSpPr/>
            <p:nvPr/>
          </p:nvSpPr>
          <p:spPr>
            <a:xfrm>
              <a:off x="3107608" y="3863256"/>
              <a:ext cx="333844" cy="262596"/>
            </a:xfrm>
            <a:custGeom>
              <a:avLst/>
              <a:gdLst/>
              <a:ahLst/>
              <a:cxnLst/>
              <a:rect l="l" t="t" r="r" b="b"/>
              <a:pathLst>
                <a:path w="10538" h="8289" extrusionOk="0">
                  <a:moveTo>
                    <a:pt x="4894" y="2121"/>
                  </a:moveTo>
                  <a:lnTo>
                    <a:pt x="5108" y="2324"/>
                  </a:lnTo>
                  <a:lnTo>
                    <a:pt x="4822" y="2609"/>
                  </a:lnTo>
                  <a:lnTo>
                    <a:pt x="4537" y="2883"/>
                  </a:lnTo>
                  <a:lnTo>
                    <a:pt x="4334" y="2681"/>
                  </a:lnTo>
                  <a:lnTo>
                    <a:pt x="4894" y="2121"/>
                  </a:lnTo>
                  <a:close/>
                  <a:moveTo>
                    <a:pt x="5894" y="3431"/>
                  </a:moveTo>
                  <a:cubicBezTo>
                    <a:pt x="5965" y="3431"/>
                    <a:pt x="6025" y="3455"/>
                    <a:pt x="6084" y="3502"/>
                  </a:cubicBezTo>
                  <a:lnTo>
                    <a:pt x="6275" y="3693"/>
                  </a:lnTo>
                  <a:cubicBezTo>
                    <a:pt x="6382" y="3800"/>
                    <a:pt x="6382" y="3967"/>
                    <a:pt x="6275" y="4062"/>
                  </a:cubicBezTo>
                  <a:cubicBezTo>
                    <a:pt x="6227" y="4110"/>
                    <a:pt x="6156" y="4145"/>
                    <a:pt x="6084" y="4145"/>
                  </a:cubicBezTo>
                  <a:cubicBezTo>
                    <a:pt x="6013" y="4145"/>
                    <a:pt x="5953" y="4110"/>
                    <a:pt x="5894" y="4062"/>
                  </a:cubicBezTo>
                  <a:lnTo>
                    <a:pt x="5703" y="3872"/>
                  </a:lnTo>
                  <a:cubicBezTo>
                    <a:pt x="5596" y="3764"/>
                    <a:pt x="5596" y="3586"/>
                    <a:pt x="5703" y="3502"/>
                  </a:cubicBezTo>
                  <a:cubicBezTo>
                    <a:pt x="5739" y="3455"/>
                    <a:pt x="5810" y="3431"/>
                    <a:pt x="5894" y="3431"/>
                  </a:cubicBezTo>
                  <a:close/>
                  <a:moveTo>
                    <a:pt x="6453" y="1955"/>
                  </a:moveTo>
                  <a:lnTo>
                    <a:pt x="8085" y="3919"/>
                  </a:lnTo>
                  <a:cubicBezTo>
                    <a:pt x="8406" y="4324"/>
                    <a:pt x="8454" y="4812"/>
                    <a:pt x="8192" y="5062"/>
                  </a:cubicBezTo>
                  <a:lnTo>
                    <a:pt x="7275" y="5991"/>
                  </a:lnTo>
                  <a:cubicBezTo>
                    <a:pt x="7159" y="6102"/>
                    <a:pt x="7004" y="6155"/>
                    <a:pt x="6835" y="6155"/>
                  </a:cubicBezTo>
                  <a:cubicBezTo>
                    <a:pt x="6606" y="6155"/>
                    <a:pt x="6351" y="6057"/>
                    <a:pt x="6132" y="5872"/>
                  </a:cubicBezTo>
                  <a:lnTo>
                    <a:pt x="4167" y="4241"/>
                  </a:lnTo>
                  <a:lnTo>
                    <a:pt x="4167" y="4062"/>
                  </a:lnTo>
                  <a:cubicBezTo>
                    <a:pt x="4191" y="3824"/>
                    <a:pt x="4298" y="3610"/>
                    <a:pt x="4465" y="3443"/>
                  </a:cubicBezTo>
                  <a:lnTo>
                    <a:pt x="4941" y="2967"/>
                  </a:lnTo>
                  <a:lnTo>
                    <a:pt x="5358" y="3383"/>
                  </a:lnTo>
                  <a:cubicBezTo>
                    <a:pt x="5239" y="3610"/>
                    <a:pt x="5263" y="3907"/>
                    <a:pt x="5453" y="4098"/>
                  </a:cubicBezTo>
                  <a:lnTo>
                    <a:pt x="5656" y="4288"/>
                  </a:lnTo>
                  <a:cubicBezTo>
                    <a:pt x="5775" y="4407"/>
                    <a:pt x="5918" y="4467"/>
                    <a:pt x="6084" y="4467"/>
                  </a:cubicBezTo>
                  <a:cubicBezTo>
                    <a:pt x="6191" y="4467"/>
                    <a:pt x="6287" y="4431"/>
                    <a:pt x="6370" y="4395"/>
                  </a:cubicBezTo>
                  <a:lnTo>
                    <a:pt x="7239" y="5265"/>
                  </a:lnTo>
                  <a:cubicBezTo>
                    <a:pt x="7275" y="5300"/>
                    <a:pt x="7323" y="5312"/>
                    <a:pt x="7358" y="5312"/>
                  </a:cubicBezTo>
                  <a:cubicBezTo>
                    <a:pt x="7406" y="5312"/>
                    <a:pt x="7454" y="5300"/>
                    <a:pt x="7477" y="5265"/>
                  </a:cubicBezTo>
                  <a:cubicBezTo>
                    <a:pt x="7537" y="5217"/>
                    <a:pt x="7537" y="5086"/>
                    <a:pt x="7477" y="5026"/>
                  </a:cubicBezTo>
                  <a:lnTo>
                    <a:pt x="6608" y="4157"/>
                  </a:lnTo>
                  <a:cubicBezTo>
                    <a:pt x="6727" y="3931"/>
                    <a:pt x="6692" y="3633"/>
                    <a:pt x="6501" y="3443"/>
                  </a:cubicBezTo>
                  <a:lnTo>
                    <a:pt x="6311" y="3252"/>
                  </a:lnTo>
                  <a:cubicBezTo>
                    <a:pt x="6188" y="3130"/>
                    <a:pt x="6032" y="3073"/>
                    <a:pt x="5880" y="3073"/>
                  </a:cubicBezTo>
                  <a:cubicBezTo>
                    <a:pt x="5779" y="3073"/>
                    <a:pt x="5681" y="3098"/>
                    <a:pt x="5596" y="3145"/>
                  </a:cubicBezTo>
                  <a:lnTo>
                    <a:pt x="5179" y="2729"/>
                  </a:lnTo>
                  <a:lnTo>
                    <a:pt x="5453" y="2443"/>
                  </a:lnTo>
                  <a:lnTo>
                    <a:pt x="5656" y="2252"/>
                  </a:lnTo>
                  <a:cubicBezTo>
                    <a:pt x="5834" y="2074"/>
                    <a:pt x="6084" y="1967"/>
                    <a:pt x="6334" y="1955"/>
                  </a:cubicBezTo>
                  <a:close/>
                  <a:moveTo>
                    <a:pt x="1928" y="1"/>
                  </a:moveTo>
                  <a:cubicBezTo>
                    <a:pt x="1921" y="1"/>
                    <a:pt x="1913" y="1"/>
                    <a:pt x="1905" y="2"/>
                  </a:cubicBezTo>
                  <a:cubicBezTo>
                    <a:pt x="1477" y="62"/>
                    <a:pt x="1072" y="252"/>
                    <a:pt x="762" y="550"/>
                  </a:cubicBezTo>
                  <a:cubicBezTo>
                    <a:pt x="0" y="1312"/>
                    <a:pt x="0" y="2562"/>
                    <a:pt x="762" y="3324"/>
                  </a:cubicBezTo>
                  <a:lnTo>
                    <a:pt x="1393" y="3967"/>
                  </a:lnTo>
                  <a:cubicBezTo>
                    <a:pt x="1750" y="4324"/>
                    <a:pt x="1810" y="4884"/>
                    <a:pt x="1524" y="5300"/>
                  </a:cubicBezTo>
                  <a:cubicBezTo>
                    <a:pt x="1489" y="5360"/>
                    <a:pt x="1500" y="5455"/>
                    <a:pt x="1548" y="5515"/>
                  </a:cubicBezTo>
                  <a:lnTo>
                    <a:pt x="2131" y="6086"/>
                  </a:lnTo>
                  <a:cubicBezTo>
                    <a:pt x="2155" y="6122"/>
                    <a:pt x="2203" y="6134"/>
                    <a:pt x="2239" y="6134"/>
                  </a:cubicBezTo>
                  <a:lnTo>
                    <a:pt x="2262" y="6134"/>
                  </a:lnTo>
                  <a:cubicBezTo>
                    <a:pt x="2298" y="6134"/>
                    <a:pt x="2346" y="6110"/>
                    <a:pt x="2381" y="6074"/>
                  </a:cubicBezTo>
                  <a:cubicBezTo>
                    <a:pt x="3084" y="5193"/>
                    <a:pt x="3001" y="3931"/>
                    <a:pt x="2215" y="3145"/>
                  </a:cubicBezTo>
                  <a:lnTo>
                    <a:pt x="1572" y="2502"/>
                  </a:lnTo>
                  <a:cubicBezTo>
                    <a:pt x="1429" y="2359"/>
                    <a:pt x="1334" y="2145"/>
                    <a:pt x="1334" y="1919"/>
                  </a:cubicBezTo>
                  <a:cubicBezTo>
                    <a:pt x="1334" y="1705"/>
                    <a:pt x="1429" y="1502"/>
                    <a:pt x="1572" y="1347"/>
                  </a:cubicBezTo>
                  <a:cubicBezTo>
                    <a:pt x="1727" y="1193"/>
                    <a:pt x="1929" y="1109"/>
                    <a:pt x="2155" y="1109"/>
                  </a:cubicBezTo>
                  <a:cubicBezTo>
                    <a:pt x="2381" y="1109"/>
                    <a:pt x="2572" y="1193"/>
                    <a:pt x="2739" y="1347"/>
                  </a:cubicBezTo>
                  <a:lnTo>
                    <a:pt x="3965" y="2574"/>
                  </a:lnTo>
                  <a:cubicBezTo>
                    <a:pt x="3941" y="2609"/>
                    <a:pt x="3929" y="2657"/>
                    <a:pt x="3929" y="2693"/>
                  </a:cubicBezTo>
                  <a:cubicBezTo>
                    <a:pt x="3929" y="2740"/>
                    <a:pt x="3941" y="2788"/>
                    <a:pt x="3965" y="2812"/>
                  </a:cubicBezTo>
                  <a:lnTo>
                    <a:pt x="4298" y="3145"/>
                  </a:lnTo>
                  <a:lnTo>
                    <a:pt x="4227" y="3217"/>
                  </a:lnTo>
                  <a:cubicBezTo>
                    <a:pt x="3929" y="3514"/>
                    <a:pt x="3775" y="3931"/>
                    <a:pt x="3834" y="4348"/>
                  </a:cubicBezTo>
                  <a:cubicBezTo>
                    <a:pt x="3870" y="4586"/>
                    <a:pt x="3965" y="4812"/>
                    <a:pt x="4120" y="5003"/>
                  </a:cubicBezTo>
                  <a:lnTo>
                    <a:pt x="6275" y="7777"/>
                  </a:lnTo>
                  <a:cubicBezTo>
                    <a:pt x="6513" y="8086"/>
                    <a:pt x="6870" y="8265"/>
                    <a:pt x="7263" y="8289"/>
                  </a:cubicBezTo>
                  <a:lnTo>
                    <a:pt x="7346" y="8289"/>
                  </a:lnTo>
                  <a:cubicBezTo>
                    <a:pt x="7704" y="8289"/>
                    <a:pt x="8049" y="8146"/>
                    <a:pt x="8311" y="7896"/>
                  </a:cubicBezTo>
                  <a:lnTo>
                    <a:pt x="9549" y="6658"/>
                  </a:lnTo>
                  <a:cubicBezTo>
                    <a:pt x="9609" y="6598"/>
                    <a:pt x="9609" y="6479"/>
                    <a:pt x="9549" y="6419"/>
                  </a:cubicBezTo>
                  <a:cubicBezTo>
                    <a:pt x="9519" y="6390"/>
                    <a:pt x="9475" y="6375"/>
                    <a:pt x="9430" y="6375"/>
                  </a:cubicBezTo>
                  <a:cubicBezTo>
                    <a:pt x="9385" y="6375"/>
                    <a:pt x="9341" y="6390"/>
                    <a:pt x="9311" y="6419"/>
                  </a:cubicBezTo>
                  <a:lnTo>
                    <a:pt x="8073" y="7658"/>
                  </a:lnTo>
                  <a:cubicBezTo>
                    <a:pt x="7880" y="7850"/>
                    <a:pt x="7613" y="7956"/>
                    <a:pt x="7332" y="7956"/>
                  </a:cubicBezTo>
                  <a:cubicBezTo>
                    <a:pt x="7317" y="7956"/>
                    <a:pt x="7302" y="7956"/>
                    <a:pt x="7287" y="7955"/>
                  </a:cubicBezTo>
                  <a:cubicBezTo>
                    <a:pt x="6989" y="7932"/>
                    <a:pt x="6727" y="7789"/>
                    <a:pt x="6549" y="7562"/>
                  </a:cubicBezTo>
                  <a:lnTo>
                    <a:pt x="4501" y="4943"/>
                  </a:lnTo>
                  <a:lnTo>
                    <a:pt x="5918" y="6122"/>
                  </a:lnTo>
                  <a:cubicBezTo>
                    <a:pt x="6203" y="6360"/>
                    <a:pt x="6525" y="6479"/>
                    <a:pt x="6846" y="6479"/>
                  </a:cubicBezTo>
                  <a:cubicBezTo>
                    <a:pt x="7108" y="6479"/>
                    <a:pt x="7346" y="6384"/>
                    <a:pt x="7525" y="6205"/>
                  </a:cubicBezTo>
                  <a:lnTo>
                    <a:pt x="8454" y="5288"/>
                  </a:lnTo>
                  <a:cubicBezTo>
                    <a:pt x="8835" y="4895"/>
                    <a:pt x="8787" y="4217"/>
                    <a:pt x="8358" y="3681"/>
                  </a:cubicBezTo>
                  <a:lnTo>
                    <a:pt x="7192" y="2264"/>
                  </a:lnTo>
                  <a:lnTo>
                    <a:pt x="9811" y="4300"/>
                  </a:lnTo>
                  <a:cubicBezTo>
                    <a:pt x="10049" y="4479"/>
                    <a:pt x="10180" y="4753"/>
                    <a:pt x="10192" y="5050"/>
                  </a:cubicBezTo>
                  <a:cubicBezTo>
                    <a:pt x="10204" y="5348"/>
                    <a:pt x="10109" y="5634"/>
                    <a:pt x="9894" y="5836"/>
                  </a:cubicBezTo>
                  <a:cubicBezTo>
                    <a:pt x="9835" y="5896"/>
                    <a:pt x="9835" y="6015"/>
                    <a:pt x="9894" y="6074"/>
                  </a:cubicBezTo>
                  <a:cubicBezTo>
                    <a:pt x="9924" y="6104"/>
                    <a:pt x="9969" y="6119"/>
                    <a:pt x="10013" y="6119"/>
                  </a:cubicBezTo>
                  <a:cubicBezTo>
                    <a:pt x="10058" y="6119"/>
                    <a:pt x="10103" y="6104"/>
                    <a:pt x="10132" y="6074"/>
                  </a:cubicBezTo>
                  <a:cubicBezTo>
                    <a:pt x="10382" y="5824"/>
                    <a:pt x="10537" y="5455"/>
                    <a:pt x="10502" y="5062"/>
                  </a:cubicBezTo>
                  <a:cubicBezTo>
                    <a:pt x="10478" y="4681"/>
                    <a:pt x="10299" y="4324"/>
                    <a:pt x="9990" y="4086"/>
                  </a:cubicBezTo>
                  <a:lnTo>
                    <a:pt x="7227" y="1943"/>
                  </a:lnTo>
                  <a:lnTo>
                    <a:pt x="7215" y="1919"/>
                  </a:lnTo>
                  <a:cubicBezTo>
                    <a:pt x="7025" y="1776"/>
                    <a:pt x="6799" y="1669"/>
                    <a:pt x="6561" y="1645"/>
                  </a:cubicBezTo>
                  <a:cubicBezTo>
                    <a:pt x="6498" y="1636"/>
                    <a:pt x="6436" y="1632"/>
                    <a:pt x="6374" y="1632"/>
                  </a:cubicBezTo>
                  <a:cubicBezTo>
                    <a:pt x="6022" y="1632"/>
                    <a:pt x="5683" y="1773"/>
                    <a:pt x="5429" y="2026"/>
                  </a:cubicBezTo>
                  <a:lnTo>
                    <a:pt x="5358" y="2097"/>
                  </a:lnTo>
                  <a:lnTo>
                    <a:pt x="5025" y="1776"/>
                  </a:lnTo>
                  <a:cubicBezTo>
                    <a:pt x="5001" y="1740"/>
                    <a:pt x="4953" y="1728"/>
                    <a:pt x="4906" y="1728"/>
                  </a:cubicBezTo>
                  <a:cubicBezTo>
                    <a:pt x="4870" y="1728"/>
                    <a:pt x="4822" y="1740"/>
                    <a:pt x="4787" y="1776"/>
                  </a:cubicBezTo>
                  <a:lnTo>
                    <a:pt x="3560" y="538"/>
                  </a:lnTo>
                  <a:cubicBezTo>
                    <a:pt x="3298" y="288"/>
                    <a:pt x="2989" y="109"/>
                    <a:pt x="2643" y="38"/>
                  </a:cubicBezTo>
                  <a:cubicBezTo>
                    <a:pt x="2627" y="31"/>
                    <a:pt x="2610" y="27"/>
                    <a:pt x="2593" y="27"/>
                  </a:cubicBezTo>
                  <a:cubicBezTo>
                    <a:pt x="2525" y="27"/>
                    <a:pt x="2460" y="81"/>
                    <a:pt x="2441" y="157"/>
                  </a:cubicBezTo>
                  <a:cubicBezTo>
                    <a:pt x="2405" y="240"/>
                    <a:pt x="2465" y="335"/>
                    <a:pt x="2560" y="359"/>
                  </a:cubicBezTo>
                  <a:cubicBezTo>
                    <a:pt x="2846" y="431"/>
                    <a:pt x="3096" y="585"/>
                    <a:pt x="3298" y="788"/>
                  </a:cubicBezTo>
                  <a:lnTo>
                    <a:pt x="4537" y="2026"/>
                  </a:lnTo>
                  <a:lnTo>
                    <a:pt x="4215" y="2359"/>
                  </a:lnTo>
                  <a:lnTo>
                    <a:pt x="2977" y="1121"/>
                  </a:lnTo>
                  <a:cubicBezTo>
                    <a:pt x="2751" y="895"/>
                    <a:pt x="2465" y="776"/>
                    <a:pt x="2155" y="776"/>
                  </a:cubicBezTo>
                  <a:cubicBezTo>
                    <a:pt x="1846" y="776"/>
                    <a:pt x="1560" y="895"/>
                    <a:pt x="1334" y="1121"/>
                  </a:cubicBezTo>
                  <a:cubicBezTo>
                    <a:pt x="1119" y="1347"/>
                    <a:pt x="1000" y="1621"/>
                    <a:pt x="1000" y="1943"/>
                  </a:cubicBezTo>
                  <a:cubicBezTo>
                    <a:pt x="1000" y="2252"/>
                    <a:pt x="1119" y="2538"/>
                    <a:pt x="1334" y="2752"/>
                  </a:cubicBezTo>
                  <a:lnTo>
                    <a:pt x="1977" y="3395"/>
                  </a:lnTo>
                  <a:cubicBezTo>
                    <a:pt x="2608" y="4026"/>
                    <a:pt x="2703" y="4991"/>
                    <a:pt x="2227" y="5729"/>
                  </a:cubicBezTo>
                  <a:lnTo>
                    <a:pt x="1893" y="5396"/>
                  </a:lnTo>
                  <a:cubicBezTo>
                    <a:pt x="2167" y="4860"/>
                    <a:pt x="2084" y="4181"/>
                    <a:pt x="1655" y="3741"/>
                  </a:cubicBezTo>
                  <a:lnTo>
                    <a:pt x="1012" y="3098"/>
                  </a:lnTo>
                  <a:cubicBezTo>
                    <a:pt x="381" y="2478"/>
                    <a:pt x="381" y="1431"/>
                    <a:pt x="1012" y="812"/>
                  </a:cubicBezTo>
                  <a:cubicBezTo>
                    <a:pt x="1262" y="550"/>
                    <a:pt x="1596" y="395"/>
                    <a:pt x="1953" y="347"/>
                  </a:cubicBezTo>
                  <a:cubicBezTo>
                    <a:pt x="2036" y="335"/>
                    <a:pt x="2108" y="252"/>
                    <a:pt x="2096" y="157"/>
                  </a:cubicBezTo>
                  <a:cubicBezTo>
                    <a:pt x="2085" y="69"/>
                    <a:pt x="2023" y="1"/>
                    <a:pt x="19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66"/>
            <p:cNvSpPr/>
            <p:nvPr/>
          </p:nvSpPr>
          <p:spPr>
            <a:xfrm>
              <a:off x="3361840" y="3799453"/>
              <a:ext cx="74701" cy="71438"/>
            </a:xfrm>
            <a:custGeom>
              <a:avLst/>
              <a:gdLst/>
              <a:ahLst/>
              <a:cxnLst/>
              <a:rect l="l" t="t" r="r" b="b"/>
              <a:pathLst>
                <a:path w="2358" h="2255" extrusionOk="0">
                  <a:moveTo>
                    <a:pt x="1441" y="337"/>
                  </a:moveTo>
                  <a:cubicBezTo>
                    <a:pt x="1572" y="337"/>
                    <a:pt x="1691" y="385"/>
                    <a:pt x="1798" y="480"/>
                  </a:cubicBezTo>
                  <a:cubicBezTo>
                    <a:pt x="1988" y="682"/>
                    <a:pt x="1988" y="1004"/>
                    <a:pt x="1798" y="1194"/>
                  </a:cubicBezTo>
                  <a:cubicBezTo>
                    <a:pt x="1703" y="1296"/>
                    <a:pt x="1572" y="1346"/>
                    <a:pt x="1441" y="1346"/>
                  </a:cubicBezTo>
                  <a:cubicBezTo>
                    <a:pt x="1310" y="1346"/>
                    <a:pt x="1179" y="1296"/>
                    <a:pt x="1084" y="1194"/>
                  </a:cubicBezTo>
                  <a:cubicBezTo>
                    <a:pt x="893" y="1004"/>
                    <a:pt x="893" y="682"/>
                    <a:pt x="1084" y="480"/>
                  </a:cubicBezTo>
                  <a:cubicBezTo>
                    <a:pt x="1191" y="385"/>
                    <a:pt x="1310" y="337"/>
                    <a:pt x="1441" y="337"/>
                  </a:cubicBezTo>
                  <a:close/>
                  <a:moveTo>
                    <a:pt x="1424" y="1"/>
                  </a:moveTo>
                  <a:cubicBezTo>
                    <a:pt x="1209" y="1"/>
                    <a:pt x="994" y="81"/>
                    <a:pt x="833" y="242"/>
                  </a:cubicBezTo>
                  <a:cubicBezTo>
                    <a:pt x="548" y="528"/>
                    <a:pt x="500" y="980"/>
                    <a:pt x="726" y="1302"/>
                  </a:cubicBezTo>
                  <a:lnTo>
                    <a:pt x="60" y="1968"/>
                  </a:lnTo>
                  <a:cubicBezTo>
                    <a:pt x="0" y="2028"/>
                    <a:pt x="0" y="2147"/>
                    <a:pt x="60" y="2206"/>
                  </a:cubicBezTo>
                  <a:cubicBezTo>
                    <a:pt x="83" y="2242"/>
                    <a:pt x="131" y="2254"/>
                    <a:pt x="167" y="2254"/>
                  </a:cubicBezTo>
                  <a:cubicBezTo>
                    <a:pt x="214" y="2254"/>
                    <a:pt x="262" y="2242"/>
                    <a:pt x="286" y="2206"/>
                  </a:cubicBezTo>
                  <a:lnTo>
                    <a:pt x="964" y="1540"/>
                  </a:lnTo>
                  <a:cubicBezTo>
                    <a:pt x="1095" y="1635"/>
                    <a:pt x="1262" y="1671"/>
                    <a:pt x="1417" y="1671"/>
                  </a:cubicBezTo>
                  <a:cubicBezTo>
                    <a:pt x="1643" y="1671"/>
                    <a:pt x="1857" y="1587"/>
                    <a:pt x="2012" y="1421"/>
                  </a:cubicBezTo>
                  <a:cubicBezTo>
                    <a:pt x="2357" y="1111"/>
                    <a:pt x="2357" y="575"/>
                    <a:pt x="2024" y="242"/>
                  </a:cubicBezTo>
                  <a:cubicBezTo>
                    <a:pt x="1857" y="81"/>
                    <a:pt x="1640" y="1"/>
                    <a:pt x="1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8" name="Google Shape;10488;p66"/>
          <p:cNvGrpSpPr/>
          <p:nvPr/>
        </p:nvGrpSpPr>
        <p:grpSpPr>
          <a:xfrm>
            <a:off x="889343" y="3801227"/>
            <a:ext cx="351585" cy="339705"/>
            <a:chOff x="889343" y="3801227"/>
            <a:chExt cx="351585" cy="339705"/>
          </a:xfrm>
          <a:solidFill>
            <a:schemeClr val="accent1"/>
          </a:solidFill>
        </p:grpSpPr>
        <p:sp>
          <p:nvSpPr>
            <p:cNvPr id="10489" name="Google Shape;10489;p66"/>
            <p:cNvSpPr/>
            <p:nvPr/>
          </p:nvSpPr>
          <p:spPr>
            <a:xfrm>
              <a:off x="1014954" y="4068479"/>
              <a:ext cx="35862" cy="10233"/>
            </a:xfrm>
            <a:custGeom>
              <a:avLst/>
              <a:gdLst/>
              <a:ahLst/>
              <a:cxnLst/>
              <a:rect l="l" t="t" r="r" b="b"/>
              <a:pathLst>
                <a:path w="1132" h="323" extrusionOk="0">
                  <a:moveTo>
                    <a:pt x="167" y="1"/>
                  </a:moveTo>
                  <a:cubicBezTo>
                    <a:pt x="84" y="1"/>
                    <a:pt x="0" y="72"/>
                    <a:pt x="0" y="168"/>
                  </a:cubicBezTo>
                  <a:cubicBezTo>
                    <a:pt x="0" y="251"/>
                    <a:pt x="84" y="322"/>
                    <a:pt x="167" y="322"/>
                  </a:cubicBezTo>
                  <a:lnTo>
                    <a:pt x="977" y="322"/>
                  </a:lnTo>
                  <a:cubicBezTo>
                    <a:pt x="1060" y="322"/>
                    <a:pt x="1131" y="251"/>
                    <a:pt x="1131" y="168"/>
                  </a:cubicBezTo>
                  <a:cubicBezTo>
                    <a:pt x="1131" y="72"/>
                    <a:pt x="1060"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66"/>
            <p:cNvSpPr/>
            <p:nvPr/>
          </p:nvSpPr>
          <p:spPr>
            <a:xfrm>
              <a:off x="889343" y="3801227"/>
              <a:ext cx="351585" cy="339705"/>
            </a:xfrm>
            <a:custGeom>
              <a:avLst/>
              <a:gdLst/>
              <a:ahLst/>
              <a:cxnLst/>
              <a:rect l="l" t="t" r="r" b="b"/>
              <a:pathLst>
                <a:path w="11098" h="10723" extrusionOk="0">
                  <a:moveTo>
                    <a:pt x="3894" y="746"/>
                  </a:moveTo>
                  <a:lnTo>
                    <a:pt x="3894" y="746"/>
                  </a:lnTo>
                  <a:cubicBezTo>
                    <a:pt x="3763" y="1079"/>
                    <a:pt x="3572" y="1281"/>
                    <a:pt x="3418" y="1400"/>
                  </a:cubicBezTo>
                  <a:cubicBezTo>
                    <a:pt x="3465" y="1115"/>
                    <a:pt x="3644" y="865"/>
                    <a:pt x="3894" y="746"/>
                  </a:cubicBezTo>
                  <a:close/>
                  <a:moveTo>
                    <a:pt x="4823" y="662"/>
                  </a:moveTo>
                  <a:cubicBezTo>
                    <a:pt x="5275" y="662"/>
                    <a:pt x="5656" y="1043"/>
                    <a:pt x="5656" y="1496"/>
                  </a:cubicBezTo>
                  <a:lnTo>
                    <a:pt x="5656" y="2008"/>
                  </a:lnTo>
                  <a:cubicBezTo>
                    <a:pt x="4715" y="1912"/>
                    <a:pt x="4418" y="1067"/>
                    <a:pt x="4323" y="662"/>
                  </a:cubicBezTo>
                  <a:close/>
                  <a:moveTo>
                    <a:pt x="3108" y="2377"/>
                  </a:moveTo>
                  <a:lnTo>
                    <a:pt x="3108" y="2508"/>
                  </a:lnTo>
                  <a:cubicBezTo>
                    <a:pt x="3108" y="2591"/>
                    <a:pt x="3108" y="2674"/>
                    <a:pt x="3120" y="2746"/>
                  </a:cubicBezTo>
                  <a:cubicBezTo>
                    <a:pt x="3060" y="2710"/>
                    <a:pt x="3037" y="2651"/>
                    <a:pt x="3037" y="2555"/>
                  </a:cubicBezTo>
                  <a:cubicBezTo>
                    <a:pt x="3037" y="2484"/>
                    <a:pt x="3060" y="2424"/>
                    <a:pt x="3108" y="2377"/>
                  </a:cubicBezTo>
                  <a:close/>
                  <a:moveTo>
                    <a:pt x="5966" y="2377"/>
                  </a:moveTo>
                  <a:cubicBezTo>
                    <a:pt x="6013" y="2424"/>
                    <a:pt x="6037" y="2484"/>
                    <a:pt x="6037" y="2555"/>
                  </a:cubicBezTo>
                  <a:cubicBezTo>
                    <a:pt x="6037" y="2627"/>
                    <a:pt x="5989" y="2710"/>
                    <a:pt x="5954" y="2746"/>
                  </a:cubicBezTo>
                  <a:cubicBezTo>
                    <a:pt x="5966" y="2674"/>
                    <a:pt x="5966" y="2603"/>
                    <a:pt x="5966" y="2508"/>
                  </a:cubicBezTo>
                  <a:lnTo>
                    <a:pt x="5966" y="2377"/>
                  </a:lnTo>
                  <a:close/>
                  <a:moveTo>
                    <a:pt x="6870" y="3460"/>
                  </a:moveTo>
                  <a:lnTo>
                    <a:pt x="6870" y="3746"/>
                  </a:lnTo>
                  <a:lnTo>
                    <a:pt x="5430" y="3746"/>
                  </a:lnTo>
                  <a:cubicBezTo>
                    <a:pt x="5513" y="3651"/>
                    <a:pt x="5608" y="3567"/>
                    <a:pt x="5680" y="3460"/>
                  </a:cubicBezTo>
                  <a:close/>
                  <a:moveTo>
                    <a:pt x="4108" y="1055"/>
                  </a:moveTo>
                  <a:cubicBezTo>
                    <a:pt x="4323" y="1698"/>
                    <a:pt x="4823" y="2258"/>
                    <a:pt x="5656" y="2317"/>
                  </a:cubicBezTo>
                  <a:lnTo>
                    <a:pt x="5656" y="2508"/>
                  </a:lnTo>
                  <a:cubicBezTo>
                    <a:pt x="5656" y="2984"/>
                    <a:pt x="5394" y="3424"/>
                    <a:pt x="5001" y="3663"/>
                  </a:cubicBezTo>
                  <a:lnTo>
                    <a:pt x="4799" y="3758"/>
                  </a:lnTo>
                  <a:cubicBezTo>
                    <a:pt x="4721" y="3811"/>
                    <a:pt x="4629" y="3838"/>
                    <a:pt x="4535" y="3838"/>
                  </a:cubicBezTo>
                  <a:cubicBezTo>
                    <a:pt x="4442" y="3838"/>
                    <a:pt x="4346" y="3811"/>
                    <a:pt x="4263" y="3758"/>
                  </a:cubicBezTo>
                  <a:lnTo>
                    <a:pt x="4073" y="3663"/>
                  </a:lnTo>
                  <a:cubicBezTo>
                    <a:pt x="3668" y="3424"/>
                    <a:pt x="3418" y="2984"/>
                    <a:pt x="3418" y="2508"/>
                  </a:cubicBezTo>
                  <a:lnTo>
                    <a:pt x="3418" y="2174"/>
                  </a:lnTo>
                  <a:lnTo>
                    <a:pt x="3418" y="1769"/>
                  </a:lnTo>
                  <a:cubicBezTo>
                    <a:pt x="3584" y="1698"/>
                    <a:pt x="3882" y="1484"/>
                    <a:pt x="4108" y="1055"/>
                  </a:cubicBezTo>
                  <a:close/>
                  <a:moveTo>
                    <a:pt x="4977" y="4055"/>
                  </a:moveTo>
                  <a:lnTo>
                    <a:pt x="4977" y="4591"/>
                  </a:lnTo>
                  <a:lnTo>
                    <a:pt x="4537" y="4913"/>
                  </a:lnTo>
                  <a:lnTo>
                    <a:pt x="4084" y="4591"/>
                  </a:lnTo>
                  <a:lnTo>
                    <a:pt x="4084" y="4055"/>
                  </a:lnTo>
                  <a:lnTo>
                    <a:pt x="4120" y="4055"/>
                  </a:lnTo>
                  <a:cubicBezTo>
                    <a:pt x="4251" y="4139"/>
                    <a:pt x="4382" y="4163"/>
                    <a:pt x="4537" y="4163"/>
                  </a:cubicBezTo>
                  <a:cubicBezTo>
                    <a:pt x="4680" y="4163"/>
                    <a:pt x="4823" y="4139"/>
                    <a:pt x="4954" y="4055"/>
                  </a:cubicBezTo>
                  <a:close/>
                  <a:moveTo>
                    <a:pt x="4084" y="4972"/>
                  </a:moveTo>
                  <a:lnTo>
                    <a:pt x="4299" y="5115"/>
                  </a:lnTo>
                  <a:lnTo>
                    <a:pt x="4084" y="5365"/>
                  </a:lnTo>
                  <a:lnTo>
                    <a:pt x="4084" y="4972"/>
                  </a:lnTo>
                  <a:close/>
                  <a:moveTo>
                    <a:pt x="4977" y="4984"/>
                  </a:moveTo>
                  <a:lnTo>
                    <a:pt x="4977" y="5389"/>
                  </a:lnTo>
                  <a:lnTo>
                    <a:pt x="4775" y="5127"/>
                  </a:lnTo>
                  <a:lnTo>
                    <a:pt x="4977" y="4984"/>
                  </a:lnTo>
                  <a:close/>
                  <a:moveTo>
                    <a:pt x="4977" y="5925"/>
                  </a:moveTo>
                  <a:lnTo>
                    <a:pt x="4977" y="6330"/>
                  </a:lnTo>
                  <a:lnTo>
                    <a:pt x="4942" y="6008"/>
                  </a:lnTo>
                  <a:lnTo>
                    <a:pt x="4977" y="5925"/>
                  </a:lnTo>
                  <a:close/>
                  <a:moveTo>
                    <a:pt x="4084" y="5925"/>
                  </a:moveTo>
                  <a:lnTo>
                    <a:pt x="4144" y="6008"/>
                  </a:lnTo>
                  <a:lnTo>
                    <a:pt x="4084" y="6353"/>
                  </a:lnTo>
                  <a:lnTo>
                    <a:pt x="4084" y="5925"/>
                  </a:lnTo>
                  <a:close/>
                  <a:moveTo>
                    <a:pt x="3775" y="4889"/>
                  </a:moveTo>
                  <a:lnTo>
                    <a:pt x="3775" y="7139"/>
                  </a:lnTo>
                  <a:lnTo>
                    <a:pt x="1632" y="7139"/>
                  </a:lnTo>
                  <a:lnTo>
                    <a:pt x="1632" y="6615"/>
                  </a:lnTo>
                  <a:cubicBezTo>
                    <a:pt x="1632" y="6044"/>
                    <a:pt x="1977" y="5520"/>
                    <a:pt x="2513" y="5306"/>
                  </a:cubicBezTo>
                  <a:cubicBezTo>
                    <a:pt x="2537" y="5294"/>
                    <a:pt x="2584" y="5282"/>
                    <a:pt x="2620" y="5270"/>
                  </a:cubicBezTo>
                  <a:lnTo>
                    <a:pt x="3775" y="4889"/>
                  </a:lnTo>
                  <a:close/>
                  <a:moveTo>
                    <a:pt x="4537" y="5341"/>
                  </a:moveTo>
                  <a:lnTo>
                    <a:pt x="4775" y="5627"/>
                  </a:lnTo>
                  <a:lnTo>
                    <a:pt x="4620" y="5901"/>
                  </a:lnTo>
                  <a:cubicBezTo>
                    <a:pt x="4608" y="5937"/>
                    <a:pt x="4596" y="5960"/>
                    <a:pt x="4608" y="6008"/>
                  </a:cubicBezTo>
                  <a:lnTo>
                    <a:pt x="4787" y="7139"/>
                  </a:lnTo>
                  <a:lnTo>
                    <a:pt x="4299" y="7139"/>
                  </a:lnTo>
                  <a:lnTo>
                    <a:pt x="4477" y="6008"/>
                  </a:lnTo>
                  <a:cubicBezTo>
                    <a:pt x="4477" y="5984"/>
                    <a:pt x="4465" y="5937"/>
                    <a:pt x="4442" y="5901"/>
                  </a:cubicBezTo>
                  <a:lnTo>
                    <a:pt x="4299" y="5627"/>
                  </a:lnTo>
                  <a:lnTo>
                    <a:pt x="4537" y="5341"/>
                  </a:lnTo>
                  <a:close/>
                  <a:moveTo>
                    <a:pt x="6882" y="4044"/>
                  </a:moveTo>
                  <a:lnTo>
                    <a:pt x="6859" y="4591"/>
                  </a:lnTo>
                  <a:cubicBezTo>
                    <a:pt x="6859" y="4651"/>
                    <a:pt x="6882" y="4698"/>
                    <a:pt x="6930" y="4734"/>
                  </a:cubicBezTo>
                  <a:cubicBezTo>
                    <a:pt x="6966" y="4746"/>
                    <a:pt x="6990" y="4758"/>
                    <a:pt x="7025" y="4758"/>
                  </a:cubicBezTo>
                  <a:cubicBezTo>
                    <a:pt x="7049" y="4758"/>
                    <a:pt x="7061" y="4758"/>
                    <a:pt x="7085" y="4746"/>
                  </a:cubicBezTo>
                  <a:lnTo>
                    <a:pt x="8109" y="4270"/>
                  </a:lnTo>
                  <a:cubicBezTo>
                    <a:pt x="8156" y="4282"/>
                    <a:pt x="8180" y="4282"/>
                    <a:pt x="8228" y="4294"/>
                  </a:cubicBezTo>
                  <a:lnTo>
                    <a:pt x="8192" y="7985"/>
                  </a:lnTo>
                  <a:lnTo>
                    <a:pt x="870" y="7985"/>
                  </a:lnTo>
                  <a:lnTo>
                    <a:pt x="870" y="4055"/>
                  </a:lnTo>
                  <a:lnTo>
                    <a:pt x="3775" y="4055"/>
                  </a:lnTo>
                  <a:lnTo>
                    <a:pt x="3775" y="4567"/>
                  </a:lnTo>
                  <a:lnTo>
                    <a:pt x="2525" y="4972"/>
                  </a:lnTo>
                  <a:cubicBezTo>
                    <a:pt x="2275" y="5044"/>
                    <a:pt x="2060" y="5175"/>
                    <a:pt x="1870" y="5341"/>
                  </a:cubicBezTo>
                  <a:cubicBezTo>
                    <a:pt x="1525" y="5663"/>
                    <a:pt x="1322" y="6115"/>
                    <a:pt x="1322" y="6615"/>
                  </a:cubicBezTo>
                  <a:lnTo>
                    <a:pt x="1322" y="7294"/>
                  </a:lnTo>
                  <a:cubicBezTo>
                    <a:pt x="1322" y="7377"/>
                    <a:pt x="1394" y="7449"/>
                    <a:pt x="1477" y="7449"/>
                  </a:cubicBezTo>
                  <a:lnTo>
                    <a:pt x="7621" y="7449"/>
                  </a:lnTo>
                  <a:cubicBezTo>
                    <a:pt x="7704" y="7449"/>
                    <a:pt x="7775" y="7377"/>
                    <a:pt x="7775" y="7294"/>
                  </a:cubicBezTo>
                  <a:lnTo>
                    <a:pt x="7775" y="6711"/>
                  </a:lnTo>
                  <a:cubicBezTo>
                    <a:pt x="7775" y="6615"/>
                    <a:pt x="7704" y="6544"/>
                    <a:pt x="7621" y="6544"/>
                  </a:cubicBezTo>
                  <a:cubicBezTo>
                    <a:pt x="7525" y="6544"/>
                    <a:pt x="7454" y="6615"/>
                    <a:pt x="7454" y="6711"/>
                  </a:cubicBezTo>
                  <a:lnTo>
                    <a:pt x="7454" y="7139"/>
                  </a:lnTo>
                  <a:lnTo>
                    <a:pt x="5311" y="7139"/>
                  </a:lnTo>
                  <a:lnTo>
                    <a:pt x="5311" y="4889"/>
                  </a:lnTo>
                  <a:lnTo>
                    <a:pt x="6466" y="5270"/>
                  </a:lnTo>
                  <a:cubicBezTo>
                    <a:pt x="6882" y="5401"/>
                    <a:pt x="7228" y="5722"/>
                    <a:pt x="7382" y="6139"/>
                  </a:cubicBezTo>
                  <a:cubicBezTo>
                    <a:pt x="7401" y="6212"/>
                    <a:pt x="7461" y="6243"/>
                    <a:pt x="7525" y="6243"/>
                  </a:cubicBezTo>
                  <a:cubicBezTo>
                    <a:pt x="7545" y="6243"/>
                    <a:pt x="7565" y="6240"/>
                    <a:pt x="7585" y="6234"/>
                  </a:cubicBezTo>
                  <a:cubicBezTo>
                    <a:pt x="7680" y="6199"/>
                    <a:pt x="7704" y="6115"/>
                    <a:pt x="7680" y="6020"/>
                  </a:cubicBezTo>
                  <a:cubicBezTo>
                    <a:pt x="7502" y="5520"/>
                    <a:pt x="7085" y="5115"/>
                    <a:pt x="6573" y="4948"/>
                  </a:cubicBezTo>
                  <a:lnTo>
                    <a:pt x="5323" y="4556"/>
                  </a:lnTo>
                  <a:lnTo>
                    <a:pt x="5323" y="4044"/>
                  </a:lnTo>
                  <a:close/>
                  <a:moveTo>
                    <a:pt x="4787" y="9199"/>
                  </a:moveTo>
                  <a:lnTo>
                    <a:pt x="4918" y="9818"/>
                  </a:lnTo>
                  <a:lnTo>
                    <a:pt x="4120" y="9818"/>
                  </a:lnTo>
                  <a:lnTo>
                    <a:pt x="4263" y="9199"/>
                  </a:lnTo>
                  <a:close/>
                  <a:moveTo>
                    <a:pt x="5858" y="10128"/>
                  </a:moveTo>
                  <a:lnTo>
                    <a:pt x="5858" y="10425"/>
                  </a:lnTo>
                  <a:lnTo>
                    <a:pt x="3227" y="10425"/>
                  </a:lnTo>
                  <a:lnTo>
                    <a:pt x="3227" y="10128"/>
                  </a:lnTo>
                  <a:close/>
                  <a:moveTo>
                    <a:pt x="8622" y="1"/>
                  </a:moveTo>
                  <a:cubicBezTo>
                    <a:pt x="8115" y="1"/>
                    <a:pt x="7612" y="175"/>
                    <a:pt x="7216" y="519"/>
                  </a:cubicBezTo>
                  <a:cubicBezTo>
                    <a:pt x="7156" y="579"/>
                    <a:pt x="7144" y="686"/>
                    <a:pt x="7204" y="746"/>
                  </a:cubicBezTo>
                  <a:cubicBezTo>
                    <a:pt x="7237" y="778"/>
                    <a:pt x="7280" y="797"/>
                    <a:pt x="7322" y="797"/>
                  </a:cubicBezTo>
                  <a:cubicBezTo>
                    <a:pt x="7357" y="797"/>
                    <a:pt x="7391" y="784"/>
                    <a:pt x="7418" y="757"/>
                  </a:cubicBezTo>
                  <a:cubicBezTo>
                    <a:pt x="7764" y="464"/>
                    <a:pt x="8195" y="314"/>
                    <a:pt x="8630" y="314"/>
                  </a:cubicBezTo>
                  <a:cubicBezTo>
                    <a:pt x="8989" y="314"/>
                    <a:pt x="9351" y="416"/>
                    <a:pt x="9668" y="626"/>
                  </a:cubicBezTo>
                  <a:cubicBezTo>
                    <a:pt x="10514" y="1186"/>
                    <a:pt x="10752" y="2353"/>
                    <a:pt x="10180" y="3198"/>
                  </a:cubicBezTo>
                  <a:cubicBezTo>
                    <a:pt x="9883" y="3639"/>
                    <a:pt x="9430" y="3925"/>
                    <a:pt x="8930" y="3996"/>
                  </a:cubicBezTo>
                  <a:lnTo>
                    <a:pt x="8883" y="3996"/>
                  </a:lnTo>
                  <a:cubicBezTo>
                    <a:pt x="8799" y="4014"/>
                    <a:pt x="8716" y="4023"/>
                    <a:pt x="8631" y="4023"/>
                  </a:cubicBezTo>
                  <a:cubicBezTo>
                    <a:pt x="8546" y="4023"/>
                    <a:pt x="8460" y="4014"/>
                    <a:pt x="8371" y="3996"/>
                  </a:cubicBezTo>
                  <a:cubicBezTo>
                    <a:pt x="8287" y="3984"/>
                    <a:pt x="8192" y="3972"/>
                    <a:pt x="8109" y="3936"/>
                  </a:cubicBezTo>
                  <a:cubicBezTo>
                    <a:pt x="8099" y="3933"/>
                    <a:pt x="8089" y="3932"/>
                    <a:pt x="8078" y="3932"/>
                  </a:cubicBezTo>
                  <a:cubicBezTo>
                    <a:pt x="8049" y="3932"/>
                    <a:pt x="8019" y="3943"/>
                    <a:pt x="8002" y="3960"/>
                  </a:cubicBezTo>
                  <a:lnTo>
                    <a:pt x="7156" y="4341"/>
                  </a:lnTo>
                  <a:lnTo>
                    <a:pt x="7204" y="3401"/>
                  </a:lnTo>
                  <a:cubicBezTo>
                    <a:pt x="7204" y="3365"/>
                    <a:pt x="7180" y="3329"/>
                    <a:pt x="7168" y="3305"/>
                  </a:cubicBezTo>
                  <a:cubicBezTo>
                    <a:pt x="6680" y="2686"/>
                    <a:pt x="6632" y="1829"/>
                    <a:pt x="7049" y="1174"/>
                  </a:cubicBezTo>
                  <a:cubicBezTo>
                    <a:pt x="7097" y="1103"/>
                    <a:pt x="7085" y="996"/>
                    <a:pt x="7001" y="948"/>
                  </a:cubicBezTo>
                  <a:cubicBezTo>
                    <a:pt x="6976" y="931"/>
                    <a:pt x="6946" y="923"/>
                    <a:pt x="6917" y="923"/>
                  </a:cubicBezTo>
                  <a:cubicBezTo>
                    <a:pt x="6863" y="923"/>
                    <a:pt x="6810" y="949"/>
                    <a:pt x="6787" y="996"/>
                  </a:cubicBezTo>
                  <a:cubicBezTo>
                    <a:pt x="6382" y="1650"/>
                    <a:pt x="6347" y="2448"/>
                    <a:pt x="6692" y="3103"/>
                  </a:cubicBezTo>
                  <a:lnTo>
                    <a:pt x="5858" y="3103"/>
                  </a:lnTo>
                  <a:cubicBezTo>
                    <a:pt x="5858" y="3091"/>
                    <a:pt x="5870" y="3091"/>
                    <a:pt x="5870" y="3079"/>
                  </a:cubicBezTo>
                  <a:cubicBezTo>
                    <a:pt x="6156" y="3043"/>
                    <a:pt x="6382" y="2805"/>
                    <a:pt x="6382" y="2531"/>
                  </a:cubicBezTo>
                  <a:cubicBezTo>
                    <a:pt x="6382" y="2270"/>
                    <a:pt x="6216" y="2067"/>
                    <a:pt x="5978" y="1996"/>
                  </a:cubicBezTo>
                  <a:lnTo>
                    <a:pt x="5978" y="1460"/>
                  </a:lnTo>
                  <a:cubicBezTo>
                    <a:pt x="5978" y="817"/>
                    <a:pt x="5454" y="305"/>
                    <a:pt x="4835" y="305"/>
                  </a:cubicBezTo>
                  <a:lnTo>
                    <a:pt x="4263" y="305"/>
                  </a:lnTo>
                  <a:cubicBezTo>
                    <a:pt x="4227" y="305"/>
                    <a:pt x="4180" y="305"/>
                    <a:pt x="4132" y="329"/>
                  </a:cubicBezTo>
                  <a:cubicBezTo>
                    <a:pt x="3549" y="400"/>
                    <a:pt x="3120" y="888"/>
                    <a:pt x="3120" y="1472"/>
                  </a:cubicBezTo>
                  <a:lnTo>
                    <a:pt x="3120" y="2008"/>
                  </a:lnTo>
                  <a:cubicBezTo>
                    <a:pt x="2894" y="2079"/>
                    <a:pt x="2715" y="2293"/>
                    <a:pt x="2715" y="2543"/>
                  </a:cubicBezTo>
                  <a:cubicBezTo>
                    <a:pt x="2715" y="2829"/>
                    <a:pt x="2941" y="3079"/>
                    <a:pt x="3227" y="3091"/>
                  </a:cubicBezTo>
                  <a:cubicBezTo>
                    <a:pt x="3227" y="3103"/>
                    <a:pt x="3239" y="3103"/>
                    <a:pt x="3239" y="3127"/>
                  </a:cubicBezTo>
                  <a:lnTo>
                    <a:pt x="155" y="3127"/>
                  </a:lnTo>
                  <a:cubicBezTo>
                    <a:pt x="72" y="3127"/>
                    <a:pt x="1" y="3198"/>
                    <a:pt x="1" y="3282"/>
                  </a:cubicBezTo>
                  <a:lnTo>
                    <a:pt x="1" y="9020"/>
                  </a:lnTo>
                  <a:cubicBezTo>
                    <a:pt x="1" y="9104"/>
                    <a:pt x="72" y="9175"/>
                    <a:pt x="155" y="9175"/>
                  </a:cubicBezTo>
                  <a:lnTo>
                    <a:pt x="1441" y="9175"/>
                  </a:lnTo>
                  <a:cubicBezTo>
                    <a:pt x="1525" y="9175"/>
                    <a:pt x="1608" y="9104"/>
                    <a:pt x="1608" y="9020"/>
                  </a:cubicBezTo>
                  <a:cubicBezTo>
                    <a:pt x="1608" y="8925"/>
                    <a:pt x="1525" y="8854"/>
                    <a:pt x="1441" y="8854"/>
                  </a:cubicBezTo>
                  <a:lnTo>
                    <a:pt x="322" y="8854"/>
                  </a:lnTo>
                  <a:lnTo>
                    <a:pt x="322" y="3436"/>
                  </a:lnTo>
                  <a:lnTo>
                    <a:pt x="3418" y="3436"/>
                  </a:lnTo>
                  <a:cubicBezTo>
                    <a:pt x="3489" y="3544"/>
                    <a:pt x="3572" y="3627"/>
                    <a:pt x="3668" y="3722"/>
                  </a:cubicBezTo>
                  <a:lnTo>
                    <a:pt x="739" y="3722"/>
                  </a:lnTo>
                  <a:cubicBezTo>
                    <a:pt x="655" y="3722"/>
                    <a:pt x="572" y="3794"/>
                    <a:pt x="572" y="3877"/>
                  </a:cubicBezTo>
                  <a:lnTo>
                    <a:pt x="572" y="8127"/>
                  </a:lnTo>
                  <a:cubicBezTo>
                    <a:pt x="572" y="8211"/>
                    <a:pt x="655" y="8282"/>
                    <a:pt x="739" y="8282"/>
                  </a:cubicBezTo>
                  <a:lnTo>
                    <a:pt x="8394" y="8282"/>
                  </a:lnTo>
                  <a:cubicBezTo>
                    <a:pt x="8478" y="8282"/>
                    <a:pt x="8549" y="8211"/>
                    <a:pt x="8549" y="8127"/>
                  </a:cubicBezTo>
                  <a:lnTo>
                    <a:pt x="8549" y="4317"/>
                  </a:lnTo>
                  <a:lnTo>
                    <a:pt x="8787" y="4317"/>
                  </a:lnTo>
                  <a:lnTo>
                    <a:pt x="8787" y="8842"/>
                  </a:lnTo>
                  <a:lnTo>
                    <a:pt x="2096" y="8842"/>
                  </a:lnTo>
                  <a:cubicBezTo>
                    <a:pt x="2001" y="8842"/>
                    <a:pt x="1929" y="8913"/>
                    <a:pt x="1929" y="8997"/>
                  </a:cubicBezTo>
                  <a:cubicBezTo>
                    <a:pt x="1929" y="9092"/>
                    <a:pt x="2001" y="9163"/>
                    <a:pt x="2096" y="9163"/>
                  </a:cubicBezTo>
                  <a:lnTo>
                    <a:pt x="3989" y="9163"/>
                  </a:lnTo>
                  <a:lnTo>
                    <a:pt x="3846" y="9794"/>
                  </a:lnTo>
                  <a:lnTo>
                    <a:pt x="3108" y="9794"/>
                  </a:lnTo>
                  <a:cubicBezTo>
                    <a:pt x="3013" y="9794"/>
                    <a:pt x="2941" y="9866"/>
                    <a:pt x="2941" y="9949"/>
                  </a:cubicBezTo>
                  <a:lnTo>
                    <a:pt x="2941" y="10568"/>
                  </a:lnTo>
                  <a:cubicBezTo>
                    <a:pt x="2941" y="10652"/>
                    <a:pt x="3013" y="10723"/>
                    <a:pt x="3108" y="10723"/>
                  </a:cubicBezTo>
                  <a:lnTo>
                    <a:pt x="6049" y="10723"/>
                  </a:lnTo>
                  <a:cubicBezTo>
                    <a:pt x="6144" y="10723"/>
                    <a:pt x="6216" y="10652"/>
                    <a:pt x="6216" y="10568"/>
                  </a:cubicBezTo>
                  <a:lnTo>
                    <a:pt x="6216" y="9973"/>
                  </a:lnTo>
                  <a:cubicBezTo>
                    <a:pt x="6216" y="9878"/>
                    <a:pt x="6144" y="9806"/>
                    <a:pt x="6049" y="9806"/>
                  </a:cubicBezTo>
                  <a:lnTo>
                    <a:pt x="5311" y="9806"/>
                  </a:lnTo>
                  <a:lnTo>
                    <a:pt x="5180" y="9175"/>
                  </a:lnTo>
                  <a:lnTo>
                    <a:pt x="8930" y="9175"/>
                  </a:lnTo>
                  <a:cubicBezTo>
                    <a:pt x="9014" y="9175"/>
                    <a:pt x="9085" y="9104"/>
                    <a:pt x="9085" y="9008"/>
                  </a:cubicBezTo>
                  <a:lnTo>
                    <a:pt x="9085" y="4282"/>
                  </a:lnTo>
                  <a:cubicBezTo>
                    <a:pt x="9621" y="4163"/>
                    <a:pt x="10121" y="3853"/>
                    <a:pt x="10442" y="3353"/>
                  </a:cubicBezTo>
                  <a:cubicBezTo>
                    <a:pt x="11097" y="2377"/>
                    <a:pt x="10835" y="1019"/>
                    <a:pt x="9835" y="365"/>
                  </a:cubicBezTo>
                  <a:cubicBezTo>
                    <a:pt x="9467" y="121"/>
                    <a:pt x="9043" y="1"/>
                    <a:pt x="8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66"/>
            <p:cNvSpPr/>
            <p:nvPr/>
          </p:nvSpPr>
          <p:spPr>
            <a:xfrm>
              <a:off x="1148865" y="3851598"/>
              <a:ext cx="27181" cy="51733"/>
            </a:xfrm>
            <a:custGeom>
              <a:avLst/>
              <a:gdLst/>
              <a:ahLst/>
              <a:cxnLst/>
              <a:rect l="l" t="t" r="r" b="b"/>
              <a:pathLst>
                <a:path w="858" h="1633" extrusionOk="0">
                  <a:moveTo>
                    <a:pt x="179" y="1"/>
                  </a:moveTo>
                  <a:cubicBezTo>
                    <a:pt x="95" y="1"/>
                    <a:pt x="24" y="72"/>
                    <a:pt x="24" y="168"/>
                  </a:cubicBezTo>
                  <a:cubicBezTo>
                    <a:pt x="24" y="251"/>
                    <a:pt x="95" y="322"/>
                    <a:pt x="179" y="322"/>
                  </a:cubicBezTo>
                  <a:lnTo>
                    <a:pt x="274" y="322"/>
                  </a:lnTo>
                  <a:lnTo>
                    <a:pt x="274" y="1311"/>
                  </a:lnTo>
                  <a:lnTo>
                    <a:pt x="167" y="1311"/>
                  </a:lnTo>
                  <a:cubicBezTo>
                    <a:pt x="83" y="1311"/>
                    <a:pt x="0" y="1382"/>
                    <a:pt x="0" y="1477"/>
                  </a:cubicBezTo>
                  <a:cubicBezTo>
                    <a:pt x="0" y="1561"/>
                    <a:pt x="83" y="1632"/>
                    <a:pt x="167" y="1632"/>
                  </a:cubicBezTo>
                  <a:lnTo>
                    <a:pt x="691" y="1632"/>
                  </a:lnTo>
                  <a:cubicBezTo>
                    <a:pt x="774" y="1632"/>
                    <a:pt x="857" y="1561"/>
                    <a:pt x="857" y="1477"/>
                  </a:cubicBezTo>
                  <a:cubicBezTo>
                    <a:pt x="857" y="1358"/>
                    <a:pt x="774" y="1299"/>
                    <a:pt x="691" y="1299"/>
                  </a:cubicBezTo>
                  <a:lnTo>
                    <a:pt x="583" y="1299"/>
                  </a:lnTo>
                  <a:lnTo>
                    <a:pt x="583" y="168"/>
                  </a:lnTo>
                  <a:cubicBezTo>
                    <a:pt x="583" y="72"/>
                    <a:pt x="512"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66"/>
            <p:cNvSpPr/>
            <p:nvPr/>
          </p:nvSpPr>
          <p:spPr>
            <a:xfrm>
              <a:off x="1152255" y="3836138"/>
              <a:ext cx="15111" cy="15111"/>
            </a:xfrm>
            <a:custGeom>
              <a:avLst/>
              <a:gdLst/>
              <a:ahLst/>
              <a:cxnLst/>
              <a:rect l="l" t="t" r="r" b="b"/>
              <a:pathLst>
                <a:path w="477" h="477" extrusionOk="0">
                  <a:moveTo>
                    <a:pt x="238" y="1"/>
                  </a:moveTo>
                  <a:cubicBezTo>
                    <a:pt x="107" y="1"/>
                    <a:pt x="0" y="96"/>
                    <a:pt x="0" y="239"/>
                  </a:cubicBezTo>
                  <a:cubicBezTo>
                    <a:pt x="0" y="370"/>
                    <a:pt x="107" y="477"/>
                    <a:pt x="238" y="477"/>
                  </a:cubicBezTo>
                  <a:cubicBezTo>
                    <a:pt x="369" y="477"/>
                    <a:pt x="476" y="370"/>
                    <a:pt x="476" y="239"/>
                  </a:cubicBezTo>
                  <a:cubicBezTo>
                    <a:pt x="476" y="96"/>
                    <a:pt x="36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p66"/>
            <p:cNvSpPr/>
            <p:nvPr/>
          </p:nvSpPr>
          <p:spPr>
            <a:xfrm>
              <a:off x="1022494" y="3867438"/>
              <a:ext cx="19642" cy="29843"/>
            </a:xfrm>
            <a:custGeom>
              <a:avLst/>
              <a:gdLst/>
              <a:ahLst/>
              <a:cxnLst/>
              <a:rect l="l" t="t" r="r" b="b"/>
              <a:pathLst>
                <a:path w="620" h="942" extrusionOk="0">
                  <a:moveTo>
                    <a:pt x="167" y="1"/>
                  </a:moveTo>
                  <a:cubicBezTo>
                    <a:pt x="84" y="1"/>
                    <a:pt x="0" y="84"/>
                    <a:pt x="0" y="168"/>
                  </a:cubicBezTo>
                  <a:lnTo>
                    <a:pt x="0" y="775"/>
                  </a:lnTo>
                  <a:cubicBezTo>
                    <a:pt x="0" y="870"/>
                    <a:pt x="84" y="942"/>
                    <a:pt x="167" y="942"/>
                  </a:cubicBezTo>
                  <a:lnTo>
                    <a:pt x="441" y="942"/>
                  </a:lnTo>
                  <a:cubicBezTo>
                    <a:pt x="524" y="942"/>
                    <a:pt x="596" y="870"/>
                    <a:pt x="596" y="775"/>
                  </a:cubicBezTo>
                  <a:cubicBezTo>
                    <a:pt x="620" y="692"/>
                    <a:pt x="536" y="620"/>
                    <a:pt x="453" y="620"/>
                  </a:cubicBezTo>
                  <a:lnTo>
                    <a:pt x="334" y="620"/>
                  </a:lnTo>
                  <a:lnTo>
                    <a:pt x="334" y="168"/>
                  </a:lnTo>
                  <a:cubicBezTo>
                    <a:pt x="334"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4" name="Google Shape;10494;p66"/>
          <p:cNvGrpSpPr/>
          <p:nvPr/>
        </p:nvGrpSpPr>
        <p:grpSpPr>
          <a:xfrm>
            <a:off x="4896609" y="4260872"/>
            <a:ext cx="278784" cy="355323"/>
            <a:chOff x="4896609" y="4260872"/>
            <a:chExt cx="278784" cy="355323"/>
          </a:xfrm>
          <a:solidFill>
            <a:schemeClr val="accent1"/>
          </a:solidFill>
        </p:grpSpPr>
        <p:sp>
          <p:nvSpPr>
            <p:cNvPr id="10495" name="Google Shape;10495;p66"/>
            <p:cNvSpPr/>
            <p:nvPr/>
          </p:nvSpPr>
          <p:spPr>
            <a:xfrm>
              <a:off x="4997700" y="4378151"/>
              <a:ext cx="10201" cy="16252"/>
            </a:xfrm>
            <a:custGeom>
              <a:avLst/>
              <a:gdLst/>
              <a:ahLst/>
              <a:cxnLst/>
              <a:rect l="l" t="t" r="r" b="b"/>
              <a:pathLst>
                <a:path w="322" h="513" extrusionOk="0">
                  <a:moveTo>
                    <a:pt x="167" y="1"/>
                  </a:moveTo>
                  <a:cubicBezTo>
                    <a:pt x="72" y="1"/>
                    <a:pt x="0" y="72"/>
                    <a:pt x="0" y="168"/>
                  </a:cubicBezTo>
                  <a:lnTo>
                    <a:pt x="0" y="346"/>
                  </a:lnTo>
                  <a:cubicBezTo>
                    <a:pt x="0" y="430"/>
                    <a:pt x="72" y="513"/>
                    <a:pt x="167" y="513"/>
                  </a:cubicBezTo>
                  <a:cubicBezTo>
                    <a:pt x="250" y="513"/>
                    <a:pt x="322" y="430"/>
                    <a:pt x="322" y="346"/>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66"/>
            <p:cNvSpPr/>
            <p:nvPr/>
          </p:nvSpPr>
          <p:spPr>
            <a:xfrm>
              <a:off x="5064830" y="4378151"/>
              <a:ext cx="10233" cy="16252"/>
            </a:xfrm>
            <a:custGeom>
              <a:avLst/>
              <a:gdLst/>
              <a:ahLst/>
              <a:cxnLst/>
              <a:rect l="l" t="t" r="r" b="b"/>
              <a:pathLst>
                <a:path w="323" h="513" extrusionOk="0">
                  <a:moveTo>
                    <a:pt x="156" y="1"/>
                  </a:moveTo>
                  <a:cubicBezTo>
                    <a:pt x="72" y="1"/>
                    <a:pt x="1" y="72"/>
                    <a:pt x="1" y="168"/>
                  </a:cubicBezTo>
                  <a:lnTo>
                    <a:pt x="1" y="346"/>
                  </a:lnTo>
                  <a:cubicBezTo>
                    <a:pt x="1" y="430"/>
                    <a:pt x="72" y="513"/>
                    <a:pt x="156" y="513"/>
                  </a:cubicBezTo>
                  <a:cubicBezTo>
                    <a:pt x="251" y="513"/>
                    <a:pt x="322" y="430"/>
                    <a:pt x="322" y="346"/>
                  </a:cubicBezTo>
                  <a:lnTo>
                    <a:pt x="322" y="168"/>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66"/>
            <p:cNvSpPr/>
            <p:nvPr/>
          </p:nvSpPr>
          <p:spPr>
            <a:xfrm>
              <a:off x="5013160" y="4417498"/>
              <a:ext cx="46063" cy="15777"/>
            </a:xfrm>
            <a:custGeom>
              <a:avLst/>
              <a:gdLst/>
              <a:ahLst/>
              <a:cxnLst/>
              <a:rect l="l" t="t" r="r" b="b"/>
              <a:pathLst>
                <a:path w="1454" h="498" extrusionOk="0">
                  <a:moveTo>
                    <a:pt x="188" y="0"/>
                  </a:moveTo>
                  <a:cubicBezTo>
                    <a:pt x="146" y="0"/>
                    <a:pt x="102" y="15"/>
                    <a:pt x="60" y="45"/>
                  </a:cubicBezTo>
                  <a:cubicBezTo>
                    <a:pt x="1" y="104"/>
                    <a:pt x="1" y="200"/>
                    <a:pt x="60" y="283"/>
                  </a:cubicBezTo>
                  <a:cubicBezTo>
                    <a:pt x="215" y="414"/>
                    <a:pt x="453" y="497"/>
                    <a:pt x="703" y="497"/>
                  </a:cubicBezTo>
                  <a:cubicBezTo>
                    <a:pt x="953" y="497"/>
                    <a:pt x="1215" y="414"/>
                    <a:pt x="1346" y="283"/>
                  </a:cubicBezTo>
                  <a:cubicBezTo>
                    <a:pt x="1453" y="200"/>
                    <a:pt x="1453" y="104"/>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66"/>
            <p:cNvSpPr/>
            <p:nvPr/>
          </p:nvSpPr>
          <p:spPr>
            <a:xfrm>
              <a:off x="4896609" y="4260872"/>
              <a:ext cx="278784" cy="355323"/>
            </a:xfrm>
            <a:custGeom>
              <a:avLst/>
              <a:gdLst/>
              <a:ahLst/>
              <a:cxnLst/>
              <a:rect l="l" t="t" r="r" b="b"/>
              <a:pathLst>
                <a:path w="8800" h="11216" extrusionOk="0">
                  <a:moveTo>
                    <a:pt x="4418" y="322"/>
                  </a:moveTo>
                  <a:cubicBezTo>
                    <a:pt x="5108" y="322"/>
                    <a:pt x="5751" y="441"/>
                    <a:pt x="6299" y="655"/>
                  </a:cubicBezTo>
                  <a:cubicBezTo>
                    <a:pt x="6454" y="715"/>
                    <a:pt x="6537" y="845"/>
                    <a:pt x="6537" y="1000"/>
                  </a:cubicBezTo>
                  <a:lnTo>
                    <a:pt x="6537" y="1441"/>
                  </a:lnTo>
                  <a:cubicBezTo>
                    <a:pt x="5978" y="1203"/>
                    <a:pt x="5227" y="1048"/>
                    <a:pt x="4418" y="1048"/>
                  </a:cubicBezTo>
                  <a:cubicBezTo>
                    <a:pt x="3596" y="1048"/>
                    <a:pt x="2870" y="1203"/>
                    <a:pt x="2287" y="1441"/>
                  </a:cubicBezTo>
                  <a:lnTo>
                    <a:pt x="2287" y="1000"/>
                  </a:lnTo>
                  <a:cubicBezTo>
                    <a:pt x="2287" y="845"/>
                    <a:pt x="2394" y="715"/>
                    <a:pt x="2525" y="655"/>
                  </a:cubicBezTo>
                  <a:cubicBezTo>
                    <a:pt x="3060" y="441"/>
                    <a:pt x="3715" y="322"/>
                    <a:pt x="4418" y="322"/>
                  </a:cubicBezTo>
                  <a:close/>
                  <a:moveTo>
                    <a:pt x="1870" y="4715"/>
                  </a:moveTo>
                  <a:cubicBezTo>
                    <a:pt x="1929" y="4715"/>
                    <a:pt x="1977" y="4763"/>
                    <a:pt x="1977" y="4822"/>
                  </a:cubicBezTo>
                  <a:cubicBezTo>
                    <a:pt x="1953" y="4882"/>
                    <a:pt x="1917" y="4929"/>
                    <a:pt x="1870" y="4929"/>
                  </a:cubicBezTo>
                  <a:cubicBezTo>
                    <a:pt x="1810" y="4929"/>
                    <a:pt x="1763" y="4882"/>
                    <a:pt x="1763" y="4822"/>
                  </a:cubicBezTo>
                  <a:cubicBezTo>
                    <a:pt x="1763" y="4763"/>
                    <a:pt x="1810" y="4715"/>
                    <a:pt x="1870" y="4715"/>
                  </a:cubicBezTo>
                  <a:close/>
                  <a:moveTo>
                    <a:pt x="6954" y="4715"/>
                  </a:moveTo>
                  <a:cubicBezTo>
                    <a:pt x="7013" y="4715"/>
                    <a:pt x="7061" y="4763"/>
                    <a:pt x="7061" y="4822"/>
                  </a:cubicBezTo>
                  <a:cubicBezTo>
                    <a:pt x="7061" y="4882"/>
                    <a:pt x="7013" y="4929"/>
                    <a:pt x="6954" y="4929"/>
                  </a:cubicBezTo>
                  <a:cubicBezTo>
                    <a:pt x="6894" y="4929"/>
                    <a:pt x="6859" y="4882"/>
                    <a:pt x="6859" y="4822"/>
                  </a:cubicBezTo>
                  <a:cubicBezTo>
                    <a:pt x="6859" y="4763"/>
                    <a:pt x="6894" y="4715"/>
                    <a:pt x="6954" y="4715"/>
                  </a:cubicBezTo>
                  <a:close/>
                  <a:moveTo>
                    <a:pt x="4382" y="1417"/>
                  </a:moveTo>
                  <a:cubicBezTo>
                    <a:pt x="6001" y="1417"/>
                    <a:pt x="7394" y="2072"/>
                    <a:pt x="7394" y="2822"/>
                  </a:cubicBezTo>
                  <a:cubicBezTo>
                    <a:pt x="7394" y="3143"/>
                    <a:pt x="7168" y="3382"/>
                    <a:pt x="6954" y="3536"/>
                  </a:cubicBezTo>
                  <a:lnTo>
                    <a:pt x="6656" y="3536"/>
                  </a:lnTo>
                  <a:cubicBezTo>
                    <a:pt x="6561" y="3536"/>
                    <a:pt x="6466" y="3453"/>
                    <a:pt x="6466" y="3346"/>
                  </a:cubicBezTo>
                  <a:lnTo>
                    <a:pt x="6466" y="2643"/>
                  </a:lnTo>
                  <a:cubicBezTo>
                    <a:pt x="6466" y="2500"/>
                    <a:pt x="6394" y="2286"/>
                    <a:pt x="6025" y="2096"/>
                  </a:cubicBezTo>
                  <a:cubicBezTo>
                    <a:pt x="6000" y="2081"/>
                    <a:pt x="5973" y="2074"/>
                    <a:pt x="5947" y="2074"/>
                  </a:cubicBezTo>
                  <a:cubicBezTo>
                    <a:pt x="5888" y="2074"/>
                    <a:pt x="5832" y="2109"/>
                    <a:pt x="5799" y="2167"/>
                  </a:cubicBezTo>
                  <a:cubicBezTo>
                    <a:pt x="5751" y="2250"/>
                    <a:pt x="5787" y="2346"/>
                    <a:pt x="5870" y="2393"/>
                  </a:cubicBezTo>
                  <a:cubicBezTo>
                    <a:pt x="6037" y="2489"/>
                    <a:pt x="6144" y="2572"/>
                    <a:pt x="6144" y="2643"/>
                  </a:cubicBezTo>
                  <a:lnTo>
                    <a:pt x="6144" y="3346"/>
                  </a:lnTo>
                  <a:cubicBezTo>
                    <a:pt x="6144" y="3632"/>
                    <a:pt x="6382" y="3870"/>
                    <a:pt x="6656" y="3870"/>
                  </a:cubicBezTo>
                  <a:lnTo>
                    <a:pt x="6930" y="3870"/>
                  </a:lnTo>
                  <a:cubicBezTo>
                    <a:pt x="7001" y="3870"/>
                    <a:pt x="7073" y="3893"/>
                    <a:pt x="7132" y="3953"/>
                  </a:cubicBezTo>
                  <a:cubicBezTo>
                    <a:pt x="7192" y="4013"/>
                    <a:pt x="7216" y="4096"/>
                    <a:pt x="7216" y="4167"/>
                  </a:cubicBezTo>
                  <a:cubicBezTo>
                    <a:pt x="7192" y="4298"/>
                    <a:pt x="7061" y="4417"/>
                    <a:pt x="6918" y="4417"/>
                  </a:cubicBezTo>
                  <a:lnTo>
                    <a:pt x="6835" y="4417"/>
                  </a:lnTo>
                  <a:lnTo>
                    <a:pt x="6835" y="4394"/>
                  </a:lnTo>
                  <a:cubicBezTo>
                    <a:pt x="6835" y="4298"/>
                    <a:pt x="6763" y="4227"/>
                    <a:pt x="6680" y="4227"/>
                  </a:cubicBezTo>
                  <a:cubicBezTo>
                    <a:pt x="6585" y="4227"/>
                    <a:pt x="6513" y="4298"/>
                    <a:pt x="6513" y="4394"/>
                  </a:cubicBezTo>
                  <a:cubicBezTo>
                    <a:pt x="6537" y="5227"/>
                    <a:pt x="6049" y="5977"/>
                    <a:pt x="5287" y="6322"/>
                  </a:cubicBezTo>
                  <a:lnTo>
                    <a:pt x="4573" y="6037"/>
                  </a:lnTo>
                  <a:lnTo>
                    <a:pt x="4573" y="5977"/>
                  </a:lnTo>
                  <a:cubicBezTo>
                    <a:pt x="4573" y="5894"/>
                    <a:pt x="4501" y="5822"/>
                    <a:pt x="4418" y="5822"/>
                  </a:cubicBezTo>
                  <a:cubicBezTo>
                    <a:pt x="4323" y="5822"/>
                    <a:pt x="4251" y="5894"/>
                    <a:pt x="4251" y="5977"/>
                  </a:cubicBezTo>
                  <a:lnTo>
                    <a:pt x="4251" y="6037"/>
                  </a:lnTo>
                  <a:lnTo>
                    <a:pt x="3537" y="6322"/>
                  </a:lnTo>
                  <a:cubicBezTo>
                    <a:pt x="2775" y="5977"/>
                    <a:pt x="2287" y="5227"/>
                    <a:pt x="2287" y="4394"/>
                  </a:cubicBezTo>
                  <a:cubicBezTo>
                    <a:pt x="2287" y="4298"/>
                    <a:pt x="2215" y="4227"/>
                    <a:pt x="2120" y="4227"/>
                  </a:cubicBezTo>
                  <a:cubicBezTo>
                    <a:pt x="2037" y="4227"/>
                    <a:pt x="1953" y="4298"/>
                    <a:pt x="1953" y="4394"/>
                  </a:cubicBezTo>
                  <a:lnTo>
                    <a:pt x="1953" y="4405"/>
                  </a:lnTo>
                  <a:lnTo>
                    <a:pt x="1858" y="4405"/>
                  </a:lnTo>
                  <a:cubicBezTo>
                    <a:pt x="1775" y="4405"/>
                    <a:pt x="1703" y="4370"/>
                    <a:pt x="1644" y="4310"/>
                  </a:cubicBezTo>
                  <a:cubicBezTo>
                    <a:pt x="1584" y="4251"/>
                    <a:pt x="1572" y="4179"/>
                    <a:pt x="1572" y="4108"/>
                  </a:cubicBezTo>
                  <a:cubicBezTo>
                    <a:pt x="1584" y="3977"/>
                    <a:pt x="1715" y="3858"/>
                    <a:pt x="1870" y="3858"/>
                  </a:cubicBezTo>
                  <a:lnTo>
                    <a:pt x="2108" y="3858"/>
                  </a:lnTo>
                  <a:cubicBezTo>
                    <a:pt x="2394" y="3858"/>
                    <a:pt x="2632" y="3620"/>
                    <a:pt x="2632" y="3334"/>
                  </a:cubicBezTo>
                  <a:lnTo>
                    <a:pt x="2632" y="2631"/>
                  </a:lnTo>
                  <a:cubicBezTo>
                    <a:pt x="2632" y="2560"/>
                    <a:pt x="2751" y="2405"/>
                    <a:pt x="3084" y="2286"/>
                  </a:cubicBezTo>
                  <a:cubicBezTo>
                    <a:pt x="3430" y="2155"/>
                    <a:pt x="3906" y="2096"/>
                    <a:pt x="4394" y="2096"/>
                  </a:cubicBezTo>
                  <a:cubicBezTo>
                    <a:pt x="4692" y="2096"/>
                    <a:pt x="4989" y="2131"/>
                    <a:pt x="5251" y="2167"/>
                  </a:cubicBezTo>
                  <a:cubicBezTo>
                    <a:pt x="5264" y="2171"/>
                    <a:pt x="5276" y="2172"/>
                    <a:pt x="5289" y="2172"/>
                  </a:cubicBezTo>
                  <a:cubicBezTo>
                    <a:pt x="5361" y="2172"/>
                    <a:pt x="5432" y="2117"/>
                    <a:pt x="5442" y="2036"/>
                  </a:cubicBezTo>
                  <a:cubicBezTo>
                    <a:pt x="5454" y="1953"/>
                    <a:pt x="5394" y="1858"/>
                    <a:pt x="5299" y="1846"/>
                  </a:cubicBezTo>
                  <a:cubicBezTo>
                    <a:pt x="5025" y="1786"/>
                    <a:pt x="4704" y="1774"/>
                    <a:pt x="4394" y="1774"/>
                  </a:cubicBezTo>
                  <a:cubicBezTo>
                    <a:pt x="3858" y="1774"/>
                    <a:pt x="3358" y="1846"/>
                    <a:pt x="2965" y="1988"/>
                  </a:cubicBezTo>
                  <a:cubicBezTo>
                    <a:pt x="2418" y="2203"/>
                    <a:pt x="2298" y="2453"/>
                    <a:pt x="2298" y="2643"/>
                  </a:cubicBezTo>
                  <a:lnTo>
                    <a:pt x="2298" y="3346"/>
                  </a:lnTo>
                  <a:cubicBezTo>
                    <a:pt x="2298" y="3453"/>
                    <a:pt x="2215" y="3536"/>
                    <a:pt x="2108" y="3536"/>
                  </a:cubicBezTo>
                  <a:lnTo>
                    <a:pt x="1810" y="3536"/>
                  </a:lnTo>
                  <a:cubicBezTo>
                    <a:pt x="1596" y="3382"/>
                    <a:pt x="1382" y="3143"/>
                    <a:pt x="1382" y="2822"/>
                  </a:cubicBezTo>
                  <a:cubicBezTo>
                    <a:pt x="1382" y="2048"/>
                    <a:pt x="2751" y="1417"/>
                    <a:pt x="4382" y="1417"/>
                  </a:cubicBezTo>
                  <a:close/>
                  <a:moveTo>
                    <a:pt x="4394" y="6322"/>
                  </a:moveTo>
                  <a:lnTo>
                    <a:pt x="4977" y="6560"/>
                  </a:lnTo>
                  <a:lnTo>
                    <a:pt x="4668" y="6894"/>
                  </a:lnTo>
                  <a:cubicBezTo>
                    <a:pt x="4590" y="6965"/>
                    <a:pt x="4498" y="7001"/>
                    <a:pt x="4406" y="7001"/>
                  </a:cubicBezTo>
                  <a:cubicBezTo>
                    <a:pt x="4314" y="7001"/>
                    <a:pt x="4221" y="6965"/>
                    <a:pt x="4144" y="6894"/>
                  </a:cubicBezTo>
                  <a:lnTo>
                    <a:pt x="3811" y="6560"/>
                  </a:lnTo>
                  <a:lnTo>
                    <a:pt x="4394" y="6322"/>
                  </a:lnTo>
                  <a:close/>
                  <a:moveTo>
                    <a:pt x="4406" y="0"/>
                  </a:moveTo>
                  <a:cubicBezTo>
                    <a:pt x="3680" y="0"/>
                    <a:pt x="2989" y="119"/>
                    <a:pt x="2406" y="345"/>
                  </a:cubicBezTo>
                  <a:cubicBezTo>
                    <a:pt x="2132" y="441"/>
                    <a:pt x="1953" y="703"/>
                    <a:pt x="1953" y="1000"/>
                  </a:cubicBezTo>
                  <a:lnTo>
                    <a:pt x="1953" y="1607"/>
                  </a:lnTo>
                  <a:cubicBezTo>
                    <a:pt x="1406" y="1917"/>
                    <a:pt x="1072" y="2334"/>
                    <a:pt x="1072" y="2798"/>
                  </a:cubicBezTo>
                  <a:cubicBezTo>
                    <a:pt x="1072" y="3096"/>
                    <a:pt x="1215" y="3393"/>
                    <a:pt x="1489" y="3643"/>
                  </a:cubicBezTo>
                  <a:cubicBezTo>
                    <a:pt x="1358" y="3751"/>
                    <a:pt x="1286" y="3882"/>
                    <a:pt x="1275" y="4048"/>
                  </a:cubicBezTo>
                  <a:cubicBezTo>
                    <a:pt x="1251" y="4215"/>
                    <a:pt x="1310" y="4394"/>
                    <a:pt x="1417" y="4513"/>
                  </a:cubicBezTo>
                  <a:cubicBezTo>
                    <a:pt x="1453" y="4536"/>
                    <a:pt x="1477" y="4572"/>
                    <a:pt x="1513" y="4584"/>
                  </a:cubicBezTo>
                  <a:cubicBezTo>
                    <a:pt x="1465" y="4644"/>
                    <a:pt x="1453" y="4715"/>
                    <a:pt x="1453" y="4810"/>
                  </a:cubicBezTo>
                  <a:cubicBezTo>
                    <a:pt x="1453" y="5048"/>
                    <a:pt x="1644" y="5239"/>
                    <a:pt x="1882" y="5239"/>
                  </a:cubicBezTo>
                  <a:cubicBezTo>
                    <a:pt x="1965" y="5239"/>
                    <a:pt x="2048" y="5203"/>
                    <a:pt x="2120" y="5167"/>
                  </a:cubicBezTo>
                  <a:cubicBezTo>
                    <a:pt x="2346" y="5798"/>
                    <a:pt x="2822" y="6334"/>
                    <a:pt x="3453" y="6620"/>
                  </a:cubicBezTo>
                  <a:lnTo>
                    <a:pt x="3930" y="7096"/>
                  </a:lnTo>
                  <a:cubicBezTo>
                    <a:pt x="4073" y="7227"/>
                    <a:pt x="4251" y="7311"/>
                    <a:pt x="4430" y="7311"/>
                  </a:cubicBezTo>
                  <a:cubicBezTo>
                    <a:pt x="4608" y="7311"/>
                    <a:pt x="4787" y="7227"/>
                    <a:pt x="4918" y="7096"/>
                  </a:cubicBezTo>
                  <a:lnTo>
                    <a:pt x="5394" y="6620"/>
                  </a:lnTo>
                  <a:lnTo>
                    <a:pt x="5477" y="6572"/>
                  </a:lnTo>
                  <a:lnTo>
                    <a:pt x="5477" y="7144"/>
                  </a:lnTo>
                  <a:cubicBezTo>
                    <a:pt x="5477" y="7442"/>
                    <a:pt x="5692" y="7727"/>
                    <a:pt x="5978" y="7811"/>
                  </a:cubicBezTo>
                  <a:lnTo>
                    <a:pt x="6942" y="8096"/>
                  </a:lnTo>
                  <a:cubicBezTo>
                    <a:pt x="6573" y="8513"/>
                    <a:pt x="5537" y="9597"/>
                    <a:pt x="4406" y="10180"/>
                  </a:cubicBezTo>
                  <a:cubicBezTo>
                    <a:pt x="3275" y="9608"/>
                    <a:pt x="2251" y="8525"/>
                    <a:pt x="1882" y="8096"/>
                  </a:cubicBezTo>
                  <a:lnTo>
                    <a:pt x="2846" y="7811"/>
                  </a:lnTo>
                  <a:cubicBezTo>
                    <a:pt x="3144" y="7727"/>
                    <a:pt x="3334" y="7453"/>
                    <a:pt x="3334" y="7144"/>
                  </a:cubicBezTo>
                  <a:lnTo>
                    <a:pt x="3334" y="7013"/>
                  </a:lnTo>
                  <a:cubicBezTo>
                    <a:pt x="3334" y="6918"/>
                    <a:pt x="3263" y="6846"/>
                    <a:pt x="3180" y="6846"/>
                  </a:cubicBezTo>
                  <a:cubicBezTo>
                    <a:pt x="3084" y="6846"/>
                    <a:pt x="3013" y="6918"/>
                    <a:pt x="3013" y="7013"/>
                  </a:cubicBezTo>
                  <a:lnTo>
                    <a:pt x="3013" y="7144"/>
                  </a:lnTo>
                  <a:cubicBezTo>
                    <a:pt x="3013" y="7311"/>
                    <a:pt x="2906" y="7442"/>
                    <a:pt x="2739" y="7489"/>
                  </a:cubicBezTo>
                  <a:lnTo>
                    <a:pt x="882" y="8037"/>
                  </a:lnTo>
                  <a:cubicBezTo>
                    <a:pt x="358" y="8180"/>
                    <a:pt x="1" y="8680"/>
                    <a:pt x="1" y="9216"/>
                  </a:cubicBezTo>
                  <a:lnTo>
                    <a:pt x="1" y="11061"/>
                  </a:lnTo>
                  <a:cubicBezTo>
                    <a:pt x="1" y="11144"/>
                    <a:pt x="84" y="11216"/>
                    <a:pt x="167" y="11216"/>
                  </a:cubicBezTo>
                  <a:cubicBezTo>
                    <a:pt x="263" y="11216"/>
                    <a:pt x="334" y="11144"/>
                    <a:pt x="334" y="11061"/>
                  </a:cubicBezTo>
                  <a:lnTo>
                    <a:pt x="334" y="9216"/>
                  </a:lnTo>
                  <a:cubicBezTo>
                    <a:pt x="334" y="8823"/>
                    <a:pt x="596" y="8465"/>
                    <a:pt x="977" y="8358"/>
                  </a:cubicBezTo>
                  <a:lnTo>
                    <a:pt x="1513" y="8192"/>
                  </a:lnTo>
                  <a:cubicBezTo>
                    <a:pt x="1775" y="8525"/>
                    <a:pt x="2965" y="9847"/>
                    <a:pt x="4323" y="10501"/>
                  </a:cubicBezTo>
                  <a:cubicBezTo>
                    <a:pt x="4346" y="10525"/>
                    <a:pt x="4370" y="10525"/>
                    <a:pt x="4394" y="10525"/>
                  </a:cubicBezTo>
                  <a:cubicBezTo>
                    <a:pt x="4430" y="10525"/>
                    <a:pt x="4442" y="10525"/>
                    <a:pt x="4465" y="10501"/>
                  </a:cubicBezTo>
                  <a:cubicBezTo>
                    <a:pt x="5823" y="9847"/>
                    <a:pt x="7013" y="8525"/>
                    <a:pt x="7287" y="8192"/>
                  </a:cubicBezTo>
                  <a:lnTo>
                    <a:pt x="7823" y="8358"/>
                  </a:lnTo>
                  <a:cubicBezTo>
                    <a:pt x="8192" y="8465"/>
                    <a:pt x="8454" y="8823"/>
                    <a:pt x="8454" y="9216"/>
                  </a:cubicBezTo>
                  <a:lnTo>
                    <a:pt x="8454" y="11061"/>
                  </a:lnTo>
                  <a:cubicBezTo>
                    <a:pt x="8454" y="11144"/>
                    <a:pt x="8537" y="11216"/>
                    <a:pt x="8621" y="11216"/>
                  </a:cubicBezTo>
                  <a:cubicBezTo>
                    <a:pt x="8716" y="11216"/>
                    <a:pt x="8787" y="11144"/>
                    <a:pt x="8787" y="11061"/>
                  </a:cubicBezTo>
                  <a:lnTo>
                    <a:pt x="8787" y="9216"/>
                  </a:lnTo>
                  <a:cubicBezTo>
                    <a:pt x="8799" y="8692"/>
                    <a:pt x="8442" y="8215"/>
                    <a:pt x="7930" y="8049"/>
                  </a:cubicBezTo>
                  <a:lnTo>
                    <a:pt x="6061" y="7501"/>
                  </a:lnTo>
                  <a:cubicBezTo>
                    <a:pt x="5918" y="7453"/>
                    <a:pt x="5799" y="7311"/>
                    <a:pt x="5799" y="7156"/>
                  </a:cubicBezTo>
                  <a:lnTo>
                    <a:pt x="5799" y="6394"/>
                  </a:lnTo>
                  <a:cubicBezTo>
                    <a:pt x="6228" y="6096"/>
                    <a:pt x="6561" y="5668"/>
                    <a:pt x="6716" y="5179"/>
                  </a:cubicBezTo>
                  <a:cubicBezTo>
                    <a:pt x="6799" y="5215"/>
                    <a:pt x="6870" y="5251"/>
                    <a:pt x="6954" y="5251"/>
                  </a:cubicBezTo>
                  <a:cubicBezTo>
                    <a:pt x="7192" y="5251"/>
                    <a:pt x="7394" y="5060"/>
                    <a:pt x="7394" y="4822"/>
                  </a:cubicBezTo>
                  <a:cubicBezTo>
                    <a:pt x="7394" y="4727"/>
                    <a:pt x="7359" y="4655"/>
                    <a:pt x="7335" y="4596"/>
                  </a:cubicBezTo>
                  <a:cubicBezTo>
                    <a:pt x="7466" y="4489"/>
                    <a:pt x="7549" y="4346"/>
                    <a:pt x="7573" y="4179"/>
                  </a:cubicBezTo>
                  <a:cubicBezTo>
                    <a:pt x="7585" y="4013"/>
                    <a:pt x="7525" y="3834"/>
                    <a:pt x="7418" y="3715"/>
                  </a:cubicBezTo>
                  <a:cubicBezTo>
                    <a:pt x="7406" y="3691"/>
                    <a:pt x="7371" y="3679"/>
                    <a:pt x="7347" y="3643"/>
                  </a:cubicBezTo>
                  <a:cubicBezTo>
                    <a:pt x="7609" y="3393"/>
                    <a:pt x="7752" y="3096"/>
                    <a:pt x="7752" y="2798"/>
                  </a:cubicBezTo>
                  <a:cubicBezTo>
                    <a:pt x="7752" y="2334"/>
                    <a:pt x="7418" y="1917"/>
                    <a:pt x="6870" y="1607"/>
                  </a:cubicBezTo>
                  <a:lnTo>
                    <a:pt x="6870" y="1000"/>
                  </a:lnTo>
                  <a:cubicBezTo>
                    <a:pt x="6870" y="715"/>
                    <a:pt x="6692" y="453"/>
                    <a:pt x="6418" y="345"/>
                  </a:cubicBezTo>
                  <a:cubicBezTo>
                    <a:pt x="5835" y="119"/>
                    <a:pt x="5144" y="0"/>
                    <a:pt x="4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66"/>
            <p:cNvSpPr/>
            <p:nvPr/>
          </p:nvSpPr>
          <p:spPr>
            <a:xfrm>
              <a:off x="4992030" y="4361203"/>
              <a:ext cx="21923" cy="10581"/>
            </a:xfrm>
            <a:custGeom>
              <a:avLst/>
              <a:gdLst/>
              <a:ahLst/>
              <a:cxnLst/>
              <a:rect l="l" t="t" r="r" b="b"/>
              <a:pathLst>
                <a:path w="692" h="334" extrusionOk="0">
                  <a:moveTo>
                    <a:pt x="168" y="0"/>
                  </a:moveTo>
                  <a:cubicBezTo>
                    <a:pt x="72" y="0"/>
                    <a:pt x="1" y="72"/>
                    <a:pt x="1" y="167"/>
                  </a:cubicBezTo>
                  <a:cubicBezTo>
                    <a:pt x="1" y="250"/>
                    <a:pt x="72" y="334"/>
                    <a:pt x="168" y="334"/>
                  </a:cubicBezTo>
                  <a:lnTo>
                    <a:pt x="525" y="334"/>
                  </a:lnTo>
                  <a:cubicBezTo>
                    <a:pt x="608" y="334"/>
                    <a:pt x="691" y="250"/>
                    <a:pt x="691" y="167"/>
                  </a:cubicBezTo>
                  <a:cubicBezTo>
                    <a:pt x="691" y="72"/>
                    <a:pt x="608"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66"/>
            <p:cNvSpPr/>
            <p:nvPr/>
          </p:nvSpPr>
          <p:spPr>
            <a:xfrm>
              <a:off x="5059191" y="4361203"/>
              <a:ext cx="21511" cy="10581"/>
            </a:xfrm>
            <a:custGeom>
              <a:avLst/>
              <a:gdLst/>
              <a:ahLst/>
              <a:cxnLst/>
              <a:rect l="l" t="t" r="r" b="b"/>
              <a:pathLst>
                <a:path w="679" h="334" extrusionOk="0">
                  <a:moveTo>
                    <a:pt x="155" y="0"/>
                  </a:moveTo>
                  <a:cubicBezTo>
                    <a:pt x="72" y="0"/>
                    <a:pt x="0" y="72"/>
                    <a:pt x="0" y="167"/>
                  </a:cubicBezTo>
                  <a:cubicBezTo>
                    <a:pt x="0" y="250"/>
                    <a:pt x="72" y="334"/>
                    <a:pt x="155" y="334"/>
                  </a:cubicBezTo>
                  <a:lnTo>
                    <a:pt x="512" y="334"/>
                  </a:lnTo>
                  <a:cubicBezTo>
                    <a:pt x="607" y="334"/>
                    <a:pt x="679" y="250"/>
                    <a:pt x="679" y="167"/>
                  </a:cubicBezTo>
                  <a:cubicBezTo>
                    <a:pt x="679" y="72"/>
                    <a:pt x="607"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1" name="Google Shape;10501;p66"/>
          <p:cNvGrpSpPr/>
          <p:nvPr/>
        </p:nvGrpSpPr>
        <p:grpSpPr>
          <a:xfrm>
            <a:off x="7598438" y="4266131"/>
            <a:ext cx="260283" cy="345914"/>
            <a:chOff x="7598438" y="4266131"/>
            <a:chExt cx="260283" cy="345914"/>
          </a:xfrm>
          <a:solidFill>
            <a:schemeClr val="accent1"/>
          </a:solidFill>
        </p:grpSpPr>
        <p:sp>
          <p:nvSpPr>
            <p:cNvPr id="10502" name="Google Shape;10502;p66"/>
            <p:cNvSpPr/>
            <p:nvPr/>
          </p:nvSpPr>
          <p:spPr>
            <a:xfrm>
              <a:off x="7598438" y="4266131"/>
              <a:ext cx="260283" cy="345914"/>
            </a:xfrm>
            <a:custGeom>
              <a:avLst/>
              <a:gdLst/>
              <a:ahLst/>
              <a:cxnLst/>
              <a:rect l="l" t="t" r="r" b="b"/>
              <a:pathLst>
                <a:path w="8216" h="10919" extrusionOk="0">
                  <a:moveTo>
                    <a:pt x="6525" y="3477"/>
                  </a:moveTo>
                  <a:cubicBezTo>
                    <a:pt x="6644" y="3513"/>
                    <a:pt x="6763" y="3525"/>
                    <a:pt x="6882" y="3537"/>
                  </a:cubicBezTo>
                  <a:lnTo>
                    <a:pt x="6882" y="4430"/>
                  </a:lnTo>
                  <a:cubicBezTo>
                    <a:pt x="6882" y="4882"/>
                    <a:pt x="6941" y="5251"/>
                    <a:pt x="7060" y="5549"/>
                  </a:cubicBezTo>
                  <a:cubicBezTo>
                    <a:pt x="7072" y="5597"/>
                    <a:pt x="7072" y="5656"/>
                    <a:pt x="7060" y="5692"/>
                  </a:cubicBezTo>
                  <a:cubicBezTo>
                    <a:pt x="7037" y="5740"/>
                    <a:pt x="7001" y="5775"/>
                    <a:pt x="6953" y="5787"/>
                  </a:cubicBezTo>
                  <a:cubicBezTo>
                    <a:pt x="6608" y="5906"/>
                    <a:pt x="6120" y="6049"/>
                    <a:pt x="5572" y="6156"/>
                  </a:cubicBezTo>
                  <a:cubicBezTo>
                    <a:pt x="6144" y="5728"/>
                    <a:pt x="6525" y="5025"/>
                    <a:pt x="6525" y="4251"/>
                  </a:cubicBezTo>
                  <a:lnTo>
                    <a:pt x="6525" y="3477"/>
                  </a:lnTo>
                  <a:close/>
                  <a:moveTo>
                    <a:pt x="4120" y="334"/>
                  </a:moveTo>
                  <a:cubicBezTo>
                    <a:pt x="5644" y="334"/>
                    <a:pt x="6882" y="1572"/>
                    <a:pt x="6882" y="3096"/>
                  </a:cubicBezTo>
                  <a:lnTo>
                    <a:pt x="6882" y="3239"/>
                  </a:lnTo>
                  <a:cubicBezTo>
                    <a:pt x="6596" y="3192"/>
                    <a:pt x="6322" y="3132"/>
                    <a:pt x="6060" y="3061"/>
                  </a:cubicBezTo>
                  <a:cubicBezTo>
                    <a:pt x="6043" y="3054"/>
                    <a:pt x="6026" y="3051"/>
                    <a:pt x="6010" y="3051"/>
                  </a:cubicBezTo>
                  <a:cubicBezTo>
                    <a:pt x="5937" y="3051"/>
                    <a:pt x="5880" y="3112"/>
                    <a:pt x="5870" y="3180"/>
                  </a:cubicBezTo>
                  <a:cubicBezTo>
                    <a:pt x="5834" y="3263"/>
                    <a:pt x="5894" y="3358"/>
                    <a:pt x="5989" y="3370"/>
                  </a:cubicBezTo>
                  <a:cubicBezTo>
                    <a:pt x="6060" y="3382"/>
                    <a:pt x="6132" y="3418"/>
                    <a:pt x="6203" y="3430"/>
                  </a:cubicBezTo>
                  <a:lnTo>
                    <a:pt x="6203" y="4275"/>
                  </a:lnTo>
                  <a:cubicBezTo>
                    <a:pt x="6191" y="5394"/>
                    <a:pt x="5275" y="6323"/>
                    <a:pt x="4120" y="6323"/>
                  </a:cubicBezTo>
                  <a:cubicBezTo>
                    <a:pt x="2989" y="6323"/>
                    <a:pt x="2060" y="5394"/>
                    <a:pt x="2060" y="4251"/>
                  </a:cubicBezTo>
                  <a:lnTo>
                    <a:pt x="2060" y="3573"/>
                  </a:lnTo>
                  <a:cubicBezTo>
                    <a:pt x="2060" y="3477"/>
                    <a:pt x="1976" y="3406"/>
                    <a:pt x="1893" y="3406"/>
                  </a:cubicBezTo>
                  <a:cubicBezTo>
                    <a:pt x="1798" y="3406"/>
                    <a:pt x="1726" y="3477"/>
                    <a:pt x="1726" y="3573"/>
                  </a:cubicBezTo>
                  <a:lnTo>
                    <a:pt x="1726" y="4251"/>
                  </a:lnTo>
                  <a:cubicBezTo>
                    <a:pt x="1726" y="5025"/>
                    <a:pt x="2096" y="5716"/>
                    <a:pt x="2679" y="6156"/>
                  </a:cubicBezTo>
                  <a:cubicBezTo>
                    <a:pt x="2131" y="6037"/>
                    <a:pt x="1643" y="5906"/>
                    <a:pt x="1298" y="5787"/>
                  </a:cubicBezTo>
                  <a:cubicBezTo>
                    <a:pt x="1250" y="5775"/>
                    <a:pt x="1203" y="5740"/>
                    <a:pt x="1191" y="5692"/>
                  </a:cubicBezTo>
                  <a:cubicBezTo>
                    <a:pt x="1179" y="5656"/>
                    <a:pt x="1179" y="5609"/>
                    <a:pt x="1191" y="5561"/>
                  </a:cubicBezTo>
                  <a:cubicBezTo>
                    <a:pt x="1310" y="5263"/>
                    <a:pt x="1369" y="4882"/>
                    <a:pt x="1369" y="4442"/>
                  </a:cubicBezTo>
                  <a:lnTo>
                    <a:pt x="1369" y="3239"/>
                  </a:lnTo>
                  <a:cubicBezTo>
                    <a:pt x="1405" y="3239"/>
                    <a:pt x="1417" y="3227"/>
                    <a:pt x="1429" y="3227"/>
                  </a:cubicBezTo>
                  <a:cubicBezTo>
                    <a:pt x="1476" y="3216"/>
                    <a:pt x="2417" y="2942"/>
                    <a:pt x="3227" y="2275"/>
                  </a:cubicBezTo>
                  <a:cubicBezTo>
                    <a:pt x="3286" y="2221"/>
                    <a:pt x="3361" y="2195"/>
                    <a:pt x="3435" y="2195"/>
                  </a:cubicBezTo>
                  <a:cubicBezTo>
                    <a:pt x="3509" y="2195"/>
                    <a:pt x="3584" y="2221"/>
                    <a:pt x="3643" y="2275"/>
                  </a:cubicBezTo>
                  <a:cubicBezTo>
                    <a:pt x="3965" y="2513"/>
                    <a:pt x="4501" y="2858"/>
                    <a:pt x="5251" y="3132"/>
                  </a:cubicBezTo>
                  <a:cubicBezTo>
                    <a:pt x="5273" y="3141"/>
                    <a:pt x="5295" y="3144"/>
                    <a:pt x="5315" y="3144"/>
                  </a:cubicBezTo>
                  <a:cubicBezTo>
                    <a:pt x="5382" y="3144"/>
                    <a:pt x="5438" y="3104"/>
                    <a:pt x="5465" y="3049"/>
                  </a:cubicBezTo>
                  <a:cubicBezTo>
                    <a:pt x="5489" y="2954"/>
                    <a:pt x="5453" y="2870"/>
                    <a:pt x="5370" y="2835"/>
                  </a:cubicBezTo>
                  <a:cubicBezTo>
                    <a:pt x="4655" y="2573"/>
                    <a:pt x="4155" y="2239"/>
                    <a:pt x="3858" y="2025"/>
                  </a:cubicBezTo>
                  <a:cubicBezTo>
                    <a:pt x="3735" y="1931"/>
                    <a:pt x="3591" y="1883"/>
                    <a:pt x="3449" y="1883"/>
                  </a:cubicBezTo>
                  <a:cubicBezTo>
                    <a:pt x="3302" y="1883"/>
                    <a:pt x="3157" y="1934"/>
                    <a:pt x="3036" y="2037"/>
                  </a:cubicBezTo>
                  <a:cubicBezTo>
                    <a:pt x="2357" y="2584"/>
                    <a:pt x="1560" y="2870"/>
                    <a:pt x="1381" y="2918"/>
                  </a:cubicBezTo>
                  <a:cubicBezTo>
                    <a:pt x="1476" y="1465"/>
                    <a:pt x="2667" y="334"/>
                    <a:pt x="4120" y="334"/>
                  </a:cubicBezTo>
                  <a:close/>
                  <a:moveTo>
                    <a:pt x="4989" y="6466"/>
                  </a:moveTo>
                  <a:lnTo>
                    <a:pt x="4989" y="6823"/>
                  </a:lnTo>
                  <a:lnTo>
                    <a:pt x="4715" y="7871"/>
                  </a:lnTo>
                  <a:cubicBezTo>
                    <a:pt x="4536" y="7978"/>
                    <a:pt x="4334" y="8014"/>
                    <a:pt x="4120" y="8014"/>
                  </a:cubicBezTo>
                  <a:cubicBezTo>
                    <a:pt x="3917" y="8014"/>
                    <a:pt x="3703" y="7954"/>
                    <a:pt x="3524" y="7871"/>
                  </a:cubicBezTo>
                  <a:lnTo>
                    <a:pt x="3262" y="6823"/>
                  </a:lnTo>
                  <a:lnTo>
                    <a:pt x="3262" y="6466"/>
                  </a:lnTo>
                  <a:cubicBezTo>
                    <a:pt x="3524" y="6573"/>
                    <a:pt x="3822" y="6633"/>
                    <a:pt x="4120" y="6633"/>
                  </a:cubicBezTo>
                  <a:cubicBezTo>
                    <a:pt x="4417" y="6633"/>
                    <a:pt x="4715" y="6573"/>
                    <a:pt x="4989" y="6466"/>
                  </a:cubicBezTo>
                  <a:close/>
                  <a:moveTo>
                    <a:pt x="2619" y="9895"/>
                  </a:moveTo>
                  <a:lnTo>
                    <a:pt x="2619" y="10597"/>
                  </a:lnTo>
                  <a:lnTo>
                    <a:pt x="1226" y="10597"/>
                  </a:lnTo>
                  <a:lnTo>
                    <a:pt x="1226" y="9895"/>
                  </a:lnTo>
                  <a:lnTo>
                    <a:pt x="1762" y="9895"/>
                  </a:lnTo>
                  <a:lnTo>
                    <a:pt x="1762" y="9907"/>
                  </a:lnTo>
                  <a:cubicBezTo>
                    <a:pt x="1762" y="10002"/>
                    <a:pt x="1834" y="10074"/>
                    <a:pt x="1917" y="10074"/>
                  </a:cubicBezTo>
                  <a:cubicBezTo>
                    <a:pt x="2012" y="10074"/>
                    <a:pt x="2084" y="10002"/>
                    <a:pt x="2084" y="9907"/>
                  </a:cubicBezTo>
                  <a:lnTo>
                    <a:pt x="2084" y="9895"/>
                  </a:lnTo>
                  <a:close/>
                  <a:moveTo>
                    <a:pt x="4108" y="1"/>
                  </a:moveTo>
                  <a:cubicBezTo>
                    <a:pt x="2417" y="1"/>
                    <a:pt x="1048" y="1370"/>
                    <a:pt x="1048" y="3061"/>
                  </a:cubicBezTo>
                  <a:lnTo>
                    <a:pt x="1048" y="4430"/>
                  </a:lnTo>
                  <a:cubicBezTo>
                    <a:pt x="1048" y="4942"/>
                    <a:pt x="953" y="5251"/>
                    <a:pt x="881" y="5430"/>
                  </a:cubicBezTo>
                  <a:cubicBezTo>
                    <a:pt x="833" y="5561"/>
                    <a:pt x="833" y="5692"/>
                    <a:pt x="893" y="5811"/>
                  </a:cubicBezTo>
                  <a:cubicBezTo>
                    <a:pt x="953" y="5930"/>
                    <a:pt x="1060" y="6037"/>
                    <a:pt x="1191" y="6085"/>
                  </a:cubicBezTo>
                  <a:cubicBezTo>
                    <a:pt x="1607" y="6216"/>
                    <a:pt x="2238" y="6406"/>
                    <a:pt x="2917" y="6525"/>
                  </a:cubicBezTo>
                  <a:lnTo>
                    <a:pt x="2917" y="6752"/>
                  </a:lnTo>
                  <a:lnTo>
                    <a:pt x="2250" y="7061"/>
                  </a:lnTo>
                  <a:cubicBezTo>
                    <a:pt x="2143" y="7109"/>
                    <a:pt x="2060" y="7216"/>
                    <a:pt x="2024" y="7335"/>
                  </a:cubicBezTo>
                  <a:cubicBezTo>
                    <a:pt x="2012" y="7407"/>
                    <a:pt x="2012" y="7466"/>
                    <a:pt x="2024" y="7537"/>
                  </a:cubicBezTo>
                  <a:lnTo>
                    <a:pt x="786" y="7978"/>
                  </a:lnTo>
                  <a:cubicBezTo>
                    <a:pt x="310" y="8133"/>
                    <a:pt x="0" y="8585"/>
                    <a:pt x="0" y="9085"/>
                  </a:cubicBezTo>
                  <a:lnTo>
                    <a:pt x="0" y="10752"/>
                  </a:lnTo>
                  <a:cubicBezTo>
                    <a:pt x="0" y="10847"/>
                    <a:pt x="71" y="10919"/>
                    <a:pt x="167" y="10919"/>
                  </a:cubicBezTo>
                  <a:cubicBezTo>
                    <a:pt x="250" y="10919"/>
                    <a:pt x="333" y="10847"/>
                    <a:pt x="333" y="10752"/>
                  </a:cubicBezTo>
                  <a:lnTo>
                    <a:pt x="333" y="9085"/>
                  </a:lnTo>
                  <a:cubicBezTo>
                    <a:pt x="333" y="8716"/>
                    <a:pt x="572" y="8395"/>
                    <a:pt x="905" y="8276"/>
                  </a:cubicBezTo>
                  <a:lnTo>
                    <a:pt x="2203" y="7811"/>
                  </a:lnTo>
                  <a:lnTo>
                    <a:pt x="2369" y="8014"/>
                  </a:lnTo>
                  <a:lnTo>
                    <a:pt x="2191" y="8276"/>
                  </a:lnTo>
                  <a:cubicBezTo>
                    <a:pt x="2096" y="8419"/>
                    <a:pt x="2084" y="8597"/>
                    <a:pt x="2143" y="8764"/>
                  </a:cubicBezTo>
                  <a:lnTo>
                    <a:pt x="2512" y="9550"/>
                  </a:lnTo>
                  <a:lnTo>
                    <a:pt x="2024" y="9550"/>
                  </a:lnTo>
                  <a:lnTo>
                    <a:pt x="2024" y="9371"/>
                  </a:lnTo>
                  <a:cubicBezTo>
                    <a:pt x="2024" y="9276"/>
                    <a:pt x="1953" y="9204"/>
                    <a:pt x="1857" y="9204"/>
                  </a:cubicBezTo>
                  <a:cubicBezTo>
                    <a:pt x="1774" y="9204"/>
                    <a:pt x="1703" y="9276"/>
                    <a:pt x="1703" y="9371"/>
                  </a:cubicBezTo>
                  <a:lnTo>
                    <a:pt x="1703" y="9550"/>
                  </a:lnTo>
                  <a:lnTo>
                    <a:pt x="1000" y="9550"/>
                  </a:lnTo>
                  <a:cubicBezTo>
                    <a:pt x="905" y="9550"/>
                    <a:pt x="833" y="9621"/>
                    <a:pt x="833" y="9716"/>
                  </a:cubicBezTo>
                  <a:lnTo>
                    <a:pt x="833" y="10740"/>
                  </a:lnTo>
                  <a:cubicBezTo>
                    <a:pt x="833" y="10836"/>
                    <a:pt x="905" y="10907"/>
                    <a:pt x="1000" y="10907"/>
                  </a:cubicBezTo>
                  <a:lnTo>
                    <a:pt x="2715" y="10907"/>
                  </a:lnTo>
                  <a:cubicBezTo>
                    <a:pt x="2798" y="10907"/>
                    <a:pt x="2869" y="10836"/>
                    <a:pt x="2869" y="10740"/>
                  </a:cubicBezTo>
                  <a:lnTo>
                    <a:pt x="2869" y="10359"/>
                  </a:lnTo>
                  <a:lnTo>
                    <a:pt x="3084" y="10800"/>
                  </a:lnTo>
                  <a:cubicBezTo>
                    <a:pt x="3108" y="10859"/>
                    <a:pt x="3167" y="10895"/>
                    <a:pt x="3227" y="10895"/>
                  </a:cubicBezTo>
                  <a:cubicBezTo>
                    <a:pt x="3262" y="10895"/>
                    <a:pt x="3274" y="10895"/>
                    <a:pt x="3286" y="10871"/>
                  </a:cubicBezTo>
                  <a:cubicBezTo>
                    <a:pt x="3370" y="10847"/>
                    <a:pt x="3405" y="10740"/>
                    <a:pt x="3370" y="10669"/>
                  </a:cubicBezTo>
                  <a:lnTo>
                    <a:pt x="2417" y="8609"/>
                  </a:lnTo>
                  <a:cubicBezTo>
                    <a:pt x="2381" y="8550"/>
                    <a:pt x="2393" y="8490"/>
                    <a:pt x="2429" y="8430"/>
                  </a:cubicBezTo>
                  <a:lnTo>
                    <a:pt x="2667" y="8073"/>
                  </a:lnTo>
                  <a:cubicBezTo>
                    <a:pt x="2715" y="8014"/>
                    <a:pt x="2691" y="7942"/>
                    <a:pt x="2667" y="7895"/>
                  </a:cubicBezTo>
                  <a:lnTo>
                    <a:pt x="2334" y="7454"/>
                  </a:lnTo>
                  <a:cubicBezTo>
                    <a:pt x="2322" y="7418"/>
                    <a:pt x="2322" y="7395"/>
                    <a:pt x="2322" y="7383"/>
                  </a:cubicBezTo>
                  <a:cubicBezTo>
                    <a:pt x="2322" y="7359"/>
                    <a:pt x="2334" y="7335"/>
                    <a:pt x="2369" y="7323"/>
                  </a:cubicBezTo>
                  <a:lnTo>
                    <a:pt x="2953" y="7049"/>
                  </a:lnTo>
                  <a:lnTo>
                    <a:pt x="3286" y="8371"/>
                  </a:lnTo>
                  <a:cubicBezTo>
                    <a:pt x="3316" y="8450"/>
                    <a:pt x="3370" y="8496"/>
                    <a:pt x="3442" y="8496"/>
                  </a:cubicBezTo>
                  <a:cubicBezTo>
                    <a:pt x="3457" y="8496"/>
                    <a:pt x="3472" y="8494"/>
                    <a:pt x="3489" y="8490"/>
                  </a:cubicBezTo>
                  <a:cubicBezTo>
                    <a:pt x="3572" y="8466"/>
                    <a:pt x="3620" y="8383"/>
                    <a:pt x="3608" y="8299"/>
                  </a:cubicBezTo>
                  <a:lnTo>
                    <a:pt x="3584" y="8252"/>
                  </a:lnTo>
                  <a:lnTo>
                    <a:pt x="3584" y="8252"/>
                  </a:lnTo>
                  <a:cubicBezTo>
                    <a:pt x="3751" y="8311"/>
                    <a:pt x="3917" y="8335"/>
                    <a:pt x="4084" y="8335"/>
                  </a:cubicBezTo>
                  <a:cubicBezTo>
                    <a:pt x="4239" y="8335"/>
                    <a:pt x="4405" y="8299"/>
                    <a:pt x="4572" y="8252"/>
                  </a:cubicBezTo>
                  <a:lnTo>
                    <a:pt x="4572" y="8252"/>
                  </a:lnTo>
                  <a:lnTo>
                    <a:pt x="4084" y="10121"/>
                  </a:lnTo>
                  <a:lnTo>
                    <a:pt x="3786" y="9002"/>
                  </a:lnTo>
                  <a:cubicBezTo>
                    <a:pt x="3755" y="8918"/>
                    <a:pt x="3696" y="8881"/>
                    <a:pt x="3618" y="8881"/>
                  </a:cubicBezTo>
                  <a:cubicBezTo>
                    <a:pt x="3607" y="8881"/>
                    <a:pt x="3596" y="8881"/>
                    <a:pt x="3584" y="8883"/>
                  </a:cubicBezTo>
                  <a:cubicBezTo>
                    <a:pt x="3500" y="8907"/>
                    <a:pt x="3453" y="8990"/>
                    <a:pt x="3465" y="9073"/>
                  </a:cubicBezTo>
                  <a:lnTo>
                    <a:pt x="3917" y="10788"/>
                  </a:lnTo>
                  <a:cubicBezTo>
                    <a:pt x="3929" y="10859"/>
                    <a:pt x="4001" y="10907"/>
                    <a:pt x="4060" y="10907"/>
                  </a:cubicBezTo>
                  <a:cubicBezTo>
                    <a:pt x="4143" y="10907"/>
                    <a:pt x="4203" y="10859"/>
                    <a:pt x="4215" y="10788"/>
                  </a:cubicBezTo>
                  <a:lnTo>
                    <a:pt x="5191" y="7061"/>
                  </a:lnTo>
                  <a:lnTo>
                    <a:pt x="5775" y="7335"/>
                  </a:lnTo>
                  <a:cubicBezTo>
                    <a:pt x="5810" y="7347"/>
                    <a:pt x="5822" y="7383"/>
                    <a:pt x="5822" y="7395"/>
                  </a:cubicBezTo>
                  <a:cubicBezTo>
                    <a:pt x="5822" y="7407"/>
                    <a:pt x="5822" y="7430"/>
                    <a:pt x="5810" y="7466"/>
                  </a:cubicBezTo>
                  <a:lnTo>
                    <a:pt x="5477" y="7918"/>
                  </a:lnTo>
                  <a:cubicBezTo>
                    <a:pt x="5429" y="7978"/>
                    <a:pt x="5429" y="8049"/>
                    <a:pt x="5477" y="8097"/>
                  </a:cubicBezTo>
                  <a:lnTo>
                    <a:pt x="5715" y="8454"/>
                  </a:lnTo>
                  <a:cubicBezTo>
                    <a:pt x="5751" y="8514"/>
                    <a:pt x="5763" y="8573"/>
                    <a:pt x="5727" y="8633"/>
                  </a:cubicBezTo>
                  <a:lnTo>
                    <a:pt x="4774" y="10681"/>
                  </a:lnTo>
                  <a:cubicBezTo>
                    <a:pt x="4751" y="10752"/>
                    <a:pt x="4774" y="10859"/>
                    <a:pt x="4858" y="10895"/>
                  </a:cubicBezTo>
                  <a:cubicBezTo>
                    <a:pt x="4870" y="10907"/>
                    <a:pt x="4894" y="10907"/>
                    <a:pt x="4917" y="10907"/>
                  </a:cubicBezTo>
                  <a:cubicBezTo>
                    <a:pt x="4977" y="10907"/>
                    <a:pt x="5036" y="10871"/>
                    <a:pt x="5060" y="10812"/>
                  </a:cubicBezTo>
                  <a:lnTo>
                    <a:pt x="6013" y="8764"/>
                  </a:lnTo>
                  <a:cubicBezTo>
                    <a:pt x="6084" y="8597"/>
                    <a:pt x="6072" y="8419"/>
                    <a:pt x="5965" y="8276"/>
                  </a:cubicBezTo>
                  <a:lnTo>
                    <a:pt x="5786" y="8014"/>
                  </a:lnTo>
                  <a:lnTo>
                    <a:pt x="5953" y="7811"/>
                  </a:lnTo>
                  <a:lnTo>
                    <a:pt x="7251" y="8276"/>
                  </a:lnTo>
                  <a:cubicBezTo>
                    <a:pt x="7596" y="8395"/>
                    <a:pt x="7834" y="8716"/>
                    <a:pt x="7834" y="9085"/>
                  </a:cubicBezTo>
                  <a:lnTo>
                    <a:pt x="7834" y="10752"/>
                  </a:lnTo>
                  <a:cubicBezTo>
                    <a:pt x="7834" y="10847"/>
                    <a:pt x="7906" y="10919"/>
                    <a:pt x="7989" y="10919"/>
                  </a:cubicBezTo>
                  <a:cubicBezTo>
                    <a:pt x="8084" y="10919"/>
                    <a:pt x="8156" y="10847"/>
                    <a:pt x="8156" y="10752"/>
                  </a:cubicBezTo>
                  <a:lnTo>
                    <a:pt x="8156" y="9085"/>
                  </a:lnTo>
                  <a:cubicBezTo>
                    <a:pt x="8215" y="8585"/>
                    <a:pt x="7906" y="8133"/>
                    <a:pt x="7430" y="7978"/>
                  </a:cubicBezTo>
                  <a:lnTo>
                    <a:pt x="6191" y="7537"/>
                  </a:lnTo>
                  <a:cubicBezTo>
                    <a:pt x="6203" y="7478"/>
                    <a:pt x="6203" y="7407"/>
                    <a:pt x="6191" y="7335"/>
                  </a:cubicBezTo>
                  <a:cubicBezTo>
                    <a:pt x="6167" y="7216"/>
                    <a:pt x="6084" y="7121"/>
                    <a:pt x="5965" y="7061"/>
                  </a:cubicBezTo>
                  <a:lnTo>
                    <a:pt x="5298" y="6752"/>
                  </a:lnTo>
                  <a:lnTo>
                    <a:pt x="5298" y="6525"/>
                  </a:lnTo>
                  <a:cubicBezTo>
                    <a:pt x="5989" y="6406"/>
                    <a:pt x="6608" y="6228"/>
                    <a:pt x="7025" y="6085"/>
                  </a:cubicBezTo>
                  <a:cubicBezTo>
                    <a:pt x="7156" y="6037"/>
                    <a:pt x="7263" y="5954"/>
                    <a:pt x="7322" y="5811"/>
                  </a:cubicBezTo>
                  <a:cubicBezTo>
                    <a:pt x="7382" y="5692"/>
                    <a:pt x="7382" y="5549"/>
                    <a:pt x="7334" y="5430"/>
                  </a:cubicBezTo>
                  <a:cubicBezTo>
                    <a:pt x="7263" y="5251"/>
                    <a:pt x="7180" y="4918"/>
                    <a:pt x="7180" y="4430"/>
                  </a:cubicBezTo>
                  <a:lnTo>
                    <a:pt x="7180" y="3061"/>
                  </a:lnTo>
                  <a:cubicBezTo>
                    <a:pt x="7180" y="1370"/>
                    <a:pt x="5810" y="1"/>
                    <a:pt x="4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66"/>
            <p:cNvSpPr/>
            <p:nvPr/>
          </p:nvSpPr>
          <p:spPr>
            <a:xfrm>
              <a:off x="7686319" y="4368743"/>
              <a:ext cx="21131" cy="10581"/>
            </a:xfrm>
            <a:custGeom>
              <a:avLst/>
              <a:gdLst/>
              <a:ahLst/>
              <a:cxnLst/>
              <a:rect l="l" t="t" r="r" b="b"/>
              <a:pathLst>
                <a:path w="667" h="334" extrusionOk="0">
                  <a:moveTo>
                    <a:pt x="155" y="0"/>
                  </a:moveTo>
                  <a:cubicBezTo>
                    <a:pt x="72" y="0"/>
                    <a:pt x="0" y="72"/>
                    <a:pt x="0" y="167"/>
                  </a:cubicBezTo>
                  <a:cubicBezTo>
                    <a:pt x="0" y="250"/>
                    <a:pt x="72" y="334"/>
                    <a:pt x="155" y="334"/>
                  </a:cubicBezTo>
                  <a:lnTo>
                    <a:pt x="500" y="334"/>
                  </a:lnTo>
                  <a:cubicBezTo>
                    <a:pt x="596" y="334"/>
                    <a:pt x="667" y="250"/>
                    <a:pt x="667" y="167"/>
                  </a:cubicBezTo>
                  <a:cubicBezTo>
                    <a:pt x="667" y="72"/>
                    <a:pt x="59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66"/>
            <p:cNvSpPr/>
            <p:nvPr/>
          </p:nvSpPr>
          <p:spPr>
            <a:xfrm>
              <a:off x="7751199" y="4368743"/>
              <a:ext cx="21131" cy="10581"/>
            </a:xfrm>
            <a:custGeom>
              <a:avLst/>
              <a:gdLst/>
              <a:ahLst/>
              <a:cxnLst/>
              <a:rect l="l" t="t" r="r" b="b"/>
              <a:pathLst>
                <a:path w="667" h="334" extrusionOk="0">
                  <a:moveTo>
                    <a:pt x="167" y="0"/>
                  </a:moveTo>
                  <a:cubicBezTo>
                    <a:pt x="72" y="0"/>
                    <a:pt x="0" y="72"/>
                    <a:pt x="0" y="167"/>
                  </a:cubicBezTo>
                  <a:cubicBezTo>
                    <a:pt x="0" y="250"/>
                    <a:pt x="72" y="334"/>
                    <a:pt x="167" y="334"/>
                  </a:cubicBezTo>
                  <a:lnTo>
                    <a:pt x="512" y="334"/>
                  </a:lnTo>
                  <a:cubicBezTo>
                    <a:pt x="595" y="334"/>
                    <a:pt x="667" y="250"/>
                    <a:pt x="667" y="167"/>
                  </a:cubicBezTo>
                  <a:cubicBezTo>
                    <a:pt x="667" y="72"/>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66"/>
            <p:cNvSpPr/>
            <p:nvPr/>
          </p:nvSpPr>
          <p:spPr>
            <a:xfrm>
              <a:off x="7794189" y="4558474"/>
              <a:ext cx="37731" cy="37731"/>
            </a:xfrm>
            <a:custGeom>
              <a:avLst/>
              <a:gdLst/>
              <a:ahLst/>
              <a:cxnLst/>
              <a:rect l="l" t="t" r="r" b="b"/>
              <a:pathLst>
                <a:path w="1191" h="1191" extrusionOk="0">
                  <a:moveTo>
                    <a:pt x="596" y="0"/>
                  </a:moveTo>
                  <a:cubicBezTo>
                    <a:pt x="500" y="0"/>
                    <a:pt x="429" y="72"/>
                    <a:pt x="429" y="155"/>
                  </a:cubicBezTo>
                  <a:lnTo>
                    <a:pt x="429" y="429"/>
                  </a:lnTo>
                  <a:lnTo>
                    <a:pt x="167" y="429"/>
                  </a:lnTo>
                  <a:cubicBezTo>
                    <a:pt x="72" y="429"/>
                    <a:pt x="0" y="500"/>
                    <a:pt x="0" y="595"/>
                  </a:cubicBezTo>
                  <a:cubicBezTo>
                    <a:pt x="0" y="679"/>
                    <a:pt x="72" y="750"/>
                    <a:pt x="167" y="750"/>
                  </a:cubicBezTo>
                  <a:lnTo>
                    <a:pt x="429" y="750"/>
                  </a:lnTo>
                  <a:lnTo>
                    <a:pt x="429" y="1024"/>
                  </a:lnTo>
                  <a:cubicBezTo>
                    <a:pt x="429" y="1107"/>
                    <a:pt x="500" y="1191"/>
                    <a:pt x="596" y="1191"/>
                  </a:cubicBezTo>
                  <a:cubicBezTo>
                    <a:pt x="679" y="1191"/>
                    <a:pt x="762" y="1107"/>
                    <a:pt x="762" y="1024"/>
                  </a:cubicBezTo>
                  <a:lnTo>
                    <a:pt x="762" y="750"/>
                  </a:lnTo>
                  <a:lnTo>
                    <a:pt x="1024" y="750"/>
                  </a:lnTo>
                  <a:cubicBezTo>
                    <a:pt x="1120" y="750"/>
                    <a:pt x="1191" y="679"/>
                    <a:pt x="1191" y="595"/>
                  </a:cubicBezTo>
                  <a:cubicBezTo>
                    <a:pt x="1191" y="500"/>
                    <a:pt x="1120" y="429"/>
                    <a:pt x="1024" y="429"/>
                  </a:cubicBezTo>
                  <a:lnTo>
                    <a:pt x="762" y="429"/>
                  </a:lnTo>
                  <a:lnTo>
                    <a:pt x="762" y="155"/>
                  </a:lnTo>
                  <a:cubicBezTo>
                    <a:pt x="762" y="72"/>
                    <a:pt x="679"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66"/>
            <p:cNvSpPr/>
            <p:nvPr/>
          </p:nvSpPr>
          <p:spPr>
            <a:xfrm>
              <a:off x="7691197" y="4385343"/>
              <a:ext cx="10613" cy="15492"/>
            </a:xfrm>
            <a:custGeom>
              <a:avLst/>
              <a:gdLst/>
              <a:ahLst/>
              <a:cxnLst/>
              <a:rect l="l" t="t" r="r" b="b"/>
              <a:pathLst>
                <a:path w="335" h="489" extrusionOk="0">
                  <a:moveTo>
                    <a:pt x="168" y="0"/>
                  </a:moveTo>
                  <a:cubicBezTo>
                    <a:pt x="84" y="0"/>
                    <a:pt x="1" y="72"/>
                    <a:pt x="1" y="167"/>
                  </a:cubicBezTo>
                  <a:lnTo>
                    <a:pt x="1" y="322"/>
                  </a:lnTo>
                  <a:cubicBezTo>
                    <a:pt x="1" y="417"/>
                    <a:pt x="84" y="488"/>
                    <a:pt x="168" y="488"/>
                  </a:cubicBezTo>
                  <a:cubicBezTo>
                    <a:pt x="263" y="488"/>
                    <a:pt x="334" y="417"/>
                    <a:pt x="334" y="322"/>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66"/>
            <p:cNvSpPr/>
            <p:nvPr/>
          </p:nvSpPr>
          <p:spPr>
            <a:xfrm>
              <a:off x="7756458" y="4385343"/>
              <a:ext cx="10233" cy="15492"/>
            </a:xfrm>
            <a:custGeom>
              <a:avLst/>
              <a:gdLst/>
              <a:ahLst/>
              <a:cxnLst/>
              <a:rect l="l" t="t" r="r" b="b"/>
              <a:pathLst>
                <a:path w="323" h="489" extrusionOk="0">
                  <a:moveTo>
                    <a:pt x="167" y="0"/>
                  </a:moveTo>
                  <a:cubicBezTo>
                    <a:pt x="72" y="0"/>
                    <a:pt x="1" y="72"/>
                    <a:pt x="1" y="167"/>
                  </a:cubicBezTo>
                  <a:lnTo>
                    <a:pt x="1" y="322"/>
                  </a:lnTo>
                  <a:cubicBezTo>
                    <a:pt x="1" y="417"/>
                    <a:pt x="72" y="488"/>
                    <a:pt x="167" y="488"/>
                  </a:cubicBezTo>
                  <a:cubicBezTo>
                    <a:pt x="251" y="488"/>
                    <a:pt x="322" y="417"/>
                    <a:pt x="322" y="322"/>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66"/>
            <p:cNvSpPr/>
            <p:nvPr/>
          </p:nvSpPr>
          <p:spPr>
            <a:xfrm>
              <a:off x="7699878" y="4415122"/>
              <a:ext cx="58893" cy="32092"/>
            </a:xfrm>
            <a:custGeom>
              <a:avLst/>
              <a:gdLst/>
              <a:ahLst/>
              <a:cxnLst/>
              <a:rect l="l" t="t" r="r" b="b"/>
              <a:pathLst>
                <a:path w="1859" h="1013" extrusionOk="0">
                  <a:moveTo>
                    <a:pt x="1501" y="322"/>
                  </a:moveTo>
                  <a:cubicBezTo>
                    <a:pt x="1430" y="537"/>
                    <a:pt x="1191" y="679"/>
                    <a:pt x="918" y="679"/>
                  </a:cubicBezTo>
                  <a:cubicBezTo>
                    <a:pt x="656" y="679"/>
                    <a:pt x="418" y="537"/>
                    <a:pt x="346" y="322"/>
                  </a:cubicBezTo>
                  <a:close/>
                  <a:moveTo>
                    <a:pt x="168" y="1"/>
                  </a:moveTo>
                  <a:cubicBezTo>
                    <a:pt x="72" y="1"/>
                    <a:pt x="1" y="72"/>
                    <a:pt x="1" y="156"/>
                  </a:cubicBezTo>
                  <a:cubicBezTo>
                    <a:pt x="1" y="620"/>
                    <a:pt x="418" y="1013"/>
                    <a:pt x="918" y="1013"/>
                  </a:cubicBezTo>
                  <a:cubicBezTo>
                    <a:pt x="1430" y="1013"/>
                    <a:pt x="1846" y="632"/>
                    <a:pt x="1846" y="156"/>
                  </a:cubicBezTo>
                  <a:cubicBezTo>
                    <a:pt x="1858" y="72"/>
                    <a:pt x="1787" y="1"/>
                    <a:pt x="1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9" name="Google Shape;10509;p66"/>
          <p:cNvGrpSpPr/>
          <p:nvPr/>
        </p:nvGrpSpPr>
        <p:grpSpPr>
          <a:xfrm>
            <a:off x="1767069" y="3360146"/>
            <a:ext cx="286324" cy="348163"/>
            <a:chOff x="1767069" y="3360146"/>
            <a:chExt cx="286324" cy="348163"/>
          </a:xfrm>
          <a:solidFill>
            <a:schemeClr val="accent1"/>
          </a:solidFill>
        </p:grpSpPr>
        <p:sp>
          <p:nvSpPr>
            <p:cNvPr id="10510" name="Google Shape;10510;p66"/>
            <p:cNvSpPr/>
            <p:nvPr/>
          </p:nvSpPr>
          <p:spPr>
            <a:xfrm>
              <a:off x="1767069" y="3404277"/>
              <a:ext cx="228223" cy="304033"/>
            </a:xfrm>
            <a:custGeom>
              <a:avLst/>
              <a:gdLst/>
              <a:ahLst/>
              <a:cxnLst/>
              <a:rect l="l" t="t" r="r" b="b"/>
              <a:pathLst>
                <a:path w="7204" h="9597" extrusionOk="0">
                  <a:moveTo>
                    <a:pt x="2072" y="7537"/>
                  </a:moveTo>
                  <a:lnTo>
                    <a:pt x="2072" y="9049"/>
                  </a:lnTo>
                  <a:lnTo>
                    <a:pt x="572" y="7537"/>
                  </a:lnTo>
                  <a:close/>
                  <a:moveTo>
                    <a:pt x="167" y="0"/>
                  </a:moveTo>
                  <a:cubicBezTo>
                    <a:pt x="72" y="0"/>
                    <a:pt x="0" y="72"/>
                    <a:pt x="0" y="155"/>
                  </a:cubicBezTo>
                  <a:lnTo>
                    <a:pt x="0" y="7382"/>
                  </a:lnTo>
                  <a:cubicBezTo>
                    <a:pt x="0" y="7418"/>
                    <a:pt x="12" y="7465"/>
                    <a:pt x="48" y="7501"/>
                  </a:cubicBezTo>
                  <a:lnTo>
                    <a:pt x="2096" y="9549"/>
                  </a:lnTo>
                  <a:cubicBezTo>
                    <a:pt x="2132" y="9585"/>
                    <a:pt x="2179" y="9597"/>
                    <a:pt x="2215" y="9597"/>
                  </a:cubicBezTo>
                  <a:lnTo>
                    <a:pt x="7025" y="9597"/>
                  </a:lnTo>
                  <a:cubicBezTo>
                    <a:pt x="7120" y="9597"/>
                    <a:pt x="7192" y="9513"/>
                    <a:pt x="7192" y="9430"/>
                  </a:cubicBezTo>
                  <a:lnTo>
                    <a:pt x="7192" y="7811"/>
                  </a:lnTo>
                  <a:cubicBezTo>
                    <a:pt x="7204" y="7715"/>
                    <a:pt x="7132" y="7644"/>
                    <a:pt x="7037" y="7644"/>
                  </a:cubicBezTo>
                  <a:cubicBezTo>
                    <a:pt x="6954" y="7644"/>
                    <a:pt x="6882" y="7715"/>
                    <a:pt x="6882" y="7811"/>
                  </a:cubicBezTo>
                  <a:lnTo>
                    <a:pt x="6882" y="9263"/>
                  </a:lnTo>
                  <a:lnTo>
                    <a:pt x="2382" y="9263"/>
                  </a:lnTo>
                  <a:lnTo>
                    <a:pt x="2382" y="7382"/>
                  </a:lnTo>
                  <a:cubicBezTo>
                    <a:pt x="2382" y="7287"/>
                    <a:pt x="2310" y="7215"/>
                    <a:pt x="2215" y="7215"/>
                  </a:cubicBezTo>
                  <a:lnTo>
                    <a:pt x="334" y="7215"/>
                  </a:lnTo>
                  <a:lnTo>
                    <a:pt x="334" y="322"/>
                  </a:lnTo>
                  <a:lnTo>
                    <a:pt x="1858" y="322"/>
                  </a:lnTo>
                  <a:cubicBezTo>
                    <a:pt x="1953" y="322"/>
                    <a:pt x="2024" y="250"/>
                    <a:pt x="2024" y="155"/>
                  </a:cubicBezTo>
                  <a:cubicBezTo>
                    <a:pt x="2024" y="72"/>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66"/>
            <p:cNvSpPr/>
            <p:nvPr/>
          </p:nvSpPr>
          <p:spPr>
            <a:xfrm>
              <a:off x="1799509" y="3360146"/>
              <a:ext cx="253884" cy="276883"/>
            </a:xfrm>
            <a:custGeom>
              <a:avLst/>
              <a:gdLst/>
              <a:ahLst/>
              <a:cxnLst/>
              <a:rect l="l" t="t" r="r" b="b"/>
              <a:pathLst>
                <a:path w="8014" h="8740" extrusionOk="0">
                  <a:moveTo>
                    <a:pt x="4406" y="3751"/>
                  </a:moveTo>
                  <a:cubicBezTo>
                    <a:pt x="4525" y="3870"/>
                    <a:pt x="4680" y="3965"/>
                    <a:pt x="4822" y="4048"/>
                  </a:cubicBezTo>
                  <a:lnTo>
                    <a:pt x="4822" y="4132"/>
                  </a:lnTo>
                  <a:lnTo>
                    <a:pt x="334" y="4132"/>
                  </a:lnTo>
                  <a:lnTo>
                    <a:pt x="334" y="3751"/>
                  </a:lnTo>
                  <a:close/>
                  <a:moveTo>
                    <a:pt x="5870" y="0"/>
                  </a:moveTo>
                  <a:cubicBezTo>
                    <a:pt x="4941" y="0"/>
                    <a:pt x="4156" y="583"/>
                    <a:pt x="3846" y="1405"/>
                  </a:cubicBezTo>
                  <a:lnTo>
                    <a:pt x="1477" y="1405"/>
                  </a:lnTo>
                  <a:cubicBezTo>
                    <a:pt x="1393" y="1405"/>
                    <a:pt x="1310" y="1476"/>
                    <a:pt x="1310" y="1572"/>
                  </a:cubicBezTo>
                  <a:cubicBezTo>
                    <a:pt x="1310" y="1655"/>
                    <a:pt x="1393" y="1726"/>
                    <a:pt x="1477" y="1726"/>
                  </a:cubicBezTo>
                  <a:lnTo>
                    <a:pt x="3739" y="1726"/>
                  </a:lnTo>
                  <a:cubicBezTo>
                    <a:pt x="3715" y="1869"/>
                    <a:pt x="3691" y="2012"/>
                    <a:pt x="3691" y="2167"/>
                  </a:cubicBezTo>
                  <a:cubicBezTo>
                    <a:pt x="3691" y="2643"/>
                    <a:pt x="3858" y="3084"/>
                    <a:pt x="4108" y="3441"/>
                  </a:cubicBezTo>
                  <a:lnTo>
                    <a:pt x="167" y="3441"/>
                  </a:lnTo>
                  <a:cubicBezTo>
                    <a:pt x="84" y="3441"/>
                    <a:pt x="0" y="3512"/>
                    <a:pt x="0" y="3608"/>
                  </a:cubicBezTo>
                  <a:lnTo>
                    <a:pt x="0" y="4310"/>
                  </a:lnTo>
                  <a:cubicBezTo>
                    <a:pt x="0" y="4393"/>
                    <a:pt x="84" y="4465"/>
                    <a:pt x="167" y="4465"/>
                  </a:cubicBezTo>
                  <a:lnTo>
                    <a:pt x="4977" y="4465"/>
                  </a:lnTo>
                  <a:cubicBezTo>
                    <a:pt x="5061" y="4465"/>
                    <a:pt x="5144" y="4393"/>
                    <a:pt x="5144" y="4310"/>
                  </a:cubicBezTo>
                  <a:lnTo>
                    <a:pt x="5144" y="4203"/>
                  </a:lnTo>
                  <a:cubicBezTo>
                    <a:pt x="5358" y="4274"/>
                    <a:pt x="5596" y="4322"/>
                    <a:pt x="5834" y="4322"/>
                  </a:cubicBezTo>
                  <a:lnTo>
                    <a:pt x="5834" y="8573"/>
                  </a:lnTo>
                  <a:cubicBezTo>
                    <a:pt x="5834" y="8668"/>
                    <a:pt x="5918" y="8739"/>
                    <a:pt x="6001" y="8739"/>
                  </a:cubicBezTo>
                  <a:cubicBezTo>
                    <a:pt x="6096" y="8739"/>
                    <a:pt x="6168" y="8668"/>
                    <a:pt x="6168" y="8573"/>
                  </a:cubicBezTo>
                  <a:lnTo>
                    <a:pt x="6168" y="4286"/>
                  </a:lnTo>
                  <a:cubicBezTo>
                    <a:pt x="6549" y="4227"/>
                    <a:pt x="6906" y="4084"/>
                    <a:pt x="7204" y="3834"/>
                  </a:cubicBezTo>
                  <a:cubicBezTo>
                    <a:pt x="7585" y="3512"/>
                    <a:pt x="7847" y="3096"/>
                    <a:pt x="7954" y="2619"/>
                  </a:cubicBezTo>
                  <a:cubicBezTo>
                    <a:pt x="7978" y="2536"/>
                    <a:pt x="7918" y="2441"/>
                    <a:pt x="7835" y="2429"/>
                  </a:cubicBezTo>
                  <a:cubicBezTo>
                    <a:pt x="7825" y="2428"/>
                    <a:pt x="7815" y="2427"/>
                    <a:pt x="7806" y="2427"/>
                  </a:cubicBezTo>
                  <a:cubicBezTo>
                    <a:pt x="7723" y="2427"/>
                    <a:pt x="7655" y="2473"/>
                    <a:pt x="7644" y="2548"/>
                  </a:cubicBezTo>
                  <a:cubicBezTo>
                    <a:pt x="7466" y="3381"/>
                    <a:pt x="6704" y="3989"/>
                    <a:pt x="5858" y="3989"/>
                  </a:cubicBezTo>
                  <a:cubicBezTo>
                    <a:pt x="4846" y="3989"/>
                    <a:pt x="4025" y="3179"/>
                    <a:pt x="4025" y="2167"/>
                  </a:cubicBezTo>
                  <a:cubicBezTo>
                    <a:pt x="4025" y="1155"/>
                    <a:pt x="4846" y="333"/>
                    <a:pt x="5858" y="333"/>
                  </a:cubicBezTo>
                  <a:cubicBezTo>
                    <a:pt x="6787" y="333"/>
                    <a:pt x="7585" y="1048"/>
                    <a:pt x="7680" y="1965"/>
                  </a:cubicBezTo>
                  <a:cubicBezTo>
                    <a:pt x="7704" y="2060"/>
                    <a:pt x="7775" y="2119"/>
                    <a:pt x="7858" y="2119"/>
                  </a:cubicBezTo>
                  <a:cubicBezTo>
                    <a:pt x="7954" y="2107"/>
                    <a:pt x="8013" y="2024"/>
                    <a:pt x="8013" y="1941"/>
                  </a:cubicBezTo>
                  <a:cubicBezTo>
                    <a:pt x="7954" y="1417"/>
                    <a:pt x="7716" y="929"/>
                    <a:pt x="7311" y="572"/>
                  </a:cubicBezTo>
                  <a:cubicBezTo>
                    <a:pt x="6906" y="214"/>
                    <a:pt x="6406" y="0"/>
                    <a:pt x="5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66"/>
            <p:cNvSpPr/>
            <p:nvPr/>
          </p:nvSpPr>
          <p:spPr>
            <a:xfrm>
              <a:off x="1948120" y="3388532"/>
              <a:ext cx="78852" cy="75367"/>
            </a:xfrm>
            <a:custGeom>
              <a:avLst/>
              <a:gdLst/>
              <a:ahLst/>
              <a:cxnLst/>
              <a:rect l="l" t="t" r="r" b="b"/>
              <a:pathLst>
                <a:path w="2489" h="2379" extrusionOk="0">
                  <a:moveTo>
                    <a:pt x="1513" y="330"/>
                  </a:moveTo>
                  <a:cubicBezTo>
                    <a:pt x="1667" y="330"/>
                    <a:pt x="1798" y="390"/>
                    <a:pt x="1917" y="497"/>
                  </a:cubicBezTo>
                  <a:cubicBezTo>
                    <a:pt x="2132" y="700"/>
                    <a:pt x="2132" y="1057"/>
                    <a:pt x="1905" y="1283"/>
                  </a:cubicBezTo>
                  <a:cubicBezTo>
                    <a:pt x="1792" y="1396"/>
                    <a:pt x="1646" y="1453"/>
                    <a:pt x="1504" y="1453"/>
                  </a:cubicBezTo>
                  <a:cubicBezTo>
                    <a:pt x="1361" y="1453"/>
                    <a:pt x="1221" y="1396"/>
                    <a:pt x="1120" y="1283"/>
                  </a:cubicBezTo>
                  <a:cubicBezTo>
                    <a:pt x="893" y="1057"/>
                    <a:pt x="893" y="700"/>
                    <a:pt x="1120" y="497"/>
                  </a:cubicBezTo>
                  <a:cubicBezTo>
                    <a:pt x="1215" y="390"/>
                    <a:pt x="1370" y="330"/>
                    <a:pt x="1513" y="330"/>
                  </a:cubicBezTo>
                  <a:close/>
                  <a:moveTo>
                    <a:pt x="1518" y="0"/>
                  </a:moveTo>
                  <a:cubicBezTo>
                    <a:pt x="1292" y="0"/>
                    <a:pt x="1066" y="86"/>
                    <a:pt x="893" y="259"/>
                  </a:cubicBezTo>
                  <a:cubicBezTo>
                    <a:pt x="584" y="569"/>
                    <a:pt x="548" y="1033"/>
                    <a:pt x="786" y="1390"/>
                  </a:cubicBezTo>
                  <a:lnTo>
                    <a:pt x="60" y="2116"/>
                  </a:lnTo>
                  <a:cubicBezTo>
                    <a:pt x="0" y="2176"/>
                    <a:pt x="0" y="2283"/>
                    <a:pt x="60" y="2343"/>
                  </a:cubicBezTo>
                  <a:cubicBezTo>
                    <a:pt x="96" y="2366"/>
                    <a:pt x="131" y="2378"/>
                    <a:pt x="179" y="2378"/>
                  </a:cubicBezTo>
                  <a:cubicBezTo>
                    <a:pt x="227" y="2378"/>
                    <a:pt x="274" y="2366"/>
                    <a:pt x="298" y="2343"/>
                  </a:cubicBezTo>
                  <a:lnTo>
                    <a:pt x="1024" y="1604"/>
                  </a:lnTo>
                  <a:cubicBezTo>
                    <a:pt x="1179" y="1712"/>
                    <a:pt x="1358" y="1759"/>
                    <a:pt x="1536" y="1759"/>
                  </a:cubicBezTo>
                  <a:cubicBezTo>
                    <a:pt x="1763" y="1759"/>
                    <a:pt x="1977" y="1664"/>
                    <a:pt x="2155" y="1509"/>
                  </a:cubicBezTo>
                  <a:cubicBezTo>
                    <a:pt x="2489" y="1164"/>
                    <a:pt x="2489" y="592"/>
                    <a:pt x="2144" y="259"/>
                  </a:cubicBezTo>
                  <a:cubicBezTo>
                    <a:pt x="1971" y="86"/>
                    <a:pt x="1745" y="0"/>
                    <a:pt x="1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66"/>
            <p:cNvSpPr/>
            <p:nvPr/>
          </p:nvSpPr>
          <p:spPr>
            <a:xfrm>
              <a:off x="1800270" y="3513636"/>
              <a:ext cx="162582" cy="10233"/>
            </a:xfrm>
            <a:custGeom>
              <a:avLst/>
              <a:gdLst/>
              <a:ahLst/>
              <a:cxnLst/>
              <a:rect l="l" t="t" r="r" b="b"/>
              <a:pathLst>
                <a:path w="5132" h="323" extrusionOk="0">
                  <a:moveTo>
                    <a:pt x="155" y="1"/>
                  </a:moveTo>
                  <a:cubicBezTo>
                    <a:pt x="72" y="1"/>
                    <a:pt x="0" y="72"/>
                    <a:pt x="0" y="156"/>
                  </a:cubicBezTo>
                  <a:cubicBezTo>
                    <a:pt x="0" y="251"/>
                    <a:pt x="72" y="322"/>
                    <a:pt x="155" y="322"/>
                  </a:cubicBezTo>
                  <a:lnTo>
                    <a:pt x="4965" y="322"/>
                  </a:lnTo>
                  <a:cubicBezTo>
                    <a:pt x="5060" y="322"/>
                    <a:pt x="5132" y="251"/>
                    <a:pt x="5132" y="156"/>
                  </a:cubicBezTo>
                  <a:cubicBezTo>
                    <a:pt x="5132" y="72"/>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66"/>
            <p:cNvSpPr/>
            <p:nvPr/>
          </p:nvSpPr>
          <p:spPr>
            <a:xfrm>
              <a:off x="1800270" y="3536287"/>
              <a:ext cx="162582" cy="10201"/>
            </a:xfrm>
            <a:custGeom>
              <a:avLst/>
              <a:gdLst/>
              <a:ahLst/>
              <a:cxnLst/>
              <a:rect l="l" t="t" r="r" b="b"/>
              <a:pathLst>
                <a:path w="5132" h="322" extrusionOk="0">
                  <a:moveTo>
                    <a:pt x="155" y="0"/>
                  </a:moveTo>
                  <a:cubicBezTo>
                    <a:pt x="72" y="0"/>
                    <a:pt x="0" y="72"/>
                    <a:pt x="0" y="155"/>
                  </a:cubicBezTo>
                  <a:cubicBezTo>
                    <a:pt x="0" y="250"/>
                    <a:pt x="72" y="322"/>
                    <a:pt x="155" y="322"/>
                  </a:cubicBezTo>
                  <a:lnTo>
                    <a:pt x="4965" y="322"/>
                  </a:lnTo>
                  <a:cubicBezTo>
                    <a:pt x="5060" y="322"/>
                    <a:pt x="5132" y="250"/>
                    <a:pt x="5132" y="155"/>
                  </a:cubicBezTo>
                  <a:cubicBezTo>
                    <a:pt x="5132" y="72"/>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66"/>
            <p:cNvSpPr/>
            <p:nvPr/>
          </p:nvSpPr>
          <p:spPr>
            <a:xfrm>
              <a:off x="1800270" y="3558146"/>
              <a:ext cx="162582" cy="10613"/>
            </a:xfrm>
            <a:custGeom>
              <a:avLst/>
              <a:gdLst/>
              <a:ahLst/>
              <a:cxnLst/>
              <a:rect l="l" t="t" r="r" b="b"/>
              <a:pathLst>
                <a:path w="5132" h="335" extrusionOk="0">
                  <a:moveTo>
                    <a:pt x="155" y="1"/>
                  </a:moveTo>
                  <a:cubicBezTo>
                    <a:pt x="72" y="1"/>
                    <a:pt x="0" y="84"/>
                    <a:pt x="0" y="168"/>
                  </a:cubicBezTo>
                  <a:cubicBezTo>
                    <a:pt x="0" y="263"/>
                    <a:pt x="72" y="334"/>
                    <a:pt x="155" y="334"/>
                  </a:cubicBezTo>
                  <a:lnTo>
                    <a:pt x="4965" y="334"/>
                  </a:lnTo>
                  <a:cubicBezTo>
                    <a:pt x="5060" y="334"/>
                    <a:pt x="5132" y="263"/>
                    <a:pt x="5132" y="168"/>
                  </a:cubicBezTo>
                  <a:cubicBezTo>
                    <a:pt x="5132" y="84"/>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66"/>
            <p:cNvSpPr/>
            <p:nvPr/>
          </p:nvSpPr>
          <p:spPr>
            <a:xfrm>
              <a:off x="1800270" y="3580798"/>
              <a:ext cx="162582" cy="10581"/>
            </a:xfrm>
            <a:custGeom>
              <a:avLst/>
              <a:gdLst/>
              <a:ahLst/>
              <a:cxnLst/>
              <a:rect l="l" t="t" r="r" b="b"/>
              <a:pathLst>
                <a:path w="5132" h="334" extrusionOk="0">
                  <a:moveTo>
                    <a:pt x="155" y="0"/>
                  </a:moveTo>
                  <a:cubicBezTo>
                    <a:pt x="72" y="0"/>
                    <a:pt x="0" y="84"/>
                    <a:pt x="0" y="167"/>
                  </a:cubicBezTo>
                  <a:cubicBezTo>
                    <a:pt x="0" y="262"/>
                    <a:pt x="72" y="334"/>
                    <a:pt x="155" y="334"/>
                  </a:cubicBezTo>
                  <a:lnTo>
                    <a:pt x="4965" y="334"/>
                  </a:lnTo>
                  <a:cubicBezTo>
                    <a:pt x="5060" y="334"/>
                    <a:pt x="5132" y="262"/>
                    <a:pt x="5132" y="167"/>
                  </a:cubicBezTo>
                  <a:cubicBezTo>
                    <a:pt x="5132" y="84"/>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7" name="Google Shape;10517;p66"/>
          <p:cNvGrpSpPr/>
          <p:nvPr/>
        </p:nvGrpSpPr>
        <p:grpSpPr>
          <a:xfrm>
            <a:off x="7149944" y="4266131"/>
            <a:ext cx="260283" cy="345914"/>
            <a:chOff x="7149944" y="4266131"/>
            <a:chExt cx="260283" cy="345914"/>
          </a:xfrm>
          <a:solidFill>
            <a:schemeClr val="accent1"/>
          </a:solidFill>
        </p:grpSpPr>
        <p:sp>
          <p:nvSpPr>
            <p:cNvPr id="10518" name="Google Shape;10518;p66"/>
            <p:cNvSpPr/>
            <p:nvPr/>
          </p:nvSpPr>
          <p:spPr>
            <a:xfrm>
              <a:off x="7149944" y="4266131"/>
              <a:ext cx="260283" cy="345914"/>
            </a:xfrm>
            <a:custGeom>
              <a:avLst/>
              <a:gdLst/>
              <a:ahLst/>
              <a:cxnLst/>
              <a:rect l="l" t="t" r="r" b="b"/>
              <a:pathLst>
                <a:path w="8216" h="10919" extrusionOk="0">
                  <a:moveTo>
                    <a:pt x="4096" y="1025"/>
                  </a:moveTo>
                  <a:cubicBezTo>
                    <a:pt x="5001" y="1025"/>
                    <a:pt x="5775" y="1608"/>
                    <a:pt x="6049" y="2442"/>
                  </a:cubicBezTo>
                  <a:cubicBezTo>
                    <a:pt x="5882" y="2358"/>
                    <a:pt x="5704" y="2299"/>
                    <a:pt x="5489" y="2239"/>
                  </a:cubicBezTo>
                  <a:cubicBezTo>
                    <a:pt x="5477" y="2236"/>
                    <a:pt x="5464" y="2234"/>
                    <a:pt x="5451" y="2234"/>
                  </a:cubicBezTo>
                  <a:cubicBezTo>
                    <a:pt x="5379" y="2234"/>
                    <a:pt x="5309" y="2288"/>
                    <a:pt x="5299" y="2358"/>
                  </a:cubicBezTo>
                  <a:cubicBezTo>
                    <a:pt x="5275" y="2454"/>
                    <a:pt x="5335" y="2537"/>
                    <a:pt x="5418" y="2561"/>
                  </a:cubicBezTo>
                  <a:cubicBezTo>
                    <a:pt x="5704" y="2632"/>
                    <a:pt x="5942" y="2739"/>
                    <a:pt x="6132" y="2835"/>
                  </a:cubicBezTo>
                  <a:cubicBezTo>
                    <a:pt x="6144" y="2930"/>
                    <a:pt x="6144" y="3013"/>
                    <a:pt x="6144" y="3108"/>
                  </a:cubicBezTo>
                  <a:lnTo>
                    <a:pt x="6144" y="4442"/>
                  </a:lnTo>
                  <a:cubicBezTo>
                    <a:pt x="6156" y="5561"/>
                    <a:pt x="5227" y="6502"/>
                    <a:pt x="4096" y="6502"/>
                  </a:cubicBezTo>
                  <a:cubicBezTo>
                    <a:pt x="2965" y="6502"/>
                    <a:pt x="2025" y="5573"/>
                    <a:pt x="2025" y="4430"/>
                  </a:cubicBezTo>
                  <a:lnTo>
                    <a:pt x="2025" y="3096"/>
                  </a:lnTo>
                  <a:cubicBezTo>
                    <a:pt x="2025" y="3001"/>
                    <a:pt x="2025" y="2918"/>
                    <a:pt x="2048" y="2823"/>
                  </a:cubicBezTo>
                  <a:cubicBezTo>
                    <a:pt x="2525" y="2537"/>
                    <a:pt x="3275" y="2382"/>
                    <a:pt x="4084" y="2382"/>
                  </a:cubicBezTo>
                  <a:cubicBezTo>
                    <a:pt x="4311" y="2382"/>
                    <a:pt x="4525" y="2394"/>
                    <a:pt x="4751" y="2418"/>
                  </a:cubicBezTo>
                  <a:cubicBezTo>
                    <a:pt x="4762" y="2421"/>
                    <a:pt x="4773" y="2422"/>
                    <a:pt x="4784" y="2422"/>
                  </a:cubicBezTo>
                  <a:cubicBezTo>
                    <a:pt x="4863" y="2422"/>
                    <a:pt x="4919" y="2350"/>
                    <a:pt x="4930" y="2287"/>
                  </a:cubicBezTo>
                  <a:cubicBezTo>
                    <a:pt x="4942" y="2203"/>
                    <a:pt x="4870" y="2120"/>
                    <a:pt x="4799" y="2108"/>
                  </a:cubicBezTo>
                  <a:cubicBezTo>
                    <a:pt x="4573" y="2073"/>
                    <a:pt x="4334" y="2061"/>
                    <a:pt x="4096" y="2061"/>
                  </a:cubicBezTo>
                  <a:cubicBezTo>
                    <a:pt x="3358" y="2061"/>
                    <a:pt x="2656" y="2203"/>
                    <a:pt x="2144" y="2442"/>
                  </a:cubicBezTo>
                  <a:cubicBezTo>
                    <a:pt x="2417" y="1608"/>
                    <a:pt x="3203" y="1025"/>
                    <a:pt x="4096" y="1025"/>
                  </a:cubicBezTo>
                  <a:close/>
                  <a:moveTo>
                    <a:pt x="4132" y="322"/>
                  </a:moveTo>
                  <a:cubicBezTo>
                    <a:pt x="5442" y="322"/>
                    <a:pt x="6549" y="1263"/>
                    <a:pt x="6775" y="2537"/>
                  </a:cubicBezTo>
                  <a:lnTo>
                    <a:pt x="7680" y="7645"/>
                  </a:lnTo>
                  <a:cubicBezTo>
                    <a:pt x="7692" y="7716"/>
                    <a:pt x="7668" y="7799"/>
                    <a:pt x="7597" y="7835"/>
                  </a:cubicBezTo>
                  <a:lnTo>
                    <a:pt x="7001" y="8180"/>
                  </a:lnTo>
                  <a:lnTo>
                    <a:pt x="5632" y="7692"/>
                  </a:lnTo>
                  <a:cubicBezTo>
                    <a:pt x="5418" y="7621"/>
                    <a:pt x="5287" y="7418"/>
                    <a:pt x="5287" y="7204"/>
                  </a:cubicBezTo>
                  <a:lnTo>
                    <a:pt x="5287" y="6502"/>
                  </a:lnTo>
                  <a:cubicBezTo>
                    <a:pt x="6001" y="6085"/>
                    <a:pt x="6478" y="5311"/>
                    <a:pt x="6478" y="4430"/>
                  </a:cubicBezTo>
                  <a:lnTo>
                    <a:pt x="6478" y="3096"/>
                  </a:lnTo>
                  <a:cubicBezTo>
                    <a:pt x="6478" y="2954"/>
                    <a:pt x="6466" y="2811"/>
                    <a:pt x="6454" y="2680"/>
                  </a:cubicBezTo>
                  <a:cubicBezTo>
                    <a:pt x="6358" y="2120"/>
                    <a:pt x="6061" y="1620"/>
                    <a:pt x="5644" y="1251"/>
                  </a:cubicBezTo>
                  <a:cubicBezTo>
                    <a:pt x="5215" y="894"/>
                    <a:pt x="4668" y="679"/>
                    <a:pt x="4108" y="679"/>
                  </a:cubicBezTo>
                  <a:cubicBezTo>
                    <a:pt x="3549" y="679"/>
                    <a:pt x="3001" y="870"/>
                    <a:pt x="2584" y="1251"/>
                  </a:cubicBezTo>
                  <a:cubicBezTo>
                    <a:pt x="2144" y="1608"/>
                    <a:pt x="1870" y="2108"/>
                    <a:pt x="1775" y="2680"/>
                  </a:cubicBezTo>
                  <a:cubicBezTo>
                    <a:pt x="1751" y="2811"/>
                    <a:pt x="1751" y="2954"/>
                    <a:pt x="1751" y="3096"/>
                  </a:cubicBezTo>
                  <a:lnTo>
                    <a:pt x="1751" y="4430"/>
                  </a:lnTo>
                  <a:cubicBezTo>
                    <a:pt x="1751" y="5311"/>
                    <a:pt x="2227" y="6085"/>
                    <a:pt x="2941" y="6502"/>
                  </a:cubicBezTo>
                  <a:lnTo>
                    <a:pt x="2941" y="7204"/>
                  </a:lnTo>
                  <a:cubicBezTo>
                    <a:pt x="2941" y="7418"/>
                    <a:pt x="2798" y="7621"/>
                    <a:pt x="2596" y="7692"/>
                  </a:cubicBezTo>
                  <a:lnTo>
                    <a:pt x="1227" y="8180"/>
                  </a:lnTo>
                  <a:lnTo>
                    <a:pt x="655" y="7835"/>
                  </a:lnTo>
                  <a:cubicBezTo>
                    <a:pt x="596" y="7799"/>
                    <a:pt x="560" y="7716"/>
                    <a:pt x="572" y="7645"/>
                  </a:cubicBezTo>
                  <a:lnTo>
                    <a:pt x="1477" y="2537"/>
                  </a:lnTo>
                  <a:cubicBezTo>
                    <a:pt x="1703" y="1251"/>
                    <a:pt x="2822" y="322"/>
                    <a:pt x="4132" y="322"/>
                  </a:cubicBezTo>
                  <a:close/>
                  <a:moveTo>
                    <a:pt x="4096" y="1"/>
                  </a:moveTo>
                  <a:cubicBezTo>
                    <a:pt x="2644" y="1"/>
                    <a:pt x="1382" y="1037"/>
                    <a:pt x="1120" y="2477"/>
                  </a:cubicBezTo>
                  <a:lnTo>
                    <a:pt x="215" y="7585"/>
                  </a:lnTo>
                  <a:cubicBezTo>
                    <a:pt x="179" y="7799"/>
                    <a:pt x="274" y="8002"/>
                    <a:pt x="453" y="8109"/>
                  </a:cubicBezTo>
                  <a:lnTo>
                    <a:pt x="786" y="8311"/>
                  </a:lnTo>
                  <a:cubicBezTo>
                    <a:pt x="310" y="8478"/>
                    <a:pt x="1" y="8931"/>
                    <a:pt x="1" y="9431"/>
                  </a:cubicBezTo>
                  <a:lnTo>
                    <a:pt x="1" y="10752"/>
                  </a:lnTo>
                  <a:cubicBezTo>
                    <a:pt x="1" y="10847"/>
                    <a:pt x="84" y="10919"/>
                    <a:pt x="167" y="10919"/>
                  </a:cubicBezTo>
                  <a:cubicBezTo>
                    <a:pt x="251" y="10919"/>
                    <a:pt x="334" y="10847"/>
                    <a:pt x="334" y="10752"/>
                  </a:cubicBezTo>
                  <a:lnTo>
                    <a:pt x="334" y="9431"/>
                  </a:lnTo>
                  <a:cubicBezTo>
                    <a:pt x="334" y="9121"/>
                    <a:pt x="489" y="8835"/>
                    <a:pt x="763" y="8669"/>
                  </a:cubicBezTo>
                  <a:cubicBezTo>
                    <a:pt x="1024" y="8931"/>
                    <a:pt x="1382" y="9133"/>
                    <a:pt x="1822" y="9300"/>
                  </a:cubicBezTo>
                  <a:cubicBezTo>
                    <a:pt x="1834" y="9312"/>
                    <a:pt x="1858" y="9312"/>
                    <a:pt x="1882" y="9312"/>
                  </a:cubicBezTo>
                  <a:cubicBezTo>
                    <a:pt x="1941" y="9312"/>
                    <a:pt x="2001" y="9264"/>
                    <a:pt x="2025" y="9204"/>
                  </a:cubicBezTo>
                  <a:cubicBezTo>
                    <a:pt x="2060" y="9121"/>
                    <a:pt x="2025" y="9026"/>
                    <a:pt x="1941" y="9002"/>
                  </a:cubicBezTo>
                  <a:cubicBezTo>
                    <a:pt x="1608" y="8871"/>
                    <a:pt x="1334" y="8716"/>
                    <a:pt x="1108" y="8538"/>
                  </a:cubicBezTo>
                  <a:lnTo>
                    <a:pt x="2679" y="7990"/>
                  </a:lnTo>
                  <a:cubicBezTo>
                    <a:pt x="3025" y="7871"/>
                    <a:pt x="3251" y="7561"/>
                    <a:pt x="3251" y="7204"/>
                  </a:cubicBezTo>
                  <a:lnTo>
                    <a:pt x="3251" y="6645"/>
                  </a:lnTo>
                  <a:cubicBezTo>
                    <a:pt x="3513" y="6752"/>
                    <a:pt x="3811" y="6811"/>
                    <a:pt x="4108" y="6811"/>
                  </a:cubicBezTo>
                  <a:cubicBezTo>
                    <a:pt x="4406" y="6811"/>
                    <a:pt x="4703" y="6752"/>
                    <a:pt x="4977" y="6645"/>
                  </a:cubicBezTo>
                  <a:lnTo>
                    <a:pt x="4977" y="7204"/>
                  </a:lnTo>
                  <a:cubicBezTo>
                    <a:pt x="4977" y="7561"/>
                    <a:pt x="5192" y="7871"/>
                    <a:pt x="5537" y="7990"/>
                  </a:cubicBezTo>
                  <a:lnTo>
                    <a:pt x="7120" y="8538"/>
                  </a:lnTo>
                  <a:cubicBezTo>
                    <a:pt x="6442" y="9073"/>
                    <a:pt x="5335" y="9383"/>
                    <a:pt x="4108" y="9383"/>
                  </a:cubicBezTo>
                  <a:cubicBezTo>
                    <a:pt x="3572" y="9383"/>
                    <a:pt x="3072" y="9323"/>
                    <a:pt x="2596" y="9204"/>
                  </a:cubicBezTo>
                  <a:cubicBezTo>
                    <a:pt x="2586" y="9203"/>
                    <a:pt x="2577" y="9203"/>
                    <a:pt x="2567" y="9203"/>
                  </a:cubicBezTo>
                  <a:cubicBezTo>
                    <a:pt x="2484" y="9203"/>
                    <a:pt x="2415" y="9249"/>
                    <a:pt x="2394" y="9323"/>
                  </a:cubicBezTo>
                  <a:cubicBezTo>
                    <a:pt x="2382" y="9419"/>
                    <a:pt x="2429" y="9502"/>
                    <a:pt x="2513" y="9514"/>
                  </a:cubicBezTo>
                  <a:cubicBezTo>
                    <a:pt x="2775" y="9573"/>
                    <a:pt x="3037" y="9621"/>
                    <a:pt x="3310" y="9669"/>
                  </a:cubicBezTo>
                  <a:lnTo>
                    <a:pt x="3632" y="10800"/>
                  </a:lnTo>
                  <a:cubicBezTo>
                    <a:pt x="3644" y="10871"/>
                    <a:pt x="3727" y="10919"/>
                    <a:pt x="3787" y="10919"/>
                  </a:cubicBezTo>
                  <a:lnTo>
                    <a:pt x="3822" y="10919"/>
                  </a:lnTo>
                  <a:cubicBezTo>
                    <a:pt x="3918" y="10883"/>
                    <a:pt x="3965" y="10800"/>
                    <a:pt x="3930" y="10728"/>
                  </a:cubicBezTo>
                  <a:lnTo>
                    <a:pt x="3644" y="9716"/>
                  </a:lnTo>
                  <a:lnTo>
                    <a:pt x="3644" y="9716"/>
                  </a:lnTo>
                  <a:cubicBezTo>
                    <a:pt x="3811" y="9728"/>
                    <a:pt x="3965" y="9728"/>
                    <a:pt x="4120" y="9728"/>
                  </a:cubicBezTo>
                  <a:cubicBezTo>
                    <a:pt x="4287" y="9728"/>
                    <a:pt x="4442" y="9728"/>
                    <a:pt x="4596" y="9716"/>
                  </a:cubicBezTo>
                  <a:lnTo>
                    <a:pt x="4596" y="9716"/>
                  </a:lnTo>
                  <a:lnTo>
                    <a:pt x="4322" y="10728"/>
                  </a:lnTo>
                  <a:cubicBezTo>
                    <a:pt x="4287" y="10812"/>
                    <a:pt x="4346" y="10907"/>
                    <a:pt x="4418" y="10919"/>
                  </a:cubicBezTo>
                  <a:lnTo>
                    <a:pt x="4465" y="10919"/>
                  </a:lnTo>
                  <a:cubicBezTo>
                    <a:pt x="4537" y="10919"/>
                    <a:pt x="4596" y="10871"/>
                    <a:pt x="4620" y="10800"/>
                  </a:cubicBezTo>
                  <a:lnTo>
                    <a:pt x="4942" y="9669"/>
                  </a:lnTo>
                  <a:cubicBezTo>
                    <a:pt x="5989" y="9550"/>
                    <a:pt x="6894" y="9192"/>
                    <a:pt x="7454" y="8669"/>
                  </a:cubicBezTo>
                  <a:cubicBezTo>
                    <a:pt x="7728" y="8823"/>
                    <a:pt x="7894" y="9097"/>
                    <a:pt x="7894" y="9419"/>
                  </a:cubicBezTo>
                  <a:lnTo>
                    <a:pt x="7894" y="10740"/>
                  </a:lnTo>
                  <a:cubicBezTo>
                    <a:pt x="7894" y="10824"/>
                    <a:pt x="7966" y="10907"/>
                    <a:pt x="8049" y="10907"/>
                  </a:cubicBezTo>
                  <a:cubicBezTo>
                    <a:pt x="8144" y="10907"/>
                    <a:pt x="8216" y="10824"/>
                    <a:pt x="8216" y="10740"/>
                  </a:cubicBezTo>
                  <a:lnTo>
                    <a:pt x="8216" y="9431"/>
                  </a:lnTo>
                  <a:cubicBezTo>
                    <a:pt x="8192" y="8931"/>
                    <a:pt x="7859" y="8478"/>
                    <a:pt x="7406" y="8311"/>
                  </a:cubicBezTo>
                  <a:lnTo>
                    <a:pt x="7740" y="8109"/>
                  </a:lnTo>
                  <a:cubicBezTo>
                    <a:pt x="7918" y="8002"/>
                    <a:pt x="8013" y="7799"/>
                    <a:pt x="7978" y="7585"/>
                  </a:cubicBezTo>
                  <a:lnTo>
                    <a:pt x="7073" y="2477"/>
                  </a:lnTo>
                  <a:cubicBezTo>
                    <a:pt x="6823" y="1037"/>
                    <a:pt x="5573" y="1"/>
                    <a:pt x="4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66"/>
            <p:cNvSpPr/>
            <p:nvPr/>
          </p:nvSpPr>
          <p:spPr>
            <a:xfrm>
              <a:off x="7257815" y="4428808"/>
              <a:ext cx="43782" cy="15396"/>
            </a:xfrm>
            <a:custGeom>
              <a:avLst/>
              <a:gdLst/>
              <a:ahLst/>
              <a:cxnLst/>
              <a:rect l="l" t="t" r="r" b="b"/>
              <a:pathLst>
                <a:path w="1382" h="486" extrusionOk="0">
                  <a:moveTo>
                    <a:pt x="178" y="0"/>
                  </a:moveTo>
                  <a:cubicBezTo>
                    <a:pt x="138" y="0"/>
                    <a:pt x="96" y="15"/>
                    <a:pt x="60" y="45"/>
                  </a:cubicBezTo>
                  <a:cubicBezTo>
                    <a:pt x="1" y="105"/>
                    <a:pt x="1" y="200"/>
                    <a:pt x="60" y="259"/>
                  </a:cubicBezTo>
                  <a:cubicBezTo>
                    <a:pt x="203" y="402"/>
                    <a:pt x="441" y="486"/>
                    <a:pt x="691" y="486"/>
                  </a:cubicBezTo>
                  <a:cubicBezTo>
                    <a:pt x="941" y="486"/>
                    <a:pt x="1179" y="414"/>
                    <a:pt x="1322" y="259"/>
                  </a:cubicBezTo>
                  <a:cubicBezTo>
                    <a:pt x="1382" y="200"/>
                    <a:pt x="1382" y="105"/>
                    <a:pt x="1322" y="45"/>
                  </a:cubicBezTo>
                  <a:cubicBezTo>
                    <a:pt x="1287" y="15"/>
                    <a:pt x="1245" y="0"/>
                    <a:pt x="1205" y="0"/>
                  </a:cubicBezTo>
                  <a:cubicBezTo>
                    <a:pt x="1165" y="0"/>
                    <a:pt x="1126" y="15"/>
                    <a:pt x="1096" y="45"/>
                  </a:cubicBezTo>
                  <a:cubicBezTo>
                    <a:pt x="1037" y="105"/>
                    <a:pt x="906" y="164"/>
                    <a:pt x="691" y="164"/>
                  </a:cubicBezTo>
                  <a:cubicBezTo>
                    <a:pt x="477" y="164"/>
                    <a:pt x="346" y="81"/>
                    <a:pt x="286" y="45"/>
                  </a:cubicBezTo>
                  <a:cubicBezTo>
                    <a:pt x="257" y="15"/>
                    <a:pt x="218" y="0"/>
                    <a:pt x="1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66"/>
            <p:cNvSpPr/>
            <p:nvPr/>
          </p:nvSpPr>
          <p:spPr>
            <a:xfrm>
              <a:off x="7241975" y="4390602"/>
              <a:ext cx="10581" cy="15523"/>
            </a:xfrm>
            <a:custGeom>
              <a:avLst/>
              <a:gdLst/>
              <a:ahLst/>
              <a:cxnLst/>
              <a:rect l="l" t="t" r="r" b="b"/>
              <a:pathLst>
                <a:path w="334" h="490" extrusionOk="0">
                  <a:moveTo>
                    <a:pt x="167" y="1"/>
                  </a:moveTo>
                  <a:cubicBezTo>
                    <a:pt x="72" y="1"/>
                    <a:pt x="1" y="72"/>
                    <a:pt x="1" y="156"/>
                  </a:cubicBezTo>
                  <a:lnTo>
                    <a:pt x="1" y="322"/>
                  </a:lnTo>
                  <a:cubicBezTo>
                    <a:pt x="1" y="418"/>
                    <a:pt x="72" y="489"/>
                    <a:pt x="167" y="489"/>
                  </a:cubicBezTo>
                  <a:cubicBezTo>
                    <a:pt x="251" y="489"/>
                    <a:pt x="334" y="418"/>
                    <a:pt x="334" y="322"/>
                  </a:cubicBezTo>
                  <a:lnTo>
                    <a:pt x="334" y="156"/>
                  </a:lnTo>
                  <a:cubicBezTo>
                    <a:pt x="310"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66"/>
            <p:cNvSpPr/>
            <p:nvPr/>
          </p:nvSpPr>
          <p:spPr>
            <a:xfrm>
              <a:off x="7307236" y="4390602"/>
              <a:ext cx="10201" cy="15523"/>
            </a:xfrm>
            <a:custGeom>
              <a:avLst/>
              <a:gdLst/>
              <a:ahLst/>
              <a:cxnLst/>
              <a:rect l="l" t="t" r="r" b="b"/>
              <a:pathLst>
                <a:path w="322" h="490" extrusionOk="0">
                  <a:moveTo>
                    <a:pt x="155" y="1"/>
                  </a:moveTo>
                  <a:cubicBezTo>
                    <a:pt x="72" y="1"/>
                    <a:pt x="0" y="72"/>
                    <a:pt x="0" y="156"/>
                  </a:cubicBezTo>
                  <a:lnTo>
                    <a:pt x="0" y="322"/>
                  </a:lnTo>
                  <a:cubicBezTo>
                    <a:pt x="0" y="418"/>
                    <a:pt x="72" y="489"/>
                    <a:pt x="155" y="489"/>
                  </a:cubicBezTo>
                  <a:cubicBezTo>
                    <a:pt x="250" y="489"/>
                    <a:pt x="322" y="418"/>
                    <a:pt x="322" y="322"/>
                  </a:cubicBezTo>
                  <a:lnTo>
                    <a:pt x="322" y="156"/>
                  </a:lnTo>
                  <a:cubicBezTo>
                    <a:pt x="310"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66"/>
            <p:cNvSpPr/>
            <p:nvPr/>
          </p:nvSpPr>
          <p:spPr>
            <a:xfrm>
              <a:off x="7236336" y="4374382"/>
              <a:ext cx="21131" cy="10613"/>
            </a:xfrm>
            <a:custGeom>
              <a:avLst/>
              <a:gdLst/>
              <a:ahLst/>
              <a:cxnLst/>
              <a:rect l="l" t="t" r="r" b="b"/>
              <a:pathLst>
                <a:path w="667" h="335" extrusionOk="0">
                  <a:moveTo>
                    <a:pt x="167" y="1"/>
                  </a:moveTo>
                  <a:cubicBezTo>
                    <a:pt x="71" y="1"/>
                    <a:pt x="0" y="72"/>
                    <a:pt x="0" y="168"/>
                  </a:cubicBezTo>
                  <a:cubicBezTo>
                    <a:pt x="0" y="251"/>
                    <a:pt x="71" y="334"/>
                    <a:pt x="167" y="334"/>
                  </a:cubicBezTo>
                  <a:lnTo>
                    <a:pt x="512" y="334"/>
                  </a:lnTo>
                  <a:cubicBezTo>
                    <a:pt x="595" y="334"/>
                    <a:pt x="667" y="251"/>
                    <a:pt x="667" y="168"/>
                  </a:cubicBezTo>
                  <a:cubicBezTo>
                    <a:pt x="667"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66"/>
            <p:cNvSpPr/>
            <p:nvPr/>
          </p:nvSpPr>
          <p:spPr>
            <a:xfrm>
              <a:off x="7301565" y="4374382"/>
              <a:ext cx="21162" cy="10613"/>
            </a:xfrm>
            <a:custGeom>
              <a:avLst/>
              <a:gdLst/>
              <a:ahLst/>
              <a:cxnLst/>
              <a:rect l="l" t="t" r="r" b="b"/>
              <a:pathLst>
                <a:path w="668" h="335" extrusionOk="0">
                  <a:moveTo>
                    <a:pt x="156" y="1"/>
                  </a:moveTo>
                  <a:cubicBezTo>
                    <a:pt x="72" y="1"/>
                    <a:pt x="1" y="72"/>
                    <a:pt x="1" y="168"/>
                  </a:cubicBezTo>
                  <a:cubicBezTo>
                    <a:pt x="1" y="251"/>
                    <a:pt x="72" y="334"/>
                    <a:pt x="156" y="334"/>
                  </a:cubicBezTo>
                  <a:lnTo>
                    <a:pt x="501" y="334"/>
                  </a:lnTo>
                  <a:cubicBezTo>
                    <a:pt x="596" y="334"/>
                    <a:pt x="668" y="251"/>
                    <a:pt x="668" y="168"/>
                  </a:cubicBezTo>
                  <a:cubicBezTo>
                    <a:pt x="668" y="72"/>
                    <a:pt x="596"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4" name="Google Shape;10524;p66"/>
          <p:cNvGrpSpPr/>
          <p:nvPr/>
        </p:nvGrpSpPr>
        <p:grpSpPr>
          <a:xfrm>
            <a:off x="6695051" y="4259351"/>
            <a:ext cx="270104" cy="360233"/>
            <a:chOff x="6695051" y="4259351"/>
            <a:chExt cx="270104" cy="360233"/>
          </a:xfrm>
          <a:solidFill>
            <a:schemeClr val="accent1"/>
          </a:solidFill>
        </p:grpSpPr>
        <p:sp>
          <p:nvSpPr>
            <p:cNvPr id="10525" name="Google Shape;10525;p66"/>
            <p:cNvSpPr/>
            <p:nvPr/>
          </p:nvSpPr>
          <p:spPr>
            <a:xfrm>
              <a:off x="6790852" y="4383442"/>
              <a:ext cx="10233" cy="15872"/>
            </a:xfrm>
            <a:custGeom>
              <a:avLst/>
              <a:gdLst/>
              <a:ahLst/>
              <a:cxnLst/>
              <a:rect l="l" t="t" r="r" b="b"/>
              <a:pathLst>
                <a:path w="323" h="501" extrusionOk="0">
                  <a:moveTo>
                    <a:pt x="167" y="1"/>
                  </a:moveTo>
                  <a:cubicBezTo>
                    <a:pt x="72" y="1"/>
                    <a:pt x="1" y="72"/>
                    <a:pt x="1" y="167"/>
                  </a:cubicBezTo>
                  <a:lnTo>
                    <a:pt x="1" y="346"/>
                  </a:lnTo>
                  <a:cubicBezTo>
                    <a:pt x="1" y="429"/>
                    <a:pt x="72" y="501"/>
                    <a:pt x="167" y="501"/>
                  </a:cubicBezTo>
                  <a:cubicBezTo>
                    <a:pt x="251" y="501"/>
                    <a:pt x="322" y="429"/>
                    <a:pt x="322" y="346"/>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66"/>
            <p:cNvSpPr/>
            <p:nvPr/>
          </p:nvSpPr>
          <p:spPr>
            <a:xfrm>
              <a:off x="6858742" y="4383442"/>
              <a:ext cx="10233" cy="15872"/>
            </a:xfrm>
            <a:custGeom>
              <a:avLst/>
              <a:gdLst/>
              <a:ahLst/>
              <a:cxnLst/>
              <a:rect l="l" t="t" r="r" b="b"/>
              <a:pathLst>
                <a:path w="323"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66"/>
            <p:cNvSpPr/>
            <p:nvPr/>
          </p:nvSpPr>
          <p:spPr>
            <a:xfrm>
              <a:off x="6695051" y="4259351"/>
              <a:ext cx="270104" cy="360233"/>
            </a:xfrm>
            <a:custGeom>
              <a:avLst/>
              <a:gdLst/>
              <a:ahLst/>
              <a:cxnLst/>
              <a:rect l="l" t="t" r="r" b="b"/>
              <a:pathLst>
                <a:path w="8526" h="11371" extrusionOk="0">
                  <a:moveTo>
                    <a:pt x="4263" y="310"/>
                  </a:moveTo>
                  <a:cubicBezTo>
                    <a:pt x="5835" y="310"/>
                    <a:pt x="7121" y="1596"/>
                    <a:pt x="7121" y="3168"/>
                  </a:cubicBezTo>
                  <a:lnTo>
                    <a:pt x="7121" y="3781"/>
                  </a:lnTo>
                  <a:lnTo>
                    <a:pt x="7121" y="3781"/>
                  </a:lnTo>
                  <a:cubicBezTo>
                    <a:pt x="7030" y="3736"/>
                    <a:pt x="6949" y="3703"/>
                    <a:pt x="6847" y="3703"/>
                  </a:cubicBezTo>
                  <a:lnTo>
                    <a:pt x="6763" y="3703"/>
                  </a:lnTo>
                  <a:cubicBezTo>
                    <a:pt x="6597" y="3703"/>
                    <a:pt x="6430" y="3680"/>
                    <a:pt x="6263" y="3632"/>
                  </a:cubicBezTo>
                  <a:cubicBezTo>
                    <a:pt x="6251" y="3628"/>
                    <a:pt x="6238" y="3627"/>
                    <a:pt x="6225" y="3627"/>
                  </a:cubicBezTo>
                  <a:cubicBezTo>
                    <a:pt x="6153" y="3627"/>
                    <a:pt x="6081" y="3680"/>
                    <a:pt x="6061" y="3751"/>
                  </a:cubicBezTo>
                  <a:cubicBezTo>
                    <a:pt x="6025" y="3846"/>
                    <a:pt x="6085" y="3930"/>
                    <a:pt x="6180" y="3965"/>
                  </a:cubicBezTo>
                  <a:cubicBezTo>
                    <a:pt x="6370" y="4025"/>
                    <a:pt x="6561" y="4037"/>
                    <a:pt x="6763" y="4037"/>
                  </a:cubicBezTo>
                  <a:lnTo>
                    <a:pt x="6847" y="4037"/>
                  </a:lnTo>
                  <a:cubicBezTo>
                    <a:pt x="7001" y="4037"/>
                    <a:pt x="7132" y="4156"/>
                    <a:pt x="7132" y="4322"/>
                  </a:cubicBezTo>
                  <a:cubicBezTo>
                    <a:pt x="7132" y="4477"/>
                    <a:pt x="7013" y="4596"/>
                    <a:pt x="6847" y="4596"/>
                  </a:cubicBezTo>
                  <a:lnTo>
                    <a:pt x="6740" y="4596"/>
                  </a:lnTo>
                  <a:lnTo>
                    <a:pt x="6740" y="4584"/>
                  </a:lnTo>
                  <a:cubicBezTo>
                    <a:pt x="6740" y="4489"/>
                    <a:pt x="6668" y="4418"/>
                    <a:pt x="6585" y="4418"/>
                  </a:cubicBezTo>
                  <a:cubicBezTo>
                    <a:pt x="6489" y="4418"/>
                    <a:pt x="6418" y="4489"/>
                    <a:pt x="6418" y="4584"/>
                  </a:cubicBezTo>
                  <a:cubicBezTo>
                    <a:pt x="6418" y="5775"/>
                    <a:pt x="5454" y="6739"/>
                    <a:pt x="4263" y="6739"/>
                  </a:cubicBezTo>
                  <a:cubicBezTo>
                    <a:pt x="3072" y="6739"/>
                    <a:pt x="2096" y="5775"/>
                    <a:pt x="2096" y="4584"/>
                  </a:cubicBezTo>
                  <a:cubicBezTo>
                    <a:pt x="2096" y="4489"/>
                    <a:pt x="2025" y="4418"/>
                    <a:pt x="1941" y="4418"/>
                  </a:cubicBezTo>
                  <a:cubicBezTo>
                    <a:pt x="1846" y="4418"/>
                    <a:pt x="1775" y="4489"/>
                    <a:pt x="1775" y="4584"/>
                  </a:cubicBezTo>
                  <a:lnTo>
                    <a:pt x="1775" y="4596"/>
                  </a:lnTo>
                  <a:lnTo>
                    <a:pt x="1667" y="4596"/>
                  </a:lnTo>
                  <a:cubicBezTo>
                    <a:pt x="1525" y="4596"/>
                    <a:pt x="1382" y="4477"/>
                    <a:pt x="1382" y="4322"/>
                  </a:cubicBezTo>
                  <a:cubicBezTo>
                    <a:pt x="1382" y="4168"/>
                    <a:pt x="1501" y="4037"/>
                    <a:pt x="1667" y="4037"/>
                  </a:cubicBezTo>
                  <a:lnTo>
                    <a:pt x="1763" y="4037"/>
                  </a:lnTo>
                  <a:cubicBezTo>
                    <a:pt x="2953" y="4037"/>
                    <a:pt x="3906" y="3013"/>
                    <a:pt x="4239" y="2560"/>
                  </a:cubicBezTo>
                  <a:lnTo>
                    <a:pt x="4275" y="2560"/>
                  </a:lnTo>
                  <a:cubicBezTo>
                    <a:pt x="4477" y="2834"/>
                    <a:pt x="4930" y="3334"/>
                    <a:pt x="5525" y="3680"/>
                  </a:cubicBezTo>
                  <a:cubicBezTo>
                    <a:pt x="5547" y="3694"/>
                    <a:pt x="5573" y="3701"/>
                    <a:pt x="5600" y="3701"/>
                  </a:cubicBezTo>
                  <a:cubicBezTo>
                    <a:pt x="5658" y="3701"/>
                    <a:pt x="5719" y="3669"/>
                    <a:pt x="5751" y="3620"/>
                  </a:cubicBezTo>
                  <a:cubicBezTo>
                    <a:pt x="5787" y="3549"/>
                    <a:pt x="5763" y="3441"/>
                    <a:pt x="5692" y="3394"/>
                  </a:cubicBezTo>
                  <a:cubicBezTo>
                    <a:pt x="5156" y="3084"/>
                    <a:pt x="4727" y="2608"/>
                    <a:pt x="4525" y="2358"/>
                  </a:cubicBezTo>
                  <a:cubicBezTo>
                    <a:pt x="4465" y="2263"/>
                    <a:pt x="4358" y="2215"/>
                    <a:pt x="4263" y="2215"/>
                  </a:cubicBezTo>
                  <a:cubicBezTo>
                    <a:pt x="4156" y="2215"/>
                    <a:pt x="4049" y="2263"/>
                    <a:pt x="3989" y="2358"/>
                  </a:cubicBezTo>
                  <a:cubicBezTo>
                    <a:pt x="3025" y="3572"/>
                    <a:pt x="2120" y="3703"/>
                    <a:pt x="1775" y="3703"/>
                  </a:cubicBezTo>
                  <a:lnTo>
                    <a:pt x="1679" y="3703"/>
                  </a:lnTo>
                  <a:cubicBezTo>
                    <a:pt x="1584" y="3703"/>
                    <a:pt x="1489" y="3739"/>
                    <a:pt x="1406" y="3787"/>
                  </a:cubicBezTo>
                  <a:lnTo>
                    <a:pt x="1406" y="3168"/>
                  </a:lnTo>
                  <a:cubicBezTo>
                    <a:pt x="1406" y="1596"/>
                    <a:pt x="2679" y="310"/>
                    <a:pt x="4263" y="310"/>
                  </a:cubicBezTo>
                  <a:close/>
                  <a:moveTo>
                    <a:pt x="6120" y="6239"/>
                  </a:moveTo>
                  <a:cubicBezTo>
                    <a:pt x="6144" y="6323"/>
                    <a:pt x="6192" y="6418"/>
                    <a:pt x="6251" y="6489"/>
                  </a:cubicBezTo>
                  <a:cubicBezTo>
                    <a:pt x="6263" y="6501"/>
                    <a:pt x="6263" y="6537"/>
                    <a:pt x="6251" y="6549"/>
                  </a:cubicBezTo>
                  <a:cubicBezTo>
                    <a:pt x="6120" y="6716"/>
                    <a:pt x="6061" y="6906"/>
                    <a:pt x="6061" y="7120"/>
                  </a:cubicBezTo>
                  <a:cubicBezTo>
                    <a:pt x="6061" y="7335"/>
                    <a:pt x="6132" y="7549"/>
                    <a:pt x="6263" y="7716"/>
                  </a:cubicBezTo>
                  <a:cubicBezTo>
                    <a:pt x="6287" y="7740"/>
                    <a:pt x="6287" y="7751"/>
                    <a:pt x="6263" y="7787"/>
                  </a:cubicBezTo>
                  <a:cubicBezTo>
                    <a:pt x="6192" y="7871"/>
                    <a:pt x="6132" y="7978"/>
                    <a:pt x="6108" y="8085"/>
                  </a:cubicBezTo>
                  <a:lnTo>
                    <a:pt x="5870" y="7990"/>
                  </a:lnTo>
                  <a:cubicBezTo>
                    <a:pt x="5644" y="7918"/>
                    <a:pt x="5513" y="7716"/>
                    <a:pt x="5513" y="7478"/>
                  </a:cubicBezTo>
                  <a:lnTo>
                    <a:pt x="5513" y="6739"/>
                  </a:lnTo>
                  <a:cubicBezTo>
                    <a:pt x="5751" y="6608"/>
                    <a:pt x="5942" y="6442"/>
                    <a:pt x="6120" y="6239"/>
                  </a:cubicBezTo>
                  <a:close/>
                  <a:moveTo>
                    <a:pt x="2394" y="6251"/>
                  </a:moveTo>
                  <a:cubicBezTo>
                    <a:pt x="2572" y="6442"/>
                    <a:pt x="2787" y="6620"/>
                    <a:pt x="3013" y="6751"/>
                  </a:cubicBezTo>
                  <a:lnTo>
                    <a:pt x="3013" y="7490"/>
                  </a:lnTo>
                  <a:cubicBezTo>
                    <a:pt x="3013" y="7728"/>
                    <a:pt x="2858" y="7918"/>
                    <a:pt x="2644" y="8002"/>
                  </a:cubicBezTo>
                  <a:lnTo>
                    <a:pt x="2418" y="8097"/>
                  </a:lnTo>
                  <a:cubicBezTo>
                    <a:pt x="2382" y="7990"/>
                    <a:pt x="2322" y="7894"/>
                    <a:pt x="2251" y="7799"/>
                  </a:cubicBezTo>
                  <a:cubicBezTo>
                    <a:pt x="2239" y="7763"/>
                    <a:pt x="2239" y="7751"/>
                    <a:pt x="2251" y="7728"/>
                  </a:cubicBezTo>
                  <a:cubicBezTo>
                    <a:pt x="2382" y="7561"/>
                    <a:pt x="2453" y="7347"/>
                    <a:pt x="2453" y="7144"/>
                  </a:cubicBezTo>
                  <a:cubicBezTo>
                    <a:pt x="2477" y="6918"/>
                    <a:pt x="2394" y="6716"/>
                    <a:pt x="2263" y="6561"/>
                  </a:cubicBezTo>
                  <a:cubicBezTo>
                    <a:pt x="2251" y="6549"/>
                    <a:pt x="2251" y="6525"/>
                    <a:pt x="2263" y="6501"/>
                  </a:cubicBezTo>
                  <a:cubicBezTo>
                    <a:pt x="2322" y="6430"/>
                    <a:pt x="2370" y="6347"/>
                    <a:pt x="2394" y="6251"/>
                  </a:cubicBezTo>
                  <a:close/>
                  <a:moveTo>
                    <a:pt x="1787" y="4954"/>
                  </a:moveTo>
                  <a:cubicBezTo>
                    <a:pt x="1834" y="5299"/>
                    <a:pt x="1953" y="5608"/>
                    <a:pt x="2120" y="5894"/>
                  </a:cubicBezTo>
                  <a:lnTo>
                    <a:pt x="2120" y="5954"/>
                  </a:lnTo>
                  <a:cubicBezTo>
                    <a:pt x="2120" y="6085"/>
                    <a:pt x="2072" y="6204"/>
                    <a:pt x="2001" y="6311"/>
                  </a:cubicBezTo>
                  <a:cubicBezTo>
                    <a:pt x="1894" y="6442"/>
                    <a:pt x="1894" y="6644"/>
                    <a:pt x="2001" y="6775"/>
                  </a:cubicBezTo>
                  <a:cubicBezTo>
                    <a:pt x="2084" y="6882"/>
                    <a:pt x="2120" y="7001"/>
                    <a:pt x="2120" y="7132"/>
                  </a:cubicBezTo>
                  <a:cubicBezTo>
                    <a:pt x="2120" y="7263"/>
                    <a:pt x="2072" y="7394"/>
                    <a:pt x="1977" y="7501"/>
                  </a:cubicBezTo>
                  <a:cubicBezTo>
                    <a:pt x="1858" y="7656"/>
                    <a:pt x="1858" y="7859"/>
                    <a:pt x="1977" y="8013"/>
                  </a:cubicBezTo>
                  <a:cubicBezTo>
                    <a:pt x="2025" y="8073"/>
                    <a:pt x="2072" y="8132"/>
                    <a:pt x="2084" y="8204"/>
                  </a:cubicBezTo>
                  <a:lnTo>
                    <a:pt x="1560" y="8383"/>
                  </a:lnTo>
                  <a:cubicBezTo>
                    <a:pt x="1465" y="8275"/>
                    <a:pt x="1382" y="8132"/>
                    <a:pt x="1382" y="7966"/>
                  </a:cubicBezTo>
                  <a:cubicBezTo>
                    <a:pt x="1382" y="7835"/>
                    <a:pt x="1429" y="7692"/>
                    <a:pt x="1525" y="7597"/>
                  </a:cubicBezTo>
                  <a:cubicBezTo>
                    <a:pt x="1644" y="7442"/>
                    <a:pt x="1644" y="7240"/>
                    <a:pt x="1525" y="7085"/>
                  </a:cubicBezTo>
                  <a:cubicBezTo>
                    <a:pt x="1429" y="6978"/>
                    <a:pt x="1382" y="6847"/>
                    <a:pt x="1382" y="6716"/>
                  </a:cubicBezTo>
                  <a:cubicBezTo>
                    <a:pt x="1382" y="6585"/>
                    <a:pt x="1429" y="6466"/>
                    <a:pt x="1501" y="6358"/>
                  </a:cubicBezTo>
                  <a:cubicBezTo>
                    <a:pt x="1608" y="6227"/>
                    <a:pt x="1608" y="6025"/>
                    <a:pt x="1501" y="5894"/>
                  </a:cubicBezTo>
                  <a:cubicBezTo>
                    <a:pt x="1417" y="5787"/>
                    <a:pt x="1382" y="5668"/>
                    <a:pt x="1382" y="5537"/>
                  </a:cubicBezTo>
                  <a:cubicBezTo>
                    <a:pt x="1382" y="5299"/>
                    <a:pt x="1525" y="5096"/>
                    <a:pt x="1727" y="5001"/>
                  </a:cubicBezTo>
                  <a:cubicBezTo>
                    <a:pt x="1739" y="4989"/>
                    <a:pt x="1775" y="4977"/>
                    <a:pt x="1787" y="4954"/>
                  </a:cubicBezTo>
                  <a:close/>
                  <a:moveTo>
                    <a:pt x="6716" y="4942"/>
                  </a:moveTo>
                  <a:cubicBezTo>
                    <a:pt x="6728" y="4954"/>
                    <a:pt x="6740" y="4977"/>
                    <a:pt x="6775" y="4989"/>
                  </a:cubicBezTo>
                  <a:cubicBezTo>
                    <a:pt x="6978" y="5073"/>
                    <a:pt x="7121" y="5287"/>
                    <a:pt x="7121" y="5525"/>
                  </a:cubicBezTo>
                  <a:cubicBezTo>
                    <a:pt x="7121" y="5656"/>
                    <a:pt x="7073" y="5775"/>
                    <a:pt x="7001" y="5882"/>
                  </a:cubicBezTo>
                  <a:cubicBezTo>
                    <a:pt x="6894" y="6013"/>
                    <a:pt x="6894" y="6204"/>
                    <a:pt x="7001" y="6347"/>
                  </a:cubicBezTo>
                  <a:cubicBezTo>
                    <a:pt x="7085" y="6442"/>
                    <a:pt x="7121" y="6561"/>
                    <a:pt x="7121" y="6704"/>
                  </a:cubicBezTo>
                  <a:cubicBezTo>
                    <a:pt x="7121" y="6835"/>
                    <a:pt x="7073" y="6966"/>
                    <a:pt x="6978" y="7073"/>
                  </a:cubicBezTo>
                  <a:cubicBezTo>
                    <a:pt x="6859" y="7240"/>
                    <a:pt x="6859" y="7442"/>
                    <a:pt x="7001" y="7597"/>
                  </a:cubicBezTo>
                  <a:cubicBezTo>
                    <a:pt x="7085" y="7692"/>
                    <a:pt x="7132" y="7835"/>
                    <a:pt x="7132" y="7966"/>
                  </a:cubicBezTo>
                  <a:cubicBezTo>
                    <a:pt x="7132" y="8132"/>
                    <a:pt x="7073" y="8275"/>
                    <a:pt x="6954" y="8383"/>
                  </a:cubicBezTo>
                  <a:lnTo>
                    <a:pt x="6418" y="8192"/>
                  </a:lnTo>
                  <a:cubicBezTo>
                    <a:pt x="6442" y="8109"/>
                    <a:pt x="6478" y="8049"/>
                    <a:pt x="6525" y="7990"/>
                  </a:cubicBezTo>
                  <a:cubicBezTo>
                    <a:pt x="6644" y="7847"/>
                    <a:pt x="6644" y="7632"/>
                    <a:pt x="6525" y="7490"/>
                  </a:cubicBezTo>
                  <a:cubicBezTo>
                    <a:pt x="6430" y="7382"/>
                    <a:pt x="6382" y="7251"/>
                    <a:pt x="6382" y="7120"/>
                  </a:cubicBezTo>
                  <a:cubicBezTo>
                    <a:pt x="6382" y="6978"/>
                    <a:pt x="6430" y="6859"/>
                    <a:pt x="6501" y="6763"/>
                  </a:cubicBezTo>
                  <a:cubicBezTo>
                    <a:pt x="6609" y="6620"/>
                    <a:pt x="6609" y="6430"/>
                    <a:pt x="6501" y="6299"/>
                  </a:cubicBezTo>
                  <a:cubicBezTo>
                    <a:pt x="6418" y="6192"/>
                    <a:pt x="6382" y="6073"/>
                    <a:pt x="6382" y="5942"/>
                  </a:cubicBezTo>
                  <a:lnTo>
                    <a:pt x="6382" y="5882"/>
                  </a:lnTo>
                  <a:cubicBezTo>
                    <a:pt x="6549" y="5596"/>
                    <a:pt x="6668" y="5287"/>
                    <a:pt x="6716" y="4942"/>
                  </a:cubicBezTo>
                  <a:close/>
                  <a:moveTo>
                    <a:pt x="5180" y="6918"/>
                  </a:moveTo>
                  <a:lnTo>
                    <a:pt x="5180" y="7490"/>
                  </a:lnTo>
                  <a:cubicBezTo>
                    <a:pt x="5180" y="7847"/>
                    <a:pt x="5394" y="8156"/>
                    <a:pt x="5716" y="8287"/>
                  </a:cubicBezTo>
                  <a:cubicBezTo>
                    <a:pt x="5680" y="8561"/>
                    <a:pt x="5597" y="8799"/>
                    <a:pt x="5442" y="9025"/>
                  </a:cubicBezTo>
                  <a:cubicBezTo>
                    <a:pt x="5382" y="9097"/>
                    <a:pt x="5406" y="9204"/>
                    <a:pt x="5477" y="9264"/>
                  </a:cubicBezTo>
                  <a:cubicBezTo>
                    <a:pt x="5513" y="9275"/>
                    <a:pt x="5537" y="9287"/>
                    <a:pt x="5585" y="9287"/>
                  </a:cubicBezTo>
                  <a:cubicBezTo>
                    <a:pt x="5620" y="9287"/>
                    <a:pt x="5692" y="9264"/>
                    <a:pt x="5716" y="9216"/>
                  </a:cubicBezTo>
                  <a:cubicBezTo>
                    <a:pt x="5894" y="8978"/>
                    <a:pt x="6001" y="8692"/>
                    <a:pt x="6049" y="8406"/>
                  </a:cubicBezTo>
                  <a:lnTo>
                    <a:pt x="6585" y="8609"/>
                  </a:lnTo>
                  <a:cubicBezTo>
                    <a:pt x="6466" y="9109"/>
                    <a:pt x="6192" y="9573"/>
                    <a:pt x="5787" y="9918"/>
                  </a:cubicBezTo>
                  <a:cubicBezTo>
                    <a:pt x="5370" y="10288"/>
                    <a:pt x="4823" y="10490"/>
                    <a:pt x="4263" y="10490"/>
                  </a:cubicBezTo>
                  <a:cubicBezTo>
                    <a:pt x="3692" y="10490"/>
                    <a:pt x="3156" y="10288"/>
                    <a:pt x="2727" y="9930"/>
                  </a:cubicBezTo>
                  <a:cubicBezTo>
                    <a:pt x="2322" y="9585"/>
                    <a:pt x="2060" y="9109"/>
                    <a:pt x="1965" y="8609"/>
                  </a:cubicBezTo>
                  <a:lnTo>
                    <a:pt x="2501" y="8406"/>
                  </a:lnTo>
                  <a:cubicBezTo>
                    <a:pt x="2560" y="8799"/>
                    <a:pt x="2739" y="9168"/>
                    <a:pt x="3025" y="9442"/>
                  </a:cubicBezTo>
                  <a:cubicBezTo>
                    <a:pt x="3346" y="9764"/>
                    <a:pt x="3799" y="9930"/>
                    <a:pt x="4263" y="9930"/>
                  </a:cubicBezTo>
                  <a:cubicBezTo>
                    <a:pt x="4561" y="9930"/>
                    <a:pt x="4858" y="9859"/>
                    <a:pt x="5120" y="9704"/>
                  </a:cubicBezTo>
                  <a:cubicBezTo>
                    <a:pt x="5192" y="9656"/>
                    <a:pt x="5227" y="9561"/>
                    <a:pt x="5180" y="9478"/>
                  </a:cubicBezTo>
                  <a:cubicBezTo>
                    <a:pt x="5147" y="9429"/>
                    <a:pt x="5091" y="9402"/>
                    <a:pt x="5033" y="9402"/>
                  </a:cubicBezTo>
                  <a:cubicBezTo>
                    <a:pt x="5006" y="9402"/>
                    <a:pt x="4979" y="9407"/>
                    <a:pt x="4954" y="9418"/>
                  </a:cubicBezTo>
                  <a:cubicBezTo>
                    <a:pt x="4751" y="9537"/>
                    <a:pt x="4501" y="9597"/>
                    <a:pt x="4263" y="9597"/>
                  </a:cubicBezTo>
                  <a:cubicBezTo>
                    <a:pt x="3501" y="9597"/>
                    <a:pt x="2894" y="9037"/>
                    <a:pt x="2834" y="8287"/>
                  </a:cubicBezTo>
                  <a:cubicBezTo>
                    <a:pt x="3144" y="8156"/>
                    <a:pt x="3370" y="7835"/>
                    <a:pt x="3370" y="7490"/>
                  </a:cubicBezTo>
                  <a:lnTo>
                    <a:pt x="3370" y="6918"/>
                  </a:lnTo>
                  <a:cubicBezTo>
                    <a:pt x="3644" y="7025"/>
                    <a:pt x="3942" y="7085"/>
                    <a:pt x="4275" y="7085"/>
                  </a:cubicBezTo>
                  <a:cubicBezTo>
                    <a:pt x="4584" y="7085"/>
                    <a:pt x="4894" y="7025"/>
                    <a:pt x="5180" y="6918"/>
                  </a:cubicBezTo>
                  <a:close/>
                  <a:moveTo>
                    <a:pt x="4263" y="1"/>
                  </a:moveTo>
                  <a:cubicBezTo>
                    <a:pt x="2489" y="1"/>
                    <a:pt x="1060" y="1429"/>
                    <a:pt x="1060" y="3203"/>
                  </a:cubicBezTo>
                  <a:lnTo>
                    <a:pt x="1060" y="4346"/>
                  </a:lnTo>
                  <a:cubicBezTo>
                    <a:pt x="1060" y="4573"/>
                    <a:pt x="1179" y="4751"/>
                    <a:pt x="1346" y="4870"/>
                  </a:cubicBezTo>
                  <a:cubicBezTo>
                    <a:pt x="1167" y="5037"/>
                    <a:pt x="1060" y="5275"/>
                    <a:pt x="1060" y="5537"/>
                  </a:cubicBezTo>
                  <a:cubicBezTo>
                    <a:pt x="1060" y="5751"/>
                    <a:pt x="1132" y="5954"/>
                    <a:pt x="1251" y="6108"/>
                  </a:cubicBezTo>
                  <a:cubicBezTo>
                    <a:pt x="1263" y="6120"/>
                    <a:pt x="1263" y="6144"/>
                    <a:pt x="1251" y="6168"/>
                  </a:cubicBezTo>
                  <a:cubicBezTo>
                    <a:pt x="1120" y="6323"/>
                    <a:pt x="1060" y="6525"/>
                    <a:pt x="1060" y="6728"/>
                  </a:cubicBezTo>
                  <a:cubicBezTo>
                    <a:pt x="1060" y="6942"/>
                    <a:pt x="1132" y="7144"/>
                    <a:pt x="1263" y="7311"/>
                  </a:cubicBezTo>
                  <a:cubicBezTo>
                    <a:pt x="1286" y="7335"/>
                    <a:pt x="1286" y="7359"/>
                    <a:pt x="1263" y="7382"/>
                  </a:cubicBezTo>
                  <a:cubicBezTo>
                    <a:pt x="1132" y="7549"/>
                    <a:pt x="1060" y="7751"/>
                    <a:pt x="1060" y="7966"/>
                  </a:cubicBezTo>
                  <a:cubicBezTo>
                    <a:pt x="1060" y="8156"/>
                    <a:pt x="1120" y="8347"/>
                    <a:pt x="1239" y="8502"/>
                  </a:cubicBezTo>
                  <a:lnTo>
                    <a:pt x="822" y="8644"/>
                  </a:lnTo>
                  <a:cubicBezTo>
                    <a:pt x="334" y="8823"/>
                    <a:pt x="1" y="9287"/>
                    <a:pt x="1" y="9811"/>
                  </a:cubicBezTo>
                  <a:lnTo>
                    <a:pt x="1" y="11192"/>
                  </a:lnTo>
                  <a:cubicBezTo>
                    <a:pt x="1" y="11288"/>
                    <a:pt x="72" y="11359"/>
                    <a:pt x="167" y="11359"/>
                  </a:cubicBezTo>
                  <a:cubicBezTo>
                    <a:pt x="251" y="11359"/>
                    <a:pt x="334" y="11288"/>
                    <a:pt x="334" y="11192"/>
                  </a:cubicBezTo>
                  <a:lnTo>
                    <a:pt x="334" y="9811"/>
                  </a:lnTo>
                  <a:cubicBezTo>
                    <a:pt x="334" y="9418"/>
                    <a:pt x="560" y="9085"/>
                    <a:pt x="929" y="8966"/>
                  </a:cubicBezTo>
                  <a:lnTo>
                    <a:pt x="1656" y="8704"/>
                  </a:lnTo>
                  <a:cubicBezTo>
                    <a:pt x="1775" y="9275"/>
                    <a:pt x="2072" y="9787"/>
                    <a:pt x="2513" y="10180"/>
                  </a:cubicBezTo>
                  <a:cubicBezTo>
                    <a:pt x="3013" y="10597"/>
                    <a:pt x="3620" y="10835"/>
                    <a:pt x="4263" y="10835"/>
                  </a:cubicBezTo>
                  <a:cubicBezTo>
                    <a:pt x="4894" y="10835"/>
                    <a:pt x="5525" y="10597"/>
                    <a:pt x="6013" y="10180"/>
                  </a:cubicBezTo>
                  <a:cubicBezTo>
                    <a:pt x="6442" y="9787"/>
                    <a:pt x="6763" y="9287"/>
                    <a:pt x="6859" y="8728"/>
                  </a:cubicBezTo>
                  <a:lnTo>
                    <a:pt x="7597" y="8978"/>
                  </a:lnTo>
                  <a:cubicBezTo>
                    <a:pt x="7954" y="9109"/>
                    <a:pt x="8192" y="9454"/>
                    <a:pt x="8192" y="9823"/>
                  </a:cubicBezTo>
                  <a:lnTo>
                    <a:pt x="8192" y="11204"/>
                  </a:lnTo>
                  <a:cubicBezTo>
                    <a:pt x="8192" y="11300"/>
                    <a:pt x="8264" y="11371"/>
                    <a:pt x="8347" y="11371"/>
                  </a:cubicBezTo>
                  <a:cubicBezTo>
                    <a:pt x="8442" y="11371"/>
                    <a:pt x="8514" y="11300"/>
                    <a:pt x="8514" y="11204"/>
                  </a:cubicBezTo>
                  <a:lnTo>
                    <a:pt x="8514" y="9823"/>
                  </a:lnTo>
                  <a:cubicBezTo>
                    <a:pt x="8525" y="9287"/>
                    <a:pt x="8204" y="8823"/>
                    <a:pt x="7692" y="8644"/>
                  </a:cubicBezTo>
                  <a:lnTo>
                    <a:pt x="7275" y="8502"/>
                  </a:lnTo>
                  <a:cubicBezTo>
                    <a:pt x="7382" y="8347"/>
                    <a:pt x="7454" y="8156"/>
                    <a:pt x="7454" y="7966"/>
                  </a:cubicBezTo>
                  <a:cubicBezTo>
                    <a:pt x="7454" y="7751"/>
                    <a:pt x="7382" y="7549"/>
                    <a:pt x="7251" y="7382"/>
                  </a:cubicBezTo>
                  <a:cubicBezTo>
                    <a:pt x="7240" y="7347"/>
                    <a:pt x="7240" y="7335"/>
                    <a:pt x="7251" y="7311"/>
                  </a:cubicBezTo>
                  <a:cubicBezTo>
                    <a:pt x="7382" y="7144"/>
                    <a:pt x="7454" y="6942"/>
                    <a:pt x="7454" y="6728"/>
                  </a:cubicBezTo>
                  <a:cubicBezTo>
                    <a:pt x="7454" y="6525"/>
                    <a:pt x="7382" y="6311"/>
                    <a:pt x="7263" y="6168"/>
                  </a:cubicBezTo>
                  <a:cubicBezTo>
                    <a:pt x="7251" y="6144"/>
                    <a:pt x="7251" y="6120"/>
                    <a:pt x="7263" y="6108"/>
                  </a:cubicBezTo>
                  <a:cubicBezTo>
                    <a:pt x="7394" y="5942"/>
                    <a:pt x="7454" y="5751"/>
                    <a:pt x="7454" y="5537"/>
                  </a:cubicBezTo>
                  <a:cubicBezTo>
                    <a:pt x="7454" y="5287"/>
                    <a:pt x="7359" y="5037"/>
                    <a:pt x="7180" y="4870"/>
                  </a:cubicBezTo>
                  <a:cubicBezTo>
                    <a:pt x="7335" y="4763"/>
                    <a:pt x="7454" y="4573"/>
                    <a:pt x="7454" y="4358"/>
                  </a:cubicBezTo>
                  <a:lnTo>
                    <a:pt x="7454" y="3203"/>
                  </a:lnTo>
                  <a:cubicBezTo>
                    <a:pt x="7454" y="1441"/>
                    <a:pt x="6025"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66"/>
            <p:cNvSpPr/>
            <p:nvPr/>
          </p:nvSpPr>
          <p:spPr>
            <a:xfrm>
              <a:off x="6799152" y="4414362"/>
              <a:ext cx="61523" cy="33232"/>
            </a:xfrm>
            <a:custGeom>
              <a:avLst/>
              <a:gdLst/>
              <a:ahLst/>
              <a:cxnLst/>
              <a:rect l="l" t="t" r="r" b="b"/>
              <a:pathLst>
                <a:path w="1942" h="1049" extrusionOk="0">
                  <a:moveTo>
                    <a:pt x="1572" y="334"/>
                  </a:moveTo>
                  <a:cubicBezTo>
                    <a:pt x="1489" y="561"/>
                    <a:pt x="1251" y="715"/>
                    <a:pt x="977" y="715"/>
                  </a:cubicBezTo>
                  <a:cubicBezTo>
                    <a:pt x="691" y="715"/>
                    <a:pt x="453" y="561"/>
                    <a:pt x="358" y="334"/>
                  </a:cubicBezTo>
                  <a:close/>
                  <a:moveTo>
                    <a:pt x="167" y="1"/>
                  </a:moveTo>
                  <a:cubicBezTo>
                    <a:pt x="84" y="1"/>
                    <a:pt x="1" y="84"/>
                    <a:pt x="1" y="168"/>
                  </a:cubicBezTo>
                  <a:cubicBezTo>
                    <a:pt x="1" y="656"/>
                    <a:pt x="441" y="1049"/>
                    <a:pt x="977" y="1049"/>
                  </a:cubicBezTo>
                  <a:cubicBezTo>
                    <a:pt x="1513" y="1049"/>
                    <a:pt x="1941" y="644"/>
                    <a:pt x="1941" y="168"/>
                  </a:cubicBezTo>
                  <a:cubicBezTo>
                    <a:pt x="1941" y="84"/>
                    <a:pt x="1870" y="1"/>
                    <a:pt x="17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9" name="Google Shape;10529;p66"/>
          <p:cNvGrpSpPr/>
          <p:nvPr/>
        </p:nvGrpSpPr>
        <p:grpSpPr>
          <a:xfrm>
            <a:off x="8047661" y="4257451"/>
            <a:ext cx="277263" cy="362514"/>
            <a:chOff x="8047661" y="4257451"/>
            <a:chExt cx="277263" cy="362514"/>
          </a:xfrm>
          <a:solidFill>
            <a:schemeClr val="accent1"/>
          </a:solidFill>
        </p:grpSpPr>
        <p:sp>
          <p:nvSpPr>
            <p:cNvPr id="10530" name="Google Shape;10530;p66"/>
            <p:cNvSpPr/>
            <p:nvPr/>
          </p:nvSpPr>
          <p:spPr>
            <a:xfrm>
              <a:off x="8164211" y="4425418"/>
              <a:ext cx="44542" cy="16157"/>
            </a:xfrm>
            <a:custGeom>
              <a:avLst/>
              <a:gdLst/>
              <a:ahLst/>
              <a:cxnLst/>
              <a:rect l="l" t="t" r="r" b="b"/>
              <a:pathLst>
                <a:path w="1406" h="510" extrusionOk="0">
                  <a:moveTo>
                    <a:pt x="179" y="0"/>
                  </a:moveTo>
                  <a:cubicBezTo>
                    <a:pt x="134" y="0"/>
                    <a:pt x="90" y="15"/>
                    <a:pt x="60" y="45"/>
                  </a:cubicBezTo>
                  <a:cubicBezTo>
                    <a:pt x="0" y="104"/>
                    <a:pt x="0" y="223"/>
                    <a:pt x="60" y="283"/>
                  </a:cubicBezTo>
                  <a:cubicBezTo>
                    <a:pt x="215" y="414"/>
                    <a:pt x="453" y="509"/>
                    <a:pt x="703" y="509"/>
                  </a:cubicBezTo>
                  <a:cubicBezTo>
                    <a:pt x="953" y="509"/>
                    <a:pt x="1203" y="414"/>
                    <a:pt x="1346" y="283"/>
                  </a:cubicBezTo>
                  <a:cubicBezTo>
                    <a:pt x="1405" y="223"/>
                    <a:pt x="1405" y="116"/>
                    <a:pt x="1346" y="45"/>
                  </a:cubicBezTo>
                  <a:cubicBezTo>
                    <a:pt x="1316" y="15"/>
                    <a:pt x="1274" y="0"/>
                    <a:pt x="1231" y="0"/>
                  </a:cubicBezTo>
                  <a:cubicBezTo>
                    <a:pt x="1188" y="0"/>
                    <a:pt x="1143" y="15"/>
                    <a:pt x="1108" y="45"/>
                  </a:cubicBezTo>
                  <a:cubicBezTo>
                    <a:pt x="1048" y="104"/>
                    <a:pt x="893" y="176"/>
                    <a:pt x="703" y="176"/>
                  </a:cubicBezTo>
                  <a:cubicBezTo>
                    <a:pt x="512" y="176"/>
                    <a:pt x="358" y="104"/>
                    <a:pt x="298" y="45"/>
                  </a:cubicBezTo>
                  <a:cubicBezTo>
                    <a:pt x="268"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66"/>
            <p:cNvSpPr/>
            <p:nvPr/>
          </p:nvSpPr>
          <p:spPr>
            <a:xfrm>
              <a:off x="8141940" y="4575423"/>
              <a:ext cx="10613" cy="43813"/>
            </a:xfrm>
            <a:custGeom>
              <a:avLst/>
              <a:gdLst/>
              <a:ahLst/>
              <a:cxnLst/>
              <a:rect l="l" t="t" r="r" b="b"/>
              <a:pathLst>
                <a:path w="335" h="1383" extrusionOk="0">
                  <a:moveTo>
                    <a:pt x="168" y="1"/>
                  </a:moveTo>
                  <a:cubicBezTo>
                    <a:pt x="84" y="1"/>
                    <a:pt x="1" y="72"/>
                    <a:pt x="1" y="156"/>
                  </a:cubicBezTo>
                  <a:lnTo>
                    <a:pt x="1" y="1215"/>
                  </a:lnTo>
                  <a:cubicBezTo>
                    <a:pt x="1" y="1311"/>
                    <a:pt x="84" y="1382"/>
                    <a:pt x="168" y="1382"/>
                  </a:cubicBezTo>
                  <a:cubicBezTo>
                    <a:pt x="263" y="1382"/>
                    <a:pt x="334" y="1311"/>
                    <a:pt x="334" y="1215"/>
                  </a:cubicBezTo>
                  <a:lnTo>
                    <a:pt x="334" y="156"/>
                  </a:lnTo>
                  <a:cubicBezTo>
                    <a:pt x="334" y="72"/>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66"/>
            <p:cNvSpPr/>
            <p:nvPr/>
          </p:nvSpPr>
          <p:spPr>
            <a:xfrm>
              <a:off x="8125720" y="4375522"/>
              <a:ext cx="121873" cy="42293"/>
            </a:xfrm>
            <a:custGeom>
              <a:avLst/>
              <a:gdLst/>
              <a:ahLst/>
              <a:cxnLst/>
              <a:rect l="l" t="t" r="r" b="b"/>
              <a:pathLst>
                <a:path w="3847" h="1335" extrusionOk="0">
                  <a:moveTo>
                    <a:pt x="3156" y="322"/>
                  </a:moveTo>
                  <a:cubicBezTo>
                    <a:pt x="3335" y="322"/>
                    <a:pt x="3490" y="477"/>
                    <a:pt x="3490" y="667"/>
                  </a:cubicBezTo>
                  <a:cubicBezTo>
                    <a:pt x="3490" y="775"/>
                    <a:pt x="3454" y="870"/>
                    <a:pt x="3359" y="929"/>
                  </a:cubicBezTo>
                  <a:cubicBezTo>
                    <a:pt x="3302" y="970"/>
                    <a:pt x="3229" y="994"/>
                    <a:pt x="3154" y="994"/>
                  </a:cubicBezTo>
                  <a:cubicBezTo>
                    <a:pt x="3119" y="994"/>
                    <a:pt x="3083" y="988"/>
                    <a:pt x="3049" y="977"/>
                  </a:cubicBezTo>
                  <a:lnTo>
                    <a:pt x="2644" y="834"/>
                  </a:lnTo>
                  <a:cubicBezTo>
                    <a:pt x="2513" y="786"/>
                    <a:pt x="2418" y="655"/>
                    <a:pt x="2418" y="513"/>
                  </a:cubicBezTo>
                  <a:lnTo>
                    <a:pt x="2418" y="322"/>
                  </a:lnTo>
                  <a:lnTo>
                    <a:pt x="2799" y="322"/>
                  </a:lnTo>
                  <a:lnTo>
                    <a:pt x="2799" y="489"/>
                  </a:lnTo>
                  <a:cubicBezTo>
                    <a:pt x="2799" y="572"/>
                    <a:pt x="2870" y="655"/>
                    <a:pt x="2954" y="655"/>
                  </a:cubicBezTo>
                  <a:cubicBezTo>
                    <a:pt x="3049" y="655"/>
                    <a:pt x="3120" y="572"/>
                    <a:pt x="3120" y="489"/>
                  </a:cubicBezTo>
                  <a:lnTo>
                    <a:pt x="3120" y="322"/>
                  </a:lnTo>
                  <a:close/>
                  <a:moveTo>
                    <a:pt x="680" y="310"/>
                  </a:moveTo>
                  <a:lnTo>
                    <a:pt x="680" y="477"/>
                  </a:lnTo>
                  <a:cubicBezTo>
                    <a:pt x="680" y="560"/>
                    <a:pt x="751" y="632"/>
                    <a:pt x="846" y="632"/>
                  </a:cubicBezTo>
                  <a:cubicBezTo>
                    <a:pt x="930" y="632"/>
                    <a:pt x="1013" y="560"/>
                    <a:pt x="1013" y="477"/>
                  </a:cubicBezTo>
                  <a:lnTo>
                    <a:pt x="1013" y="322"/>
                  </a:lnTo>
                  <a:lnTo>
                    <a:pt x="1382" y="322"/>
                  </a:lnTo>
                  <a:lnTo>
                    <a:pt x="1382" y="513"/>
                  </a:lnTo>
                  <a:lnTo>
                    <a:pt x="1394" y="513"/>
                  </a:lnTo>
                  <a:cubicBezTo>
                    <a:pt x="1394" y="655"/>
                    <a:pt x="1311" y="786"/>
                    <a:pt x="1168" y="834"/>
                  </a:cubicBezTo>
                  <a:lnTo>
                    <a:pt x="775" y="977"/>
                  </a:lnTo>
                  <a:cubicBezTo>
                    <a:pt x="734" y="995"/>
                    <a:pt x="691" y="1005"/>
                    <a:pt x="648" y="1005"/>
                  </a:cubicBezTo>
                  <a:cubicBezTo>
                    <a:pt x="580" y="1005"/>
                    <a:pt x="512" y="981"/>
                    <a:pt x="453" y="929"/>
                  </a:cubicBezTo>
                  <a:cubicBezTo>
                    <a:pt x="370" y="870"/>
                    <a:pt x="311" y="775"/>
                    <a:pt x="311" y="655"/>
                  </a:cubicBezTo>
                  <a:cubicBezTo>
                    <a:pt x="311" y="477"/>
                    <a:pt x="453" y="310"/>
                    <a:pt x="656" y="310"/>
                  </a:cubicBezTo>
                  <a:close/>
                  <a:moveTo>
                    <a:pt x="668" y="1"/>
                  </a:moveTo>
                  <a:cubicBezTo>
                    <a:pt x="299" y="1"/>
                    <a:pt x="1" y="298"/>
                    <a:pt x="1" y="667"/>
                  </a:cubicBezTo>
                  <a:cubicBezTo>
                    <a:pt x="1" y="894"/>
                    <a:pt x="96" y="1096"/>
                    <a:pt x="275" y="1215"/>
                  </a:cubicBezTo>
                  <a:cubicBezTo>
                    <a:pt x="394" y="1287"/>
                    <a:pt x="537" y="1334"/>
                    <a:pt x="668" y="1334"/>
                  </a:cubicBezTo>
                  <a:cubicBezTo>
                    <a:pt x="739" y="1334"/>
                    <a:pt x="834" y="1322"/>
                    <a:pt x="906" y="1287"/>
                  </a:cubicBezTo>
                  <a:lnTo>
                    <a:pt x="1311" y="1144"/>
                  </a:lnTo>
                  <a:cubicBezTo>
                    <a:pt x="1561" y="1036"/>
                    <a:pt x="1739" y="798"/>
                    <a:pt x="1739" y="513"/>
                  </a:cubicBezTo>
                  <a:lnTo>
                    <a:pt x="1739" y="322"/>
                  </a:lnTo>
                  <a:lnTo>
                    <a:pt x="2108" y="322"/>
                  </a:lnTo>
                  <a:lnTo>
                    <a:pt x="2108" y="513"/>
                  </a:lnTo>
                  <a:cubicBezTo>
                    <a:pt x="2108" y="798"/>
                    <a:pt x="2287" y="1048"/>
                    <a:pt x="2537" y="1144"/>
                  </a:cubicBezTo>
                  <a:lnTo>
                    <a:pt x="2942" y="1287"/>
                  </a:lnTo>
                  <a:cubicBezTo>
                    <a:pt x="3013" y="1322"/>
                    <a:pt x="3097" y="1334"/>
                    <a:pt x="3180" y="1334"/>
                  </a:cubicBezTo>
                  <a:cubicBezTo>
                    <a:pt x="3311" y="1334"/>
                    <a:pt x="3454" y="1287"/>
                    <a:pt x="3573" y="1215"/>
                  </a:cubicBezTo>
                  <a:cubicBezTo>
                    <a:pt x="3751" y="1096"/>
                    <a:pt x="3847" y="894"/>
                    <a:pt x="3847" y="667"/>
                  </a:cubicBezTo>
                  <a:cubicBezTo>
                    <a:pt x="3835" y="298"/>
                    <a:pt x="3537" y="1"/>
                    <a:pt x="3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66"/>
            <p:cNvSpPr/>
            <p:nvPr/>
          </p:nvSpPr>
          <p:spPr>
            <a:xfrm>
              <a:off x="8047661" y="4257451"/>
              <a:ext cx="277263" cy="362514"/>
            </a:xfrm>
            <a:custGeom>
              <a:avLst/>
              <a:gdLst/>
              <a:ahLst/>
              <a:cxnLst/>
              <a:rect l="l" t="t" r="r" b="b"/>
              <a:pathLst>
                <a:path w="8752" h="11443" extrusionOk="0">
                  <a:moveTo>
                    <a:pt x="5168" y="370"/>
                  </a:moveTo>
                  <a:cubicBezTo>
                    <a:pt x="6775" y="370"/>
                    <a:pt x="8073" y="1680"/>
                    <a:pt x="8073" y="3275"/>
                  </a:cubicBezTo>
                  <a:cubicBezTo>
                    <a:pt x="8073" y="4394"/>
                    <a:pt x="7430" y="5383"/>
                    <a:pt x="6465" y="5883"/>
                  </a:cubicBezTo>
                  <a:cubicBezTo>
                    <a:pt x="6644" y="5597"/>
                    <a:pt x="6763" y="5287"/>
                    <a:pt x="6811" y="4942"/>
                  </a:cubicBezTo>
                  <a:lnTo>
                    <a:pt x="6894" y="4942"/>
                  </a:lnTo>
                  <a:cubicBezTo>
                    <a:pt x="7227" y="4942"/>
                    <a:pt x="7489" y="4704"/>
                    <a:pt x="7525" y="4394"/>
                  </a:cubicBezTo>
                  <a:cubicBezTo>
                    <a:pt x="7537" y="4228"/>
                    <a:pt x="7478" y="4049"/>
                    <a:pt x="7370" y="3930"/>
                  </a:cubicBezTo>
                  <a:cubicBezTo>
                    <a:pt x="7251" y="3799"/>
                    <a:pt x="7085" y="3740"/>
                    <a:pt x="6930" y="3740"/>
                  </a:cubicBezTo>
                  <a:lnTo>
                    <a:pt x="6656" y="3740"/>
                  </a:lnTo>
                  <a:cubicBezTo>
                    <a:pt x="6549" y="3740"/>
                    <a:pt x="6477" y="3644"/>
                    <a:pt x="6477" y="3561"/>
                  </a:cubicBezTo>
                  <a:lnTo>
                    <a:pt x="6477" y="2680"/>
                  </a:lnTo>
                  <a:cubicBezTo>
                    <a:pt x="6477" y="2394"/>
                    <a:pt x="6239" y="2156"/>
                    <a:pt x="5954" y="2156"/>
                  </a:cubicBezTo>
                  <a:lnTo>
                    <a:pt x="5775" y="2156"/>
                  </a:lnTo>
                  <a:cubicBezTo>
                    <a:pt x="5692" y="2156"/>
                    <a:pt x="5620" y="2227"/>
                    <a:pt x="5620" y="2323"/>
                  </a:cubicBezTo>
                  <a:cubicBezTo>
                    <a:pt x="5620" y="2406"/>
                    <a:pt x="5692" y="2489"/>
                    <a:pt x="5775" y="2489"/>
                  </a:cubicBezTo>
                  <a:lnTo>
                    <a:pt x="5954" y="2489"/>
                  </a:lnTo>
                  <a:cubicBezTo>
                    <a:pt x="6061" y="2489"/>
                    <a:pt x="6132" y="2573"/>
                    <a:pt x="6132" y="2668"/>
                  </a:cubicBezTo>
                  <a:lnTo>
                    <a:pt x="6132" y="3537"/>
                  </a:lnTo>
                  <a:cubicBezTo>
                    <a:pt x="6132" y="3823"/>
                    <a:pt x="6370" y="4061"/>
                    <a:pt x="6656" y="4061"/>
                  </a:cubicBezTo>
                  <a:lnTo>
                    <a:pt x="6930" y="4061"/>
                  </a:lnTo>
                  <a:cubicBezTo>
                    <a:pt x="7001" y="4061"/>
                    <a:pt x="7073" y="4097"/>
                    <a:pt x="7132" y="4156"/>
                  </a:cubicBezTo>
                  <a:cubicBezTo>
                    <a:pt x="7192" y="4216"/>
                    <a:pt x="7204" y="4287"/>
                    <a:pt x="7204" y="4359"/>
                  </a:cubicBezTo>
                  <a:cubicBezTo>
                    <a:pt x="7192" y="4490"/>
                    <a:pt x="7061" y="4597"/>
                    <a:pt x="6906" y="4597"/>
                  </a:cubicBezTo>
                  <a:lnTo>
                    <a:pt x="6835" y="4597"/>
                  </a:lnTo>
                  <a:cubicBezTo>
                    <a:pt x="6835" y="4513"/>
                    <a:pt x="6763" y="4430"/>
                    <a:pt x="6668" y="4430"/>
                  </a:cubicBezTo>
                  <a:cubicBezTo>
                    <a:pt x="6585" y="4430"/>
                    <a:pt x="6513" y="4513"/>
                    <a:pt x="6513" y="4597"/>
                  </a:cubicBezTo>
                  <a:cubicBezTo>
                    <a:pt x="6489" y="5764"/>
                    <a:pt x="5537" y="6704"/>
                    <a:pt x="4382" y="6704"/>
                  </a:cubicBezTo>
                  <a:cubicBezTo>
                    <a:pt x="3215" y="6704"/>
                    <a:pt x="2263" y="5752"/>
                    <a:pt x="2263" y="4585"/>
                  </a:cubicBezTo>
                  <a:cubicBezTo>
                    <a:pt x="2263" y="4490"/>
                    <a:pt x="2191" y="4418"/>
                    <a:pt x="2108" y="4418"/>
                  </a:cubicBezTo>
                  <a:cubicBezTo>
                    <a:pt x="2013" y="4418"/>
                    <a:pt x="1941" y="4490"/>
                    <a:pt x="1941" y="4585"/>
                  </a:cubicBezTo>
                  <a:lnTo>
                    <a:pt x="1941" y="4597"/>
                  </a:lnTo>
                  <a:lnTo>
                    <a:pt x="1846" y="4597"/>
                  </a:lnTo>
                  <a:cubicBezTo>
                    <a:pt x="1774" y="4597"/>
                    <a:pt x="1703" y="4573"/>
                    <a:pt x="1643" y="4513"/>
                  </a:cubicBezTo>
                  <a:cubicBezTo>
                    <a:pt x="1584" y="4454"/>
                    <a:pt x="1572" y="4382"/>
                    <a:pt x="1572" y="4299"/>
                  </a:cubicBezTo>
                  <a:cubicBezTo>
                    <a:pt x="1584" y="4168"/>
                    <a:pt x="1715" y="4061"/>
                    <a:pt x="1870" y="4061"/>
                  </a:cubicBezTo>
                  <a:lnTo>
                    <a:pt x="2108" y="4061"/>
                  </a:lnTo>
                  <a:cubicBezTo>
                    <a:pt x="2382" y="4061"/>
                    <a:pt x="2620" y="3823"/>
                    <a:pt x="2620" y="3537"/>
                  </a:cubicBezTo>
                  <a:lnTo>
                    <a:pt x="2620" y="2668"/>
                  </a:lnTo>
                  <a:cubicBezTo>
                    <a:pt x="2620" y="2561"/>
                    <a:pt x="2715" y="2489"/>
                    <a:pt x="2798" y="2489"/>
                  </a:cubicBezTo>
                  <a:lnTo>
                    <a:pt x="5084" y="2489"/>
                  </a:lnTo>
                  <a:cubicBezTo>
                    <a:pt x="5168" y="2489"/>
                    <a:pt x="5239" y="2406"/>
                    <a:pt x="5239" y="2323"/>
                  </a:cubicBezTo>
                  <a:cubicBezTo>
                    <a:pt x="5239" y="2227"/>
                    <a:pt x="5168" y="2156"/>
                    <a:pt x="5084" y="2156"/>
                  </a:cubicBezTo>
                  <a:lnTo>
                    <a:pt x="2798" y="2156"/>
                  </a:lnTo>
                  <a:cubicBezTo>
                    <a:pt x="2525" y="2156"/>
                    <a:pt x="2286" y="2394"/>
                    <a:pt x="2286" y="2680"/>
                  </a:cubicBezTo>
                  <a:lnTo>
                    <a:pt x="2286" y="3561"/>
                  </a:lnTo>
                  <a:cubicBezTo>
                    <a:pt x="2286" y="3656"/>
                    <a:pt x="2191" y="3740"/>
                    <a:pt x="2108" y="3740"/>
                  </a:cubicBezTo>
                  <a:lnTo>
                    <a:pt x="1870" y="3740"/>
                  </a:lnTo>
                  <a:cubicBezTo>
                    <a:pt x="1536" y="3740"/>
                    <a:pt x="1274" y="3978"/>
                    <a:pt x="1239" y="4287"/>
                  </a:cubicBezTo>
                  <a:cubicBezTo>
                    <a:pt x="1227" y="4454"/>
                    <a:pt x="1286" y="4633"/>
                    <a:pt x="1393" y="4752"/>
                  </a:cubicBezTo>
                  <a:cubicBezTo>
                    <a:pt x="1512" y="4883"/>
                    <a:pt x="1667" y="4942"/>
                    <a:pt x="1834" y="4942"/>
                  </a:cubicBezTo>
                  <a:lnTo>
                    <a:pt x="1953" y="4942"/>
                  </a:lnTo>
                  <a:cubicBezTo>
                    <a:pt x="2001" y="5287"/>
                    <a:pt x="2120" y="5597"/>
                    <a:pt x="2298" y="5883"/>
                  </a:cubicBezTo>
                  <a:cubicBezTo>
                    <a:pt x="1334" y="5406"/>
                    <a:pt x="691" y="4394"/>
                    <a:pt x="691" y="3275"/>
                  </a:cubicBezTo>
                  <a:cubicBezTo>
                    <a:pt x="691" y="1668"/>
                    <a:pt x="2001" y="370"/>
                    <a:pt x="3596" y="370"/>
                  </a:cubicBezTo>
                  <a:close/>
                  <a:moveTo>
                    <a:pt x="5442" y="6799"/>
                  </a:moveTo>
                  <a:lnTo>
                    <a:pt x="5442" y="8157"/>
                  </a:lnTo>
                  <a:cubicBezTo>
                    <a:pt x="5168" y="8466"/>
                    <a:pt x="4787" y="8633"/>
                    <a:pt x="4382" y="8633"/>
                  </a:cubicBezTo>
                  <a:cubicBezTo>
                    <a:pt x="3977" y="8633"/>
                    <a:pt x="3596" y="8454"/>
                    <a:pt x="3322" y="8157"/>
                  </a:cubicBezTo>
                  <a:lnTo>
                    <a:pt x="3322" y="6799"/>
                  </a:lnTo>
                  <a:cubicBezTo>
                    <a:pt x="3656" y="6954"/>
                    <a:pt x="4013" y="7038"/>
                    <a:pt x="4382" y="7038"/>
                  </a:cubicBezTo>
                  <a:cubicBezTo>
                    <a:pt x="4763" y="7038"/>
                    <a:pt x="5120" y="6954"/>
                    <a:pt x="5442" y="6799"/>
                  </a:cubicBezTo>
                  <a:close/>
                  <a:moveTo>
                    <a:pt x="5442" y="8609"/>
                  </a:moveTo>
                  <a:lnTo>
                    <a:pt x="5442" y="9050"/>
                  </a:lnTo>
                  <a:cubicBezTo>
                    <a:pt x="5108" y="9240"/>
                    <a:pt x="4751" y="9335"/>
                    <a:pt x="4382" y="9335"/>
                  </a:cubicBezTo>
                  <a:cubicBezTo>
                    <a:pt x="4013" y="9335"/>
                    <a:pt x="3632" y="9228"/>
                    <a:pt x="3322" y="9050"/>
                  </a:cubicBezTo>
                  <a:lnTo>
                    <a:pt x="3322" y="8609"/>
                  </a:lnTo>
                  <a:cubicBezTo>
                    <a:pt x="3620" y="8847"/>
                    <a:pt x="3989" y="8966"/>
                    <a:pt x="4382" y="8966"/>
                  </a:cubicBezTo>
                  <a:cubicBezTo>
                    <a:pt x="4763" y="8966"/>
                    <a:pt x="5144" y="8824"/>
                    <a:pt x="5442" y="8609"/>
                  </a:cubicBezTo>
                  <a:close/>
                  <a:moveTo>
                    <a:pt x="3596" y="1"/>
                  </a:moveTo>
                  <a:cubicBezTo>
                    <a:pt x="1810" y="1"/>
                    <a:pt x="346" y="1465"/>
                    <a:pt x="346" y="3251"/>
                  </a:cubicBezTo>
                  <a:cubicBezTo>
                    <a:pt x="346" y="4704"/>
                    <a:pt x="1334" y="5990"/>
                    <a:pt x="2727" y="6371"/>
                  </a:cubicBezTo>
                  <a:cubicBezTo>
                    <a:pt x="2798" y="6442"/>
                    <a:pt x="2894" y="6526"/>
                    <a:pt x="2977" y="6585"/>
                  </a:cubicBezTo>
                  <a:lnTo>
                    <a:pt x="2977" y="7192"/>
                  </a:lnTo>
                  <a:cubicBezTo>
                    <a:pt x="2644" y="7264"/>
                    <a:pt x="2382" y="7514"/>
                    <a:pt x="2251" y="7669"/>
                  </a:cubicBezTo>
                  <a:cubicBezTo>
                    <a:pt x="2203" y="7728"/>
                    <a:pt x="2167" y="7788"/>
                    <a:pt x="2144" y="7859"/>
                  </a:cubicBezTo>
                  <a:lnTo>
                    <a:pt x="1001" y="8204"/>
                  </a:lnTo>
                  <a:cubicBezTo>
                    <a:pt x="405" y="8383"/>
                    <a:pt x="0" y="8931"/>
                    <a:pt x="0" y="9538"/>
                  </a:cubicBezTo>
                  <a:lnTo>
                    <a:pt x="0" y="11252"/>
                  </a:lnTo>
                  <a:cubicBezTo>
                    <a:pt x="0" y="11348"/>
                    <a:pt x="84" y="11419"/>
                    <a:pt x="167" y="11419"/>
                  </a:cubicBezTo>
                  <a:cubicBezTo>
                    <a:pt x="250" y="11419"/>
                    <a:pt x="334" y="11348"/>
                    <a:pt x="334" y="11252"/>
                  </a:cubicBezTo>
                  <a:lnTo>
                    <a:pt x="334" y="9538"/>
                  </a:lnTo>
                  <a:cubicBezTo>
                    <a:pt x="334" y="9085"/>
                    <a:pt x="643" y="8645"/>
                    <a:pt x="1084" y="8526"/>
                  </a:cubicBezTo>
                  <a:lnTo>
                    <a:pt x="2144" y="8216"/>
                  </a:lnTo>
                  <a:lnTo>
                    <a:pt x="2251" y="8978"/>
                  </a:lnTo>
                  <a:cubicBezTo>
                    <a:pt x="2263" y="9038"/>
                    <a:pt x="2239" y="9109"/>
                    <a:pt x="2179" y="9157"/>
                  </a:cubicBezTo>
                  <a:lnTo>
                    <a:pt x="1822" y="9419"/>
                  </a:lnTo>
                  <a:cubicBezTo>
                    <a:pt x="1655" y="9538"/>
                    <a:pt x="1584" y="9752"/>
                    <a:pt x="1620" y="9943"/>
                  </a:cubicBezTo>
                  <a:lnTo>
                    <a:pt x="1917" y="11300"/>
                  </a:lnTo>
                  <a:cubicBezTo>
                    <a:pt x="1941" y="11371"/>
                    <a:pt x="2013" y="11431"/>
                    <a:pt x="2084" y="11431"/>
                  </a:cubicBezTo>
                  <a:lnTo>
                    <a:pt x="2120" y="11431"/>
                  </a:lnTo>
                  <a:cubicBezTo>
                    <a:pt x="2203" y="11419"/>
                    <a:pt x="2263" y="11324"/>
                    <a:pt x="2251" y="11240"/>
                  </a:cubicBezTo>
                  <a:lnTo>
                    <a:pt x="1953" y="9883"/>
                  </a:lnTo>
                  <a:cubicBezTo>
                    <a:pt x="1941" y="9812"/>
                    <a:pt x="1965" y="9740"/>
                    <a:pt x="2024" y="9693"/>
                  </a:cubicBezTo>
                  <a:lnTo>
                    <a:pt x="2382" y="9419"/>
                  </a:lnTo>
                  <a:cubicBezTo>
                    <a:pt x="2536" y="9300"/>
                    <a:pt x="2608" y="9121"/>
                    <a:pt x="2596" y="8931"/>
                  </a:cubicBezTo>
                  <a:lnTo>
                    <a:pt x="2477" y="8050"/>
                  </a:lnTo>
                  <a:cubicBezTo>
                    <a:pt x="2465" y="7990"/>
                    <a:pt x="2489" y="7954"/>
                    <a:pt x="2513" y="7907"/>
                  </a:cubicBezTo>
                  <a:cubicBezTo>
                    <a:pt x="2608" y="7800"/>
                    <a:pt x="2786" y="7633"/>
                    <a:pt x="3001" y="7561"/>
                  </a:cubicBezTo>
                  <a:lnTo>
                    <a:pt x="3001" y="9514"/>
                  </a:lnTo>
                  <a:cubicBezTo>
                    <a:pt x="3001" y="9597"/>
                    <a:pt x="3072" y="9681"/>
                    <a:pt x="3156" y="9681"/>
                  </a:cubicBezTo>
                  <a:cubicBezTo>
                    <a:pt x="3251" y="9681"/>
                    <a:pt x="3322" y="9597"/>
                    <a:pt x="3322" y="9514"/>
                  </a:cubicBezTo>
                  <a:lnTo>
                    <a:pt x="3322" y="9443"/>
                  </a:lnTo>
                  <a:cubicBezTo>
                    <a:pt x="3644" y="9597"/>
                    <a:pt x="4025" y="9681"/>
                    <a:pt x="4382" y="9681"/>
                  </a:cubicBezTo>
                  <a:cubicBezTo>
                    <a:pt x="4739" y="9681"/>
                    <a:pt x="5108" y="9586"/>
                    <a:pt x="5430" y="9443"/>
                  </a:cubicBezTo>
                  <a:lnTo>
                    <a:pt x="5430" y="11264"/>
                  </a:lnTo>
                  <a:cubicBezTo>
                    <a:pt x="5430" y="11360"/>
                    <a:pt x="5513" y="11431"/>
                    <a:pt x="5596" y="11431"/>
                  </a:cubicBezTo>
                  <a:cubicBezTo>
                    <a:pt x="5692" y="11431"/>
                    <a:pt x="5763" y="11360"/>
                    <a:pt x="5763" y="11264"/>
                  </a:cubicBezTo>
                  <a:lnTo>
                    <a:pt x="5763" y="7573"/>
                  </a:lnTo>
                  <a:cubicBezTo>
                    <a:pt x="5989" y="7657"/>
                    <a:pt x="6144" y="7811"/>
                    <a:pt x="6239" y="7919"/>
                  </a:cubicBezTo>
                  <a:cubicBezTo>
                    <a:pt x="6263" y="7966"/>
                    <a:pt x="6287" y="8014"/>
                    <a:pt x="6287" y="8073"/>
                  </a:cubicBezTo>
                  <a:lnTo>
                    <a:pt x="6168" y="8943"/>
                  </a:lnTo>
                  <a:cubicBezTo>
                    <a:pt x="6132" y="9145"/>
                    <a:pt x="6204" y="9324"/>
                    <a:pt x="6370" y="9443"/>
                  </a:cubicBezTo>
                  <a:lnTo>
                    <a:pt x="6727" y="9705"/>
                  </a:lnTo>
                  <a:cubicBezTo>
                    <a:pt x="6787" y="9752"/>
                    <a:pt x="6823" y="9824"/>
                    <a:pt x="6799" y="9895"/>
                  </a:cubicBezTo>
                  <a:lnTo>
                    <a:pt x="6501" y="11252"/>
                  </a:lnTo>
                  <a:cubicBezTo>
                    <a:pt x="6489" y="11348"/>
                    <a:pt x="6537" y="11431"/>
                    <a:pt x="6644" y="11443"/>
                  </a:cubicBezTo>
                  <a:lnTo>
                    <a:pt x="6668" y="11443"/>
                  </a:lnTo>
                  <a:cubicBezTo>
                    <a:pt x="6739" y="11443"/>
                    <a:pt x="6823" y="11383"/>
                    <a:pt x="6835" y="11312"/>
                  </a:cubicBezTo>
                  <a:lnTo>
                    <a:pt x="7132" y="9955"/>
                  </a:lnTo>
                  <a:cubicBezTo>
                    <a:pt x="7180" y="9764"/>
                    <a:pt x="7097" y="9562"/>
                    <a:pt x="6942" y="9443"/>
                  </a:cubicBezTo>
                  <a:lnTo>
                    <a:pt x="6585" y="9169"/>
                  </a:lnTo>
                  <a:cubicBezTo>
                    <a:pt x="6525" y="9121"/>
                    <a:pt x="6501" y="9062"/>
                    <a:pt x="6501" y="8990"/>
                  </a:cubicBezTo>
                  <a:lnTo>
                    <a:pt x="6608" y="8228"/>
                  </a:lnTo>
                  <a:lnTo>
                    <a:pt x="7668" y="8550"/>
                  </a:lnTo>
                  <a:cubicBezTo>
                    <a:pt x="8109" y="8681"/>
                    <a:pt x="8430" y="9097"/>
                    <a:pt x="8430" y="9562"/>
                  </a:cubicBezTo>
                  <a:lnTo>
                    <a:pt x="8430" y="11264"/>
                  </a:lnTo>
                  <a:cubicBezTo>
                    <a:pt x="8430" y="11360"/>
                    <a:pt x="8501" y="11431"/>
                    <a:pt x="8585" y="11431"/>
                  </a:cubicBezTo>
                  <a:cubicBezTo>
                    <a:pt x="8680" y="11431"/>
                    <a:pt x="8751" y="11360"/>
                    <a:pt x="8751" y="11264"/>
                  </a:cubicBezTo>
                  <a:lnTo>
                    <a:pt x="8751" y="9562"/>
                  </a:lnTo>
                  <a:cubicBezTo>
                    <a:pt x="8751" y="8931"/>
                    <a:pt x="8335" y="8383"/>
                    <a:pt x="7763" y="8204"/>
                  </a:cubicBezTo>
                  <a:lnTo>
                    <a:pt x="6608" y="7859"/>
                  </a:lnTo>
                  <a:cubicBezTo>
                    <a:pt x="6596" y="7788"/>
                    <a:pt x="6549" y="7728"/>
                    <a:pt x="6513" y="7669"/>
                  </a:cubicBezTo>
                  <a:cubicBezTo>
                    <a:pt x="6370" y="7514"/>
                    <a:pt x="6120" y="7276"/>
                    <a:pt x="5775" y="7192"/>
                  </a:cubicBezTo>
                  <a:lnTo>
                    <a:pt x="5775" y="6585"/>
                  </a:lnTo>
                  <a:cubicBezTo>
                    <a:pt x="5870" y="6526"/>
                    <a:pt x="5954" y="6442"/>
                    <a:pt x="6037" y="6371"/>
                  </a:cubicBezTo>
                  <a:cubicBezTo>
                    <a:pt x="7430" y="5990"/>
                    <a:pt x="8418" y="4704"/>
                    <a:pt x="8418" y="3251"/>
                  </a:cubicBezTo>
                  <a:cubicBezTo>
                    <a:pt x="8418" y="1465"/>
                    <a:pt x="6954"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4" name="Google Shape;10534;p66"/>
          <p:cNvGrpSpPr/>
          <p:nvPr/>
        </p:nvGrpSpPr>
        <p:grpSpPr>
          <a:xfrm>
            <a:off x="6248078" y="3784468"/>
            <a:ext cx="277263" cy="356115"/>
            <a:chOff x="6248078" y="3784468"/>
            <a:chExt cx="277263" cy="356115"/>
          </a:xfrm>
          <a:solidFill>
            <a:schemeClr val="accent1"/>
          </a:solidFill>
        </p:grpSpPr>
        <p:sp>
          <p:nvSpPr>
            <p:cNvPr id="10535" name="Google Shape;10535;p66"/>
            <p:cNvSpPr/>
            <p:nvPr/>
          </p:nvSpPr>
          <p:spPr>
            <a:xfrm>
              <a:off x="6337099" y="3874630"/>
              <a:ext cx="43402" cy="43402"/>
            </a:xfrm>
            <a:custGeom>
              <a:avLst/>
              <a:gdLst/>
              <a:ahLst/>
              <a:cxnLst/>
              <a:rect l="l" t="t" r="r" b="b"/>
              <a:pathLst>
                <a:path w="1370" h="1370" extrusionOk="0">
                  <a:moveTo>
                    <a:pt x="691" y="334"/>
                  </a:moveTo>
                  <a:cubicBezTo>
                    <a:pt x="882" y="334"/>
                    <a:pt x="1048" y="488"/>
                    <a:pt x="1048" y="691"/>
                  </a:cubicBezTo>
                  <a:cubicBezTo>
                    <a:pt x="1048" y="881"/>
                    <a:pt x="882" y="1048"/>
                    <a:pt x="691" y="1048"/>
                  </a:cubicBezTo>
                  <a:cubicBezTo>
                    <a:pt x="501" y="1048"/>
                    <a:pt x="334" y="881"/>
                    <a:pt x="334" y="691"/>
                  </a:cubicBezTo>
                  <a:cubicBezTo>
                    <a:pt x="334" y="488"/>
                    <a:pt x="489" y="334"/>
                    <a:pt x="691" y="334"/>
                  </a:cubicBezTo>
                  <a:close/>
                  <a:moveTo>
                    <a:pt x="691" y="0"/>
                  </a:moveTo>
                  <a:cubicBezTo>
                    <a:pt x="298" y="0"/>
                    <a:pt x="1" y="310"/>
                    <a:pt x="1" y="691"/>
                  </a:cubicBezTo>
                  <a:cubicBezTo>
                    <a:pt x="1" y="1072"/>
                    <a:pt x="322" y="1369"/>
                    <a:pt x="691" y="1369"/>
                  </a:cubicBezTo>
                  <a:cubicBezTo>
                    <a:pt x="1072" y="1369"/>
                    <a:pt x="1370" y="1060"/>
                    <a:pt x="1370" y="691"/>
                  </a:cubicBezTo>
                  <a:cubicBezTo>
                    <a:pt x="1370" y="298"/>
                    <a:pt x="1060"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66"/>
            <p:cNvSpPr/>
            <p:nvPr/>
          </p:nvSpPr>
          <p:spPr>
            <a:xfrm>
              <a:off x="6392919" y="3874630"/>
              <a:ext cx="43402" cy="43402"/>
            </a:xfrm>
            <a:custGeom>
              <a:avLst/>
              <a:gdLst/>
              <a:ahLst/>
              <a:cxnLst/>
              <a:rect l="l" t="t" r="r" b="b"/>
              <a:pathLst>
                <a:path w="1370" h="1370" extrusionOk="0">
                  <a:moveTo>
                    <a:pt x="679" y="334"/>
                  </a:moveTo>
                  <a:cubicBezTo>
                    <a:pt x="882" y="334"/>
                    <a:pt x="1037" y="488"/>
                    <a:pt x="1037" y="691"/>
                  </a:cubicBezTo>
                  <a:cubicBezTo>
                    <a:pt x="1037" y="881"/>
                    <a:pt x="882" y="1048"/>
                    <a:pt x="679" y="1048"/>
                  </a:cubicBezTo>
                  <a:cubicBezTo>
                    <a:pt x="489" y="1048"/>
                    <a:pt x="322" y="881"/>
                    <a:pt x="322" y="691"/>
                  </a:cubicBezTo>
                  <a:cubicBezTo>
                    <a:pt x="322" y="488"/>
                    <a:pt x="489" y="334"/>
                    <a:pt x="679" y="334"/>
                  </a:cubicBezTo>
                  <a:close/>
                  <a:moveTo>
                    <a:pt x="679" y="0"/>
                  </a:moveTo>
                  <a:cubicBezTo>
                    <a:pt x="298" y="0"/>
                    <a:pt x="1" y="310"/>
                    <a:pt x="1" y="691"/>
                  </a:cubicBezTo>
                  <a:cubicBezTo>
                    <a:pt x="1" y="1072"/>
                    <a:pt x="310" y="1369"/>
                    <a:pt x="679" y="1369"/>
                  </a:cubicBezTo>
                  <a:cubicBezTo>
                    <a:pt x="1060" y="1369"/>
                    <a:pt x="1370" y="1060"/>
                    <a:pt x="1370" y="691"/>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66"/>
            <p:cNvSpPr/>
            <p:nvPr/>
          </p:nvSpPr>
          <p:spPr>
            <a:xfrm>
              <a:off x="6381609" y="3913469"/>
              <a:ext cx="10201" cy="15872"/>
            </a:xfrm>
            <a:custGeom>
              <a:avLst/>
              <a:gdLst/>
              <a:ahLst/>
              <a:cxnLst/>
              <a:rect l="l" t="t" r="r" b="b"/>
              <a:pathLst>
                <a:path w="322" h="501" extrusionOk="0">
                  <a:moveTo>
                    <a:pt x="167" y="1"/>
                  </a:moveTo>
                  <a:cubicBezTo>
                    <a:pt x="72" y="1"/>
                    <a:pt x="0" y="72"/>
                    <a:pt x="0" y="155"/>
                  </a:cubicBezTo>
                  <a:lnTo>
                    <a:pt x="0" y="334"/>
                  </a:lnTo>
                  <a:cubicBezTo>
                    <a:pt x="0" y="429"/>
                    <a:pt x="72" y="501"/>
                    <a:pt x="167" y="501"/>
                  </a:cubicBezTo>
                  <a:cubicBezTo>
                    <a:pt x="251" y="501"/>
                    <a:pt x="322" y="429"/>
                    <a:pt x="322" y="334"/>
                  </a:cubicBezTo>
                  <a:lnTo>
                    <a:pt x="322" y="155"/>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66"/>
            <p:cNvSpPr/>
            <p:nvPr/>
          </p:nvSpPr>
          <p:spPr>
            <a:xfrm>
              <a:off x="6248078" y="3784468"/>
              <a:ext cx="277263" cy="356115"/>
            </a:xfrm>
            <a:custGeom>
              <a:avLst/>
              <a:gdLst/>
              <a:ahLst/>
              <a:cxnLst/>
              <a:rect l="l" t="t" r="r" b="b"/>
              <a:pathLst>
                <a:path w="8752" h="11241" extrusionOk="0">
                  <a:moveTo>
                    <a:pt x="5954" y="4751"/>
                  </a:moveTo>
                  <a:lnTo>
                    <a:pt x="5954" y="5335"/>
                  </a:lnTo>
                  <a:cubicBezTo>
                    <a:pt x="5954" y="5561"/>
                    <a:pt x="5823" y="5751"/>
                    <a:pt x="5609" y="5835"/>
                  </a:cubicBezTo>
                  <a:lnTo>
                    <a:pt x="4751" y="6180"/>
                  </a:lnTo>
                  <a:cubicBezTo>
                    <a:pt x="4632" y="6233"/>
                    <a:pt x="4501" y="6260"/>
                    <a:pt x="4369" y="6260"/>
                  </a:cubicBezTo>
                  <a:cubicBezTo>
                    <a:pt x="4236" y="6260"/>
                    <a:pt x="4102" y="6233"/>
                    <a:pt x="3977" y="6180"/>
                  </a:cubicBezTo>
                  <a:lnTo>
                    <a:pt x="3108" y="5835"/>
                  </a:lnTo>
                  <a:cubicBezTo>
                    <a:pt x="2906" y="5751"/>
                    <a:pt x="2775" y="5561"/>
                    <a:pt x="2775" y="5335"/>
                  </a:cubicBezTo>
                  <a:lnTo>
                    <a:pt x="2775" y="4751"/>
                  </a:lnTo>
                  <a:lnTo>
                    <a:pt x="3156" y="4882"/>
                  </a:lnTo>
                  <a:cubicBezTo>
                    <a:pt x="3215" y="5108"/>
                    <a:pt x="3406" y="5275"/>
                    <a:pt x="3668" y="5275"/>
                  </a:cubicBezTo>
                  <a:lnTo>
                    <a:pt x="3680" y="5275"/>
                  </a:lnTo>
                  <a:lnTo>
                    <a:pt x="3680" y="5287"/>
                  </a:lnTo>
                  <a:cubicBezTo>
                    <a:pt x="3680" y="5382"/>
                    <a:pt x="3751" y="5454"/>
                    <a:pt x="3846" y="5454"/>
                  </a:cubicBezTo>
                  <a:cubicBezTo>
                    <a:pt x="3930" y="5454"/>
                    <a:pt x="4001" y="5382"/>
                    <a:pt x="4001" y="5287"/>
                  </a:cubicBezTo>
                  <a:lnTo>
                    <a:pt x="4001" y="5275"/>
                  </a:lnTo>
                  <a:lnTo>
                    <a:pt x="4192" y="5275"/>
                  </a:lnTo>
                  <a:lnTo>
                    <a:pt x="4192" y="5287"/>
                  </a:lnTo>
                  <a:cubicBezTo>
                    <a:pt x="4192" y="5382"/>
                    <a:pt x="4275" y="5454"/>
                    <a:pt x="4358" y="5454"/>
                  </a:cubicBezTo>
                  <a:cubicBezTo>
                    <a:pt x="4454" y="5454"/>
                    <a:pt x="4525" y="5382"/>
                    <a:pt x="4525" y="5287"/>
                  </a:cubicBezTo>
                  <a:lnTo>
                    <a:pt x="4525" y="5275"/>
                  </a:lnTo>
                  <a:lnTo>
                    <a:pt x="4716" y="5275"/>
                  </a:lnTo>
                  <a:lnTo>
                    <a:pt x="4716" y="5287"/>
                  </a:lnTo>
                  <a:cubicBezTo>
                    <a:pt x="4716" y="5382"/>
                    <a:pt x="4787" y="5454"/>
                    <a:pt x="4882" y="5454"/>
                  </a:cubicBezTo>
                  <a:cubicBezTo>
                    <a:pt x="4966" y="5454"/>
                    <a:pt x="5049" y="5382"/>
                    <a:pt x="5049" y="5287"/>
                  </a:cubicBezTo>
                  <a:lnTo>
                    <a:pt x="5049" y="5275"/>
                  </a:lnTo>
                  <a:lnTo>
                    <a:pt x="5061" y="5275"/>
                  </a:lnTo>
                  <a:cubicBezTo>
                    <a:pt x="5299" y="5275"/>
                    <a:pt x="5501" y="5108"/>
                    <a:pt x="5561" y="4882"/>
                  </a:cubicBezTo>
                  <a:lnTo>
                    <a:pt x="5954" y="4751"/>
                  </a:lnTo>
                  <a:close/>
                  <a:moveTo>
                    <a:pt x="4716" y="6537"/>
                  </a:moveTo>
                  <a:lnTo>
                    <a:pt x="4716" y="6882"/>
                  </a:lnTo>
                  <a:lnTo>
                    <a:pt x="4001" y="6882"/>
                  </a:lnTo>
                  <a:lnTo>
                    <a:pt x="4001" y="6537"/>
                  </a:lnTo>
                  <a:cubicBezTo>
                    <a:pt x="4120" y="6573"/>
                    <a:pt x="4239" y="6585"/>
                    <a:pt x="4358" y="6585"/>
                  </a:cubicBezTo>
                  <a:cubicBezTo>
                    <a:pt x="4477" y="6585"/>
                    <a:pt x="4596" y="6573"/>
                    <a:pt x="4716" y="6537"/>
                  </a:cubicBezTo>
                  <a:close/>
                  <a:moveTo>
                    <a:pt x="4739" y="7204"/>
                  </a:moveTo>
                  <a:lnTo>
                    <a:pt x="4739" y="7585"/>
                  </a:lnTo>
                  <a:lnTo>
                    <a:pt x="4001" y="7585"/>
                  </a:lnTo>
                  <a:lnTo>
                    <a:pt x="4001" y="7204"/>
                  </a:lnTo>
                  <a:close/>
                  <a:moveTo>
                    <a:pt x="4358" y="346"/>
                  </a:moveTo>
                  <a:cubicBezTo>
                    <a:pt x="5823" y="346"/>
                    <a:pt x="7013" y="1536"/>
                    <a:pt x="7013" y="3001"/>
                  </a:cubicBezTo>
                  <a:lnTo>
                    <a:pt x="7013" y="4227"/>
                  </a:lnTo>
                  <a:cubicBezTo>
                    <a:pt x="7013" y="4906"/>
                    <a:pt x="6823" y="5501"/>
                    <a:pt x="6442" y="6073"/>
                  </a:cubicBezTo>
                  <a:cubicBezTo>
                    <a:pt x="6109" y="6597"/>
                    <a:pt x="5668" y="7013"/>
                    <a:pt x="5275" y="7382"/>
                  </a:cubicBezTo>
                  <a:cubicBezTo>
                    <a:pt x="5192" y="7466"/>
                    <a:pt x="5132" y="7525"/>
                    <a:pt x="5061" y="7585"/>
                  </a:cubicBezTo>
                  <a:lnTo>
                    <a:pt x="5061" y="6406"/>
                  </a:lnTo>
                  <a:lnTo>
                    <a:pt x="5739" y="6132"/>
                  </a:lnTo>
                  <a:cubicBezTo>
                    <a:pt x="6073" y="6001"/>
                    <a:pt x="6299" y="5692"/>
                    <a:pt x="6299" y="5335"/>
                  </a:cubicBezTo>
                  <a:lnTo>
                    <a:pt x="6299" y="4620"/>
                  </a:lnTo>
                  <a:cubicBezTo>
                    <a:pt x="6501" y="4501"/>
                    <a:pt x="6656" y="4275"/>
                    <a:pt x="6656" y="4025"/>
                  </a:cubicBezTo>
                  <a:lnTo>
                    <a:pt x="6656" y="3001"/>
                  </a:lnTo>
                  <a:cubicBezTo>
                    <a:pt x="6656" y="2441"/>
                    <a:pt x="6442" y="1906"/>
                    <a:pt x="6085" y="1489"/>
                  </a:cubicBezTo>
                  <a:cubicBezTo>
                    <a:pt x="6054" y="1452"/>
                    <a:pt x="6013" y="1434"/>
                    <a:pt x="5969" y="1434"/>
                  </a:cubicBezTo>
                  <a:cubicBezTo>
                    <a:pt x="5929" y="1434"/>
                    <a:pt x="5886" y="1449"/>
                    <a:pt x="5847" y="1477"/>
                  </a:cubicBezTo>
                  <a:cubicBezTo>
                    <a:pt x="5775" y="1536"/>
                    <a:pt x="5775" y="1644"/>
                    <a:pt x="5835" y="1715"/>
                  </a:cubicBezTo>
                  <a:cubicBezTo>
                    <a:pt x="6144" y="2072"/>
                    <a:pt x="6323" y="2537"/>
                    <a:pt x="6323" y="3001"/>
                  </a:cubicBezTo>
                  <a:lnTo>
                    <a:pt x="6323" y="4025"/>
                  </a:lnTo>
                  <a:cubicBezTo>
                    <a:pt x="6323" y="4168"/>
                    <a:pt x="6228" y="4323"/>
                    <a:pt x="6073" y="4370"/>
                  </a:cubicBezTo>
                  <a:lnTo>
                    <a:pt x="5370" y="4608"/>
                  </a:lnTo>
                  <a:cubicBezTo>
                    <a:pt x="5299" y="4632"/>
                    <a:pt x="5251" y="4692"/>
                    <a:pt x="5251" y="4751"/>
                  </a:cubicBezTo>
                  <a:cubicBezTo>
                    <a:pt x="5251" y="4858"/>
                    <a:pt x="5168" y="4942"/>
                    <a:pt x="5061" y="4942"/>
                  </a:cubicBezTo>
                  <a:lnTo>
                    <a:pt x="3668" y="4942"/>
                  </a:lnTo>
                  <a:cubicBezTo>
                    <a:pt x="3561" y="4942"/>
                    <a:pt x="3465" y="4858"/>
                    <a:pt x="3465" y="4751"/>
                  </a:cubicBezTo>
                  <a:cubicBezTo>
                    <a:pt x="3465" y="4680"/>
                    <a:pt x="3430" y="4620"/>
                    <a:pt x="3346" y="4608"/>
                  </a:cubicBezTo>
                  <a:lnTo>
                    <a:pt x="2656" y="4370"/>
                  </a:lnTo>
                  <a:cubicBezTo>
                    <a:pt x="2501" y="4323"/>
                    <a:pt x="2394" y="4168"/>
                    <a:pt x="2394" y="4025"/>
                  </a:cubicBezTo>
                  <a:lnTo>
                    <a:pt x="2394" y="3001"/>
                  </a:lnTo>
                  <a:cubicBezTo>
                    <a:pt x="2394" y="1929"/>
                    <a:pt x="3275" y="1048"/>
                    <a:pt x="4346" y="1048"/>
                  </a:cubicBezTo>
                  <a:cubicBezTo>
                    <a:pt x="4692" y="1048"/>
                    <a:pt x="5037" y="1132"/>
                    <a:pt x="5311" y="1298"/>
                  </a:cubicBezTo>
                  <a:cubicBezTo>
                    <a:pt x="5337" y="1313"/>
                    <a:pt x="5364" y="1320"/>
                    <a:pt x="5391" y="1320"/>
                  </a:cubicBezTo>
                  <a:cubicBezTo>
                    <a:pt x="5449" y="1320"/>
                    <a:pt x="5504" y="1288"/>
                    <a:pt x="5537" y="1239"/>
                  </a:cubicBezTo>
                  <a:cubicBezTo>
                    <a:pt x="5585" y="1167"/>
                    <a:pt x="5549" y="1060"/>
                    <a:pt x="5478" y="1013"/>
                  </a:cubicBezTo>
                  <a:cubicBezTo>
                    <a:pt x="5132" y="822"/>
                    <a:pt x="4739" y="715"/>
                    <a:pt x="4346" y="715"/>
                  </a:cubicBezTo>
                  <a:cubicBezTo>
                    <a:pt x="3096" y="715"/>
                    <a:pt x="2072" y="1727"/>
                    <a:pt x="2072" y="3001"/>
                  </a:cubicBezTo>
                  <a:lnTo>
                    <a:pt x="2072" y="4025"/>
                  </a:lnTo>
                  <a:cubicBezTo>
                    <a:pt x="2072" y="4275"/>
                    <a:pt x="2203" y="4501"/>
                    <a:pt x="2430" y="4620"/>
                  </a:cubicBezTo>
                  <a:lnTo>
                    <a:pt x="2430" y="5335"/>
                  </a:lnTo>
                  <a:cubicBezTo>
                    <a:pt x="2430" y="5692"/>
                    <a:pt x="2632" y="6001"/>
                    <a:pt x="2977" y="6132"/>
                  </a:cubicBezTo>
                  <a:lnTo>
                    <a:pt x="3668" y="6406"/>
                  </a:lnTo>
                  <a:lnTo>
                    <a:pt x="3668" y="7585"/>
                  </a:lnTo>
                  <a:cubicBezTo>
                    <a:pt x="3584" y="7525"/>
                    <a:pt x="3525" y="7442"/>
                    <a:pt x="3453" y="7382"/>
                  </a:cubicBezTo>
                  <a:cubicBezTo>
                    <a:pt x="3072" y="7013"/>
                    <a:pt x="2620" y="6585"/>
                    <a:pt x="2275" y="6073"/>
                  </a:cubicBezTo>
                  <a:cubicBezTo>
                    <a:pt x="1894" y="5501"/>
                    <a:pt x="1715" y="4882"/>
                    <a:pt x="1715" y="4227"/>
                  </a:cubicBezTo>
                  <a:lnTo>
                    <a:pt x="1715" y="3001"/>
                  </a:lnTo>
                  <a:cubicBezTo>
                    <a:pt x="1715" y="1536"/>
                    <a:pt x="2906" y="346"/>
                    <a:pt x="4358" y="346"/>
                  </a:cubicBezTo>
                  <a:close/>
                  <a:moveTo>
                    <a:pt x="4751" y="7906"/>
                  </a:moveTo>
                  <a:lnTo>
                    <a:pt x="4751" y="7918"/>
                  </a:lnTo>
                  <a:lnTo>
                    <a:pt x="4739" y="7918"/>
                  </a:lnTo>
                  <a:cubicBezTo>
                    <a:pt x="4585" y="8085"/>
                    <a:pt x="4466" y="8240"/>
                    <a:pt x="4382" y="8394"/>
                  </a:cubicBezTo>
                  <a:cubicBezTo>
                    <a:pt x="4287" y="8240"/>
                    <a:pt x="4156" y="8085"/>
                    <a:pt x="4025" y="7918"/>
                  </a:cubicBezTo>
                  <a:lnTo>
                    <a:pt x="4025" y="7906"/>
                  </a:lnTo>
                  <a:close/>
                  <a:moveTo>
                    <a:pt x="4382" y="1"/>
                  </a:moveTo>
                  <a:cubicBezTo>
                    <a:pt x="2739" y="1"/>
                    <a:pt x="1406" y="1346"/>
                    <a:pt x="1406" y="2977"/>
                  </a:cubicBezTo>
                  <a:lnTo>
                    <a:pt x="1406" y="4215"/>
                  </a:lnTo>
                  <a:cubicBezTo>
                    <a:pt x="1406" y="5477"/>
                    <a:pt x="2013" y="6347"/>
                    <a:pt x="2668" y="7049"/>
                  </a:cubicBezTo>
                  <a:cubicBezTo>
                    <a:pt x="2549" y="7156"/>
                    <a:pt x="2382" y="7251"/>
                    <a:pt x="2215" y="7311"/>
                  </a:cubicBezTo>
                  <a:lnTo>
                    <a:pt x="882" y="7716"/>
                  </a:lnTo>
                  <a:cubicBezTo>
                    <a:pt x="358" y="7859"/>
                    <a:pt x="1" y="8335"/>
                    <a:pt x="1" y="8871"/>
                  </a:cubicBezTo>
                  <a:lnTo>
                    <a:pt x="1" y="11073"/>
                  </a:lnTo>
                  <a:cubicBezTo>
                    <a:pt x="1" y="11169"/>
                    <a:pt x="72" y="11240"/>
                    <a:pt x="167" y="11240"/>
                  </a:cubicBezTo>
                  <a:cubicBezTo>
                    <a:pt x="251" y="11240"/>
                    <a:pt x="322" y="11169"/>
                    <a:pt x="322" y="11073"/>
                  </a:cubicBezTo>
                  <a:lnTo>
                    <a:pt x="322" y="8871"/>
                  </a:lnTo>
                  <a:cubicBezTo>
                    <a:pt x="322" y="8752"/>
                    <a:pt x="358" y="8633"/>
                    <a:pt x="405" y="8537"/>
                  </a:cubicBezTo>
                  <a:lnTo>
                    <a:pt x="1394" y="9407"/>
                  </a:lnTo>
                  <a:cubicBezTo>
                    <a:pt x="1513" y="9514"/>
                    <a:pt x="1572" y="9668"/>
                    <a:pt x="1572" y="9811"/>
                  </a:cubicBezTo>
                  <a:lnTo>
                    <a:pt x="1572" y="11073"/>
                  </a:lnTo>
                  <a:cubicBezTo>
                    <a:pt x="1572" y="11169"/>
                    <a:pt x="1656" y="11240"/>
                    <a:pt x="1739" y="11240"/>
                  </a:cubicBezTo>
                  <a:cubicBezTo>
                    <a:pt x="1834" y="11240"/>
                    <a:pt x="1906" y="11169"/>
                    <a:pt x="1906" y="11073"/>
                  </a:cubicBezTo>
                  <a:lnTo>
                    <a:pt x="1906" y="9811"/>
                  </a:lnTo>
                  <a:cubicBezTo>
                    <a:pt x="1906" y="9561"/>
                    <a:pt x="1799" y="9323"/>
                    <a:pt x="1608" y="9156"/>
                  </a:cubicBezTo>
                  <a:lnTo>
                    <a:pt x="584" y="8252"/>
                  </a:lnTo>
                  <a:cubicBezTo>
                    <a:pt x="679" y="8144"/>
                    <a:pt x="822" y="8061"/>
                    <a:pt x="965" y="8013"/>
                  </a:cubicBezTo>
                  <a:lnTo>
                    <a:pt x="2310" y="7609"/>
                  </a:lnTo>
                  <a:cubicBezTo>
                    <a:pt x="2525" y="7549"/>
                    <a:pt x="2727" y="7430"/>
                    <a:pt x="2882" y="7263"/>
                  </a:cubicBezTo>
                  <a:cubicBezTo>
                    <a:pt x="3001" y="7382"/>
                    <a:pt x="3120" y="7502"/>
                    <a:pt x="3239" y="7609"/>
                  </a:cubicBezTo>
                  <a:cubicBezTo>
                    <a:pt x="3763" y="8097"/>
                    <a:pt x="4215" y="8537"/>
                    <a:pt x="4215" y="8942"/>
                  </a:cubicBezTo>
                  <a:cubicBezTo>
                    <a:pt x="4215" y="9037"/>
                    <a:pt x="4287" y="9109"/>
                    <a:pt x="4370" y="9109"/>
                  </a:cubicBezTo>
                  <a:cubicBezTo>
                    <a:pt x="4466" y="9109"/>
                    <a:pt x="4537" y="9037"/>
                    <a:pt x="4537" y="8942"/>
                  </a:cubicBezTo>
                  <a:cubicBezTo>
                    <a:pt x="4537" y="8514"/>
                    <a:pt x="4989" y="8097"/>
                    <a:pt x="5501" y="7609"/>
                  </a:cubicBezTo>
                  <a:cubicBezTo>
                    <a:pt x="5620" y="7502"/>
                    <a:pt x="5739" y="7382"/>
                    <a:pt x="5859" y="7263"/>
                  </a:cubicBezTo>
                  <a:cubicBezTo>
                    <a:pt x="6025" y="7430"/>
                    <a:pt x="6216" y="7549"/>
                    <a:pt x="6442" y="7609"/>
                  </a:cubicBezTo>
                  <a:lnTo>
                    <a:pt x="7787" y="8013"/>
                  </a:lnTo>
                  <a:cubicBezTo>
                    <a:pt x="7930" y="8049"/>
                    <a:pt x="8061" y="8133"/>
                    <a:pt x="8168" y="8252"/>
                  </a:cubicBezTo>
                  <a:lnTo>
                    <a:pt x="7144" y="9156"/>
                  </a:lnTo>
                  <a:cubicBezTo>
                    <a:pt x="6954" y="9323"/>
                    <a:pt x="6847" y="9561"/>
                    <a:pt x="6847" y="9811"/>
                  </a:cubicBezTo>
                  <a:lnTo>
                    <a:pt x="6847" y="11073"/>
                  </a:lnTo>
                  <a:cubicBezTo>
                    <a:pt x="6847" y="11169"/>
                    <a:pt x="6918" y="11240"/>
                    <a:pt x="7013" y="11240"/>
                  </a:cubicBezTo>
                  <a:cubicBezTo>
                    <a:pt x="7097" y="11240"/>
                    <a:pt x="7168" y="11169"/>
                    <a:pt x="7168" y="11073"/>
                  </a:cubicBezTo>
                  <a:lnTo>
                    <a:pt x="7168" y="9811"/>
                  </a:lnTo>
                  <a:cubicBezTo>
                    <a:pt x="7168" y="9668"/>
                    <a:pt x="7252" y="9514"/>
                    <a:pt x="7347" y="9407"/>
                  </a:cubicBezTo>
                  <a:lnTo>
                    <a:pt x="8347" y="8537"/>
                  </a:lnTo>
                  <a:cubicBezTo>
                    <a:pt x="8395" y="8633"/>
                    <a:pt x="8418" y="8752"/>
                    <a:pt x="8418" y="8871"/>
                  </a:cubicBezTo>
                  <a:lnTo>
                    <a:pt x="8418" y="11073"/>
                  </a:lnTo>
                  <a:cubicBezTo>
                    <a:pt x="8418" y="11169"/>
                    <a:pt x="8502" y="11240"/>
                    <a:pt x="8585" y="11240"/>
                  </a:cubicBezTo>
                  <a:cubicBezTo>
                    <a:pt x="8680" y="11240"/>
                    <a:pt x="8752" y="11169"/>
                    <a:pt x="8752" y="11073"/>
                  </a:cubicBezTo>
                  <a:lnTo>
                    <a:pt x="8752" y="8871"/>
                  </a:lnTo>
                  <a:cubicBezTo>
                    <a:pt x="8752" y="8359"/>
                    <a:pt x="8395" y="7859"/>
                    <a:pt x="7871" y="7716"/>
                  </a:cubicBezTo>
                  <a:lnTo>
                    <a:pt x="6537" y="7311"/>
                  </a:lnTo>
                  <a:cubicBezTo>
                    <a:pt x="6359" y="7263"/>
                    <a:pt x="6204" y="7180"/>
                    <a:pt x="6085" y="7049"/>
                  </a:cubicBezTo>
                  <a:cubicBezTo>
                    <a:pt x="6740" y="6359"/>
                    <a:pt x="7359" y="5477"/>
                    <a:pt x="7359" y="4215"/>
                  </a:cubicBezTo>
                  <a:lnTo>
                    <a:pt x="7359" y="2977"/>
                  </a:lnTo>
                  <a:cubicBezTo>
                    <a:pt x="7359" y="1346"/>
                    <a:pt x="6013" y="1"/>
                    <a:pt x="4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66"/>
            <p:cNvSpPr/>
            <p:nvPr/>
          </p:nvSpPr>
          <p:spPr>
            <a:xfrm>
              <a:off x="6381609" y="4085840"/>
              <a:ext cx="10201" cy="54743"/>
            </a:xfrm>
            <a:custGeom>
              <a:avLst/>
              <a:gdLst/>
              <a:ahLst/>
              <a:cxnLst/>
              <a:rect l="l" t="t" r="r" b="b"/>
              <a:pathLst>
                <a:path w="322" h="1728" extrusionOk="0">
                  <a:moveTo>
                    <a:pt x="167" y="1"/>
                  </a:moveTo>
                  <a:cubicBezTo>
                    <a:pt x="72" y="1"/>
                    <a:pt x="0" y="72"/>
                    <a:pt x="0" y="167"/>
                  </a:cubicBezTo>
                  <a:lnTo>
                    <a:pt x="0" y="1560"/>
                  </a:lnTo>
                  <a:cubicBezTo>
                    <a:pt x="0" y="1656"/>
                    <a:pt x="72" y="1727"/>
                    <a:pt x="167" y="1727"/>
                  </a:cubicBezTo>
                  <a:cubicBezTo>
                    <a:pt x="251" y="1727"/>
                    <a:pt x="322" y="1656"/>
                    <a:pt x="322" y="15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0" name="Google Shape;10540;p66"/>
          <p:cNvGrpSpPr/>
          <p:nvPr/>
        </p:nvGrpSpPr>
        <p:grpSpPr>
          <a:xfrm>
            <a:off x="5800725" y="3785989"/>
            <a:ext cx="277644" cy="354594"/>
            <a:chOff x="5800725" y="3785989"/>
            <a:chExt cx="277644" cy="354594"/>
          </a:xfrm>
          <a:solidFill>
            <a:schemeClr val="accent1"/>
          </a:solidFill>
        </p:grpSpPr>
        <p:sp>
          <p:nvSpPr>
            <p:cNvPr id="10541" name="Google Shape;10541;p66"/>
            <p:cNvSpPr/>
            <p:nvPr/>
          </p:nvSpPr>
          <p:spPr>
            <a:xfrm>
              <a:off x="5901055" y="3896869"/>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66"/>
            <p:cNvSpPr/>
            <p:nvPr/>
          </p:nvSpPr>
          <p:spPr>
            <a:xfrm>
              <a:off x="5968217" y="3896869"/>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66"/>
            <p:cNvSpPr/>
            <p:nvPr/>
          </p:nvSpPr>
          <p:spPr>
            <a:xfrm>
              <a:off x="5916547" y="3935804"/>
              <a:ext cx="45271" cy="16157"/>
            </a:xfrm>
            <a:custGeom>
              <a:avLst/>
              <a:gdLst/>
              <a:ahLst/>
              <a:cxnLst/>
              <a:rect l="l" t="t" r="r" b="b"/>
              <a:pathLst>
                <a:path w="1429" h="510" extrusionOk="0">
                  <a:moveTo>
                    <a:pt x="188" y="1"/>
                  </a:moveTo>
                  <a:cubicBezTo>
                    <a:pt x="146" y="1"/>
                    <a:pt x="101" y="16"/>
                    <a:pt x="60" y="46"/>
                  </a:cubicBezTo>
                  <a:cubicBezTo>
                    <a:pt x="0" y="105"/>
                    <a:pt x="0" y="212"/>
                    <a:pt x="60" y="284"/>
                  </a:cubicBezTo>
                  <a:cubicBezTo>
                    <a:pt x="214" y="427"/>
                    <a:pt x="453" y="510"/>
                    <a:pt x="703" y="510"/>
                  </a:cubicBezTo>
                  <a:cubicBezTo>
                    <a:pt x="976" y="510"/>
                    <a:pt x="1215" y="427"/>
                    <a:pt x="1345" y="284"/>
                  </a:cubicBezTo>
                  <a:cubicBezTo>
                    <a:pt x="1429" y="212"/>
                    <a:pt x="1429" y="105"/>
                    <a:pt x="1369" y="46"/>
                  </a:cubicBezTo>
                  <a:cubicBezTo>
                    <a:pt x="1340" y="16"/>
                    <a:pt x="1301" y="1"/>
                    <a:pt x="1259" y="1"/>
                  </a:cubicBezTo>
                  <a:cubicBezTo>
                    <a:pt x="1217" y="1"/>
                    <a:pt x="1173" y="16"/>
                    <a:pt x="1131" y="46"/>
                  </a:cubicBezTo>
                  <a:cubicBezTo>
                    <a:pt x="1072" y="105"/>
                    <a:pt x="929" y="188"/>
                    <a:pt x="714" y="188"/>
                  </a:cubicBezTo>
                  <a:cubicBezTo>
                    <a:pt x="512" y="188"/>
                    <a:pt x="357" y="105"/>
                    <a:pt x="298" y="46"/>
                  </a:cubicBezTo>
                  <a:cubicBezTo>
                    <a:pt x="268" y="16"/>
                    <a:pt x="22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66"/>
            <p:cNvSpPr/>
            <p:nvPr/>
          </p:nvSpPr>
          <p:spPr>
            <a:xfrm>
              <a:off x="5895416" y="3879888"/>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79" y="251"/>
                    <a:pt x="679" y="168"/>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66"/>
            <p:cNvSpPr/>
            <p:nvPr/>
          </p:nvSpPr>
          <p:spPr>
            <a:xfrm>
              <a:off x="5961786" y="3879888"/>
              <a:ext cx="21923" cy="10233"/>
            </a:xfrm>
            <a:custGeom>
              <a:avLst/>
              <a:gdLst/>
              <a:ahLst/>
              <a:cxnLst/>
              <a:rect l="l" t="t" r="r" b="b"/>
              <a:pathLst>
                <a:path w="692" h="323" extrusionOk="0">
                  <a:moveTo>
                    <a:pt x="168" y="1"/>
                  </a:moveTo>
                  <a:cubicBezTo>
                    <a:pt x="84" y="1"/>
                    <a:pt x="1" y="72"/>
                    <a:pt x="1" y="168"/>
                  </a:cubicBezTo>
                  <a:cubicBezTo>
                    <a:pt x="1" y="251"/>
                    <a:pt x="84" y="322"/>
                    <a:pt x="168" y="322"/>
                  </a:cubicBezTo>
                  <a:lnTo>
                    <a:pt x="525" y="322"/>
                  </a:lnTo>
                  <a:cubicBezTo>
                    <a:pt x="620" y="322"/>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66"/>
            <p:cNvSpPr/>
            <p:nvPr/>
          </p:nvSpPr>
          <p:spPr>
            <a:xfrm>
              <a:off x="5800725" y="3785989"/>
              <a:ext cx="277644" cy="354594"/>
            </a:xfrm>
            <a:custGeom>
              <a:avLst/>
              <a:gdLst/>
              <a:ahLst/>
              <a:cxnLst/>
              <a:rect l="l" t="t" r="r" b="b"/>
              <a:pathLst>
                <a:path w="8764" h="11193" extrusionOk="0">
                  <a:moveTo>
                    <a:pt x="4716" y="310"/>
                  </a:moveTo>
                  <a:cubicBezTo>
                    <a:pt x="5323" y="310"/>
                    <a:pt x="5859" y="572"/>
                    <a:pt x="5978" y="905"/>
                  </a:cubicBezTo>
                  <a:cubicBezTo>
                    <a:pt x="6005" y="979"/>
                    <a:pt x="6062" y="1024"/>
                    <a:pt x="6130" y="1024"/>
                  </a:cubicBezTo>
                  <a:cubicBezTo>
                    <a:pt x="6150" y="1024"/>
                    <a:pt x="6171" y="1020"/>
                    <a:pt x="6192" y="1012"/>
                  </a:cubicBezTo>
                  <a:cubicBezTo>
                    <a:pt x="6275" y="988"/>
                    <a:pt x="6323" y="893"/>
                    <a:pt x="6299" y="810"/>
                  </a:cubicBezTo>
                  <a:cubicBezTo>
                    <a:pt x="6275" y="774"/>
                    <a:pt x="6275" y="750"/>
                    <a:pt x="6264" y="715"/>
                  </a:cubicBezTo>
                  <a:lnTo>
                    <a:pt x="6264" y="715"/>
                  </a:lnTo>
                  <a:cubicBezTo>
                    <a:pt x="6609" y="834"/>
                    <a:pt x="6859" y="1167"/>
                    <a:pt x="6859" y="1548"/>
                  </a:cubicBezTo>
                  <a:lnTo>
                    <a:pt x="6859" y="3322"/>
                  </a:lnTo>
                  <a:lnTo>
                    <a:pt x="6668" y="3322"/>
                  </a:lnTo>
                  <a:cubicBezTo>
                    <a:pt x="6561" y="3322"/>
                    <a:pt x="6478" y="3227"/>
                    <a:pt x="6478" y="3132"/>
                  </a:cubicBezTo>
                  <a:lnTo>
                    <a:pt x="6478" y="2953"/>
                  </a:lnTo>
                  <a:cubicBezTo>
                    <a:pt x="6478" y="2191"/>
                    <a:pt x="5918" y="1619"/>
                    <a:pt x="5894" y="1608"/>
                  </a:cubicBezTo>
                  <a:cubicBezTo>
                    <a:pt x="5858" y="1571"/>
                    <a:pt x="5815" y="1556"/>
                    <a:pt x="5770" y="1556"/>
                  </a:cubicBezTo>
                  <a:cubicBezTo>
                    <a:pt x="5756" y="1556"/>
                    <a:pt x="5742" y="1557"/>
                    <a:pt x="5728" y="1560"/>
                  </a:cubicBezTo>
                  <a:cubicBezTo>
                    <a:pt x="5195" y="1728"/>
                    <a:pt x="4526" y="1884"/>
                    <a:pt x="3873" y="1884"/>
                  </a:cubicBezTo>
                  <a:cubicBezTo>
                    <a:pt x="3418" y="1884"/>
                    <a:pt x="2971" y="1808"/>
                    <a:pt x="2585" y="1608"/>
                  </a:cubicBezTo>
                  <a:cubicBezTo>
                    <a:pt x="2251" y="1441"/>
                    <a:pt x="2049" y="1227"/>
                    <a:pt x="1953" y="1072"/>
                  </a:cubicBezTo>
                  <a:cubicBezTo>
                    <a:pt x="2311" y="988"/>
                    <a:pt x="2573" y="846"/>
                    <a:pt x="2811" y="750"/>
                  </a:cubicBezTo>
                  <a:cubicBezTo>
                    <a:pt x="3347" y="512"/>
                    <a:pt x="3763" y="310"/>
                    <a:pt x="4716" y="310"/>
                  </a:cubicBezTo>
                  <a:close/>
                  <a:moveTo>
                    <a:pt x="2049" y="1679"/>
                  </a:moveTo>
                  <a:cubicBezTo>
                    <a:pt x="2156" y="1762"/>
                    <a:pt x="2275" y="1846"/>
                    <a:pt x="2406" y="1905"/>
                  </a:cubicBezTo>
                  <a:cubicBezTo>
                    <a:pt x="2787" y="2096"/>
                    <a:pt x="3227" y="2203"/>
                    <a:pt x="3716" y="2215"/>
                  </a:cubicBezTo>
                  <a:cubicBezTo>
                    <a:pt x="3770" y="2217"/>
                    <a:pt x="3825" y="2218"/>
                    <a:pt x="3881" y="2218"/>
                  </a:cubicBezTo>
                  <a:cubicBezTo>
                    <a:pt x="4435" y="2218"/>
                    <a:pt x="5056" y="2111"/>
                    <a:pt x="5716" y="1905"/>
                  </a:cubicBezTo>
                  <a:cubicBezTo>
                    <a:pt x="5847" y="2072"/>
                    <a:pt x="6133" y="2453"/>
                    <a:pt x="6133" y="2953"/>
                  </a:cubicBezTo>
                  <a:lnTo>
                    <a:pt x="6133" y="3132"/>
                  </a:lnTo>
                  <a:cubicBezTo>
                    <a:pt x="6133" y="3405"/>
                    <a:pt x="6371" y="3644"/>
                    <a:pt x="6656" y="3644"/>
                  </a:cubicBezTo>
                  <a:lnTo>
                    <a:pt x="6918" y="3644"/>
                  </a:lnTo>
                  <a:cubicBezTo>
                    <a:pt x="6990" y="3644"/>
                    <a:pt x="7073" y="3679"/>
                    <a:pt x="7133" y="3739"/>
                  </a:cubicBezTo>
                  <a:cubicBezTo>
                    <a:pt x="7192" y="3798"/>
                    <a:pt x="7204" y="3870"/>
                    <a:pt x="7204" y="3941"/>
                  </a:cubicBezTo>
                  <a:cubicBezTo>
                    <a:pt x="7192" y="4084"/>
                    <a:pt x="7049" y="4203"/>
                    <a:pt x="6906" y="4203"/>
                  </a:cubicBezTo>
                  <a:lnTo>
                    <a:pt x="6835" y="4203"/>
                  </a:lnTo>
                  <a:lnTo>
                    <a:pt x="6835" y="4179"/>
                  </a:lnTo>
                  <a:cubicBezTo>
                    <a:pt x="6835" y="4096"/>
                    <a:pt x="6752" y="4025"/>
                    <a:pt x="6668" y="4025"/>
                  </a:cubicBezTo>
                  <a:cubicBezTo>
                    <a:pt x="6573" y="4025"/>
                    <a:pt x="6502" y="4096"/>
                    <a:pt x="6502" y="4179"/>
                  </a:cubicBezTo>
                  <a:cubicBezTo>
                    <a:pt x="6502" y="5358"/>
                    <a:pt x="5549" y="6311"/>
                    <a:pt x="4394" y="6311"/>
                  </a:cubicBezTo>
                  <a:cubicBezTo>
                    <a:pt x="3227" y="6311"/>
                    <a:pt x="2275" y="5358"/>
                    <a:pt x="2275" y="4203"/>
                  </a:cubicBezTo>
                  <a:cubicBezTo>
                    <a:pt x="2275" y="4108"/>
                    <a:pt x="2204" y="4036"/>
                    <a:pt x="2108" y="4036"/>
                  </a:cubicBezTo>
                  <a:cubicBezTo>
                    <a:pt x="2025" y="4036"/>
                    <a:pt x="1953" y="4108"/>
                    <a:pt x="1953" y="4203"/>
                  </a:cubicBezTo>
                  <a:lnTo>
                    <a:pt x="1953" y="4215"/>
                  </a:lnTo>
                  <a:lnTo>
                    <a:pt x="1846" y="4215"/>
                  </a:lnTo>
                  <a:cubicBezTo>
                    <a:pt x="1775" y="4215"/>
                    <a:pt x="1692" y="4179"/>
                    <a:pt x="1632" y="4120"/>
                  </a:cubicBezTo>
                  <a:cubicBezTo>
                    <a:pt x="1572" y="4060"/>
                    <a:pt x="1561" y="3989"/>
                    <a:pt x="1561" y="3917"/>
                  </a:cubicBezTo>
                  <a:cubicBezTo>
                    <a:pt x="1572" y="3786"/>
                    <a:pt x="1715" y="3667"/>
                    <a:pt x="1858" y="3667"/>
                  </a:cubicBezTo>
                  <a:lnTo>
                    <a:pt x="2096" y="3667"/>
                  </a:lnTo>
                  <a:cubicBezTo>
                    <a:pt x="2382" y="3667"/>
                    <a:pt x="2620" y="3429"/>
                    <a:pt x="2620" y="3143"/>
                  </a:cubicBezTo>
                  <a:lnTo>
                    <a:pt x="2620" y="2512"/>
                  </a:lnTo>
                  <a:cubicBezTo>
                    <a:pt x="2620" y="2429"/>
                    <a:pt x="2549" y="2346"/>
                    <a:pt x="2454" y="2346"/>
                  </a:cubicBezTo>
                  <a:cubicBezTo>
                    <a:pt x="2370" y="2346"/>
                    <a:pt x="2287" y="2429"/>
                    <a:pt x="2287" y="2512"/>
                  </a:cubicBezTo>
                  <a:lnTo>
                    <a:pt x="2287" y="3143"/>
                  </a:lnTo>
                  <a:cubicBezTo>
                    <a:pt x="2287" y="3251"/>
                    <a:pt x="2204" y="3334"/>
                    <a:pt x="2096" y="3334"/>
                  </a:cubicBezTo>
                  <a:lnTo>
                    <a:pt x="1906" y="3334"/>
                  </a:lnTo>
                  <a:lnTo>
                    <a:pt x="1906" y="2322"/>
                  </a:lnTo>
                  <a:cubicBezTo>
                    <a:pt x="1906" y="1941"/>
                    <a:pt x="2013" y="1762"/>
                    <a:pt x="2049" y="1679"/>
                  </a:cubicBezTo>
                  <a:close/>
                  <a:moveTo>
                    <a:pt x="5478" y="6406"/>
                  </a:moveTo>
                  <a:lnTo>
                    <a:pt x="5478" y="6799"/>
                  </a:lnTo>
                  <a:lnTo>
                    <a:pt x="5442" y="6799"/>
                  </a:lnTo>
                  <a:lnTo>
                    <a:pt x="5132" y="7870"/>
                  </a:lnTo>
                  <a:cubicBezTo>
                    <a:pt x="4906" y="7989"/>
                    <a:pt x="4644" y="8073"/>
                    <a:pt x="4394" y="8073"/>
                  </a:cubicBezTo>
                  <a:cubicBezTo>
                    <a:pt x="4120" y="8073"/>
                    <a:pt x="3870" y="8013"/>
                    <a:pt x="3644" y="7870"/>
                  </a:cubicBezTo>
                  <a:lnTo>
                    <a:pt x="3335" y="6799"/>
                  </a:lnTo>
                  <a:lnTo>
                    <a:pt x="3335" y="6406"/>
                  </a:lnTo>
                  <a:cubicBezTo>
                    <a:pt x="3656" y="6561"/>
                    <a:pt x="4013" y="6644"/>
                    <a:pt x="4406" y="6644"/>
                  </a:cubicBezTo>
                  <a:cubicBezTo>
                    <a:pt x="4787" y="6644"/>
                    <a:pt x="5144" y="6549"/>
                    <a:pt x="5478" y="6406"/>
                  </a:cubicBezTo>
                  <a:close/>
                  <a:moveTo>
                    <a:pt x="2644" y="10156"/>
                  </a:moveTo>
                  <a:lnTo>
                    <a:pt x="2644" y="10871"/>
                  </a:lnTo>
                  <a:lnTo>
                    <a:pt x="1215" y="10871"/>
                  </a:lnTo>
                  <a:lnTo>
                    <a:pt x="1215" y="10156"/>
                  </a:lnTo>
                  <a:lnTo>
                    <a:pt x="1775" y="10156"/>
                  </a:lnTo>
                  <a:lnTo>
                    <a:pt x="1775" y="10168"/>
                  </a:lnTo>
                  <a:cubicBezTo>
                    <a:pt x="1775" y="10251"/>
                    <a:pt x="1846" y="10335"/>
                    <a:pt x="1930" y="10335"/>
                  </a:cubicBezTo>
                  <a:cubicBezTo>
                    <a:pt x="2025" y="10335"/>
                    <a:pt x="2096" y="10251"/>
                    <a:pt x="2096" y="10168"/>
                  </a:cubicBezTo>
                  <a:lnTo>
                    <a:pt x="2096" y="10156"/>
                  </a:lnTo>
                  <a:close/>
                  <a:moveTo>
                    <a:pt x="4728" y="0"/>
                  </a:moveTo>
                  <a:cubicBezTo>
                    <a:pt x="3704" y="0"/>
                    <a:pt x="3227" y="203"/>
                    <a:pt x="2692" y="465"/>
                  </a:cubicBezTo>
                  <a:cubicBezTo>
                    <a:pt x="2394" y="596"/>
                    <a:pt x="2096" y="726"/>
                    <a:pt x="1668" y="846"/>
                  </a:cubicBezTo>
                  <a:cubicBezTo>
                    <a:pt x="1620" y="857"/>
                    <a:pt x="1572" y="893"/>
                    <a:pt x="1561" y="941"/>
                  </a:cubicBezTo>
                  <a:cubicBezTo>
                    <a:pt x="1549" y="977"/>
                    <a:pt x="1549" y="1024"/>
                    <a:pt x="1561" y="1072"/>
                  </a:cubicBezTo>
                  <a:cubicBezTo>
                    <a:pt x="1561" y="1084"/>
                    <a:pt x="1632" y="1250"/>
                    <a:pt x="1834" y="1453"/>
                  </a:cubicBezTo>
                  <a:cubicBezTo>
                    <a:pt x="1751" y="1560"/>
                    <a:pt x="1596" y="1810"/>
                    <a:pt x="1596" y="2322"/>
                  </a:cubicBezTo>
                  <a:lnTo>
                    <a:pt x="1596" y="3393"/>
                  </a:lnTo>
                  <a:cubicBezTo>
                    <a:pt x="1394" y="3477"/>
                    <a:pt x="1263" y="3655"/>
                    <a:pt x="1251" y="3870"/>
                  </a:cubicBezTo>
                  <a:cubicBezTo>
                    <a:pt x="1239" y="4036"/>
                    <a:pt x="1299" y="4215"/>
                    <a:pt x="1394" y="4334"/>
                  </a:cubicBezTo>
                  <a:cubicBezTo>
                    <a:pt x="1513" y="4453"/>
                    <a:pt x="1680" y="4525"/>
                    <a:pt x="1846" y="4525"/>
                  </a:cubicBezTo>
                  <a:lnTo>
                    <a:pt x="1965" y="4525"/>
                  </a:lnTo>
                  <a:cubicBezTo>
                    <a:pt x="2049" y="5203"/>
                    <a:pt x="2442" y="5822"/>
                    <a:pt x="2989" y="6191"/>
                  </a:cubicBezTo>
                  <a:lnTo>
                    <a:pt x="2989" y="6715"/>
                  </a:lnTo>
                  <a:lnTo>
                    <a:pt x="2263" y="7084"/>
                  </a:lnTo>
                  <a:cubicBezTo>
                    <a:pt x="2156" y="7132"/>
                    <a:pt x="2084" y="7227"/>
                    <a:pt x="2073" y="7334"/>
                  </a:cubicBezTo>
                  <a:cubicBezTo>
                    <a:pt x="2049" y="7370"/>
                    <a:pt x="2049" y="7406"/>
                    <a:pt x="2049" y="7442"/>
                  </a:cubicBezTo>
                  <a:lnTo>
                    <a:pt x="858" y="7799"/>
                  </a:lnTo>
                  <a:cubicBezTo>
                    <a:pt x="346" y="7965"/>
                    <a:pt x="1" y="8430"/>
                    <a:pt x="1" y="8954"/>
                  </a:cubicBezTo>
                  <a:lnTo>
                    <a:pt x="1" y="11025"/>
                  </a:lnTo>
                  <a:cubicBezTo>
                    <a:pt x="1" y="11121"/>
                    <a:pt x="72" y="11192"/>
                    <a:pt x="168" y="11192"/>
                  </a:cubicBezTo>
                  <a:cubicBezTo>
                    <a:pt x="251" y="11192"/>
                    <a:pt x="322" y="11121"/>
                    <a:pt x="322" y="11025"/>
                  </a:cubicBezTo>
                  <a:lnTo>
                    <a:pt x="322" y="8954"/>
                  </a:lnTo>
                  <a:cubicBezTo>
                    <a:pt x="322" y="8573"/>
                    <a:pt x="584" y="8227"/>
                    <a:pt x="953" y="8108"/>
                  </a:cubicBezTo>
                  <a:lnTo>
                    <a:pt x="2192" y="7739"/>
                  </a:lnTo>
                  <a:lnTo>
                    <a:pt x="2406" y="8025"/>
                  </a:lnTo>
                  <a:lnTo>
                    <a:pt x="2156" y="8275"/>
                  </a:lnTo>
                  <a:cubicBezTo>
                    <a:pt x="1989" y="8442"/>
                    <a:pt x="1965" y="8680"/>
                    <a:pt x="2073" y="8870"/>
                  </a:cubicBezTo>
                  <a:lnTo>
                    <a:pt x="2549" y="9811"/>
                  </a:lnTo>
                  <a:lnTo>
                    <a:pt x="2096" y="9811"/>
                  </a:lnTo>
                  <a:lnTo>
                    <a:pt x="2096" y="9609"/>
                  </a:lnTo>
                  <a:cubicBezTo>
                    <a:pt x="2096" y="9525"/>
                    <a:pt x="2025" y="9454"/>
                    <a:pt x="1930" y="9454"/>
                  </a:cubicBezTo>
                  <a:cubicBezTo>
                    <a:pt x="1846" y="9454"/>
                    <a:pt x="1775" y="9525"/>
                    <a:pt x="1775" y="9609"/>
                  </a:cubicBezTo>
                  <a:lnTo>
                    <a:pt x="1775" y="9811"/>
                  </a:lnTo>
                  <a:lnTo>
                    <a:pt x="1061" y="9811"/>
                  </a:lnTo>
                  <a:cubicBezTo>
                    <a:pt x="965" y="9811"/>
                    <a:pt x="894" y="9882"/>
                    <a:pt x="894" y="9966"/>
                  </a:cubicBezTo>
                  <a:lnTo>
                    <a:pt x="894" y="11025"/>
                  </a:lnTo>
                  <a:cubicBezTo>
                    <a:pt x="894" y="11121"/>
                    <a:pt x="965" y="11192"/>
                    <a:pt x="1061" y="11192"/>
                  </a:cubicBezTo>
                  <a:lnTo>
                    <a:pt x="2811" y="11192"/>
                  </a:lnTo>
                  <a:cubicBezTo>
                    <a:pt x="2906" y="11192"/>
                    <a:pt x="2977" y="11121"/>
                    <a:pt x="2977" y="11025"/>
                  </a:cubicBezTo>
                  <a:lnTo>
                    <a:pt x="2977" y="10668"/>
                  </a:lnTo>
                  <a:lnTo>
                    <a:pt x="3180" y="11097"/>
                  </a:lnTo>
                  <a:cubicBezTo>
                    <a:pt x="3216" y="11156"/>
                    <a:pt x="3275" y="11192"/>
                    <a:pt x="3335" y="11192"/>
                  </a:cubicBezTo>
                  <a:cubicBezTo>
                    <a:pt x="3358" y="11192"/>
                    <a:pt x="3382" y="11192"/>
                    <a:pt x="3406" y="11180"/>
                  </a:cubicBezTo>
                  <a:cubicBezTo>
                    <a:pt x="3477" y="11133"/>
                    <a:pt x="3525" y="11037"/>
                    <a:pt x="3477" y="10954"/>
                  </a:cubicBezTo>
                  <a:lnTo>
                    <a:pt x="2370" y="8716"/>
                  </a:lnTo>
                  <a:cubicBezTo>
                    <a:pt x="2334" y="8644"/>
                    <a:pt x="2346" y="8561"/>
                    <a:pt x="2394" y="8513"/>
                  </a:cubicBezTo>
                  <a:lnTo>
                    <a:pt x="2739" y="8168"/>
                  </a:lnTo>
                  <a:cubicBezTo>
                    <a:pt x="2799" y="8108"/>
                    <a:pt x="2799" y="8025"/>
                    <a:pt x="2751" y="7965"/>
                  </a:cubicBezTo>
                  <a:lnTo>
                    <a:pt x="2382" y="7477"/>
                  </a:lnTo>
                  <a:cubicBezTo>
                    <a:pt x="2370" y="7454"/>
                    <a:pt x="2370" y="7442"/>
                    <a:pt x="2370" y="7430"/>
                  </a:cubicBezTo>
                  <a:cubicBezTo>
                    <a:pt x="2370" y="7418"/>
                    <a:pt x="2382" y="7394"/>
                    <a:pt x="2394" y="7394"/>
                  </a:cubicBezTo>
                  <a:lnTo>
                    <a:pt x="3037" y="7073"/>
                  </a:lnTo>
                  <a:lnTo>
                    <a:pt x="3501" y="8632"/>
                  </a:lnTo>
                  <a:cubicBezTo>
                    <a:pt x="3522" y="8716"/>
                    <a:pt x="3598" y="8754"/>
                    <a:pt x="3673" y="8754"/>
                  </a:cubicBezTo>
                  <a:cubicBezTo>
                    <a:pt x="3683" y="8754"/>
                    <a:pt x="3693" y="8753"/>
                    <a:pt x="3704" y="8751"/>
                  </a:cubicBezTo>
                  <a:cubicBezTo>
                    <a:pt x="3799" y="8716"/>
                    <a:pt x="3835" y="8632"/>
                    <a:pt x="3823" y="8549"/>
                  </a:cubicBezTo>
                  <a:lnTo>
                    <a:pt x="3751" y="8287"/>
                  </a:lnTo>
                  <a:lnTo>
                    <a:pt x="3751" y="8287"/>
                  </a:lnTo>
                  <a:cubicBezTo>
                    <a:pt x="3954" y="8358"/>
                    <a:pt x="4168" y="8394"/>
                    <a:pt x="4370" y="8394"/>
                  </a:cubicBezTo>
                  <a:cubicBezTo>
                    <a:pt x="4597" y="8394"/>
                    <a:pt x="4811" y="8358"/>
                    <a:pt x="5001" y="8287"/>
                  </a:cubicBezTo>
                  <a:lnTo>
                    <a:pt x="5001" y="8287"/>
                  </a:lnTo>
                  <a:lnTo>
                    <a:pt x="4370" y="10442"/>
                  </a:lnTo>
                  <a:lnTo>
                    <a:pt x="4013" y="9228"/>
                  </a:lnTo>
                  <a:cubicBezTo>
                    <a:pt x="3992" y="9144"/>
                    <a:pt x="3917" y="9106"/>
                    <a:pt x="3842" y="9106"/>
                  </a:cubicBezTo>
                  <a:cubicBezTo>
                    <a:pt x="3832" y="9106"/>
                    <a:pt x="3821" y="9107"/>
                    <a:pt x="3811" y="9108"/>
                  </a:cubicBezTo>
                  <a:cubicBezTo>
                    <a:pt x="3716" y="9120"/>
                    <a:pt x="3680" y="9228"/>
                    <a:pt x="3692" y="9311"/>
                  </a:cubicBezTo>
                  <a:lnTo>
                    <a:pt x="4192" y="11073"/>
                  </a:lnTo>
                  <a:cubicBezTo>
                    <a:pt x="4216" y="11144"/>
                    <a:pt x="4287" y="11192"/>
                    <a:pt x="4359" y="11192"/>
                  </a:cubicBezTo>
                  <a:cubicBezTo>
                    <a:pt x="4430" y="11192"/>
                    <a:pt x="4490" y="11144"/>
                    <a:pt x="4525" y="11073"/>
                  </a:cubicBezTo>
                  <a:lnTo>
                    <a:pt x="5704" y="7049"/>
                  </a:lnTo>
                  <a:lnTo>
                    <a:pt x="6335" y="7382"/>
                  </a:lnTo>
                  <a:lnTo>
                    <a:pt x="6371" y="7406"/>
                  </a:lnTo>
                  <a:cubicBezTo>
                    <a:pt x="6371" y="7430"/>
                    <a:pt x="6371" y="7442"/>
                    <a:pt x="6359" y="7454"/>
                  </a:cubicBezTo>
                  <a:lnTo>
                    <a:pt x="5978" y="7942"/>
                  </a:lnTo>
                  <a:cubicBezTo>
                    <a:pt x="5942" y="8001"/>
                    <a:pt x="5942" y="8108"/>
                    <a:pt x="6002" y="8156"/>
                  </a:cubicBezTo>
                  <a:lnTo>
                    <a:pt x="6335" y="8501"/>
                  </a:lnTo>
                  <a:cubicBezTo>
                    <a:pt x="6395" y="8561"/>
                    <a:pt x="6418" y="8644"/>
                    <a:pt x="6371" y="8704"/>
                  </a:cubicBezTo>
                  <a:lnTo>
                    <a:pt x="5252" y="10942"/>
                  </a:lnTo>
                  <a:cubicBezTo>
                    <a:pt x="5204" y="11013"/>
                    <a:pt x="5240" y="11121"/>
                    <a:pt x="5323" y="11156"/>
                  </a:cubicBezTo>
                  <a:cubicBezTo>
                    <a:pt x="5359" y="11180"/>
                    <a:pt x="5371" y="11180"/>
                    <a:pt x="5406" y="11180"/>
                  </a:cubicBezTo>
                  <a:cubicBezTo>
                    <a:pt x="5466" y="11180"/>
                    <a:pt x="5525" y="11144"/>
                    <a:pt x="5549" y="11085"/>
                  </a:cubicBezTo>
                  <a:lnTo>
                    <a:pt x="6668" y="8858"/>
                  </a:lnTo>
                  <a:cubicBezTo>
                    <a:pt x="6776" y="8656"/>
                    <a:pt x="6728" y="8418"/>
                    <a:pt x="6573" y="8263"/>
                  </a:cubicBezTo>
                  <a:lnTo>
                    <a:pt x="6323" y="8001"/>
                  </a:lnTo>
                  <a:lnTo>
                    <a:pt x="6549" y="7727"/>
                  </a:lnTo>
                  <a:lnTo>
                    <a:pt x="7788" y="8096"/>
                  </a:lnTo>
                  <a:cubicBezTo>
                    <a:pt x="8157" y="8216"/>
                    <a:pt x="8407" y="8561"/>
                    <a:pt x="8407" y="8942"/>
                  </a:cubicBezTo>
                  <a:lnTo>
                    <a:pt x="8407" y="11013"/>
                  </a:lnTo>
                  <a:cubicBezTo>
                    <a:pt x="8407" y="11097"/>
                    <a:pt x="8478" y="11180"/>
                    <a:pt x="8573" y="11180"/>
                  </a:cubicBezTo>
                  <a:cubicBezTo>
                    <a:pt x="8657" y="11180"/>
                    <a:pt x="8740" y="11097"/>
                    <a:pt x="8740" y="11013"/>
                  </a:cubicBezTo>
                  <a:lnTo>
                    <a:pt x="8740" y="8942"/>
                  </a:lnTo>
                  <a:cubicBezTo>
                    <a:pt x="8764" y="8442"/>
                    <a:pt x="8419" y="7965"/>
                    <a:pt x="7907" y="7811"/>
                  </a:cubicBezTo>
                  <a:lnTo>
                    <a:pt x="6716" y="7454"/>
                  </a:lnTo>
                  <a:cubicBezTo>
                    <a:pt x="6716" y="7430"/>
                    <a:pt x="6716" y="7382"/>
                    <a:pt x="6692" y="7358"/>
                  </a:cubicBezTo>
                  <a:cubicBezTo>
                    <a:pt x="6668" y="7251"/>
                    <a:pt x="6597" y="7144"/>
                    <a:pt x="6502" y="7096"/>
                  </a:cubicBezTo>
                  <a:lnTo>
                    <a:pt x="5775" y="6727"/>
                  </a:lnTo>
                  <a:lnTo>
                    <a:pt x="5775" y="6203"/>
                  </a:lnTo>
                  <a:cubicBezTo>
                    <a:pt x="6323" y="5822"/>
                    <a:pt x="6716" y="5227"/>
                    <a:pt x="6799" y="4536"/>
                  </a:cubicBezTo>
                  <a:lnTo>
                    <a:pt x="6906" y="4536"/>
                  </a:lnTo>
                  <a:cubicBezTo>
                    <a:pt x="7228" y="4536"/>
                    <a:pt x="7502" y="4298"/>
                    <a:pt x="7526" y="4001"/>
                  </a:cubicBezTo>
                  <a:cubicBezTo>
                    <a:pt x="7549" y="3834"/>
                    <a:pt x="7490" y="3655"/>
                    <a:pt x="7383" y="3536"/>
                  </a:cubicBezTo>
                  <a:cubicBezTo>
                    <a:pt x="7323" y="3477"/>
                    <a:pt x="7264" y="3441"/>
                    <a:pt x="7192" y="3393"/>
                  </a:cubicBezTo>
                  <a:lnTo>
                    <a:pt x="7192" y="1572"/>
                  </a:lnTo>
                  <a:cubicBezTo>
                    <a:pt x="7192" y="905"/>
                    <a:pt x="6633" y="357"/>
                    <a:pt x="5966" y="357"/>
                  </a:cubicBezTo>
                  <a:lnTo>
                    <a:pt x="5942" y="357"/>
                  </a:lnTo>
                  <a:cubicBezTo>
                    <a:pt x="5644" y="131"/>
                    <a:pt x="5204" y="0"/>
                    <a:pt x="47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66"/>
            <p:cNvSpPr/>
            <p:nvPr/>
          </p:nvSpPr>
          <p:spPr>
            <a:xfrm>
              <a:off x="6012727" y="4085840"/>
              <a:ext cx="37731" cy="37763"/>
            </a:xfrm>
            <a:custGeom>
              <a:avLst/>
              <a:gdLst/>
              <a:ahLst/>
              <a:cxnLst/>
              <a:rect l="l" t="t" r="r" b="b"/>
              <a:pathLst>
                <a:path w="1191" h="1192" extrusionOk="0">
                  <a:moveTo>
                    <a:pt x="595" y="1"/>
                  </a:moveTo>
                  <a:cubicBezTo>
                    <a:pt x="512" y="1"/>
                    <a:pt x="441" y="72"/>
                    <a:pt x="441" y="167"/>
                  </a:cubicBezTo>
                  <a:lnTo>
                    <a:pt x="441" y="429"/>
                  </a:lnTo>
                  <a:lnTo>
                    <a:pt x="167" y="429"/>
                  </a:lnTo>
                  <a:cubicBezTo>
                    <a:pt x="84" y="429"/>
                    <a:pt x="0" y="513"/>
                    <a:pt x="0" y="596"/>
                  </a:cubicBezTo>
                  <a:cubicBezTo>
                    <a:pt x="0" y="691"/>
                    <a:pt x="84" y="763"/>
                    <a:pt x="167" y="763"/>
                  </a:cubicBezTo>
                  <a:lnTo>
                    <a:pt x="441" y="763"/>
                  </a:lnTo>
                  <a:lnTo>
                    <a:pt x="441" y="1025"/>
                  </a:lnTo>
                  <a:cubicBezTo>
                    <a:pt x="441" y="1120"/>
                    <a:pt x="512" y="1191"/>
                    <a:pt x="595" y="1191"/>
                  </a:cubicBezTo>
                  <a:cubicBezTo>
                    <a:pt x="691" y="1191"/>
                    <a:pt x="762" y="1120"/>
                    <a:pt x="762" y="1025"/>
                  </a:cubicBezTo>
                  <a:lnTo>
                    <a:pt x="762" y="763"/>
                  </a:lnTo>
                  <a:lnTo>
                    <a:pt x="1024" y="763"/>
                  </a:lnTo>
                  <a:cubicBezTo>
                    <a:pt x="1119" y="763"/>
                    <a:pt x="1191" y="691"/>
                    <a:pt x="1191" y="596"/>
                  </a:cubicBezTo>
                  <a:cubicBezTo>
                    <a:pt x="1191" y="513"/>
                    <a:pt x="1119" y="429"/>
                    <a:pt x="1024" y="429"/>
                  </a:cubicBezTo>
                  <a:lnTo>
                    <a:pt x="762" y="429"/>
                  </a:lnTo>
                  <a:lnTo>
                    <a:pt x="762" y="167"/>
                  </a:lnTo>
                  <a:cubicBezTo>
                    <a:pt x="762" y="72"/>
                    <a:pt x="691"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8" name="Google Shape;10548;p66"/>
          <p:cNvGrpSpPr/>
          <p:nvPr/>
        </p:nvGrpSpPr>
        <p:grpSpPr>
          <a:xfrm>
            <a:off x="2206122" y="3360748"/>
            <a:ext cx="308183" cy="347561"/>
            <a:chOff x="2206122" y="3360748"/>
            <a:chExt cx="308183" cy="347561"/>
          </a:xfrm>
          <a:solidFill>
            <a:schemeClr val="accent1"/>
          </a:solidFill>
        </p:grpSpPr>
        <p:sp>
          <p:nvSpPr>
            <p:cNvPr id="10549" name="Google Shape;10549;p66"/>
            <p:cNvSpPr/>
            <p:nvPr/>
          </p:nvSpPr>
          <p:spPr>
            <a:xfrm>
              <a:off x="2206122" y="3543859"/>
              <a:ext cx="199932" cy="164451"/>
            </a:xfrm>
            <a:custGeom>
              <a:avLst/>
              <a:gdLst/>
              <a:ahLst/>
              <a:cxnLst/>
              <a:rect l="l" t="t" r="r" b="b"/>
              <a:pathLst>
                <a:path w="6311" h="5191" extrusionOk="0">
                  <a:moveTo>
                    <a:pt x="289" y="1"/>
                  </a:moveTo>
                  <a:cubicBezTo>
                    <a:pt x="219" y="1"/>
                    <a:pt x="162" y="52"/>
                    <a:pt x="143" y="118"/>
                  </a:cubicBezTo>
                  <a:cubicBezTo>
                    <a:pt x="48" y="476"/>
                    <a:pt x="0" y="845"/>
                    <a:pt x="0" y="1214"/>
                  </a:cubicBezTo>
                  <a:cubicBezTo>
                    <a:pt x="0" y="3405"/>
                    <a:pt x="1786" y="5191"/>
                    <a:pt x="3977" y="5191"/>
                  </a:cubicBezTo>
                  <a:cubicBezTo>
                    <a:pt x="4787" y="5191"/>
                    <a:pt x="5584" y="4941"/>
                    <a:pt x="6251" y="4476"/>
                  </a:cubicBezTo>
                  <a:cubicBezTo>
                    <a:pt x="6275" y="4429"/>
                    <a:pt x="6311" y="4321"/>
                    <a:pt x="6251" y="4250"/>
                  </a:cubicBezTo>
                  <a:cubicBezTo>
                    <a:pt x="6221" y="4204"/>
                    <a:pt x="6166" y="4183"/>
                    <a:pt x="6111" y="4183"/>
                  </a:cubicBezTo>
                  <a:cubicBezTo>
                    <a:pt x="6081" y="4183"/>
                    <a:pt x="6050" y="4189"/>
                    <a:pt x="6025" y="4202"/>
                  </a:cubicBezTo>
                  <a:cubicBezTo>
                    <a:pt x="5418" y="4643"/>
                    <a:pt x="4691" y="4857"/>
                    <a:pt x="3941" y="4857"/>
                  </a:cubicBezTo>
                  <a:cubicBezTo>
                    <a:pt x="1929" y="4857"/>
                    <a:pt x="298" y="3226"/>
                    <a:pt x="298" y="1214"/>
                  </a:cubicBezTo>
                  <a:cubicBezTo>
                    <a:pt x="298" y="869"/>
                    <a:pt x="346" y="535"/>
                    <a:pt x="441" y="202"/>
                  </a:cubicBezTo>
                  <a:cubicBezTo>
                    <a:pt x="477" y="118"/>
                    <a:pt x="417" y="23"/>
                    <a:pt x="346" y="11"/>
                  </a:cubicBezTo>
                  <a:cubicBezTo>
                    <a:pt x="326" y="4"/>
                    <a:pt x="307" y="1"/>
                    <a:pt x="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66"/>
            <p:cNvSpPr/>
            <p:nvPr/>
          </p:nvSpPr>
          <p:spPr>
            <a:xfrm>
              <a:off x="2216291" y="3360748"/>
              <a:ext cx="298014" cy="312872"/>
            </a:xfrm>
            <a:custGeom>
              <a:avLst/>
              <a:gdLst/>
              <a:ahLst/>
              <a:cxnLst/>
              <a:rect l="l" t="t" r="r" b="b"/>
              <a:pathLst>
                <a:path w="9407" h="9876" extrusionOk="0">
                  <a:moveTo>
                    <a:pt x="6830" y="0"/>
                  </a:moveTo>
                  <a:cubicBezTo>
                    <a:pt x="6032" y="0"/>
                    <a:pt x="5248" y="384"/>
                    <a:pt x="4763" y="1100"/>
                  </a:cubicBezTo>
                  <a:cubicBezTo>
                    <a:pt x="4632" y="1315"/>
                    <a:pt x="4513" y="1529"/>
                    <a:pt x="4454" y="1791"/>
                  </a:cubicBezTo>
                  <a:cubicBezTo>
                    <a:pt x="4418" y="1874"/>
                    <a:pt x="4478" y="1969"/>
                    <a:pt x="4561" y="1981"/>
                  </a:cubicBezTo>
                  <a:cubicBezTo>
                    <a:pt x="4574" y="1985"/>
                    <a:pt x="4587" y="1987"/>
                    <a:pt x="4600" y="1987"/>
                  </a:cubicBezTo>
                  <a:cubicBezTo>
                    <a:pt x="4671" y="1987"/>
                    <a:pt x="4741" y="1935"/>
                    <a:pt x="4751" y="1874"/>
                  </a:cubicBezTo>
                  <a:cubicBezTo>
                    <a:pt x="4811" y="1672"/>
                    <a:pt x="4894" y="1469"/>
                    <a:pt x="5037" y="1279"/>
                  </a:cubicBezTo>
                  <a:cubicBezTo>
                    <a:pt x="5455" y="652"/>
                    <a:pt x="6135" y="315"/>
                    <a:pt x="6830" y="315"/>
                  </a:cubicBezTo>
                  <a:cubicBezTo>
                    <a:pt x="7244" y="315"/>
                    <a:pt x="7664" y="435"/>
                    <a:pt x="8037" y="684"/>
                  </a:cubicBezTo>
                  <a:cubicBezTo>
                    <a:pt x="8514" y="1017"/>
                    <a:pt x="8847" y="1481"/>
                    <a:pt x="8966" y="2065"/>
                  </a:cubicBezTo>
                  <a:cubicBezTo>
                    <a:pt x="9085" y="2636"/>
                    <a:pt x="8966" y="3220"/>
                    <a:pt x="8633" y="3684"/>
                  </a:cubicBezTo>
                  <a:cubicBezTo>
                    <a:pt x="8230" y="4289"/>
                    <a:pt x="7574" y="4641"/>
                    <a:pt x="6873" y="4641"/>
                  </a:cubicBezTo>
                  <a:cubicBezTo>
                    <a:pt x="6829" y="4641"/>
                    <a:pt x="6784" y="4639"/>
                    <a:pt x="6740" y="4636"/>
                  </a:cubicBezTo>
                  <a:lnTo>
                    <a:pt x="6716" y="4636"/>
                  </a:lnTo>
                  <a:cubicBezTo>
                    <a:pt x="6549" y="4625"/>
                    <a:pt x="6406" y="4613"/>
                    <a:pt x="6240" y="4565"/>
                  </a:cubicBezTo>
                  <a:cubicBezTo>
                    <a:pt x="6220" y="4560"/>
                    <a:pt x="6204" y="4557"/>
                    <a:pt x="6189" y="4557"/>
                  </a:cubicBezTo>
                  <a:cubicBezTo>
                    <a:pt x="6168" y="4557"/>
                    <a:pt x="6148" y="4563"/>
                    <a:pt x="6121" y="4577"/>
                  </a:cubicBezTo>
                  <a:lnTo>
                    <a:pt x="5120" y="5053"/>
                  </a:lnTo>
                  <a:lnTo>
                    <a:pt x="5168" y="3958"/>
                  </a:lnTo>
                  <a:cubicBezTo>
                    <a:pt x="5168" y="3910"/>
                    <a:pt x="5156" y="3886"/>
                    <a:pt x="5144" y="3851"/>
                  </a:cubicBezTo>
                  <a:cubicBezTo>
                    <a:pt x="4823" y="3470"/>
                    <a:pt x="4668" y="2993"/>
                    <a:pt x="4680" y="2481"/>
                  </a:cubicBezTo>
                  <a:cubicBezTo>
                    <a:pt x="4680" y="2398"/>
                    <a:pt x="4608" y="2315"/>
                    <a:pt x="4513" y="2315"/>
                  </a:cubicBezTo>
                  <a:cubicBezTo>
                    <a:pt x="4418" y="2315"/>
                    <a:pt x="4347" y="2398"/>
                    <a:pt x="4347" y="2481"/>
                  </a:cubicBezTo>
                  <a:cubicBezTo>
                    <a:pt x="4347" y="2708"/>
                    <a:pt x="4382" y="2934"/>
                    <a:pt x="4442" y="3136"/>
                  </a:cubicBezTo>
                  <a:cubicBezTo>
                    <a:pt x="4168" y="3077"/>
                    <a:pt x="3894" y="3053"/>
                    <a:pt x="3620" y="3053"/>
                  </a:cubicBezTo>
                  <a:cubicBezTo>
                    <a:pt x="2858" y="3053"/>
                    <a:pt x="2132" y="3255"/>
                    <a:pt x="1489" y="3660"/>
                  </a:cubicBezTo>
                  <a:cubicBezTo>
                    <a:pt x="882" y="4041"/>
                    <a:pt x="370" y="4601"/>
                    <a:pt x="48" y="5256"/>
                  </a:cubicBezTo>
                  <a:cubicBezTo>
                    <a:pt x="1" y="5327"/>
                    <a:pt x="48" y="5434"/>
                    <a:pt x="120" y="5458"/>
                  </a:cubicBezTo>
                  <a:cubicBezTo>
                    <a:pt x="156" y="5470"/>
                    <a:pt x="167" y="5470"/>
                    <a:pt x="191" y="5470"/>
                  </a:cubicBezTo>
                  <a:cubicBezTo>
                    <a:pt x="251" y="5470"/>
                    <a:pt x="322" y="5446"/>
                    <a:pt x="346" y="5387"/>
                  </a:cubicBezTo>
                  <a:cubicBezTo>
                    <a:pt x="965" y="4136"/>
                    <a:pt x="2227" y="3362"/>
                    <a:pt x="3620" y="3362"/>
                  </a:cubicBezTo>
                  <a:cubicBezTo>
                    <a:pt x="3942" y="3362"/>
                    <a:pt x="4263" y="3410"/>
                    <a:pt x="4573" y="3482"/>
                  </a:cubicBezTo>
                  <a:cubicBezTo>
                    <a:pt x="4644" y="3660"/>
                    <a:pt x="4751" y="3827"/>
                    <a:pt x="4859" y="3970"/>
                  </a:cubicBezTo>
                  <a:lnTo>
                    <a:pt x="4799" y="5279"/>
                  </a:lnTo>
                  <a:cubicBezTo>
                    <a:pt x="4799" y="5339"/>
                    <a:pt x="4823" y="5387"/>
                    <a:pt x="4870" y="5410"/>
                  </a:cubicBezTo>
                  <a:cubicBezTo>
                    <a:pt x="4894" y="5434"/>
                    <a:pt x="4930" y="5446"/>
                    <a:pt x="4954" y="5446"/>
                  </a:cubicBezTo>
                  <a:cubicBezTo>
                    <a:pt x="4989" y="5446"/>
                    <a:pt x="5001" y="5446"/>
                    <a:pt x="5037" y="5434"/>
                  </a:cubicBezTo>
                  <a:lnTo>
                    <a:pt x="6228" y="4875"/>
                  </a:lnTo>
                  <a:cubicBezTo>
                    <a:pt x="6359" y="4910"/>
                    <a:pt x="6502" y="4934"/>
                    <a:pt x="6644" y="4958"/>
                  </a:cubicBezTo>
                  <a:cubicBezTo>
                    <a:pt x="7061" y="5565"/>
                    <a:pt x="7264" y="6268"/>
                    <a:pt x="7264" y="7006"/>
                  </a:cubicBezTo>
                  <a:cubicBezTo>
                    <a:pt x="7264" y="7994"/>
                    <a:pt x="6883" y="8911"/>
                    <a:pt x="6180" y="9613"/>
                  </a:cubicBezTo>
                  <a:cubicBezTo>
                    <a:pt x="6121" y="9673"/>
                    <a:pt x="6121" y="9780"/>
                    <a:pt x="6180" y="9839"/>
                  </a:cubicBezTo>
                  <a:cubicBezTo>
                    <a:pt x="6204" y="9863"/>
                    <a:pt x="6252" y="9875"/>
                    <a:pt x="6299" y="9875"/>
                  </a:cubicBezTo>
                  <a:cubicBezTo>
                    <a:pt x="6347" y="9875"/>
                    <a:pt x="6371" y="9863"/>
                    <a:pt x="6418" y="9839"/>
                  </a:cubicBezTo>
                  <a:cubicBezTo>
                    <a:pt x="7192" y="9077"/>
                    <a:pt x="7609" y="8077"/>
                    <a:pt x="7609" y="7006"/>
                  </a:cubicBezTo>
                  <a:cubicBezTo>
                    <a:pt x="7609" y="6279"/>
                    <a:pt x="7418" y="5577"/>
                    <a:pt x="7037" y="4958"/>
                  </a:cubicBezTo>
                  <a:cubicBezTo>
                    <a:pt x="7787" y="4898"/>
                    <a:pt x="8490" y="4505"/>
                    <a:pt x="8930" y="3851"/>
                  </a:cubicBezTo>
                  <a:cubicBezTo>
                    <a:pt x="9276" y="3303"/>
                    <a:pt x="9407" y="2648"/>
                    <a:pt x="9276" y="1993"/>
                  </a:cubicBezTo>
                  <a:cubicBezTo>
                    <a:pt x="9145" y="1338"/>
                    <a:pt x="8776" y="791"/>
                    <a:pt x="8216" y="422"/>
                  </a:cubicBezTo>
                  <a:cubicBezTo>
                    <a:pt x="7789" y="137"/>
                    <a:pt x="7307" y="0"/>
                    <a:pt x="68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66"/>
            <p:cNvSpPr/>
            <p:nvPr/>
          </p:nvSpPr>
          <p:spPr>
            <a:xfrm>
              <a:off x="2392812" y="3401615"/>
              <a:ext cx="83033" cy="80372"/>
            </a:xfrm>
            <a:custGeom>
              <a:avLst/>
              <a:gdLst/>
              <a:ahLst/>
              <a:cxnLst/>
              <a:rect l="l" t="t" r="r" b="b"/>
              <a:pathLst>
                <a:path w="2621" h="2537" extrusionOk="0">
                  <a:moveTo>
                    <a:pt x="1608" y="334"/>
                  </a:moveTo>
                  <a:cubicBezTo>
                    <a:pt x="1775" y="334"/>
                    <a:pt x="1918" y="394"/>
                    <a:pt x="2037" y="513"/>
                  </a:cubicBezTo>
                  <a:cubicBezTo>
                    <a:pt x="2275" y="739"/>
                    <a:pt x="2275" y="1132"/>
                    <a:pt x="2037" y="1370"/>
                  </a:cubicBezTo>
                  <a:cubicBezTo>
                    <a:pt x="1918" y="1489"/>
                    <a:pt x="1763" y="1549"/>
                    <a:pt x="1608" y="1549"/>
                  </a:cubicBezTo>
                  <a:cubicBezTo>
                    <a:pt x="1453" y="1549"/>
                    <a:pt x="1299" y="1489"/>
                    <a:pt x="1180" y="1370"/>
                  </a:cubicBezTo>
                  <a:cubicBezTo>
                    <a:pt x="941" y="1132"/>
                    <a:pt x="941" y="751"/>
                    <a:pt x="1180" y="513"/>
                  </a:cubicBezTo>
                  <a:cubicBezTo>
                    <a:pt x="1299" y="394"/>
                    <a:pt x="1442" y="334"/>
                    <a:pt x="1608" y="334"/>
                  </a:cubicBezTo>
                  <a:close/>
                  <a:moveTo>
                    <a:pt x="1608" y="1"/>
                  </a:moveTo>
                  <a:cubicBezTo>
                    <a:pt x="1358" y="1"/>
                    <a:pt x="1120" y="108"/>
                    <a:pt x="953" y="275"/>
                  </a:cubicBezTo>
                  <a:cubicBezTo>
                    <a:pt x="620" y="596"/>
                    <a:pt x="596" y="1108"/>
                    <a:pt x="846" y="1477"/>
                  </a:cubicBezTo>
                  <a:lnTo>
                    <a:pt x="60" y="2263"/>
                  </a:lnTo>
                  <a:cubicBezTo>
                    <a:pt x="1" y="2322"/>
                    <a:pt x="1" y="2430"/>
                    <a:pt x="60" y="2489"/>
                  </a:cubicBezTo>
                  <a:cubicBezTo>
                    <a:pt x="84" y="2525"/>
                    <a:pt x="132" y="2537"/>
                    <a:pt x="179" y="2537"/>
                  </a:cubicBezTo>
                  <a:cubicBezTo>
                    <a:pt x="227" y="2537"/>
                    <a:pt x="263" y="2525"/>
                    <a:pt x="299" y="2489"/>
                  </a:cubicBezTo>
                  <a:lnTo>
                    <a:pt x="1084" y="1703"/>
                  </a:lnTo>
                  <a:cubicBezTo>
                    <a:pt x="1251" y="1822"/>
                    <a:pt x="1430" y="1870"/>
                    <a:pt x="1620" y="1870"/>
                  </a:cubicBezTo>
                  <a:cubicBezTo>
                    <a:pt x="1858" y="1870"/>
                    <a:pt x="2096" y="1775"/>
                    <a:pt x="2275" y="1596"/>
                  </a:cubicBezTo>
                  <a:cubicBezTo>
                    <a:pt x="2620" y="1227"/>
                    <a:pt x="2620" y="644"/>
                    <a:pt x="2263" y="275"/>
                  </a:cubicBezTo>
                  <a:cubicBezTo>
                    <a:pt x="2084" y="96"/>
                    <a:pt x="1846"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66"/>
            <p:cNvSpPr/>
            <p:nvPr/>
          </p:nvSpPr>
          <p:spPr>
            <a:xfrm>
              <a:off x="2229502" y="3535147"/>
              <a:ext cx="201833" cy="94723"/>
            </a:xfrm>
            <a:custGeom>
              <a:avLst/>
              <a:gdLst/>
              <a:ahLst/>
              <a:cxnLst/>
              <a:rect l="l" t="t" r="r" b="b"/>
              <a:pathLst>
                <a:path w="6371" h="2990" extrusionOk="0">
                  <a:moveTo>
                    <a:pt x="3191" y="310"/>
                  </a:moveTo>
                  <a:cubicBezTo>
                    <a:pt x="3477" y="310"/>
                    <a:pt x="3751" y="346"/>
                    <a:pt x="4025" y="393"/>
                  </a:cubicBezTo>
                  <a:cubicBezTo>
                    <a:pt x="4191" y="584"/>
                    <a:pt x="4275" y="834"/>
                    <a:pt x="4275" y="1084"/>
                  </a:cubicBezTo>
                  <a:cubicBezTo>
                    <a:pt x="4275" y="1703"/>
                    <a:pt x="3787" y="2191"/>
                    <a:pt x="3179" y="2191"/>
                  </a:cubicBezTo>
                  <a:cubicBezTo>
                    <a:pt x="2560" y="2191"/>
                    <a:pt x="2072" y="1703"/>
                    <a:pt x="2072" y="1084"/>
                  </a:cubicBezTo>
                  <a:cubicBezTo>
                    <a:pt x="2108" y="846"/>
                    <a:pt x="2191" y="596"/>
                    <a:pt x="2358" y="393"/>
                  </a:cubicBezTo>
                  <a:cubicBezTo>
                    <a:pt x="2620" y="346"/>
                    <a:pt x="2906" y="310"/>
                    <a:pt x="3191" y="310"/>
                  </a:cubicBezTo>
                  <a:close/>
                  <a:moveTo>
                    <a:pt x="1905" y="489"/>
                  </a:moveTo>
                  <a:lnTo>
                    <a:pt x="1905" y="489"/>
                  </a:lnTo>
                  <a:cubicBezTo>
                    <a:pt x="1822" y="691"/>
                    <a:pt x="1775" y="894"/>
                    <a:pt x="1775" y="1108"/>
                  </a:cubicBezTo>
                  <a:cubicBezTo>
                    <a:pt x="1775" y="1894"/>
                    <a:pt x="2417" y="2513"/>
                    <a:pt x="3191" y="2513"/>
                  </a:cubicBezTo>
                  <a:cubicBezTo>
                    <a:pt x="3965" y="2513"/>
                    <a:pt x="4608" y="1882"/>
                    <a:pt x="4608" y="1108"/>
                  </a:cubicBezTo>
                  <a:cubicBezTo>
                    <a:pt x="4608" y="894"/>
                    <a:pt x="4561" y="691"/>
                    <a:pt x="4465" y="489"/>
                  </a:cubicBezTo>
                  <a:lnTo>
                    <a:pt x="4465" y="489"/>
                  </a:lnTo>
                  <a:cubicBezTo>
                    <a:pt x="5180" y="691"/>
                    <a:pt x="5751" y="1060"/>
                    <a:pt x="6001" y="1489"/>
                  </a:cubicBezTo>
                  <a:cubicBezTo>
                    <a:pt x="5620" y="2191"/>
                    <a:pt x="4465" y="2668"/>
                    <a:pt x="3203" y="2668"/>
                  </a:cubicBezTo>
                  <a:cubicBezTo>
                    <a:pt x="1929" y="2668"/>
                    <a:pt x="798" y="2191"/>
                    <a:pt x="381" y="1489"/>
                  </a:cubicBezTo>
                  <a:cubicBezTo>
                    <a:pt x="632" y="1060"/>
                    <a:pt x="1191" y="691"/>
                    <a:pt x="1905" y="489"/>
                  </a:cubicBezTo>
                  <a:close/>
                  <a:moveTo>
                    <a:pt x="3191" y="1"/>
                  </a:moveTo>
                  <a:cubicBezTo>
                    <a:pt x="2858" y="1"/>
                    <a:pt x="2548" y="36"/>
                    <a:pt x="2239" y="96"/>
                  </a:cubicBezTo>
                  <a:cubicBezTo>
                    <a:pt x="1179" y="286"/>
                    <a:pt x="358" y="786"/>
                    <a:pt x="36" y="1429"/>
                  </a:cubicBezTo>
                  <a:cubicBezTo>
                    <a:pt x="0" y="1477"/>
                    <a:pt x="0" y="1536"/>
                    <a:pt x="36" y="1584"/>
                  </a:cubicBezTo>
                  <a:cubicBezTo>
                    <a:pt x="465" y="2429"/>
                    <a:pt x="1727" y="2989"/>
                    <a:pt x="3191" y="2989"/>
                  </a:cubicBezTo>
                  <a:cubicBezTo>
                    <a:pt x="4644" y="2989"/>
                    <a:pt x="5918" y="2429"/>
                    <a:pt x="6347" y="1584"/>
                  </a:cubicBezTo>
                  <a:cubicBezTo>
                    <a:pt x="6370" y="1525"/>
                    <a:pt x="6370" y="1477"/>
                    <a:pt x="6347" y="1429"/>
                  </a:cubicBezTo>
                  <a:cubicBezTo>
                    <a:pt x="6013" y="786"/>
                    <a:pt x="5204" y="286"/>
                    <a:pt x="4144" y="96"/>
                  </a:cubicBezTo>
                  <a:cubicBezTo>
                    <a:pt x="3822" y="36"/>
                    <a:pt x="3513"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66"/>
            <p:cNvSpPr/>
            <p:nvPr/>
          </p:nvSpPr>
          <p:spPr>
            <a:xfrm>
              <a:off x="2236281" y="3609215"/>
              <a:ext cx="81893" cy="38364"/>
            </a:xfrm>
            <a:custGeom>
              <a:avLst/>
              <a:gdLst/>
              <a:ahLst/>
              <a:cxnLst/>
              <a:rect l="l" t="t" r="r" b="b"/>
              <a:pathLst>
                <a:path w="2585" h="1211" extrusionOk="0">
                  <a:moveTo>
                    <a:pt x="180" y="1"/>
                  </a:moveTo>
                  <a:cubicBezTo>
                    <a:pt x="140" y="1"/>
                    <a:pt x="101" y="15"/>
                    <a:pt x="72" y="44"/>
                  </a:cubicBezTo>
                  <a:cubicBezTo>
                    <a:pt x="1" y="103"/>
                    <a:pt x="1" y="211"/>
                    <a:pt x="60" y="270"/>
                  </a:cubicBezTo>
                  <a:cubicBezTo>
                    <a:pt x="525" y="818"/>
                    <a:pt x="1418" y="1175"/>
                    <a:pt x="2406" y="1211"/>
                  </a:cubicBezTo>
                  <a:cubicBezTo>
                    <a:pt x="2501" y="1211"/>
                    <a:pt x="2573" y="1127"/>
                    <a:pt x="2573" y="1056"/>
                  </a:cubicBezTo>
                  <a:cubicBezTo>
                    <a:pt x="2584" y="949"/>
                    <a:pt x="2513" y="877"/>
                    <a:pt x="2430" y="877"/>
                  </a:cubicBezTo>
                  <a:cubicBezTo>
                    <a:pt x="1513" y="853"/>
                    <a:pt x="703" y="532"/>
                    <a:pt x="298" y="56"/>
                  </a:cubicBezTo>
                  <a:cubicBezTo>
                    <a:pt x="267" y="18"/>
                    <a:pt x="223"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4" name="Google Shape;10554;p66"/>
          <p:cNvGrpSpPr/>
          <p:nvPr/>
        </p:nvGrpSpPr>
        <p:grpSpPr>
          <a:xfrm>
            <a:off x="5353403" y="3785609"/>
            <a:ext cx="277992" cy="354974"/>
            <a:chOff x="5353403" y="3785609"/>
            <a:chExt cx="277992" cy="354974"/>
          </a:xfrm>
          <a:solidFill>
            <a:schemeClr val="accent1"/>
          </a:solidFill>
        </p:grpSpPr>
        <p:sp>
          <p:nvSpPr>
            <p:cNvPr id="10555" name="Google Shape;10555;p66"/>
            <p:cNvSpPr/>
            <p:nvPr/>
          </p:nvSpPr>
          <p:spPr>
            <a:xfrm>
              <a:off x="5476734" y="3952562"/>
              <a:ext cx="33232" cy="15998"/>
            </a:xfrm>
            <a:custGeom>
              <a:avLst/>
              <a:gdLst/>
              <a:ahLst/>
              <a:cxnLst/>
              <a:rect l="l" t="t" r="r" b="b"/>
              <a:pathLst>
                <a:path w="1049" h="505" extrusionOk="0">
                  <a:moveTo>
                    <a:pt x="189" y="0"/>
                  </a:moveTo>
                  <a:cubicBezTo>
                    <a:pt x="154" y="0"/>
                    <a:pt x="117" y="10"/>
                    <a:pt x="84" y="29"/>
                  </a:cubicBezTo>
                  <a:cubicBezTo>
                    <a:pt x="12" y="64"/>
                    <a:pt x="0" y="171"/>
                    <a:pt x="48" y="255"/>
                  </a:cubicBezTo>
                  <a:cubicBezTo>
                    <a:pt x="155" y="398"/>
                    <a:pt x="334" y="505"/>
                    <a:pt x="536" y="505"/>
                  </a:cubicBezTo>
                  <a:cubicBezTo>
                    <a:pt x="727" y="505"/>
                    <a:pt x="917" y="410"/>
                    <a:pt x="1024" y="255"/>
                  </a:cubicBezTo>
                  <a:cubicBezTo>
                    <a:pt x="1048" y="171"/>
                    <a:pt x="1024" y="76"/>
                    <a:pt x="953" y="29"/>
                  </a:cubicBezTo>
                  <a:cubicBezTo>
                    <a:pt x="924" y="10"/>
                    <a:pt x="890" y="0"/>
                    <a:pt x="856" y="0"/>
                  </a:cubicBezTo>
                  <a:cubicBezTo>
                    <a:pt x="805" y="0"/>
                    <a:pt x="755" y="21"/>
                    <a:pt x="727" y="64"/>
                  </a:cubicBezTo>
                  <a:cubicBezTo>
                    <a:pt x="691" y="124"/>
                    <a:pt x="608" y="171"/>
                    <a:pt x="524" y="171"/>
                  </a:cubicBezTo>
                  <a:cubicBezTo>
                    <a:pt x="429" y="171"/>
                    <a:pt x="346" y="136"/>
                    <a:pt x="310" y="64"/>
                  </a:cubicBezTo>
                  <a:cubicBezTo>
                    <a:pt x="289" y="21"/>
                    <a:pt x="241"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66"/>
            <p:cNvSpPr/>
            <p:nvPr/>
          </p:nvSpPr>
          <p:spPr>
            <a:xfrm>
              <a:off x="5457124" y="3902540"/>
              <a:ext cx="10201" cy="15872"/>
            </a:xfrm>
            <a:custGeom>
              <a:avLst/>
              <a:gdLst/>
              <a:ahLst/>
              <a:cxnLst/>
              <a:rect l="l" t="t" r="r" b="b"/>
              <a:pathLst>
                <a:path w="322" h="501" extrusionOk="0">
                  <a:moveTo>
                    <a:pt x="155" y="0"/>
                  </a:moveTo>
                  <a:cubicBezTo>
                    <a:pt x="72" y="0"/>
                    <a:pt x="0" y="72"/>
                    <a:pt x="0" y="167"/>
                  </a:cubicBezTo>
                  <a:lnTo>
                    <a:pt x="0" y="346"/>
                  </a:lnTo>
                  <a:cubicBezTo>
                    <a:pt x="0" y="429"/>
                    <a:pt x="72" y="500"/>
                    <a:pt x="155" y="500"/>
                  </a:cubicBezTo>
                  <a:cubicBezTo>
                    <a:pt x="250" y="500"/>
                    <a:pt x="322" y="429"/>
                    <a:pt x="322" y="346"/>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66"/>
            <p:cNvSpPr/>
            <p:nvPr/>
          </p:nvSpPr>
          <p:spPr>
            <a:xfrm>
              <a:off x="5518234" y="3902540"/>
              <a:ext cx="10581" cy="15872"/>
            </a:xfrm>
            <a:custGeom>
              <a:avLst/>
              <a:gdLst/>
              <a:ahLst/>
              <a:cxnLst/>
              <a:rect l="l" t="t" r="r" b="b"/>
              <a:pathLst>
                <a:path w="334" h="501" extrusionOk="0">
                  <a:moveTo>
                    <a:pt x="167" y="0"/>
                  </a:moveTo>
                  <a:cubicBezTo>
                    <a:pt x="72" y="0"/>
                    <a:pt x="0" y="72"/>
                    <a:pt x="0" y="167"/>
                  </a:cubicBezTo>
                  <a:lnTo>
                    <a:pt x="0" y="346"/>
                  </a:lnTo>
                  <a:cubicBezTo>
                    <a:pt x="0" y="429"/>
                    <a:pt x="72" y="500"/>
                    <a:pt x="167" y="500"/>
                  </a:cubicBezTo>
                  <a:cubicBezTo>
                    <a:pt x="250" y="500"/>
                    <a:pt x="333" y="429"/>
                    <a:pt x="333" y="346"/>
                  </a:cubicBezTo>
                  <a:lnTo>
                    <a:pt x="333"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66"/>
            <p:cNvSpPr/>
            <p:nvPr/>
          </p:nvSpPr>
          <p:spPr>
            <a:xfrm>
              <a:off x="5353403" y="3785609"/>
              <a:ext cx="277992" cy="354974"/>
            </a:xfrm>
            <a:custGeom>
              <a:avLst/>
              <a:gdLst/>
              <a:ahLst/>
              <a:cxnLst/>
              <a:rect l="l" t="t" r="r" b="b"/>
              <a:pathLst>
                <a:path w="8775" h="11205" extrusionOk="0">
                  <a:moveTo>
                    <a:pt x="2822" y="846"/>
                  </a:moveTo>
                  <a:lnTo>
                    <a:pt x="2822" y="2274"/>
                  </a:lnTo>
                  <a:cubicBezTo>
                    <a:pt x="2822" y="2274"/>
                    <a:pt x="2822" y="2286"/>
                    <a:pt x="2810" y="2286"/>
                  </a:cubicBezTo>
                  <a:lnTo>
                    <a:pt x="2453" y="2286"/>
                  </a:lnTo>
                  <a:cubicBezTo>
                    <a:pt x="2453" y="2286"/>
                    <a:pt x="2441" y="2286"/>
                    <a:pt x="2441" y="2274"/>
                  </a:cubicBezTo>
                  <a:lnTo>
                    <a:pt x="2441" y="1215"/>
                  </a:lnTo>
                  <a:lnTo>
                    <a:pt x="2453" y="1215"/>
                  </a:lnTo>
                  <a:cubicBezTo>
                    <a:pt x="2453" y="1155"/>
                    <a:pt x="2477" y="1096"/>
                    <a:pt x="2524" y="1072"/>
                  </a:cubicBezTo>
                  <a:lnTo>
                    <a:pt x="2822" y="846"/>
                  </a:lnTo>
                  <a:close/>
                  <a:moveTo>
                    <a:pt x="4739" y="322"/>
                  </a:moveTo>
                  <a:cubicBezTo>
                    <a:pt x="4739" y="322"/>
                    <a:pt x="4763" y="322"/>
                    <a:pt x="4763" y="346"/>
                  </a:cubicBezTo>
                  <a:lnTo>
                    <a:pt x="4763" y="2274"/>
                  </a:lnTo>
                  <a:cubicBezTo>
                    <a:pt x="4763" y="2274"/>
                    <a:pt x="4763" y="2286"/>
                    <a:pt x="4739" y="2286"/>
                  </a:cubicBezTo>
                  <a:lnTo>
                    <a:pt x="4048" y="2286"/>
                  </a:lnTo>
                  <a:cubicBezTo>
                    <a:pt x="4048" y="2286"/>
                    <a:pt x="4024" y="2286"/>
                    <a:pt x="4024" y="2274"/>
                  </a:cubicBezTo>
                  <a:lnTo>
                    <a:pt x="4024" y="346"/>
                  </a:lnTo>
                  <a:cubicBezTo>
                    <a:pt x="4024" y="334"/>
                    <a:pt x="4030" y="328"/>
                    <a:pt x="4033" y="328"/>
                  </a:cubicBezTo>
                  <a:cubicBezTo>
                    <a:pt x="4036" y="328"/>
                    <a:pt x="4036" y="334"/>
                    <a:pt x="4024" y="346"/>
                  </a:cubicBezTo>
                  <a:lnTo>
                    <a:pt x="4739" y="322"/>
                  </a:lnTo>
                  <a:close/>
                  <a:moveTo>
                    <a:pt x="5965" y="846"/>
                  </a:moveTo>
                  <a:lnTo>
                    <a:pt x="6263" y="1072"/>
                  </a:lnTo>
                  <a:cubicBezTo>
                    <a:pt x="6310" y="1096"/>
                    <a:pt x="6334" y="1155"/>
                    <a:pt x="6334" y="1215"/>
                  </a:cubicBezTo>
                  <a:lnTo>
                    <a:pt x="6334" y="2274"/>
                  </a:lnTo>
                  <a:cubicBezTo>
                    <a:pt x="6334" y="2274"/>
                    <a:pt x="6334" y="2286"/>
                    <a:pt x="6322" y="2286"/>
                  </a:cubicBezTo>
                  <a:lnTo>
                    <a:pt x="5965" y="2286"/>
                  </a:lnTo>
                  <a:cubicBezTo>
                    <a:pt x="5965" y="2286"/>
                    <a:pt x="5953" y="2286"/>
                    <a:pt x="5953" y="2274"/>
                  </a:cubicBezTo>
                  <a:lnTo>
                    <a:pt x="5953" y="846"/>
                  </a:lnTo>
                  <a:close/>
                  <a:moveTo>
                    <a:pt x="5072" y="596"/>
                  </a:moveTo>
                  <a:cubicBezTo>
                    <a:pt x="5263" y="631"/>
                    <a:pt x="5441" y="715"/>
                    <a:pt x="5620" y="822"/>
                  </a:cubicBezTo>
                  <a:lnTo>
                    <a:pt x="5620" y="2274"/>
                  </a:lnTo>
                  <a:cubicBezTo>
                    <a:pt x="5620" y="2465"/>
                    <a:pt x="5775" y="2620"/>
                    <a:pt x="5965" y="2620"/>
                  </a:cubicBezTo>
                  <a:lnTo>
                    <a:pt x="6322" y="2620"/>
                  </a:lnTo>
                  <a:cubicBezTo>
                    <a:pt x="6513" y="2620"/>
                    <a:pt x="6668" y="2465"/>
                    <a:pt x="6668" y="2274"/>
                  </a:cubicBezTo>
                  <a:lnTo>
                    <a:pt x="6668" y="1798"/>
                  </a:lnTo>
                  <a:cubicBezTo>
                    <a:pt x="6870" y="2155"/>
                    <a:pt x="7001" y="2572"/>
                    <a:pt x="7037" y="2989"/>
                  </a:cubicBezTo>
                  <a:lnTo>
                    <a:pt x="6501" y="2989"/>
                  </a:lnTo>
                  <a:cubicBezTo>
                    <a:pt x="6406" y="2989"/>
                    <a:pt x="6334" y="3060"/>
                    <a:pt x="6334" y="3155"/>
                  </a:cubicBezTo>
                  <a:cubicBezTo>
                    <a:pt x="6334" y="3239"/>
                    <a:pt x="6406" y="3310"/>
                    <a:pt x="6501" y="3310"/>
                  </a:cubicBezTo>
                  <a:lnTo>
                    <a:pt x="6858" y="3310"/>
                  </a:lnTo>
                  <a:lnTo>
                    <a:pt x="6858" y="3536"/>
                  </a:lnTo>
                  <a:cubicBezTo>
                    <a:pt x="6799" y="3572"/>
                    <a:pt x="6763" y="3632"/>
                    <a:pt x="6763" y="3691"/>
                  </a:cubicBezTo>
                  <a:cubicBezTo>
                    <a:pt x="6763" y="3775"/>
                    <a:pt x="6846" y="3846"/>
                    <a:pt x="6929" y="3846"/>
                  </a:cubicBezTo>
                  <a:cubicBezTo>
                    <a:pt x="7001" y="3846"/>
                    <a:pt x="7084" y="3882"/>
                    <a:pt x="7144" y="3941"/>
                  </a:cubicBezTo>
                  <a:cubicBezTo>
                    <a:pt x="7203" y="4001"/>
                    <a:pt x="7215" y="4072"/>
                    <a:pt x="7215" y="4144"/>
                  </a:cubicBezTo>
                  <a:cubicBezTo>
                    <a:pt x="7203" y="4287"/>
                    <a:pt x="7060" y="4406"/>
                    <a:pt x="6918" y="4406"/>
                  </a:cubicBezTo>
                  <a:lnTo>
                    <a:pt x="6846" y="4406"/>
                  </a:lnTo>
                  <a:lnTo>
                    <a:pt x="6846" y="4394"/>
                  </a:lnTo>
                  <a:cubicBezTo>
                    <a:pt x="6846" y="4298"/>
                    <a:pt x="6763" y="4227"/>
                    <a:pt x="6679" y="4227"/>
                  </a:cubicBezTo>
                  <a:cubicBezTo>
                    <a:pt x="6584" y="4227"/>
                    <a:pt x="6513" y="4298"/>
                    <a:pt x="6513" y="4394"/>
                  </a:cubicBezTo>
                  <a:cubicBezTo>
                    <a:pt x="6513" y="5096"/>
                    <a:pt x="6156" y="5763"/>
                    <a:pt x="5572" y="6144"/>
                  </a:cubicBezTo>
                  <a:lnTo>
                    <a:pt x="5572" y="6108"/>
                  </a:lnTo>
                  <a:lnTo>
                    <a:pt x="5489" y="5370"/>
                  </a:lnTo>
                  <a:cubicBezTo>
                    <a:pt x="5441" y="5013"/>
                    <a:pt x="5155" y="4763"/>
                    <a:pt x="4798" y="4763"/>
                  </a:cubicBezTo>
                  <a:lnTo>
                    <a:pt x="3989" y="4763"/>
                  </a:lnTo>
                  <a:cubicBezTo>
                    <a:pt x="3631" y="4763"/>
                    <a:pt x="3334" y="5025"/>
                    <a:pt x="3298" y="5370"/>
                  </a:cubicBezTo>
                  <a:lnTo>
                    <a:pt x="3215" y="6108"/>
                  </a:lnTo>
                  <a:lnTo>
                    <a:pt x="3215" y="6144"/>
                  </a:lnTo>
                  <a:cubicBezTo>
                    <a:pt x="2977" y="5965"/>
                    <a:pt x="2774" y="5763"/>
                    <a:pt x="2619" y="5525"/>
                  </a:cubicBezTo>
                  <a:cubicBezTo>
                    <a:pt x="2393" y="5180"/>
                    <a:pt x="2274" y="4787"/>
                    <a:pt x="2274" y="4370"/>
                  </a:cubicBezTo>
                  <a:cubicBezTo>
                    <a:pt x="2274" y="4287"/>
                    <a:pt x="2203" y="4203"/>
                    <a:pt x="2107" y="4203"/>
                  </a:cubicBezTo>
                  <a:cubicBezTo>
                    <a:pt x="2024" y="4203"/>
                    <a:pt x="1941" y="4287"/>
                    <a:pt x="1941" y="4370"/>
                  </a:cubicBezTo>
                  <a:lnTo>
                    <a:pt x="1941" y="4394"/>
                  </a:lnTo>
                  <a:lnTo>
                    <a:pt x="1846" y="4394"/>
                  </a:lnTo>
                  <a:cubicBezTo>
                    <a:pt x="1762" y="4394"/>
                    <a:pt x="1691" y="4358"/>
                    <a:pt x="1631" y="4298"/>
                  </a:cubicBezTo>
                  <a:cubicBezTo>
                    <a:pt x="1572" y="4239"/>
                    <a:pt x="1560" y="4167"/>
                    <a:pt x="1560" y="4096"/>
                  </a:cubicBezTo>
                  <a:cubicBezTo>
                    <a:pt x="1572" y="3953"/>
                    <a:pt x="1703" y="3834"/>
                    <a:pt x="1857" y="3834"/>
                  </a:cubicBezTo>
                  <a:cubicBezTo>
                    <a:pt x="1941" y="3834"/>
                    <a:pt x="2024" y="3763"/>
                    <a:pt x="2024" y="3667"/>
                  </a:cubicBezTo>
                  <a:cubicBezTo>
                    <a:pt x="2024" y="3596"/>
                    <a:pt x="1976" y="3536"/>
                    <a:pt x="1905" y="3525"/>
                  </a:cubicBezTo>
                  <a:lnTo>
                    <a:pt x="1905" y="3310"/>
                  </a:lnTo>
                  <a:lnTo>
                    <a:pt x="5775" y="3310"/>
                  </a:lnTo>
                  <a:cubicBezTo>
                    <a:pt x="5858" y="3310"/>
                    <a:pt x="5929" y="3239"/>
                    <a:pt x="5929" y="3155"/>
                  </a:cubicBezTo>
                  <a:cubicBezTo>
                    <a:pt x="5929" y="3060"/>
                    <a:pt x="5858" y="2989"/>
                    <a:pt x="5775" y="2989"/>
                  </a:cubicBezTo>
                  <a:lnTo>
                    <a:pt x="1726" y="2989"/>
                  </a:lnTo>
                  <a:cubicBezTo>
                    <a:pt x="1750" y="2572"/>
                    <a:pt x="1869" y="2155"/>
                    <a:pt x="2096" y="1798"/>
                  </a:cubicBezTo>
                  <a:lnTo>
                    <a:pt x="2096" y="2274"/>
                  </a:lnTo>
                  <a:cubicBezTo>
                    <a:pt x="2096" y="2465"/>
                    <a:pt x="2238" y="2620"/>
                    <a:pt x="2441" y="2620"/>
                  </a:cubicBezTo>
                  <a:lnTo>
                    <a:pt x="2798" y="2620"/>
                  </a:lnTo>
                  <a:cubicBezTo>
                    <a:pt x="2989" y="2620"/>
                    <a:pt x="3131" y="2465"/>
                    <a:pt x="3131" y="2274"/>
                  </a:cubicBezTo>
                  <a:lnTo>
                    <a:pt x="3131" y="822"/>
                  </a:lnTo>
                  <a:cubicBezTo>
                    <a:pt x="3310" y="727"/>
                    <a:pt x="3489" y="655"/>
                    <a:pt x="3691" y="596"/>
                  </a:cubicBezTo>
                  <a:lnTo>
                    <a:pt x="3691" y="2274"/>
                  </a:lnTo>
                  <a:cubicBezTo>
                    <a:pt x="3691" y="2465"/>
                    <a:pt x="3834" y="2620"/>
                    <a:pt x="4024" y="2620"/>
                  </a:cubicBezTo>
                  <a:lnTo>
                    <a:pt x="4727" y="2620"/>
                  </a:lnTo>
                  <a:cubicBezTo>
                    <a:pt x="4917" y="2620"/>
                    <a:pt x="5072" y="2465"/>
                    <a:pt x="5072" y="2274"/>
                  </a:cubicBezTo>
                  <a:lnTo>
                    <a:pt x="5072" y="596"/>
                  </a:lnTo>
                  <a:close/>
                  <a:moveTo>
                    <a:pt x="4822" y="5072"/>
                  </a:moveTo>
                  <a:cubicBezTo>
                    <a:pt x="5001" y="5072"/>
                    <a:pt x="5155" y="5203"/>
                    <a:pt x="5179" y="5406"/>
                  </a:cubicBezTo>
                  <a:lnTo>
                    <a:pt x="5263" y="6144"/>
                  </a:lnTo>
                  <a:cubicBezTo>
                    <a:pt x="5263" y="6275"/>
                    <a:pt x="5191" y="6430"/>
                    <a:pt x="5060" y="6501"/>
                  </a:cubicBezTo>
                  <a:lnTo>
                    <a:pt x="4560" y="6739"/>
                  </a:lnTo>
                  <a:cubicBezTo>
                    <a:pt x="4513" y="6763"/>
                    <a:pt x="4459" y="6775"/>
                    <a:pt x="4404" y="6775"/>
                  </a:cubicBezTo>
                  <a:cubicBezTo>
                    <a:pt x="4349" y="6775"/>
                    <a:pt x="4292" y="6763"/>
                    <a:pt x="4239" y="6739"/>
                  </a:cubicBezTo>
                  <a:lnTo>
                    <a:pt x="3751" y="6501"/>
                  </a:lnTo>
                  <a:cubicBezTo>
                    <a:pt x="3608" y="6430"/>
                    <a:pt x="3536" y="6299"/>
                    <a:pt x="3548" y="6144"/>
                  </a:cubicBezTo>
                  <a:lnTo>
                    <a:pt x="3643" y="5406"/>
                  </a:lnTo>
                  <a:cubicBezTo>
                    <a:pt x="3655" y="5227"/>
                    <a:pt x="3822" y="5072"/>
                    <a:pt x="4001" y="5072"/>
                  </a:cubicBezTo>
                  <a:close/>
                  <a:moveTo>
                    <a:pt x="5489" y="6561"/>
                  </a:moveTo>
                  <a:lnTo>
                    <a:pt x="5489" y="7120"/>
                  </a:lnTo>
                  <a:cubicBezTo>
                    <a:pt x="5489" y="7370"/>
                    <a:pt x="5620" y="7608"/>
                    <a:pt x="5822" y="7716"/>
                  </a:cubicBezTo>
                  <a:cubicBezTo>
                    <a:pt x="5465" y="8168"/>
                    <a:pt x="4953" y="8418"/>
                    <a:pt x="4405" y="8418"/>
                  </a:cubicBezTo>
                  <a:cubicBezTo>
                    <a:pt x="3846" y="8418"/>
                    <a:pt x="3334" y="8168"/>
                    <a:pt x="3000" y="7739"/>
                  </a:cubicBezTo>
                  <a:cubicBezTo>
                    <a:pt x="3215" y="7620"/>
                    <a:pt x="3346" y="7394"/>
                    <a:pt x="3346" y="7144"/>
                  </a:cubicBezTo>
                  <a:lnTo>
                    <a:pt x="3346" y="6573"/>
                  </a:lnTo>
                  <a:lnTo>
                    <a:pt x="3370" y="6573"/>
                  </a:lnTo>
                  <a:cubicBezTo>
                    <a:pt x="3429" y="6668"/>
                    <a:pt x="3524" y="6727"/>
                    <a:pt x="3608" y="6787"/>
                  </a:cubicBezTo>
                  <a:lnTo>
                    <a:pt x="4096" y="7025"/>
                  </a:lnTo>
                  <a:cubicBezTo>
                    <a:pt x="4203" y="7073"/>
                    <a:pt x="4310" y="7096"/>
                    <a:pt x="4417" y="7096"/>
                  </a:cubicBezTo>
                  <a:cubicBezTo>
                    <a:pt x="4513" y="7096"/>
                    <a:pt x="4620" y="7073"/>
                    <a:pt x="4727" y="7025"/>
                  </a:cubicBezTo>
                  <a:lnTo>
                    <a:pt x="5215" y="6787"/>
                  </a:lnTo>
                  <a:cubicBezTo>
                    <a:pt x="5322" y="6739"/>
                    <a:pt x="5394" y="6668"/>
                    <a:pt x="5453" y="6573"/>
                  </a:cubicBezTo>
                  <a:cubicBezTo>
                    <a:pt x="5465" y="6573"/>
                    <a:pt x="5465" y="6573"/>
                    <a:pt x="5489" y="6561"/>
                  </a:cubicBezTo>
                  <a:close/>
                  <a:moveTo>
                    <a:pt x="2298" y="7966"/>
                  </a:moveTo>
                  <a:lnTo>
                    <a:pt x="2298" y="9299"/>
                  </a:lnTo>
                  <a:lnTo>
                    <a:pt x="2107" y="9299"/>
                  </a:lnTo>
                  <a:cubicBezTo>
                    <a:pt x="1976" y="9299"/>
                    <a:pt x="1857" y="9347"/>
                    <a:pt x="1750" y="9406"/>
                  </a:cubicBezTo>
                  <a:lnTo>
                    <a:pt x="1750" y="8120"/>
                  </a:lnTo>
                  <a:lnTo>
                    <a:pt x="2298" y="7966"/>
                  </a:lnTo>
                  <a:close/>
                  <a:moveTo>
                    <a:pt x="6501" y="7966"/>
                  </a:moveTo>
                  <a:lnTo>
                    <a:pt x="7049" y="8120"/>
                  </a:lnTo>
                  <a:lnTo>
                    <a:pt x="7049" y="9406"/>
                  </a:lnTo>
                  <a:cubicBezTo>
                    <a:pt x="6941" y="9347"/>
                    <a:pt x="6822" y="9299"/>
                    <a:pt x="6691" y="9299"/>
                  </a:cubicBezTo>
                  <a:lnTo>
                    <a:pt x="6501" y="9299"/>
                  </a:lnTo>
                  <a:lnTo>
                    <a:pt x="6501" y="7966"/>
                  </a:lnTo>
                  <a:close/>
                  <a:moveTo>
                    <a:pt x="4048" y="0"/>
                  </a:moveTo>
                  <a:cubicBezTo>
                    <a:pt x="3881" y="0"/>
                    <a:pt x="3762" y="96"/>
                    <a:pt x="3715" y="250"/>
                  </a:cubicBezTo>
                  <a:cubicBezTo>
                    <a:pt x="3477" y="310"/>
                    <a:pt x="3239" y="381"/>
                    <a:pt x="3036" y="500"/>
                  </a:cubicBezTo>
                  <a:cubicBezTo>
                    <a:pt x="3012" y="500"/>
                    <a:pt x="3012" y="488"/>
                    <a:pt x="3000" y="488"/>
                  </a:cubicBezTo>
                  <a:cubicBezTo>
                    <a:pt x="2965" y="468"/>
                    <a:pt x="2922" y="456"/>
                    <a:pt x="2878" y="456"/>
                  </a:cubicBezTo>
                  <a:cubicBezTo>
                    <a:pt x="2819" y="456"/>
                    <a:pt x="2757" y="477"/>
                    <a:pt x="2703" y="524"/>
                  </a:cubicBezTo>
                  <a:lnTo>
                    <a:pt x="2322" y="798"/>
                  </a:lnTo>
                  <a:cubicBezTo>
                    <a:pt x="2179" y="905"/>
                    <a:pt x="2107" y="1060"/>
                    <a:pt x="2107" y="1215"/>
                  </a:cubicBezTo>
                  <a:lnTo>
                    <a:pt x="2107" y="1227"/>
                  </a:lnTo>
                  <a:cubicBezTo>
                    <a:pt x="1691" y="1727"/>
                    <a:pt x="1453" y="2346"/>
                    <a:pt x="1405" y="2989"/>
                  </a:cubicBezTo>
                  <a:lnTo>
                    <a:pt x="1214" y="2989"/>
                  </a:lnTo>
                  <a:cubicBezTo>
                    <a:pt x="1131" y="2989"/>
                    <a:pt x="1048" y="3060"/>
                    <a:pt x="1048" y="3155"/>
                  </a:cubicBezTo>
                  <a:cubicBezTo>
                    <a:pt x="1048" y="3239"/>
                    <a:pt x="1131" y="3310"/>
                    <a:pt x="1214" y="3310"/>
                  </a:cubicBezTo>
                  <a:lnTo>
                    <a:pt x="1572" y="3310"/>
                  </a:lnTo>
                  <a:lnTo>
                    <a:pt x="1572" y="3584"/>
                  </a:lnTo>
                  <a:cubicBezTo>
                    <a:pt x="1381" y="3667"/>
                    <a:pt x="1250" y="3846"/>
                    <a:pt x="1226" y="4060"/>
                  </a:cubicBezTo>
                  <a:cubicBezTo>
                    <a:pt x="1214" y="4227"/>
                    <a:pt x="1274" y="4406"/>
                    <a:pt x="1381" y="4525"/>
                  </a:cubicBezTo>
                  <a:cubicBezTo>
                    <a:pt x="1500" y="4644"/>
                    <a:pt x="1667" y="4715"/>
                    <a:pt x="1822" y="4715"/>
                  </a:cubicBezTo>
                  <a:lnTo>
                    <a:pt x="1941" y="4715"/>
                  </a:lnTo>
                  <a:cubicBezTo>
                    <a:pt x="1988" y="5060"/>
                    <a:pt x="2119" y="5394"/>
                    <a:pt x="2298" y="5691"/>
                  </a:cubicBezTo>
                  <a:cubicBezTo>
                    <a:pt x="2477" y="5965"/>
                    <a:pt x="2703" y="6203"/>
                    <a:pt x="2977" y="6382"/>
                  </a:cubicBezTo>
                  <a:lnTo>
                    <a:pt x="2977" y="7144"/>
                  </a:lnTo>
                  <a:cubicBezTo>
                    <a:pt x="2977" y="7311"/>
                    <a:pt x="2869" y="7442"/>
                    <a:pt x="2715" y="7477"/>
                  </a:cubicBezTo>
                  <a:lnTo>
                    <a:pt x="869" y="8037"/>
                  </a:lnTo>
                  <a:cubicBezTo>
                    <a:pt x="357" y="8180"/>
                    <a:pt x="0" y="8656"/>
                    <a:pt x="0" y="9192"/>
                  </a:cubicBezTo>
                  <a:lnTo>
                    <a:pt x="0" y="11037"/>
                  </a:lnTo>
                  <a:cubicBezTo>
                    <a:pt x="0" y="11133"/>
                    <a:pt x="71" y="11204"/>
                    <a:pt x="155" y="11204"/>
                  </a:cubicBezTo>
                  <a:cubicBezTo>
                    <a:pt x="250" y="11204"/>
                    <a:pt x="322" y="11133"/>
                    <a:pt x="322" y="11037"/>
                  </a:cubicBezTo>
                  <a:lnTo>
                    <a:pt x="322" y="9192"/>
                  </a:lnTo>
                  <a:cubicBezTo>
                    <a:pt x="322" y="8811"/>
                    <a:pt x="595" y="8454"/>
                    <a:pt x="964" y="8347"/>
                  </a:cubicBezTo>
                  <a:lnTo>
                    <a:pt x="1393" y="8216"/>
                  </a:lnTo>
                  <a:lnTo>
                    <a:pt x="1393" y="11037"/>
                  </a:lnTo>
                  <a:cubicBezTo>
                    <a:pt x="1393" y="11133"/>
                    <a:pt x="1465" y="11204"/>
                    <a:pt x="1560" y="11204"/>
                  </a:cubicBezTo>
                  <a:cubicBezTo>
                    <a:pt x="1643" y="11204"/>
                    <a:pt x="1715" y="11133"/>
                    <a:pt x="1715" y="11037"/>
                  </a:cubicBezTo>
                  <a:lnTo>
                    <a:pt x="1715" y="9978"/>
                  </a:lnTo>
                  <a:cubicBezTo>
                    <a:pt x="1715" y="9787"/>
                    <a:pt x="1881" y="9621"/>
                    <a:pt x="2084" y="9621"/>
                  </a:cubicBezTo>
                  <a:lnTo>
                    <a:pt x="2774" y="9621"/>
                  </a:lnTo>
                  <a:cubicBezTo>
                    <a:pt x="2869" y="9621"/>
                    <a:pt x="2941" y="9549"/>
                    <a:pt x="2941" y="9466"/>
                  </a:cubicBezTo>
                  <a:cubicBezTo>
                    <a:pt x="2941" y="9371"/>
                    <a:pt x="2869" y="9299"/>
                    <a:pt x="2774" y="9299"/>
                  </a:cubicBezTo>
                  <a:lnTo>
                    <a:pt x="2584" y="9299"/>
                  </a:lnTo>
                  <a:lnTo>
                    <a:pt x="2584" y="7858"/>
                  </a:lnTo>
                  <a:lnTo>
                    <a:pt x="2631" y="7835"/>
                  </a:lnTo>
                  <a:cubicBezTo>
                    <a:pt x="3012" y="8406"/>
                    <a:pt x="3655" y="8751"/>
                    <a:pt x="4358" y="8751"/>
                  </a:cubicBezTo>
                  <a:cubicBezTo>
                    <a:pt x="5060" y="8751"/>
                    <a:pt x="5679" y="8406"/>
                    <a:pt x="6084" y="7835"/>
                  </a:cubicBezTo>
                  <a:lnTo>
                    <a:pt x="6120" y="7858"/>
                  </a:lnTo>
                  <a:lnTo>
                    <a:pt x="6120" y="9299"/>
                  </a:lnTo>
                  <a:lnTo>
                    <a:pt x="3477" y="9299"/>
                  </a:lnTo>
                  <a:cubicBezTo>
                    <a:pt x="3381" y="9299"/>
                    <a:pt x="3310" y="9371"/>
                    <a:pt x="3310" y="9466"/>
                  </a:cubicBezTo>
                  <a:cubicBezTo>
                    <a:pt x="3310" y="9549"/>
                    <a:pt x="3381" y="9621"/>
                    <a:pt x="3477" y="9621"/>
                  </a:cubicBezTo>
                  <a:lnTo>
                    <a:pt x="6632" y="9621"/>
                  </a:lnTo>
                  <a:cubicBezTo>
                    <a:pt x="6822" y="9621"/>
                    <a:pt x="6989" y="9787"/>
                    <a:pt x="6989" y="9978"/>
                  </a:cubicBezTo>
                  <a:lnTo>
                    <a:pt x="6989" y="11037"/>
                  </a:lnTo>
                  <a:cubicBezTo>
                    <a:pt x="6989" y="11133"/>
                    <a:pt x="7060" y="11204"/>
                    <a:pt x="7156" y="11204"/>
                  </a:cubicBezTo>
                  <a:cubicBezTo>
                    <a:pt x="7239" y="11204"/>
                    <a:pt x="7310" y="11133"/>
                    <a:pt x="7310" y="11037"/>
                  </a:cubicBezTo>
                  <a:lnTo>
                    <a:pt x="7310" y="8216"/>
                  </a:lnTo>
                  <a:lnTo>
                    <a:pt x="7751" y="8347"/>
                  </a:lnTo>
                  <a:cubicBezTo>
                    <a:pt x="8120" y="8454"/>
                    <a:pt x="8382" y="8811"/>
                    <a:pt x="8382" y="9192"/>
                  </a:cubicBezTo>
                  <a:lnTo>
                    <a:pt x="8382" y="11037"/>
                  </a:lnTo>
                  <a:cubicBezTo>
                    <a:pt x="8382" y="11133"/>
                    <a:pt x="8465" y="11204"/>
                    <a:pt x="8549" y="11204"/>
                  </a:cubicBezTo>
                  <a:cubicBezTo>
                    <a:pt x="8644" y="11204"/>
                    <a:pt x="8715" y="11133"/>
                    <a:pt x="8715" y="11037"/>
                  </a:cubicBezTo>
                  <a:lnTo>
                    <a:pt x="8715" y="9192"/>
                  </a:lnTo>
                  <a:cubicBezTo>
                    <a:pt x="8775" y="8656"/>
                    <a:pt x="8418" y="8180"/>
                    <a:pt x="7894" y="8037"/>
                  </a:cubicBezTo>
                  <a:lnTo>
                    <a:pt x="6048" y="7489"/>
                  </a:lnTo>
                  <a:cubicBezTo>
                    <a:pt x="5906" y="7442"/>
                    <a:pt x="5798" y="7287"/>
                    <a:pt x="5798" y="7144"/>
                  </a:cubicBezTo>
                  <a:lnTo>
                    <a:pt x="5798" y="6382"/>
                  </a:lnTo>
                  <a:cubicBezTo>
                    <a:pt x="6358" y="6001"/>
                    <a:pt x="6739" y="5382"/>
                    <a:pt x="6822" y="4715"/>
                  </a:cubicBezTo>
                  <a:lnTo>
                    <a:pt x="6929" y="4715"/>
                  </a:lnTo>
                  <a:cubicBezTo>
                    <a:pt x="7263" y="4715"/>
                    <a:pt x="7525" y="4477"/>
                    <a:pt x="7561" y="4179"/>
                  </a:cubicBezTo>
                  <a:cubicBezTo>
                    <a:pt x="7572" y="4013"/>
                    <a:pt x="7513" y="3834"/>
                    <a:pt x="7406" y="3715"/>
                  </a:cubicBezTo>
                  <a:cubicBezTo>
                    <a:pt x="7346" y="3656"/>
                    <a:pt x="7287" y="3608"/>
                    <a:pt x="7215" y="3572"/>
                  </a:cubicBezTo>
                  <a:lnTo>
                    <a:pt x="7215" y="3310"/>
                  </a:lnTo>
                  <a:lnTo>
                    <a:pt x="7572" y="3310"/>
                  </a:lnTo>
                  <a:cubicBezTo>
                    <a:pt x="7656" y="3310"/>
                    <a:pt x="7739" y="3239"/>
                    <a:pt x="7739" y="3155"/>
                  </a:cubicBezTo>
                  <a:cubicBezTo>
                    <a:pt x="7739" y="3060"/>
                    <a:pt x="7656" y="2989"/>
                    <a:pt x="7572" y="2989"/>
                  </a:cubicBezTo>
                  <a:lnTo>
                    <a:pt x="7382" y="2989"/>
                  </a:lnTo>
                  <a:cubicBezTo>
                    <a:pt x="7346" y="2346"/>
                    <a:pt x="7096" y="1727"/>
                    <a:pt x="6679" y="1227"/>
                  </a:cubicBezTo>
                  <a:lnTo>
                    <a:pt x="6679" y="1215"/>
                  </a:lnTo>
                  <a:cubicBezTo>
                    <a:pt x="6679" y="1048"/>
                    <a:pt x="6608" y="905"/>
                    <a:pt x="6465" y="798"/>
                  </a:cubicBezTo>
                  <a:lnTo>
                    <a:pt x="6084" y="524"/>
                  </a:lnTo>
                  <a:cubicBezTo>
                    <a:pt x="6024" y="487"/>
                    <a:pt x="5964" y="463"/>
                    <a:pt x="5900" y="463"/>
                  </a:cubicBezTo>
                  <a:cubicBezTo>
                    <a:pt x="5864" y="463"/>
                    <a:pt x="5826" y="471"/>
                    <a:pt x="5786" y="488"/>
                  </a:cubicBezTo>
                  <a:cubicBezTo>
                    <a:pt x="5775" y="488"/>
                    <a:pt x="5775" y="500"/>
                    <a:pt x="5751" y="500"/>
                  </a:cubicBezTo>
                  <a:cubicBezTo>
                    <a:pt x="5536" y="381"/>
                    <a:pt x="5310" y="310"/>
                    <a:pt x="5072" y="250"/>
                  </a:cubicBezTo>
                  <a:cubicBezTo>
                    <a:pt x="5024" y="96"/>
                    <a:pt x="4905" y="0"/>
                    <a:pt x="4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66"/>
            <p:cNvSpPr/>
            <p:nvPr/>
          </p:nvSpPr>
          <p:spPr>
            <a:xfrm>
              <a:off x="5420533" y="4102440"/>
              <a:ext cx="10581" cy="10201"/>
            </a:xfrm>
            <a:custGeom>
              <a:avLst/>
              <a:gdLst/>
              <a:ahLst/>
              <a:cxnLst/>
              <a:rect l="l" t="t" r="r" b="b"/>
              <a:pathLst>
                <a:path w="334" h="322" extrusionOk="0">
                  <a:moveTo>
                    <a:pt x="167" y="1"/>
                  </a:moveTo>
                  <a:cubicBezTo>
                    <a:pt x="84" y="1"/>
                    <a:pt x="0" y="72"/>
                    <a:pt x="0" y="167"/>
                  </a:cubicBezTo>
                  <a:cubicBezTo>
                    <a:pt x="0" y="251"/>
                    <a:pt x="84" y="322"/>
                    <a:pt x="167" y="322"/>
                  </a:cubicBezTo>
                  <a:cubicBezTo>
                    <a:pt x="262" y="322"/>
                    <a:pt x="334" y="251"/>
                    <a:pt x="334" y="167"/>
                  </a:cubicBez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66"/>
            <p:cNvSpPr/>
            <p:nvPr/>
          </p:nvSpPr>
          <p:spPr>
            <a:xfrm>
              <a:off x="5554064" y="4102440"/>
              <a:ext cx="10201" cy="10201"/>
            </a:xfrm>
            <a:custGeom>
              <a:avLst/>
              <a:gdLst/>
              <a:ahLst/>
              <a:cxnLst/>
              <a:rect l="l" t="t" r="r" b="b"/>
              <a:pathLst>
                <a:path w="322" h="322" extrusionOk="0">
                  <a:moveTo>
                    <a:pt x="167" y="1"/>
                  </a:moveTo>
                  <a:cubicBezTo>
                    <a:pt x="72" y="1"/>
                    <a:pt x="0" y="72"/>
                    <a:pt x="0" y="167"/>
                  </a:cubicBezTo>
                  <a:cubicBezTo>
                    <a:pt x="0" y="251"/>
                    <a:pt x="72" y="322"/>
                    <a:pt x="167" y="322"/>
                  </a:cubicBezTo>
                  <a:cubicBezTo>
                    <a:pt x="250" y="322"/>
                    <a:pt x="322" y="251"/>
                    <a:pt x="322" y="167"/>
                  </a:cubicBezTo>
                  <a:cubicBezTo>
                    <a:pt x="322"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1" name="Google Shape;10561;p66"/>
          <p:cNvGrpSpPr/>
          <p:nvPr/>
        </p:nvGrpSpPr>
        <p:grpSpPr>
          <a:xfrm>
            <a:off x="4896229" y="3785989"/>
            <a:ext cx="278784" cy="354594"/>
            <a:chOff x="4896229" y="3785989"/>
            <a:chExt cx="278784" cy="354594"/>
          </a:xfrm>
          <a:solidFill>
            <a:schemeClr val="accent1"/>
          </a:solidFill>
        </p:grpSpPr>
        <p:sp>
          <p:nvSpPr>
            <p:cNvPr id="10562" name="Google Shape;10562;p66"/>
            <p:cNvSpPr/>
            <p:nvPr/>
          </p:nvSpPr>
          <p:spPr>
            <a:xfrm>
              <a:off x="4896229" y="3785989"/>
              <a:ext cx="278784" cy="354594"/>
            </a:xfrm>
            <a:custGeom>
              <a:avLst/>
              <a:gdLst/>
              <a:ahLst/>
              <a:cxnLst/>
              <a:rect l="l" t="t" r="r" b="b"/>
              <a:pathLst>
                <a:path w="8800" h="11193" extrusionOk="0">
                  <a:moveTo>
                    <a:pt x="4418" y="488"/>
                  </a:moveTo>
                  <a:lnTo>
                    <a:pt x="4763" y="1536"/>
                  </a:lnTo>
                  <a:lnTo>
                    <a:pt x="4442" y="2072"/>
                  </a:lnTo>
                  <a:cubicBezTo>
                    <a:pt x="4442" y="2072"/>
                    <a:pt x="4442" y="2084"/>
                    <a:pt x="4418" y="2084"/>
                  </a:cubicBezTo>
                  <a:cubicBezTo>
                    <a:pt x="4406" y="2084"/>
                    <a:pt x="4406" y="2084"/>
                    <a:pt x="4406" y="2072"/>
                  </a:cubicBezTo>
                  <a:lnTo>
                    <a:pt x="4085" y="1536"/>
                  </a:lnTo>
                  <a:lnTo>
                    <a:pt x="4418" y="488"/>
                  </a:lnTo>
                  <a:close/>
                  <a:moveTo>
                    <a:pt x="5049" y="1703"/>
                  </a:moveTo>
                  <a:cubicBezTo>
                    <a:pt x="6120" y="1977"/>
                    <a:pt x="6882" y="2965"/>
                    <a:pt x="6882" y="4084"/>
                  </a:cubicBezTo>
                  <a:lnTo>
                    <a:pt x="6882" y="4465"/>
                  </a:lnTo>
                  <a:cubicBezTo>
                    <a:pt x="6823" y="4501"/>
                    <a:pt x="6787" y="4560"/>
                    <a:pt x="6787" y="4620"/>
                  </a:cubicBezTo>
                  <a:cubicBezTo>
                    <a:pt x="6787" y="4703"/>
                    <a:pt x="6871" y="4775"/>
                    <a:pt x="6954" y="4775"/>
                  </a:cubicBezTo>
                  <a:cubicBezTo>
                    <a:pt x="7025" y="4775"/>
                    <a:pt x="7097" y="4810"/>
                    <a:pt x="7168" y="4870"/>
                  </a:cubicBezTo>
                  <a:cubicBezTo>
                    <a:pt x="7228" y="4929"/>
                    <a:pt x="7240" y="5001"/>
                    <a:pt x="7240" y="5072"/>
                  </a:cubicBezTo>
                  <a:cubicBezTo>
                    <a:pt x="7228" y="5215"/>
                    <a:pt x="7085" y="5334"/>
                    <a:pt x="6942" y="5334"/>
                  </a:cubicBezTo>
                  <a:lnTo>
                    <a:pt x="6871" y="5334"/>
                  </a:lnTo>
                  <a:lnTo>
                    <a:pt x="6871" y="5310"/>
                  </a:lnTo>
                  <a:cubicBezTo>
                    <a:pt x="6871" y="5227"/>
                    <a:pt x="6787" y="5156"/>
                    <a:pt x="6704" y="5156"/>
                  </a:cubicBezTo>
                  <a:cubicBezTo>
                    <a:pt x="6609" y="5156"/>
                    <a:pt x="6537" y="5227"/>
                    <a:pt x="6537" y="5310"/>
                  </a:cubicBezTo>
                  <a:cubicBezTo>
                    <a:pt x="6537" y="6477"/>
                    <a:pt x="5585" y="7430"/>
                    <a:pt x="4430" y="7430"/>
                  </a:cubicBezTo>
                  <a:cubicBezTo>
                    <a:pt x="3263" y="7418"/>
                    <a:pt x="2310" y="6465"/>
                    <a:pt x="2310" y="5298"/>
                  </a:cubicBezTo>
                  <a:cubicBezTo>
                    <a:pt x="2310" y="5215"/>
                    <a:pt x="2239" y="5132"/>
                    <a:pt x="2144" y="5132"/>
                  </a:cubicBezTo>
                  <a:cubicBezTo>
                    <a:pt x="2060" y="5132"/>
                    <a:pt x="1989" y="5215"/>
                    <a:pt x="1989" y="5298"/>
                  </a:cubicBezTo>
                  <a:lnTo>
                    <a:pt x="1989" y="5310"/>
                  </a:lnTo>
                  <a:lnTo>
                    <a:pt x="1882" y="5310"/>
                  </a:lnTo>
                  <a:cubicBezTo>
                    <a:pt x="1810" y="5310"/>
                    <a:pt x="1727" y="5287"/>
                    <a:pt x="1668" y="5227"/>
                  </a:cubicBezTo>
                  <a:cubicBezTo>
                    <a:pt x="1608" y="5168"/>
                    <a:pt x="1596" y="5096"/>
                    <a:pt x="1596" y="5013"/>
                  </a:cubicBezTo>
                  <a:cubicBezTo>
                    <a:pt x="1608" y="4882"/>
                    <a:pt x="1751" y="4763"/>
                    <a:pt x="1894" y="4763"/>
                  </a:cubicBezTo>
                  <a:cubicBezTo>
                    <a:pt x="1989" y="4763"/>
                    <a:pt x="2060" y="4691"/>
                    <a:pt x="2060" y="4596"/>
                  </a:cubicBezTo>
                  <a:cubicBezTo>
                    <a:pt x="2060" y="4525"/>
                    <a:pt x="2013" y="4465"/>
                    <a:pt x="1941" y="4453"/>
                  </a:cubicBezTo>
                  <a:lnTo>
                    <a:pt x="1941" y="4084"/>
                  </a:lnTo>
                  <a:cubicBezTo>
                    <a:pt x="1941" y="2965"/>
                    <a:pt x="2703" y="1977"/>
                    <a:pt x="3775" y="1703"/>
                  </a:cubicBezTo>
                  <a:lnTo>
                    <a:pt x="4108" y="2250"/>
                  </a:lnTo>
                  <a:cubicBezTo>
                    <a:pt x="4168" y="2358"/>
                    <a:pt x="4287" y="2417"/>
                    <a:pt x="4406" y="2417"/>
                  </a:cubicBezTo>
                  <a:cubicBezTo>
                    <a:pt x="4525" y="2417"/>
                    <a:pt x="4644" y="2358"/>
                    <a:pt x="4704" y="2250"/>
                  </a:cubicBezTo>
                  <a:lnTo>
                    <a:pt x="5049" y="1703"/>
                  </a:lnTo>
                  <a:close/>
                  <a:moveTo>
                    <a:pt x="3025" y="7846"/>
                  </a:moveTo>
                  <a:lnTo>
                    <a:pt x="3025" y="7858"/>
                  </a:lnTo>
                  <a:lnTo>
                    <a:pt x="3025" y="8168"/>
                  </a:lnTo>
                  <a:cubicBezTo>
                    <a:pt x="3025" y="8323"/>
                    <a:pt x="2942" y="8454"/>
                    <a:pt x="2787" y="8513"/>
                  </a:cubicBezTo>
                  <a:lnTo>
                    <a:pt x="2418" y="8263"/>
                  </a:lnTo>
                  <a:cubicBezTo>
                    <a:pt x="2310" y="8192"/>
                    <a:pt x="2299" y="8085"/>
                    <a:pt x="2322" y="8001"/>
                  </a:cubicBezTo>
                  <a:cubicBezTo>
                    <a:pt x="2358" y="7930"/>
                    <a:pt x="2418" y="7846"/>
                    <a:pt x="2537" y="7846"/>
                  </a:cubicBezTo>
                  <a:close/>
                  <a:moveTo>
                    <a:pt x="6311" y="7870"/>
                  </a:moveTo>
                  <a:cubicBezTo>
                    <a:pt x="6430" y="7870"/>
                    <a:pt x="6501" y="7954"/>
                    <a:pt x="6525" y="8037"/>
                  </a:cubicBezTo>
                  <a:cubicBezTo>
                    <a:pt x="6549" y="8108"/>
                    <a:pt x="6537" y="8216"/>
                    <a:pt x="6430" y="8287"/>
                  </a:cubicBezTo>
                  <a:lnTo>
                    <a:pt x="6061" y="8549"/>
                  </a:lnTo>
                  <a:cubicBezTo>
                    <a:pt x="5906" y="8466"/>
                    <a:pt x="5823" y="8335"/>
                    <a:pt x="5823" y="8192"/>
                  </a:cubicBezTo>
                  <a:lnTo>
                    <a:pt x="5823" y="7870"/>
                  </a:lnTo>
                  <a:close/>
                  <a:moveTo>
                    <a:pt x="6406" y="7334"/>
                  </a:moveTo>
                  <a:cubicBezTo>
                    <a:pt x="6894" y="7334"/>
                    <a:pt x="7299" y="7739"/>
                    <a:pt x="7299" y="8227"/>
                  </a:cubicBezTo>
                  <a:cubicBezTo>
                    <a:pt x="7240" y="9049"/>
                    <a:pt x="6716" y="9763"/>
                    <a:pt x="5990" y="10049"/>
                  </a:cubicBezTo>
                  <a:lnTo>
                    <a:pt x="5990" y="9990"/>
                  </a:lnTo>
                  <a:cubicBezTo>
                    <a:pt x="5990" y="9894"/>
                    <a:pt x="5906" y="9823"/>
                    <a:pt x="5823" y="9823"/>
                  </a:cubicBezTo>
                  <a:cubicBezTo>
                    <a:pt x="5739" y="9823"/>
                    <a:pt x="5656" y="9894"/>
                    <a:pt x="5656" y="9990"/>
                  </a:cubicBezTo>
                  <a:lnTo>
                    <a:pt x="5656" y="10132"/>
                  </a:lnTo>
                  <a:cubicBezTo>
                    <a:pt x="5537" y="10156"/>
                    <a:pt x="5418" y="10168"/>
                    <a:pt x="5299" y="10168"/>
                  </a:cubicBezTo>
                  <a:lnTo>
                    <a:pt x="3549" y="10168"/>
                  </a:lnTo>
                  <a:cubicBezTo>
                    <a:pt x="3430" y="10168"/>
                    <a:pt x="3311" y="10156"/>
                    <a:pt x="3192" y="10132"/>
                  </a:cubicBezTo>
                  <a:lnTo>
                    <a:pt x="3192" y="9990"/>
                  </a:lnTo>
                  <a:cubicBezTo>
                    <a:pt x="3192" y="9894"/>
                    <a:pt x="3120" y="9823"/>
                    <a:pt x="3025" y="9823"/>
                  </a:cubicBezTo>
                  <a:cubicBezTo>
                    <a:pt x="2942" y="9823"/>
                    <a:pt x="2858" y="9894"/>
                    <a:pt x="2858" y="9990"/>
                  </a:cubicBezTo>
                  <a:lnTo>
                    <a:pt x="2858" y="10049"/>
                  </a:lnTo>
                  <a:cubicBezTo>
                    <a:pt x="2132" y="9763"/>
                    <a:pt x="1608" y="9061"/>
                    <a:pt x="1608" y="8227"/>
                  </a:cubicBezTo>
                  <a:cubicBezTo>
                    <a:pt x="1608" y="7739"/>
                    <a:pt x="2013" y="7334"/>
                    <a:pt x="2501" y="7334"/>
                  </a:cubicBezTo>
                  <a:lnTo>
                    <a:pt x="3037" y="7334"/>
                  </a:lnTo>
                  <a:lnTo>
                    <a:pt x="3037" y="7358"/>
                  </a:lnTo>
                  <a:lnTo>
                    <a:pt x="3037" y="7549"/>
                  </a:lnTo>
                  <a:lnTo>
                    <a:pt x="2549" y="7549"/>
                  </a:lnTo>
                  <a:cubicBezTo>
                    <a:pt x="2299" y="7549"/>
                    <a:pt x="2084" y="7692"/>
                    <a:pt x="2025" y="7930"/>
                  </a:cubicBezTo>
                  <a:cubicBezTo>
                    <a:pt x="1953" y="8168"/>
                    <a:pt x="2037" y="8406"/>
                    <a:pt x="2251" y="8549"/>
                  </a:cubicBezTo>
                  <a:lnTo>
                    <a:pt x="4156" y="9811"/>
                  </a:lnTo>
                  <a:cubicBezTo>
                    <a:pt x="4239" y="9870"/>
                    <a:pt x="4346" y="9894"/>
                    <a:pt x="4442" y="9894"/>
                  </a:cubicBezTo>
                  <a:cubicBezTo>
                    <a:pt x="4525" y="9894"/>
                    <a:pt x="4632" y="9870"/>
                    <a:pt x="4727" y="9811"/>
                  </a:cubicBezTo>
                  <a:lnTo>
                    <a:pt x="5228" y="9466"/>
                  </a:lnTo>
                  <a:cubicBezTo>
                    <a:pt x="5299" y="9418"/>
                    <a:pt x="5323" y="9323"/>
                    <a:pt x="5275" y="9239"/>
                  </a:cubicBezTo>
                  <a:cubicBezTo>
                    <a:pt x="5247" y="9197"/>
                    <a:pt x="5197" y="9175"/>
                    <a:pt x="5146" y="9175"/>
                  </a:cubicBezTo>
                  <a:cubicBezTo>
                    <a:pt x="5112" y="9175"/>
                    <a:pt x="5077" y="9185"/>
                    <a:pt x="5049" y="9204"/>
                  </a:cubicBezTo>
                  <a:lnTo>
                    <a:pt x="4549" y="9537"/>
                  </a:lnTo>
                  <a:cubicBezTo>
                    <a:pt x="4519" y="9561"/>
                    <a:pt x="4480" y="9573"/>
                    <a:pt x="4442" y="9573"/>
                  </a:cubicBezTo>
                  <a:cubicBezTo>
                    <a:pt x="4403" y="9573"/>
                    <a:pt x="4364" y="9561"/>
                    <a:pt x="4335" y="9537"/>
                  </a:cubicBezTo>
                  <a:lnTo>
                    <a:pt x="3120" y="8727"/>
                  </a:lnTo>
                  <a:cubicBezTo>
                    <a:pt x="3275" y="8585"/>
                    <a:pt x="3382" y="8394"/>
                    <a:pt x="3382" y="8192"/>
                  </a:cubicBezTo>
                  <a:lnTo>
                    <a:pt x="3382" y="7501"/>
                  </a:lnTo>
                  <a:cubicBezTo>
                    <a:pt x="3715" y="7668"/>
                    <a:pt x="4061" y="7739"/>
                    <a:pt x="4454" y="7739"/>
                  </a:cubicBezTo>
                  <a:cubicBezTo>
                    <a:pt x="4835" y="7739"/>
                    <a:pt x="5204" y="7656"/>
                    <a:pt x="5525" y="7501"/>
                  </a:cubicBezTo>
                  <a:lnTo>
                    <a:pt x="5525" y="8192"/>
                  </a:lnTo>
                  <a:cubicBezTo>
                    <a:pt x="5525" y="8394"/>
                    <a:pt x="5632" y="8597"/>
                    <a:pt x="5799" y="8727"/>
                  </a:cubicBezTo>
                  <a:lnTo>
                    <a:pt x="5692" y="8799"/>
                  </a:lnTo>
                  <a:cubicBezTo>
                    <a:pt x="5609" y="8847"/>
                    <a:pt x="5597" y="8942"/>
                    <a:pt x="5644" y="9025"/>
                  </a:cubicBezTo>
                  <a:cubicBezTo>
                    <a:pt x="5680" y="9061"/>
                    <a:pt x="5728" y="9097"/>
                    <a:pt x="5775" y="9097"/>
                  </a:cubicBezTo>
                  <a:cubicBezTo>
                    <a:pt x="5811" y="9097"/>
                    <a:pt x="5835" y="9085"/>
                    <a:pt x="5870" y="9061"/>
                  </a:cubicBezTo>
                  <a:lnTo>
                    <a:pt x="6656" y="8549"/>
                  </a:lnTo>
                  <a:cubicBezTo>
                    <a:pt x="6871" y="8406"/>
                    <a:pt x="6954" y="8156"/>
                    <a:pt x="6882" y="7930"/>
                  </a:cubicBezTo>
                  <a:cubicBezTo>
                    <a:pt x="6799" y="7704"/>
                    <a:pt x="6597" y="7549"/>
                    <a:pt x="6359" y="7549"/>
                  </a:cubicBezTo>
                  <a:lnTo>
                    <a:pt x="5870" y="7549"/>
                  </a:lnTo>
                  <a:lnTo>
                    <a:pt x="5870" y="7358"/>
                  </a:lnTo>
                  <a:lnTo>
                    <a:pt x="5870" y="7334"/>
                  </a:lnTo>
                  <a:close/>
                  <a:moveTo>
                    <a:pt x="4406" y="0"/>
                  </a:moveTo>
                  <a:cubicBezTo>
                    <a:pt x="4311" y="0"/>
                    <a:pt x="4215" y="72"/>
                    <a:pt x="4168" y="167"/>
                  </a:cubicBezTo>
                  <a:lnTo>
                    <a:pt x="3775" y="1358"/>
                  </a:lnTo>
                  <a:cubicBezTo>
                    <a:pt x="2501" y="1643"/>
                    <a:pt x="1596" y="2786"/>
                    <a:pt x="1596" y="4084"/>
                  </a:cubicBezTo>
                  <a:lnTo>
                    <a:pt x="1596" y="4513"/>
                  </a:lnTo>
                  <a:cubicBezTo>
                    <a:pt x="1406" y="4596"/>
                    <a:pt x="1275" y="4775"/>
                    <a:pt x="1251" y="4989"/>
                  </a:cubicBezTo>
                  <a:cubicBezTo>
                    <a:pt x="1239" y="5156"/>
                    <a:pt x="1298" y="5322"/>
                    <a:pt x="1406" y="5453"/>
                  </a:cubicBezTo>
                  <a:cubicBezTo>
                    <a:pt x="1525" y="5572"/>
                    <a:pt x="1691" y="5644"/>
                    <a:pt x="1846" y="5644"/>
                  </a:cubicBezTo>
                  <a:lnTo>
                    <a:pt x="1965" y="5644"/>
                  </a:lnTo>
                  <a:cubicBezTo>
                    <a:pt x="2049" y="6180"/>
                    <a:pt x="2287" y="6644"/>
                    <a:pt x="2644" y="7013"/>
                  </a:cubicBezTo>
                  <a:lnTo>
                    <a:pt x="2465" y="7013"/>
                  </a:lnTo>
                  <a:cubicBezTo>
                    <a:pt x="1787" y="7013"/>
                    <a:pt x="1239" y="7561"/>
                    <a:pt x="1239" y="8227"/>
                  </a:cubicBezTo>
                  <a:cubicBezTo>
                    <a:pt x="1239" y="8489"/>
                    <a:pt x="1287" y="8727"/>
                    <a:pt x="1358" y="8942"/>
                  </a:cubicBezTo>
                  <a:lnTo>
                    <a:pt x="882" y="9085"/>
                  </a:lnTo>
                  <a:cubicBezTo>
                    <a:pt x="358" y="9228"/>
                    <a:pt x="1" y="9704"/>
                    <a:pt x="1" y="10240"/>
                  </a:cubicBezTo>
                  <a:lnTo>
                    <a:pt x="1" y="11025"/>
                  </a:lnTo>
                  <a:cubicBezTo>
                    <a:pt x="1" y="11121"/>
                    <a:pt x="84" y="11192"/>
                    <a:pt x="167" y="11192"/>
                  </a:cubicBezTo>
                  <a:cubicBezTo>
                    <a:pt x="263" y="11192"/>
                    <a:pt x="334" y="11121"/>
                    <a:pt x="334" y="11025"/>
                  </a:cubicBezTo>
                  <a:lnTo>
                    <a:pt x="334" y="10240"/>
                  </a:lnTo>
                  <a:cubicBezTo>
                    <a:pt x="334" y="9847"/>
                    <a:pt x="596" y="9489"/>
                    <a:pt x="977" y="9394"/>
                  </a:cubicBezTo>
                  <a:lnTo>
                    <a:pt x="1477" y="9239"/>
                  </a:lnTo>
                  <a:cubicBezTo>
                    <a:pt x="1751" y="9775"/>
                    <a:pt x="2239" y="10192"/>
                    <a:pt x="2822" y="10382"/>
                  </a:cubicBezTo>
                  <a:lnTo>
                    <a:pt x="2822" y="11025"/>
                  </a:lnTo>
                  <a:cubicBezTo>
                    <a:pt x="2822" y="11121"/>
                    <a:pt x="2894" y="11192"/>
                    <a:pt x="2977" y="11192"/>
                  </a:cubicBezTo>
                  <a:cubicBezTo>
                    <a:pt x="3072" y="11192"/>
                    <a:pt x="3144" y="11121"/>
                    <a:pt x="3144" y="11025"/>
                  </a:cubicBezTo>
                  <a:lnTo>
                    <a:pt x="3144" y="10466"/>
                  </a:lnTo>
                  <a:cubicBezTo>
                    <a:pt x="3263" y="10478"/>
                    <a:pt x="3382" y="10490"/>
                    <a:pt x="3501" y="10490"/>
                  </a:cubicBezTo>
                  <a:lnTo>
                    <a:pt x="5263" y="10490"/>
                  </a:lnTo>
                  <a:cubicBezTo>
                    <a:pt x="5382" y="10490"/>
                    <a:pt x="5501" y="10478"/>
                    <a:pt x="5620" y="10466"/>
                  </a:cubicBezTo>
                  <a:lnTo>
                    <a:pt x="5620" y="11025"/>
                  </a:lnTo>
                  <a:cubicBezTo>
                    <a:pt x="5620" y="11121"/>
                    <a:pt x="5692" y="11192"/>
                    <a:pt x="5775" y="11192"/>
                  </a:cubicBezTo>
                  <a:cubicBezTo>
                    <a:pt x="5870" y="11192"/>
                    <a:pt x="5942" y="11121"/>
                    <a:pt x="5942" y="11025"/>
                  </a:cubicBezTo>
                  <a:lnTo>
                    <a:pt x="5942" y="10382"/>
                  </a:lnTo>
                  <a:cubicBezTo>
                    <a:pt x="6525" y="10192"/>
                    <a:pt x="7013" y="9775"/>
                    <a:pt x="7287" y="9239"/>
                  </a:cubicBezTo>
                  <a:lnTo>
                    <a:pt x="7787" y="9394"/>
                  </a:lnTo>
                  <a:cubicBezTo>
                    <a:pt x="8156" y="9489"/>
                    <a:pt x="8430" y="9847"/>
                    <a:pt x="8430" y="10240"/>
                  </a:cubicBezTo>
                  <a:lnTo>
                    <a:pt x="8430" y="11025"/>
                  </a:lnTo>
                  <a:cubicBezTo>
                    <a:pt x="8430" y="11121"/>
                    <a:pt x="8502" y="11192"/>
                    <a:pt x="8585" y="11192"/>
                  </a:cubicBezTo>
                  <a:cubicBezTo>
                    <a:pt x="8680" y="11192"/>
                    <a:pt x="8752" y="11121"/>
                    <a:pt x="8752" y="11025"/>
                  </a:cubicBezTo>
                  <a:lnTo>
                    <a:pt x="8752" y="10240"/>
                  </a:lnTo>
                  <a:cubicBezTo>
                    <a:pt x="8799" y="9704"/>
                    <a:pt x="8442" y="9228"/>
                    <a:pt x="7918" y="9085"/>
                  </a:cubicBezTo>
                  <a:lnTo>
                    <a:pt x="7442" y="8942"/>
                  </a:lnTo>
                  <a:cubicBezTo>
                    <a:pt x="7514" y="8727"/>
                    <a:pt x="7561" y="8489"/>
                    <a:pt x="7561" y="8227"/>
                  </a:cubicBezTo>
                  <a:cubicBezTo>
                    <a:pt x="7561" y="7561"/>
                    <a:pt x="7013" y="7013"/>
                    <a:pt x="6347" y="7013"/>
                  </a:cubicBezTo>
                  <a:lnTo>
                    <a:pt x="6168" y="7013"/>
                  </a:lnTo>
                  <a:cubicBezTo>
                    <a:pt x="6525" y="6644"/>
                    <a:pt x="6763" y="6180"/>
                    <a:pt x="6835" y="5644"/>
                  </a:cubicBezTo>
                  <a:lnTo>
                    <a:pt x="6942" y="5644"/>
                  </a:lnTo>
                  <a:cubicBezTo>
                    <a:pt x="7263" y="5644"/>
                    <a:pt x="7537" y="5406"/>
                    <a:pt x="7561" y="5108"/>
                  </a:cubicBezTo>
                  <a:cubicBezTo>
                    <a:pt x="7573" y="4941"/>
                    <a:pt x="7514" y="4763"/>
                    <a:pt x="7418" y="4644"/>
                  </a:cubicBezTo>
                  <a:cubicBezTo>
                    <a:pt x="7359" y="4584"/>
                    <a:pt x="7299" y="4536"/>
                    <a:pt x="7216" y="4489"/>
                  </a:cubicBezTo>
                  <a:lnTo>
                    <a:pt x="7216" y="4084"/>
                  </a:lnTo>
                  <a:cubicBezTo>
                    <a:pt x="7216" y="2786"/>
                    <a:pt x="6311" y="1643"/>
                    <a:pt x="5049" y="1358"/>
                  </a:cubicBezTo>
                  <a:lnTo>
                    <a:pt x="4644" y="167"/>
                  </a:lnTo>
                  <a:cubicBezTo>
                    <a:pt x="4620" y="60"/>
                    <a:pt x="4513" y="0"/>
                    <a:pt x="4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66"/>
            <p:cNvSpPr/>
            <p:nvPr/>
          </p:nvSpPr>
          <p:spPr>
            <a:xfrm>
              <a:off x="4997700" y="3932319"/>
              <a:ext cx="10201" cy="15872"/>
            </a:xfrm>
            <a:custGeom>
              <a:avLst/>
              <a:gdLst/>
              <a:ahLst/>
              <a:cxnLst/>
              <a:rect l="l" t="t" r="r" b="b"/>
              <a:pathLst>
                <a:path w="322" h="501" extrusionOk="0">
                  <a:moveTo>
                    <a:pt x="167" y="1"/>
                  </a:moveTo>
                  <a:cubicBezTo>
                    <a:pt x="72" y="1"/>
                    <a:pt x="0" y="72"/>
                    <a:pt x="0" y="156"/>
                  </a:cubicBezTo>
                  <a:lnTo>
                    <a:pt x="0" y="334"/>
                  </a:lnTo>
                  <a:cubicBezTo>
                    <a:pt x="0" y="429"/>
                    <a:pt x="72" y="501"/>
                    <a:pt x="167" y="501"/>
                  </a:cubicBezTo>
                  <a:cubicBezTo>
                    <a:pt x="250" y="501"/>
                    <a:pt x="322" y="429"/>
                    <a:pt x="322" y="334"/>
                  </a:cubicBezTo>
                  <a:lnTo>
                    <a:pt x="322" y="156"/>
                  </a:lnTo>
                  <a:cubicBezTo>
                    <a:pt x="322"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66"/>
            <p:cNvSpPr/>
            <p:nvPr/>
          </p:nvSpPr>
          <p:spPr>
            <a:xfrm>
              <a:off x="5064830" y="3932319"/>
              <a:ext cx="10233" cy="15872"/>
            </a:xfrm>
            <a:custGeom>
              <a:avLst/>
              <a:gdLst/>
              <a:ahLst/>
              <a:cxnLst/>
              <a:rect l="l" t="t" r="r" b="b"/>
              <a:pathLst>
                <a:path w="323" h="501" extrusionOk="0">
                  <a:moveTo>
                    <a:pt x="156" y="1"/>
                  </a:moveTo>
                  <a:cubicBezTo>
                    <a:pt x="72" y="1"/>
                    <a:pt x="1" y="72"/>
                    <a:pt x="1" y="156"/>
                  </a:cubicBezTo>
                  <a:lnTo>
                    <a:pt x="1" y="334"/>
                  </a:lnTo>
                  <a:cubicBezTo>
                    <a:pt x="1" y="429"/>
                    <a:pt x="72" y="501"/>
                    <a:pt x="156" y="501"/>
                  </a:cubicBezTo>
                  <a:cubicBezTo>
                    <a:pt x="251" y="501"/>
                    <a:pt x="322" y="429"/>
                    <a:pt x="322" y="334"/>
                  </a:cubicBezTo>
                  <a:lnTo>
                    <a:pt x="322" y="156"/>
                  </a:lnTo>
                  <a:cubicBezTo>
                    <a:pt x="322" y="60"/>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66"/>
            <p:cNvSpPr/>
            <p:nvPr/>
          </p:nvSpPr>
          <p:spPr>
            <a:xfrm>
              <a:off x="5013160" y="3970905"/>
              <a:ext cx="46063" cy="16157"/>
            </a:xfrm>
            <a:custGeom>
              <a:avLst/>
              <a:gdLst/>
              <a:ahLst/>
              <a:cxnLst/>
              <a:rect l="l" t="t" r="r" b="b"/>
              <a:pathLst>
                <a:path w="1454" h="510" extrusionOk="0">
                  <a:moveTo>
                    <a:pt x="188" y="0"/>
                  </a:moveTo>
                  <a:cubicBezTo>
                    <a:pt x="146" y="0"/>
                    <a:pt x="102" y="15"/>
                    <a:pt x="60" y="45"/>
                  </a:cubicBezTo>
                  <a:cubicBezTo>
                    <a:pt x="1" y="104"/>
                    <a:pt x="1" y="212"/>
                    <a:pt x="60" y="283"/>
                  </a:cubicBezTo>
                  <a:cubicBezTo>
                    <a:pt x="215" y="414"/>
                    <a:pt x="453" y="509"/>
                    <a:pt x="703" y="509"/>
                  </a:cubicBezTo>
                  <a:cubicBezTo>
                    <a:pt x="977" y="509"/>
                    <a:pt x="1215" y="414"/>
                    <a:pt x="1346" y="283"/>
                  </a:cubicBezTo>
                  <a:cubicBezTo>
                    <a:pt x="1429" y="223"/>
                    <a:pt x="1453"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66"/>
            <p:cNvSpPr/>
            <p:nvPr/>
          </p:nvSpPr>
          <p:spPr>
            <a:xfrm>
              <a:off x="4991649" y="3915370"/>
              <a:ext cx="28322" cy="16252"/>
            </a:xfrm>
            <a:custGeom>
              <a:avLst/>
              <a:gdLst/>
              <a:ahLst/>
              <a:cxnLst/>
              <a:rect l="l" t="t" r="r" b="b"/>
              <a:pathLst>
                <a:path w="894" h="513" extrusionOk="0">
                  <a:moveTo>
                    <a:pt x="177" y="0"/>
                  </a:moveTo>
                  <a:cubicBezTo>
                    <a:pt x="109" y="0"/>
                    <a:pt x="52" y="45"/>
                    <a:pt x="25" y="119"/>
                  </a:cubicBezTo>
                  <a:cubicBezTo>
                    <a:pt x="1" y="202"/>
                    <a:pt x="37" y="298"/>
                    <a:pt x="132" y="322"/>
                  </a:cubicBezTo>
                  <a:lnTo>
                    <a:pt x="656" y="500"/>
                  </a:lnTo>
                  <a:cubicBezTo>
                    <a:pt x="668" y="500"/>
                    <a:pt x="680" y="512"/>
                    <a:pt x="703" y="512"/>
                  </a:cubicBezTo>
                  <a:cubicBezTo>
                    <a:pt x="775" y="512"/>
                    <a:pt x="834" y="476"/>
                    <a:pt x="846" y="393"/>
                  </a:cubicBezTo>
                  <a:cubicBezTo>
                    <a:pt x="894" y="310"/>
                    <a:pt x="846" y="202"/>
                    <a:pt x="763" y="191"/>
                  </a:cubicBezTo>
                  <a:lnTo>
                    <a:pt x="239" y="12"/>
                  </a:lnTo>
                  <a:cubicBezTo>
                    <a:pt x="218" y="4"/>
                    <a:pt x="19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66"/>
            <p:cNvSpPr/>
            <p:nvPr/>
          </p:nvSpPr>
          <p:spPr>
            <a:xfrm>
              <a:off x="5052760" y="3915370"/>
              <a:ext cx="28322" cy="16252"/>
            </a:xfrm>
            <a:custGeom>
              <a:avLst/>
              <a:gdLst/>
              <a:ahLst/>
              <a:cxnLst/>
              <a:rect l="l" t="t" r="r" b="b"/>
              <a:pathLst>
                <a:path w="894" h="513" extrusionOk="0">
                  <a:moveTo>
                    <a:pt x="718" y="0"/>
                  </a:moveTo>
                  <a:cubicBezTo>
                    <a:pt x="698" y="0"/>
                    <a:pt x="677" y="4"/>
                    <a:pt x="656" y="12"/>
                  </a:cubicBezTo>
                  <a:lnTo>
                    <a:pt x="144" y="191"/>
                  </a:lnTo>
                  <a:cubicBezTo>
                    <a:pt x="48" y="214"/>
                    <a:pt x="1" y="310"/>
                    <a:pt x="36" y="393"/>
                  </a:cubicBezTo>
                  <a:cubicBezTo>
                    <a:pt x="60" y="476"/>
                    <a:pt x="120" y="512"/>
                    <a:pt x="179" y="512"/>
                  </a:cubicBezTo>
                  <a:cubicBezTo>
                    <a:pt x="191" y="512"/>
                    <a:pt x="215" y="512"/>
                    <a:pt x="227" y="500"/>
                  </a:cubicBezTo>
                  <a:lnTo>
                    <a:pt x="751" y="322"/>
                  </a:lnTo>
                  <a:cubicBezTo>
                    <a:pt x="858" y="298"/>
                    <a:pt x="894" y="191"/>
                    <a:pt x="870" y="119"/>
                  </a:cubicBezTo>
                  <a:cubicBezTo>
                    <a:pt x="842" y="45"/>
                    <a:pt x="786"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8" name="Google Shape;10568;p66"/>
          <p:cNvGrpSpPr/>
          <p:nvPr/>
        </p:nvGrpSpPr>
        <p:grpSpPr>
          <a:xfrm>
            <a:off x="7592387" y="3787858"/>
            <a:ext cx="273874" cy="351204"/>
            <a:chOff x="7592387" y="3787858"/>
            <a:chExt cx="273874" cy="351204"/>
          </a:xfrm>
          <a:solidFill>
            <a:schemeClr val="accent1"/>
          </a:solidFill>
        </p:grpSpPr>
        <p:sp>
          <p:nvSpPr>
            <p:cNvPr id="10569" name="Google Shape;10569;p66"/>
            <p:cNvSpPr/>
            <p:nvPr/>
          </p:nvSpPr>
          <p:spPr>
            <a:xfrm>
              <a:off x="7592387" y="3787858"/>
              <a:ext cx="273874" cy="351204"/>
            </a:xfrm>
            <a:custGeom>
              <a:avLst/>
              <a:gdLst/>
              <a:ahLst/>
              <a:cxnLst/>
              <a:rect l="l" t="t" r="r" b="b"/>
              <a:pathLst>
                <a:path w="8645" h="11086" extrusionOk="0">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66"/>
            <p:cNvSpPr/>
            <p:nvPr/>
          </p:nvSpPr>
          <p:spPr>
            <a:xfrm>
              <a:off x="7691197" y="3930830"/>
              <a:ext cx="10613" cy="15872"/>
            </a:xfrm>
            <a:custGeom>
              <a:avLst/>
              <a:gdLst/>
              <a:ahLst/>
              <a:cxnLst/>
              <a:rect l="l" t="t" r="r" b="b"/>
              <a:pathLst>
                <a:path w="335" h="501" extrusionOk="0">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66"/>
            <p:cNvSpPr/>
            <p:nvPr/>
          </p:nvSpPr>
          <p:spPr>
            <a:xfrm>
              <a:off x="7757218" y="3930830"/>
              <a:ext cx="10581" cy="15872"/>
            </a:xfrm>
            <a:custGeom>
              <a:avLst/>
              <a:gdLst/>
              <a:ahLst/>
              <a:cxnLst/>
              <a:rect l="l" t="t" r="r" b="b"/>
              <a:pathLst>
                <a:path w="334"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66"/>
            <p:cNvSpPr/>
            <p:nvPr/>
          </p:nvSpPr>
          <p:spPr>
            <a:xfrm>
              <a:off x="7713088" y="3974580"/>
              <a:ext cx="32472" cy="10581"/>
            </a:xfrm>
            <a:custGeom>
              <a:avLst/>
              <a:gdLst/>
              <a:ahLst/>
              <a:cxnLst/>
              <a:rect l="l" t="t" r="r" b="b"/>
              <a:pathLst>
                <a:path w="1025" h="334" extrusionOk="0">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3" name="Google Shape;10573;p66"/>
          <p:cNvGrpSpPr/>
          <p:nvPr/>
        </p:nvGrpSpPr>
        <p:grpSpPr>
          <a:xfrm>
            <a:off x="7145794" y="3787858"/>
            <a:ext cx="274254" cy="350444"/>
            <a:chOff x="7145794" y="3787858"/>
            <a:chExt cx="274254" cy="350444"/>
          </a:xfrm>
          <a:solidFill>
            <a:schemeClr val="accent1"/>
          </a:solidFill>
        </p:grpSpPr>
        <p:sp>
          <p:nvSpPr>
            <p:cNvPr id="10574" name="Google Shape;10574;p66"/>
            <p:cNvSpPr/>
            <p:nvPr/>
          </p:nvSpPr>
          <p:spPr>
            <a:xfrm>
              <a:off x="7247265"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66"/>
            <p:cNvSpPr/>
            <p:nvPr/>
          </p:nvSpPr>
          <p:spPr>
            <a:xfrm>
              <a:off x="7307616"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66"/>
            <p:cNvSpPr/>
            <p:nvPr/>
          </p:nvSpPr>
          <p:spPr>
            <a:xfrm>
              <a:off x="7145794" y="3787858"/>
              <a:ext cx="274254" cy="350444"/>
            </a:xfrm>
            <a:custGeom>
              <a:avLst/>
              <a:gdLst/>
              <a:ahLst/>
              <a:cxnLst/>
              <a:rect l="l" t="t" r="r" b="b"/>
              <a:pathLst>
                <a:path w="8657" h="11062" extrusionOk="0">
                  <a:moveTo>
                    <a:pt x="2775" y="882"/>
                  </a:moveTo>
                  <a:lnTo>
                    <a:pt x="2775" y="2596"/>
                  </a:lnTo>
                  <a:lnTo>
                    <a:pt x="1894" y="2596"/>
                  </a:lnTo>
                  <a:cubicBezTo>
                    <a:pt x="1917" y="1906"/>
                    <a:pt x="2263" y="1299"/>
                    <a:pt x="2775" y="882"/>
                  </a:cubicBezTo>
                  <a:close/>
                  <a:moveTo>
                    <a:pt x="4299" y="334"/>
                  </a:moveTo>
                  <a:cubicBezTo>
                    <a:pt x="4751" y="334"/>
                    <a:pt x="5168" y="453"/>
                    <a:pt x="5525" y="656"/>
                  </a:cubicBezTo>
                  <a:lnTo>
                    <a:pt x="5525" y="1727"/>
                  </a:lnTo>
                  <a:cubicBezTo>
                    <a:pt x="5525" y="1822"/>
                    <a:pt x="5596" y="1894"/>
                    <a:pt x="5692" y="1894"/>
                  </a:cubicBezTo>
                  <a:cubicBezTo>
                    <a:pt x="5775" y="1894"/>
                    <a:pt x="5847" y="1822"/>
                    <a:pt x="5847" y="1727"/>
                  </a:cubicBezTo>
                  <a:lnTo>
                    <a:pt x="5847" y="894"/>
                  </a:lnTo>
                  <a:cubicBezTo>
                    <a:pt x="6358" y="1310"/>
                    <a:pt x="6680" y="1918"/>
                    <a:pt x="6728" y="2608"/>
                  </a:cubicBezTo>
                  <a:lnTo>
                    <a:pt x="5847" y="2608"/>
                  </a:lnTo>
                  <a:lnTo>
                    <a:pt x="5847" y="2430"/>
                  </a:lnTo>
                  <a:cubicBezTo>
                    <a:pt x="5847" y="2334"/>
                    <a:pt x="5775" y="2263"/>
                    <a:pt x="5692" y="2263"/>
                  </a:cubicBezTo>
                  <a:cubicBezTo>
                    <a:pt x="5596" y="2263"/>
                    <a:pt x="5525" y="2334"/>
                    <a:pt x="5525" y="2430"/>
                  </a:cubicBezTo>
                  <a:lnTo>
                    <a:pt x="5525" y="2608"/>
                  </a:lnTo>
                  <a:lnTo>
                    <a:pt x="3084" y="2608"/>
                  </a:lnTo>
                  <a:lnTo>
                    <a:pt x="3084" y="656"/>
                  </a:lnTo>
                  <a:cubicBezTo>
                    <a:pt x="3441" y="453"/>
                    <a:pt x="3858" y="334"/>
                    <a:pt x="4299" y="334"/>
                  </a:cubicBezTo>
                  <a:close/>
                  <a:moveTo>
                    <a:pt x="4501" y="2918"/>
                  </a:moveTo>
                  <a:lnTo>
                    <a:pt x="4501" y="3632"/>
                  </a:lnTo>
                  <a:lnTo>
                    <a:pt x="4120" y="3632"/>
                  </a:lnTo>
                  <a:lnTo>
                    <a:pt x="4120" y="3620"/>
                  </a:lnTo>
                  <a:lnTo>
                    <a:pt x="4120" y="2918"/>
                  </a:lnTo>
                  <a:close/>
                  <a:moveTo>
                    <a:pt x="3799" y="2918"/>
                  </a:moveTo>
                  <a:lnTo>
                    <a:pt x="3799" y="3620"/>
                  </a:lnTo>
                  <a:cubicBezTo>
                    <a:pt x="3799" y="3799"/>
                    <a:pt x="3703" y="3966"/>
                    <a:pt x="3549" y="4037"/>
                  </a:cubicBezTo>
                  <a:cubicBezTo>
                    <a:pt x="3476" y="4073"/>
                    <a:pt x="3400" y="4092"/>
                    <a:pt x="3326" y="4092"/>
                  </a:cubicBezTo>
                  <a:cubicBezTo>
                    <a:pt x="3230" y="4092"/>
                    <a:pt x="3136" y="4062"/>
                    <a:pt x="3049" y="4001"/>
                  </a:cubicBezTo>
                  <a:lnTo>
                    <a:pt x="1858" y="3180"/>
                  </a:lnTo>
                  <a:lnTo>
                    <a:pt x="1858" y="2918"/>
                  </a:lnTo>
                  <a:close/>
                  <a:moveTo>
                    <a:pt x="6739" y="2918"/>
                  </a:moveTo>
                  <a:lnTo>
                    <a:pt x="6739" y="3180"/>
                  </a:lnTo>
                  <a:lnTo>
                    <a:pt x="5549" y="4001"/>
                  </a:lnTo>
                  <a:cubicBezTo>
                    <a:pt x="5468" y="4062"/>
                    <a:pt x="5377" y="4092"/>
                    <a:pt x="5282" y="4092"/>
                  </a:cubicBezTo>
                  <a:cubicBezTo>
                    <a:pt x="5209" y="4092"/>
                    <a:pt x="5134" y="4073"/>
                    <a:pt x="5061" y="4037"/>
                  </a:cubicBezTo>
                  <a:cubicBezTo>
                    <a:pt x="4894" y="3942"/>
                    <a:pt x="4811" y="3799"/>
                    <a:pt x="4811" y="3620"/>
                  </a:cubicBezTo>
                  <a:lnTo>
                    <a:pt x="4811" y="2918"/>
                  </a:lnTo>
                  <a:close/>
                  <a:moveTo>
                    <a:pt x="6906" y="3465"/>
                  </a:moveTo>
                  <a:cubicBezTo>
                    <a:pt x="7001" y="3513"/>
                    <a:pt x="7073" y="3585"/>
                    <a:pt x="7073" y="3692"/>
                  </a:cubicBezTo>
                  <a:cubicBezTo>
                    <a:pt x="7085" y="3763"/>
                    <a:pt x="7061" y="3846"/>
                    <a:pt x="7001" y="3906"/>
                  </a:cubicBezTo>
                  <a:cubicBezTo>
                    <a:pt x="6954" y="3966"/>
                    <a:pt x="6882" y="3989"/>
                    <a:pt x="6787" y="3989"/>
                  </a:cubicBezTo>
                  <a:lnTo>
                    <a:pt x="6680" y="3989"/>
                  </a:lnTo>
                  <a:lnTo>
                    <a:pt x="6680" y="3977"/>
                  </a:lnTo>
                  <a:cubicBezTo>
                    <a:pt x="6680" y="3882"/>
                    <a:pt x="6609" y="3811"/>
                    <a:pt x="6525" y="3811"/>
                  </a:cubicBezTo>
                  <a:cubicBezTo>
                    <a:pt x="6430" y="3811"/>
                    <a:pt x="6358" y="3882"/>
                    <a:pt x="6358" y="3977"/>
                  </a:cubicBezTo>
                  <a:cubicBezTo>
                    <a:pt x="6406" y="5120"/>
                    <a:pt x="5466" y="6061"/>
                    <a:pt x="4323" y="6061"/>
                  </a:cubicBezTo>
                  <a:cubicBezTo>
                    <a:pt x="3168" y="6061"/>
                    <a:pt x="2239" y="5120"/>
                    <a:pt x="2239" y="3977"/>
                  </a:cubicBezTo>
                  <a:cubicBezTo>
                    <a:pt x="2239" y="3882"/>
                    <a:pt x="2156" y="3811"/>
                    <a:pt x="2072" y="3811"/>
                  </a:cubicBezTo>
                  <a:cubicBezTo>
                    <a:pt x="1977" y="3811"/>
                    <a:pt x="1906" y="3882"/>
                    <a:pt x="1906" y="3977"/>
                  </a:cubicBezTo>
                  <a:lnTo>
                    <a:pt x="1906" y="3989"/>
                  </a:lnTo>
                  <a:lnTo>
                    <a:pt x="1798" y="3989"/>
                  </a:lnTo>
                  <a:cubicBezTo>
                    <a:pt x="1727" y="3989"/>
                    <a:pt x="1656" y="3966"/>
                    <a:pt x="1596" y="3906"/>
                  </a:cubicBezTo>
                  <a:cubicBezTo>
                    <a:pt x="1548" y="3846"/>
                    <a:pt x="1525" y="3763"/>
                    <a:pt x="1525" y="3692"/>
                  </a:cubicBezTo>
                  <a:cubicBezTo>
                    <a:pt x="1536" y="3608"/>
                    <a:pt x="1596" y="3513"/>
                    <a:pt x="1679" y="3465"/>
                  </a:cubicBezTo>
                  <a:lnTo>
                    <a:pt x="2858" y="4287"/>
                  </a:lnTo>
                  <a:cubicBezTo>
                    <a:pt x="2989" y="4382"/>
                    <a:pt x="3156" y="4442"/>
                    <a:pt x="3310" y="4442"/>
                  </a:cubicBezTo>
                  <a:cubicBezTo>
                    <a:pt x="3430" y="4442"/>
                    <a:pt x="3561" y="4406"/>
                    <a:pt x="3680" y="4347"/>
                  </a:cubicBezTo>
                  <a:cubicBezTo>
                    <a:pt x="3846" y="4263"/>
                    <a:pt x="3965" y="4144"/>
                    <a:pt x="4037" y="3977"/>
                  </a:cubicBezTo>
                  <a:lnTo>
                    <a:pt x="4561" y="3977"/>
                  </a:lnTo>
                  <a:cubicBezTo>
                    <a:pt x="4632" y="4120"/>
                    <a:pt x="4751" y="4263"/>
                    <a:pt x="4918" y="4347"/>
                  </a:cubicBezTo>
                  <a:cubicBezTo>
                    <a:pt x="5037" y="4406"/>
                    <a:pt x="5156" y="4442"/>
                    <a:pt x="5287" y="4442"/>
                  </a:cubicBezTo>
                  <a:cubicBezTo>
                    <a:pt x="5454" y="4442"/>
                    <a:pt x="5596" y="4394"/>
                    <a:pt x="5727" y="4287"/>
                  </a:cubicBezTo>
                  <a:lnTo>
                    <a:pt x="6906" y="3465"/>
                  </a:lnTo>
                  <a:close/>
                  <a:moveTo>
                    <a:pt x="4323" y="8633"/>
                  </a:moveTo>
                  <a:cubicBezTo>
                    <a:pt x="4620" y="8633"/>
                    <a:pt x="4858" y="8871"/>
                    <a:pt x="4858" y="9169"/>
                  </a:cubicBezTo>
                  <a:cubicBezTo>
                    <a:pt x="4834" y="9466"/>
                    <a:pt x="4596" y="9704"/>
                    <a:pt x="4323" y="9704"/>
                  </a:cubicBezTo>
                  <a:cubicBezTo>
                    <a:pt x="4025" y="9704"/>
                    <a:pt x="3787" y="9466"/>
                    <a:pt x="3787" y="9169"/>
                  </a:cubicBezTo>
                  <a:cubicBezTo>
                    <a:pt x="3787" y="8871"/>
                    <a:pt x="4025" y="8633"/>
                    <a:pt x="4323" y="8633"/>
                  </a:cubicBezTo>
                  <a:close/>
                  <a:moveTo>
                    <a:pt x="4323" y="1"/>
                  </a:moveTo>
                  <a:cubicBezTo>
                    <a:pt x="2799" y="1"/>
                    <a:pt x="1560" y="1239"/>
                    <a:pt x="1560" y="2751"/>
                  </a:cubicBezTo>
                  <a:lnTo>
                    <a:pt x="1560" y="3168"/>
                  </a:lnTo>
                  <a:cubicBezTo>
                    <a:pt x="1370" y="3263"/>
                    <a:pt x="1239" y="3442"/>
                    <a:pt x="1227" y="3644"/>
                  </a:cubicBezTo>
                  <a:cubicBezTo>
                    <a:pt x="1203" y="3811"/>
                    <a:pt x="1263" y="3989"/>
                    <a:pt x="1370" y="4108"/>
                  </a:cubicBezTo>
                  <a:cubicBezTo>
                    <a:pt x="1489" y="4227"/>
                    <a:pt x="1644" y="4299"/>
                    <a:pt x="1822" y="4299"/>
                  </a:cubicBezTo>
                  <a:lnTo>
                    <a:pt x="1941" y="4299"/>
                  </a:lnTo>
                  <a:cubicBezTo>
                    <a:pt x="2025" y="4989"/>
                    <a:pt x="2418" y="5573"/>
                    <a:pt x="2953" y="5954"/>
                  </a:cubicBezTo>
                  <a:lnTo>
                    <a:pt x="2953" y="6704"/>
                  </a:lnTo>
                  <a:cubicBezTo>
                    <a:pt x="2953" y="6859"/>
                    <a:pt x="2846" y="7002"/>
                    <a:pt x="2691" y="7037"/>
                  </a:cubicBezTo>
                  <a:lnTo>
                    <a:pt x="870" y="7573"/>
                  </a:lnTo>
                  <a:cubicBezTo>
                    <a:pt x="358" y="7728"/>
                    <a:pt x="1" y="8204"/>
                    <a:pt x="1" y="8728"/>
                  </a:cubicBezTo>
                  <a:lnTo>
                    <a:pt x="1" y="10895"/>
                  </a:lnTo>
                  <a:cubicBezTo>
                    <a:pt x="1" y="10990"/>
                    <a:pt x="72" y="11062"/>
                    <a:pt x="167" y="11062"/>
                  </a:cubicBezTo>
                  <a:cubicBezTo>
                    <a:pt x="251" y="11062"/>
                    <a:pt x="322" y="10990"/>
                    <a:pt x="322" y="10895"/>
                  </a:cubicBezTo>
                  <a:lnTo>
                    <a:pt x="322" y="8728"/>
                  </a:lnTo>
                  <a:cubicBezTo>
                    <a:pt x="322" y="8561"/>
                    <a:pt x="370" y="8407"/>
                    <a:pt x="441" y="8276"/>
                  </a:cubicBezTo>
                  <a:lnTo>
                    <a:pt x="1370" y="9061"/>
                  </a:lnTo>
                  <a:cubicBezTo>
                    <a:pt x="1489" y="9169"/>
                    <a:pt x="1548" y="9323"/>
                    <a:pt x="1548" y="9466"/>
                  </a:cubicBezTo>
                  <a:lnTo>
                    <a:pt x="1548" y="10883"/>
                  </a:lnTo>
                  <a:cubicBezTo>
                    <a:pt x="1548" y="10966"/>
                    <a:pt x="1620" y="11050"/>
                    <a:pt x="1715" y="11050"/>
                  </a:cubicBezTo>
                  <a:cubicBezTo>
                    <a:pt x="1798" y="11050"/>
                    <a:pt x="1870" y="10966"/>
                    <a:pt x="1870" y="10883"/>
                  </a:cubicBezTo>
                  <a:lnTo>
                    <a:pt x="1870" y="9466"/>
                  </a:lnTo>
                  <a:cubicBezTo>
                    <a:pt x="1870" y="9216"/>
                    <a:pt x="1775" y="8978"/>
                    <a:pt x="1572" y="8811"/>
                  </a:cubicBezTo>
                  <a:lnTo>
                    <a:pt x="655" y="8026"/>
                  </a:lnTo>
                  <a:cubicBezTo>
                    <a:pt x="739" y="7954"/>
                    <a:pt x="834" y="7906"/>
                    <a:pt x="953" y="7871"/>
                  </a:cubicBezTo>
                  <a:lnTo>
                    <a:pt x="1334" y="7752"/>
                  </a:lnTo>
                  <a:lnTo>
                    <a:pt x="2787" y="8466"/>
                  </a:lnTo>
                  <a:cubicBezTo>
                    <a:pt x="2810" y="8490"/>
                    <a:pt x="2822" y="8490"/>
                    <a:pt x="2858" y="8490"/>
                  </a:cubicBezTo>
                  <a:cubicBezTo>
                    <a:pt x="2918" y="8490"/>
                    <a:pt x="2977" y="8454"/>
                    <a:pt x="3001" y="8395"/>
                  </a:cubicBezTo>
                  <a:cubicBezTo>
                    <a:pt x="3049" y="8323"/>
                    <a:pt x="3025" y="8216"/>
                    <a:pt x="2929" y="8168"/>
                  </a:cubicBezTo>
                  <a:lnTo>
                    <a:pt x="1798" y="7609"/>
                  </a:lnTo>
                  <a:lnTo>
                    <a:pt x="2787" y="7323"/>
                  </a:lnTo>
                  <a:cubicBezTo>
                    <a:pt x="3060" y="7240"/>
                    <a:pt x="3275" y="6966"/>
                    <a:pt x="3275" y="6668"/>
                  </a:cubicBezTo>
                  <a:lnTo>
                    <a:pt x="3275" y="6121"/>
                  </a:lnTo>
                  <a:cubicBezTo>
                    <a:pt x="3584" y="6263"/>
                    <a:pt x="3942" y="6359"/>
                    <a:pt x="4334" y="6359"/>
                  </a:cubicBezTo>
                  <a:cubicBezTo>
                    <a:pt x="4715" y="6359"/>
                    <a:pt x="5061" y="6263"/>
                    <a:pt x="5382" y="6121"/>
                  </a:cubicBezTo>
                  <a:lnTo>
                    <a:pt x="5382" y="6668"/>
                  </a:lnTo>
                  <a:cubicBezTo>
                    <a:pt x="5382" y="6966"/>
                    <a:pt x="5596" y="7240"/>
                    <a:pt x="5882" y="7323"/>
                  </a:cubicBezTo>
                  <a:lnTo>
                    <a:pt x="6859" y="7609"/>
                  </a:lnTo>
                  <a:lnTo>
                    <a:pt x="4965" y="8549"/>
                  </a:lnTo>
                  <a:cubicBezTo>
                    <a:pt x="4823" y="8383"/>
                    <a:pt x="4596" y="8276"/>
                    <a:pt x="4346" y="8276"/>
                  </a:cubicBezTo>
                  <a:cubicBezTo>
                    <a:pt x="4096" y="8276"/>
                    <a:pt x="3870" y="8383"/>
                    <a:pt x="3715" y="8549"/>
                  </a:cubicBezTo>
                  <a:lnTo>
                    <a:pt x="3561" y="8454"/>
                  </a:lnTo>
                  <a:cubicBezTo>
                    <a:pt x="3535" y="8440"/>
                    <a:pt x="3508" y="8433"/>
                    <a:pt x="3482" y="8433"/>
                  </a:cubicBezTo>
                  <a:cubicBezTo>
                    <a:pt x="3423" y="8433"/>
                    <a:pt x="3367" y="8468"/>
                    <a:pt x="3334" y="8526"/>
                  </a:cubicBezTo>
                  <a:cubicBezTo>
                    <a:pt x="3287" y="8609"/>
                    <a:pt x="3322" y="8704"/>
                    <a:pt x="3406" y="8752"/>
                  </a:cubicBezTo>
                  <a:lnTo>
                    <a:pt x="3537" y="8823"/>
                  </a:lnTo>
                  <a:cubicBezTo>
                    <a:pt x="3513" y="8919"/>
                    <a:pt x="3477" y="9026"/>
                    <a:pt x="3477" y="9121"/>
                  </a:cubicBezTo>
                  <a:cubicBezTo>
                    <a:pt x="3477" y="9538"/>
                    <a:pt x="3775" y="9883"/>
                    <a:pt x="4180" y="9954"/>
                  </a:cubicBezTo>
                  <a:lnTo>
                    <a:pt x="4180" y="10847"/>
                  </a:lnTo>
                  <a:cubicBezTo>
                    <a:pt x="4180" y="10943"/>
                    <a:pt x="4251" y="11014"/>
                    <a:pt x="4346" y="11014"/>
                  </a:cubicBezTo>
                  <a:cubicBezTo>
                    <a:pt x="4430" y="11014"/>
                    <a:pt x="4513" y="10943"/>
                    <a:pt x="4513" y="10847"/>
                  </a:cubicBezTo>
                  <a:lnTo>
                    <a:pt x="4513" y="9954"/>
                  </a:lnTo>
                  <a:cubicBezTo>
                    <a:pt x="4894" y="9883"/>
                    <a:pt x="5204" y="9538"/>
                    <a:pt x="5204" y="9121"/>
                  </a:cubicBezTo>
                  <a:cubicBezTo>
                    <a:pt x="5204" y="9026"/>
                    <a:pt x="5192" y="8919"/>
                    <a:pt x="5144" y="8823"/>
                  </a:cubicBezTo>
                  <a:lnTo>
                    <a:pt x="7323" y="7740"/>
                  </a:lnTo>
                  <a:lnTo>
                    <a:pt x="7704" y="7859"/>
                  </a:lnTo>
                  <a:cubicBezTo>
                    <a:pt x="7811" y="7895"/>
                    <a:pt x="7918" y="7954"/>
                    <a:pt x="8002" y="8014"/>
                  </a:cubicBezTo>
                  <a:lnTo>
                    <a:pt x="7085" y="8799"/>
                  </a:lnTo>
                  <a:cubicBezTo>
                    <a:pt x="6894" y="8966"/>
                    <a:pt x="6787" y="9204"/>
                    <a:pt x="6787" y="9454"/>
                  </a:cubicBezTo>
                  <a:lnTo>
                    <a:pt x="6787" y="10871"/>
                  </a:lnTo>
                  <a:cubicBezTo>
                    <a:pt x="6787" y="10954"/>
                    <a:pt x="6859" y="11026"/>
                    <a:pt x="6954" y="11026"/>
                  </a:cubicBezTo>
                  <a:cubicBezTo>
                    <a:pt x="7037" y="11026"/>
                    <a:pt x="7109" y="10954"/>
                    <a:pt x="7109" y="10871"/>
                  </a:cubicBezTo>
                  <a:lnTo>
                    <a:pt x="7109" y="9454"/>
                  </a:lnTo>
                  <a:cubicBezTo>
                    <a:pt x="7109" y="9300"/>
                    <a:pt x="7192" y="9157"/>
                    <a:pt x="7287" y="9049"/>
                  </a:cubicBezTo>
                  <a:lnTo>
                    <a:pt x="8216" y="8264"/>
                  </a:lnTo>
                  <a:cubicBezTo>
                    <a:pt x="8287" y="8395"/>
                    <a:pt x="8335" y="8549"/>
                    <a:pt x="8335" y="8704"/>
                  </a:cubicBezTo>
                  <a:lnTo>
                    <a:pt x="8335" y="10883"/>
                  </a:lnTo>
                  <a:cubicBezTo>
                    <a:pt x="8335" y="10966"/>
                    <a:pt x="8406" y="11050"/>
                    <a:pt x="8502" y="11050"/>
                  </a:cubicBezTo>
                  <a:cubicBezTo>
                    <a:pt x="8585" y="11050"/>
                    <a:pt x="8656" y="10966"/>
                    <a:pt x="8656" y="10883"/>
                  </a:cubicBezTo>
                  <a:lnTo>
                    <a:pt x="8656" y="8704"/>
                  </a:lnTo>
                  <a:cubicBezTo>
                    <a:pt x="8633" y="8204"/>
                    <a:pt x="8275" y="7728"/>
                    <a:pt x="7775" y="7573"/>
                  </a:cubicBezTo>
                  <a:lnTo>
                    <a:pt x="5942" y="7037"/>
                  </a:lnTo>
                  <a:cubicBezTo>
                    <a:pt x="5787" y="7002"/>
                    <a:pt x="5692" y="6859"/>
                    <a:pt x="5692" y="6704"/>
                  </a:cubicBezTo>
                  <a:lnTo>
                    <a:pt x="5692" y="5954"/>
                  </a:lnTo>
                  <a:cubicBezTo>
                    <a:pt x="6228" y="5585"/>
                    <a:pt x="6609" y="4989"/>
                    <a:pt x="6704" y="4299"/>
                  </a:cubicBezTo>
                  <a:lnTo>
                    <a:pt x="6823" y="4299"/>
                  </a:lnTo>
                  <a:cubicBezTo>
                    <a:pt x="6978" y="4299"/>
                    <a:pt x="7144" y="4227"/>
                    <a:pt x="7263" y="4108"/>
                  </a:cubicBezTo>
                  <a:cubicBezTo>
                    <a:pt x="7382" y="3989"/>
                    <a:pt x="7430" y="3811"/>
                    <a:pt x="7418" y="3644"/>
                  </a:cubicBezTo>
                  <a:cubicBezTo>
                    <a:pt x="7394" y="3442"/>
                    <a:pt x="7263" y="3263"/>
                    <a:pt x="7073" y="3168"/>
                  </a:cubicBezTo>
                  <a:lnTo>
                    <a:pt x="7073" y="2751"/>
                  </a:lnTo>
                  <a:cubicBezTo>
                    <a:pt x="7073" y="1239"/>
                    <a:pt x="5835" y="1"/>
                    <a:pt x="4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66"/>
            <p:cNvSpPr/>
            <p:nvPr/>
          </p:nvSpPr>
          <p:spPr>
            <a:xfrm>
              <a:off x="7260824" y="3930925"/>
              <a:ext cx="43813" cy="15396"/>
            </a:xfrm>
            <a:custGeom>
              <a:avLst/>
              <a:gdLst/>
              <a:ahLst/>
              <a:cxnLst/>
              <a:rect l="l" t="t" r="r" b="b"/>
              <a:pathLst>
                <a:path w="1383" h="486" extrusionOk="0">
                  <a:moveTo>
                    <a:pt x="174" y="0"/>
                  </a:moveTo>
                  <a:cubicBezTo>
                    <a:pt x="132" y="0"/>
                    <a:pt x="90" y="15"/>
                    <a:pt x="60" y="45"/>
                  </a:cubicBezTo>
                  <a:cubicBezTo>
                    <a:pt x="1" y="104"/>
                    <a:pt x="1" y="200"/>
                    <a:pt x="60" y="259"/>
                  </a:cubicBezTo>
                  <a:cubicBezTo>
                    <a:pt x="191" y="402"/>
                    <a:pt x="430" y="485"/>
                    <a:pt x="703" y="485"/>
                  </a:cubicBezTo>
                  <a:cubicBezTo>
                    <a:pt x="965" y="485"/>
                    <a:pt x="1192" y="402"/>
                    <a:pt x="1346" y="259"/>
                  </a:cubicBezTo>
                  <a:cubicBezTo>
                    <a:pt x="1370" y="200"/>
                    <a:pt x="1382" y="104"/>
                    <a:pt x="1311" y="45"/>
                  </a:cubicBezTo>
                  <a:cubicBezTo>
                    <a:pt x="1281" y="15"/>
                    <a:pt x="1239" y="0"/>
                    <a:pt x="1198" y="0"/>
                  </a:cubicBezTo>
                  <a:cubicBezTo>
                    <a:pt x="1156" y="0"/>
                    <a:pt x="1114" y="15"/>
                    <a:pt x="1084" y="45"/>
                  </a:cubicBezTo>
                  <a:cubicBezTo>
                    <a:pt x="1025" y="104"/>
                    <a:pt x="894" y="152"/>
                    <a:pt x="692" y="152"/>
                  </a:cubicBezTo>
                  <a:cubicBezTo>
                    <a:pt x="477" y="152"/>
                    <a:pt x="346" y="81"/>
                    <a:pt x="287" y="45"/>
                  </a:cubicBezTo>
                  <a:cubicBezTo>
                    <a:pt x="257" y="15"/>
                    <a:pt x="21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66"/>
            <p:cNvSpPr/>
            <p:nvPr/>
          </p:nvSpPr>
          <p:spPr>
            <a:xfrm>
              <a:off x="7260476" y="3837532"/>
              <a:ext cx="44162" cy="21289"/>
            </a:xfrm>
            <a:custGeom>
              <a:avLst/>
              <a:gdLst/>
              <a:ahLst/>
              <a:cxnLst/>
              <a:rect l="l" t="t" r="r" b="b"/>
              <a:pathLst>
                <a:path w="1394" h="672" extrusionOk="0">
                  <a:moveTo>
                    <a:pt x="170" y="0"/>
                  </a:moveTo>
                  <a:cubicBezTo>
                    <a:pt x="119" y="0"/>
                    <a:pt x="70" y="25"/>
                    <a:pt x="48" y="76"/>
                  </a:cubicBezTo>
                  <a:cubicBezTo>
                    <a:pt x="0" y="147"/>
                    <a:pt x="12" y="254"/>
                    <a:pt x="83" y="290"/>
                  </a:cubicBezTo>
                  <a:lnTo>
                    <a:pt x="607" y="635"/>
                  </a:lnTo>
                  <a:cubicBezTo>
                    <a:pt x="643" y="647"/>
                    <a:pt x="667" y="671"/>
                    <a:pt x="691" y="671"/>
                  </a:cubicBezTo>
                  <a:cubicBezTo>
                    <a:pt x="726" y="671"/>
                    <a:pt x="762" y="647"/>
                    <a:pt x="786" y="635"/>
                  </a:cubicBezTo>
                  <a:lnTo>
                    <a:pt x="1310" y="290"/>
                  </a:lnTo>
                  <a:cubicBezTo>
                    <a:pt x="1381" y="231"/>
                    <a:pt x="1393" y="147"/>
                    <a:pt x="1357" y="76"/>
                  </a:cubicBezTo>
                  <a:cubicBezTo>
                    <a:pt x="1328" y="25"/>
                    <a:pt x="1276" y="0"/>
                    <a:pt x="1224" y="0"/>
                  </a:cubicBezTo>
                  <a:cubicBezTo>
                    <a:pt x="1191" y="0"/>
                    <a:pt x="1159" y="10"/>
                    <a:pt x="1131" y="28"/>
                  </a:cubicBezTo>
                  <a:lnTo>
                    <a:pt x="703" y="314"/>
                  </a:lnTo>
                  <a:lnTo>
                    <a:pt x="262" y="28"/>
                  </a:lnTo>
                  <a:cubicBezTo>
                    <a:pt x="234" y="10"/>
                    <a:pt x="202"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66"/>
            <p:cNvSpPr/>
            <p:nvPr/>
          </p:nvSpPr>
          <p:spPr>
            <a:xfrm>
              <a:off x="7277425" y="3821059"/>
              <a:ext cx="10233" cy="15872"/>
            </a:xfrm>
            <a:custGeom>
              <a:avLst/>
              <a:gdLst/>
              <a:ahLst/>
              <a:cxnLst/>
              <a:rect l="l" t="t" r="r" b="b"/>
              <a:pathLst>
                <a:path w="323" h="501" extrusionOk="0">
                  <a:moveTo>
                    <a:pt x="168" y="0"/>
                  </a:moveTo>
                  <a:cubicBezTo>
                    <a:pt x="72" y="0"/>
                    <a:pt x="1" y="72"/>
                    <a:pt x="1" y="155"/>
                  </a:cubicBezTo>
                  <a:lnTo>
                    <a:pt x="1" y="334"/>
                  </a:lnTo>
                  <a:cubicBezTo>
                    <a:pt x="1" y="429"/>
                    <a:pt x="72" y="501"/>
                    <a:pt x="168" y="501"/>
                  </a:cubicBezTo>
                  <a:cubicBezTo>
                    <a:pt x="251" y="501"/>
                    <a:pt x="322" y="429"/>
                    <a:pt x="322" y="334"/>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0" name="Google Shape;10580;p66"/>
          <p:cNvGrpSpPr/>
          <p:nvPr/>
        </p:nvGrpSpPr>
        <p:grpSpPr>
          <a:xfrm>
            <a:off x="8054060" y="3787098"/>
            <a:ext cx="266334" cy="353834"/>
            <a:chOff x="8054060" y="3787098"/>
            <a:chExt cx="266334" cy="353834"/>
          </a:xfrm>
          <a:solidFill>
            <a:schemeClr val="accent1"/>
          </a:solidFill>
        </p:grpSpPr>
        <p:sp>
          <p:nvSpPr>
            <p:cNvPr id="10581" name="Google Shape;10581;p66"/>
            <p:cNvSpPr/>
            <p:nvPr/>
          </p:nvSpPr>
          <p:spPr>
            <a:xfrm>
              <a:off x="8164972" y="3974675"/>
              <a:ext cx="43782" cy="15396"/>
            </a:xfrm>
            <a:custGeom>
              <a:avLst/>
              <a:gdLst/>
              <a:ahLst/>
              <a:cxnLst/>
              <a:rect l="l" t="t" r="r" b="b"/>
              <a:pathLst>
                <a:path w="1382" h="486" extrusionOk="0">
                  <a:moveTo>
                    <a:pt x="179" y="0"/>
                  </a:moveTo>
                  <a:cubicBezTo>
                    <a:pt x="140" y="0"/>
                    <a:pt x="101" y="15"/>
                    <a:pt x="72" y="45"/>
                  </a:cubicBezTo>
                  <a:cubicBezTo>
                    <a:pt x="0" y="104"/>
                    <a:pt x="0" y="212"/>
                    <a:pt x="72" y="271"/>
                  </a:cubicBezTo>
                  <a:cubicBezTo>
                    <a:pt x="203" y="402"/>
                    <a:pt x="441" y="485"/>
                    <a:pt x="703" y="485"/>
                  </a:cubicBezTo>
                  <a:cubicBezTo>
                    <a:pt x="965" y="485"/>
                    <a:pt x="1191" y="402"/>
                    <a:pt x="1346" y="271"/>
                  </a:cubicBezTo>
                  <a:cubicBezTo>
                    <a:pt x="1381" y="212"/>
                    <a:pt x="1381" y="104"/>
                    <a:pt x="1322" y="45"/>
                  </a:cubicBezTo>
                  <a:cubicBezTo>
                    <a:pt x="1292" y="15"/>
                    <a:pt x="1250" y="0"/>
                    <a:pt x="1209" y="0"/>
                  </a:cubicBezTo>
                  <a:cubicBezTo>
                    <a:pt x="1167" y="0"/>
                    <a:pt x="1125" y="15"/>
                    <a:pt x="1096" y="45"/>
                  </a:cubicBezTo>
                  <a:cubicBezTo>
                    <a:pt x="1036" y="104"/>
                    <a:pt x="881" y="176"/>
                    <a:pt x="691" y="176"/>
                  </a:cubicBezTo>
                  <a:cubicBezTo>
                    <a:pt x="500" y="176"/>
                    <a:pt x="346" y="104"/>
                    <a:pt x="286" y="45"/>
                  </a:cubicBezTo>
                  <a:cubicBezTo>
                    <a:pt x="256" y="15"/>
                    <a:pt x="218"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66"/>
            <p:cNvSpPr/>
            <p:nvPr/>
          </p:nvSpPr>
          <p:spPr>
            <a:xfrm>
              <a:off x="8148371" y="3930450"/>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66"/>
            <p:cNvSpPr/>
            <p:nvPr/>
          </p:nvSpPr>
          <p:spPr>
            <a:xfrm>
              <a:off x="8214361" y="3930450"/>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66"/>
            <p:cNvSpPr/>
            <p:nvPr/>
          </p:nvSpPr>
          <p:spPr>
            <a:xfrm>
              <a:off x="8054060" y="3787098"/>
              <a:ext cx="266334" cy="353834"/>
            </a:xfrm>
            <a:custGeom>
              <a:avLst/>
              <a:gdLst/>
              <a:ahLst/>
              <a:cxnLst/>
              <a:rect l="l" t="t" r="r" b="b"/>
              <a:pathLst>
                <a:path w="8407" h="11169" extrusionOk="0">
                  <a:moveTo>
                    <a:pt x="4537" y="1370"/>
                  </a:moveTo>
                  <a:lnTo>
                    <a:pt x="4537" y="1906"/>
                  </a:lnTo>
                  <a:cubicBezTo>
                    <a:pt x="4537" y="2096"/>
                    <a:pt x="4370" y="2263"/>
                    <a:pt x="4180" y="2263"/>
                  </a:cubicBezTo>
                  <a:cubicBezTo>
                    <a:pt x="3977" y="2263"/>
                    <a:pt x="3823" y="2096"/>
                    <a:pt x="3823" y="1906"/>
                  </a:cubicBezTo>
                  <a:lnTo>
                    <a:pt x="3823" y="1370"/>
                  </a:lnTo>
                  <a:close/>
                  <a:moveTo>
                    <a:pt x="4180" y="322"/>
                  </a:moveTo>
                  <a:lnTo>
                    <a:pt x="6680" y="989"/>
                  </a:lnTo>
                  <a:lnTo>
                    <a:pt x="7633" y="2573"/>
                  </a:lnTo>
                  <a:lnTo>
                    <a:pt x="6966" y="3239"/>
                  </a:lnTo>
                  <a:lnTo>
                    <a:pt x="6966" y="2406"/>
                  </a:lnTo>
                  <a:cubicBezTo>
                    <a:pt x="6966" y="2227"/>
                    <a:pt x="6811" y="2061"/>
                    <a:pt x="6621" y="2061"/>
                  </a:cubicBezTo>
                  <a:lnTo>
                    <a:pt x="6442" y="2061"/>
                  </a:lnTo>
                  <a:cubicBezTo>
                    <a:pt x="6347" y="2061"/>
                    <a:pt x="6275" y="2144"/>
                    <a:pt x="6275" y="2227"/>
                  </a:cubicBezTo>
                  <a:cubicBezTo>
                    <a:pt x="6275" y="2323"/>
                    <a:pt x="6347" y="2394"/>
                    <a:pt x="6442" y="2394"/>
                  </a:cubicBezTo>
                  <a:lnTo>
                    <a:pt x="6621" y="2394"/>
                  </a:lnTo>
                  <a:cubicBezTo>
                    <a:pt x="6621" y="2394"/>
                    <a:pt x="6633" y="2394"/>
                    <a:pt x="6633" y="2406"/>
                  </a:cubicBezTo>
                  <a:lnTo>
                    <a:pt x="6633" y="3120"/>
                  </a:lnTo>
                  <a:lnTo>
                    <a:pt x="1739" y="3120"/>
                  </a:lnTo>
                  <a:lnTo>
                    <a:pt x="1739" y="2406"/>
                  </a:lnTo>
                  <a:cubicBezTo>
                    <a:pt x="1739" y="2406"/>
                    <a:pt x="1739" y="2394"/>
                    <a:pt x="1751" y="2394"/>
                  </a:cubicBezTo>
                  <a:lnTo>
                    <a:pt x="3727" y="2394"/>
                  </a:lnTo>
                  <a:cubicBezTo>
                    <a:pt x="3847" y="2501"/>
                    <a:pt x="4013" y="2573"/>
                    <a:pt x="4192" y="2573"/>
                  </a:cubicBezTo>
                  <a:cubicBezTo>
                    <a:pt x="4370" y="2573"/>
                    <a:pt x="4513" y="2513"/>
                    <a:pt x="4656" y="2394"/>
                  </a:cubicBezTo>
                  <a:lnTo>
                    <a:pt x="5763" y="2394"/>
                  </a:lnTo>
                  <a:cubicBezTo>
                    <a:pt x="5859" y="2394"/>
                    <a:pt x="5930" y="2323"/>
                    <a:pt x="5930" y="2227"/>
                  </a:cubicBezTo>
                  <a:cubicBezTo>
                    <a:pt x="5930" y="2144"/>
                    <a:pt x="5859" y="2061"/>
                    <a:pt x="5763" y="2061"/>
                  </a:cubicBezTo>
                  <a:lnTo>
                    <a:pt x="4859" y="2061"/>
                  </a:lnTo>
                  <a:cubicBezTo>
                    <a:pt x="4870" y="2001"/>
                    <a:pt x="4894" y="1942"/>
                    <a:pt x="4894" y="1882"/>
                  </a:cubicBezTo>
                  <a:lnTo>
                    <a:pt x="4894" y="1180"/>
                  </a:lnTo>
                  <a:cubicBezTo>
                    <a:pt x="4894" y="1096"/>
                    <a:pt x="4811" y="1025"/>
                    <a:pt x="4728" y="1025"/>
                  </a:cubicBezTo>
                  <a:lnTo>
                    <a:pt x="3692" y="1025"/>
                  </a:lnTo>
                  <a:cubicBezTo>
                    <a:pt x="3596" y="1025"/>
                    <a:pt x="3525" y="1096"/>
                    <a:pt x="3525" y="1180"/>
                  </a:cubicBezTo>
                  <a:lnTo>
                    <a:pt x="3525" y="1882"/>
                  </a:lnTo>
                  <a:cubicBezTo>
                    <a:pt x="3525" y="1942"/>
                    <a:pt x="3537" y="2001"/>
                    <a:pt x="3549" y="2061"/>
                  </a:cubicBezTo>
                  <a:lnTo>
                    <a:pt x="1763" y="2061"/>
                  </a:lnTo>
                  <a:cubicBezTo>
                    <a:pt x="1584" y="2061"/>
                    <a:pt x="1430" y="2215"/>
                    <a:pt x="1430" y="2406"/>
                  </a:cubicBezTo>
                  <a:lnTo>
                    <a:pt x="1430" y="3239"/>
                  </a:lnTo>
                  <a:lnTo>
                    <a:pt x="727" y="2573"/>
                  </a:lnTo>
                  <a:lnTo>
                    <a:pt x="1680" y="989"/>
                  </a:lnTo>
                  <a:lnTo>
                    <a:pt x="4180" y="322"/>
                  </a:lnTo>
                  <a:close/>
                  <a:moveTo>
                    <a:pt x="6549" y="3454"/>
                  </a:moveTo>
                  <a:cubicBezTo>
                    <a:pt x="6430" y="3573"/>
                    <a:pt x="6180" y="3668"/>
                    <a:pt x="5978" y="3751"/>
                  </a:cubicBezTo>
                  <a:cubicBezTo>
                    <a:pt x="5501" y="3906"/>
                    <a:pt x="4859" y="4001"/>
                    <a:pt x="4180" y="4001"/>
                  </a:cubicBezTo>
                  <a:cubicBezTo>
                    <a:pt x="3489" y="4001"/>
                    <a:pt x="2858" y="3906"/>
                    <a:pt x="2382" y="3751"/>
                  </a:cubicBezTo>
                  <a:cubicBezTo>
                    <a:pt x="2168" y="3692"/>
                    <a:pt x="1930" y="3573"/>
                    <a:pt x="1811" y="3454"/>
                  </a:cubicBezTo>
                  <a:close/>
                  <a:moveTo>
                    <a:pt x="1739" y="3787"/>
                  </a:moveTo>
                  <a:cubicBezTo>
                    <a:pt x="1822" y="3870"/>
                    <a:pt x="1942" y="3942"/>
                    <a:pt x="2096" y="4001"/>
                  </a:cubicBezTo>
                  <a:lnTo>
                    <a:pt x="2096" y="4168"/>
                  </a:lnTo>
                  <a:cubicBezTo>
                    <a:pt x="2096" y="4263"/>
                    <a:pt x="2001" y="4347"/>
                    <a:pt x="1918" y="4347"/>
                  </a:cubicBezTo>
                  <a:lnTo>
                    <a:pt x="1739" y="4347"/>
                  </a:lnTo>
                  <a:lnTo>
                    <a:pt x="1739" y="3787"/>
                  </a:lnTo>
                  <a:close/>
                  <a:moveTo>
                    <a:pt x="6621" y="3811"/>
                  </a:moveTo>
                  <a:lnTo>
                    <a:pt x="6621" y="4359"/>
                  </a:lnTo>
                  <a:lnTo>
                    <a:pt x="6442" y="4359"/>
                  </a:lnTo>
                  <a:cubicBezTo>
                    <a:pt x="6394" y="4359"/>
                    <a:pt x="6347" y="4347"/>
                    <a:pt x="6299" y="4299"/>
                  </a:cubicBezTo>
                  <a:cubicBezTo>
                    <a:pt x="6275" y="4263"/>
                    <a:pt x="6240" y="4228"/>
                    <a:pt x="6240" y="4168"/>
                  </a:cubicBezTo>
                  <a:lnTo>
                    <a:pt x="6240" y="4001"/>
                  </a:lnTo>
                  <a:lnTo>
                    <a:pt x="6252" y="4001"/>
                  </a:lnTo>
                  <a:cubicBezTo>
                    <a:pt x="6394" y="3942"/>
                    <a:pt x="6525" y="3870"/>
                    <a:pt x="6621" y="3811"/>
                  </a:cubicBezTo>
                  <a:close/>
                  <a:moveTo>
                    <a:pt x="5930" y="4120"/>
                  </a:moveTo>
                  <a:lnTo>
                    <a:pt x="5930" y="4180"/>
                  </a:lnTo>
                  <a:cubicBezTo>
                    <a:pt x="5930" y="4311"/>
                    <a:pt x="5990" y="4442"/>
                    <a:pt x="6085" y="4537"/>
                  </a:cubicBezTo>
                  <a:cubicBezTo>
                    <a:pt x="6168" y="4621"/>
                    <a:pt x="6311" y="4680"/>
                    <a:pt x="6442" y="4680"/>
                  </a:cubicBezTo>
                  <a:lnTo>
                    <a:pt x="6704" y="4680"/>
                  </a:lnTo>
                  <a:cubicBezTo>
                    <a:pt x="6859" y="4680"/>
                    <a:pt x="6978" y="4799"/>
                    <a:pt x="6978" y="4954"/>
                  </a:cubicBezTo>
                  <a:cubicBezTo>
                    <a:pt x="6978" y="5097"/>
                    <a:pt x="6859" y="5216"/>
                    <a:pt x="6704" y="5216"/>
                  </a:cubicBezTo>
                  <a:lnTo>
                    <a:pt x="6609" y="5216"/>
                  </a:lnTo>
                  <a:lnTo>
                    <a:pt x="6609" y="5204"/>
                  </a:lnTo>
                  <a:cubicBezTo>
                    <a:pt x="6609" y="5109"/>
                    <a:pt x="6525" y="5037"/>
                    <a:pt x="6442" y="5037"/>
                  </a:cubicBezTo>
                  <a:cubicBezTo>
                    <a:pt x="6347" y="5037"/>
                    <a:pt x="6275" y="5109"/>
                    <a:pt x="6275" y="5204"/>
                  </a:cubicBezTo>
                  <a:cubicBezTo>
                    <a:pt x="6275" y="6359"/>
                    <a:pt x="5335" y="7299"/>
                    <a:pt x="4180" y="7299"/>
                  </a:cubicBezTo>
                  <a:cubicBezTo>
                    <a:pt x="3013" y="7299"/>
                    <a:pt x="2084" y="6371"/>
                    <a:pt x="2084" y="5204"/>
                  </a:cubicBezTo>
                  <a:cubicBezTo>
                    <a:pt x="2084" y="5109"/>
                    <a:pt x="2001" y="5037"/>
                    <a:pt x="1918" y="5037"/>
                  </a:cubicBezTo>
                  <a:cubicBezTo>
                    <a:pt x="1822" y="5037"/>
                    <a:pt x="1751" y="5109"/>
                    <a:pt x="1751" y="5204"/>
                  </a:cubicBezTo>
                  <a:lnTo>
                    <a:pt x="1751" y="5216"/>
                  </a:lnTo>
                  <a:lnTo>
                    <a:pt x="1644" y="5216"/>
                  </a:lnTo>
                  <a:cubicBezTo>
                    <a:pt x="1501" y="5216"/>
                    <a:pt x="1382" y="5097"/>
                    <a:pt x="1382" y="4954"/>
                  </a:cubicBezTo>
                  <a:cubicBezTo>
                    <a:pt x="1382" y="4799"/>
                    <a:pt x="1501" y="4680"/>
                    <a:pt x="1644" y="4680"/>
                  </a:cubicBezTo>
                  <a:lnTo>
                    <a:pt x="1918" y="4680"/>
                  </a:lnTo>
                  <a:cubicBezTo>
                    <a:pt x="2203" y="4680"/>
                    <a:pt x="2418" y="4466"/>
                    <a:pt x="2418" y="4180"/>
                  </a:cubicBezTo>
                  <a:lnTo>
                    <a:pt x="2418" y="4120"/>
                  </a:lnTo>
                  <a:cubicBezTo>
                    <a:pt x="2918" y="4251"/>
                    <a:pt x="3525" y="4347"/>
                    <a:pt x="4180" y="4347"/>
                  </a:cubicBezTo>
                  <a:cubicBezTo>
                    <a:pt x="4835" y="4347"/>
                    <a:pt x="5442" y="4263"/>
                    <a:pt x="5930" y="4120"/>
                  </a:cubicBezTo>
                  <a:close/>
                  <a:moveTo>
                    <a:pt x="1751" y="5549"/>
                  </a:moveTo>
                  <a:cubicBezTo>
                    <a:pt x="1858" y="6299"/>
                    <a:pt x="2311" y="6942"/>
                    <a:pt x="2942" y="7311"/>
                  </a:cubicBezTo>
                  <a:lnTo>
                    <a:pt x="2942" y="7728"/>
                  </a:lnTo>
                  <a:cubicBezTo>
                    <a:pt x="2858" y="7728"/>
                    <a:pt x="2763" y="7764"/>
                    <a:pt x="2692" y="7835"/>
                  </a:cubicBezTo>
                  <a:lnTo>
                    <a:pt x="2323" y="8228"/>
                  </a:lnTo>
                  <a:cubicBezTo>
                    <a:pt x="2299" y="8240"/>
                    <a:pt x="2287" y="8264"/>
                    <a:pt x="2275" y="8300"/>
                  </a:cubicBezTo>
                  <a:lnTo>
                    <a:pt x="1025" y="8752"/>
                  </a:lnTo>
                  <a:lnTo>
                    <a:pt x="1025" y="8347"/>
                  </a:lnTo>
                  <a:cubicBezTo>
                    <a:pt x="1025" y="7514"/>
                    <a:pt x="1215" y="7049"/>
                    <a:pt x="1406" y="6597"/>
                  </a:cubicBezTo>
                  <a:cubicBezTo>
                    <a:pt x="1549" y="6276"/>
                    <a:pt x="1680" y="5966"/>
                    <a:pt x="1703" y="5549"/>
                  </a:cubicBezTo>
                  <a:close/>
                  <a:moveTo>
                    <a:pt x="5061" y="7466"/>
                  </a:moveTo>
                  <a:lnTo>
                    <a:pt x="5061" y="7930"/>
                  </a:lnTo>
                  <a:lnTo>
                    <a:pt x="4180" y="8812"/>
                  </a:lnTo>
                  <a:lnTo>
                    <a:pt x="3299" y="7930"/>
                  </a:lnTo>
                  <a:lnTo>
                    <a:pt x="3299" y="7466"/>
                  </a:lnTo>
                  <a:cubicBezTo>
                    <a:pt x="3561" y="7573"/>
                    <a:pt x="3858" y="7633"/>
                    <a:pt x="4180" y="7633"/>
                  </a:cubicBezTo>
                  <a:cubicBezTo>
                    <a:pt x="4489" y="7633"/>
                    <a:pt x="4787" y="7573"/>
                    <a:pt x="5061" y="7466"/>
                  </a:cubicBezTo>
                  <a:close/>
                  <a:moveTo>
                    <a:pt x="2977" y="8061"/>
                  </a:moveTo>
                  <a:lnTo>
                    <a:pt x="3942" y="9026"/>
                  </a:lnTo>
                  <a:lnTo>
                    <a:pt x="3192" y="9645"/>
                  </a:lnTo>
                  <a:lnTo>
                    <a:pt x="3180" y="9645"/>
                  </a:lnTo>
                  <a:lnTo>
                    <a:pt x="2632" y="8395"/>
                  </a:lnTo>
                  <a:lnTo>
                    <a:pt x="2954" y="8061"/>
                  </a:lnTo>
                  <a:close/>
                  <a:moveTo>
                    <a:pt x="4180" y="9252"/>
                  </a:moveTo>
                  <a:lnTo>
                    <a:pt x="4501" y="9538"/>
                  </a:lnTo>
                  <a:lnTo>
                    <a:pt x="4442" y="9728"/>
                  </a:lnTo>
                  <a:cubicBezTo>
                    <a:pt x="4418" y="9800"/>
                    <a:pt x="4358" y="9859"/>
                    <a:pt x="4263" y="9859"/>
                  </a:cubicBezTo>
                  <a:lnTo>
                    <a:pt x="4073" y="9859"/>
                  </a:lnTo>
                  <a:cubicBezTo>
                    <a:pt x="4001" y="9859"/>
                    <a:pt x="3930" y="9824"/>
                    <a:pt x="3894" y="9728"/>
                  </a:cubicBezTo>
                  <a:lnTo>
                    <a:pt x="3835" y="9538"/>
                  </a:lnTo>
                  <a:lnTo>
                    <a:pt x="4180" y="9252"/>
                  </a:lnTo>
                  <a:close/>
                  <a:moveTo>
                    <a:pt x="4132" y="1"/>
                  </a:moveTo>
                  <a:lnTo>
                    <a:pt x="1513" y="691"/>
                  </a:lnTo>
                  <a:cubicBezTo>
                    <a:pt x="1465" y="715"/>
                    <a:pt x="1441" y="739"/>
                    <a:pt x="1406" y="775"/>
                  </a:cubicBezTo>
                  <a:lnTo>
                    <a:pt x="370" y="2513"/>
                  </a:lnTo>
                  <a:cubicBezTo>
                    <a:pt x="322" y="2573"/>
                    <a:pt x="334" y="2656"/>
                    <a:pt x="394" y="2704"/>
                  </a:cubicBezTo>
                  <a:lnTo>
                    <a:pt x="1394" y="3704"/>
                  </a:lnTo>
                  <a:lnTo>
                    <a:pt x="1394" y="4406"/>
                  </a:lnTo>
                  <a:cubicBezTo>
                    <a:pt x="1191" y="4490"/>
                    <a:pt x="1049" y="4704"/>
                    <a:pt x="1049" y="4954"/>
                  </a:cubicBezTo>
                  <a:cubicBezTo>
                    <a:pt x="1049" y="5192"/>
                    <a:pt x="1203" y="5394"/>
                    <a:pt x="1394" y="5490"/>
                  </a:cubicBezTo>
                  <a:cubicBezTo>
                    <a:pt x="1382" y="5871"/>
                    <a:pt x="1263" y="6156"/>
                    <a:pt x="1108" y="6490"/>
                  </a:cubicBezTo>
                  <a:cubicBezTo>
                    <a:pt x="918" y="6930"/>
                    <a:pt x="691" y="7454"/>
                    <a:pt x="691" y="8347"/>
                  </a:cubicBezTo>
                  <a:lnTo>
                    <a:pt x="691" y="8871"/>
                  </a:lnTo>
                  <a:cubicBezTo>
                    <a:pt x="275" y="9062"/>
                    <a:pt x="1" y="9490"/>
                    <a:pt x="1" y="9966"/>
                  </a:cubicBezTo>
                  <a:lnTo>
                    <a:pt x="1" y="10967"/>
                  </a:lnTo>
                  <a:cubicBezTo>
                    <a:pt x="1" y="11050"/>
                    <a:pt x="72" y="11133"/>
                    <a:pt x="156" y="11133"/>
                  </a:cubicBezTo>
                  <a:cubicBezTo>
                    <a:pt x="251" y="11133"/>
                    <a:pt x="322" y="11050"/>
                    <a:pt x="322" y="10967"/>
                  </a:cubicBezTo>
                  <a:lnTo>
                    <a:pt x="322" y="9966"/>
                  </a:lnTo>
                  <a:cubicBezTo>
                    <a:pt x="322" y="9859"/>
                    <a:pt x="334" y="9764"/>
                    <a:pt x="382" y="9657"/>
                  </a:cubicBezTo>
                  <a:lnTo>
                    <a:pt x="1203" y="10359"/>
                  </a:lnTo>
                  <a:cubicBezTo>
                    <a:pt x="1322" y="10455"/>
                    <a:pt x="1394" y="10609"/>
                    <a:pt x="1394" y="10752"/>
                  </a:cubicBezTo>
                  <a:lnTo>
                    <a:pt x="1394" y="10967"/>
                  </a:lnTo>
                  <a:cubicBezTo>
                    <a:pt x="1394" y="11050"/>
                    <a:pt x="1465" y="11133"/>
                    <a:pt x="1561" y="11133"/>
                  </a:cubicBezTo>
                  <a:cubicBezTo>
                    <a:pt x="1644" y="11133"/>
                    <a:pt x="1715" y="11050"/>
                    <a:pt x="1715" y="10967"/>
                  </a:cubicBezTo>
                  <a:lnTo>
                    <a:pt x="1715" y="10752"/>
                  </a:lnTo>
                  <a:cubicBezTo>
                    <a:pt x="1715" y="10502"/>
                    <a:pt x="1620" y="10264"/>
                    <a:pt x="1418" y="10097"/>
                  </a:cubicBezTo>
                  <a:lnTo>
                    <a:pt x="560" y="9359"/>
                  </a:lnTo>
                  <a:cubicBezTo>
                    <a:pt x="644" y="9252"/>
                    <a:pt x="787" y="9169"/>
                    <a:pt x="918" y="9121"/>
                  </a:cubicBezTo>
                  <a:lnTo>
                    <a:pt x="2382" y="8609"/>
                  </a:lnTo>
                  <a:lnTo>
                    <a:pt x="2894" y="9776"/>
                  </a:lnTo>
                  <a:cubicBezTo>
                    <a:pt x="2942" y="9883"/>
                    <a:pt x="3037" y="9943"/>
                    <a:pt x="3132" y="9966"/>
                  </a:cubicBezTo>
                  <a:cubicBezTo>
                    <a:pt x="3168" y="9966"/>
                    <a:pt x="3180" y="9978"/>
                    <a:pt x="3204" y="9978"/>
                  </a:cubicBezTo>
                  <a:cubicBezTo>
                    <a:pt x="3287" y="9978"/>
                    <a:pt x="3358" y="9955"/>
                    <a:pt x="3418" y="9907"/>
                  </a:cubicBezTo>
                  <a:lnTo>
                    <a:pt x="3585" y="9776"/>
                  </a:lnTo>
                  <a:lnTo>
                    <a:pt x="3608" y="9847"/>
                  </a:lnTo>
                  <a:cubicBezTo>
                    <a:pt x="3644" y="9943"/>
                    <a:pt x="3692" y="10014"/>
                    <a:pt x="3763" y="10074"/>
                  </a:cubicBezTo>
                  <a:lnTo>
                    <a:pt x="3608" y="10967"/>
                  </a:lnTo>
                  <a:cubicBezTo>
                    <a:pt x="3596" y="11050"/>
                    <a:pt x="3656" y="11145"/>
                    <a:pt x="3751" y="11157"/>
                  </a:cubicBezTo>
                  <a:lnTo>
                    <a:pt x="3775" y="11157"/>
                  </a:lnTo>
                  <a:cubicBezTo>
                    <a:pt x="3847" y="11157"/>
                    <a:pt x="3930" y="11098"/>
                    <a:pt x="3942" y="11026"/>
                  </a:cubicBezTo>
                  <a:lnTo>
                    <a:pt x="4073" y="10216"/>
                  </a:lnTo>
                  <a:lnTo>
                    <a:pt x="4323" y="10216"/>
                  </a:lnTo>
                  <a:lnTo>
                    <a:pt x="4466" y="11026"/>
                  </a:lnTo>
                  <a:cubicBezTo>
                    <a:pt x="4478" y="11098"/>
                    <a:pt x="4549" y="11157"/>
                    <a:pt x="4620" y="11157"/>
                  </a:cubicBezTo>
                  <a:lnTo>
                    <a:pt x="4656" y="11157"/>
                  </a:lnTo>
                  <a:cubicBezTo>
                    <a:pt x="4739" y="11145"/>
                    <a:pt x="4799" y="11050"/>
                    <a:pt x="4787" y="10967"/>
                  </a:cubicBezTo>
                  <a:lnTo>
                    <a:pt x="4644" y="10086"/>
                  </a:lnTo>
                  <a:cubicBezTo>
                    <a:pt x="4704" y="10026"/>
                    <a:pt x="4763" y="9955"/>
                    <a:pt x="4787" y="9859"/>
                  </a:cubicBezTo>
                  <a:lnTo>
                    <a:pt x="4823" y="9788"/>
                  </a:lnTo>
                  <a:lnTo>
                    <a:pt x="4978" y="9919"/>
                  </a:lnTo>
                  <a:cubicBezTo>
                    <a:pt x="5037" y="9966"/>
                    <a:pt x="5120" y="10002"/>
                    <a:pt x="5192" y="10002"/>
                  </a:cubicBezTo>
                  <a:cubicBezTo>
                    <a:pt x="5216" y="10002"/>
                    <a:pt x="5240" y="10002"/>
                    <a:pt x="5263" y="9978"/>
                  </a:cubicBezTo>
                  <a:cubicBezTo>
                    <a:pt x="5371" y="9955"/>
                    <a:pt x="5454" y="9895"/>
                    <a:pt x="5501" y="9788"/>
                  </a:cubicBezTo>
                  <a:lnTo>
                    <a:pt x="5752" y="9240"/>
                  </a:lnTo>
                  <a:cubicBezTo>
                    <a:pt x="5787" y="9145"/>
                    <a:pt x="5752" y="9062"/>
                    <a:pt x="5668" y="9026"/>
                  </a:cubicBezTo>
                  <a:cubicBezTo>
                    <a:pt x="5646" y="9020"/>
                    <a:pt x="5624" y="9017"/>
                    <a:pt x="5603" y="9017"/>
                  </a:cubicBezTo>
                  <a:cubicBezTo>
                    <a:pt x="5536" y="9017"/>
                    <a:pt x="5481" y="9048"/>
                    <a:pt x="5454" y="9121"/>
                  </a:cubicBezTo>
                  <a:lnTo>
                    <a:pt x="5204" y="9669"/>
                  </a:lnTo>
                  <a:lnTo>
                    <a:pt x="5180" y="9669"/>
                  </a:lnTo>
                  <a:lnTo>
                    <a:pt x="4442" y="9062"/>
                  </a:lnTo>
                  <a:lnTo>
                    <a:pt x="5418" y="8097"/>
                  </a:lnTo>
                  <a:lnTo>
                    <a:pt x="5430" y="8097"/>
                  </a:lnTo>
                  <a:lnTo>
                    <a:pt x="5752" y="8419"/>
                  </a:lnTo>
                  <a:lnTo>
                    <a:pt x="5728" y="8490"/>
                  </a:lnTo>
                  <a:cubicBezTo>
                    <a:pt x="5692" y="8585"/>
                    <a:pt x="5728" y="8669"/>
                    <a:pt x="5811" y="8704"/>
                  </a:cubicBezTo>
                  <a:cubicBezTo>
                    <a:pt x="5833" y="8711"/>
                    <a:pt x="5854" y="8714"/>
                    <a:pt x="5875" y="8714"/>
                  </a:cubicBezTo>
                  <a:cubicBezTo>
                    <a:pt x="5935" y="8714"/>
                    <a:pt x="5990" y="8689"/>
                    <a:pt x="6025" y="8645"/>
                  </a:cubicBezTo>
                  <a:lnTo>
                    <a:pt x="7478" y="9169"/>
                  </a:lnTo>
                  <a:cubicBezTo>
                    <a:pt x="7621" y="9204"/>
                    <a:pt x="7752" y="9300"/>
                    <a:pt x="7835" y="9407"/>
                  </a:cubicBezTo>
                  <a:lnTo>
                    <a:pt x="6978" y="10145"/>
                  </a:lnTo>
                  <a:cubicBezTo>
                    <a:pt x="6787" y="10312"/>
                    <a:pt x="6680" y="10550"/>
                    <a:pt x="6680" y="10800"/>
                  </a:cubicBezTo>
                  <a:lnTo>
                    <a:pt x="6680" y="11014"/>
                  </a:lnTo>
                  <a:cubicBezTo>
                    <a:pt x="6680" y="11098"/>
                    <a:pt x="6752" y="11169"/>
                    <a:pt x="6847" y="11169"/>
                  </a:cubicBezTo>
                  <a:cubicBezTo>
                    <a:pt x="6930" y="11169"/>
                    <a:pt x="7002" y="11098"/>
                    <a:pt x="7002" y="11014"/>
                  </a:cubicBezTo>
                  <a:lnTo>
                    <a:pt x="7002" y="10800"/>
                  </a:lnTo>
                  <a:cubicBezTo>
                    <a:pt x="7002" y="10657"/>
                    <a:pt x="7085" y="10502"/>
                    <a:pt x="7204" y="10395"/>
                  </a:cubicBezTo>
                  <a:lnTo>
                    <a:pt x="8014" y="9705"/>
                  </a:lnTo>
                  <a:cubicBezTo>
                    <a:pt x="8049" y="9800"/>
                    <a:pt x="8073" y="9907"/>
                    <a:pt x="8073" y="10014"/>
                  </a:cubicBezTo>
                  <a:lnTo>
                    <a:pt x="8073" y="11014"/>
                  </a:lnTo>
                  <a:cubicBezTo>
                    <a:pt x="8073" y="11098"/>
                    <a:pt x="8157" y="11169"/>
                    <a:pt x="8240" y="11169"/>
                  </a:cubicBezTo>
                  <a:cubicBezTo>
                    <a:pt x="8335" y="11169"/>
                    <a:pt x="8407" y="11098"/>
                    <a:pt x="8407" y="11014"/>
                  </a:cubicBezTo>
                  <a:lnTo>
                    <a:pt x="8407" y="10014"/>
                  </a:lnTo>
                  <a:cubicBezTo>
                    <a:pt x="8347" y="9443"/>
                    <a:pt x="8014" y="8990"/>
                    <a:pt x="7537" y="8823"/>
                  </a:cubicBezTo>
                  <a:lnTo>
                    <a:pt x="6085" y="8300"/>
                  </a:lnTo>
                  <a:cubicBezTo>
                    <a:pt x="6073" y="8264"/>
                    <a:pt x="6073" y="8252"/>
                    <a:pt x="6037" y="8228"/>
                  </a:cubicBezTo>
                  <a:lnTo>
                    <a:pt x="5632" y="7823"/>
                  </a:lnTo>
                  <a:cubicBezTo>
                    <a:pt x="5561" y="7752"/>
                    <a:pt x="5478" y="7716"/>
                    <a:pt x="5382" y="7716"/>
                  </a:cubicBezTo>
                  <a:lnTo>
                    <a:pt x="5382" y="7299"/>
                  </a:lnTo>
                  <a:cubicBezTo>
                    <a:pt x="6025" y="6930"/>
                    <a:pt x="6466" y="6287"/>
                    <a:pt x="6573" y="5537"/>
                  </a:cubicBezTo>
                  <a:lnTo>
                    <a:pt x="6692" y="5537"/>
                  </a:lnTo>
                  <a:cubicBezTo>
                    <a:pt x="7025" y="5537"/>
                    <a:pt x="7287" y="5263"/>
                    <a:pt x="7287" y="4942"/>
                  </a:cubicBezTo>
                  <a:cubicBezTo>
                    <a:pt x="7287" y="4692"/>
                    <a:pt x="7145" y="4490"/>
                    <a:pt x="6942" y="4382"/>
                  </a:cubicBezTo>
                  <a:lnTo>
                    <a:pt x="6942" y="3680"/>
                  </a:lnTo>
                  <a:lnTo>
                    <a:pt x="7942" y="2692"/>
                  </a:lnTo>
                  <a:cubicBezTo>
                    <a:pt x="8002" y="2632"/>
                    <a:pt x="8002" y="2549"/>
                    <a:pt x="7978" y="2489"/>
                  </a:cubicBezTo>
                  <a:lnTo>
                    <a:pt x="6930" y="751"/>
                  </a:lnTo>
                  <a:cubicBezTo>
                    <a:pt x="6918" y="727"/>
                    <a:pt x="6871" y="691"/>
                    <a:pt x="6823" y="680"/>
                  </a:cubicBezTo>
                  <a:lnTo>
                    <a:pt x="42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5" name="Google Shape;10585;p66"/>
          <p:cNvGrpSpPr/>
          <p:nvPr/>
        </p:nvGrpSpPr>
        <p:grpSpPr>
          <a:xfrm>
            <a:off x="6702211" y="3782599"/>
            <a:ext cx="270104" cy="361754"/>
            <a:chOff x="6702211" y="3782599"/>
            <a:chExt cx="270104" cy="361754"/>
          </a:xfrm>
          <a:solidFill>
            <a:schemeClr val="accent1"/>
          </a:solidFill>
        </p:grpSpPr>
        <p:sp>
          <p:nvSpPr>
            <p:cNvPr id="10586" name="Google Shape;10586;p66"/>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66"/>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66"/>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66"/>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66"/>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1" name="Google Shape;10591;p66"/>
          <p:cNvGrpSpPr/>
          <p:nvPr/>
        </p:nvGrpSpPr>
        <p:grpSpPr>
          <a:xfrm>
            <a:off x="3516886" y="3438727"/>
            <a:ext cx="391854" cy="269922"/>
            <a:chOff x="3516850" y="3406526"/>
            <a:chExt cx="369674" cy="254644"/>
          </a:xfrm>
          <a:solidFill>
            <a:schemeClr val="accent1"/>
          </a:solidFill>
        </p:grpSpPr>
        <p:sp>
          <p:nvSpPr>
            <p:cNvPr id="10592" name="Google Shape;10592;p66"/>
            <p:cNvSpPr/>
            <p:nvPr/>
          </p:nvSpPr>
          <p:spPr>
            <a:xfrm>
              <a:off x="3570421" y="3564577"/>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66"/>
            <p:cNvSpPr/>
            <p:nvPr/>
          </p:nvSpPr>
          <p:spPr>
            <a:xfrm>
              <a:off x="3516850" y="3406526"/>
              <a:ext cx="184473" cy="253503"/>
            </a:xfrm>
            <a:custGeom>
              <a:avLst/>
              <a:gdLst/>
              <a:ahLst/>
              <a:cxnLst/>
              <a:rect l="l" t="t" r="r" b="b"/>
              <a:pathLst>
                <a:path w="5823" h="8002" extrusionOk="0">
                  <a:moveTo>
                    <a:pt x="3060" y="382"/>
                  </a:moveTo>
                  <a:cubicBezTo>
                    <a:pt x="3275" y="382"/>
                    <a:pt x="3453" y="560"/>
                    <a:pt x="3453" y="774"/>
                  </a:cubicBezTo>
                  <a:lnTo>
                    <a:pt x="3453" y="882"/>
                  </a:lnTo>
                  <a:lnTo>
                    <a:pt x="3453" y="917"/>
                  </a:lnTo>
                  <a:cubicBezTo>
                    <a:pt x="3465" y="1084"/>
                    <a:pt x="3453" y="2489"/>
                    <a:pt x="3453" y="3346"/>
                  </a:cubicBezTo>
                  <a:cubicBezTo>
                    <a:pt x="3453" y="3441"/>
                    <a:pt x="3525" y="3513"/>
                    <a:pt x="3620" y="3525"/>
                  </a:cubicBezTo>
                  <a:cubicBezTo>
                    <a:pt x="3703" y="3525"/>
                    <a:pt x="3775" y="3453"/>
                    <a:pt x="3775" y="3358"/>
                  </a:cubicBezTo>
                  <a:cubicBezTo>
                    <a:pt x="3775" y="3358"/>
                    <a:pt x="3799" y="2751"/>
                    <a:pt x="3799" y="2156"/>
                  </a:cubicBezTo>
                  <a:lnTo>
                    <a:pt x="3799" y="953"/>
                  </a:lnTo>
                  <a:cubicBezTo>
                    <a:pt x="3870" y="882"/>
                    <a:pt x="3953" y="846"/>
                    <a:pt x="4061" y="846"/>
                  </a:cubicBezTo>
                  <a:cubicBezTo>
                    <a:pt x="4275" y="846"/>
                    <a:pt x="4453" y="1024"/>
                    <a:pt x="4453" y="1227"/>
                  </a:cubicBezTo>
                  <a:lnTo>
                    <a:pt x="4453" y="1608"/>
                  </a:lnTo>
                  <a:lnTo>
                    <a:pt x="4453" y="3358"/>
                  </a:lnTo>
                  <a:cubicBezTo>
                    <a:pt x="4453" y="3453"/>
                    <a:pt x="4525" y="3525"/>
                    <a:pt x="4608" y="3525"/>
                  </a:cubicBezTo>
                  <a:cubicBezTo>
                    <a:pt x="4703" y="3525"/>
                    <a:pt x="4775" y="3453"/>
                    <a:pt x="4775" y="3358"/>
                  </a:cubicBezTo>
                  <a:lnTo>
                    <a:pt x="4775" y="1691"/>
                  </a:lnTo>
                  <a:cubicBezTo>
                    <a:pt x="4823" y="1667"/>
                    <a:pt x="4870" y="1644"/>
                    <a:pt x="4906" y="1644"/>
                  </a:cubicBezTo>
                  <a:cubicBezTo>
                    <a:pt x="5061" y="1644"/>
                    <a:pt x="5180" y="1763"/>
                    <a:pt x="5180" y="1917"/>
                  </a:cubicBezTo>
                  <a:lnTo>
                    <a:pt x="5192" y="6930"/>
                  </a:lnTo>
                  <a:lnTo>
                    <a:pt x="3179" y="6930"/>
                  </a:lnTo>
                  <a:lnTo>
                    <a:pt x="3179" y="6358"/>
                  </a:lnTo>
                  <a:cubicBezTo>
                    <a:pt x="3179" y="6204"/>
                    <a:pt x="3168" y="6061"/>
                    <a:pt x="3156" y="5906"/>
                  </a:cubicBezTo>
                  <a:cubicBezTo>
                    <a:pt x="3145" y="5833"/>
                    <a:pt x="3070" y="5759"/>
                    <a:pt x="2995" y="5759"/>
                  </a:cubicBezTo>
                  <a:cubicBezTo>
                    <a:pt x="2985" y="5759"/>
                    <a:pt x="2975" y="5760"/>
                    <a:pt x="2965" y="5763"/>
                  </a:cubicBezTo>
                  <a:cubicBezTo>
                    <a:pt x="2870" y="5775"/>
                    <a:pt x="2798" y="5858"/>
                    <a:pt x="2810" y="5954"/>
                  </a:cubicBezTo>
                  <a:cubicBezTo>
                    <a:pt x="2822" y="6085"/>
                    <a:pt x="2846" y="6216"/>
                    <a:pt x="2846" y="6358"/>
                  </a:cubicBezTo>
                  <a:lnTo>
                    <a:pt x="2846" y="6918"/>
                  </a:lnTo>
                  <a:lnTo>
                    <a:pt x="1679" y="6918"/>
                  </a:lnTo>
                  <a:lnTo>
                    <a:pt x="1679" y="4989"/>
                  </a:lnTo>
                  <a:lnTo>
                    <a:pt x="1679" y="4965"/>
                  </a:lnTo>
                  <a:cubicBezTo>
                    <a:pt x="1679" y="4930"/>
                    <a:pt x="1667" y="4894"/>
                    <a:pt x="1632" y="4858"/>
                  </a:cubicBezTo>
                  <a:lnTo>
                    <a:pt x="501" y="3727"/>
                  </a:lnTo>
                  <a:cubicBezTo>
                    <a:pt x="370" y="3596"/>
                    <a:pt x="370" y="3370"/>
                    <a:pt x="501" y="3251"/>
                  </a:cubicBezTo>
                  <a:cubicBezTo>
                    <a:pt x="572" y="3185"/>
                    <a:pt x="661" y="3153"/>
                    <a:pt x="751" y="3153"/>
                  </a:cubicBezTo>
                  <a:cubicBezTo>
                    <a:pt x="840" y="3153"/>
                    <a:pt x="929" y="3185"/>
                    <a:pt x="1001" y="3251"/>
                  </a:cubicBezTo>
                  <a:lnTo>
                    <a:pt x="1417" y="3656"/>
                  </a:lnTo>
                  <a:lnTo>
                    <a:pt x="1965" y="4203"/>
                  </a:lnTo>
                  <a:cubicBezTo>
                    <a:pt x="2275" y="4525"/>
                    <a:pt x="2525" y="4906"/>
                    <a:pt x="2679" y="5323"/>
                  </a:cubicBezTo>
                  <a:cubicBezTo>
                    <a:pt x="2698" y="5399"/>
                    <a:pt x="2771" y="5437"/>
                    <a:pt x="2848" y="5437"/>
                  </a:cubicBezTo>
                  <a:cubicBezTo>
                    <a:pt x="2867" y="5437"/>
                    <a:pt x="2887" y="5435"/>
                    <a:pt x="2906" y="5430"/>
                  </a:cubicBezTo>
                  <a:cubicBezTo>
                    <a:pt x="2989" y="5394"/>
                    <a:pt x="3037" y="5299"/>
                    <a:pt x="3001" y="5204"/>
                  </a:cubicBezTo>
                  <a:cubicBezTo>
                    <a:pt x="2846" y="4751"/>
                    <a:pt x="2560" y="4311"/>
                    <a:pt x="2203" y="3977"/>
                  </a:cubicBezTo>
                  <a:lnTo>
                    <a:pt x="1691" y="3477"/>
                  </a:lnTo>
                  <a:lnTo>
                    <a:pt x="1691" y="1072"/>
                  </a:lnTo>
                  <a:cubicBezTo>
                    <a:pt x="1691" y="858"/>
                    <a:pt x="1870" y="679"/>
                    <a:pt x="2084" y="679"/>
                  </a:cubicBezTo>
                  <a:cubicBezTo>
                    <a:pt x="2191" y="679"/>
                    <a:pt x="2275" y="727"/>
                    <a:pt x="2346" y="798"/>
                  </a:cubicBezTo>
                  <a:lnTo>
                    <a:pt x="2346" y="3346"/>
                  </a:lnTo>
                  <a:cubicBezTo>
                    <a:pt x="2346" y="3441"/>
                    <a:pt x="2429" y="3513"/>
                    <a:pt x="2513" y="3513"/>
                  </a:cubicBezTo>
                  <a:cubicBezTo>
                    <a:pt x="2608" y="3513"/>
                    <a:pt x="2679" y="3441"/>
                    <a:pt x="2679" y="3346"/>
                  </a:cubicBezTo>
                  <a:lnTo>
                    <a:pt x="2679" y="739"/>
                  </a:lnTo>
                  <a:cubicBezTo>
                    <a:pt x="2691" y="536"/>
                    <a:pt x="2858" y="382"/>
                    <a:pt x="3060" y="382"/>
                  </a:cubicBezTo>
                  <a:close/>
                  <a:moveTo>
                    <a:pt x="3072" y="1"/>
                  </a:moveTo>
                  <a:cubicBezTo>
                    <a:pt x="2798" y="1"/>
                    <a:pt x="2560" y="167"/>
                    <a:pt x="2441" y="405"/>
                  </a:cubicBezTo>
                  <a:cubicBezTo>
                    <a:pt x="2334" y="346"/>
                    <a:pt x="2215" y="310"/>
                    <a:pt x="2084" y="310"/>
                  </a:cubicBezTo>
                  <a:cubicBezTo>
                    <a:pt x="1679" y="310"/>
                    <a:pt x="1358" y="643"/>
                    <a:pt x="1358" y="1036"/>
                  </a:cubicBezTo>
                  <a:lnTo>
                    <a:pt x="1358" y="3120"/>
                  </a:lnTo>
                  <a:lnTo>
                    <a:pt x="1239" y="3001"/>
                  </a:lnTo>
                  <a:cubicBezTo>
                    <a:pt x="1102" y="2870"/>
                    <a:pt x="926" y="2804"/>
                    <a:pt x="751" y="2804"/>
                  </a:cubicBezTo>
                  <a:cubicBezTo>
                    <a:pt x="575" y="2804"/>
                    <a:pt x="399" y="2870"/>
                    <a:pt x="262" y="3001"/>
                  </a:cubicBezTo>
                  <a:cubicBezTo>
                    <a:pt x="1" y="3275"/>
                    <a:pt x="1" y="3703"/>
                    <a:pt x="262" y="3977"/>
                  </a:cubicBezTo>
                  <a:lnTo>
                    <a:pt x="1358" y="5061"/>
                  </a:lnTo>
                  <a:lnTo>
                    <a:pt x="1358" y="6918"/>
                  </a:lnTo>
                  <a:lnTo>
                    <a:pt x="1251" y="6918"/>
                  </a:lnTo>
                  <a:cubicBezTo>
                    <a:pt x="1155" y="6918"/>
                    <a:pt x="1084" y="6990"/>
                    <a:pt x="1084" y="7085"/>
                  </a:cubicBezTo>
                  <a:lnTo>
                    <a:pt x="1084" y="7847"/>
                  </a:lnTo>
                  <a:cubicBezTo>
                    <a:pt x="1084" y="7930"/>
                    <a:pt x="1155" y="8002"/>
                    <a:pt x="1251" y="8002"/>
                  </a:cubicBezTo>
                  <a:lnTo>
                    <a:pt x="4061" y="8002"/>
                  </a:lnTo>
                  <a:cubicBezTo>
                    <a:pt x="4156" y="8002"/>
                    <a:pt x="4227" y="7930"/>
                    <a:pt x="4227" y="7847"/>
                  </a:cubicBezTo>
                  <a:cubicBezTo>
                    <a:pt x="4227" y="7752"/>
                    <a:pt x="4156" y="7680"/>
                    <a:pt x="4061" y="7680"/>
                  </a:cubicBezTo>
                  <a:lnTo>
                    <a:pt x="1417" y="7680"/>
                  </a:lnTo>
                  <a:lnTo>
                    <a:pt x="1417" y="7263"/>
                  </a:lnTo>
                  <a:lnTo>
                    <a:pt x="5465" y="7263"/>
                  </a:lnTo>
                  <a:lnTo>
                    <a:pt x="5465" y="7680"/>
                  </a:lnTo>
                  <a:lnTo>
                    <a:pt x="4715" y="7680"/>
                  </a:lnTo>
                  <a:cubicBezTo>
                    <a:pt x="4632" y="7680"/>
                    <a:pt x="4549" y="7752"/>
                    <a:pt x="4549" y="7847"/>
                  </a:cubicBezTo>
                  <a:cubicBezTo>
                    <a:pt x="4549" y="7930"/>
                    <a:pt x="4632" y="8002"/>
                    <a:pt x="4715" y="8002"/>
                  </a:cubicBezTo>
                  <a:lnTo>
                    <a:pt x="5644" y="8002"/>
                  </a:lnTo>
                  <a:cubicBezTo>
                    <a:pt x="5727" y="8002"/>
                    <a:pt x="5799" y="7930"/>
                    <a:pt x="5799" y="7847"/>
                  </a:cubicBezTo>
                  <a:lnTo>
                    <a:pt x="5799" y="7097"/>
                  </a:lnTo>
                  <a:cubicBezTo>
                    <a:pt x="5823" y="7013"/>
                    <a:pt x="5739" y="6930"/>
                    <a:pt x="5656" y="6930"/>
                  </a:cubicBezTo>
                  <a:lnTo>
                    <a:pt x="5549" y="6930"/>
                  </a:lnTo>
                  <a:lnTo>
                    <a:pt x="5549" y="1894"/>
                  </a:lnTo>
                  <a:cubicBezTo>
                    <a:pt x="5549" y="1548"/>
                    <a:pt x="5287" y="1275"/>
                    <a:pt x="4942" y="1275"/>
                  </a:cubicBezTo>
                  <a:cubicBezTo>
                    <a:pt x="4894" y="1275"/>
                    <a:pt x="4846" y="1275"/>
                    <a:pt x="4799" y="1298"/>
                  </a:cubicBezTo>
                  <a:lnTo>
                    <a:pt x="4799" y="1191"/>
                  </a:lnTo>
                  <a:cubicBezTo>
                    <a:pt x="4799" y="786"/>
                    <a:pt x="4477" y="465"/>
                    <a:pt x="4072" y="465"/>
                  </a:cubicBezTo>
                  <a:cubicBezTo>
                    <a:pt x="3965" y="465"/>
                    <a:pt x="3870" y="489"/>
                    <a:pt x="3775" y="524"/>
                  </a:cubicBezTo>
                  <a:cubicBezTo>
                    <a:pt x="3691" y="227"/>
                    <a:pt x="3406"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66"/>
            <p:cNvSpPr/>
            <p:nvPr/>
          </p:nvSpPr>
          <p:spPr>
            <a:xfrm>
              <a:off x="3768073" y="3480087"/>
              <a:ext cx="11341" cy="37731"/>
            </a:xfrm>
            <a:custGeom>
              <a:avLst/>
              <a:gdLst/>
              <a:ahLst/>
              <a:cxnLst/>
              <a:rect l="l" t="t" r="r" b="b"/>
              <a:pathLst>
                <a:path w="358" h="1191" extrusionOk="0">
                  <a:moveTo>
                    <a:pt x="167" y="0"/>
                  </a:moveTo>
                  <a:cubicBezTo>
                    <a:pt x="72" y="0"/>
                    <a:pt x="0" y="84"/>
                    <a:pt x="0" y="179"/>
                  </a:cubicBezTo>
                  <a:cubicBezTo>
                    <a:pt x="12" y="405"/>
                    <a:pt x="12" y="667"/>
                    <a:pt x="12" y="1012"/>
                  </a:cubicBezTo>
                  <a:cubicBezTo>
                    <a:pt x="12" y="1096"/>
                    <a:pt x="95" y="1191"/>
                    <a:pt x="179" y="1191"/>
                  </a:cubicBezTo>
                  <a:cubicBezTo>
                    <a:pt x="274" y="1191"/>
                    <a:pt x="345" y="1119"/>
                    <a:pt x="345" y="1024"/>
                  </a:cubicBezTo>
                  <a:cubicBezTo>
                    <a:pt x="357" y="667"/>
                    <a:pt x="357" y="381"/>
                    <a:pt x="345" y="167"/>
                  </a:cubicBezTo>
                  <a:cubicBezTo>
                    <a:pt x="345"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66"/>
            <p:cNvSpPr/>
            <p:nvPr/>
          </p:nvSpPr>
          <p:spPr>
            <a:xfrm>
              <a:off x="3705061" y="3407286"/>
              <a:ext cx="181463" cy="253884"/>
            </a:xfrm>
            <a:custGeom>
              <a:avLst/>
              <a:gdLst/>
              <a:ahLst/>
              <a:cxnLst/>
              <a:rect l="l" t="t" r="r" b="b"/>
              <a:pathLst>
                <a:path w="5728" h="8014" extrusionOk="0">
                  <a:moveTo>
                    <a:pt x="2692" y="358"/>
                  </a:moveTo>
                  <a:cubicBezTo>
                    <a:pt x="2894" y="358"/>
                    <a:pt x="3061" y="524"/>
                    <a:pt x="3073" y="715"/>
                  </a:cubicBezTo>
                  <a:lnTo>
                    <a:pt x="3073" y="3322"/>
                  </a:lnTo>
                  <a:cubicBezTo>
                    <a:pt x="3073" y="3406"/>
                    <a:pt x="3156" y="3489"/>
                    <a:pt x="3239" y="3489"/>
                  </a:cubicBezTo>
                  <a:cubicBezTo>
                    <a:pt x="3334" y="3489"/>
                    <a:pt x="3406" y="3406"/>
                    <a:pt x="3406" y="3322"/>
                  </a:cubicBezTo>
                  <a:lnTo>
                    <a:pt x="3406" y="774"/>
                  </a:lnTo>
                  <a:cubicBezTo>
                    <a:pt x="3477" y="703"/>
                    <a:pt x="3573" y="655"/>
                    <a:pt x="3668" y="655"/>
                  </a:cubicBezTo>
                  <a:cubicBezTo>
                    <a:pt x="3882" y="655"/>
                    <a:pt x="4061" y="834"/>
                    <a:pt x="4061" y="1048"/>
                  </a:cubicBezTo>
                  <a:lnTo>
                    <a:pt x="4061" y="3453"/>
                  </a:lnTo>
                  <a:lnTo>
                    <a:pt x="3549" y="3941"/>
                  </a:lnTo>
                  <a:cubicBezTo>
                    <a:pt x="2918" y="4572"/>
                    <a:pt x="2561" y="5430"/>
                    <a:pt x="2561" y="6323"/>
                  </a:cubicBezTo>
                  <a:lnTo>
                    <a:pt x="2561" y="6894"/>
                  </a:lnTo>
                  <a:lnTo>
                    <a:pt x="548" y="6894"/>
                  </a:lnTo>
                  <a:lnTo>
                    <a:pt x="596" y="1870"/>
                  </a:lnTo>
                  <a:cubicBezTo>
                    <a:pt x="596" y="1715"/>
                    <a:pt x="715" y="1596"/>
                    <a:pt x="858" y="1596"/>
                  </a:cubicBezTo>
                  <a:cubicBezTo>
                    <a:pt x="906" y="1596"/>
                    <a:pt x="953" y="1608"/>
                    <a:pt x="989" y="1643"/>
                  </a:cubicBezTo>
                  <a:lnTo>
                    <a:pt x="989" y="3310"/>
                  </a:lnTo>
                  <a:cubicBezTo>
                    <a:pt x="989" y="3394"/>
                    <a:pt x="1072" y="3477"/>
                    <a:pt x="1156" y="3477"/>
                  </a:cubicBezTo>
                  <a:cubicBezTo>
                    <a:pt x="1251" y="3477"/>
                    <a:pt x="1322" y="3394"/>
                    <a:pt x="1322" y="3310"/>
                  </a:cubicBezTo>
                  <a:lnTo>
                    <a:pt x="1322" y="1548"/>
                  </a:lnTo>
                  <a:lnTo>
                    <a:pt x="1322" y="1179"/>
                  </a:lnTo>
                  <a:cubicBezTo>
                    <a:pt x="1322" y="977"/>
                    <a:pt x="1501" y="798"/>
                    <a:pt x="1703" y="798"/>
                  </a:cubicBezTo>
                  <a:cubicBezTo>
                    <a:pt x="1810" y="798"/>
                    <a:pt x="1906" y="834"/>
                    <a:pt x="1977" y="917"/>
                  </a:cubicBezTo>
                  <a:lnTo>
                    <a:pt x="1977" y="1846"/>
                  </a:lnTo>
                  <a:cubicBezTo>
                    <a:pt x="1977" y="1941"/>
                    <a:pt x="2049" y="2013"/>
                    <a:pt x="2144" y="2013"/>
                  </a:cubicBezTo>
                  <a:cubicBezTo>
                    <a:pt x="2227" y="2013"/>
                    <a:pt x="2299" y="1941"/>
                    <a:pt x="2299" y="1846"/>
                  </a:cubicBezTo>
                  <a:lnTo>
                    <a:pt x="2299" y="858"/>
                  </a:lnTo>
                  <a:lnTo>
                    <a:pt x="2299" y="750"/>
                  </a:lnTo>
                  <a:cubicBezTo>
                    <a:pt x="2299" y="536"/>
                    <a:pt x="2477" y="358"/>
                    <a:pt x="2692" y="358"/>
                  </a:cubicBezTo>
                  <a:close/>
                  <a:moveTo>
                    <a:pt x="5037" y="3132"/>
                  </a:moveTo>
                  <a:cubicBezTo>
                    <a:pt x="5132" y="3132"/>
                    <a:pt x="5216" y="3156"/>
                    <a:pt x="5275" y="3239"/>
                  </a:cubicBezTo>
                  <a:cubicBezTo>
                    <a:pt x="5335" y="3286"/>
                    <a:pt x="5382" y="3382"/>
                    <a:pt x="5382" y="3477"/>
                  </a:cubicBezTo>
                  <a:cubicBezTo>
                    <a:pt x="5382" y="3560"/>
                    <a:pt x="5359" y="3656"/>
                    <a:pt x="5275" y="3715"/>
                  </a:cubicBezTo>
                  <a:lnTo>
                    <a:pt x="4144" y="4858"/>
                  </a:lnTo>
                  <a:cubicBezTo>
                    <a:pt x="4120" y="4882"/>
                    <a:pt x="4108" y="4930"/>
                    <a:pt x="4108" y="4977"/>
                  </a:cubicBezTo>
                  <a:lnTo>
                    <a:pt x="4108" y="6906"/>
                  </a:lnTo>
                  <a:lnTo>
                    <a:pt x="2942" y="6906"/>
                  </a:lnTo>
                  <a:lnTo>
                    <a:pt x="2942" y="6334"/>
                  </a:lnTo>
                  <a:cubicBezTo>
                    <a:pt x="2942" y="5525"/>
                    <a:pt x="3275" y="4751"/>
                    <a:pt x="3835" y="4191"/>
                  </a:cubicBezTo>
                  <a:lnTo>
                    <a:pt x="4382" y="3632"/>
                  </a:lnTo>
                  <a:lnTo>
                    <a:pt x="4799" y="3239"/>
                  </a:lnTo>
                  <a:cubicBezTo>
                    <a:pt x="4858" y="3179"/>
                    <a:pt x="4954" y="3132"/>
                    <a:pt x="5037" y="3132"/>
                  </a:cubicBezTo>
                  <a:close/>
                  <a:moveTo>
                    <a:pt x="4370" y="7251"/>
                  </a:moveTo>
                  <a:lnTo>
                    <a:pt x="4382" y="7668"/>
                  </a:lnTo>
                  <a:lnTo>
                    <a:pt x="322" y="7668"/>
                  </a:lnTo>
                  <a:lnTo>
                    <a:pt x="322" y="7251"/>
                  </a:lnTo>
                  <a:close/>
                  <a:moveTo>
                    <a:pt x="2739" y="0"/>
                  </a:moveTo>
                  <a:cubicBezTo>
                    <a:pt x="2406" y="0"/>
                    <a:pt x="2120" y="227"/>
                    <a:pt x="2037" y="524"/>
                  </a:cubicBezTo>
                  <a:cubicBezTo>
                    <a:pt x="1941" y="477"/>
                    <a:pt x="1846" y="465"/>
                    <a:pt x="1739" y="465"/>
                  </a:cubicBezTo>
                  <a:cubicBezTo>
                    <a:pt x="1334" y="465"/>
                    <a:pt x="1013" y="798"/>
                    <a:pt x="1013" y="1191"/>
                  </a:cubicBezTo>
                  <a:lnTo>
                    <a:pt x="1013" y="1298"/>
                  </a:lnTo>
                  <a:cubicBezTo>
                    <a:pt x="965" y="1286"/>
                    <a:pt x="918" y="1286"/>
                    <a:pt x="870" y="1286"/>
                  </a:cubicBezTo>
                  <a:cubicBezTo>
                    <a:pt x="537" y="1286"/>
                    <a:pt x="263" y="1548"/>
                    <a:pt x="263" y="1893"/>
                  </a:cubicBezTo>
                  <a:lnTo>
                    <a:pt x="263" y="6918"/>
                  </a:lnTo>
                  <a:lnTo>
                    <a:pt x="156" y="6918"/>
                  </a:lnTo>
                  <a:cubicBezTo>
                    <a:pt x="72" y="6918"/>
                    <a:pt x="1" y="7001"/>
                    <a:pt x="1" y="7085"/>
                  </a:cubicBezTo>
                  <a:lnTo>
                    <a:pt x="1" y="7847"/>
                  </a:lnTo>
                  <a:cubicBezTo>
                    <a:pt x="1" y="7942"/>
                    <a:pt x="72" y="8013"/>
                    <a:pt x="156" y="8013"/>
                  </a:cubicBezTo>
                  <a:lnTo>
                    <a:pt x="4561" y="8013"/>
                  </a:lnTo>
                  <a:cubicBezTo>
                    <a:pt x="4656" y="8013"/>
                    <a:pt x="4728" y="7942"/>
                    <a:pt x="4728" y="7847"/>
                  </a:cubicBezTo>
                  <a:lnTo>
                    <a:pt x="4728" y="7073"/>
                  </a:lnTo>
                  <a:cubicBezTo>
                    <a:pt x="4728" y="6989"/>
                    <a:pt x="4656" y="6906"/>
                    <a:pt x="4561" y="6906"/>
                  </a:cubicBezTo>
                  <a:lnTo>
                    <a:pt x="4466" y="6906"/>
                  </a:lnTo>
                  <a:lnTo>
                    <a:pt x="4466" y="5049"/>
                  </a:lnTo>
                  <a:lnTo>
                    <a:pt x="5537" y="3965"/>
                  </a:lnTo>
                  <a:cubicBezTo>
                    <a:pt x="5668" y="3834"/>
                    <a:pt x="5728" y="3667"/>
                    <a:pt x="5728" y="3489"/>
                  </a:cubicBezTo>
                  <a:cubicBezTo>
                    <a:pt x="5728" y="3310"/>
                    <a:pt x="5656" y="3132"/>
                    <a:pt x="5537" y="3013"/>
                  </a:cubicBezTo>
                  <a:cubicBezTo>
                    <a:pt x="5394" y="2882"/>
                    <a:pt x="5239" y="2822"/>
                    <a:pt x="5061" y="2822"/>
                  </a:cubicBezTo>
                  <a:cubicBezTo>
                    <a:pt x="4870" y="2822"/>
                    <a:pt x="4704" y="2894"/>
                    <a:pt x="4573" y="3013"/>
                  </a:cubicBezTo>
                  <a:lnTo>
                    <a:pt x="4466" y="3132"/>
                  </a:lnTo>
                  <a:lnTo>
                    <a:pt x="4466" y="1048"/>
                  </a:lnTo>
                  <a:cubicBezTo>
                    <a:pt x="4466" y="643"/>
                    <a:pt x="4132" y="310"/>
                    <a:pt x="3727" y="310"/>
                  </a:cubicBezTo>
                  <a:cubicBezTo>
                    <a:pt x="3608" y="310"/>
                    <a:pt x="3489" y="346"/>
                    <a:pt x="3370" y="405"/>
                  </a:cubicBezTo>
                  <a:cubicBezTo>
                    <a:pt x="3251" y="167"/>
                    <a:pt x="3001" y="0"/>
                    <a:pt x="2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6" name="Google Shape;10596;p66"/>
          <p:cNvGrpSpPr/>
          <p:nvPr/>
        </p:nvGrpSpPr>
        <p:grpSpPr>
          <a:xfrm>
            <a:off x="1310655" y="3360527"/>
            <a:ext cx="306314" cy="347403"/>
            <a:chOff x="1310655" y="3360527"/>
            <a:chExt cx="306314" cy="347403"/>
          </a:xfrm>
          <a:solidFill>
            <a:schemeClr val="accent1"/>
          </a:solidFill>
        </p:grpSpPr>
        <p:sp>
          <p:nvSpPr>
            <p:cNvPr id="10597" name="Google Shape;10597;p66"/>
            <p:cNvSpPr/>
            <p:nvPr/>
          </p:nvSpPr>
          <p:spPr>
            <a:xfrm>
              <a:off x="1440416" y="3531630"/>
              <a:ext cx="151652" cy="176299"/>
            </a:xfrm>
            <a:custGeom>
              <a:avLst/>
              <a:gdLst/>
              <a:ahLst/>
              <a:cxnLst/>
              <a:rect l="l" t="t" r="r" b="b"/>
              <a:pathLst>
                <a:path w="4787" h="5565" extrusionOk="0">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66"/>
            <p:cNvSpPr/>
            <p:nvPr/>
          </p:nvSpPr>
          <p:spPr>
            <a:xfrm>
              <a:off x="1486447" y="3589478"/>
              <a:ext cx="64152" cy="75842"/>
            </a:xfrm>
            <a:custGeom>
              <a:avLst/>
              <a:gdLst/>
              <a:ahLst/>
              <a:cxnLst/>
              <a:rect l="l" t="t" r="r" b="b"/>
              <a:pathLst>
                <a:path w="2025" h="2394" extrusionOk="0">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66"/>
            <p:cNvSpPr/>
            <p:nvPr/>
          </p:nvSpPr>
          <p:spPr>
            <a:xfrm>
              <a:off x="1310655" y="3360527"/>
              <a:ext cx="306314" cy="334572"/>
            </a:xfrm>
            <a:custGeom>
              <a:avLst/>
              <a:gdLst/>
              <a:ahLst/>
              <a:cxnLst/>
              <a:rect l="l" t="t" r="r" b="b"/>
              <a:pathLst>
                <a:path w="9669" h="10561" extrusionOk="0">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66"/>
            <p:cNvSpPr/>
            <p:nvPr/>
          </p:nvSpPr>
          <p:spPr>
            <a:xfrm>
              <a:off x="1474377" y="3380453"/>
              <a:ext cx="122221" cy="118895"/>
            </a:xfrm>
            <a:custGeom>
              <a:avLst/>
              <a:gdLst/>
              <a:ahLst/>
              <a:cxnLst/>
              <a:rect l="l" t="t" r="r" b="b"/>
              <a:pathLst>
                <a:path w="3858" h="3753" extrusionOk="0">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66"/>
            <p:cNvSpPr/>
            <p:nvPr/>
          </p:nvSpPr>
          <p:spPr>
            <a:xfrm>
              <a:off x="1510207" y="3632848"/>
              <a:ext cx="15492" cy="17741"/>
            </a:xfrm>
            <a:custGeom>
              <a:avLst/>
              <a:gdLst/>
              <a:ahLst/>
              <a:cxnLst/>
              <a:rect l="l" t="t" r="r" b="b"/>
              <a:pathLst>
                <a:path w="489" h="560" extrusionOk="0">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2" name="Google Shape;10602;p66"/>
          <p:cNvGrpSpPr/>
          <p:nvPr/>
        </p:nvGrpSpPr>
        <p:grpSpPr>
          <a:xfrm>
            <a:off x="3119678" y="3360146"/>
            <a:ext cx="269343" cy="348543"/>
            <a:chOff x="3119678" y="3360146"/>
            <a:chExt cx="269343" cy="348543"/>
          </a:xfrm>
          <a:solidFill>
            <a:schemeClr val="accent1"/>
          </a:solidFill>
        </p:grpSpPr>
        <p:sp>
          <p:nvSpPr>
            <p:cNvPr id="10603" name="Google Shape;10603;p66"/>
            <p:cNvSpPr/>
            <p:nvPr/>
          </p:nvSpPr>
          <p:spPr>
            <a:xfrm>
              <a:off x="3268289" y="3498271"/>
              <a:ext cx="43782" cy="46728"/>
            </a:xfrm>
            <a:custGeom>
              <a:avLst/>
              <a:gdLst/>
              <a:ahLst/>
              <a:cxnLst/>
              <a:rect l="l" t="t" r="r" b="b"/>
              <a:pathLst>
                <a:path w="1382" h="1475" extrusionOk="0">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66"/>
            <p:cNvSpPr/>
            <p:nvPr/>
          </p:nvSpPr>
          <p:spPr>
            <a:xfrm>
              <a:off x="3147208" y="3475176"/>
              <a:ext cx="214664" cy="233513"/>
            </a:xfrm>
            <a:custGeom>
              <a:avLst/>
              <a:gdLst/>
              <a:ahLst/>
              <a:cxnLst/>
              <a:rect l="l" t="t" r="r" b="b"/>
              <a:pathLst>
                <a:path w="6776" h="7371" extrusionOk="0">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66"/>
            <p:cNvSpPr/>
            <p:nvPr/>
          </p:nvSpPr>
          <p:spPr>
            <a:xfrm>
              <a:off x="3249408" y="3360146"/>
              <a:ext cx="10613" cy="97321"/>
            </a:xfrm>
            <a:custGeom>
              <a:avLst/>
              <a:gdLst/>
              <a:ahLst/>
              <a:cxnLst/>
              <a:rect l="l" t="t" r="r" b="b"/>
              <a:pathLst>
                <a:path w="335" h="3072" extrusionOk="0">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66"/>
            <p:cNvSpPr/>
            <p:nvPr/>
          </p:nvSpPr>
          <p:spPr>
            <a:xfrm>
              <a:off x="3175879" y="3377919"/>
              <a:ext cx="54331" cy="86740"/>
            </a:xfrm>
            <a:custGeom>
              <a:avLst/>
              <a:gdLst/>
              <a:ahLst/>
              <a:cxnLst/>
              <a:rect l="l" t="t" r="r" b="b"/>
              <a:pathLst>
                <a:path w="1715" h="2738" extrusionOk="0">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p66"/>
            <p:cNvSpPr/>
            <p:nvPr/>
          </p:nvSpPr>
          <p:spPr>
            <a:xfrm>
              <a:off x="3119678" y="3429399"/>
              <a:ext cx="89401" cy="50720"/>
            </a:xfrm>
            <a:custGeom>
              <a:avLst/>
              <a:gdLst/>
              <a:ahLst/>
              <a:cxnLst/>
              <a:rect l="l" t="t" r="r" b="b"/>
              <a:pathLst>
                <a:path w="2822" h="1601" extrusionOk="0">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66"/>
            <p:cNvSpPr/>
            <p:nvPr/>
          </p:nvSpPr>
          <p:spPr>
            <a:xfrm>
              <a:off x="3279219" y="3377919"/>
              <a:ext cx="54363" cy="85980"/>
            </a:xfrm>
            <a:custGeom>
              <a:avLst/>
              <a:gdLst/>
              <a:ahLst/>
              <a:cxnLst/>
              <a:rect l="l" t="t" r="r" b="b"/>
              <a:pathLst>
                <a:path w="1716" h="2714" extrusionOk="0">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66"/>
            <p:cNvSpPr/>
            <p:nvPr/>
          </p:nvSpPr>
          <p:spPr>
            <a:xfrm>
              <a:off x="3300349" y="3429399"/>
              <a:ext cx="88672" cy="51100"/>
            </a:xfrm>
            <a:custGeom>
              <a:avLst/>
              <a:gdLst/>
              <a:ahLst/>
              <a:cxnLst/>
              <a:rect l="l" t="t" r="r" b="b"/>
              <a:pathLst>
                <a:path w="2799" h="1613" extrusionOk="0">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0" name="Google Shape;10610;p66"/>
          <p:cNvGrpSpPr/>
          <p:nvPr/>
        </p:nvGrpSpPr>
        <p:grpSpPr>
          <a:xfrm>
            <a:off x="3967213" y="3356947"/>
            <a:ext cx="368185" cy="354753"/>
            <a:chOff x="3967213" y="3356947"/>
            <a:chExt cx="368185" cy="354753"/>
          </a:xfrm>
          <a:solidFill>
            <a:schemeClr val="accent1"/>
          </a:solidFill>
        </p:grpSpPr>
        <p:sp>
          <p:nvSpPr>
            <p:cNvPr id="10611" name="Google Shape;10611;p66"/>
            <p:cNvSpPr/>
            <p:nvPr/>
          </p:nvSpPr>
          <p:spPr>
            <a:xfrm>
              <a:off x="4180705" y="3356947"/>
              <a:ext cx="154693" cy="164292"/>
            </a:xfrm>
            <a:custGeom>
              <a:avLst/>
              <a:gdLst/>
              <a:ahLst/>
              <a:cxnLst/>
              <a:rect l="l" t="t" r="r" b="b"/>
              <a:pathLst>
                <a:path w="4883" h="5186" extrusionOk="0">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66"/>
            <p:cNvSpPr/>
            <p:nvPr/>
          </p:nvSpPr>
          <p:spPr>
            <a:xfrm>
              <a:off x="4093585" y="3484237"/>
              <a:ext cx="21891" cy="37002"/>
            </a:xfrm>
            <a:custGeom>
              <a:avLst/>
              <a:gdLst/>
              <a:ahLst/>
              <a:cxnLst/>
              <a:rect l="l" t="t" r="r" b="b"/>
              <a:pathLst>
                <a:path w="691" h="1168" extrusionOk="0">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66"/>
            <p:cNvSpPr/>
            <p:nvPr/>
          </p:nvSpPr>
          <p:spPr>
            <a:xfrm>
              <a:off x="3967213" y="3408047"/>
              <a:ext cx="275394" cy="303653"/>
            </a:xfrm>
            <a:custGeom>
              <a:avLst/>
              <a:gdLst/>
              <a:ahLst/>
              <a:cxnLst/>
              <a:rect l="l" t="t" r="r" b="b"/>
              <a:pathLst>
                <a:path w="8693" h="9585" extrusionOk="0">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66"/>
            <p:cNvSpPr/>
            <p:nvPr/>
          </p:nvSpPr>
          <p:spPr>
            <a:xfrm>
              <a:off x="4239154" y="3387518"/>
              <a:ext cx="44922" cy="65071"/>
            </a:xfrm>
            <a:custGeom>
              <a:avLst/>
              <a:gdLst/>
              <a:ahLst/>
              <a:cxnLst/>
              <a:rect l="l" t="t" r="r" b="b"/>
              <a:pathLst>
                <a:path w="1418" h="2054" extrusionOk="0">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66"/>
            <p:cNvSpPr/>
            <p:nvPr/>
          </p:nvSpPr>
          <p:spPr>
            <a:xfrm>
              <a:off x="4250876" y="3457816"/>
              <a:ext cx="14351" cy="14383"/>
            </a:xfrm>
            <a:custGeom>
              <a:avLst/>
              <a:gdLst/>
              <a:ahLst/>
              <a:cxnLst/>
              <a:rect l="l" t="t" r="r" b="b"/>
              <a:pathLst>
                <a:path w="453" h="454" extrusionOk="0">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6" name="Google Shape;10616;p66"/>
          <p:cNvGrpSpPr/>
          <p:nvPr/>
        </p:nvGrpSpPr>
        <p:grpSpPr>
          <a:xfrm>
            <a:off x="871254" y="3360146"/>
            <a:ext cx="285183" cy="347023"/>
            <a:chOff x="871254" y="3360146"/>
            <a:chExt cx="285183" cy="347023"/>
          </a:xfrm>
          <a:solidFill>
            <a:schemeClr val="accent1"/>
          </a:solidFill>
        </p:grpSpPr>
        <p:sp>
          <p:nvSpPr>
            <p:cNvPr id="10617" name="Google Shape;10617;p66"/>
            <p:cNvSpPr/>
            <p:nvPr/>
          </p:nvSpPr>
          <p:spPr>
            <a:xfrm>
              <a:off x="871254" y="3360146"/>
              <a:ext cx="135052" cy="164863"/>
            </a:xfrm>
            <a:custGeom>
              <a:avLst/>
              <a:gdLst/>
              <a:ahLst/>
              <a:cxnLst/>
              <a:rect l="l" t="t" r="r" b="b"/>
              <a:pathLst>
                <a:path w="4263" h="5204" extrusionOk="0">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66"/>
            <p:cNvSpPr/>
            <p:nvPr/>
          </p:nvSpPr>
          <p:spPr>
            <a:xfrm>
              <a:off x="876132" y="3360146"/>
              <a:ext cx="280305" cy="347023"/>
            </a:xfrm>
            <a:custGeom>
              <a:avLst/>
              <a:gdLst/>
              <a:ahLst/>
              <a:cxnLst/>
              <a:rect l="l" t="t" r="r" b="b"/>
              <a:pathLst>
                <a:path w="8848" h="10954" extrusionOk="0">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66"/>
            <p:cNvSpPr/>
            <p:nvPr/>
          </p:nvSpPr>
          <p:spPr>
            <a:xfrm>
              <a:off x="950073" y="3450656"/>
              <a:ext cx="792" cy="1172"/>
            </a:xfrm>
            <a:custGeom>
              <a:avLst/>
              <a:gdLst/>
              <a:ahLst/>
              <a:cxnLst/>
              <a:rect l="l" t="t" r="r" b="b"/>
              <a:pathLst>
                <a:path w="25" h="37" extrusionOk="0">
                  <a:moveTo>
                    <a:pt x="24" y="1"/>
                  </a:moveTo>
                  <a:lnTo>
                    <a:pt x="12" y="24"/>
                  </a:lnTo>
                  <a:cubicBezTo>
                    <a:pt x="12" y="24"/>
                    <a:pt x="0" y="24"/>
                    <a:pt x="0" y="36"/>
                  </a:cubicBezTo>
                  <a:cubicBezTo>
                    <a:pt x="12" y="24"/>
                    <a:pt x="24"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66"/>
            <p:cNvSpPr/>
            <p:nvPr/>
          </p:nvSpPr>
          <p:spPr>
            <a:xfrm>
              <a:off x="923304" y="3434784"/>
              <a:ext cx="178042" cy="156594"/>
            </a:xfrm>
            <a:custGeom>
              <a:avLst/>
              <a:gdLst/>
              <a:ahLst/>
              <a:cxnLst/>
              <a:rect l="l" t="t" r="r" b="b"/>
              <a:pathLst>
                <a:path w="5620" h="4943" extrusionOk="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1" name="Google Shape;10621;p66"/>
          <p:cNvGrpSpPr/>
          <p:nvPr/>
        </p:nvGrpSpPr>
        <p:grpSpPr>
          <a:xfrm>
            <a:off x="2665165" y="3360146"/>
            <a:ext cx="281794" cy="349684"/>
            <a:chOff x="2665165" y="3360146"/>
            <a:chExt cx="281794" cy="349684"/>
          </a:xfrm>
          <a:solidFill>
            <a:schemeClr val="accent1"/>
          </a:solidFill>
        </p:grpSpPr>
        <p:sp>
          <p:nvSpPr>
            <p:cNvPr id="10622" name="Google Shape;10622;p66"/>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66"/>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66"/>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66"/>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66"/>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7" name="Google Shape;10627;p66"/>
          <p:cNvGrpSpPr/>
          <p:nvPr/>
        </p:nvGrpSpPr>
        <p:grpSpPr>
          <a:xfrm>
            <a:off x="7156344" y="3347696"/>
            <a:ext cx="264465" cy="353074"/>
            <a:chOff x="7156344" y="3347696"/>
            <a:chExt cx="264465" cy="353074"/>
          </a:xfrm>
          <a:solidFill>
            <a:schemeClr val="accent1"/>
          </a:solidFill>
        </p:grpSpPr>
        <p:sp>
          <p:nvSpPr>
            <p:cNvPr id="10628" name="Google Shape;10628;p66"/>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66"/>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66"/>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66"/>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66"/>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3" name="Google Shape;10633;p66"/>
          <p:cNvGrpSpPr/>
          <p:nvPr/>
        </p:nvGrpSpPr>
        <p:grpSpPr>
          <a:xfrm>
            <a:off x="6703732" y="3346936"/>
            <a:ext cx="264813" cy="352693"/>
            <a:chOff x="6703732" y="3346936"/>
            <a:chExt cx="264813" cy="352693"/>
          </a:xfrm>
          <a:solidFill>
            <a:schemeClr val="accent1"/>
          </a:solidFill>
        </p:grpSpPr>
        <p:sp>
          <p:nvSpPr>
            <p:cNvPr id="10634" name="Google Shape;10634;p66"/>
            <p:cNvSpPr/>
            <p:nvPr/>
          </p:nvSpPr>
          <p:spPr>
            <a:xfrm>
              <a:off x="6797283" y="3468777"/>
              <a:ext cx="10581" cy="15872"/>
            </a:xfrm>
            <a:custGeom>
              <a:avLst/>
              <a:gdLst/>
              <a:ahLst/>
              <a:cxnLst/>
              <a:rect l="l" t="t" r="r" b="b"/>
              <a:pathLst>
                <a:path w="334" h="501" extrusionOk="0">
                  <a:moveTo>
                    <a:pt x="167" y="0"/>
                  </a:moveTo>
                  <a:cubicBezTo>
                    <a:pt x="84" y="0"/>
                    <a:pt x="0" y="72"/>
                    <a:pt x="0" y="167"/>
                  </a:cubicBezTo>
                  <a:lnTo>
                    <a:pt x="0" y="345"/>
                  </a:lnTo>
                  <a:cubicBezTo>
                    <a:pt x="0" y="429"/>
                    <a:pt x="84" y="500"/>
                    <a:pt x="167" y="500"/>
                  </a:cubicBezTo>
                  <a:cubicBezTo>
                    <a:pt x="262" y="500"/>
                    <a:pt x="334" y="429"/>
                    <a:pt x="334" y="345"/>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66"/>
            <p:cNvSpPr/>
            <p:nvPr/>
          </p:nvSpPr>
          <p:spPr>
            <a:xfrm>
              <a:off x="6863272" y="3468777"/>
              <a:ext cx="10613" cy="15872"/>
            </a:xfrm>
            <a:custGeom>
              <a:avLst/>
              <a:gdLst/>
              <a:ahLst/>
              <a:cxnLst/>
              <a:rect l="l" t="t" r="r" b="b"/>
              <a:pathLst>
                <a:path w="335"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66"/>
            <p:cNvSpPr/>
            <p:nvPr/>
          </p:nvSpPr>
          <p:spPr>
            <a:xfrm>
              <a:off x="6814231" y="3507712"/>
              <a:ext cx="43433" cy="15777"/>
            </a:xfrm>
            <a:custGeom>
              <a:avLst/>
              <a:gdLst/>
              <a:ahLst/>
              <a:cxnLst/>
              <a:rect l="l" t="t" r="r" b="b"/>
              <a:pathLst>
                <a:path w="1371" h="498" extrusionOk="0">
                  <a:moveTo>
                    <a:pt x="174" y="0"/>
                  </a:moveTo>
                  <a:cubicBezTo>
                    <a:pt x="132" y="0"/>
                    <a:pt x="90" y="15"/>
                    <a:pt x="60" y="45"/>
                  </a:cubicBezTo>
                  <a:cubicBezTo>
                    <a:pt x="1" y="105"/>
                    <a:pt x="1" y="212"/>
                    <a:pt x="60" y="271"/>
                  </a:cubicBezTo>
                  <a:cubicBezTo>
                    <a:pt x="203" y="402"/>
                    <a:pt x="441" y="497"/>
                    <a:pt x="703" y="497"/>
                  </a:cubicBezTo>
                  <a:cubicBezTo>
                    <a:pt x="953" y="497"/>
                    <a:pt x="1192" y="402"/>
                    <a:pt x="1346" y="271"/>
                  </a:cubicBezTo>
                  <a:cubicBezTo>
                    <a:pt x="1370" y="212"/>
                    <a:pt x="1370" y="105"/>
                    <a:pt x="1311" y="45"/>
                  </a:cubicBezTo>
                  <a:cubicBezTo>
                    <a:pt x="1281" y="15"/>
                    <a:pt x="1242" y="0"/>
                    <a:pt x="1203" y="0"/>
                  </a:cubicBezTo>
                  <a:cubicBezTo>
                    <a:pt x="1165" y="0"/>
                    <a:pt x="1126" y="15"/>
                    <a:pt x="1096" y="45"/>
                  </a:cubicBezTo>
                  <a:cubicBezTo>
                    <a:pt x="1037" y="105"/>
                    <a:pt x="882" y="188"/>
                    <a:pt x="692" y="188"/>
                  </a:cubicBezTo>
                  <a:cubicBezTo>
                    <a:pt x="477" y="188"/>
                    <a:pt x="346" y="105"/>
                    <a:pt x="287" y="45"/>
                  </a:cubicBezTo>
                  <a:cubicBezTo>
                    <a:pt x="257" y="15"/>
                    <a:pt x="21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66"/>
            <p:cNvSpPr/>
            <p:nvPr/>
          </p:nvSpPr>
          <p:spPr>
            <a:xfrm>
              <a:off x="6902143" y="3489876"/>
              <a:ext cx="32" cy="412"/>
            </a:xfrm>
            <a:custGeom>
              <a:avLst/>
              <a:gdLst/>
              <a:ahLst/>
              <a:cxnLst/>
              <a:rect l="l" t="t" r="r" b="b"/>
              <a:pathLst>
                <a:path w="1" h="13" extrusionOk="0">
                  <a:moveTo>
                    <a:pt x="0" y="13"/>
                  </a:moveTo>
                  <a:cubicBezTo>
                    <a:pt x="0" y="1"/>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66"/>
            <p:cNvSpPr/>
            <p:nvPr/>
          </p:nvSpPr>
          <p:spPr>
            <a:xfrm>
              <a:off x="6703732" y="3346936"/>
              <a:ext cx="264813" cy="352693"/>
            </a:xfrm>
            <a:custGeom>
              <a:avLst/>
              <a:gdLst/>
              <a:ahLst/>
              <a:cxnLst/>
              <a:rect l="l" t="t" r="r" b="b"/>
              <a:pathLst>
                <a:path w="8359" h="11133" extrusionOk="0">
                  <a:moveTo>
                    <a:pt x="4120" y="346"/>
                  </a:moveTo>
                  <a:cubicBezTo>
                    <a:pt x="5668" y="346"/>
                    <a:pt x="6918" y="1596"/>
                    <a:pt x="6918" y="3144"/>
                  </a:cubicBezTo>
                  <a:lnTo>
                    <a:pt x="6918" y="8081"/>
                  </a:lnTo>
                  <a:lnTo>
                    <a:pt x="6918" y="8081"/>
                  </a:lnTo>
                  <a:lnTo>
                    <a:pt x="6049" y="7787"/>
                  </a:lnTo>
                  <a:cubicBezTo>
                    <a:pt x="6037" y="7763"/>
                    <a:pt x="6037" y="7739"/>
                    <a:pt x="6013" y="7716"/>
                  </a:cubicBezTo>
                  <a:lnTo>
                    <a:pt x="5608" y="7311"/>
                  </a:lnTo>
                  <a:cubicBezTo>
                    <a:pt x="5537" y="7239"/>
                    <a:pt x="5442" y="7204"/>
                    <a:pt x="5358" y="7204"/>
                  </a:cubicBezTo>
                  <a:lnTo>
                    <a:pt x="5358" y="6608"/>
                  </a:lnTo>
                  <a:cubicBezTo>
                    <a:pt x="5727" y="6406"/>
                    <a:pt x="6037" y="6084"/>
                    <a:pt x="6251" y="5715"/>
                  </a:cubicBezTo>
                  <a:lnTo>
                    <a:pt x="6251" y="7299"/>
                  </a:lnTo>
                  <a:cubicBezTo>
                    <a:pt x="6251" y="7382"/>
                    <a:pt x="6323" y="7466"/>
                    <a:pt x="6406" y="7466"/>
                  </a:cubicBezTo>
                  <a:cubicBezTo>
                    <a:pt x="6501" y="7466"/>
                    <a:pt x="6573" y="7382"/>
                    <a:pt x="6573" y="7299"/>
                  </a:cubicBezTo>
                  <a:lnTo>
                    <a:pt x="6573" y="4144"/>
                  </a:lnTo>
                  <a:cubicBezTo>
                    <a:pt x="6573" y="3882"/>
                    <a:pt x="6394" y="3667"/>
                    <a:pt x="6144" y="3620"/>
                  </a:cubicBezTo>
                  <a:cubicBezTo>
                    <a:pt x="5858" y="3572"/>
                    <a:pt x="5108" y="3370"/>
                    <a:pt x="4418" y="2370"/>
                  </a:cubicBezTo>
                  <a:cubicBezTo>
                    <a:pt x="4358" y="2274"/>
                    <a:pt x="4251" y="2215"/>
                    <a:pt x="4132" y="2215"/>
                  </a:cubicBezTo>
                  <a:cubicBezTo>
                    <a:pt x="4025" y="2215"/>
                    <a:pt x="3918" y="2274"/>
                    <a:pt x="3846" y="2370"/>
                  </a:cubicBezTo>
                  <a:cubicBezTo>
                    <a:pt x="3739" y="2536"/>
                    <a:pt x="3608" y="2679"/>
                    <a:pt x="3477" y="2810"/>
                  </a:cubicBezTo>
                  <a:cubicBezTo>
                    <a:pt x="3418" y="2870"/>
                    <a:pt x="3418" y="2977"/>
                    <a:pt x="3489" y="3036"/>
                  </a:cubicBezTo>
                  <a:cubicBezTo>
                    <a:pt x="3517" y="3065"/>
                    <a:pt x="3557" y="3080"/>
                    <a:pt x="3596" y="3080"/>
                  </a:cubicBezTo>
                  <a:cubicBezTo>
                    <a:pt x="3640" y="3080"/>
                    <a:pt x="3684" y="3062"/>
                    <a:pt x="3715" y="3025"/>
                  </a:cubicBezTo>
                  <a:cubicBezTo>
                    <a:pt x="3858" y="2870"/>
                    <a:pt x="3977" y="2715"/>
                    <a:pt x="4120" y="2536"/>
                  </a:cubicBezTo>
                  <a:lnTo>
                    <a:pt x="4144" y="2536"/>
                  </a:lnTo>
                  <a:cubicBezTo>
                    <a:pt x="4299" y="2739"/>
                    <a:pt x="4537" y="3036"/>
                    <a:pt x="4846" y="3322"/>
                  </a:cubicBezTo>
                  <a:cubicBezTo>
                    <a:pt x="5227" y="3656"/>
                    <a:pt x="5644" y="3858"/>
                    <a:pt x="6085" y="3929"/>
                  </a:cubicBezTo>
                  <a:cubicBezTo>
                    <a:pt x="6168" y="3953"/>
                    <a:pt x="6227" y="4037"/>
                    <a:pt x="6227" y="4120"/>
                  </a:cubicBezTo>
                  <a:lnTo>
                    <a:pt x="6227" y="4501"/>
                  </a:lnTo>
                  <a:cubicBezTo>
                    <a:pt x="6227" y="5656"/>
                    <a:pt x="5287" y="6596"/>
                    <a:pt x="4132" y="6596"/>
                  </a:cubicBezTo>
                  <a:cubicBezTo>
                    <a:pt x="2965" y="6596"/>
                    <a:pt x="2036" y="5656"/>
                    <a:pt x="2036" y="4513"/>
                  </a:cubicBezTo>
                  <a:lnTo>
                    <a:pt x="2036" y="4144"/>
                  </a:lnTo>
                  <a:cubicBezTo>
                    <a:pt x="2036" y="4048"/>
                    <a:pt x="2096" y="3965"/>
                    <a:pt x="2179" y="3953"/>
                  </a:cubicBezTo>
                  <a:cubicBezTo>
                    <a:pt x="2525" y="3894"/>
                    <a:pt x="2846" y="3751"/>
                    <a:pt x="3179" y="3537"/>
                  </a:cubicBezTo>
                  <a:cubicBezTo>
                    <a:pt x="3251" y="3489"/>
                    <a:pt x="3263" y="3382"/>
                    <a:pt x="3227" y="3310"/>
                  </a:cubicBezTo>
                  <a:cubicBezTo>
                    <a:pt x="3196" y="3264"/>
                    <a:pt x="3141" y="3238"/>
                    <a:pt x="3086" y="3238"/>
                  </a:cubicBezTo>
                  <a:cubicBezTo>
                    <a:pt x="3056" y="3238"/>
                    <a:pt x="3026" y="3246"/>
                    <a:pt x="3001" y="3263"/>
                  </a:cubicBezTo>
                  <a:cubicBezTo>
                    <a:pt x="2715" y="3453"/>
                    <a:pt x="2429" y="3572"/>
                    <a:pt x="2132" y="3632"/>
                  </a:cubicBezTo>
                  <a:cubicBezTo>
                    <a:pt x="1894" y="3679"/>
                    <a:pt x="1703" y="3894"/>
                    <a:pt x="1703" y="4156"/>
                  </a:cubicBezTo>
                  <a:lnTo>
                    <a:pt x="1703" y="7311"/>
                  </a:lnTo>
                  <a:cubicBezTo>
                    <a:pt x="1703" y="7406"/>
                    <a:pt x="1774" y="7477"/>
                    <a:pt x="1870" y="7477"/>
                  </a:cubicBezTo>
                  <a:cubicBezTo>
                    <a:pt x="1953" y="7477"/>
                    <a:pt x="2036" y="7406"/>
                    <a:pt x="2036" y="7311"/>
                  </a:cubicBezTo>
                  <a:lnTo>
                    <a:pt x="2036" y="5739"/>
                  </a:lnTo>
                  <a:cubicBezTo>
                    <a:pt x="2239" y="6108"/>
                    <a:pt x="2548" y="6418"/>
                    <a:pt x="2929" y="6632"/>
                  </a:cubicBezTo>
                  <a:lnTo>
                    <a:pt x="2929" y="7227"/>
                  </a:lnTo>
                  <a:cubicBezTo>
                    <a:pt x="2834" y="7227"/>
                    <a:pt x="2751" y="7251"/>
                    <a:pt x="2667" y="7323"/>
                  </a:cubicBezTo>
                  <a:lnTo>
                    <a:pt x="2275" y="7728"/>
                  </a:lnTo>
                  <a:cubicBezTo>
                    <a:pt x="2251" y="7739"/>
                    <a:pt x="2239" y="7775"/>
                    <a:pt x="2227" y="7799"/>
                  </a:cubicBezTo>
                  <a:lnTo>
                    <a:pt x="1322" y="8120"/>
                  </a:lnTo>
                  <a:lnTo>
                    <a:pt x="1322" y="3144"/>
                  </a:lnTo>
                  <a:cubicBezTo>
                    <a:pt x="1322" y="1596"/>
                    <a:pt x="2572" y="346"/>
                    <a:pt x="4120" y="346"/>
                  </a:cubicBezTo>
                  <a:close/>
                  <a:moveTo>
                    <a:pt x="5037" y="6787"/>
                  </a:moveTo>
                  <a:lnTo>
                    <a:pt x="5037" y="7418"/>
                  </a:lnTo>
                  <a:lnTo>
                    <a:pt x="4168" y="8299"/>
                  </a:lnTo>
                  <a:lnTo>
                    <a:pt x="3287" y="7418"/>
                  </a:lnTo>
                  <a:lnTo>
                    <a:pt x="3287" y="6787"/>
                  </a:lnTo>
                  <a:cubicBezTo>
                    <a:pt x="3548" y="6894"/>
                    <a:pt x="3846" y="6954"/>
                    <a:pt x="4168" y="6954"/>
                  </a:cubicBezTo>
                  <a:cubicBezTo>
                    <a:pt x="4477" y="6954"/>
                    <a:pt x="4775" y="6894"/>
                    <a:pt x="5037" y="6787"/>
                  </a:cubicBezTo>
                  <a:close/>
                  <a:moveTo>
                    <a:pt x="2953" y="7549"/>
                  </a:moveTo>
                  <a:lnTo>
                    <a:pt x="3929" y="8513"/>
                  </a:lnTo>
                  <a:lnTo>
                    <a:pt x="3191" y="9132"/>
                  </a:lnTo>
                  <a:lnTo>
                    <a:pt x="3167" y="9132"/>
                  </a:lnTo>
                  <a:lnTo>
                    <a:pt x="2620" y="7882"/>
                  </a:lnTo>
                  <a:lnTo>
                    <a:pt x="2941" y="7549"/>
                  </a:lnTo>
                  <a:close/>
                  <a:moveTo>
                    <a:pt x="5346" y="7561"/>
                  </a:moveTo>
                  <a:lnTo>
                    <a:pt x="5680" y="7894"/>
                  </a:lnTo>
                  <a:lnTo>
                    <a:pt x="5644" y="7966"/>
                  </a:lnTo>
                  <a:cubicBezTo>
                    <a:pt x="5620" y="8061"/>
                    <a:pt x="5644" y="8144"/>
                    <a:pt x="5739" y="8168"/>
                  </a:cubicBezTo>
                  <a:cubicBezTo>
                    <a:pt x="5759" y="8178"/>
                    <a:pt x="5782" y="8183"/>
                    <a:pt x="5804" y="8183"/>
                  </a:cubicBezTo>
                  <a:cubicBezTo>
                    <a:pt x="5860" y="8183"/>
                    <a:pt x="5916" y="8155"/>
                    <a:pt x="5942" y="8120"/>
                  </a:cubicBezTo>
                  <a:lnTo>
                    <a:pt x="6180" y="8192"/>
                  </a:lnTo>
                  <a:lnTo>
                    <a:pt x="6168" y="8359"/>
                  </a:lnTo>
                  <a:cubicBezTo>
                    <a:pt x="6037" y="9347"/>
                    <a:pt x="5180" y="10109"/>
                    <a:pt x="4168" y="10109"/>
                  </a:cubicBezTo>
                  <a:cubicBezTo>
                    <a:pt x="3156" y="10109"/>
                    <a:pt x="2286" y="9347"/>
                    <a:pt x="2155" y="8359"/>
                  </a:cubicBezTo>
                  <a:lnTo>
                    <a:pt x="2120" y="8168"/>
                  </a:lnTo>
                  <a:lnTo>
                    <a:pt x="2346" y="8097"/>
                  </a:lnTo>
                  <a:lnTo>
                    <a:pt x="2870" y="9263"/>
                  </a:lnTo>
                  <a:cubicBezTo>
                    <a:pt x="2917" y="9359"/>
                    <a:pt x="3001" y="9418"/>
                    <a:pt x="3108" y="9454"/>
                  </a:cubicBezTo>
                  <a:cubicBezTo>
                    <a:pt x="3132" y="9454"/>
                    <a:pt x="3156" y="9466"/>
                    <a:pt x="3179" y="9466"/>
                  </a:cubicBezTo>
                  <a:cubicBezTo>
                    <a:pt x="3251" y="9466"/>
                    <a:pt x="3334" y="9442"/>
                    <a:pt x="3394" y="9394"/>
                  </a:cubicBezTo>
                  <a:lnTo>
                    <a:pt x="4144" y="8751"/>
                  </a:lnTo>
                  <a:lnTo>
                    <a:pt x="4906" y="9394"/>
                  </a:lnTo>
                  <a:cubicBezTo>
                    <a:pt x="4965" y="9442"/>
                    <a:pt x="5037" y="9466"/>
                    <a:pt x="5120" y="9466"/>
                  </a:cubicBezTo>
                  <a:cubicBezTo>
                    <a:pt x="5144" y="9466"/>
                    <a:pt x="5156" y="9466"/>
                    <a:pt x="5192" y="9454"/>
                  </a:cubicBezTo>
                  <a:cubicBezTo>
                    <a:pt x="5299" y="9418"/>
                    <a:pt x="5382" y="9359"/>
                    <a:pt x="5430" y="9263"/>
                  </a:cubicBezTo>
                  <a:lnTo>
                    <a:pt x="5680" y="8704"/>
                  </a:lnTo>
                  <a:cubicBezTo>
                    <a:pt x="5715" y="8620"/>
                    <a:pt x="5680" y="8525"/>
                    <a:pt x="5596" y="8501"/>
                  </a:cubicBezTo>
                  <a:cubicBezTo>
                    <a:pt x="5571" y="8492"/>
                    <a:pt x="5547" y="8488"/>
                    <a:pt x="5525" y="8488"/>
                  </a:cubicBezTo>
                  <a:cubicBezTo>
                    <a:pt x="5461" y="8488"/>
                    <a:pt x="5408" y="8523"/>
                    <a:pt x="5382" y="8585"/>
                  </a:cubicBezTo>
                  <a:lnTo>
                    <a:pt x="5132" y="9144"/>
                  </a:lnTo>
                  <a:lnTo>
                    <a:pt x="5096" y="9144"/>
                  </a:lnTo>
                  <a:lnTo>
                    <a:pt x="4370" y="8525"/>
                  </a:lnTo>
                  <a:lnTo>
                    <a:pt x="5334" y="7561"/>
                  </a:lnTo>
                  <a:close/>
                  <a:moveTo>
                    <a:pt x="4168" y="0"/>
                  </a:moveTo>
                  <a:cubicBezTo>
                    <a:pt x="2441" y="0"/>
                    <a:pt x="1036" y="1405"/>
                    <a:pt x="1036" y="3132"/>
                  </a:cubicBezTo>
                  <a:lnTo>
                    <a:pt x="1036" y="8216"/>
                  </a:lnTo>
                  <a:lnTo>
                    <a:pt x="798" y="8311"/>
                  </a:lnTo>
                  <a:cubicBezTo>
                    <a:pt x="322" y="8478"/>
                    <a:pt x="0" y="8930"/>
                    <a:pt x="0" y="9454"/>
                  </a:cubicBezTo>
                  <a:lnTo>
                    <a:pt x="0" y="10978"/>
                  </a:lnTo>
                  <a:cubicBezTo>
                    <a:pt x="0" y="11061"/>
                    <a:pt x="72" y="11133"/>
                    <a:pt x="155" y="11133"/>
                  </a:cubicBezTo>
                  <a:cubicBezTo>
                    <a:pt x="250" y="11133"/>
                    <a:pt x="322" y="11061"/>
                    <a:pt x="322" y="10978"/>
                  </a:cubicBezTo>
                  <a:lnTo>
                    <a:pt x="322" y="9454"/>
                  </a:lnTo>
                  <a:cubicBezTo>
                    <a:pt x="322" y="9347"/>
                    <a:pt x="334" y="9252"/>
                    <a:pt x="381" y="9144"/>
                  </a:cubicBezTo>
                  <a:lnTo>
                    <a:pt x="1203" y="9847"/>
                  </a:lnTo>
                  <a:cubicBezTo>
                    <a:pt x="1322" y="9942"/>
                    <a:pt x="1393" y="10097"/>
                    <a:pt x="1393" y="10240"/>
                  </a:cubicBezTo>
                  <a:lnTo>
                    <a:pt x="1393" y="10978"/>
                  </a:lnTo>
                  <a:cubicBezTo>
                    <a:pt x="1393" y="11061"/>
                    <a:pt x="1465" y="11133"/>
                    <a:pt x="1560" y="11133"/>
                  </a:cubicBezTo>
                  <a:cubicBezTo>
                    <a:pt x="1643" y="11133"/>
                    <a:pt x="1715" y="11061"/>
                    <a:pt x="1715" y="10978"/>
                  </a:cubicBezTo>
                  <a:lnTo>
                    <a:pt x="1715" y="10240"/>
                  </a:lnTo>
                  <a:cubicBezTo>
                    <a:pt x="1715" y="9990"/>
                    <a:pt x="1620" y="9752"/>
                    <a:pt x="1417" y="9585"/>
                  </a:cubicBezTo>
                  <a:lnTo>
                    <a:pt x="560" y="8847"/>
                  </a:lnTo>
                  <a:cubicBezTo>
                    <a:pt x="643" y="8740"/>
                    <a:pt x="786" y="8656"/>
                    <a:pt x="917" y="8609"/>
                  </a:cubicBezTo>
                  <a:lnTo>
                    <a:pt x="1822" y="8275"/>
                  </a:lnTo>
                  <a:lnTo>
                    <a:pt x="1834" y="8382"/>
                  </a:lnTo>
                  <a:cubicBezTo>
                    <a:pt x="1917" y="8954"/>
                    <a:pt x="2191" y="9466"/>
                    <a:pt x="2632" y="9847"/>
                  </a:cubicBezTo>
                  <a:cubicBezTo>
                    <a:pt x="3060" y="10216"/>
                    <a:pt x="3608" y="10418"/>
                    <a:pt x="4180" y="10418"/>
                  </a:cubicBezTo>
                  <a:cubicBezTo>
                    <a:pt x="4739" y="10418"/>
                    <a:pt x="5287" y="10216"/>
                    <a:pt x="5727" y="9847"/>
                  </a:cubicBezTo>
                  <a:cubicBezTo>
                    <a:pt x="6156" y="9466"/>
                    <a:pt x="6430" y="8954"/>
                    <a:pt x="6513" y="8382"/>
                  </a:cubicBezTo>
                  <a:lnTo>
                    <a:pt x="6525" y="8275"/>
                  </a:lnTo>
                  <a:lnTo>
                    <a:pt x="7430" y="8609"/>
                  </a:lnTo>
                  <a:cubicBezTo>
                    <a:pt x="7573" y="8656"/>
                    <a:pt x="7704" y="8740"/>
                    <a:pt x="7787" y="8847"/>
                  </a:cubicBezTo>
                  <a:lnTo>
                    <a:pt x="6930" y="9585"/>
                  </a:lnTo>
                  <a:cubicBezTo>
                    <a:pt x="6739" y="9752"/>
                    <a:pt x="6632" y="9990"/>
                    <a:pt x="6632" y="10240"/>
                  </a:cubicBezTo>
                  <a:lnTo>
                    <a:pt x="6632" y="10978"/>
                  </a:lnTo>
                  <a:cubicBezTo>
                    <a:pt x="6632" y="11061"/>
                    <a:pt x="6704" y="11133"/>
                    <a:pt x="6799" y="11133"/>
                  </a:cubicBezTo>
                  <a:cubicBezTo>
                    <a:pt x="6882" y="11133"/>
                    <a:pt x="6954" y="11061"/>
                    <a:pt x="6954" y="10978"/>
                  </a:cubicBezTo>
                  <a:lnTo>
                    <a:pt x="6954" y="10240"/>
                  </a:lnTo>
                  <a:cubicBezTo>
                    <a:pt x="6954" y="10097"/>
                    <a:pt x="7037" y="9942"/>
                    <a:pt x="7156" y="9847"/>
                  </a:cubicBezTo>
                  <a:lnTo>
                    <a:pt x="7966" y="9144"/>
                  </a:lnTo>
                  <a:cubicBezTo>
                    <a:pt x="8001" y="9252"/>
                    <a:pt x="8025" y="9347"/>
                    <a:pt x="8025" y="9454"/>
                  </a:cubicBezTo>
                  <a:lnTo>
                    <a:pt x="8025" y="10978"/>
                  </a:lnTo>
                  <a:cubicBezTo>
                    <a:pt x="8025" y="11061"/>
                    <a:pt x="8109" y="11133"/>
                    <a:pt x="8192" y="11133"/>
                  </a:cubicBezTo>
                  <a:cubicBezTo>
                    <a:pt x="8287" y="11133"/>
                    <a:pt x="8359" y="11061"/>
                    <a:pt x="8359" y="10978"/>
                  </a:cubicBezTo>
                  <a:lnTo>
                    <a:pt x="8359" y="9454"/>
                  </a:lnTo>
                  <a:cubicBezTo>
                    <a:pt x="8335" y="8930"/>
                    <a:pt x="8001" y="8478"/>
                    <a:pt x="7525" y="8311"/>
                  </a:cubicBezTo>
                  <a:lnTo>
                    <a:pt x="7287" y="8216"/>
                  </a:lnTo>
                  <a:lnTo>
                    <a:pt x="7287" y="3132"/>
                  </a:lnTo>
                  <a:cubicBezTo>
                    <a:pt x="7287" y="1405"/>
                    <a:pt x="5894"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9" name="Google Shape;10639;p66"/>
          <p:cNvGrpSpPr/>
          <p:nvPr/>
        </p:nvGrpSpPr>
        <p:grpSpPr>
          <a:xfrm>
            <a:off x="6252228" y="3346936"/>
            <a:ext cx="265193" cy="352693"/>
            <a:chOff x="6252228" y="3346936"/>
            <a:chExt cx="265193" cy="352693"/>
          </a:xfrm>
          <a:solidFill>
            <a:schemeClr val="accent1"/>
          </a:solidFill>
        </p:grpSpPr>
        <p:sp>
          <p:nvSpPr>
            <p:cNvPr id="10640" name="Google Shape;10640;p66"/>
            <p:cNvSpPr/>
            <p:nvPr/>
          </p:nvSpPr>
          <p:spPr>
            <a:xfrm>
              <a:off x="6252228" y="3346936"/>
              <a:ext cx="265193" cy="352693"/>
            </a:xfrm>
            <a:custGeom>
              <a:avLst/>
              <a:gdLst/>
              <a:ahLst/>
              <a:cxnLst/>
              <a:rect l="l" t="t" r="r" b="b"/>
              <a:pathLst>
                <a:path w="8371" h="11133" extrusionOk="0">
                  <a:moveTo>
                    <a:pt x="4156" y="2941"/>
                  </a:moveTo>
                  <a:cubicBezTo>
                    <a:pt x="4370" y="2941"/>
                    <a:pt x="4585" y="2953"/>
                    <a:pt x="4787" y="2965"/>
                  </a:cubicBezTo>
                  <a:cubicBezTo>
                    <a:pt x="3811" y="3560"/>
                    <a:pt x="2537" y="3775"/>
                    <a:pt x="2060" y="3810"/>
                  </a:cubicBezTo>
                  <a:lnTo>
                    <a:pt x="2060" y="3656"/>
                  </a:lnTo>
                  <a:cubicBezTo>
                    <a:pt x="2060" y="3358"/>
                    <a:pt x="2858" y="2941"/>
                    <a:pt x="4156" y="2941"/>
                  </a:cubicBezTo>
                  <a:close/>
                  <a:moveTo>
                    <a:pt x="4168" y="2239"/>
                  </a:moveTo>
                  <a:cubicBezTo>
                    <a:pt x="5466" y="2239"/>
                    <a:pt x="6275" y="2655"/>
                    <a:pt x="6275" y="2953"/>
                  </a:cubicBezTo>
                  <a:lnTo>
                    <a:pt x="6275" y="3108"/>
                  </a:lnTo>
                  <a:cubicBezTo>
                    <a:pt x="6242" y="3089"/>
                    <a:pt x="6207" y="3079"/>
                    <a:pt x="6173" y="3079"/>
                  </a:cubicBezTo>
                  <a:cubicBezTo>
                    <a:pt x="6123" y="3079"/>
                    <a:pt x="6078" y="3101"/>
                    <a:pt x="6049" y="3144"/>
                  </a:cubicBezTo>
                  <a:cubicBezTo>
                    <a:pt x="5989" y="3215"/>
                    <a:pt x="6001" y="3322"/>
                    <a:pt x="6073" y="3382"/>
                  </a:cubicBezTo>
                  <a:cubicBezTo>
                    <a:pt x="6168" y="3441"/>
                    <a:pt x="6275" y="3548"/>
                    <a:pt x="6275" y="3656"/>
                  </a:cubicBezTo>
                  <a:lnTo>
                    <a:pt x="6275" y="4358"/>
                  </a:lnTo>
                  <a:lnTo>
                    <a:pt x="4513" y="4358"/>
                  </a:lnTo>
                  <a:cubicBezTo>
                    <a:pt x="4430" y="4358"/>
                    <a:pt x="4346" y="4441"/>
                    <a:pt x="4346" y="4525"/>
                  </a:cubicBezTo>
                  <a:lnTo>
                    <a:pt x="4346" y="4549"/>
                  </a:lnTo>
                  <a:lnTo>
                    <a:pt x="3977" y="4549"/>
                  </a:lnTo>
                  <a:lnTo>
                    <a:pt x="3977" y="4525"/>
                  </a:lnTo>
                  <a:cubicBezTo>
                    <a:pt x="3977" y="4441"/>
                    <a:pt x="3906" y="4358"/>
                    <a:pt x="3811" y="4358"/>
                  </a:cubicBezTo>
                  <a:lnTo>
                    <a:pt x="2060" y="4358"/>
                  </a:lnTo>
                  <a:lnTo>
                    <a:pt x="2060" y="4156"/>
                  </a:lnTo>
                  <a:cubicBezTo>
                    <a:pt x="2560" y="4096"/>
                    <a:pt x="4168" y="3870"/>
                    <a:pt x="5263" y="3072"/>
                  </a:cubicBezTo>
                  <a:cubicBezTo>
                    <a:pt x="5347" y="3084"/>
                    <a:pt x="5442" y="3108"/>
                    <a:pt x="5513" y="3132"/>
                  </a:cubicBezTo>
                  <a:cubicBezTo>
                    <a:pt x="5526" y="3135"/>
                    <a:pt x="5539" y="3137"/>
                    <a:pt x="5552" y="3137"/>
                  </a:cubicBezTo>
                  <a:cubicBezTo>
                    <a:pt x="5624" y="3137"/>
                    <a:pt x="5695" y="3085"/>
                    <a:pt x="5716" y="3025"/>
                  </a:cubicBezTo>
                  <a:cubicBezTo>
                    <a:pt x="5751" y="2929"/>
                    <a:pt x="5692" y="2846"/>
                    <a:pt x="5620" y="2810"/>
                  </a:cubicBezTo>
                  <a:cubicBezTo>
                    <a:pt x="5204" y="2703"/>
                    <a:pt x="4704" y="2620"/>
                    <a:pt x="4168" y="2620"/>
                  </a:cubicBezTo>
                  <a:cubicBezTo>
                    <a:pt x="3370" y="2620"/>
                    <a:pt x="2525" y="2798"/>
                    <a:pt x="2072" y="3108"/>
                  </a:cubicBezTo>
                  <a:lnTo>
                    <a:pt x="2072" y="2953"/>
                  </a:lnTo>
                  <a:cubicBezTo>
                    <a:pt x="2072" y="2655"/>
                    <a:pt x="2882" y="2239"/>
                    <a:pt x="4168" y="2239"/>
                  </a:cubicBezTo>
                  <a:close/>
                  <a:moveTo>
                    <a:pt x="3668" y="4680"/>
                  </a:moveTo>
                  <a:lnTo>
                    <a:pt x="3668" y="4858"/>
                  </a:lnTo>
                  <a:cubicBezTo>
                    <a:pt x="3668" y="5156"/>
                    <a:pt x="3430" y="5394"/>
                    <a:pt x="3132" y="5394"/>
                  </a:cubicBezTo>
                  <a:cubicBezTo>
                    <a:pt x="2834" y="5394"/>
                    <a:pt x="2596" y="5156"/>
                    <a:pt x="2596" y="4858"/>
                  </a:cubicBezTo>
                  <a:lnTo>
                    <a:pt x="2596" y="4680"/>
                  </a:lnTo>
                  <a:lnTo>
                    <a:pt x="2965" y="4680"/>
                  </a:lnTo>
                  <a:lnTo>
                    <a:pt x="2965" y="4870"/>
                  </a:lnTo>
                  <a:cubicBezTo>
                    <a:pt x="2965" y="4965"/>
                    <a:pt x="3037" y="5037"/>
                    <a:pt x="3132" y="5037"/>
                  </a:cubicBezTo>
                  <a:cubicBezTo>
                    <a:pt x="3215" y="5037"/>
                    <a:pt x="3299" y="4965"/>
                    <a:pt x="3299" y="4870"/>
                  </a:cubicBezTo>
                  <a:lnTo>
                    <a:pt x="3299" y="4680"/>
                  </a:lnTo>
                  <a:close/>
                  <a:moveTo>
                    <a:pt x="5751" y="4680"/>
                  </a:moveTo>
                  <a:lnTo>
                    <a:pt x="5751" y="4858"/>
                  </a:lnTo>
                  <a:cubicBezTo>
                    <a:pt x="5751" y="5156"/>
                    <a:pt x="5513" y="5394"/>
                    <a:pt x="5216" y="5394"/>
                  </a:cubicBezTo>
                  <a:cubicBezTo>
                    <a:pt x="4918" y="5394"/>
                    <a:pt x="4680" y="5156"/>
                    <a:pt x="4680" y="4858"/>
                  </a:cubicBezTo>
                  <a:lnTo>
                    <a:pt x="4680" y="4680"/>
                  </a:lnTo>
                  <a:lnTo>
                    <a:pt x="5049" y="4680"/>
                  </a:lnTo>
                  <a:lnTo>
                    <a:pt x="5049" y="4870"/>
                  </a:lnTo>
                  <a:cubicBezTo>
                    <a:pt x="5049" y="4965"/>
                    <a:pt x="5120" y="5037"/>
                    <a:pt x="5216" y="5037"/>
                  </a:cubicBezTo>
                  <a:cubicBezTo>
                    <a:pt x="5299" y="5037"/>
                    <a:pt x="5382" y="4965"/>
                    <a:pt x="5382" y="4870"/>
                  </a:cubicBezTo>
                  <a:lnTo>
                    <a:pt x="5382" y="4680"/>
                  </a:lnTo>
                  <a:close/>
                  <a:moveTo>
                    <a:pt x="4168" y="334"/>
                  </a:moveTo>
                  <a:cubicBezTo>
                    <a:pt x="4299" y="334"/>
                    <a:pt x="4442" y="441"/>
                    <a:pt x="4585" y="536"/>
                  </a:cubicBezTo>
                  <a:cubicBezTo>
                    <a:pt x="4716" y="643"/>
                    <a:pt x="4870" y="750"/>
                    <a:pt x="5013" y="798"/>
                  </a:cubicBezTo>
                  <a:cubicBezTo>
                    <a:pt x="5088" y="814"/>
                    <a:pt x="5166" y="821"/>
                    <a:pt x="5245" y="821"/>
                  </a:cubicBezTo>
                  <a:cubicBezTo>
                    <a:pt x="5341" y="821"/>
                    <a:pt x="5439" y="811"/>
                    <a:pt x="5537" y="798"/>
                  </a:cubicBezTo>
                  <a:cubicBezTo>
                    <a:pt x="5626" y="786"/>
                    <a:pt x="5716" y="774"/>
                    <a:pt x="5796" y="774"/>
                  </a:cubicBezTo>
                  <a:cubicBezTo>
                    <a:pt x="5876" y="774"/>
                    <a:pt x="5948" y="786"/>
                    <a:pt x="6001" y="822"/>
                  </a:cubicBezTo>
                  <a:cubicBezTo>
                    <a:pt x="6109" y="881"/>
                    <a:pt x="6180" y="1048"/>
                    <a:pt x="6251" y="1215"/>
                  </a:cubicBezTo>
                  <a:cubicBezTo>
                    <a:pt x="6323" y="1370"/>
                    <a:pt x="6394" y="1536"/>
                    <a:pt x="6525" y="1655"/>
                  </a:cubicBezTo>
                  <a:cubicBezTo>
                    <a:pt x="6644" y="1774"/>
                    <a:pt x="6799" y="1846"/>
                    <a:pt x="6966" y="1929"/>
                  </a:cubicBezTo>
                  <a:cubicBezTo>
                    <a:pt x="7132" y="2001"/>
                    <a:pt x="7299" y="2072"/>
                    <a:pt x="7359" y="2179"/>
                  </a:cubicBezTo>
                  <a:cubicBezTo>
                    <a:pt x="7418" y="2286"/>
                    <a:pt x="7394" y="2465"/>
                    <a:pt x="7383" y="2644"/>
                  </a:cubicBezTo>
                  <a:cubicBezTo>
                    <a:pt x="7371" y="2822"/>
                    <a:pt x="7335" y="3001"/>
                    <a:pt x="7383" y="3156"/>
                  </a:cubicBezTo>
                  <a:cubicBezTo>
                    <a:pt x="7430" y="3322"/>
                    <a:pt x="7537" y="3453"/>
                    <a:pt x="7633" y="3596"/>
                  </a:cubicBezTo>
                  <a:cubicBezTo>
                    <a:pt x="7740" y="3739"/>
                    <a:pt x="7847" y="3870"/>
                    <a:pt x="7847" y="4013"/>
                  </a:cubicBezTo>
                  <a:cubicBezTo>
                    <a:pt x="7847" y="4144"/>
                    <a:pt x="7740" y="4275"/>
                    <a:pt x="7633" y="4429"/>
                  </a:cubicBezTo>
                  <a:cubicBezTo>
                    <a:pt x="7537" y="4560"/>
                    <a:pt x="7430" y="4703"/>
                    <a:pt x="7383" y="4858"/>
                  </a:cubicBezTo>
                  <a:cubicBezTo>
                    <a:pt x="7335" y="5025"/>
                    <a:pt x="7359" y="5191"/>
                    <a:pt x="7383" y="5382"/>
                  </a:cubicBezTo>
                  <a:cubicBezTo>
                    <a:pt x="7394" y="5561"/>
                    <a:pt x="7430" y="5739"/>
                    <a:pt x="7359" y="5834"/>
                  </a:cubicBezTo>
                  <a:cubicBezTo>
                    <a:pt x="7335" y="5870"/>
                    <a:pt x="7323" y="5882"/>
                    <a:pt x="7299" y="5894"/>
                  </a:cubicBezTo>
                  <a:cubicBezTo>
                    <a:pt x="7299" y="5680"/>
                    <a:pt x="7192" y="5525"/>
                    <a:pt x="7085" y="5406"/>
                  </a:cubicBezTo>
                  <a:cubicBezTo>
                    <a:pt x="7216" y="5299"/>
                    <a:pt x="7299" y="5144"/>
                    <a:pt x="7299" y="4941"/>
                  </a:cubicBezTo>
                  <a:cubicBezTo>
                    <a:pt x="7299" y="4620"/>
                    <a:pt x="7025" y="4346"/>
                    <a:pt x="6704" y="4346"/>
                  </a:cubicBezTo>
                  <a:lnTo>
                    <a:pt x="6597" y="4346"/>
                  </a:lnTo>
                  <a:lnTo>
                    <a:pt x="6597" y="2953"/>
                  </a:lnTo>
                  <a:cubicBezTo>
                    <a:pt x="6597" y="2286"/>
                    <a:pt x="5347" y="1929"/>
                    <a:pt x="4168" y="1929"/>
                  </a:cubicBezTo>
                  <a:cubicBezTo>
                    <a:pt x="2989" y="1929"/>
                    <a:pt x="1739" y="2286"/>
                    <a:pt x="1739" y="2953"/>
                  </a:cubicBezTo>
                  <a:lnTo>
                    <a:pt x="1739" y="4346"/>
                  </a:lnTo>
                  <a:lnTo>
                    <a:pt x="1644" y="4346"/>
                  </a:lnTo>
                  <a:cubicBezTo>
                    <a:pt x="1310" y="4346"/>
                    <a:pt x="1048" y="4620"/>
                    <a:pt x="1048" y="4941"/>
                  </a:cubicBezTo>
                  <a:cubicBezTo>
                    <a:pt x="1048" y="5120"/>
                    <a:pt x="1132" y="5287"/>
                    <a:pt x="1251" y="5406"/>
                  </a:cubicBezTo>
                  <a:cubicBezTo>
                    <a:pt x="1156" y="5525"/>
                    <a:pt x="1048" y="5692"/>
                    <a:pt x="1048" y="5894"/>
                  </a:cubicBezTo>
                  <a:lnTo>
                    <a:pt x="989" y="5834"/>
                  </a:lnTo>
                  <a:cubicBezTo>
                    <a:pt x="929" y="5739"/>
                    <a:pt x="941" y="5561"/>
                    <a:pt x="953" y="5382"/>
                  </a:cubicBezTo>
                  <a:cubicBezTo>
                    <a:pt x="965" y="5191"/>
                    <a:pt x="1001" y="5025"/>
                    <a:pt x="953" y="4858"/>
                  </a:cubicBezTo>
                  <a:cubicBezTo>
                    <a:pt x="917" y="4691"/>
                    <a:pt x="810" y="4560"/>
                    <a:pt x="703" y="4429"/>
                  </a:cubicBezTo>
                  <a:cubicBezTo>
                    <a:pt x="596" y="4275"/>
                    <a:pt x="489" y="4144"/>
                    <a:pt x="489" y="4013"/>
                  </a:cubicBezTo>
                  <a:cubicBezTo>
                    <a:pt x="489" y="3870"/>
                    <a:pt x="596" y="3739"/>
                    <a:pt x="703" y="3596"/>
                  </a:cubicBezTo>
                  <a:cubicBezTo>
                    <a:pt x="810" y="3453"/>
                    <a:pt x="917" y="3310"/>
                    <a:pt x="953" y="3156"/>
                  </a:cubicBezTo>
                  <a:cubicBezTo>
                    <a:pt x="1001" y="3001"/>
                    <a:pt x="989" y="2822"/>
                    <a:pt x="953" y="2644"/>
                  </a:cubicBezTo>
                  <a:cubicBezTo>
                    <a:pt x="941" y="2465"/>
                    <a:pt x="917" y="2286"/>
                    <a:pt x="989" y="2179"/>
                  </a:cubicBezTo>
                  <a:cubicBezTo>
                    <a:pt x="1048" y="2072"/>
                    <a:pt x="1215" y="2001"/>
                    <a:pt x="1370" y="1929"/>
                  </a:cubicBezTo>
                  <a:cubicBezTo>
                    <a:pt x="1537" y="1846"/>
                    <a:pt x="1703" y="1786"/>
                    <a:pt x="1822" y="1655"/>
                  </a:cubicBezTo>
                  <a:cubicBezTo>
                    <a:pt x="1941" y="1536"/>
                    <a:pt x="2013" y="1370"/>
                    <a:pt x="2084" y="1215"/>
                  </a:cubicBezTo>
                  <a:cubicBezTo>
                    <a:pt x="2156" y="1048"/>
                    <a:pt x="2239" y="881"/>
                    <a:pt x="2334" y="822"/>
                  </a:cubicBezTo>
                  <a:cubicBezTo>
                    <a:pt x="2392" y="790"/>
                    <a:pt x="2470" y="779"/>
                    <a:pt x="2557" y="779"/>
                  </a:cubicBezTo>
                  <a:cubicBezTo>
                    <a:pt x="2633" y="779"/>
                    <a:pt x="2716" y="787"/>
                    <a:pt x="2799" y="798"/>
                  </a:cubicBezTo>
                  <a:cubicBezTo>
                    <a:pt x="2907" y="805"/>
                    <a:pt x="3016" y="817"/>
                    <a:pt x="3121" y="817"/>
                  </a:cubicBezTo>
                  <a:cubicBezTo>
                    <a:pt x="3190" y="817"/>
                    <a:pt x="3257" y="812"/>
                    <a:pt x="3322" y="798"/>
                  </a:cubicBezTo>
                  <a:cubicBezTo>
                    <a:pt x="3489" y="750"/>
                    <a:pt x="3620" y="643"/>
                    <a:pt x="3751" y="536"/>
                  </a:cubicBezTo>
                  <a:cubicBezTo>
                    <a:pt x="3906" y="429"/>
                    <a:pt x="4037" y="334"/>
                    <a:pt x="4168" y="334"/>
                  </a:cubicBezTo>
                  <a:close/>
                  <a:moveTo>
                    <a:pt x="1548" y="5596"/>
                  </a:moveTo>
                  <a:cubicBezTo>
                    <a:pt x="1632" y="5656"/>
                    <a:pt x="1727" y="5775"/>
                    <a:pt x="1727" y="5930"/>
                  </a:cubicBezTo>
                  <a:cubicBezTo>
                    <a:pt x="1727" y="6013"/>
                    <a:pt x="1656" y="6108"/>
                    <a:pt x="1548" y="6108"/>
                  </a:cubicBezTo>
                  <a:cubicBezTo>
                    <a:pt x="1453" y="6108"/>
                    <a:pt x="1370" y="6013"/>
                    <a:pt x="1370" y="5930"/>
                  </a:cubicBezTo>
                  <a:cubicBezTo>
                    <a:pt x="1370" y="5763"/>
                    <a:pt x="1477" y="5656"/>
                    <a:pt x="1548" y="5596"/>
                  </a:cubicBezTo>
                  <a:close/>
                  <a:moveTo>
                    <a:pt x="6775" y="5596"/>
                  </a:moveTo>
                  <a:cubicBezTo>
                    <a:pt x="6847" y="5656"/>
                    <a:pt x="6954" y="5775"/>
                    <a:pt x="6954" y="5930"/>
                  </a:cubicBezTo>
                  <a:cubicBezTo>
                    <a:pt x="6966" y="6013"/>
                    <a:pt x="6882" y="6108"/>
                    <a:pt x="6775" y="6108"/>
                  </a:cubicBezTo>
                  <a:cubicBezTo>
                    <a:pt x="6668" y="6108"/>
                    <a:pt x="6597" y="6013"/>
                    <a:pt x="6597" y="5930"/>
                  </a:cubicBezTo>
                  <a:cubicBezTo>
                    <a:pt x="6597" y="5763"/>
                    <a:pt x="6704" y="5656"/>
                    <a:pt x="6775" y="5596"/>
                  </a:cubicBezTo>
                  <a:close/>
                  <a:moveTo>
                    <a:pt x="6394" y="6227"/>
                  </a:moveTo>
                  <a:cubicBezTo>
                    <a:pt x="6430" y="6275"/>
                    <a:pt x="6478" y="6311"/>
                    <a:pt x="6525" y="6346"/>
                  </a:cubicBezTo>
                  <a:cubicBezTo>
                    <a:pt x="6394" y="6477"/>
                    <a:pt x="6311" y="6632"/>
                    <a:pt x="6251" y="6787"/>
                  </a:cubicBezTo>
                  <a:cubicBezTo>
                    <a:pt x="6180" y="6954"/>
                    <a:pt x="6109" y="7120"/>
                    <a:pt x="6001" y="7180"/>
                  </a:cubicBezTo>
                  <a:cubicBezTo>
                    <a:pt x="5944" y="7212"/>
                    <a:pt x="5873" y="7223"/>
                    <a:pt x="5793" y="7223"/>
                  </a:cubicBezTo>
                  <a:cubicBezTo>
                    <a:pt x="5725" y="7223"/>
                    <a:pt x="5650" y="7215"/>
                    <a:pt x="5573" y="7204"/>
                  </a:cubicBezTo>
                  <a:cubicBezTo>
                    <a:pt x="5906" y="6954"/>
                    <a:pt x="6192" y="6632"/>
                    <a:pt x="6394" y="6227"/>
                  </a:cubicBezTo>
                  <a:close/>
                  <a:moveTo>
                    <a:pt x="1953" y="6239"/>
                  </a:moveTo>
                  <a:cubicBezTo>
                    <a:pt x="2132" y="6632"/>
                    <a:pt x="2418" y="6966"/>
                    <a:pt x="2775" y="7227"/>
                  </a:cubicBezTo>
                  <a:cubicBezTo>
                    <a:pt x="2724" y="7227"/>
                    <a:pt x="2674" y="7228"/>
                    <a:pt x="2626" y="7228"/>
                  </a:cubicBezTo>
                  <a:cubicBezTo>
                    <a:pt x="2506" y="7228"/>
                    <a:pt x="2399" y="7222"/>
                    <a:pt x="2322" y="7180"/>
                  </a:cubicBezTo>
                  <a:cubicBezTo>
                    <a:pt x="2227" y="7120"/>
                    <a:pt x="2144" y="6954"/>
                    <a:pt x="2072" y="6787"/>
                  </a:cubicBezTo>
                  <a:cubicBezTo>
                    <a:pt x="2001" y="6644"/>
                    <a:pt x="1941" y="6477"/>
                    <a:pt x="1822" y="6358"/>
                  </a:cubicBezTo>
                  <a:cubicBezTo>
                    <a:pt x="1882" y="6334"/>
                    <a:pt x="1929" y="6287"/>
                    <a:pt x="1953" y="6239"/>
                  </a:cubicBezTo>
                  <a:close/>
                  <a:moveTo>
                    <a:pt x="6704" y="4691"/>
                  </a:moveTo>
                  <a:cubicBezTo>
                    <a:pt x="6847" y="4691"/>
                    <a:pt x="6966" y="4810"/>
                    <a:pt x="6966" y="4965"/>
                  </a:cubicBezTo>
                  <a:cubicBezTo>
                    <a:pt x="6966" y="5108"/>
                    <a:pt x="6847" y="5227"/>
                    <a:pt x="6704" y="5227"/>
                  </a:cubicBezTo>
                  <a:lnTo>
                    <a:pt x="6597" y="5227"/>
                  </a:lnTo>
                  <a:lnTo>
                    <a:pt x="6597" y="5215"/>
                  </a:lnTo>
                  <a:cubicBezTo>
                    <a:pt x="6597" y="5120"/>
                    <a:pt x="6525" y="5049"/>
                    <a:pt x="6430" y="5049"/>
                  </a:cubicBezTo>
                  <a:cubicBezTo>
                    <a:pt x="6347" y="5049"/>
                    <a:pt x="6275" y="5120"/>
                    <a:pt x="6275" y="5215"/>
                  </a:cubicBezTo>
                  <a:cubicBezTo>
                    <a:pt x="6275" y="6370"/>
                    <a:pt x="5335" y="7311"/>
                    <a:pt x="4168" y="7311"/>
                  </a:cubicBezTo>
                  <a:cubicBezTo>
                    <a:pt x="4161" y="7311"/>
                    <a:pt x="4154" y="7311"/>
                    <a:pt x="4146" y="7311"/>
                  </a:cubicBezTo>
                  <a:cubicBezTo>
                    <a:pt x="3001" y="7311"/>
                    <a:pt x="2060" y="6363"/>
                    <a:pt x="2060" y="5215"/>
                  </a:cubicBezTo>
                  <a:cubicBezTo>
                    <a:pt x="2060" y="5120"/>
                    <a:pt x="1989" y="5049"/>
                    <a:pt x="1894" y="5049"/>
                  </a:cubicBezTo>
                  <a:cubicBezTo>
                    <a:pt x="1810" y="5049"/>
                    <a:pt x="1727" y="5120"/>
                    <a:pt x="1727" y="5215"/>
                  </a:cubicBezTo>
                  <a:lnTo>
                    <a:pt x="1727" y="5227"/>
                  </a:lnTo>
                  <a:lnTo>
                    <a:pt x="1632" y="5227"/>
                  </a:lnTo>
                  <a:cubicBezTo>
                    <a:pt x="1477" y="5227"/>
                    <a:pt x="1358" y="5108"/>
                    <a:pt x="1358" y="4965"/>
                  </a:cubicBezTo>
                  <a:cubicBezTo>
                    <a:pt x="1358" y="4810"/>
                    <a:pt x="1477" y="4691"/>
                    <a:pt x="1632" y="4691"/>
                  </a:cubicBezTo>
                  <a:lnTo>
                    <a:pt x="2251" y="4691"/>
                  </a:lnTo>
                  <a:lnTo>
                    <a:pt x="2251" y="4870"/>
                  </a:lnTo>
                  <a:cubicBezTo>
                    <a:pt x="2251" y="5346"/>
                    <a:pt x="2644" y="5739"/>
                    <a:pt x="3120" y="5739"/>
                  </a:cubicBezTo>
                  <a:cubicBezTo>
                    <a:pt x="3596" y="5739"/>
                    <a:pt x="3977" y="5346"/>
                    <a:pt x="3977" y="4870"/>
                  </a:cubicBezTo>
                  <a:lnTo>
                    <a:pt x="3977" y="4858"/>
                  </a:lnTo>
                  <a:lnTo>
                    <a:pt x="4346" y="4858"/>
                  </a:lnTo>
                  <a:lnTo>
                    <a:pt x="4346" y="4870"/>
                  </a:lnTo>
                  <a:cubicBezTo>
                    <a:pt x="4346" y="5346"/>
                    <a:pt x="4739" y="5739"/>
                    <a:pt x="5216" y="5739"/>
                  </a:cubicBezTo>
                  <a:cubicBezTo>
                    <a:pt x="5692" y="5739"/>
                    <a:pt x="6073" y="5346"/>
                    <a:pt x="6073" y="4870"/>
                  </a:cubicBezTo>
                  <a:lnTo>
                    <a:pt x="6073" y="4691"/>
                  </a:lnTo>
                  <a:close/>
                  <a:moveTo>
                    <a:pt x="5049" y="7477"/>
                  </a:moveTo>
                  <a:lnTo>
                    <a:pt x="5049" y="7942"/>
                  </a:lnTo>
                  <a:lnTo>
                    <a:pt x="4168" y="8811"/>
                  </a:lnTo>
                  <a:lnTo>
                    <a:pt x="3299" y="7942"/>
                  </a:lnTo>
                  <a:lnTo>
                    <a:pt x="3299" y="7477"/>
                  </a:lnTo>
                  <a:cubicBezTo>
                    <a:pt x="3561" y="7585"/>
                    <a:pt x="3858" y="7644"/>
                    <a:pt x="4168" y="7644"/>
                  </a:cubicBezTo>
                  <a:cubicBezTo>
                    <a:pt x="4489" y="7644"/>
                    <a:pt x="4787" y="7585"/>
                    <a:pt x="5049" y="7477"/>
                  </a:cubicBezTo>
                  <a:close/>
                  <a:moveTo>
                    <a:pt x="2953" y="8073"/>
                  </a:moveTo>
                  <a:lnTo>
                    <a:pt x="3918" y="9037"/>
                  </a:lnTo>
                  <a:lnTo>
                    <a:pt x="3192" y="9644"/>
                  </a:lnTo>
                  <a:lnTo>
                    <a:pt x="3156" y="9644"/>
                  </a:lnTo>
                  <a:lnTo>
                    <a:pt x="2608" y="8394"/>
                  </a:lnTo>
                  <a:lnTo>
                    <a:pt x="2941" y="8073"/>
                  </a:lnTo>
                  <a:close/>
                  <a:moveTo>
                    <a:pt x="2370" y="8620"/>
                  </a:moveTo>
                  <a:lnTo>
                    <a:pt x="2894" y="9787"/>
                  </a:lnTo>
                  <a:cubicBezTo>
                    <a:pt x="2941" y="9883"/>
                    <a:pt x="3025" y="9942"/>
                    <a:pt x="3132" y="9978"/>
                  </a:cubicBezTo>
                  <a:cubicBezTo>
                    <a:pt x="3156" y="9978"/>
                    <a:pt x="3180" y="9990"/>
                    <a:pt x="3203" y="9990"/>
                  </a:cubicBezTo>
                  <a:cubicBezTo>
                    <a:pt x="3275" y="9990"/>
                    <a:pt x="3358" y="9954"/>
                    <a:pt x="3418" y="9918"/>
                  </a:cubicBezTo>
                  <a:lnTo>
                    <a:pt x="4013" y="9406"/>
                  </a:lnTo>
                  <a:lnTo>
                    <a:pt x="4013" y="10633"/>
                  </a:lnTo>
                  <a:cubicBezTo>
                    <a:pt x="3001" y="10561"/>
                    <a:pt x="2179" y="9752"/>
                    <a:pt x="2072" y="8728"/>
                  </a:cubicBezTo>
                  <a:lnTo>
                    <a:pt x="2370" y="8620"/>
                  </a:lnTo>
                  <a:close/>
                  <a:moveTo>
                    <a:pt x="5394" y="8085"/>
                  </a:moveTo>
                  <a:lnTo>
                    <a:pt x="5716" y="8418"/>
                  </a:lnTo>
                  <a:lnTo>
                    <a:pt x="5692" y="8490"/>
                  </a:lnTo>
                  <a:cubicBezTo>
                    <a:pt x="5656" y="8573"/>
                    <a:pt x="5692" y="8668"/>
                    <a:pt x="5775" y="8692"/>
                  </a:cubicBezTo>
                  <a:cubicBezTo>
                    <a:pt x="5795" y="8702"/>
                    <a:pt x="5816" y="8706"/>
                    <a:pt x="5838" y="8706"/>
                  </a:cubicBezTo>
                  <a:cubicBezTo>
                    <a:pt x="5895" y="8706"/>
                    <a:pt x="5955" y="8676"/>
                    <a:pt x="5989" y="8632"/>
                  </a:cubicBezTo>
                  <a:lnTo>
                    <a:pt x="6287" y="8740"/>
                  </a:lnTo>
                  <a:cubicBezTo>
                    <a:pt x="6168" y="9740"/>
                    <a:pt x="5347" y="10537"/>
                    <a:pt x="4335" y="10633"/>
                  </a:cubicBezTo>
                  <a:lnTo>
                    <a:pt x="4335" y="9406"/>
                  </a:lnTo>
                  <a:lnTo>
                    <a:pt x="4930" y="9918"/>
                  </a:lnTo>
                  <a:cubicBezTo>
                    <a:pt x="4989" y="9954"/>
                    <a:pt x="5061" y="9990"/>
                    <a:pt x="5144" y="9990"/>
                  </a:cubicBezTo>
                  <a:cubicBezTo>
                    <a:pt x="5168" y="9990"/>
                    <a:pt x="5180" y="9990"/>
                    <a:pt x="5216" y="9978"/>
                  </a:cubicBezTo>
                  <a:cubicBezTo>
                    <a:pt x="5323" y="9942"/>
                    <a:pt x="5406" y="9883"/>
                    <a:pt x="5454" y="9787"/>
                  </a:cubicBezTo>
                  <a:lnTo>
                    <a:pt x="5704" y="9228"/>
                  </a:lnTo>
                  <a:cubicBezTo>
                    <a:pt x="5739" y="9144"/>
                    <a:pt x="5704" y="9049"/>
                    <a:pt x="5620" y="9025"/>
                  </a:cubicBezTo>
                  <a:cubicBezTo>
                    <a:pt x="5595" y="9016"/>
                    <a:pt x="5571" y="9011"/>
                    <a:pt x="5549" y="9011"/>
                  </a:cubicBezTo>
                  <a:cubicBezTo>
                    <a:pt x="5485" y="9011"/>
                    <a:pt x="5432" y="9047"/>
                    <a:pt x="5406" y="9109"/>
                  </a:cubicBezTo>
                  <a:lnTo>
                    <a:pt x="5156" y="9668"/>
                  </a:lnTo>
                  <a:lnTo>
                    <a:pt x="5120" y="9668"/>
                  </a:lnTo>
                  <a:lnTo>
                    <a:pt x="4394" y="9049"/>
                  </a:lnTo>
                  <a:lnTo>
                    <a:pt x="5358" y="8085"/>
                  </a:lnTo>
                  <a:close/>
                  <a:moveTo>
                    <a:pt x="4168" y="0"/>
                  </a:moveTo>
                  <a:cubicBezTo>
                    <a:pt x="3930" y="0"/>
                    <a:pt x="3739" y="155"/>
                    <a:pt x="3561" y="286"/>
                  </a:cubicBezTo>
                  <a:cubicBezTo>
                    <a:pt x="3442" y="381"/>
                    <a:pt x="3334" y="453"/>
                    <a:pt x="3239" y="477"/>
                  </a:cubicBezTo>
                  <a:cubicBezTo>
                    <a:pt x="3197" y="491"/>
                    <a:pt x="3148" y="495"/>
                    <a:pt x="3095" y="495"/>
                  </a:cubicBezTo>
                  <a:cubicBezTo>
                    <a:pt x="3012" y="495"/>
                    <a:pt x="2921" y="484"/>
                    <a:pt x="2834" y="477"/>
                  </a:cubicBezTo>
                  <a:cubicBezTo>
                    <a:pt x="2738" y="466"/>
                    <a:pt x="2639" y="456"/>
                    <a:pt x="2543" y="456"/>
                  </a:cubicBezTo>
                  <a:cubicBezTo>
                    <a:pt x="2414" y="456"/>
                    <a:pt x="2289" y="475"/>
                    <a:pt x="2179" y="536"/>
                  </a:cubicBezTo>
                  <a:cubicBezTo>
                    <a:pt x="1965" y="655"/>
                    <a:pt x="1882" y="881"/>
                    <a:pt x="1787" y="1072"/>
                  </a:cubicBezTo>
                  <a:cubicBezTo>
                    <a:pt x="1727" y="1203"/>
                    <a:pt x="1668" y="1346"/>
                    <a:pt x="1596" y="1417"/>
                  </a:cubicBezTo>
                  <a:cubicBezTo>
                    <a:pt x="1525" y="1489"/>
                    <a:pt x="1394" y="1548"/>
                    <a:pt x="1251" y="1608"/>
                  </a:cubicBezTo>
                  <a:cubicBezTo>
                    <a:pt x="1060" y="1703"/>
                    <a:pt x="834" y="1786"/>
                    <a:pt x="715" y="2001"/>
                  </a:cubicBezTo>
                  <a:cubicBezTo>
                    <a:pt x="596" y="2191"/>
                    <a:pt x="632" y="2429"/>
                    <a:pt x="655" y="2655"/>
                  </a:cubicBezTo>
                  <a:cubicBezTo>
                    <a:pt x="679" y="2798"/>
                    <a:pt x="691" y="2929"/>
                    <a:pt x="655" y="3048"/>
                  </a:cubicBezTo>
                  <a:cubicBezTo>
                    <a:pt x="632" y="3156"/>
                    <a:pt x="560" y="3263"/>
                    <a:pt x="465" y="3382"/>
                  </a:cubicBezTo>
                  <a:cubicBezTo>
                    <a:pt x="334" y="3560"/>
                    <a:pt x="179" y="3751"/>
                    <a:pt x="179" y="3989"/>
                  </a:cubicBezTo>
                  <a:cubicBezTo>
                    <a:pt x="179" y="4227"/>
                    <a:pt x="334" y="4418"/>
                    <a:pt x="465" y="4596"/>
                  </a:cubicBezTo>
                  <a:cubicBezTo>
                    <a:pt x="560" y="4715"/>
                    <a:pt x="632" y="4822"/>
                    <a:pt x="655" y="4930"/>
                  </a:cubicBezTo>
                  <a:cubicBezTo>
                    <a:pt x="691" y="5037"/>
                    <a:pt x="679" y="5180"/>
                    <a:pt x="655" y="5334"/>
                  </a:cubicBezTo>
                  <a:cubicBezTo>
                    <a:pt x="632" y="5561"/>
                    <a:pt x="620" y="5799"/>
                    <a:pt x="715" y="5989"/>
                  </a:cubicBezTo>
                  <a:cubicBezTo>
                    <a:pt x="834" y="6192"/>
                    <a:pt x="1060" y="6287"/>
                    <a:pt x="1251" y="6370"/>
                  </a:cubicBezTo>
                  <a:cubicBezTo>
                    <a:pt x="1394" y="6430"/>
                    <a:pt x="1525" y="6489"/>
                    <a:pt x="1596" y="6573"/>
                  </a:cubicBezTo>
                  <a:cubicBezTo>
                    <a:pt x="1668" y="6644"/>
                    <a:pt x="1727" y="6775"/>
                    <a:pt x="1787" y="6906"/>
                  </a:cubicBezTo>
                  <a:cubicBezTo>
                    <a:pt x="1882" y="7096"/>
                    <a:pt x="1965" y="7323"/>
                    <a:pt x="2179" y="7442"/>
                  </a:cubicBezTo>
                  <a:cubicBezTo>
                    <a:pt x="2286" y="7509"/>
                    <a:pt x="2408" y="7530"/>
                    <a:pt x="2534" y="7530"/>
                  </a:cubicBezTo>
                  <a:cubicBezTo>
                    <a:pt x="2633" y="7530"/>
                    <a:pt x="2735" y="7517"/>
                    <a:pt x="2834" y="7501"/>
                  </a:cubicBezTo>
                  <a:cubicBezTo>
                    <a:pt x="2882" y="7501"/>
                    <a:pt x="2918" y="7489"/>
                    <a:pt x="2965" y="7489"/>
                  </a:cubicBezTo>
                  <a:lnTo>
                    <a:pt x="2965" y="7716"/>
                  </a:lnTo>
                  <a:lnTo>
                    <a:pt x="2953" y="7716"/>
                  </a:lnTo>
                  <a:cubicBezTo>
                    <a:pt x="2858" y="7716"/>
                    <a:pt x="2775" y="7739"/>
                    <a:pt x="2715" y="7823"/>
                  </a:cubicBezTo>
                  <a:lnTo>
                    <a:pt x="2310" y="8216"/>
                  </a:lnTo>
                  <a:cubicBezTo>
                    <a:pt x="2299" y="8239"/>
                    <a:pt x="2287" y="8263"/>
                    <a:pt x="2263" y="8299"/>
                  </a:cubicBezTo>
                  <a:lnTo>
                    <a:pt x="810" y="8811"/>
                  </a:lnTo>
                  <a:cubicBezTo>
                    <a:pt x="334" y="8978"/>
                    <a:pt x="1" y="9442"/>
                    <a:pt x="1" y="9966"/>
                  </a:cubicBezTo>
                  <a:lnTo>
                    <a:pt x="1" y="10954"/>
                  </a:lnTo>
                  <a:cubicBezTo>
                    <a:pt x="1" y="11049"/>
                    <a:pt x="84" y="11121"/>
                    <a:pt x="167" y="11121"/>
                  </a:cubicBezTo>
                  <a:cubicBezTo>
                    <a:pt x="263" y="11121"/>
                    <a:pt x="334" y="11049"/>
                    <a:pt x="334" y="10954"/>
                  </a:cubicBezTo>
                  <a:lnTo>
                    <a:pt x="334" y="9966"/>
                  </a:lnTo>
                  <a:cubicBezTo>
                    <a:pt x="334" y="9859"/>
                    <a:pt x="346" y="9752"/>
                    <a:pt x="394" y="9644"/>
                  </a:cubicBezTo>
                  <a:lnTo>
                    <a:pt x="1215" y="10347"/>
                  </a:lnTo>
                  <a:cubicBezTo>
                    <a:pt x="1334" y="10454"/>
                    <a:pt x="1406" y="10597"/>
                    <a:pt x="1406" y="10752"/>
                  </a:cubicBezTo>
                  <a:lnTo>
                    <a:pt x="1406" y="10954"/>
                  </a:lnTo>
                  <a:cubicBezTo>
                    <a:pt x="1406" y="11049"/>
                    <a:pt x="1477" y="11121"/>
                    <a:pt x="1572" y="11121"/>
                  </a:cubicBezTo>
                  <a:cubicBezTo>
                    <a:pt x="1656" y="11121"/>
                    <a:pt x="1727" y="11049"/>
                    <a:pt x="1727" y="10954"/>
                  </a:cubicBezTo>
                  <a:lnTo>
                    <a:pt x="1727" y="10764"/>
                  </a:lnTo>
                  <a:cubicBezTo>
                    <a:pt x="1727" y="10514"/>
                    <a:pt x="1632" y="10275"/>
                    <a:pt x="1429" y="10109"/>
                  </a:cubicBezTo>
                  <a:lnTo>
                    <a:pt x="572" y="9371"/>
                  </a:lnTo>
                  <a:cubicBezTo>
                    <a:pt x="655" y="9263"/>
                    <a:pt x="798" y="9168"/>
                    <a:pt x="929" y="9132"/>
                  </a:cubicBezTo>
                  <a:lnTo>
                    <a:pt x="1775" y="8835"/>
                  </a:lnTo>
                  <a:cubicBezTo>
                    <a:pt x="1929" y="10037"/>
                    <a:pt x="2953" y="10954"/>
                    <a:pt x="4192" y="10954"/>
                  </a:cubicBezTo>
                  <a:cubicBezTo>
                    <a:pt x="5418" y="10954"/>
                    <a:pt x="6454" y="10037"/>
                    <a:pt x="6597" y="8835"/>
                  </a:cubicBezTo>
                  <a:lnTo>
                    <a:pt x="7442" y="9132"/>
                  </a:lnTo>
                  <a:cubicBezTo>
                    <a:pt x="7585" y="9168"/>
                    <a:pt x="7716" y="9263"/>
                    <a:pt x="7799" y="9371"/>
                  </a:cubicBezTo>
                  <a:lnTo>
                    <a:pt x="6942" y="10109"/>
                  </a:lnTo>
                  <a:cubicBezTo>
                    <a:pt x="6751" y="10275"/>
                    <a:pt x="6644" y="10514"/>
                    <a:pt x="6644" y="10764"/>
                  </a:cubicBezTo>
                  <a:lnTo>
                    <a:pt x="6644" y="10978"/>
                  </a:lnTo>
                  <a:cubicBezTo>
                    <a:pt x="6644" y="11061"/>
                    <a:pt x="6716" y="11133"/>
                    <a:pt x="6811" y="11133"/>
                  </a:cubicBezTo>
                  <a:cubicBezTo>
                    <a:pt x="6894" y="11133"/>
                    <a:pt x="6966" y="11061"/>
                    <a:pt x="6966" y="10978"/>
                  </a:cubicBezTo>
                  <a:lnTo>
                    <a:pt x="6966" y="10764"/>
                  </a:lnTo>
                  <a:cubicBezTo>
                    <a:pt x="6966" y="10621"/>
                    <a:pt x="7049" y="10466"/>
                    <a:pt x="7168" y="10359"/>
                  </a:cubicBezTo>
                  <a:lnTo>
                    <a:pt x="7978" y="9656"/>
                  </a:lnTo>
                  <a:cubicBezTo>
                    <a:pt x="8014" y="9763"/>
                    <a:pt x="8037" y="9871"/>
                    <a:pt x="8037" y="9978"/>
                  </a:cubicBezTo>
                  <a:lnTo>
                    <a:pt x="8037" y="10978"/>
                  </a:lnTo>
                  <a:cubicBezTo>
                    <a:pt x="8037" y="11061"/>
                    <a:pt x="8121" y="11133"/>
                    <a:pt x="8204" y="11133"/>
                  </a:cubicBezTo>
                  <a:cubicBezTo>
                    <a:pt x="8299" y="11133"/>
                    <a:pt x="8371" y="11061"/>
                    <a:pt x="8371" y="10978"/>
                  </a:cubicBezTo>
                  <a:lnTo>
                    <a:pt x="8371" y="9978"/>
                  </a:lnTo>
                  <a:cubicBezTo>
                    <a:pt x="8335" y="9454"/>
                    <a:pt x="8014" y="8990"/>
                    <a:pt x="7537" y="8835"/>
                  </a:cubicBezTo>
                  <a:lnTo>
                    <a:pt x="6073" y="8311"/>
                  </a:lnTo>
                  <a:cubicBezTo>
                    <a:pt x="6061" y="8275"/>
                    <a:pt x="6061" y="8263"/>
                    <a:pt x="6037" y="8239"/>
                  </a:cubicBezTo>
                  <a:lnTo>
                    <a:pt x="5632" y="7835"/>
                  </a:lnTo>
                  <a:cubicBezTo>
                    <a:pt x="5573" y="7775"/>
                    <a:pt x="5478" y="7728"/>
                    <a:pt x="5394" y="7728"/>
                  </a:cubicBezTo>
                  <a:lnTo>
                    <a:pt x="5382" y="7728"/>
                  </a:lnTo>
                  <a:lnTo>
                    <a:pt x="5382" y="7501"/>
                  </a:lnTo>
                  <a:cubicBezTo>
                    <a:pt x="5418" y="7501"/>
                    <a:pt x="5466" y="7525"/>
                    <a:pt x="5513" y="7525"/>
                  </a:cubicBezTo>
                  <a:cubicBezTo>
                    <a:pt x="5597" y="7537"/>
                    <a:pt x="5704" y="7537"/>
                    <a:pt x="5799" y="7537"/>
                  </a:cubicBezTo>
                  <a:cubicBezTo>
                    <a:pt x="5930" y="7537"/>
                    <a:pt x="6049" y="7525"/>
                    <a:pt x="6168" y="7442"/>
                  </a:cubicBezTo>
                  <a:cubicBezTo>
                    <a:pt x="6370" y="7323"/>
                    <a:pt x="6466" y="7108"/>
                    <a:pt x="6549" y="6906"/>
                  </a:cubicBezTo>
                  <a:cubicBezTo>
                    <a:pt x="6609" y="6775"/>
                    <a:pt x="6668" y="6644"/>
                    <a:pt x="6751" y="6573"/>
                  </a:cubicBezTo>
                  <a:cubicBezTo>
                    <a:pt x="6823" y="6489"/>
                    <a:pt x="6954" y="6430"/>
                    <a:pt x="7085" y="6370"/>
                  </a:cubicBezTo>
                  <a:cubicBezTo>
                    <a:pt x="7287" y="6287"/>
                    <a:pt x="7502" y="6192"/>
                    <a:pt x="7621" y="5989"/>
                  </a:cubicBezTo>
                  <a:cubicBezTo>
                    <a:pt x="7740" y="5799"/>
                    <a:pt x="7716" y="5561"/>
                    <a:pt x="7680" y="5334"/>
                  </a:cubicBezTo>
                  <a:cubicBezTo>
                    <a:pt x="7668" y="5180"/>
                    <a:pt x="7656" y="5049"/>
                    <a:pt x="7680" y="4930"/>
                  </a:cubicBezTo>
                  <a:cubicBezTo>
                    <a:pt x="7716" y="4822"/>
                    <a:pt x="7787" y="4727"/>
                    <a:pt x="7883" y="4596"/>
                  </a:cubicBezTo>
                  <a:cubicBezTo>
                    <a:pt x="8014" y="4418"/>
                    <a:pt x="8156" y="4227"/>
                    <a:pt x="8156" y="3989"/>
                  </a:cubicBezTo>
                  <a:cubicBezTo>
                    <a:pt x="8156" y="3751"/>
                    <a:pt x="8014" y="3560"/>
                    <a:pt x="7883" y="3382"/>
                  </a:cubicBezTo>
                  <a:cubicBezTo>
                    <a:pt x="7787" y="3263"/>
                    <a:pt x="7716" y="3156"/>
                    <a:pt x="7680" y="3048"/>
                  </a:cubicBezTo>
                  <a:cubicBezTo>
                    <a:pt x="7656" y="2953"/>
                    <a:pt x="7668" y="2798"/>
                    <a:pt x="7680" y="2655"/>
                  </a:cubicBezTo>
                  <a:cubicBezTo>
                    <a:pt x="7716" y="2429"/>
                    <a:pt x="7728" y="2191"/>
                    <a:pt x="7621" y="2001"/>
                  </a:cubicBezTo>
                  <a:cubicBezTo>
                    <a:pt x="7502" y="1786"/>
                    <a:pt x="7287" y="1703"/>
                    <a:pt x="7085" y="1608"/>
                  </a:cubicBezTo>
                  <a:cubicBezTo>
                    <a:pt x="6954" y="1548"/>
                    <a:pt x="6823" y="1489"/>
                    <a:pt x="6751" y="1417"/>
                  </a:cubicBezTo>
                  <a:cubicBezTo>
                    <a:pt x="6668" y="1346"/>
                    <a:pt x="6609" y="1203"/>
                    <a:pt x="6549" y="1072"/>
                  </a:cubicBezTo>
                  <a:cubicBezTo>
                    <a:pt x="6466" y="881"/>
                    <a:pt x="6370" y="655"/>
                    <a:pt x="6168" y="536"/>
                  </a:cubicBezTo>
                  <a:cubicBezTo>
                    <a:pt x="6064" y="471"/>
                    <a:pt x="5947" y="452"/>
                    <a:pt x="5825" y="452"/>
                  </a:cubicBezTo>
                  <a:cubicBezTo>
                    <a:pt x="5722" y="452"/>
                    <a:pt x="5616" y="466"/>
                    <a:pt x="5513" y="477"/>
                  </a:cubicBezTo>
                  <a:cubicBezTo>
                    <a:pt x="5419" y="484"/>
                    <a:pt x="5334" y="495"/>
                    <a:pt x="5255" y="495"/>
                  </a:cubicBezTo>
                  <a:cubicBezTo>
                    <a:pt x="5204" y="495"/>
                    <a:pt x="5155" y="491"/>
                    <a:pt x="5108" y="477"/>
                  </a:cubicBezTo>
                  <a:cubicBezTo>
                    <a:pt x="5001" y="453"/>
                    <a:pt x="4906" y="369"/>
                    <a:pt x="4787" y="286"/>
                  </a:cubicBezTo>
                  <a:cubicBezTo>
                    <a:pt x="4608" y="155"/>
                    <a:pt x="4406"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66"/>
            <p:cNvSpPr/>
            <p:nvPr/>
          </p:nvSpPr>
          <p:spPr>
            <a:xfrm>
              <a:off x="6363140" y="3540532"/>
              <a:ext cx="43402" cy="15396"/>
            </a:xfrm>
            <a:custGeom>
              <a:avLst/>
              <a:gdLst/>
              <a:ahLst/>
              <a:cxnLst/>
              <a:rect l="l" t="t" r="r" b="b"/>
              <a:pathLst>
                <a:path w="1370" h="486" extrusionOk="0">
                  <a:moveTo>
                    <a:pt x="173" y="0"/>
                  </a:moveTo>
                  <a:cubicBezTo>
                    <a:pt x="131" y="0"/>
                    <a:pt x="89" y="15"/>
                    <a:pt x="60" y="45"/>
                  </a:cubicBezTo>
                  <a:cubicBezTo>
                    <a:pt x="0" y="104"/>
                    <a:pt x="0" y="200"/>
                    <a:pt x="60" y="259"/>
                  </a:cubicBezTo>
                  <a:cubicBezTo>
                    <a:pt x="191" y="402"/>
                    <a:pt x="429" y="485"/>
                    <a:pt x="703" y="485"/>
                  </a:cubicBezTo>
                  <a:cubicBezTo>
                    <a:pt x="964" y="485"/>
                    <a:pt x="1191" y="402"/>
                    <a:pt x="1334" y="259"/>
                  </a:cubicBezTo>
                  <a:cubicBezTo>
                    <a:pt x="1369" y="200"/>
                    <a:pt x="1369" y="104"/>
                    <a:pt x="1310" y="45"/>
                  </a:cubicBezTo>
                  <a:cubicBezTo>
                    <a:pt x="1280" y="15"/>
                    <a:pt x="1238" y="0"/>
                    <a:pt x="1197" y="0"/>
                  </a:cubicBezTo>
                  <a:cubicBezTo>
                    <a:pt x="1155" y="0"/>
                    <a:pt x="1113" y="15"/>
                    <a:pt x="1084" y="45"/>
                  </a:cubicBezTo>
                  <a:cubicBezTo>
                    <a:pt x="1024" y="104"/>
                    <a:pt x="881" y="176"/>
                    <a:pt x="691" y="176"/>
                  </a:cubicBezTo>
                  <a:cubicBezTo>
                    <a:pt x="488" y="176"/>
                    <a:pt x="345" y="104"/>
                    <a:pt x="286" y="45"/>
                  </a:cubicBez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66"/>
            <p:cNvSpPr/>
            <p:nvPr/>
          </p:nvSpPr>
          <p:spPr>
            <a:xfrm>
              <a:off x="6406890" y="3468397"/>
              <a:ext cx="21511" cy="10201"/>
            </a:xfrm>
            <a:custGeom>
              <a:avLst/>
              <a:gdLst/>
              <a:ahLst/>
              <a:cxnLst/>
              <a:rect l="l" t="t" r="r" b="b"/>
              <a:pathLst>
                <a:path w="679" h="322" extrusionOk="0">
                  <a:moveTo>
                    <a:pt x="167" y="0"/>
                  </a:moveTo>
                  <a:cubicBezTo>
                    <a:pt x="84" y="0"/>
                    <a:pt x="0" y="72"/>
                    <a:pt x="0" y="155"/>
                  </a:cubicBezTo>
                  <a:cubicBezTo>
                    <a:pt x="0" y="250"/>
                    <a:pt x="84" y="322"/>
                    <a:pt x="167" y="322"/>
                  </a:cubicBezTo>
                  <a:lnTo>
                    <a:pt x="512" y="322"/>
                  </a:lnTo>
                  <a:cubicBezTo>
                    <a:pt x="596" y="322"/>
                    <a:pt x="679" y="250"/>
                    <a:pt x="679" y="155"/>
                  </a:cubicBezTo>
                  <a:cubicBezTo>
                    <a:pt x="679" y="72"/>
                    <a:pt x="596"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3" name="Google Shape;10643;p66"/>
          <p:cNvGrpSpPr/>
          <p:nvPr/>
        </p:nvGrpSpPr>
        <p:grpSpPr>
          <a:xfrm>
            <a:off x="5801105" y="3347696"/>
            <a:ext cx="264813" cy="351933"/>
            <a:chOff x="5801105" y="3347696"/>
            <a:chExt cx="264813" cy="351933"/>
          </a:xfrm>
          <a:solidFill>
            <a:schemeClr val="accent1"/>
          </a:solidFill>
        </p:grpSpPr>
        <p:sp>
          <p:nvSpPr>
            <p:cNvPr id="10644" name="Google Shape;10644;p66"/>
            <p:cNvSpPr/>
            <p:nvPr/>
          </p:nvSpPr>
          <p:spPr>
            <a:xfrm>
              <a:off x="5911256" y="3534862"/>
              <a:ext cx="43782" cy="15396"/>
            </a:xfrm>
            <a:custGeom>
              <a:avLst/>
              <a:gdLst/>
              <a:ahLst/>
              <a:cxnLst/>
              <a:rect l="l" t="t" r="r" b="b"/>
              <a:pathLst>
                <a:path w="1382" h="486" extrusionOk="0">
                  <a:moveTo>
                    <a:pt x="177" y="1"/>
                  </a:moveTo>
                  <a:cubicBezTo>
                    <a:pt x="137" y="1"/>
                    <a:pt x="96" y="16"/>
                    <a:pt x="60" y="45"/>
                  </a:cubicBezTo>
                  <a:cubicBezTo>
                    <a:pt x="0" y="105"/>
                    <a:pt x="0" y="200"/>
                    <a:pt x="60" y="260"/>
                  </a:cubicBezTo>
                  <a:cubicBezTo>
                    <a:pt x="203" y="402"/>
                    <a:pt x="441" y="486"/>
                    <a:pt x="703" y="486"/>
                  </a:cubicBezTo>
                  <a:cubicBezTo>
                    <a:pt x="953" y="486"/>
                    <a:pt x="1191" y="402"/>
                    <a:pt x="1346" y="260"/>
                  </a:cubicBezTo>
                  <a:cubicBezTo>
                    <a:pt x="1382" y="200"/>
                    <a:pt x="1382" y="105"/>
                    <a:pt x="1322" y="45"/>
                  </a:cubicBezTo>
                  <a:cubicBezTo>
                    <a:pt x="1286" y="16"/>
                    <a:pt x="1245" y="1"/>
                    <a:pt x="1204" y="1"/>
                  </a:cubicBezTo>
                  <a:cubicBezTo>
                    <a:pt x="1164" y="1"/>
                    <a:pt x="1126" y="16"/>
                    <a:pt x="1096" y="45"/>
                  </a:cubicBezTo>
                  <a:cubicBezTo>
                    <a:pt x="1036" y="105"/>
                    <a:pt x="881" y="176"/>
                    <a:pt x="691" y="176"/>
                  </a:cubicBezTo>
                  <a:cubicBezTo>
                    <a:pt x="477" y="176"/>
                    <a:pt x="346" y="105"/>
                    <a:pt x="286" y="45"/>
                  </a:cubicBezTo>
                  <a:cubicBezTo>
                    <a:pt x="256" y="16"/>
                    <a:pt x="218"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66"/>
            <p:cNvSpPr/>
            <p:nvPr/>
          </p:nvSpPr>
          <p:spPr>
            <a:xfrm>
              <a:off x="5894656" y="3490256"/>
              <a:ext cx="10201" cy="16252"/>
            </a:xfrm>
            <a:custGeom>
              <a:avLst/>
              <a:gdLst/>
              <a:ahLst/>
              <a:cxnLst/>
              <a:rect l="l" t="t" r="r" b="b"/>
              <a:pathLst>
                <a:path w="322" h="513" extrusionOk="0">
                  <a:moveTo>
                    <a:pt x="155" y="1"/>
                  </a:moveTo>
                  <a:cubicBezTo>
                    <a:pt x="72" y="1"/>
                    <a:pt x="1" y="84"/>
                    <a:pt x="1" y="167"/>
                  </a:cubicBezTo>
                  <a:lnTo>
                    <a:pt x="1" y="346"/>
                  </a:lnTo>
                  <a:cubicBezTo>
                    <a:pt x="1" y="441"/>
                    <a:pt x="72" y="513"/>
                    <a:pt x="155" y="513"/>
                  </a:cubicBezTo>
                  <a:cubicBezTo>
                    <a:pt x="251" y="513"/>
                    <a:pt x="322" y="441"/>
                    <a:pt x="322" y="346"/>
                  </a:cubicBezTo>
                  <a:lnTo>
                    <a:pt x="322" y="167"/>
                  </a:lnTo>
                  <a:cubicBezTo>
                    <a:pt x="322" y="84"/>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66"/>
            <p:cNvSpPr/>
            <p:nvPr/>
          </p:nvSpPr>
          <p:spPr>
            <a:xfrm>
              <a:off x="5961057" y="3490256"/>
              <a:ext cx="10201" cy="16252"/>
            </a:xfrm>
            <a:custGeom>
              <a:avLst/>
              <a:gdLst/>
              <a:ahLst/>
              <a:cxnLst/>
              <a:rect l="l" t="t" r="r" b="b"/>
              <a:pathLst>
                <a:path w="322" h="513" extrusionOk="0">
                  <a:moveTo>
                    <a:pt x="167" y="1"/>
                  </a:moveTo>
                  <a:cubicBezTo>
                    <a:pt x="71" y="1"/>
                    <a:pt x="0" y="84"/>
                    <a:pt x="0" y="167"/>
                  </a:cubicBezTo>
                  <a:lnTo>
                    <a:pt x="0" y="346"/>
                  </a:lnTo>
                  <a:cubicBezTo>
                    <a:pt x="0" y="441"/>
                    <a:pt x="71" y="513"/>
                    <a:pt x="167" y="513"/>
                  </a:cubicBezTo>
                  <a:cubicBezTo>
                    <a:pt x="250" y="513"/>
                    <a:pt x="321" y="441"/>
                    <a:pt x="321" y="346"/>
                  </a:cubicBezTo>
                  <a:lnTo>
                    <a:pt x="321" y="167"/>
                  </a:lnTo>
                  <a:cubicBezTo>
                    <a:pt x="321"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66"/>
            <p:cNvSpPr/>
            <p:nvPr/>
          </p:nvSpPr>
          <p:spPr>
            <a:xfrm>
              <a:off x="5801105" y="3347696"/>
              <a:ext cx="264813" cy="351933"/>
            </a:xfrm>
            <a:custGeom>
              <a:avLst/>
              <a:gdLst/>
              <a:ahLst/>
              <a:cxnLst/>
              <a:rect l="l" t="t" r="r" b="b"/>
              <a:pathLst>
                <a:path w="8359" h="11109" extrusionOk="0">
                  <a:moveTo>
                    <a:pt x="4608" y="310"/>
                  </a:moveTo>
                  <a:cubicBezTo>
                    <a:pt x="5061" y="310"/>
                    <a:pt x="5442" y="619"/>
                    <a:pt x="5549" y="1048"/>
                  </a:cubicBezTo>
                  <a:cubicBezTo>
                    <a:pt x="5559" y="1124"/>
                    <a:pt x="5621" y="1177"/>
                    <a:pt x="5689" y="1177"/>
                  </a:cubicBezTo>
                  <a:cubicBezTo>
                    <a:pt x="5706" y="1177"/>
                    <a:pt x="5723" y="1174"/>
                    <a:pt x="5740" y="1167"/>
                  </a:cubicBezTo>
                  <a:cubicBezTo>
                    <a:pt x="5835" y="1155"/>
                    <a:pt x="5894" y="1072"/>
                    <a:pt x="5859" y="976"/>
                  </a:cubicBezTo>
                  <a:cubicBezTo>
                    <a:pt x="5847" y="929"/>
                    <a:pt x="5835" y="869"/>
                    <a:pt x="5823" y="834"/>
                  </a:cubicBezTo>
                  <a:lnTo>
                    <a:pt x="6430" y="834"/>
                  </a:lnTo>
                  <a:cubicBezTo>
                    <a:pt x="6811" y="834"/>
                    <a:pt x="7145" y="1143"/>
                    <a:pt x="7145" y="1548"/>
                  </a:cubicBezTo>
                  <a:cubicBezTo>
                    <a:pt x="7145" y="1929"/>
                    <a:pt x="6835" y="2262"/>
                    <a:pt x="6430" y="2262"/>
                  </a:cubicBezTo>
                  <a:cubicBezTo>
                    <a:pt x="6335" y="2262"/>
                    <a:pt x="6263" y="2334"/>
                    <a:pt x="6263" y="2417"/>
                  </a:cubicBezTo>
                  <a:cubicBezTo>
                    <a:pt x="6263" y="2512"/>
                    <a:pt x="6335" y="2584"/>
                    <a:pt x="6430" y="2584"/>
                  </a:cubicBezTo>
                  <a:cubicBezTo>
                    <a:pt x="6490" y="2584"/>
                    <a:pt x="6549" y="2584"/>
                    <a:pt x="6609" y="2572"/>
                  </a:cubicBezTo>
                  <a:lnTo>
                    <a:pt x="6609" y="2953"/>
                  </a:lnTo>
                  <a:lnTo>
                    <a:pt x="6073" y="2953"/>
                  </a:lnTo>
                  <a:cubicBezTo>
                    <a:pt x="5978" y="2953"/>
                    <a:pt x="5906" y="3036"/>
                    <a:pt x="5906" y="3120"/>
                  </a:cubicBezTo>
                  <a:cubicBezTo>
                    <a:pt x="5906" y="3215"/>
                    <a:pt x="5978" y="3286"/>
                    <a:pt x="6073" y="3286"/>
                  </a:cubicBezTo>
                  <a:lnTo>
                    <a:pt x="6609" y="3286"/>
                  </a:lnTo>
                  <a:lnTo>
                    <a:pt x="6609" y="3655"/>
                  </a:lnTo>
                  <a:lnTo>
                    <a:pt x="1715" y="3655"/>
                  </a:lnTo>
                  <a:lnTo>
                    <a:pt x="1715" y="3286"/>
                  </a:lnTo>
                  <a:lnTo>
                    <a:pt x="5382" y="3286"/>
                  </a:lnTo>
                  <a:cubicBezTo>
                    <a:pt x="5478" y="3286"/>
                    <a:pt x="5549" y="3215"/>
                    <a:pt x="5549" y="3120"/>
                  </a:cubicBezTo>
                  <a:cubicBezTo>
                    <a:pt x="5549" y="3036"/>
                    <a:pt x="5478" y="2953"/>
                    <a:pt x="5382" y="2953"/>
                  </a:cubicBezTo>
                  <a:lnTo>
                    <a:pt x="1715" y="2953"/>
                  </a:lnTo>
                  <a:lnTo>
                    <a:pt x="1715" y="2560"/>
                  </a:lnTo>
                  <a:cubicBezTo>
                    <a:pt x="1775" y="2572"/>
                    <a:pt x="1834" y="2572"/>
                    <a:pt x="1894" y="2572"/>
                  </a:cubicBezTo>
                  <a:cubicBezTo>
                    <a:pt x="1977" y="2572"/>
                    <a:pt x="2049" y="2500"/>
                    <a:pt x="2049" y="2405"/>
                  </a:cubicBezTo>
                  <a:cubicBezTo>
                    <a:pt x="2049" y="2322"/>
                    <a:pt x="1977" y="2239"/>
                    <a:pt x="1894" y="2239"/>
                  </a:cubicBezTo>
                  <a:cubicBezTo>
                    <a:pt x="1501" y="2239"/>
                    <a:pt x="1191" y="1929"/>
                    <a:pt x="1191" y="1548"/>
                  </a:cubicBezTo>
                  <a:cubicBezTo>
                    <a:pt x="1191" y="1155"/>
                    <a:pt x="1501" y="834"/>
                    <a:pt x="1906" y="834"/>
                  </a:cubicBezTo>
                  <a:lnTo>
                    <a:pt x="2513" y="834"/>
                  </a:lnTo>
                  <a:cubicBezTo>
                    <a:pt x="2501" y="869"/>
                    <a:pt x="2489" y="929"/>
                    <a:pt x="2465" y="976"/>
                  </a:cubicBezTo>
                  <a:cubicBezTo>
                    <a:pt x="2453" y="1072"/>
                    <a:pt x="2501" y="1155"/>
                    <a:pt x="2584" y="1167"/>
                  </a:cubicBezTo>
                  <a:lnTo>
                    <a:pt x="2632" y="1167"/>
                  </a:lnTo>
                  <a:cubicBezTo>
                    <a:pt x="2703" y="1167"/>
                    <a:pt x="2763" y="1131"/>
                    <a:pt x="2799" y="1048"/>
                  </a:cubicBezTo>
                  <a:cubicBezTo>
                    <a:pt x="2906" y="619"/>
                    <a:pt x="3287" y="310"/>
                    <a:pt x="3739" y="310"/>
                  </a:cubicBezTo>
                  <a:close/>
                  <a:moveTo>
                    <a:pt x="2084" y="3965"/>
                  </a:moveTo>
                  <a:cubicBezTo>
                    <a:pt x="2084" y="4072"/>
                    <a:pt x="2037" y="4167"/>
                    <a:pt x="1977" y="4239"/>
                  </a:cubicBezTo>
                  <a:cubicBezTo>
                    <a:pt x="1906" y="4310"/>
                    <a:pt x="1822" y="4346"/>
                    <a:pt x="1727" y="4346"/>
                  </a:cubicBezTo>
                  <a:lnTo>
                    <a:pt x="1715" y="4346"/>
                  </a:lnTo>
                  <a:lnTo>
                    <a:pt x="1715" y="3965"/>
                  </a:lnTo>
                  <a:close/>
                  <a:moveTo>
                    <a:pt x="6609" y="3965"/>
                  </a:moveTo>
                  <a:lnTo>
                    <a:pt x="6609" y="4346"/>
                  </a:lnTo>
                  <a:lnTo>
                    <a:pt x="6597" y="4346"/>
                  </a:lnTo>
                  <a:cubicBezTo>
                    <a:pt x="6502" y="4346"/>
                    <a:pt x="6406" y="4298"/>
                    <a:pt x="6347" y="4239"/>
                  </a:cubicBezTo>
                  <a:cubicBezTo>
                    <a:pt x="6263" y="4167"/>
                    <a:pt x="6240" y="4072"/>
                    <a:pt x="6240" y="3977"/>
                  </a:cubicBezTo>
                  <a:lnTo>
                    <a:pt x="6240" y="3965"/>
                  </a:lnTo>
                  <a:close/>
                  <a:moveTo>
                    <a:pt x="6454" y="5953"/>
                  </a:moveTo>
                  <a:cubicBezTo>
                    <a:pt x="6549" y="6025"/>
                    <a:pt x="6609" y="6132"/>
                    <a:pt x="6609" y="6251"/>
                  </a:cubicBezTo>
                  <a:cubicBezTo>
                    <a:pt x="6609" y="6346"/>
                    <a:pt x="6561" y="6453"/>
                    <a:pt x="6478" y="6513"/>
                  </a:cubicBezTo>
                  <a:cubicBezTo>
                    <a:pt x="6430" y="6561"/>
                    <a:pt x="6418" y="6608"/>
                    <a:pt x="6418" y="6656"/>
                  </a:cubicBezTo>
                  <a:cubicBezTo>
                    <a:pt x="6418" y="6703"/>
                    <a:pt x="6430" y="6739"/>
                    <a:pt x="6430" y="6751"/>
                  </a:cubicBezTo>
                  <a:cubicBezTo>
                    <a:pt x="6430" y="7049"/>
                    <a:pt x="6192" y="7287"/>
                    <a:pt x="5894" y="7287"/>
                  </a:cubicBezTo>
                  <a:cubicBezTo>
                    <a:pt x="5775" y="7287"/>
                    <a:pt x="5656" y="7239"/>
                    <a:pt x="5549" y="7168"/>
                  </a:cubicBezTo>
                  <a:cubicBezTo>
                    <a:pt x="5966" y="6870"/>
                    <a:pt x="6299" y="6441"/>
                    <a:pt x="6454" y="5953"/>
                  </a:cubicBezTo>
                  <a:close/>
                  <a:moveTo>
                    <a:pt x="5918" y="3965"/>
                  </a:moveTo>
                  <a:lnTo>
                    <a:pt x="5918" y="3989"/>
                  </a:lnTo>
                  <a:cubicBezTo>
                    <a:pt x="5918" y="4167"/>
                    <a:pt x="6002" y="4346"/>
                    <a:pt x="6132" y="4477"/>
                  </a:cubicBezTo>
                  <a:cubicBezTo>
                    <a:pt x="6263" y="4608"/>
                    <a:pt x="6430" y="4667"/>
                    <a:pt x="6621" y="4667"/>
                  </a:cubicBezTo>
                  <a:lnTo>
                    <a:pt x="6716" y="4667"/>
                  </a:lnTo>
                  <a:cubicBezTo>
                    <a:pt x="6859" y="4667"/>
                    <a:pt x="6978" y="4786"/>
                    <a:pt x="6978" y="4941"/>
                  </a:cubicBezTo>
                  <a:cubicBezTo>
                    <a:pt x="6978" y="5084"/>
                    <a:pt x="6859" y="5203"/>
                    <a:pt x="6716" y="5203"/>
                  </a:cubicBezTo>
                  <a:lnTo>
                    <a:pt x="6609" y="5203"/>
                  </a:lnTo>
                  <a:lnTo>
                    <a:pt x="6609" y="5191"/>
                  </a:lnTo>
                  <a:cubicBezTo>
                    <a:pt x="6609" y="5096"/>
                    <a:pt x="6537" y="5025"/>
                    <a:pt x="6442" y="5025"/>
                  </a:cubicBezTo>
                  <a:cubicBezTo>
                    <a:pt x="6359" y="5025"/>
                    <a:pt x="6287" y="5096"/>
                    <a:pt x="6287" y="5191"/>
                  </a:cubicBezTo>
                  <a:cubicBezTo>
                    <a:pt x="6287" y="6346"/>
                    <a:pt x="5347" y="7287"/>
                    <a:pt x="4180" y="7287"/>
                  </a:cubicBezTo>
                  <a:cubicBezTo>
                    <a:pt x="4172" y="7287"/>
                    <a:pt x="4165" y="7287"/>
                    <a:pt x="4158" y="7287"/>
                  </a:cubicBezTo>
                  <a:cubicBezTo>
                    <a:pt x="2978" y="7287"/>
                    <a:pt x="2049" y="6339"/>
                    <a:pt x="2049" y="5191"/>
                  </a:cubicBezTo>
                  <a:cubicBezTo>
                    <a:pt x="2049" y="5096"/>
                    <a:pt x="1977" y="5025"/>
                    <a:pt x="1894" y="5025"/>
                  </a:cubicBezTo>
                  <a:cubicBezTo>
                    <a:pt x="1799" y="5025"/>
                    <a:pt x="1727" y="5096"/>
                    <a:pt x="1727" y="5191"/>
                  </a:cubicBezTo>
                  <a:lnTo>
                    <a:pt x="1727" y="5203"/>
                  </a:lnTo>
                  <a:lnTo>
                    <a:pt x="1620" y="5203"/>
                  </a:lnTo>
                  <a:cubicBezTo>
                    <a:pt x="1477" y="5203"/>
                    <a:pt x="1358" y="5084"/>
                    <a:pt x="1358" y="4941"/>
                  </a:cubicBezTo>
                  <a:cubicBezTo>
                    <a:pt x="1358" y="4786"/>
                    <a:pt x="1477" y="4667"/>
                    <a:pt x="1620" y="4667"/>
                  </a:cubicBezTo>
                  <a:lnTo>
                    <a:pt x="1715" y="4667"/>
                  </a:lnTo>
                  <a:cubicBezTo>
                    <a:pt x="1894" y="4667"/>
                    <a:pt x="2072" y="4596"/>
                    <a:pt x="2203" y="4477"/>
                  </a:cubicBezTo>
                  <a:cubicBezTo>
                    <a:pt x="2334" y="4346"/>
                    <a:pt x="2418" y="4179"/>
                    <a:pt x="2418" y="3989"/>
                  </a:cubicBezTo>
                  <a:lnTo>
                    <a:pt x="2418" y="3965"/>
                  </a:lnTo>
                  <a:close/>
                  <a:moveTo>
                    <a:pt x="1846" y="5977"/>
                  </a:moveTo>
                  <a:cubicBezTo>
                    <a:pt x="2013" y="6465"/>
                    <a:pt x="2334" y="6906"/>
                    <a:pt x="2751" y="7203"/>
                  </a:cubicBezTo>
                  <a:cubicBezTo>
                    <a:pt x="2668" y="7263"/>
                    <a:pt x="2549" y="7299"/>
                    <a:pt x="2418" y="7299"/>
                  </a:cubicBezTo>
                  <a:cubicBezTo>
                    <a:pt x="2120" y="7299"/>
                    <a:pt x="1882" y="7061"/>
                    <a:pt x="1882" y="6763"/>
                  </a:cubicBezTo>
                  <a:cubicBezTo>
                    <a:pt x="1882" y="6739"/>
                    <a:pt x="1882" y="6703"/>
                    <a:pt x="1894" y="6680"/>
                  </a:cubicBezTo>
                  <a:cubicBezTo>
                    <a:pt x="1906" y="6620"/>
                    <a:pt x="1882" y="6561"/>
                    <a:pt x="1834" y="6525"/>
                  </a:cubicBezTo>
                  <a:cubicBezTo>
                    <a:pt x="1739" y="6453"/>
                    <a:pt x="1691" y="6358"/>
                    <a:pt x="1691" y="6263"/>
                  </a:cubicBezTo>
                  <a:cubicBezTo>
                    <a:pt x="1691" y="6144"/>
                    <a:pt x="1751" y="6037"/>
                    <a:pt x="1846" y="5977"/>
                  </a:cubicBezTo>
                  <a:close/>
                  <a:moveTo>
                    <a:pt x="5192" y="7382"/>
                  </a:moveTo>
                  <a:lnTo>
                    <a:pt x="5192" y="7775"/>
                  </a:lnTo>
                  <a:cubicBezTo>
                    <a:pt x="4847" y="7918"/>
                    <a:pt x="4513" y="7989"/>
                    <a:pt x="4132" y="7989"/>
                  </a:cubicBezTo>
                  <a:lnTo>
                    <a:pt x="3977" y="7989"/>
                  </a:lnTo>
                  <a:cubicBezTo>
                    <a:pt x="3882" y="7989"/>
                    <a:pt x="3811" y="8049"/>
                    <a:pt x="3799" y="8132"/>
                  </a:cubicBezTo>
                  <a:cubicBezTo>
                    <a:pt x="3799" y="8227"/>
                    <a:pt x="3858" y="8299"/>
                    <a:pt x="3942" y="8311"/>
                  </a:cubicBezTo>
                  <a:lnTo>
                    <a:pt x="4120" y="8311"/>
                  </a:lnTo>
                  <a:cubicBezTo>
                    <a:pt x="4501" y="8311"/>
                    <a:pt x="4859" y="8251"/>
                    <a:pt x="5216" y="8120"/>
                  </a:cubicBezTo>
                  <a:cubicBezTo>
                    <a:pt x="5251" y="8275"/>
                    <a:pt x="5370" y="8394"/>
                    <a:pt x="5525" y="8454"/>
                  </a:cubicBezTo>
                  <a:lnTo>
                    <a:pt x="5704" y="8513"/>
                  </a:lnTo>
                  <a:cubicBezTo>
                    <a:pt x="5418" y="8835"/>
                    <a:pt x="4823" y="9049"/>
                    <a:pt x="4156" y="9049"/>
                  </a:cubicBezTo>
                  <a:cubicBezTo>
                    <a:pt x="3501" y="9049"/>
                    <a:pt x="2894" y="8835"/>
                    <a:pt x="2573" y="8525"/>
                  </a:cubicBezTo>
                  <a:lnTo>
                    <a:pt x="2751" y="8466"/>
                  </a:lnTo>
                  <a:cubicBezTo>
                    <a:pt x="2906" y="8406"/>
                    <a:pt x="3025" y="8287"/>
                    <a:pt x="3073" y="8132"/>
                  </a:cubicBezTo>
                  <a:cubicBezTo>
                    <a:pt x="3132" y="8156"/>
                    <a:pt x="3168" y="8180"/>
                    <a:pt x="3227" y="8192"/>
                  </a:cubicBezTo>
                  <a:lnTo>
                    <a:pt x="3275" y="8192"/>
                  </a:lnTo>
                  <a:cubicBezTo>
                    <a:pt x="3346" y="8192"/>
                    <a:pt x="3406" y="8156"/>
                    <a:pt x="3430" y="8073"/>
                  </a:cubicBezTo>
                  <a:cubicBezTo>
                    <a:pt x="3454" y="7989"/>
                    <a:pt x="3406" y="7894"/>
                    <a:pt x="3323" y="7870"/>
                  </a:cubicBezTo>
                  <a:cubicBezTo>
                    <a:pt x="3239" y="7834"/>
                    <a:pt x="3156" y="7811"/>
                    <a:pt x="3084" y="7775"/>
                  </a:cubicBezTo>
                  <a:lnTo>
                    <a:pt x="3084" y="7382"/>
                  </a:lnTo>
                  <a:cubicBezTo>
                    <a:pt x="3394" y="7525"/>
                    <a:pt x="3763" y="7620"/>
                    <a:pt x="4132" y="7620"/>
                  </a:cubicBezTo>
                  <a:cubicBezTo>
                    <a:pt x="4513" y="7620"/>
                    <a:pt x="4882" y="7525"/>
                    <a:pt x="5192" y="7382"/>
                  </a:cubicBezTo>
                  <a:close/>
                  <a:moveTo>
                    <a:pt x="3727" y="0"/>
                  </a:moveTo>
                  <a:cubicBezTo>
                    <a:pt x="3311" y="0"/>
                    <a:pt x="2918" y="203"/>
                    <a:pt x="2680" y="512"/>
                  </a:cubicBezTo>
                  <a:lnTo>
                    <a:pt x="1894" y="512"/>
                  </a:lnTo>
                  <a:cubicBezTo>
                    <a:pt x="1322" y="512"/>
                    <a:pt x="858" y="976"/>
                    <a:pt x="858" y="1548"/>
                  </a:cubicBezTo>
                  <a:cubicBezTo>
                    <a:pt x="858" y="1929"/>
                    <a:pt x="1072" y="2250"/>
                    <a:pt x="1382" y="2441"/>
                  </a:cubicBezTo>
                  <a:lnTo>
                    <a:pt x="1382" y="4382"/>
                  </a:lnTo>
                  <a:cubicBezTo>
                    <a:pt x="1179" y="4477"/>
                    <a:pt x="1049" y="4679"/>
                    <a:pt x="1049" y="4941"/>
                  </a:cubicBezTo>
                  <a:cubicBezTo>
                    <a:pt x="1049" y="5263"/>
                    <a:pt x="1310" y="5537"/>
                    <a:pt x="1644" y="5537"/>
                  </a:cubicBezTo>
                  <a:lnTo>
                    <a:pt x="1751" y="5537"/>
                  </a:lnTo>
                  <a:cubicBezTo>
                    <a:pt x="1751" y="5560"/>
                    <a:pt x="1775" y="5596"/>
                    <a:pt x="1775" y="5620"/>
                  </a:cubicBezTo>
                  <a:cubicBezTo>
                    <a:pt x="1537" y="5739"/>
                    <a:pt x="1382" y="5977"/>
                    <a:pt x="1382" y="6227"/>
                  </a:cubicBezTo>
                  <a:cubicBezTo>
                    <a:pt x="1382" y="6394"/>
                    <a:pt x="1441" y="6561"/>
                    <a:pt x="1560" y="6691"/>
                  </a:cubicBezTo>
                  <a:lnTo>
                    <a:pt x="1560" y="6751"/>
                  </a:lnTo>
                  <a:cubicBezTo>
                    <a:pt x="1560" y="7227"/>
                    <a:pt x="1953" y="7620"/>
                    <a:pt x="2430" y="7620"/>
                  </a:cubicBezTo>
                  <a:cubicBezTo>
                    <a:pt x="2549" y="7620"/>
                    <a:pt x="2680" y="7584"/>
                    <a:pt x="2787" y="7537"/>
                  </a:cubicBezTo>
                  <a:lnTo>
                    <a:pt x="2787" y="7977"/>
                  </a:lnTo>
                  <a:cubicBezTo>
                    <a:pt x="2787" y="8049"/>
                    <a:pt x="2739" y="8120"/>
                    <a:pt x="2668" y="8156"/>
                  </a:cubicBezTo>
                  <a:lnTo>
                    <a:pt x="810" y="8811"/>
                  </a:lnTo>
                  <a:cubicBezTo>
                    <a:pt x="334" y="8966"/>
                    <a:pt x="1" y="9430"/>
                    <a:pt x="1" y="9954"/>
                  </a:cubicBezTo>
                  <a:lnTo>
                    <a:pt x="1" y="10954"/>
                  </a:lnTo>
                  <a:cubicBezTo>
                    <a:pt x="1" y="11037"/>
                    <a:pt x="72" y="11109"/>
                    <a:pt x="167" y="11109"/>
                  </a:cubicBezTo>
                  <a:cubicBezTo>
                    <a:pt x="251" y="11109"/>
                    <a:pt x="322" y="11037"/>
                    <a:pt x="322" y="10954"/>
                  </a:cubicBezTo>
                  <a:lnTo>
                    <a:pt x="322" y="9954"/>
                  </a:lnTo>
                  <a:cubicBezTo>
                    <a:pt x="322" y="9847"/>
                    <a:pt x="346" y="9739"/>
                    <a:pt x="382" y="9644"/>
                  </a:cubicBezTo>
                  <a:lnTo>
                    <a:pt x="1203" y="10335"/>
                  </a:lnTo>
                  <a:cubicBezTo>
                    <a:pt x="1322" y="10442"/>
                    <a:pt x="1394" y="10597"/>
                    <a:pt x="1394" y="10740"/>
                  </a:cubicBezTo>
                  <a:lnTo>
                    <a:pt x="1394" y="10954"/>
                  </a:lnTo>
                  <a:cubicBezTo>
                    <a:pt x="1394" y="11037"/>
                    <a:pt x="1477" y="11109"/>
                    <a:pt x="1560" y="11109"/>
                  </a:cubicBezTo>
                  <a:cubicBezTo>
                    <a:pt x="1656" y="11109"/>
                    <a:pt x="1727" y="11037"/>
                    <a:pt x="1727" y="10954"/>
                  </a:cubicBezTo>
                  <a:lnTo>
                    <a:pt x="1727" y="10740"/>
                  </a:lnTo>
                  <a:cubicBezTo>
                    <a:pt x="1727" y="10490"/>
                    <a:pt x="1620" y="10251"/>
                    <a:pt x="1430" y="10085"/>
                  </a:cubicBezTo>
                  <a:lnTo>
                    <a:pt x="560" y="9347"/>
                  </a:lnTo>
                  <a:cubicBezTo>
                    <a:pt x="656" y="9239"/>
                    <a:pt x="787" y="9144"/>
                    <a:pt x="918" y="9108"/>
                  </a:cubicBezTo>
                  <a:lnTo>
                    <a:pt x="2263" y="8632"/>
                  </a:lnTo>
                  <a:cubicBezTo>
                    <a:pt x="2620" y="9073"/>
                    <a:pt x="3346" y="9358"/>
                    <a:pt x="4180" y="9358"/>
                  </a:cubicBezTo>
                  <a:cubicBezTo>
                    <a:pt x="4489" y="9358"/>
                    <a:pt x="4775" y="9311"/>
                    <a:pt x="5049" y="9251"/>
                  </a:cubicBezTo>
                  <a:lnTo>
                    <a:pt x="5073" y="9287"/>
                  </a:lnTo>
                  <a:cubicBezTo>
                    <a:pt x="5180" y="9382"/>
                    <a:pt x="5240" y="9525"/>
                    <a:pt x="5240" y="9656"/>
                  </a:cubicBezTo>
                  <a:lnTo>
                    <a:pt x="5240" y="10930"/>
                  </a:lnTo>
                  <a:cubicBezTo>
                    <a:pt x="5240" y="11025"/>
                    <a:pt x="5311" y="11097"/>
                    <a:pt x="5406" y="11097"/>
                  </a:cubicBezTo>
                  <a:cubicBezTo>
                    <a:pt x="5490" y="11097"/>
                    <a:pt x="5561" y="11025"/>
                    <a:pt x="5561" y="10930"/>
                  </a:cubicBezTo>
                  <a:lnTo>
                    <a:pt x="5561" y="9656"/>
                  </a:lnTo>
                  <a:cubicBezTo>
                    <a:pt x="5561" y="9466"/>
                    <a:pt x="5501" y="9287"/>
                    <a:pt x="5382" y="9132"/>
                  </a:cubicBezTo>
                  <a:cubicBezTo>
                    <a:pt x="5680" y="9013"/>
                    <a:pt x="5942" y="8835"/>
                    <a:pt x="6097" y="8632"/>
                  </a:cubicBezTo>
                  <a:lnTo>
                    <a:pt x="7442" y="9108"/>
                  </a:lnTo>
                  <a:cubicBezTo>
                    <a:pt x="7573" y="9144"/>
                    <a:pt x="7704" y="9239"/>
                    <a:pt x="7799" y="9347"/>
                  </a:cubicBezTo>
                  <a:lnTo>
                    <a:pt x="6930" y="10085"/>
                  </a:lnTo>
                  <a:cubicBezTo>
                    <a:pt x="6740" y="10251"/>
                    <a:pt x="6633" y="10490"/>
                    <a:pt x="6633" y="10740"/>
                  </a:cubicBezTo>
                  <a:lnTo>
                    <a:pt x="6633" y="10954"/>
                  </a:lnTo>
                  <a:cubicBezTo>
                    <a:pt x="6633" y="11037"/>
                    <a:pt x="6716" y="11109"/>
                    <a:pt x="6799" y="11109"/>
                  </a:cubicBezTo>
                  <a:cubicBezTo>
                    <a:pt x="6894" y="11109"/>
                    <a:pt x="6966" y="11037"/>
                    <a:pt x="6966" y="10954"/>
                  </a:cubicBezTo>
                  <a:lnTo>
                    <a:pt x="6966" y="10740"/>
                  </a:lnTo>
                  <a:cubicBezTo>
                    <a:pt x="6966" y="10597"/>
                    <a:pt x="7037" y="10442"/>
                    <a:pt x="7156" y="10335"/>
                  </a:cubicBezTo>
                  <a:lnTo>
                    <a:pt x="7978" y="9632"/>
                  </a:lnTo>
                  <a:cubicBezTo>
                    <a:pt x="8002" y="9739"/>
                    <a:pt x="8037" y="9847"/>
                    <a:pt x="8037" y="9954"/>
                  </a:cubicBezTo>
                  <a:lnTo>
                    <a:pt x="8037" y="10954"/>
                  </a:lnTo>
                  <a:cubicBezTo>
                    <a:pt x="8037" y="11037"/>
                    <a:pt x="8109" y="11109"/>
                    <a:pt x="8204" y="11109"/>
                  </a:cubicBezTo>
                  <a:cubicBezTo>
                    <a:pt x="8288" y="11109"/>
                    <a:pt x="8359" y="11037"/>
                    <a:pt x="8359" y="10954"/>
                  </a:cubicBezTo>
                  <a:lnTo>
                    <a:pt x="8359" y="9954"/>
                  </a:lnTo>
                  <a:cubicBezTo>
                    <a:pt x="8335" y="9430"/>
                    <a:pt x="8002" y="8966"/>
                    <a:pt x="7514" y="8811"/>
                  </a:cubicBezTo>
                  <a:lnTo>
                    <a:pt x="5656" y="8156"/>
                  </a:lnTo>
                  <a:cubicBezTo>
                    <a:pt x="5585" y="8120"/>
                    <a:pt x="5537" y="8061"/>
                    <a:pt x="5537" y="7977"/>
                  </a:cubicBezTo>
                  <a:lnTo>
                    <a:pt x="5537" y="7537"/>
                  </a:lnTo>
                  <a:cubicBezTo>
                    <a:pt x="5644" y="7584"/>
                    <a:pt x="5775" y="7620"/>
                    <a:pt x="5894" y="7620"/>
                  </a:cubicBezTo>
                  <a:cubicBezTo>
                    <a:pt x="6371" y="7620"/>
                    <a:pt x="6764" y="7227"/>
                    <a:pt x="6764" y="6751"/>
                  </a:cubicBezTo>
                  <a:lnTo>
                    <a:pt x="6764" y="6691"/>
                  </a:lnTo>
                  <a:cubicBezTo>
                    <a:pt x="6883" y="6572"/>
                    <a:pt x="6942" y="6406"/>
                    <a:pt x="6942" y="6227"/>
                  </a:cubicBezTo>
                  <a:cubicBezTo>
                    <a:pt x="6942" y="5965"/>
                    <a:pt x="6787" y="5727"/>
                    <a:pt x="6549" y="5620"/>
                  </a:cubicBezTo>
                  <a:cubicBezTo>
                    <a:pt x="6549" y="5596"/>
                    <a:pt x="6561" y="5560"/>
                    <a:pt x="6561" y="5537"/>
                  </a:cubicBezTo>
                  <a:lnTo>
                    <a:pt x="6680" y="5537"/>
                  </a:lnTo>
                  <a:cubicBezTo>
                    <a:pt x="7014" y="5537"/>
                    <a:pt x="7275" y="5263"/>
                    <a:pt x="7275" y="4941"/>
                  </a:cubicBezTo>
                  <a:cubicBezTo>
                    <a:pt x="7275" y="4703"/>
                    <a:pt x="7133" y="4489"/>
                    <a:pt x="6942" y="4382"/>
                  </a:cubicBezTo>
                  <a:lnTo>
                    <a:pt x="6942" y="2441"/>
                  </a:lnTo>
                  <a:cubicBezTo>
                    <a:pt x="7252" y="2250"/>
                    <a:pt x="7454" y="1917"/>
                    <a:pt x="7454" y="1548"/>
                  </a:cubicBezTo>
                  <a:cubicBezTo>
                    <a:pt x="7454" y="976"/>
                    <a:pt x="7002" y="512"/>
                    <a:pt x="6430" y="512"/>
                  </a:cubicBezTo>
                  <a:lnTo>
                    <a:pt x="5644" y="512"/>
                  </a:lnTo>
                  <a:cubicBezTo>
                    <a:pt x="5406" y="191"/>
                    <a:pt x="5013" y="0"/>
                    <a:pt x="4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8" name="Google Shape;10648;p66"/>
          <p:cNvGrpSpPr/>
          <p:nvPr/>
        </p:nvGrpSpPr>
        <p:grpSpPr>
          <a:xfrm>
            <a:off x="5349253" y="3346936"/>
            <a:ext cx="265922" cy="352693"/>
            <a:chOff x="5349253" y="3346936"/>
            <a:chExt cx="265922" cy="352693"/>
          </a:xfrm>
          <a:solidFill>
            <a:schemeClr val="accent1"/>
          </a:solidFill>
        </p:grpSpPr>
        <p:sp>
          <p:nvSpPr>
            <p:cNvPr id="10649" name="Google Shape;10649;p66"/>
            <p:cNvSpPr/>
            <p:nvPr/>
          </p:nvSpPr>
          <p:spPr>
            <a:xfrm>
              <a:off x="5460133" y="3534862"/>
              <a:ext cx="44162" cy="15396"/>
            </a:xfrm>
            <a:custGeom>
              <a:avLst/>
              <a:gdLst/>
              <a:ahLst/>
              <a:cxnLst/>
              <a:rect l="l" t="t" r="r" b="b"/>
              <a:pathLst>
                <a:path w="1394" h="486" extrusionOk="0">
                  <a:moveTo>
                    <a:pt x="173" y="1"/>
                  </a:moveTo>
                  <a:cubicBezTo>
                    <a:pt x="131" y="1"/>
                    <a:pt x="90" y="16"/>
                    <a:pt x="60" y="45"/>
                  </a:cubicBezTo>
                  <a:cubicBezTo>
                    <a:pt x="1" y="105"/>
                    <a:pt x="1" y="200"/>
                    <a:pt x="60" y="260"/>
                  </a:cubicBezTo>
                  <a:cubicBezTo>
                    <a:pt x="203" y="402"/>
                    <a:pt x="429" y="486"/>
                    <a:pt x="703" y="486"/>
                  </a:cubicBezTo>
                  <a:cubicBezTo>
                    <a:pt x="965" y="486"/>
                    <a:pt x="1191" y="402"/>
                    <a:pt x="1346" y="260"/>
                  </a:cubicBezTo>
                  <a:cubicBezTo>
                    <a:pt x="1394" y="200"/>
                    <a:pt x="1394" y="105"/>
                    <a:pt x="1310" y="45"/>
                  </a:cubicBezTo>
                  <a:cubicBezTo>
                    <a:pt x="1280" y="16"/>
                    <a:pt x="1242" y="1"/>
                    <a:pt x="1203" y="1"/>
                  </a:cubicBezTo>
                  <a:cubicBezTo>
                    <a:pt x="1164" y="1"/>
                    <a:pt x="1126" y="16"/>
                    <a:pt x="1096" y="45"/>
                  </a:cubicBezTo>
                  <a:cubicBezTo>
                    <a:pt x="1024" y="105"/>
                    <a:pt x="882" y="176"/>
                    <a:pt x="691" y="176"/>
                  </a:cubicBezTo>
                  <a:cubicBezTo>
                    <a:pt x="501" y="176"/>
                    <a:pt x="346" y="105"/>
                    <a:pt x="286" y="45"/>
                  </a:cubicBez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66"/>
            <p:cNvSpPr/>
            <p:nvPr/>
          </p:nvSpPr>
          <p:spPr>
            <a:xfrm>
              <a:off x="5443153" y="3495927"/>
              <a:ext cx="10613" cy="16252"/>
            </a:xfrm>
            <a:custGeom>
              <a:avLst/>
              <a:gdLst/>
              <a:ahLst/>
              <a:cxnLst/>
              <a:rect l="l" t="t" r="r" b="b"/>
              <a:pathLst>
                <a:path w="335" h="513" extrusionOk="0">
                  <a:moveTo>
                    <a:pt x="167" y="0"/>
                  </a:moveTo>
                  <a:cubicBezTo>
                    <a:pt x="84" y="0"/>
                    <a:pt x="1" y="84"/>
                    <a:pt x="1" y="167"/>
                  </a:cubicBezTo>
                  <a:lnTo>
                    <a:pt x="1" y="346"/>
                  </a:lnTo>
                  <a:cubicBezTo>
                    <a:pt x="1" y="441"/>
                    <a:pt x="84" y="512"/>
                    <a:pt x="167" y="512"/>
                  </a:cubicBezTo>
                  <a:cubicBezTo>
                    <a:pt x="251" y="512"/>
                    <a:pt x="334" y="441"/>
                    <a:pt x="334" y="346"/>
                  </a:cubicBezTo>
                  <a:lnTo>
                    <a:pt x="334" y="167"/>
                  </a:lnTo>
                  <a:cubicBezTo>
                    <a:pt x="334" y="84"/>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66"/>
            <p:cNvSpPr/>
            <p:nvPr/>
          </p:nvSpPr>
          <p:spPr>
            <a:xfrm>
              <a:off x="5509934" y="3495927"/>
              <a:ext cx="10201" cy="16252"/>
            </a:xfrm>
            <a:custGeom>
              <a:avLst/>
              <a:gdLst/>
              <a:ahLst/>
              <a:cxnLst/>
              <a:rect l="l" t="t" r="r" b="b"/>
              <a:pathLst>
                <a:path w="322" h="513" extrusionOk="0">
                  <a:moveTo>
                    <a:pt x="155" y="0"/>
                  </a:moveTo>
                  <a:cubicBezTo>
                    <a:pt x="72" y="0"/>
                    <a:pt x="0" y="84"/>
                    <a:pt x="0" y="167"/>
                  </a:cubicBezTo>
                  <a:lnTo>
                    <a:pt x="0" y="346"/>
                  </a:lnTo>
                  <a:cubicBezTo>
                    <a:pt x="0" y="441"/>
                    <a:pt x="72" y="512"/>
                    <a:pt x="155" y="512"/>
                  </a:cubicBezTo>
                  <a:cubicBezTo>
                    <a:pt x="250" y="512"/>
                    <a:pt x="322" y="441"/>
                    <a:pt x="322" y="346"/>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66"/>
            <p:cNvSpPr/>
            <p:nvPr/>
          </p:nvSpPr>
          <p:spPr>
            <a:xfrm>
              <a:off x="5438242" y="3479707"/>
              <a:ext cx="21162" cy="10201"/>
            </a:xfrm>
            <a:custGeom>
              <a:avLst/>
              <a:gdLst/>
              <a:ahLst/>
              <a:cxnLst/>
              <a:rect l="l" t="t" r="r" b="b"/>
              <a:pathLst>
                <a:path w="668" h="322" extrusionOk="0">
                  <a:moveTo>
                    <a:pt x="156" y="0"/>
                  </a:moveTo>
                  <a:cubicBezTo>
                    <a:pt x="72" y="0"/>
                    <a:pt x="1" y="72"/>
                    <a:pt x="1" y="155"/>
                  </a:cubicBezTo>
                  <a:cubicBezTo>
                    <a:pt x="1" y="250"/>
                    <a:pt x="72" y="322"/>
                    <a:pt x="156" y="322"/>
                  </a:cubicBezTo>
                  <a:lnTo>
                    <a:pt x="501" y="322"/>
                  </a:lnTo>
                  <a:cubicBezTo>
                    <a:pt x="596" y="322"/>
                    <a:pt x="668" y="250"/>
                    <a:pt x="668" y="155"/>
                  </a:cubicBezTo>
                  <a:cubicBezTo>
                    <a:pt x="668"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66"/>
            <p:cNvSpPr/>
            <p:nvPr/>
          </p:nvSpPr>
          <p:spPr>
            <a:xfrm>
              <a:off x="5504644" y="3479707"/>
              <a:ext cx="21162" cy="10201"/>
            </a:xfrm>
            <a:custGeom>
              <a:avLst/>
              <a:gdLst/>
              <a:ahLst/>
              <a:cxnLst/>
              <a:rect l="l" t="t" r="r" b="b"/>
              <a:pathLst>
                <a:path w="668" h="322" extrusionOk="0">
                  <a:moveTo>
                    <a:pt x="167" y="0"/>
                  </a:moveTo>
                  <a:cubicBezTo>
                    <a:pt x="72" y="0"/>
                    <a:pt x="0" y="72"/>
                    <a:pt x="0" y="155"/>
                  </a:cubicBezTo>
                  <a:cubicBezTo>
                    <a:pt x="0" y="250"/>
                    <a:pt x="72" y="322"/>
                    <a:pt x="167" y="322"/>
                  </a:cubicBezTo>
                  <a:lnTo>
                    <a:pt x="501" y="322"/>
                  </a:lnTo>
                  <a:cubicBezTo>
                    <a:pt x="596" y="322"/>
                    <a:pt x="667" y="250"/>
                    <a:pt x="667" y="155"/>
                  </a:cubicBezTo>
                  <a:cubicBezTo>
                    <a:pt x="655"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66"/>
            <p:cNvSpPr/>
            <p:nvPr/>
          </p:nvSpPr>
          <p:spPr>
            <a:xfrm>
              <a:off x="5349253" y="3346936"/>
              <a:ext cx="265922" cy="352693"/>
            </a:xfrm>
            <a:custGeom>
              <a:avLst/>
              <a:gdLst/>
              <a:ahLst/>
              <a:cxnLst/>
              <a:rect l="l" t="t" r="r" b="b"/>
              <a:pathLst>
                <a:path w="8394" h="11133" extrusionOk="0">
                  <a:moveTo>
                    <a:pt x="4179" y="334"/>
                  </a:moveTo>
                  <a:cubicBezTo>
                    <a:pt x="5810" y="334"/>
                    <a:pt x="7156" y="1667"/>
                    <a:pt x="7156" y="3310"/>
                  </a:cubicBezTo>
                  <a:lnTo>
                    <a:pt x="7156" y="3870"/>
                  </a:lnTo>
                  <a:cubicBezTo>
                    <a:pt x="7084" y="3846"/>
                    <a:pt x="7037" y="3846"/>
                    <a:pt x="6977" y="3846"/>
                  </a:cubicBezTo>
                  <a:lnTo>
                    <a:pt x="6953" y="3846"/>
                  </a:lnTo>
                  <a:lnTo>
                    <a:pt x="6953" y="3477"/>
                  </a:lnTo>
                  <a:cubicBezTo>
                    <a:pt x="6953" y="1941"/>
                    <a:pt x="5703" y="691"/>
                    <a:pt x="4179" y="691"/>
                  </a:cubicBezTo>
                  <a:cubicBezTo>
                    <a:pt x="2643" y="691"/>
                    <a:pt x="1393" y="1941"/>
                    <a:pt x="1393" y="3477"/>
                  </a:cubicBezTo>
                  <a:lnTo>
                    <a:pt x="1393" y="3834"/>
                  </a:lnTo>
                  <a:lnTo>
                    <a:pt x="1381" y="3834"/>
                  </a:lnTo>
                  <a:cubicBezTo>
                    <a:pt x="1322" y="3834"/>
                    <a:pt x="1238" y="3846"/>
                    <a:pt x="1203" y="3858"/>
                  </a:cubicBezTo>
                  <a:lnTo>
                    <a:pt x="1203" y="3310"/>
                  </a:lnTo>
                  <a:cubicBezTo>
                    <a:pt x="1203" y="1667"/>
                    <a:pt x="2536" y="334"/>
                    <a:pt x="4179" y="334"/>
                  </a:cubicBezTo>
                  <a:close/>
                  <a:moveTo>
                    <a:pt x="6953" y="4156"/>
                  </a:moveTo>
                  <a:cubicBezTo>
                    <a:pt x="7060" y="4156"/>
                    <a:pt x="7132" y="4251"/>
                    <a:pt x="7132" y="4334"/>
                  </a:cubicBezTo>
                  <a:lnTo>
                    <a:pt x="7132" y="5037"/>
                  </a:lnTo>
                  <a:cubicBezTo>
                    <a:pt x="7156" y="5156"/>
                    <a:pt x="7060" y="5227"/>
                    <a:pt x="6953" y="5227"/>
                  </a:cubicBezTo>
                  <a:lnTo>
                    <a:pt x="6596" y="5227"/>
                  </a:lnTo>
                  <a:lnTo>
                    <a:pt x="6596" y="5215"/>
                  </a:lnTo>
                  <a:lnTo>
                    <a:pt x="6596" y="4156"/>
                  </a:lnTo>
                  <a:close/>
                  <a:moveTo>
                    <a:pt x="1738" y="4168"/>
                  </a:moveTo>
                  <a:lnTo>
                    <a:pt x="1738" y="5239"/>
                  </a:lnTo>
                  <a:lnTo>
                    <a:pt x="1381" y="5239"/>
                  </a:lnTo>
                  <a:cubicBezTo>
                    <a:pt x="1274" y="5239"/>
                    <a:pt x="1203" y="5156"/>
                    <a:pt x="1203" y="5061"/>
                  </a:cubicBezTo>
                  <a:lnTo>
                    <a:pt x="1203" y="4346"/>
                  </a:lnTo>
                  <a:cubicBezTo>
                    <a:pt x="1203" y="4251"/>
                    <a:pt x="1286" y="4168"/>
                    <a:pt x="1381" y="4168"/>
                  </a:cubicBezTo>
                  <a:close/>
                  <a:moveTo>
                    <a:pt x="1203" y="5525"/>
                  </a:moveTo>
                  <a:cubicBezTo>
                    <a:pt x="1262" y="5561"/>
                    <a:pt x="1322" y="5561"/>
                    <a:pt x="1381" y="5561"/>
                  </a:cubicBezTo>
                  <a:lnTo>
                    <a:pt x="1738" y="5561"/>
                  </a:lnTo>
                  <a:cubicBezTo>
                    <a:pt x="1738" y="5692"/>
                    <a:pt x="1715" y="5811"/>
                    <a:pt x="1691" y="5930"/>
                  </a:cubicBezTo>
                  <a:lnTo>
                    <a:pt x="1560" y="5930"/>
                  </a:lnTo>
                  <a:cubicBezTo>
                    <a:pt x="1357" y="5930"/>
                    <a:pt x="1203" y="5763"/>
                    <a:pt x="1203" y="5572"/>
                  </a:cubicBezTo>
                  <a:lnTo>
                    <a:pt x="1203" y="5525"/>
                  </a:lnTo>
                  <a:close/>
                  <a:moveTo>
                    <a:pt x="4200" y="1024"/>
                  </a:moveTo>
                  <a:cubicBezTo>
                    <a:pt x="5536" y="1024"/>
                    <a:pt x="6644" y="2139"/>
                    <a:pt x="6644" y="3489"/>
                  </a:cubicBezTo>
                  <a:lnTo>
                    <a:pt x="6644" y="3846"/>
                  </a:lnTo>
                  <a:lnTo>
                    <a:pt x="6632" y="3846"/>
                  </a:lnTo>
                  <a:lnTo>
                    <a:pt x="6632" y="3822"/>
                  </a:lnTo>
                  <a:cubicBezTo>
                    <a:pt x="6632" y="3667"/>
                    <a:pt x="6560" y="3501"/>
                    <a:pt x="6418" y="3406"/>
                  </a:cubicBezTo>
                  <a:cubicBezTo>
                    <a:pt x="6330" y="3342"/>
                    <a:pt x="6227" y="3316"/>
                    <a:pt x="6126" y="3316"/>
                  </a:cubicBezTo>
                  <a:cubicBezTo>
                    <a:pt x="6075" y="3316"/>
                    <a:pt x="6025" y="3322"/>
                    <a:pt x="5977" y="3334"/>
                  </a:cubicBezTo>
                  <a:cubicBezTo>
                    <a:pt x="5620" y="3441"/>
                    <a:pt x="5263" y="3489"/>
                    <a:pt x="5072" y="3501"/>
                  </a:cubicBezTo>
                  <a:lnTo>
                    <a:pt x="5072" y="2798"/>
                  </a:lnTo>
                  <a:cubicBezTo>
                    <a:pt x="5072" y="2763"/>
                    <a:pt x="5048" y="2691"/>
                    <a:pt x="5013" y="2667"/>
                  </a:cubicBezTo>
                  <a:cubicBezTo>
                    <a:pt x="4983" y="2644"/>
                    <a:pt x="4944" y="2632"/>
                    <a:pt x="4905" y="2632"/>
                  </a:cubicBezTo>
                  <a:cubicBezTo>
                    <a:pt x="4867" y="2632"/>
                    <a:pt x="4828" y="2644"/>
                    <a:pt x="4798" y="2667"/>
                  </a:cubicBezTo>
                  <a:cubicBezTo>
                    <a:pt x="4429" y="2965"/>
                    <a:pt x="3786" y="3263"/>
                    <a:pt x="2941" y="3501"/>
                  </a:cubicBezTo>
                  <a:cubicBezTo>
                    <a:pt x="2846" y="3537"/>
                    <a:pt x="2810" y="3620"/>
                    <a:pt x="2822" y="3691"/>
                  </a:cubicBezTo>
                  <a:cubicBezTo>
                    <a:pt x="2843" y="3775"/>
                    <a:pt x="2919" y="3813"/>
                    <a:pt x="2985" y="3813"/>
                  </a:cubicBezTo>
                  <a:cubicBezTo>
                    <a:pt x="2994" y="3813"/>
                    <a:pt x="3004" y="3812"/>
                    <a:pt x="3012" y="3810"/>
                  </a:cubicBezTo>
                  <a:cubicBezTo>
                    <a:pt x="3739" y="3608"/>
                    <a:pt x="4322" y="3382"/>
                    <a:pt x="4727" y="3108"/>
                  </a:cubicBezTo>
                  <a:lnTo>
                    <a:pt x="4727" y="3667"/>
                  </a:lnTo>
                  <a:cubicBezTo>
                    <a:pt x="4727" y="3751"/>
                    <a:pt x="4798" y="3822"/>
                    <a:pt x="4894" y="3822"/>
                  </a:cubicBezTo>
                  <a:cubicBezTo>
                    <a:pt x="4917" y="3822"/>
                    <a:pt x="5465" y="3822"/>
                    <a:pt x="6048" y="3644"/>
                  </a:cubicBezTo>
                  <a:cubicBezTo>
                    <a:pt x="6063" y="3641"/>
                    <a:pt x="6078" y="3639"/>
                    <a:pt x="6093" y="3639"/>
                  </a:cubicBezTo>
                  <a:cubicBezTo>
                    <a:pt x="6137" y="3639"/>
                    <a:pt x="6179" y="3653"/>
                    <a:pt x="6215" y="3679"/>
                  </a:cubicBezTo>
                  <a:cubicBezTo>
                    <a:pt x="6251" y="3703"/>
                    <a:pt x="6275" y="3763"/>
                    <a:pt x="6275" y="3810"/>
                  </a:cubicBezTo>
                  <a:lnTo>
                    <a:pt x="6275" y="5406"/>
                  </a:lnTo>
                  <a:cubicBezTo>
                    <a:pt x="6227" y="5906"/>
                    <a:pt x="6001" y="6382"/>
                    <a:pt x="5632" y="6739"/>
                  </a:cubicBezTo>
                  <a:cubicBezTo>
                    <a:pt x="5245" y="7104"/>
                    <a:pt x="4746" y="7315"/>
                    <a:pt x="4210" y="7315"/>
                  </a:cubicBezTo>
                  <a:cubicBezTo>
                    <a:pt x="4168" y="7315"/>
                    <a:pt x="4126" y="7313"/>
                    <a:pt x="4084" y="7311"/>
                  </a:cubicBezTo>
                  <a:cubicBezTo>
                    <a:pt x="3548" y="7275"/>
                    <a:pt x="3048" y="7049"/>
                    <a:pt x="2655" y="6644"/>
                  </a:cubicBezTo>
                  <a:cubicBezTo>
                    <a:pt x="2548" y="6525"/>
                    <a:pt x="2453" y="6382"/>
                    <a:pt x="2369" y="6251"/>
                  </a:cubicBezTo>
                  <a:lnTo>
                    <a:pt x="2953" y="6251"/>
                  </a:lnTo>
                  <a:cubicBezTo>
                    <a:pt x="3048" y="6251"/>
                    <a:pt x="3120" y="6180"/>
                    <a:pt x="3120" y="6084"/>
                  </a:cubicBezTo>
                  <a:cubicBezTo>
                    <a:pt x="3120" y="6001"/>
                    <a:pt x="3048" y="5930"/>
                    <a:pt x="2953" y="5930"/>
                  </a:cubicBezTo>
                  <a:lnTo>
                    <a:pt x="2227" y="5930"/>
                  </a:lnTo>
                  <a:cubicBezTo>
                    <a:pt x="2131" y="5692"/>
                    <a:pt x="2096" y="5418"/>
                    <a:pt x="2096" y="5156"/>
                  </a:cubicBezTo>
                  <a:lnTo>
                    <a:pt x="2096" y="4001"/>
                  </a:lnTo>
                  <a:cubicBezTo>
                    <a:pt x="2167" y="3989"/>
                    <a:pt x="2227" y="3977"/>
                    <a:pt x="2298" y="3965"/>
                  </a:cubicBezTo>
                  <a:cubicBezTo>
                    <a:pt x="2393" y="3941"/>
                    <a:pt x="2453" y="3858"/>
                    <a:pt x="2429" y="3763"/>
                  </a:cubicBezTo>
                  <a:cubicBezTo>
                    <a:pt x="2418" y="3687"/>
                    <a:pt x="2347" y="3630"/>
                    <a:pt x="2263" y="3630"/>
                  </a:cubicBezTo>
                  <a:cubicBezTo>
                    <a:pt x="2255" y="3630"/>
                    <a:pt x="2247" y="3631"/>
                    <a:pt x="2238" y="3632"/>
                  </a:cubicBezTo>
                  <a:cubicBezTo>
                    <a:pt x="2072" y="3667"/>
                    <a:pt x="1917" y="3703"/>
                    <a:pt x="1738" y="3739"/>
                  </a:cubicBezTo>
                  <a:lnTo>
                    <a:pt x="1738" y="3501"/>
                  </a:lnTo>
                  <a:cubicBezTo>
                    <a:pt x="1738" y="2143"/>
                    <a:pt x="2822" y="1024"/>
                    <a:pt x="4179" y="1024"/>
                  </a:cubicBezTo>
                  <a:cubicBezTo>
                    <a:pt x="4186" y="1024"/>
                    <a:pt x="4193" y="1024"/>
                    <a:pt x="4200" y="1024"/>
                  </a:cubicBezTo>
                  <a:close/>
                  <a:moveTo>
                    <a:pt x="2000" y="6251"/>
                  </a:moveTo>
                  <a:cubicBezTo>
                    <a:pt x="2107" y="6477"/>
                    <a:pt x="2238" y="6680"/>
                    <a:pt x="2417" y="6870"/>
                  </a:cubicBezTo>
                  <a:cubicBezTo>
                    <a:pt x="2584" y="7049"/>
                    <a:pt x="2762" y="7192"/>
                    <a:pt x="2965" y="7311"/>
                  </a:cubicBezTo>
                  <a:lnTo>
                    <a:pt x="2965" y="7858"/>
                  </a:lnTo>
                  <a:cubicBezTo>
                    <a:pt x="2965" y="8085"/>
                    <a:pt x="2822" y="8299"/>
                    <a:pt x="2608" y="8370"/>
                  </a:cubicBezTo>
                  <a:lnTo>
                    <a:pt x="1691" y="8692"/>
                  </a:lnTo>
                  <a:cubicBezTo>
                    <a:pt x="1536" y="7882"/>
                    <a:pt x="1691" y="7311"/>
                    <a:pt x="1846" y="6727"/>
                  </a:cubicBezTo>
                  <a:cubicBezTo>
                    <a:pt x="1893" y="6585"/>
                    <a:pt x="1941" y="6418"/>
                    <a:pt x="1965" y="6251"/>
                  </a:cubicBezTo>
                  <a:close/>
                  <a:moveTo>
                    <a:pt x="6382" y="6239"/>
                  </a:moveTo>
                  <a:cubicBezTo>
                    <a:pt x="6406" y="6406"/>
                    <a:pt x="6453" y="6549"/>
                    <a:pt x="6489" y="6715"/>
                  </a:cubicBezTo>
                  <a:cubicBezTo>
                    <a:pt x="6656" y="7311"/>
                    <a:pt x="6810" y="7858"/>
                    <a:pt x="6656" y="8692"/>
                  </a:cubicBezTo>
                  <a:lnTo>
                    <a:pt x="5739" y="8370"/>
                  </a:lnTo>
                  <a:cubicBezTo>
                    <a:pt x="5525" y="8299"/>
                    <a:pt x="5382" y="8085"/>
                    <a:pt x="5382" y="7858"/>
                  </a:cubicBezTo>
                  <a:lnTo>
                    <a:pt x="5382" y="7323"/>
                  </a:lnTo>
                  <a:cubicBezTo>
                    <a:pt x="5536" y="7227"/>
                    <a:pt x="5703" y="7120"/>
                    <a:pt x="5858" y="6966"/>
                  </a:cubicBezTo>
                  <a:cubicBezTo>
                    <a:pt x="6084" y="6763"/>
                    <a:pt x="6263" y="6513"/>
                    <a:pt x="6382" y="6239"/>
                  </a:cubicBezTo>
                  <a:close/>
                  <a:moveTo>
                    <a:pt x="4179" y="0"/>
                  </a:moveTo>
                  <a:cubicBezTo>
                    <a:pt x="2346" y="0"/>
                    <a:pt x="869" y="1477"/>
                    <a:pt x="869" y="3310"/>
                  </a:cubicBezTo>
                  <a:lnTo>
                    <a:pt x="869" y="5572"/>
                  </a:lnTo>
                  <a:cubicBezTo>
                    <a:pt x="869" y="5942"/>
                    <a:pt x="1179" y="6251"/>
                    <a:pt x="1548" y="6251"/>
                  </a:cubicBezTo>
                  <a:lnTo>
                    <a:pt x="1631" y="6251"/>
                  </a:lnTo>
                  <a:cubicBezTo>
                    <a:pt x="1596" y="6394"/>
                    <a:pt x="1572" y="6513"/>
                    <a:pt x="1524" y="6644"/>
                  </a:cubicBezTo>
                  <a:cubicBezTo>
                    <a:pt x="1357" y="7251"/>
                    <a:pt x="1179" y="7882"/>
                    <a:pt x="1369" y="8799"/>
                  </a:cubicBezTo>
                  <a:lnTo>
                    <a:pt x="810" y="8990"/>
                  </a:lnTo>
                  <a:cubicBezTo>
                    <a:pt x="333" y="9156"/>
                    <a:pt x="0" y="9621"/>
                    <a:pt x="0" y="10144"/>
                  </a:cubicBezTo>
                  <a:lnTo>
                    <a:pt x="0" y="10978"/>
                  </a:lnTo>
                  <a:cubicBezTo>
                    <a:pt x="0" y="11061"/>
                    <a:pt x="83" y="11133"/>
                    <a:pt x="167" y="11133"/>
                  </a:cubicBezTo>
                  <a:cubicBezTo>
                    <a:pt x="262" y="11133"/>
                    <a:pt x="333" y="11061"/>
                    <a:pt x="333" y="10978"/>
                  </a:cubicBezTo>
                  <a:lnTo>
                    <a:pt x="333" y="10144"/>
                  </a:lnTo>
                  <a:cubicBezTo>
                    <a:pt x="333" y="9978"/>
                    <a:pt x="381" y="9823"/>
                    <a:pt x="453" y="9692"/>
                  </a:cubicBezTo>
                  <a:lnTo>
                    <a:pt x="1226" y="10347"/>
                  </a:lnTo>
                  <a:cubicBezTo>
                    <a:pt x="1345" y="10454"/>
                    <a:pt x="1417" y="10597"/>
                    <a:pt x="1417" y="10752"/>
                  </a:cubicBezTo>
                  <a:lnTo>
                    <a:pt x="1417" y="10954"/>
                  </a:lnTo>
                  <a:cubicBezTo>
                    <a:pt x="1417" y="11049"/>
                    <a:pt x="1488" y="11121"/>
                    <a:pt x="1584" y="11121"/>
                  </a:cubicBezTo>
                  <a:cubicBezTo>
                    <a:pt x="1667" y="11121"/>
                    <a:pt x="1750" y="11049"/>
                    <a:pt x="1750" y="10954"/>
                  </a:cubicBezTo>
                  <a:lnTo>
                    <a:pt x="1750" y="10764"/>
                  </a:lnTo>
                  <a:cubicBezTo>
                    <a:pt x="1750" y="10514"/>
                    <a:pt x="1643" y="10275"/>
                    <a:pt x="1453" y="10109"/>
                  </a:cubicBezTo>
                  <a:lnTo>
                    <a:pt x="679" y="9454"/>
                  </a:lnTo>
                  <a:cubicBezTo>
                    <a:pt x="750" y="9394"/>
                    <a:pt x="834" y="9347"/>
                    <a:pt x="929" y="9311"/>
                  </a:cubicBezTo>
                  <a:lnTo>
                    <a:pt x="2500" y="8751"/>
                  </a:lnTo>
                  <a:cubicBezTo>
                    <a:pt x="2679" y="9525"/>
                    <a:pt x="3381" y="10097"/>
                    <a:pt x="4191" y="10097"/>
                  </a:cubicBezTo>
                  <a:cubicBezTo>
                    <a:pt x="4465" y="10097"/>
                    <a:pt x="4739" y="10037"/>
                    <a:pt x="4977" y="9906"/>
                  </a:cubicBezTo>
                  <a:cubicBezTo>
                    <a:pt x="5048" y="9859"/>
                    <a:pt x="5084" y="9763"/>
                    <a:pt x="5048" y="9680"/>
                  </a:cubicBezTo>
                  <a:cubicBezTo>
                    <a:pt x="5013" y="9628"/>
                    <a:pt x="4959" y="9595"/>
                    <a:pt x="4896" y="9595"/>
                  </a:cubicBezTo>
                  <a:cubicBezTo>
                    <a:pt x="4872" y="9595"/>
                    <a:pt x="4848" y="9599"/>
                    <a:pt x="4822" y="9609"/>
                  </a:cubicBezTo>
                  <a:cubicBezTo>
                    <a:pt x="4632" y="9704"/>
                    <a:pt x="4405" y="9752"/>
                    <a:pt x="4191" y="9752"/>
                  </a:cubicBezTo>
                  <a:cubicBezTo>
                    <a:pt x="3512" y="9752"/>
                    <a:pt x="2941" y="9275"/>
                    <a:pt x="2822" y="8632"/>
                  </a:cubicBezTo>
                  <a:cubicBezTo>
                    <a:pt x="3120" y="8501"/>
                    <a:pt x="3310" y="8192"/>
                    <a:pt x="3310" y="7858"/>
                  </a:cubicBezTo>
                  <a:lnTo>
                    <a:pt x="3310" y="7477"/>
                  </a:lnTo>
                  <a:cubicBezTo>
                    <a:pt x="3548" y="7585"/>
                    <a:pt x="3810" y="7644"/>
                    <a:pt x="4084" y="7644"/>
                  </a:cubicBezTo>
                  <a:lnTo>
                    <a:pt x="4203" y="7644"/>
                  </a:lnTo>
                  <a:cubicBezTo>
                    <a:pt x="4501" y="7644"/>
                    <a:pt x="4798" y="7585"/>
                    <a:pt x="5084" y="7477"/>
                  </a:cubicBezTo>
                  <a:lnTo>
                    <a:pt x="5084" y="7847"/>
                  </a:lnTo>
                  <a:cubicBezTo>
                    <a:pt x="5084" y="8180"/>
                    <a:pt x="5275" y="8490"/>
                    <a:pt x="5572" y="8620"/>
                  </a:cubicBezTo>
                  <a:cubicBezTo>
                    <a:pt x="5525" y="8811"/>
                    <a:pt x="5453" y="9013"/>
                    <a:pt x="5322" y="9168"/>
                  </a:cubicBezTo>
                  <a:cubicBezTo>
                    <a:pt x="5263" y="9252"/>
                    <a:pt x="5275" y="9347"/>
                    <a:pt x="5346" y="9394"/>
                  </a:cubicBezTo>
                  <a:cubicBezTo>
                    <a:pt x="5382" y="9406"/>
                    <a:pt x="5406" y="9430"/>
                    <a:pt x="5453" y="9430"/>
                  </a:cubicBezTo>
                  <a:cubicBezTo>
                    <a:pt x="5501" y="9430"/>
                    <a:pt x="5560" y="9394"/>
                    <a:pt x="5584" y="9371"/>
                  </a:cubicBezTo>
                  <a:cubicBezTo>
                    <a:pt x="5715" y="9168"/>
                    <a:pt x="5822" y="8966"/>
                    <a:pt x="5882" y="8728"/>
                  </a:cubicBezTo>
                  <a:lnTo>
                    <a:pt x="7465" y="9275"/>
                  </a:lnTo>
                  <a:cubicBezTo>
                    <a:pt x="7561" y="9311"/>
                    <a:pt x="7656" y="9371"/>
                    <a:pt x="7727" y="9430"/>
                  </a:cubicBezTo>
                  <a:lnTo>
                    <a:pt x="6965" y="10085"/>
                  </a:lnTo>
                  <a:cubicBezTo>
                    <a:pt x="6775" y="10240"/>
                    <a:pt x="6668" y="10478"/>
                    <a:pt x="6668" y="10740"/>
                  </a:cubicBezTo>
                  <a:lnTo>
                    <a:pt x="6668" y="10942"/>
                  </a:lnTo>
                  <a:cubicBezTo>
                    <a:pt x="6668" y="11037"/>
                    <a:pt x="6751" y="11109"/>
                    <a:pt x="6834" y="11109"/>
                  </a:cubicBezTo>
                  <a:cubicBezTo>
                    <a:pt x="6930" y="11109"/>
                    <a:pt x="7001" y="11037"/>
                    <a:pt x="7001" y="10942"/>
                  </a:cubicBezTo>
                  <a:lnTo>
                    <a:pt x="7001" y="10764"/>
                  </a:lnTo>
                  <a:cubicBezTo>
                    <a:pt x="7001" y="10621"/>
                    <a:pt x="7072" y="10466"/>
                    <a:pt x="7191" y="10359"/>
                  </a:cubicBezTo>
                  <a:lnTo>
                    <a:pt x="7953" y="9704"/>
                  </a:lnTo>
                  <a:cubicBezTo>
                    <a:pt x="8025" y="9847"/>
                    <a:pt x="8073" y="9990"/>
                    <a:pt x="8073" y="10144"/>
                  </a:cubicBezTo>
                  <a:lnTo>
                    <a:pt x="8073" y="10978"/>
                  </a:lnTo>
                  <a:cubicBezTo>
                    <a:pt x="8073" y="11061"/>
                    <a:pt x="8144" y="11133"/>
                    <a:pt x="8239" y="11133"/>
                  </a:cubicBezTo>
                  <a:cubicBezTo>
                    <a:pt x="8323" y="11133"/>
                    <a:pt x="8394" y="11061"/>
                    <a:pt x="8394" y="10978"/>
                  </a:cubicBezTo>
                  <a:lnTo>
                    <a:pt x="8394" y="10144"/>
                  </a:lnTo>
                  <a:cubicBezTo>
                    <a:pt x="8346" y="9633"/>
                    <a:pt x="8013" y="9168"/>
                    <a:pt x="7537" y="8990"/>
                  </a:cubicBezTo>
                  <a:lnTo>
                    <a:pt x="6977" y="8799"/>
                  </a:lnTo>
                  <a:cubicBezTo>
                    <a:pt x="7156" y="7882"/>
                    <a:pt x="6989" y="7251"/>
                    <a:pt x="6822" y="6644"/>
                  </a:cubicBezTo>
                  <a:cubicBezTo>
                    <a:pt x="6739" y="6287"/>
                    <a:pt x="6632" y="5942"/>
                    <a:pt x="6608" y="5561"/>
                  </a:cubicBezTo>
                  <a:lnTo>
                    <a:pt x="6977" y="5561"/>
                  </a:lnTo>
                  <a:cubicBezTo>
                    <a:pt x="7251" y="5561"/>
                    <a:pt x="7477" y="5334"/>
                    <a:pt x="7477" y="5049"/>
                  </a:cubicBezTo>
                  <a:lnTo>
                    <a:pt x="7477" y="3310"/>
                  </a:lnTo>
                  <a:cubicBezTo>
                    <a:pt x="7477" y="1489"/>
                    <a:pt x="6001" y="0"/>
                    <a:pt x="4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5" name="Google Shape;10655;p66"/>
          <p:cNvGrpSpPr/>
          <p:nvPr/>
        </p:nvGrpSpPr>
        <p:grpSpPr>
          <a:xfrm>
            <a:off x="4907159" y="3346936"/>
            <a:ext cx="264845" cy="354214"/>
            <a:chOff x="4907159" y="3346936"/>
            <a:chExt cx="264845" cy="354214"/>
          </a:xfrm>
          <a:solidFill>
            <a:schemeClr val="accent1"/>
          </a:solidFill>
        </p:grpSpPr>
        <p:sp>
          <p:nvSpPr>
            <p:cNvPr id="10656" name="Google Shape;10656;p66"/>
            <p:cNvSpPr/>
            <p:nvPr/>
          </p:nvSpPr>
          <p:spPr>
            <a:xfrm>
              <a:off x="5015061" y="3556752"/>
              <a:ext cx="43402" cy="15777"/>
            </a:xfrm>
            <a:custGeom>
              <a:avLst/>
              <a:gdLst/>
              <a:ahLst/>
              <a:cxnLst/>
              <a:rect l="l" t="t" r="r" b="b"/>
              <a:pathLst>
                <a:path w="1370" h="498" extrusionOk="0">
                  <a:moveTo>
                    <a:pt x="173" y="0"/>
                  </a:moveTo>
                  <a:cubicBezTo>
                    <a:pt x="131" y="0"/>
                    <a:pt x="89" y="15"/>
                    <a:pt x="60" y="45"/>
                  </a:cubicBezTo>
                  <a:cubicBezTo>
                    <a:pt x="0" y="104"/>
                    <a:pt x="0" y="212"/>
                    <a:pt x="60" y="271"/>
                  </a:cubicBezTo>
                  <a:cubicBezTo>
                    <a:pt x="203" y="402"/>
                    <a:pt x="441" y="497"/>
                    <a:pt x="703" y="497"/>
                  </a:cubicBezTo>
                  <a:cubicBezTo>
                    <a:pt x="953" y="497"/>
                    <a:pt x="1191" y="402"/>
                    <a:pt x="1346" y="271"/>
                  </a:cubicBezTo>
                  <a:cubicBezTo>
                    <a:pt x="1369" y="212"/>
                    <a:pt x="1369" y="104"/>
                    <a:pt x="1310" y="45"/>
                  </a:cubicBezTo>
                  <a:cubicBezTo>
                    <a:pt x="1280" y="15"/>
                    <a:pt x="1241" y="0"/>
                    <a:pt x="1203" y="0"/>
                  </a:cubicBezTo>
                  <a:cubicBezTo>
                    <a:pt x="1164" y="0"/>
                    <a:pt x="1125" y="15"/>
                    <a:pt x="1096" y="45"/>
                  </a:cubicBezTo>
                  <a:cubicBezTo>
                    <a:pt x="1036" y="104"/>
                    <a:pt x="881" y="188"/>
                    <a:pt x="691" y="188"/>
                  </a:cubicBezTo>
                  <a:cubicBezTo>
                    <a:pt x="500" y="188"/>
                    <a:pt x="345" y="104"/>
                    <a:pt x="286" y="45"/>
                  </a:cubicBez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66"/>
            <p:cNvSpPr/>
            <p:nvPr/>
          </p:nvSpPr>
          <p:spPr>
            <a:xfrm>
              <a:off x="4907159" y="3346936"/>
              <a:ext cx="264845" cy="354214"/>
            </a:xfrm>
            <a:custGeom>
              <a:avLst/>
              <a:gdLst/>
              <a:ahLst/>
              <a:cxnLst/>
              <a:rect l="l" t="t" r="r" b="b"/>
              <a:pathLst>
                <a:path w="8360" h="11181" extrusionOk="0">
                  <a:moveTo>
                    <a:pt x="4240" y="334"/>
                  </a:moveTo>
                  <a:cubicBezTo>
                    <a:pt x="4418" y="334"/>
                    <a:pt x="4597" y="405"/>
                    <a:pt x="4716" y="560"/>
                  </a:cubicBezTo>
                  <a:lnTo>
                    <a:pt x="5287" y="1227"/>
                  </a:lnTo>
                  <a:cubicBezTo>
                    <a:pt x="5311" y="1274"/>
                    <a:pt x="5335" y="1310"/>
                    <a:pt x="5335" y="1358"/>
                  </a:cubicBezTo>
                  <a:cubicBezTo>
                    <a:pt x="5335" y="1405"/>
                    <a:pt x="5299" y="1465"/>
                    <a:pt x="5252" y="1489"/>
                  </a:cubicBezTo>
                  <a:lnTo>
                    <a:pt x="5156" y="1584"/>
                  </a:lnTo>
                  <a:lnTo>
                    <a:pt x="5013" y="1310"/>
                  </a:lnTo>
                  <a:cubicBezTo>
                    <a:pt x="4979" y="1259"/>
                    <a:pt x="4926" y="1219"/>
                    <a:pt x="4864" y="1219"/>
                  </a:cubicBezTo>
                  <a:cubicBezTo>
                    <a:pt x="4840" y="1219"/>
                    <a:pt x="4814" y="1225"/>
                    <a:pt x="4787" y="1239"/>
                  </a:cubicBezTo>
                  <a:cubicBezTo>
                    <a:pt x="4716" y="1286"/>
                    <a:pt x="4668" y="1370"/>
                    <a:pt x="4716" y="1465"/>
                  </a:cubicBezTo>
                  <a:lnTo>
                    <a:pt x="5549" y="3156"/>
                  </a:lnTo>
                  <a:lnTo>
                    <a:pt x="2573" y="3156"/>
                  </a:lnTo>
                  <a:lnTo>
                    <a:pt x="3680" y="703"/>
                  </a:lnTo>
                  <a:cubicBezTo>
                    <a:pt x="3787" y="477"/>
                    <a:pt x="4001" y="334"/>
                    <a:pt x="4240" y="334"/>
                  </a:cubicBezTo>
                  <a:close/>
                  <a:moveTo>
                    <a:pt x="5799" y="3453"/>
                  </a:moveTo>
                  <a:cubicBezTo>
                    <a:pt x="5799" y="3453"/>
                    <a:pt x="5823" y="3453"/>
                    <a:pt x="5823" y="3477"/>
                  </a:cubicBezTo>
                  <a:lnTo>
                    <a:pt x="5823" y="3834"/>
                  </a:lnTo>
                  <a:lnTo>
                    <a:pt x="5466" y="3834"/>
                  </a:lnTo>
                  <a:cubicBezTo>
                    <a:pt x="5371" y="3834"/>
                    <a:pt x="5299" y="3906"/>
                    <a:pt x="5299" y="3989"/>
                  </a:cubicBezTo>
                  <a:cubicBezTo>
                    <a:pt x="5299" y="4084"/>
                    <a:pt x="5371" y="4156"/>
                    <a:pt x="5466" y="4156"/>
                  </a:cubicBezTo>
                  <a:lnTo>
                    <a:pt x="5942" y="4156"/>
                  </a:lnTo>
                  <a:lnTo>
                    <a:pt x="7585" y="5049"/>
                  </a:lnTo>
                  <a:lnTo>
                    <a:pt x="537" y="5049"/>
                  </a:lnTo>
                  <a:lnTo>
                    <a:pt x="2192" y="4156"/>
                  </a:lnTo>
                  <a:lnTo>
                    <a:pt x="4763" y="4156"/>
                  </a:lnTo>
                  <a:cubicBezTo>
                    <a:pt x="4847" y="4156"/>
                    <a:pt x="4930" y="4084"/>
                    <a:pt x="4930" y="3989"/>
                  </a:cubicBezTo>
                  <a:cubicBezTo>
                    <a:pt x="4930" y="3906"/>
                    <a:pt x="4847" y="3834"/>
                    <a:pt x="4763" y="3834"/>
                  </a:cubicBezTo>
                  <a:lnTo>
                    <a:pt x="2311" y="3834"/>
                  </a:lnTo>
                  <a:lnTo>
                    <a:pt x="2311" y="3477"/>
                  </a:lnTo>
                  <a:cubicBezTo>
                    <a:pt x="2311" y="3477"/>
                    <a:pt x="2311" y="3453"/>
                    <a:pt x="2323" y="3453"/>
                  </a:cubicBezTo>
                  <a:close/>
                  <a:moveTo>
                    <a:pt x="6621" y="5394"/>
                  </a:moveTo>
                  <a:cubicBezTo>
                    <a:pt x="6776" y="5394"/>
                    <a:pt x="6895" y="5513"/>
                    <a:pt x="6895" y="5656"/>
                  </a:cubicBezTo>
                  <a:cubicBezTo>
                    <a:pt x="6883" y="5811"/>
                    <a:pt x="6752" y="5930"/>
                    <a:pt x="6609" y="5930"/>
                  </a:cubicBezTo>
                  <a:lnTo>
                    <a:pt x="6502" y="5930"/>
                  </a:lnTo>
                  <a:lnTo>
                    <a:pt x="6502" y="5918"/>
                  </a:lnTo>
                  <a:cubicBezTo>
                    <a:pt x="6502" y="5823"/>
                    <a:pt x="6430" y="5751"/>
                    <a:pt x="6347" y="5751"/>
                  </a:cubicBezTo>
                  <a:cubicBezTo>
                    <a:pt x="6252" y="5751"/>
                    <a:pt x="6180" y="5823"/>
                    <a:pt x="6180" y="5918"/>
                  </a:cubicBezTo>
                  <a:cubicBezTo>
                    <a:pt x="6180" y="7073"/>
                    <a:pt x="5240" y="8013"/>
                    <a:pt x="4085" y="8013"/>
                  </a:cubicBezTo>
                  <a:cubicBezTo>
                    <a:pt x="2918" y="8013"/>
                    <a:pt x="1977" y="7073"/>
                    <a:pt x="1977" y="5918"/>
                  </a:cubicBezTo>
                  <a:cubicBezTo>
                    <a:pt x="1977" y="5823"/>
                    <a:pt x="1906" y="5751"/>
                    <a:pt x="1823" y="5751"/>
                  </a:cubicBezTo>
                  <a:cubicBezTo>
                    <a:pt x="1727" y="5751"/>
                    <a:pt x="1656" y="5823"/>
                    <a:pt x="1656" y="5918"/>
                  </a:cubicBezTo>
                  <a:lnTo>
                    <a:pt x="1656" y="5930"/>
                  </a:lnTo>
                  <a:lnTo>
                    <a:pt x="1549" y="5930"/>
                  </a:lnTo>
                  <a:cubicBezTo>
                    <a:pt x="1406" y="5930"/>
                    <a:pt x="1287" y="5811"/>
                    <a:pt x="1287" y="5656"/>
                  </a:cubicBezTo>
                  <a:cubicBezTo>
                    <a:pt x="1287" y="5513"/>
                    <a:pt x="1406" y="5394"/>
                    <a:pt x="1549" y="5394"/>
                  </a:cubicBezTo>
                  <a:lnTo>
                    <a:pt x="2870" y="5394"/>
                  </a:lnTo>
                  <a:lnTo>
                    <a:pt x="2870" y="5632"/>
                  </a:lnTo>
                  <a:cubicBezTo>
                    <a:pt x="2870" y="5715"/>
                    <a:pt x="2954" y="5799"/>
                    <a:pt x="3037" y="5799"/>
                  </a:cubicBezTo>
                  <a:cubicBezTo>
                    <a:pt x="3132" y="5799"/>
                    <a:pt x="3204" y="5715"/>
                    <a:pt x="3204" y="5632"/>
                  </a:cubicBezTo>
                  <a:lnTo>
                    <a:pt x="3204" y="5394"/>
                  </a:lnTo>
                  <a:lnTo>
                    <a:pt x="4978" y="5394"/>
                  </a:lnTo>
                  <a:lnTo>
                    <a:pt x="4978" y="5632"/>
                  </a:lnTo>
                  <a:cubicBezTo>
                    <a:pt x="4978" y="5715"/>
                    <a:pt x="5049" y="5799"/>
                    <a:pt x="5133" y="5799"/>
                  </a:cubicBezTo>
                  <a:cubicBezTo>
                    <a:pt x="5228" y="5799"/>
                    <a:pt x="5299" y="5715"/>
                    <a:pt x="5299" y="5632"/>
                  </a:cubicBezTo>
                  <a:lnTo>
                    <a:pt x="5299" y="5394"/>
                  </a:lnTo>
                  <a:close/>
                  <a:moveTo>
                    <a:pt x="6537" y="6251"/>
                  </a:moveTo>
                  <a:cubicBezTo>
                    <a:pt x="6561" y="6596"/>
                    <a:pt x="6657" y="7525"/>
                    <a:pt x="6537" y="8549"/>
                  </a:cubicBezTo>
                  <a:lnTo>
                    <a:pt x="6323" y="8549"/>
                  </a:lnTo>
                  <a:cubicBezTo>
                    <a:pt x="6299" y="8549"/>
                    <a:pt x="6252" y="8549"/>
                    <a:pt x="6228" y="8561"/>
                  </a:cubicBezTo>
                  <a:cubicBezTo>
                    <a:pt x="6061" y="8418"/>
                    <a:pt x="5704" y="8120"/>
                    <a:pt x="5514" y="7882"/>
                  </a:cubicBezTo>
                  <a:cubicBezTo>
                    <a:pt x="6026" y="7501"/>
                    <a:pt x="6383" y="6930"/>
                    <a:pt x="6478" y="6251"/>
                  </a:cubicBezTo>
                  <a:close/>
                  <a:moveTo>
                    <a:pt x="4954" y="8180"/>
                  </a:moveTo>
                  <a:lnTo>
                    <a:pt x="4954" y="8561"/>
                  </a:lnTo>
                  <a:cubicBezTo>
                    <a:pt x="4954" y="8632"/>
                    <a:pt x="4966" y="8692"/>
                    <a:pt x="4990" y="8775"/>
                  </a:cubicBezTo>
                  <a:lnTo>
                    <a:pt x="4442" y="9037"/>
                  </a:lnTo>
                  <a:cubicBezTo>
                    <a:pt x="4347" y="8954"/>
                    <a:pt x="4216" y="8894"/>
                    <a:pt x="4073" y="8894"/>
                  </a:cubicBezTo>
                  <a:cubicBezTo>
                    <a:pt x="3942" y="8894"/>
                    <a:pt x="3811" y="8954"/>
                    <a:pt x="3716" y="9037"/>
                  </a:cubicBezTo>
                  <a:lnTo>
                    <a:pt x="3168" y="8775"/>
                  </a:lnTo>
                  <a:cubicBezTo>
                    <a:pt x="3180" y="8716"/>
                    <a:pt x="3204" y="8632"/>
                    <a:pt x="3204" y="8561"/>
                  </a:cubicBezTo>
                  <a:lnTo>
                    <a:pt x="3204" y="8180"/>
                  </a:lnTo>
                  <a:cubicBezTo>
                    <a:pt x="3466" y="8275"/>
                    <a:pt x="3763" y="8335"/>
                    <a:pt x="4073" y="8335"/>
                  </a:cubicBezTo>
                  <a:cubicBezTo>
                    <a:pt x="4394" y="8335"/>
                    <a:pt x="4692" y="8275"/>
                    <a:pt x="4954" y="8180"/>
                  </a:cubicBezTo>
                  <a:close/>
                  <a:moveTo>
                    <a:pt x="5287" y="8097"/>
                  </a:moveTo>
                  <a:cubicBezTo>
                    <a:pt x="5478" y="8335"/>
                    <a:pt x="5775" y="8597"/>
                    <a:pt x="5942" y="8728"/>
                  </a:cubicBezTo>
                  <a:cubicBezTo>
                    <a:pt x="5883" y="8811"/>
                    <a:pt x="5835" y="8930"/>
                    <a:pt x="5835" y="9049"/>
                  </a:cubicBezTo>
                  <a:lnTo>
                    <a:pt x="5835" y="9132"/>
                  </a:lnTo>
                  <a:lnTo>
                    <a:pt x="5645" y="9049"/>
                  </a:lnTo>
                  <a:cubicBezTo>
                    <a:pt x="5430" y="8978"/>
                    <a:pt x="5287" y="8775"/>
                    <a:pt x="5287" y="8549"/>
                  </a:cubicBezTo>
                  <a:lnTo>
                    <a:pt x="5287" y="8097"/>
                  </a:lnTo>
                  <a:close/>
                  <a:moveTo>
                    <a:pt x="2870" y="8132"/>
                  </a:moveTo>
                  <a:lnTo>
                    <a:pt x="2870" y="8561"/>
                  </a:lnTo>
                  <a:cubicBezTo>
                    <a:pt x="2870" y="8787"/>
                    <a:pt x="2727" y="8990"/>
                    <a:pt x="2513" y="9073"/>
                  </a:cubicBezTo>
                  <a:lnTo>
                    <a:pt x="2323" y="9144"/>
                  </a:lnTo>
                  <a:lnTo>
                    <a:pt x="2323" y="9073"/>
                  </a:lnTo>
                  <a:cubicBezTo>
                    <a:pt x="2323" y="8954"/>
                    <a:pt x="2275" y="8847"/>
                    <a:pt x="2216" y="8751"/>
                  </a:cubicBezTo>
                  <a:cubicBezTo>
                    <a:pt x="2382" y="8620"/>
                    <a:pt x="2680" y="8370"/>
                    <a:pt x="2870" y="8132"/>
                  </a:cubicBezTo>
                  <a:close/>
                  <a:moveTo>
                    <a:pt x="1823" y="8871"/>
                  </a:moveTo>
                  <a:cubicBezTo>
                    <a:pt x="1918" y="8871"/>
                    <a:pt x="2001" y="8966"/>
                    <a:pt x="2001" y="9049"/>
                  </a:cubicBezTo>
                  <a:cubicBezTo>
                    <a:pt x="2001" y="9144"/>
                    <a:pt x="1918" y="9228"/>
                    <a:pt x="1823" y="9228"/>
                  </a:cubicBezTo>
                  <a:lnTo>
                    <a:pt x="1644" y="9228"/>
                  </a:lnTo>
                  <a:cubicBezTo>
                    <a:pt x="1537" y="9228"/>
                    <a:pt x="1465" y="9144"/>
                    <a:pt x="1465" y="9049"/>
                  </a:cubicBezTo>
                  <a:cubicBezTo>
                    <a:pt x="1465" y="8966"/>
                    <a:pt x="1549" y="8871"/>
                    <a:pt x="1644" y="8871"/>
                  </a:cubicBezTo>
                  <a:close/>
                  <a:moveTo>
                    <a:pt x="6526" y="8871"/>
                  </a:moveTo>
                  <a:cubicBezTo>
                    <a:pt x="6621" y="8871"/>
                    <a:pt x="6704" y="8966"/>
                    <a:pt x="6704" y="9049"/>
                  </a:cubicBezTo>
                  <a:cubicBezTo>
                    <a:pt x="6704" y="9144"/>
                    <a:pt x="6621" y="9228"/>
                    <a:pt x="6526" y="9228"/>
                  </a:cubicBezTo>
                  <a:lnTo>
                    <a:pt x="6347" y="9228"/>
                  </a:lnTo>
                  <a:cubicBezTo>
                    <a:pt x="6240" y="9228"/>
                    <a:pt x="6156" y="9144"/>
                    <a:pt x="6156" y="9049"/>
                  </a:cubicBezTo>
                  <a:cubicBezTo>
                    <a:pt x="6156" y="8966"/>
                    <a:pt x="6252" y="8871"/>
                    <a:pt x="6347" y="8871"/>
                  </a:cubicBezTo>
                  <a:close/>
                  <a:moveTo>
                    <a:pt x="4073" y="9228"/>
                  </a:moveTo>
                  <a:cubicBezTo>
                    <a:pt x="4180" y="9228"/>
                    <a:pt x="4263" y="9323"/>
                    <a:pt x="4263" y="9406"/>
                  </a:cubicBezTo>
                  <a:cubicBezTo>
                    <a:pt x="4263" y="9502"/>
                    <a:pt x="4180" y="9585"/>
                    <a:pt x="4073" y="9585"/>
                  </a:cubicBezTo>
                  <a:cubicBezTo>
                    <a:pt x="3978" y="9585"/>
                    <a:pt x="3894" y="9502"/>
                    <a:pt x="3894" y="9406"/>
                  </a:cubicBezTo>
                  <a:cubicBezTo>
                    <a:pt x="3894" y="9323"/>
                    <a:pt x="3990" y="9228"/>
                    <a:pt x="4073" y="9228"/>
                  </a:cubicBezTo>
                  <a:close/>
                  <a:moveTo>
                    <a:pt x="4299" y="0"/>
                  </a:moveTo>
                  <a:cubicBezTo>
                    <a:pt x="3930" y="0"/>
                    <a:pt x="3585" y="227"/>
                    <a:pt x="3442" y="572"/>
                  </a:cubicBezTo>
                  <a:lnTo>
                    <a:pt x="2299" y="3156"/>
                  </a:lnTo>
                  <a:cubicBezTo>
                    <a:pt x="2156" y="3203"/>
                    <a:pt x="2073" y="3322"/>
                    <a:pt x="2073" y="3465"/>
                  </a:cubicBezTo>
                  <a:lnTo>
                    <a:pt x="2073" y="3906"/>
                  </a:lnTo>
                  <a:lnTo>
                    <a:pt x="311" y="4834"/>
                  </a:lnTo>
                  <a:cubicBezTo>
                    <a:pt x="191" y="4894"/>
                    <a:pt x="132" y="5037"/>
                    <a:pt x="180" y="5168"/>
                  </a:cubicBezTo>
                  <a:cubicBezTo>
                    <a:pt x="215" y="5299"/>
                    <a:pt x="334" y="5370"/>
                    <a:pt x="465" y="5370"/>
                  </a:cubicBezTo>
                  <a:lnTo>
                    <a:pt x="1108" y="5370"/>
                  </a:lnTo>
                  <a:cubicBezTo>
                    <a:pt x="1061" y="5453"/>
                    <a:pt x="1049" y="5549"/>
                    <a:pt x="1049" y="5644"/>
                  </a:cubicBezTo>
                  <a:cubicBezTo>
                    <a:pt x="1049" y="5882"/>
                    <a:pt x="1180" y="6084"/>
                    <a:pt x="1382" y="6180"/>
                  </a:cubicBezTo>
                  <a:cubicBezTo>
                    <a:pt x="1382" y="6239"/>
                    <a:pt x="1370" y="6311"/>
                    <a:pt x="1358" y="6418"/>
                  </a:cubicBezTo>
                  <a:cubicBezTo>
                    <a:pt x="1346" y="6501"/>
                    <a:pt x="1418" y="6585"/>
                    <a:pt x="1501" y="6596"/>
                  </a:cubicBezTo>
                  <a:lnTo>
                    <a:pt x="1513" y="6596"/>
                  </a:lnTo>
                  <a:cubicBezTo>
                    <a:pt x="1608" y="6596"/>
                    <a:pt x="1668" y="6537"/>
                    <a:pt x="1680" y="6442"/>
                  </a:cubicBezTo>
                  <a:cubicBezTo>
                    <a:pt x="1680" y="6370"/>
                    <a:pt x="1692" y="6299"/>
                    <a:pt x="1692" y="6251"/>
                  </a:cubicBezTo>
                  <a:lnTo>
                    <a:pt x="1751" y="6251"/>
                  </a:lnTo>
                  <a:cubicBezTo>
                    <a:pt x="1846" y="6906"/>
                    <a:pt x="2204" y="7489"/>
                    <a:pt x="2727" y="7870"/>
                  </a:cubicBezTo>
                  <a:cubicBezTo>
                    <a:pt x="2549" y="8120"/>
                    <a:pt x="2168" y="8430"/>
                    <a:pt x="1989" y="8561"/>
                  </a:cubicBezTo>
                  <a:cubicBezTo>
                    <a:pt x="1965" y="8561"/>
                    <a:pt x="1918" y="8549"/>
                    <a:pt x="1894" y="8549"/>
                  </a:cubicBezTo>
                  <a:lnTo>
                    <a:pt x="1680" y="8549"/>
                  </a:lnTo>
                  <a:cubicBezTo>
                    <a:pt x="1632" y="8097"/>
                    <a:pt x="1608" y="7620"/>
                    <a:pt x="1620" y="7144"/>
                  </a:cubicBezTo>
                  <a:cubicBezTo>
                    <a:pt x="1620" y="7061"/>
                    <a:pt x="1549" y="6977"/>
                    <a:pt x="1454" y="6977"/>
                  </a:cubicBezTo>
                  <a:cubicBezTo>
                    <a:pt x="1370" y="6977"/>
                    <a:pt x="1299" y="7061"/>
                    <a:pt x="1299" y="7144"/>
                  </a:cubicBezTo>
                  <a:cubicBezTo>
                    <a:pt x="1275" y="7680"/>
                    <a:pt x="1311" y="8204"/>
                    <a:pt x="1370" y="8680"/>
                  </a:cubicBezTo>
                  <a:cubicBezTo>
                    <a:pt x="1263" y="8763"/>
                    <a:pt x="1203" y="8906"/>
                    <a:pt x="1203" y="9061"/>
                  </a:cubicBezTo>
                  <a:cubicBezTo>
                    <a:pt x="1203" y="9216"/>
                    <a:pt x="1275" y="9359"/>
                    <a:pt x="1382" y="9454"/>
                  </a:cubicBezTo>
                  <a:lnTo>
                    <a:pt x="1382" y="9513"/>
                  </a:lnTo>
                  <a:lnTo>
                    <a:pt x="799" y="9716"/>
                  </a:lnTo>
                  <a:cubicBezTo>
                    <a:pt x="322" y="9883"/>
                    <a:pt x="1" y="10347"/>
                    <a:pt x="1" y="10871"/>
                  </a:cubicBezTo>
                  <a:lnTo>
                    <a:pt x="1" y="11002"/>
                  </a:lnTo>
                  <a:cubicBezTo>
                    <a:pt x="1" y="11097"/>
                    <a:pt x="72" y="11168"/>
                    <a:pt x="168" y="11168"/>
                  </a:cubicBezTo>
                  <a:cubicBezTo>
                    <a:pt x="251" y="11168"/>
                    <a:pt x="322" y="11097"/>
                    <a:pt x="322" y="11002"/>
                  </a:cubicBezTo>
                  <a:lnTo>
                    <a:pt x="322" y="10871"/>
                  </a:lnTo>
                  <a:cubicBezTo>
                    <a:pt x="322" y="10502"/>
                    <a:pt x="561" y="10156"/>
                    <a:pt x="918" y="10037"/>
                  </a:cubicBezTo>
                  <a:lnTo>
                    <a:pt x="1394" y="9871"/>
                  </a:lnTo>
                  <a:lnTo>
                    <a:pt x="1394" y="11002"/>
                  </a:lnTo>
                  <a:cubicBezTo>
                    <a:pt x="1394" y="11097"/>
                    <a:pt x="1477" y="11168"/>
                    <a:pt x="1561" y="11168"/>
                  </a:cubicBezTo>
                  <a:cubicBezTo>
                    <a:pt x="1656" y="11168"/>
                    <a:pt x="1727" y="11097"/>
                    <a:pt x="1727" y="11002"/>
                  </a:cubicBezTo>
                  <a:lnTo>
                    <a:pt x="1727" y="9609"/>
                  </a:lnTo>
                  <a:lnTo>
                    <a:pt x="1977" y="9609"/>
                  </a:lnTo>
                  <a:cubicBezTo>
                    <a:pt x="2096" y="9823"/>
                    <a:pt x="2466" y="10502"/>
                    <a:pt x="2620" y="11049"/>
                  </a:cubicBezTo>
                  <a:cubicBezTo>
                    <a:pt x="2632" y="11121"/>
                    <a:pt x="2704" y="11168"/>
                    <a:pt x="2787" y="11168"/>
                  </a:cubicBezTo>
                  <a:lnTo>
                    <a:pt x="2823" y="11168"/>
                  </a:lnTo>
                  <a:cubicBezTo>
                    <a:pt x="2918" y="11145"/>
                    <a:pt x="2966" y="11061"/>
                    <a:pt x="2942" y="10978"/>
                  </a:cubicBezTo>
                  <a:cubicBezTo>
                    <a:pt x="2811" y="10454"/>
                    <a:pt x="2501" y="9859"/>
                    <a:pt x="2335" y="9549"/>
                  </a:cubicBezTo>
                  <a:lnTo>
                    <a:pt x="2727" y="9406"/>
                  </a:lnTo>
                  <a:cubicBezTo>
                    <a:pt x="2882" y="9347"/>
                    <a:pt x="3037" y="9252"/>
                    <a:pt x="3144" y="9097"/>
                  </a:cubicBezTo>
                  <a:lnTo>
                    <a:pt x="3680" y="9359"/>
                  </a:lnTo>
                  <a:lnTo>
                    <a:pt x="3680" y="9442"/>
                  </a:lnTo>
                  <a:cubicBezTo>
                    <a:pt x="3680" y="9656"/>
                    <a:pt x="3823" y="9859"/>
                    <a:pt x="4013" y="9930"/>
                  </a:cubicBezTo>
                  <a:lnTo>
                    <a:pt x="4013" y="11014"/>
                  </a:lnTo>
                  <a:cubicBezTo>
                    <a:pt x="4013" y="11109"/>
                    <a:pt x="4097" y="11180"/>
                    <a:pt x="4180" y="11180"/>
                  </a:cubicBezTo>
                  <a:cubicBezTo>
                    <a:pt x="4275" y="11180"/>
                    <a:pt x="4347" y="11109"/>
                    <a:pt x="4347" y="11014"/>
                  </a:cubicBezTo>
                  <a:lnTo>
                    <a:pt x="4347" y="9930"/>
                  </a:lnTo>
                  <a:cubicBezTo>
                    <a:pt x="4549" y="9859"/>
                    <a:pt x="4692" y="9680"/>
                    <a:pt x="4692" y="9442"/>
                  </a:cubicBezTo>
                  <a:lnTo>
                    <a:pt x="4692" y="9359"/>
                  </a:lnTo>
                  <a:lnTo>
                    <a:pt x="5228" y="9097"/>
                  </a:lnTo>
                  <a:cubicBezTo>
                    <a:pt x="5323" y="9228"/>
                    <a:pt x="5466" y="9347"/>
                    <a:pt x="5645" y="9406"/>
                  </a:cubicBezTo>
                  <a:lnTo>
                    <a:pt x="6026" y="9549"/>
                  </a:lnTo>
                  <a:cubicBezTo>
                    <a:pt x="5859" y="9847"/>
                    <a:pt x="5549" y="10454"/>
                    <a:pt x="5418" y="10978"/>
                  </a:cubicBezTo>
                  <a:cubicBezTo>
                    <a:pt x="5406" y="11061"/>
                    <a:pt x="5442" y="11157"/>
                    <a:pt x="5537" y="11168"/>
                  </a:cubicBezTo>
                  <a:lnTo>
                    <a:pt x="5585" y="11168"/>
                  </a:lnTo>
                  <a:cubicBezTo>
                    <a:pt x="5656" y="11168"/>
                    <a:pt x="5716" y="11121"/>
                    <a:pt x="5740" y="11049"/>
                  </a:cubicBezTo>
                  <a:cubicBezTo>
                    <a:pt x="5883" y="10502"/>
                    <a:pt x="6252" y="9811"/>
                    <a:pt x="6383" y="9609"/>
                  </a:cubicBezTo>
                  <a:lnTo>
                    <a:pt x="6633" y="9609"/>
                  </a:lnTo>
                  <a:lnTo>
                    <a:pt x="6633" y="11002"/>
                  </a:lnTo>
                  <a:cubicBezTo>
                    <a:pt x="6633" y="11097"/>
                    <a:pt x="6716" y="11168"/>
                    <a:pt x="6799" y="11168"/>
                  </a:cubicBezTo>
                  <a:cubicBezTo>
                    <a:pt x="6895" y="11168"/>
                    <a:pt x="6966" y="11097"/>
                    <a:pt x="6966" y="11002"/>
                  </a:cubicBezTo>
                  <a:lnTo>
                    <a:pt x="6966" y="9871"/>
                  </a:lnTo>
                  <a:lnTo>
                    <a:pt x="7442" y="10037"/>
                  </a:lnTo>
                  <a:cubicBezTo>
                    <a:pt x="7800" y="10156"/>
                    <a:pt x="8038" y="10502"/>
                    <a:pt x="8038" y="10871"/>
                  </a:cubicBezTo>
                  <a:lnTo>
                    <a:pt x="8038" y="11002"/>
                  </a:lnTo>
                  <a:cubicBezTo>
                    <a:pt x="8038" y="11097"/>
                    <a:pt x="8109" y="11168"/>
                    <a:pt x="8204" y="11168"/>
                  </a:cubicBezTo>
                  <a:cubicBezTo>
                    <a:pt x="8288" y="11168"/>
                    <a:pt x="8359" y="11097"/>
                    <a:pt x="8359" y="11002"/>
                  </a:cubicBezTo>
                  <a:lnTo>
                    <a:pt x="8359" y="10871"/>
                  </a:lnTo>
                  <a:cubicBezTo>
                    <a:pt x="8240" y="10323"/>
                    <a:pt x="7919" y="9871"/>
                    <a:pt x="7442" y="9692"/>
                  </a:cubicBezTo>
                  <a:lnTo>
                    <a:pt x="6859" y="9490"/>
                  </a:lnTo>
                  <a:lnTo>
                    <a:pt x="6859" y="9430"/>
                  </a:lnTo>
                  <a:cubicBezTo>
                    <a:pt x="6966" y="9335"/>
                    <a:pt x="7038" y="9192"/>
                    <a:pt x="7038" y="9037"/>
                  </a:cubicBezTo>
                  <a:cubicBezTo>
                    <a:pt x="7038" y="8894"/>
                    <a:pt x="6978" y="8751"/>
                    <a:pt x="6883" y="8656"/>
                  </a:cubicBezTo>
                  <a:cubicBezTo>
                    <a:pt x="7014" y="7525"/>
                    <a:pt x="6918" y="6513"/>
                    <a:pt x="6895" y="6168"/>
                  </a:cubicBezTo>
                  <a:cubicBezTo>
                    <a:pt x="7085" y="6061"/>
                    <a:pt x="7216" y="5870"/>
                    <a:pt x="7216" y="5632"/>
                  </a:cubicBezTo>
                  <a:cubicBezTo>
                    <a:pt x="7216" y="5525"/>
                    <a:pt x="7192" y="5442"/>
                    <a:pt x="7157" y="5358"/>
                  </a:cubicBezTo>
                  <a:lnTo>
                    <a:pt x="7800" y="5358"/>
                  </a:lnTo>
                  <a:cubicBezTo>
                    <a:pt x="7931" y="5358"/>
                    <a:pt x="8038" y="5275"/>
                    <a:pt x="8085" y="5156"/>
                  </a:cubicBezTo>
                  <a:cubicBezTo>
                    <a:pt x="8109" y="5025"/>
                    <a:pt x="8050" y="4894"/>
                    <a:pt x="7942" y="4822"/>
                  </a:cubicBezTo>
                  <a:lnTo>
                    <a:pt x="6192" y="3894"/>
                  </a:lnTo>
                  <a:lnTo>
                    <a:pt x="6192" y="3477"/>
                  </a:lnTo>
                  <a:cubicBezTo>
                    <a:pt x="6192" y="3322"/>
                    <a:pt x="6109" y="3203"/>
                    <a:pt x="5966" y="3156"/>
                  </a:cubicBezTo>
                  <a:lnTo>
                    <a:pt x="5335" y="1870"/>
                  </a:lnTo>
                  <a:lnTo>
                    <a:pt x="5490" y="1751"/>
                  </a:lnTo>
                  <a:cubicBezTo>
                    <a:pt x="5609" y="1655"/>
                    <a:pt x="5680" y="1536"/>
                    <a:pt x="5704" y="1393"/>
                  </a:cubicBezTo>
                  <a:cubicBezTo>
                    <a:pt x="5716" y="1251"/>
                    <a:pt x="5668" y="1108"/>
                    <a:pt x="5585" y="1000"/>
                  </a:cubicBezTo>
                  <a:lnTo>
                    <a:pt x="5013" y="334"/>
                  </a:lnTo>
                  <a:cubicBezTo>
                    <a:pt x="4835" y="119"/>
                    <a:pt x="4573"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8" name="Google Shape;10658;p66"/>
          <p:cNvGrpSpPr/>
          <p:nvPr/>
        </p:nvGrpSpPr>
        <p:grpSpPr>
          <a:xfrm>
            <a:off x="8048421" y="3334486"/>
            <a:ext cx="276503" cy="369674"/>
            <a:chOff x="8048421" y="3334486"/>
            <a:chExt cx="276503" cy="369674"/>
          </a:xfrm>
          <a:solidFill>
            <a:schemeClr val="accent1"/>
          </a:solidFill>
        </p:grpSpPr>
        <p:sp>
          <p:nvSpPr>
            <p:cNvPr id="10659" name="Google Shape;10659;p66"/>
            <p:cNvSpPr/>
            <p:nvPr/>
          </p:nvSpPr>
          <p:spPr>
            <a:xfrm>
              <a:off x="8146471" y="3456327"/>
              <a:ext cx="10613" cy="16252"/>
            </a:xfrm>
            <a:custGeom>
              <a:avLst/>
              <a:gdLst/>
              <a:ahLst/>
              <a:cxnLst/>
              <a:rect l="l" t="t" r="r" b="b"/>
              <a:pathLst>
                <a:path w="335" h="513" extrusionOk="0">
                  <a:moveTo>
                    <a:pt x="156" y="0"/>
                  </a:moveTo>
                  <a:cubicBezTo>
                    <a:pt x="72" y="0"/>
                    <a:pt x="1" y="84"/>
                    <a:pt x="1" y="167"/>
                  </a:cubicBezTo>
                  <a:lnTo>
                    <a:pt x="1" y="345"/>
                  </a:lnTo>
                  <a:cubicBezTo>
                    <a:pt x="1" y="441"/>
                    <a:pt x="72" y="512"/>
                    <a:pt x="156" y="512"/>
                  </a:cubicBezTo>
                  <a:cubicBezTo>
                    <a:pt x="251" y="512"/>
                    <a:pt x="322" y="441"/>
                    <a:pt x="322" y="345"/>
                  </a:cubicBezTo>
                  <a:lnTo>
                    <a:pt x="322" y="167"/>
                  </a:lnTo>
                  <a:cubicBezTo>
                    <a:pt x="334" y="84"/>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66"/>
            <p:cNvSpPr/>
            <p:nvPr/>
          </p:nvSpPr>
          <p:spPr>
            <a:xfrm>
              <a:off x="8215501" y="3456327"/>
              <a:ext cx="10961" cy="16252"/>
            </a:xfrm>
            <a:custGeom>
              <a:avLst/>
              <a:gdLst/>
              <a:ahLst/>
              <a:cxnLst/>
              <a:rect l="l" t="t" r="r" b="b"/>
              <a:pathLst>
                <a:path w="346" h="513" extrusionOk="0">
                  <a:moveTo>
                    <a:pt x="167" y="0"/>
                  </a:moveTo>
                  <a:cubicBezTo>
                    <a:pt x="84" y="0"/>
                    <a:pt x="1" y="84"/>
                    <a:pt x="1" y="167"/>
                  </a:cubicBezTo>
                  <a:lnTo>
                    <a:pt x="1" y="345"/>
                  </a:lnTo>
                  <a:cubicBezTo>
                    <a:pt x="1" y="441"/>
                    <a:pt x="84" y="512"/>
                    <a:pt x="167" y="512"/>
                  </a:cubicBezTo>
                  <a:cubicBezTo>
                    <a:pt x="263" y="512"/>
                    <a:pt x="334" y="441"/>
                    <a:pt x="334" y="345"/>
                  </a:cubicBezTo>
                  <a:lnTo>
                    <a:pt x="334" y="167"/>
                  </a:lnTo>
                  <a:cubicBezTo>
                    <a:pt x="346" y="84"/>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66"/>
            <p:cNvSpPr/>
            <p:nvPr/>
          </p:nvSpPr>
          <p:spPr>
            <a:xfrm>
              <a:off x="8048421" y="3334486"/>
              <a:ext cx="276503" cy="369674"/>
            </a:xfrm>
            <a:custGeom>
              <a:avLst/>
              <a:gdLst/>
              <a:ahLst/>
              <a:cxnLst/>
              <a:rect l="l" t="t" r="r" b="b"/>
              <a:pathLst>
                <a:path w="8728" h="11669" extrusionOk="0">
                  <a:moveTo>
                    <a:pt x="4322" y="334"/>
                  </a:moveTo>
                  <a:cubicBezTo>
                    <a:pt x="4703" y="334"/>
                    <a:pt x="5084" y="417"/>
                    <a:pt x="5441" y="548"/>
                  </a:cubicBezTo>
                  <a:cubicBezTo>
                    <a:pt x="5179" y="655"/>
                    <a:pt x="4953" y="786"/>
                    <a:pt x="4787" y="953"/>
                  </a:cubicBezTo>
                  <a:cubicBezTo>
                    <a:pt x="4679" y="810"/>
                    <a:pt x="4536" y="727"/>
                    <a:pt x="4358" y="727"/>
                  </a:cubicBezTo>
                  <a:cubicBezTo>
                    <a:pt x="4179" y="727"/>
                    <a:pt x="4013" y="810"/>
                    <a:pt x="3917" y="953"/>
                  </a:cubicBezTo>
                  <a:cubicBezTo>
                    <a:pt x="3739" y="774"/>
                    <a:pt x="3501" y="620"/>
                    <a:pt x="3239" y="536"/>
                  </a:cubicBezTo>
                  <a:cubicBezTo>
                    <a:pt x="3584" y="417"/>
                    <a:pt x="3953" y="334"/>
                    <a:pt x="4322" y="334"/>
                  </a:cubicBezTo>
                  <a:close/>
                  <a:moveTo>
                    <a:pt x="6151" y="749"/>
                  </a:moveTo>
                  <a:cubicBezTo>
                    <a:pt x="6261" y="749"/>
                    <a:pt x="6366" y="761"/>
                    <a:pt x="6465" y="786"/>
                  </a:cubicBezTo>
                  <a:cubicBezTo>
                    <a:pt x="6322" y="965"/>
                    <a:pt x="6072" y="1108"/>
                    <a:pt x="5787" y="1203"/>
                  </a:cubicBezTo>
                  <a:cubicBezTo>
                    <a:pt x="5617" y="1253"/>
                    <a:pt x="5443" y="1281"/>
                    <a:pt x="5282" y="1281"/>
                  </a:cubicBezTo>
                  <a:cubicBezTo>
                    <a:pt x="5172" y="1281"/>
                    <a:pt x="5069" y="1268"/>
                    <a:pt x="4977" y="1239"/>
                  </a:cubicBezTo>
                  <a:cubicBezTo>
                    <a:pt x="5132" y="1060"/>
                    <a:pt x="5382" y="917"/>
                    <a:pt x="5668" y="822"/>
                  </a:cubicBezTo>
                  <a:cubicBezTo>
                    <a:pt x="5834" y="773"/>
                    <a:pt x="5997" y="749"/>
                    <a:pt x="6151" y="749"/>
                  </a:cubicBezTo>
                  <a:close/>
                  <a:moveTo>
                    <a:pt x="2542" y="750"/>
                  </a:moveTo>
                  <a:cubicBezTo>
                    <a:pt x="2703" y="750"/>
                    <a:pt x="2878" y="777"/>
                    <a:pt x="3048" y="834"/>
                  </a:cubicBezTo>
                  <a:cubicBezTo>
                    <a:pt x="3334" y="917"/>
                    <a:pt x="3584" y="1072"/>
                    <a:pt x="3727" y="1251"/>
                  </a:cubicBezTo>
                  <a:cubicBezTo>
                    <a:pt x="3646" y="1273"/>
                    <a:pt x="3553" y="1284"/>
                    <a:pt x="3454" y="1284"/>
                  </a:cubicBezTo>
                  <a:cubicBezTo>
                    <a:pt x="3290" y="1284"/>
                    <a:pt x="3107" y="1255"/>
                    <a:pt x="2929" y="1203"/>
                  </a:cubicBezTo>
                  <a:cubicBezTo>
                    <a:pt x="2643" y="1108"/>
                    <a:pt x="2393" y="965"/>
                    <a:pt x="2239" y="786"/>
                  </a:cubicBezTo>
                  <a:cubicBezTo>
                    <a:pt x="2330" y="762"/>
                    <a:pt x="2433" y="750"/>
                    <a:pt x="2542" y="750"/>
                  </a:cubicBezTo>
                  <a:close/>
                  <a:moveTo>
                    <a:pt x="4358" y="1072"/>
                  </a:moveTo>
                  <a:cubicBezTo>
                    <a:pt x="4465" y="1072"/>
                    <a:pt x="4548" y="1155"/>
                    <a:pt x="4548" y="1263"/>
                  </a:cubicBezTo>
                  <a:cubicBezTo>
                    <a:pt x="4548" y="1370"/>
                    <a:pt x="4465" y="1453"/>
                    <a:pt x="4358" y="1453"/>
                  </a:cubicBezTo>
                  <a:cubicBezTo>
                    <a:pt x="4251" y="1453"/>
                    <a:pt x="4167" y="1370"/>
                    <a:pt x="4167" y="1263"/>
                  </a:cubicBezTo>
                  <a:cubicBezTo>
                    <a:pt x="4167" y="1155"/>
                    <a:pt x="4251" y="1072"/>
                    <a:pt x="4358" y="1072"/>
                  </a:cubicBezTo>
                  <a:close/>
                  <a:moveTo>
                    <a:pt x="2203" y="1167"/>
                  </a:moveTo>
                  <a:cubicBezTo>
                    <a:pt x="2381" y="1322"/>
                    <a:pt x="2620" y="1441"/>
                    <a:pt x="2870" y="1524"/>
                  </a:cubicBezTo>
                  <a:cubicBezTo>
                    <a:pt x="3072" y="1584"/>
                    <a:pt x="3286" y="1620"/>
                    <a:pt x="3477" y="1620"/>
                  </a:cubicBezTo>
                  <a:cubicBezTo>
                    <a:pt x="3644" y="1620"/>
                    <a:pt x="3810" y="1584"/>
                    <a:pt x="3953" y="1548"/>
                  </a:cubicBezTo>
                  <a:cubicBezTo>
                    <a:pt x="4048" y="1691"/>
                    <a:pt x="4227" y="1798"/>
                    <a:pt x="4417" y="1798"/>
                  </a:cubicBezTo>
                  <a:cubicBezTo>
                    <a:pt x="4608" y="1798"/>
                    <a:pt x="4775" y="1691"/>
                    <a:pt x="4882" y="1548"/>
                  </a:cubicBezTo>
                  <a:cubicBezTo>
                    <a:pt x="5013" y="1584"/>
                    <a:pt x="5179" y="1620"/>
                    <a:pt x="5358" y="1620"/>
                  </a:cubicBezTo>
                  <a:cubicBezTo>
                    <a:pt x="5549" y="1620"/>
                    <a:pt x="5751" y="1584"/>
                    <a:pt x="5965" y="1524"/>
                  </a:cubicBezTo>
                  <a:cubicBezTo>
                    <a:pt x="6203" y="1453"/>
                    <a:pt x="6430" y="1334"/>
                    <a:pt x="6608" y="1203"/>
                  </a:cubicBezTo>
                  <a:cubicBezTo>
                    <a:pt x="7287" y="1810"/>
                    <a:pt x="7704" y="2656"/>
                    <a:pt x="7763" y="3549"/>
                  </a:cubicBezTo>
                  <a:lnTo>
                    <a:pt x="7930" y="6370"/>
                  </a:lnTo>
                  <a:cubicBezTo>
                    <a:pt x="7977" y="7120"/>
                    <a:pt x="7775" y="7870"/>
                    <a:pt x="7358" y="8490"/>
                  </a:cubicBezTo>
                  <a:lnTo>
                    <a:pt x="5989" y="8037"/>
                  </a:lnTo>
                  <a:cubicBezTo>
                    <a:pt x="5775" y="7954"/>
                    <a:pt x="5620" y="7740"/>
                    <a:pt x="5620" y="7513"/>
                  </a:cubicBezTo>
                  <a:lnTo>
                    <a:pt x="5620" y="6763"/>
                  </a:lnTo>
                  <a:cubicBezTo>
                    <a:pt x="6287" y="6382"/>
                    <a:pt x="6763" y="5715"/>
                    <a:pt x="6870" y="4906"/>
                  </a:cubicBezTo>
                  <a:lnTo>
                    <a:pt x="7001" y="4906"/>
                  </a:lnTo>
                  <a:cubicBezTo>
                    <a:pt x="7346" y="4906"/>
                    <a:pt x="7632" y="4620"/>
                    <a:pt x="7632" y="4287"/>
                  </a:cubicBezTo>
                  <a:cubicBezTo>
                    <a:pt x="7632" y="3941"/>
                    <a:pt x="7346" y="3656"/>
                    <a:pt x="7001" y="3656"/>
                  </a:cubicBezTo>
                  <a:lnTo>
                    <a:pt x="6918" y="3656"/>
                  </a:lnTo>
                  <a:cubicBezTo>
                    <a:pt x="6811" y="3656"/>
                    <a:pt x="6727" y="3560"/>
                    <a:pt x="6727" y="3465"/>
                  </a:cubicBezTo>
                  <a:cubicBezTo>
                    <a:pt x="6727" y="2656"/>
                    <a:pt x="6072" y="2013"/>
                    <a:pt x="5275" y="2013"/>
                  </a:cubicBezTo>
                  <a:cubicBezTo>
                    <a:pt x="5191" y="2013"/>
                    <a:pt x="5120" y="2096"/>
                    <a:pt x="5120" y="2179"/>
                  </a:cubicBezTo>
                  <a:cubicBezTo>
                    <a:pt x="5120" y="2275"/>
                    <a:pt x="5191" y="2346"/>
                    <a:pt x="5275" y="2346"/>
                  </a:cubicBezTo>
                  <a:cubicBezTo>
                    <a:pt x="5894" y="2346"/>
                    <a:pt x="6382" y="2834"/>
                    <a:pt x="6382" y="3453"/>
                  </a:cubicBezTo>
                  <a:cubicBezTo>
                    <a:pt x="6382" y="3751"/>
                    <a:pt x="6620" y="3989"/>
                    <a:pt x="6918" y="3989"/>
                  </a:cubicBezTo>
                  <a:lnTo>
                    <a:pt x="7001" y="3989"/>
                  </a:lnTo>
                  <a:cubicBezTo>
                    <a:pt x="7168" y="3989"/>
                    <a:pt x="7287" y="4120"/>
                    <a:pt x="7287" y="4263"/>
                  </a:cubicBezTo>
                  <a:cubicBezTo>
                    <a:pt x="7287" y="4418"/>
                    <a:pt x="7156" y="4549"/>
                    <a:pt x="7001" y="4549"/>
                  </a:cubicBezTo>
                  <a:lnTo>
                    <a:pt x="6906" y="4549"/>
                  </a:lnTo>
                  <a:lnTo>
                    <a:pt x="6906" y="4537"/>
                  </a:lnTo>
                  <a:cubicBezTo>
                    <a:pt x="6906" y="4441"/>
                    <a:pt x="6822" y="4370"/>
                    <a:pt x="6739" y="4370"/>
                  </a:cubicBezTo>
                  <a:cubicBezTo>
                    <a:pt x="6644" y="4370"/>
                    <a:pt x="6572" y="4441"/>
                    <a:pt x="6572" y="4537"/>
                  </a:cubicBezTo>
                  <a:cubicBezTo>
                    <a:pt x="6572" y="5751"/>
                    <a:pt x="5596" y="6739"/>
                    <a:pt x="4370" y="6739"/>
                  </a:cubicBezTo>
                  <a:cubicBezTo>
                    <a:pt x="3155" y="6739"/>
                    <a:pt x="2167" y="5751"/>
                    <a:pt x="2167" y="4537"/>
                  </a:cubicBezTo>
                  <a:cubicBezTo>
                    <a:pt x="2167" y="4441"/>
                    <a:pt x="2096" y="4370"/>
                    <a:pt x="2000" y="4370"/>
                  </a:cubicBezTo>
                  <a:cubicBezTo>
                    <a:pt x="1917" y="4370"/>
                    <a:pt x="1846" y="4441"/>
                    <a:pt x="1846" y="4537"/>
                  </a:cubicBezTo>
                  <a:lnTo>
                    <a:pt x="1846" y="4549"/>
                  </a:lnTo>
                  <a:lnTo>
                    <a:pt x="1739" y="4549"/>
                  </a:lnTo>
                  <a:cubicBezTo>
                    <a:pt x="1572" y="4549"/>
                    <a:pt x="1453" y="4418"/>
                    <a:pt x="1453" y="4263"/>
                  </a:cubicBezTo>
                  <a:cubicBezTo>
                    <a:pt x="1453" y="4120"/>
                    <a:pt x="1584" y="3989"/>
                    <a:pt x="1739" y="3989"/>
                  </a:cubicBezTo>
                  <a:lnTo>
                    <a:pt x="1822" y="3989"/>
                  </a:lnTo>
                  <a:cubicBezTo>
                    <a:pt x="2120" y="3989"/>
                    <a:pt x="2358" y="3751"/>
                    <a:pt x="2358" y="3453"/>
                  </a:cubicBezTo>
                  <a:cubicBezTo>
                    <a:pt x="2358" y="2834"/>
                    <a:pt x="2858" y="2346"/>
                    <a:pt x="3465" y="2346"/>
                  </a:cubicBezTo>
                  <a:lnTo>
                    <a:pt x="4560" y="2346"/>
                  </a:lnTo>
                  <a:cubicBezTo>
                    <a:pt x="4656" y="2346"/>
                    <a:pt x="4727" y="2275"/>
                    <a:pt x="4727" y="2179"/>
                  </a:cubicBezTo>
                  <a:cubicBezTo>
                    <a:pt x="4727" y="2096"/>
                    <a:pt x="4656" y="2013"/>
                    <a:pt x="4560" y="2013"/>
                  </a:cubicBezTo>
                  <a:lnTo>
                    <a:pt x="3465" y="2013"/>
                  </a:lnTo>
                  <a:cubicBezTo>
                    <a:pt x="2655" y="2013"/>
                    <a:pt x="2024" y="2667"/>
                    <a:pt x="2024" y="3465"/>
                  </a:cubicBezTo>
                  <a:cubicBezTo>
                    <a:pt x="2024" y="3572"/>
                    <a:pt x="1929" y="3656"/>
                    <a:pt x="1822" y="3656"/>
                  </a:cubicBezTo>
                  <a:lnTo>
                    <a:pt x="1739" y="3656"/>
                  </a:lnTo>
                  <a:cubicBezTo>
                    <a:pt x="1393" y="3656"/>
                    <a:pt x="1107" y="3941"/>
                    <a:pt x="1107" y="4287"/>
                  </a:cubicBezTo>
                  <a:cubicBezTo>
                    <a:pt x="1107" y="4620"/>
                    <a:pt x="1393" y="4906"/>
                    <a:pt x="1739" y="4906"/>
                  </a:cubicBezTo>
                  <a:lnTo>
                    <a:pt x="1869" y="4906"/>
                  </a:lnTo>
                  <a:cubicBezTo>
                    <a:pt x="1977" y="5692"/>
                    <a:pt x="2465" y="6382"/>
                    <a:pt x="3120" y="6763"/>
                  </a:cubicBezTo>
                  <a:lnTo>
                    <a:pt x="3120" y="7513"/>
                  </a:lnTo>
                  <a:cubicBezTo>
                    <a:pt x="3120" y="7751"/>
                    <a:pt x="2977" y="7954"/>
                    <a:pt x="2751" y="8037"/>
                  </a:cubicBezTo>
                  <a:lnTo>
                    <a:pt x="1488" y="8478"/>
                  </a:lnTo>
                  <a:cubicBezTo>
                    <a:pt x="1072" y="7859"/>
                    <a:pt x="869" y="7108"/>
                    <a:pt x="917" y="6346"/>
                  </a:cubicBezTo>
                  <a:lnTo>
                    <a:pt x="1084" y="3465"/>
                  </a:lnTo>
                  <a:cubicBezTo>
                    <a:pt x="1131" y="2584"/>
                    <a:pt x="1548" y="1751"/>
                    <a:pt x="2203" y="1167"/>
                  </a:cubicBezTo>
                  <a:close/>
                  <a:moveTo>
                    <a:pt x="4346" y="0"/>
                  </a:moveTo>
                  <a:cubicBezTo>
                    <a:pt x="3763" y="0"/>
                    <a:pt x="3179" y="143"/>
                    <a:pt x="2679" y="417"/>
                  </a:cubicBezTo>
                  <a:cubicBezTo>
                    <a:pt x="2631" y="413"/>
                    <a:pt x="2583" y="411"/>
                    <a:pt x="2536" y="411"/>
                  </a:cubicBezTo>
                  <a:cubicBezTo>
                    <a:pt x="2303" y="411"/>
                    <a:pt x="2085" y="459"/>
                    <a:pt x="1917" y="548"/>
                  </a:cubicBezTo>
                  <a:cubicBezTo>
                    <a:pt x="1846" y="584"/>
                    <a:pt x="1798" y="691"/>
                    <a:pt x="1846" y="774"/>
                  </a:cubicBezTo>
                  <a:cubicBezTo>
                    <a:pt x="1869" y="810"/>
                    <a:pt x="1905" y="870"/>
                    <a:pt x="1929" y="917"/>
                  </a:cubicBezTo>
                  <a:cubicBezTo>
                    <a:pt x="1215" y="1560"/>
                    <a:pt x="774" y="2465"/>
                    <a:pt x="715" y="3429"/>
                  </a:cubicBezTo>
                  <a:lnTo>
                    <a:pt x="548" y="6323"/>
                  </a:lnTo>
                  <a:cubicBezTo>
                    <a:pt x="500" y="7120"/>
                    <a:pt x="691" y="7918"/>
                    <a:pt x="1131" y="8585"/>
                  </a:cubicBezTo>
                  <a:lnTo>
                    <a:pt x="846" y="8692"/>
                  </a:lnTo>
                  <a:cubicBezTo>
                    <a:pt x="334" y="8871"/>
                    <a:pt x="0" y="9347"/>
                    <a:pt x="0" y="9883"/>
                  </a:cubicBezTo>
                  <a:lnTo>
                    <a:pt x="0" y="11466"/>
                  </a:lnTo>
                  <a:cubicBezTo>
                    <a:pt x="0" y="11561"/>
                    <a:pt x="72" y="11633"/>
                    <a:pt x="155" y="11633"/>
                  </a:cubicBezTo>
                  <a:cubicBezTo>
                    <a:pt x="250" y="11633"/>
                    <a:pt x="322" y="11561"/>
                    <a:pt x="322" y="11466"/>
                  </a:cubicBezTo>
                  <a:lnTo>
                    <a:pt x="322" y="9883"/>
                  </a:lnTo>
                  <a:cubicBezTo>
                    <a:pt x="322" y="9490"/>
                    <a:pt x="572" y="9133"/>
                    <a:pt x="929" y="9002"/>
                  </a:cubicBezTo>
                  <a:lnTo>
                    <a:pt x="1941" y="8644"/>
                  </a:lnTo>
                  <a:cubicBezTo>
                    <a:pt x="2036" y="8835"/>
                    <a:pt x="2167" y="9002"/>
                    <a:pt x="2310" y="9168"/>
                  </a:cubicBezTo>
                  <a:cubicBezTo>
                    <a:pt x="2346" y="9192"/>
                    <a:pt x="2393" y="9228"/>
                    <a:pt x="2429" y="9228"/>
                  </a:cubicBezTo>
                  <a:cubicBezTo>
                    <a:pt x="2477" y="9228"/>
                    <a:pt x="2524" y="9204"/>
                    <a:pt x="2548" y="9180"/>
                  </a:cubicBezTo>
                  <a:cubicBezTo>
                    <a:pt x="2631" y="9121"/>
                    <a:pt x="2631" y="9002"/>
                    <a:pt x="2548" y="8942"/>
                  </a:cubicBezTo>
                  <a:cubicBezTo>
                    <a:pt x="2429" y="8823"/>
                    <a:pt x="2346" y="8692"/>
                    <a:pt x="2250" y="8537"/>
                  </a:cubicBezTo>
                  <a:lnTo>
                    <a:pt x="2810" y="8347"/>
                  </a:lnTo>
                  <a:cubicBezTo>
                    <a:pt x="3167" y="8216"/>
                    <a:pt x="3405" y="7882"/>
                    <a:pt x="3405" y="7501"/>
                  </a:cubicBezTo>
                  <a:lnTo>
                    <a:pt x="3405" y="6918"/>
                  </a:lnTo>
                  <a:cubicBezTo>
                    <a:pt x="3679" y="7037"/>
                    <a:pt x="4001" y="7097"/>
                    <a:pt x="4322" y="7097"/>
                  </a:cubicBezTo>
                  <a:cubicBezTo>
                    <a:pt x="4656" y="7097"/>
                    <a:pt x="4965" y="7037"/>
                    <a:pt x="5251" y="6918"/>
                  </a:cubicBezTo>
                  <a:lnTo>
                    <a:pt x="5251" y="7501"/>
                  </a:lnTo>
                  <a:cubicBezTo>
                    <a:pt x="5251" y="7882"/>
                    <a:pt x="5489" y="8228"/>
                    <a:pt x="5846" y="8347"/>
                  </a:cubicBezTo>
                  <a:lnTo>
                    <a:pt x="6394" y="8537"/>
                  </a:lnTo>
                  <a:cubicBezTo>
                    <a:pt x="6227" y="8847"/>
                    <a:pt x="5965" y="9121"/>
                    <a:pt x="5632" y="9311"/>
                  </a:cubicBezTo>
                  <a:cubicBezTo>
                    <a:pt x="5251" y="9549"/>
                    <a:pt x="4787" y="9668"/>
                    <a:pt x="4310" y="9668"/>
                  </a:cubicBezTo>
                  <a:cubicBezTo>
                    <a:pt x="3882" y="9668"/>
                    <a:pt x="3453" y="9561"/>
                    <a:pt x="3072" y="9359"/>
                  </a:cubicBezTo>
                  <a:cubicBezTo>
                    <a:pt x="3047" y="9344"/>
                    <a:pt x="3019" y="9337"/>
                    <a:pt x="2991" y="9337"/>
                  </a:cubicBezTo>
                  <a:cubicBezTo>
                    <a:pt x="2929" y="9337"/>
                    <a:pt x="2867" y="9372"/>
                    <a:pt x="2834" y="9430"/>
                  </a:cubicBezTo>
                  <a:cubicBezTo>
                    <a:pt x="2798" y="9525"/>
                    <a:pt x="2822" y="9621"/>
                    <a:pt x="2917" y="9668"/>
                  </a:cubicBezTo>
                  <a:cubicBezTo>
                    <a:pt x="3334" y="9895"/>
                    <a:pt x="3810" y="10026"/>
                    <a:pt x="4310" y="10026"/>
                  </a:cubicBezTo>
                  <a:cubicBezTo>
                    <a:pt x="4846" y="10026"/>
                    <a:pt x="5370" y="9883"/>
                    <a:pt x="5799" y="9621"/>
                  </a:cubicBezTo>
                  <a:cubicBezTo>
                    <a:pt x="6203" y="9383"/>
                    <a:pt x="6501" y="9061"/>
                    <a:pt x="6703" y="8668"/>
                  </a:cubicBezTo>
                  <a:lnTo>
                    <a:pt x="7715" y="9025"/>
                  </a:lnTo>
                  <a:cubicBezTo>
                    <a:pt x="8096" y="9156"/>
                    <a:pt x="8335" y="9502"/>
                    <a:pt x="8335" y="9906"/>
                  </a:cubicBezTo>
                  <a:lnTo>
                    <a:pt x="8335" y="11502"/>
                  </a:lnTo>
                  <a:cubicBezTo>
                    <a:pt x="8335" y="11585"/>
                    <a:pt x="8406" y="11669"/>
                    <a:pt x="8489" y="11669"/>
                  </a:cubicBezTo>
                  <a:cubicBezTo>
                    <a:pt x="8585" y="11669"/>
                    <a:pt x="8656" y="11585"/>
                    <a:pt x="8656" y="11502"/>
                  </a:cubicBezTo>
                  <a:lnTo>
                    <a:pt x="8656" y="9906"/>
                  </a:lnTo>
                  <a:cubicBezTo>
                    <a:pt x="8727" y="9359"/>
                    <a:pt x="8394" y="8883"/>
                    <a:pt x="7882" y="8704"/>
                  </a:cubicBezTo>
                  <a:lnTo>
                    <a:pt x="7596" y="8597"/>
                  </a:lnTo>
                  <a:cubicBezTo>
                    <a:pt x="8037" y="7918"/>
                    <a:pt x="8227" y="7144"/>
                    <a:pt x="8180" y="6335"/>
                  </a:cubicBezTo>
                  <a:lnTo>
                    <a:pt x="8013" y="3525"/>
                  </a:lnTo>
                  <a:cubicBezTo>
                    <a:pt x="7954" y="2560"/>
                    <a:pt x="7513" y="1632"/>
                    <a:pt x="6763" y="953"/>
                  </a:cubicBezTo>
                  <a:cubicBezTo>
                    <a:pt x="6811" y="893"/>
                    <a:pt x="6858" y="834"/>
                    <a:pt x="6882" y="774"/>
                  </a:cubicBezTo>
                  <a:cubicBezTo>
                    <a:pt x="6930" y="679"/>
                    <a:pt x="6906" y="584"/>
                    <a:pt x="6811" y="548"/>
                  </a:cubicBezTo>
                  <a:cubicBezTo>
                    <a:pt x="6634" y="455"/>
                    <a:pt x="6427" y="406"/>
                    <a:pt x="6192" y="406"/>
                  </a:cubicBezTo>
                  <a:cubicBezTo>
                    <a:pt x="6127" y="406"/>
                    <a:pt x="6059" y="409"/>
                    <a:pt x="5989" y="417"/>
                  </a:cubicBezTo>
                  <a:cubicBezTo>
                    <a:pt x="5477" y="131"/>
                    <a:pt x="4906" y="0"/>
                    <a:pt x="4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66"/>
            <p:cNvSpPr/>
            <p:nvPr/>
          </p:nvSpPr>
          <p:spPr>
            <a:xfrm>
              <a:off x="8154771" y="3491016"/>
              <a:ext cx="63392" cy="33993"/>
            </a:xfrm>
            <a:custGeom>
              <a:avLst/>
              <a:gdLst/>
              <a:ahLst/>
              <a:cxnLst/>
              <a:rect l="l" t="t" r="r" b="b"/>
              <a:pathLst>
                <a:path w="2001" h="1073" extrusionOk="0">
                  <a:moveTo>
                    <a:pt x="1608" y="334"/>
                  </a:moveTo>
                  <a:cubicBezTo>
                    <a:pt x="1537" y="560"/>
                    <a:pt x="1287" y="727"/>
                    <a:pt x="1001" y="727"/>
                  </a:cubicBezTo>
                  <a:cubicBezTo>
                    <a:pt x="715" y="727"/>
                    <a:pt x="465" y="560"/>
                    <a:pt x="370" y="334"/>
                  </a:cubicBezTo>
                  <a:close/>
                  <a:moveTo>
                    <a:pt x="167" y="1"/>
                  </a:moveTo>
                  <a:cubicBezTo>
                    <a:pt x="72" y="1"/>
                    <a:pt x="1" y="72"/>
                    <a:pt x="1" y="155"/>
                  </a:cubicBezTo>
                  <a:cubicBezTo>
                    <a:pt x="1" y="655"/>
                    <a:pt x="453" y="1072"/>
                    <a:pt x="1001" y="1072"/>
                  </a:cubicBezTo>
                  <a:cubicBezTo>
                    <a:pt x="1549" y="1072"/>
                    <a:pt x="2001" y="667"/>
                    <a:pt x="2001" y="155"/>
                  </a:cubicBezTo>
                  <a:cubicBezTo>
                    <a:pt x="2001" y="72"/>
                    <a:pt x="1906" y="1"/>
                    <a:pt x="1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66"/>
            <p:cNvSpPr/>
            <p:nvPr/>
          </p:nvSpPr>
          <p:spPr>
            <a:xfrm>
              <a:off x="8139691" y="3435988"/>
              <a:ext cx="23792" cy="13939"/>
            </a:xfrm>
            <a:custGeom>
              <a:avLst/>
              <a:gdLst/>
              <a:ahLst/>
              <a:cxnLst/>
              <a:rect l="l" t="t" r="r" b="b"/>
              <a:pathLst>
                <a:path w="751" h="440" extrusionOk="0">
                  <a:moveTo>
                    <a:pt x="575" y="1"/>
                  </a:moveTo>
                  <a:cubicBezTo>
                    <a:pt x="558" y="1"/>
                    <a:pt x="541" y="4"/>
                    <a:pt x="524" y="11"/>
                  </a:cubicBezTo>
                  <a:lnTo>
                    <a:pt x="155" y="94"/>
                  </a:lnTo>
                  <a:cubicBezTo>
                    <a:pt x="60" y="130"/>
                    <a:pt x="1" y="214"/>
                    <a:pt x="36" y="309"/>
                  </a:cubicBezTo>
                  <a:cubicBezTo>
                    <a:pt x="48" y="380"/>
                    <a:pt x="120" y="440"/>
                    <a:pt x="191" y="440"/>
                  </a:cubicBezTo>
                  <a:lnTo>
                    <a:pt x="239" y="440"/>
                  </a:lnTo>
                  <a:lnTo>
                    <a:pt x="608" y="345"/>
                  </a:lnTo>
                  <a:cubicBezTo>
                    <a:pt x="691" y="309"/>
                    <a:pt x="751" y="214"/>
                    <a:pt x="727" y="130"/>
                  </a:cubicBezTo>
                  <a:cubicBezTo>
                    <a:pt x="708" y="54"/>
                    <a:pt x="643" y="1"/>
                    <a:pt x="5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66"/>
            <p:cNvSpPr/>
            <p:nvPr/>
          </p:nvSpPr>
          <p:spPr>
            <a:xfrm>
              <a:off x="8209102" y="3435418"/>
              <a:ext cx="23412" cy="13401"/>
            </a:xfrm>
            <a:custGeom>
              <a:avLst/>
              <a:gdLst/>
              <a:ahLst/>
              <a:cxnLst/>
              <a:rect l="l" t="t" r="r" b="b"/>
              <a:pathLst>
                <a:path w="739" h="423" extrusionOk="0">
                  <a:moveTo>
                    <a:pt x="196" y="0"/>
                  </a:moveTo>
                  <a:cubicBezTo>
                    <a:pt x="119" y="0"/>
                    <a:pt x="54" y="54"/>
                    <a:pt x="24" y="124"/>
                  </a:cubicBezTo>
                  <a:cubicBezTo>
                    <a:pt x="0" y="220"/>
                    <a:pt x="60" y="303"/>
                    <a:pt x="143" y="339"/>
                  </a:cubicBezTo>
                  <a:lnTo>
                    <a:pt x="512" y="422"/>
                  </a:lnTo>
                  <a:lnTo>
                    <a:pt x="560" y="422"/>
                  </a:lnTo>
                  <a:cubicBezTo>
                    <a:pt x="631" y="422"/>
                    <a:pt x="715" y="386"/>
                    <a:pt x="727" y="291"/>
                  </a:cubicBezTo>
                  <a:cubicBezTo>
                    <a:pt x="738" y="220"/>
                    <a:pt x="703" y="124"/>
                    <a:pt x="607" y="101"/>
                  </a:cubicBezTo>
                  <a:lnTo>
                    <a:pt x="238" y="5"/>
                  </a:lnTo>
                  <a:cubicBezTo>
                    <a:pt x="224" y="2"/>
                    <a:pt x="210" y="0"/>
                    <a:pt x="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5" name="Google Shape;10665;p66"/>
          <p:cNvGrpSpPr/>
          <p:nvPr/>
        </p:nvGrpSpPr>
        <p:grpSpPr>
          <a:xfrm>
            <a:off x="7575787" y="3329955"/>
            <a:ext cx="295384" cy="376834"/>
            <a:chOff x="7575787" y="3329955"/>
            <a:chExt cx="295384" cy="376834"/>
          </a:xfrm>
          <a:solidFill>
            <a:schemeClr val="accent1"/>
          </a:solidFill>
        </p:grpSpPr>
        <p:sp>
          <p:nvSpPr>
            <p:cNvPr id="10666" name="Google Shape;10666;p66"/>
            <p:cNvSpPr/>
            <p:nvPr/>
          </p:nvSpPr>
          <p:spPr>
            <a:xfrm>
              <a:off x="7682549" y="3453666"/>
              <a:ext cx="11341" cy="17392"/>
            </a:xfrm>
            <a:custGeom>
              <a:avLst/>
              <a:gdLst/>
              <a:ahLst/>
              <a:cxnLst/>
              <a:rect l="l" t="t" r="r" b="b"/>
              <a:pathLst>
                <a:path w="358" h="549" extrusionOk="0">
                  <a:moveTo>
                    <a:pt x="179" y="1"/>
                  </a:moveTo>
                  <a:cubicBezTo>
                    <a:pt x="83" y="1"/>
                    <a:pt x="0" y="72"/>
                    <a:pt x="0" y="179"/>
                  </a:cubicBezTo>
                  <a:lnTo>
                    <a:pt x="0" y="370"/>
                  </a:lnTo>
                  <a:cubicBezTo>
                    <a:pt x="0" y="465"/>
                    <a:pt x="72" y="549"/>
                    <a:pt x="179" y="549"/>
                  </a:cubicBezTo>
                  <a:cubicBezTo>
                    <a:pt x="274" y="549"/>
                    <a:pt x="357" y="477"/>
                    <a:pt x="357" y="370"/>
                  </a:cubicBezTo>
                  <a:lnTo>
                    <a:pt x="357" y="179"/>
                  </a:lnTo>
                  <a:cubicBezTo>
                    <a:pt x="357" y="72"/>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7" name="Google Shape;10667;p66"/>
            <p:cNvSpPr/>
            <p:nvPr/>
          </p:nvSpPr>
          <p:spPr>
            <a:xfrm>
              <a:off x="7753068" y="3453666"/>
              <a:ext cx="11341" cy="17392"/>
            </a:xfrm>
            <a:custGeom>
              <a:avLst/>
              <a:gdLst/>
              <a:ahLst/>
              <a:cxnLst/>
              <a:rect l="l" t="t" r="r" b="b"/>
              <a:pathLst>
                <a:path w="358" h="549" extrusionOk="0">
                  <a:moveTo>
                    <a:pt x="179" y="1"/>
                  </a:moveTo>
                  <a:cubicBezTo>
                    <a:pt x="96" y="1"/>
                    <a:pt x="1" y="72"/>
                    <a:pt x="1" y="179"/>
                  </a:cubicBezTo>
                  <a:lnTo>
                    <a:pt x="1" y="370"/>
                  </a:lnTo>
                  <a:cubicBezTo>
                    <a:pt x="1" y="465"/>
                    <a:pt x="72" y="549"/>
                    <a:pt x="179" y="549"/>
                  </a:cubicBezTo>
                  <a:cubicBezTo>
                    <a:pt x="286" y="549"/>
                    <a:pt x="358" y="477"/>
                    <a:pt x="358" y="370"/>
                  </a:cubicBezTo>
                  <a:lnTo>
                    <a:pt x="358" y="179"/>
                  </a:lnTo>
                  <a:cubicBezTo>
                    <a:pt x="358" y="72"/>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66"/>
            <p:cNvSpPr/>
            <p:nvPr/>
          </p:nvSpPr>
          <p:spPr>
            <a:xfrm>
              <a:off x="7699149" y="3494691"/>
              <a:ext cx="47932" cy="17487"/>
            </a:xfrm>
            <a:custGeom>
              <a:avLst/>
              <a:gdLst/>
              <a:ahLst/>
              <a:cxnLst/>
              <a:rect l="l" t="t" r="r" b="b"/>
              <a:pathLst>
                <a:path w="1513" h="552" extrusionOk="0">
                  <a:moveTo>
                    <a:pt x="1328" y="1"/>
                  </a:moveTo>
                  <a:cubicBezTo>
                    <a:pt x="1283" y="1"/>
                    <a:pt x="1238" y="21"/>
                    <a:pt x="1203" y="63"/>
                  </a:cubicBezTo>
                  <a:cubicBezTo>
                    <a:pt x="1131" y="123"/>
                    <a:pt x="976" y="194"/>
                    <a:pt x="762" y="194"/>
                  </a:cubicBezTo>
                  <a:cubicBezTo>
                    <a:pt x="536" y="194"/>
                    <a:pt x="393" y="123"/>
                    <a:pt x="333" y="63"/>
                  </a:cubicBezTo>
                  <a:cubicBezTo>
                    <a:pt x="301" y="25"/>
                    <a:pt x="260" y="9"/>
                    <a:pt x="219" y="9"/>
                  </a:cubicBezTo>
                  <a:cubicBezTo>
                    <a:pt x="171" y="9"/>
                    <a:pt x="122" y="31"/>
                    <a:pt x="83" y="63"/>
                  </a:cubicBezTo>
                  <a:cubicBezTo>
                    <a:pt x="0" y="135"/>
                    <a:pt x="24" y="242"/>
                    <a:pt x="83" y="313"/>
                  </a:cubicBezTo>
                  <a:cubicBezTo>
                    <a:pt x="226" y="456"/>
                    <a:pt x="476" y="551"/>
                    <a:pt x="762" y="551"/>
                  </a:cubicBezTo>
                  <a:cubicBezTo>
                    <a:pt x="1048" y="551"/>
                    <a:pt x="1298" y="456"/>
                    <a:pt x="1453" y="313"/>
                  </a:cubicBezTo>
                  <a:cubicBezTo>
                    <a:pt x="1512" y="242"/>
                    <a:pt x="1512" y="123"/>
                    <a:pt x="1453" y="63"/>
                  </a:cubicBezTo>
                  <a:cubicBezTo>
                    <a:pt x="1417" y="21"/>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66"/>
            <p:cNvSpPr/>
            <p:nvPr/>
          </p:nvSpPr>
          <p:spPr>
            <a:xfrm>
              <a:off x="7575787" y="3329955"/>
              <a:ext cx="295384" cy="376834"/>
            </a:xfrm>
            <a:custGeom>
              <a:avLst/>
              <a:gdLst/>
              <a:ahLst/>
              <a:cxnLst/>
              <a:rect l="l" t="t" r="r" b="b"/>
              <a:pathLst>
                <a:path w="9324" h="11895" extrusionOk="0">
                  <a:moveTo>
                    <a:pt x="4656" y="334"/>
                  </a:moveTo>
                  <a:cubicBezTo>
                    <a:pt x="5835" y="334"/>
                    <a:pt x="6859" y="929"/>
                    <a:pt x="7454" y="1834"/>
                  </a:cubicBezTo>
                  <a:lnTo>
                    <a:pt x="7335" y="3156"/>
                  </a:lnTo>
                  <a:cubicBezTo>
                    <a:pt x="6049" y="2025"/>
                    <a:pt x="4454" y="1882"/>
                    <a:pt x="4394" y="1858"/>
                  </a:cubicBezTo>
                  <a:cubicBezTo>
                    <a:pt x="4335" y="1858"/>
                    <a:pt x="4275" y="1882"/>
                    <a:pt x="4239" y="1941"/>
                  </a:cubicBezTo>
                  <a:cubicBezTo>
                    <a:pt x="4215" y="2001"/>
                    <a:pt x="4204" y="2060"/>
                    <a:pt x="4227" y="2108"/>
                  </a:cubicBezTo>
                  <a:lnTo>
                    <a:pt x="4406" y="2549"/>
                  </a:lnTo>
                  <a:cubicBezTo>
                    <a:pt x="3394" y="2406"/>
                    <a:pt x="2453" y="2060"/>
                    <a:pt x="1894" y="1810"/>
                  </a:cubicBezTo>
                  <a:cubicBezTo>
                    <a:pt x="2477" y="929"/>
                    <a:pt x="3501" y="334"/>
                    <a:pt x="4656" y="334"/>
                  </a:cubicBezTo>
                  <a:close/>
                  <a:moveTo>
                    <a:pt x="6882" y="3251"/>
                  </a:moveTo>
                  <a:cubicBezTo>
                    <a:pt x="7025" y="3358"/>
                    <a:pt x="7156" y="3477"/>
                    <a:pt x="7299" y="3608"/>
                  </a:cubicBezTo>
                  <a:lnTo>
                    <a:pt x="7275" y="3715"/>
                  </a:lnTo>
                  <a:lnTo>
                    <a:pt x="7073" y="3715"/>
                  </a:lnTo>
                  <a:cubicBezTo>
                    <a:pt x="6966" y="3715"/>
                    <a:pt x="6882" y="3620"/>
                    <a:pt x="6882" y="3513"/>
                  </a:cubicBezTo>
                  <a:lnTo>
                    <a:pt x="6882" y="3251"/>
                  </a:lnTo>
                  <a:close/>
                  <a:moveTo>
                    <a:pt x="2037" y="2251"/>
                  </a:moveTo>
                  <a:cubicBezTo>
                    <a:pt x="2691" y="2513"/>
                    <a:pt x="3644" y="2834"/>
                    <a:pt x="4644" y="2918"/>
                  </a:cubicBezTo>
                  <a:cubicBezTo>
                    <a:pt x="4704" y="2918"/>
                    <a:pt x="4763" y="2906"/>
                    <a:pt x="4811" y="2846"/>
                  </a:cubicBezTo>
                  <a:cubicBezTo>
                    <a:pt x="4835" y="2799"/>
                    <a:pt x="4858" y="2727"/>
                    <a:pt x="4823" y="2679"/>
                  </a:cubicBezTo>
                  <a:lnTo>
                    <a:pt x="4644" y="2251"/>
                  </a:lnTo>
                  <a:lnTo>
                    <a:pt x="4644" y="2251"/>
                  </a:lnTo>
                  <a:cubicBezTo>
                    <a:pt x="5049" y="2322"/>
                    <a:pt x="5787" y="2513"/>
                    <a:pt x="6537" y="2977"/>
                  </a:cubicBezTo>
                  <a:lnTo>
                    <a:pt x="6537" y="3489"/>
                  </a:lnTo>
                  <a:cubicBezTo>
                    <a:pt x="6537" y="3787"/>
                    <a:pt x="6775" y="4037"/>
                    <a:pt x="7085" y="4037"/>
                  </a:cubicBezTo>
                  <a:lnTo>
                    <a:pt x="7371" y="4037"/>
                  </a:lnTo>
                  <a:cubicBezTo>
                    <a:pt x="7454" y="4037"/>
                    <a:pt x="7537" y="4061"/>
                    <a:pt x="7597" y="4120"/>
                  </a:cubicBezTo>
                  <a:cubicBezTo>
                    <a:pt x="7656" y="4180"/>
                    <a:pt x="7680" y="4275"/>
                    <a:pt x="7668" y="4346"/>
                  </a:cubicBezTo>
                  <a:cubicBezTo>
                    <a:pt x="7656" y="4501"/>
                    <a:pt x="7514" y="4620"/>
                    <a:pt x="7359" y="4620"/>
                  </a:cubicBezTo>
                  <a:lnTo>
                    <a:pt x="7275" y="4620"/>
                  </a:lnTo>
                  <a:lnTo>
                    <a:pt x="7275" y="4596"/>
                  </a:lnTo>
                  <a:cubicBezTo>
                    <a:pt x="7275" y="4513"/>
                    <a:pt x="7204" y="4418"/>
                    <a:pt x="7097" y="4418"/>
                  </a:cubicBezTo>
                  <a:cubicBezTo>
                    <a:pt x="7013" y="4418"/>
                    <a:pt x="6918" y="4501"/>
                    <a:pt x="6918" y="4596"/>
                  </a:cubicBezTo>
                  <a:cubicBezTo>
                    <a:pt x="6918" y="5835"/>
                    <a:pt x="5906" y="6847"/>
                    <a:pt x="4680" y="6847"/>
                  </a:cubicBezTo>
                  <a:cubicBezTo>
                    <a:pt x="3442" y="6847"/>
                    <a:pt x="2430" y="5835"/>
                    <a:pt x="2430" y="4596"/>
                  </a:cubicBezTo>
                  <a:cubicBezTo>
                    <a:pt x="2430" y="4513"/>
                    <a:pt x="2358" y="4418"/>
                    <a:pt x="2251" y="4418"/>
                  </a:cubicBezTo>
                  <a:cubicBezTo>
                    <a:pt x="2156" y="4418"/>
                    <a:pt x="2072" y="4501"/>
                    <a:pt x="2072" y="4596"/>
                  </a:cubicBezTo>
                  <a:lnTo>
                    <a:pt x="2072" y="4620"/>
                  </a:lnTo>
                  <a:lnTo>
                    <a:pt x="1965" y="4620"/>
                  </a:lnTo>
                  <a:cubicBezTo>
                    <a:pt x="1882" y="4620"/>
                    <a:pt x="1799" y="4584"/>
                    <a:pt x="1739" y="4525"/>
                  </a:cubicBezTo>
                  <a:cubicBezTo>
                    <a:pt x="1679" y="4465"/>
                    <a:pt x="1656" y="4382"/>
                    <a:pt x="1668" y="4299"/>
                  </a:cubicBezTo>
                  <a:cubicBezTo>
                    <a:pt x="1679" y="4168"/>
                    <a:pt x="1822" y="4049"/>
                    <a:pt x="1977" y="4049"/>
                  </a:cubicBezTo>
                  <a:lnTo>
                    <a:pt x="2239" y="4049"/>
                  </a:lnTo>
                  <a:cubicBezTo>
                    <a:pt x="2537" y="4049"/>
                    <a:pt x="2787" y="3811"/>
                    <a:pt x="2787" y="3501"/>
                  </a:cubicBezTo>
                  <a:lnTo>
                    <a:pt x="2787" y="3072"/>
                  </a:lnTo>
                  <a:cubicBezTo>
                    <a:pt x="2787" y="2977"/>
                    <a:pt x="2715" y="2894"/>
                    <a:pt x="2608" y="2894"/>
                  </a:cubicBezTo>
                  <a:cubicBezTo>
                    <a:pt x="2513" y="2894"/>
                    <a:pt x="2430" y="2965"/>
                    <a:pt x="2430" y="3072"/>
                  </a:cubicBezTo>
                  <a:lnTo>
                    <a:pt x="2430" y="3501"/>
                  </a:lnTo>
                  <a:cubicBezTo>
                    <a:pt x="2430" y="3608"/>
                    <a:pt x="2334" y="3692"/>
                    <a:pt x="2239" y="3692"/>
                  </a:cubicBezTo>
                  <a:lnTo>
                    <a:pt x="2037" y="3692"/>
                  </a:lnTo>
                  <a:lnTo>
                    <a:pt x="2037" y="2251"/>
                  </a:lnTo>
                  <a:close/>
                  <a:moveTo>
                    <a:pt x="1703" y="2120"/>
                  </a:moveTo>
                  <a:lnTo>
                    <a:pt x="1703" y="3763"/>
                  </a:lnTo>
                  <a:cubicBezTo>
                    <a:pt x="1501" y="3858"/>
                    <a:pt x="1358" y="4049"/>
                    <a:pt x="1322" y="4275"/>
                  </a:cubicBezTo>
                  <a:cubicBezTo>
                    <a:pt x="1310" y="4454"/>
                    <a:pt x="1370" y="4632"/>
                    <a:pt x="1489" y="4763"/>
                  </a:cubicBezTo>
                  <a:cubicBezTo>
                    <a:pt x="1608" y="4894"/>
                    <a:pt x="1787" y="4977"/>
                    <a:pt x="1965" y="4977"/>
                  </a:cubicBezTo>
                  <a:lnTo>
                    <a:pt x="2096" y="4977"/>
                  </a:lnTo>
                  <a:cubicBezTo>
                    <a:pt x="2203" y="5704"/>
                    <a:pt x="2608" y="6347"/>
                    <a:pt x="3192" y="6740"/>
                  </a:cubicBezTo>
                  <a:lnTo>
                    <a:pt x="3192" y="7561"/>
                  </a:lnTo>
                  <a:cubicBezTo>
                    <a:pt x="3192" y="7644"/>
                    <a:pt x="3168" y="7716"/>
                    <a:pt x="3120" y="7763"/>
                  </a:cubicBezTo>
                  <a:lnTo>
                    <a:pt x="2822" y="7502"/>
                  </a:lnTo>
                  <a:cubicBezTo>
                    <a:pt x="1858" y="6680"/>
                    <a:pt x="1298" y="5489"/>
                    <a:pt x="1298" y="4215"/>
                  </a:cubicBezTo>
                  <a:lnTo>
                    <a:pt x="1298" y="3692"/>
                  </a:lnTo>
                  <a:cubicBezTo>
                    <a:pt x="1298" y="3132"/>
                    <a:pt x="1441" y="2596"/>
                    <a:pt x="1703" y="2120"/>
                  </a:cubicBezTo>
                  <a:close/>
                  <a:moveTo>
                    <a:pt x="7752" y="2406"/>
                  </a:moveTo>
                  <a:cubicBezTo>
                    <a:pt x="7918" y="2799"/>
                    <a:pt x="8025" y="3239"/>
                    <a:pt x="8025" y="3692"/>
                  </a:cubicBezTo>
                  <a:lnTo>
                    <a:pt x="8025" y="4215"/>
                  </a:lnTo>
                  <a:cubicBezTo>
                    <a:pt x="8025" y="5477"/>
                    <a:pt x="7478" y="6692"/>
                    <a:pt x="6490" y="7502"/>
                  </a:cubicBezTo>
                  <a:lnTo>
                    <a:pt x="6192" y="7763"/>
                  </a:lnTo>
                  <a:cubicBezTo>
                    <a:pt x="6168" y="7704"/>
                    <a:pt x="6132" y="7621"/>
                    <a:pt x="6132" y="7561"/>
                  </a:cubicBezTo>
                  <a:lnTo>
                    <a:pt x="6132" y="7430"/>
                  </a:lnTo>
                  <a:cubicBezTo>
                    <a:pt x="6132" y="7347"/>
                    <a:pt x="6061" y="7251"/>
                    <a:pt x="5954" y="7251"/>
                  </a:cubicBezTo>
                  <a:cubicBezTo>
                    <a:pt x="5870" y="7251"/>
                    <a:pt x="5775" y="7323"/>
                    <a:pt x="5775" y="7430"/>
                  </a:cubicBezTo>
                  <a:lnTo>
                    <a:pt x="5775" y="7561"/>
                  </a:lnTo>
                  <a:cubicBezTo>
                    <a:pt x="5775" y="7716"/>
                    <a:pt x="5823" y="7859"/>
                    <a:pt x="5906" y="8002"/>
                  </a:cubicBezTo>
                  <a:lnTo>
                    <a:pt x="4644" y="9073"/>
                  </a:lnTo>
                  <a:lnTo>
                    <a:pt x="3382" y="8002"/>
                  </a:lnTo>
                  <a:cubicBezTo>
                    <a:pt x="3465" y="7883"/>
                    <a:pt x="3513" y="7728"/>
                    <a:pt x="3513" y="7561"/>
                  </a:cubicBezTo>
                  <a:lnTo>
                    <a:pt x="3513" y="6966"/>
                  </a:lnTo>
                  <a:cubicBezTo>
                    <a:pt x="3858" y="7132"/>
                    <a:pt x="4239" y="7228"/>
                    <a:pt x="4644" y="7228"/>
                  </a:cubicBezTo>
                  <a:cubicBezTo>
                    <a:pt x="5954" y="7228"/>
                    <a:pt x="7037" y="6251"/>
                    <a:pt x="7216" y="4989"/>
                  </a:cubicBezTo>
                  <a:lnTo>
                    <a:pt x="7323" y="4989"/>
                  </a:lnTo>
                  <a:cubicBezTo>
                    <a:pt x="7668" y="4989"/>
                    <a:pt x="7954" y="4739"/>
                    <a:pt x="7990" y="4406"/>
                  </a:cubicBezTo>
                  <a:cubicBezTo>
                    <a:pt x="8002" y="4227"/>
                    <a:pt x="7954" y="4049"/>
                    <a:pt x="7835" y="3918"/>
                  </a:cubicBezTo>
                  <a:cubicBezTo>
                    <a:pt x="7775" y="3858"/>
                    <a:pt x="7716" y="3811"/>
                    <a:pt x="7633" y="3775"/>
                  </a:cubicBezTo>
                  <a:lnTo>
                    <a:pt x="7752" y="2406"/>
                  </a:lnTo>
                  <a:close/>
                  <a:moveTo>
                    <a:pt x="4656" y="9454"/>
                  </a:moveTo>
                  <a:cubicBezTo>
                    <a:pt x="4763" y="9454"/>
                    <a:pt x="4858" y="9549"/>
                    <a:pt x="4858" y="9645"/>
                  </a:cubicBezTo>
                  <a:lnTo>
                    <a:pt x="4858" y="10026"/>
                  </a:lnTo>
                  <a:cubicBezTo>
                    <a:pt x="4858" y="10121"/>
                    <a:pt x="4763" y="10216"/>
                    <a:pt x="4656" y="10216"/>
                  </a:cubicBezTo>
                  <a:cubicBezTo>
                    <a:pt x="4561" y="10216"/>
                    <a:pt x="4466" y="10121"/>
                    <a:pt x="4466" y="10026"/>
                  </a:cubicBezTo>
                  <a:lnTo>
                    <a:pt x="4466" y="9645"/>
                  </a:lnTo>
                  <a:cubicBezTo>
                    <a:pt x="4466" y="9549"/>
                    <a:pt x="4561" y="9454"/>
                    <a:pt x="4656" y="9454"/>
                  </a:cubicBezTo>
                  <a:close/>
                  <a:moveTo>
                    <a:pt x="4644" y="1"/>
                  </a:moveTo>
                  <a:cubicBezTo>
                    <a:pt x="2608" y="1"/>
                    <a:pt x="941" y="1667"/>
                    <a:pt x="941" y="3715"/>
                  </a:cubicBezTo>
                  <a:lnTo>
                    <a:pt x="941" y="4227"/>
                  </a:lnTo>
                  <a:cubicBezTo>
                    <a:pt x="941" y="5597"/>
                    <a:pt x="1537" y="6894"/>
                    <a:pt x="2596" y="7775"/>
                  </a:cubicBezTo>
                  <a:lnTo>
                    <a:pt x="2799" y="7954"/>
                  </a:lnTo>
                  <a:lnTo>
                    <a:pt x="929" y="8502"/>
                  </a:lnTo>
                  <a:cubicBezTo>
                    <a:pt x="370" y="8668"/>
                    <a:pt x="1" y="9168"/>
                    <a:pt x="1" y="9740"/>
                  </a:cubicBezTo>
                  <a:lnTo>
                    <a:pt x="1" y="11693"/>
                  </a:lnTo>
                  <a:cubicBezTo>
                    <a:pt x="1" y="11776"/>
                    <a:pt x="72" y="11871"/>
                    <a:pt x="179" y="11871"/>
                  </a:cubicBezTo>
                  <a:cubicBezTo>
                    <a:pt x="275" y="11871"/>
                    <a:pt x="358" y="11788"/>
                    <a:pt x="358" y="11693"/>
                  </a:cubicBezTo>
                  <a:lnTo>
                    <a:pt x="358" y="9740"/>
                  </a:lnTo>
                  <a:cubicBezTo>
                    <a:pt x="358" y="9609"/>
                    <a:pt x="394" y="9490"/>
                    <a:pt x="429" y="9383"/>
                  </a:cubicBezTo>
                  <a:lnTo>
                    <a:pt x="1489" y="10299"/>
                  </a:lnTo>
                  <a:cubicBezTo>
                    <a:pt x="1608" y="10407"/>
                    <a:pt x="1679" y="10573"/>
                    <a:pt x="1679" y="10740"/>
                  </a:cubicBezTo>
                  <a:lnTo>
                    <a:pt x="1679" y="11704"/>
                  </a:lnTo>
                  <a:cubicBezTo>
                    <a:pt x="1679" y="11788"/>
                    <a:pt x="1763" y="11883"/>
                    <a:pt x="1858" y="11883"/>
                  </a:cubicBezTo>
                  <a:cubicBezTo>
                    <a:pt x="1953" y="11883"/>
                    <a:pt x="2037" y="11812"/>
                    <a:pt x="2037" y="11704"/>
                  </a:cubicBezTo>
                  <a:lnTo>
                    <a:pt x="2037" y="10740"/>
                  </a:lnTo>
                  <a:cubicBezTo>
                    <a:pt x="2037" y="10466"/>
                    <a:pt x="1918" y="10216"/>
                    <a:pt x="1727" y="10049"/>
                  </a:cubicBezTo>
                  <a:lnTo>
                    <a:pt x="644" y="9097"/>
                  </a:lnTo>
                  <a:cubicBezTo>
                    <a:pt x="751" y="8978"/>
                    <a:pt x="894" y="8895"/>
                    <a:pt x="1048" y="8847"/>
                  </a:cubicBezTo>
                  <a:lnTo>
                    <a:pt x="3013" y="8264"/>
                  </a:lnTo>
                  <a:cubicBezTo>
                    <a:pt x="3049" y="8252"/>
                    <a:pt x="3084" y="8240"/>
                    <a:pt x="3132" y="8216"/>
                  </a:cubicBezTo>
                  <a:lnTo>
                    <a:pt x="4323" y="9228"/>
                  </a:lnTo>
                  <a:cubicBezTo>
                    <a:pt x="4180" y="9335"/>
                    <a:pt x="4108" y="9490"/>
                    <a:pt x="4108" y="9668"/>
                  </a:cubicBezTo>
                  <a:lnTo>
                    <a:pt x="4108" y="10038"/>
                  </a:lnTo>
                  <a:cubicBezTo>
                    <a:pt x="4108" y="10276"/>
                    <a:pt x="4263" y="10478"/>
                    <a:pt x="4477" y="10561"/>
                  </a:cubicBezTo>
                  <a:lnTo>
                    <a:pt x="4477" y="11716"/>
                  </a:lnTo>
                  <a:cubicBezTo>
                    <a:pt x="4477" y="11812"/>
                    <a:pt x="4561" y="11895"/>
                    <a:pt x="4656" y="11895"/>
                  </a:cubicBezTo>
                  <a:cubicBezTo>
                    <a:pt x="4751" y="11895"/>
                    <a:pt x="4835" y="11823"/>
                    <a:pt x="4835" y="11716"/>
                  </a:cubicBezTo>
                  <a:lnTo>
                    <a:pt x="4835" y="10561"/>
                  </a:lnTo>
                  <a:cubicBezTo>
                    <a:pt x="5061" y="10478"/>
                    <a:pt x="5216" y="10276"/>
                    <a:pt x="5216" y="10038"/>
                  </a:cubicBezTo>
                  <a:lnTo>
                    <a:pt x="5216" y="9668"/>
                  </a:lnTo>
                  <a:cubicBezTo>
                    <a:pt x="5216" y="9490"/>
                    <a:pt x="5132" y="9335"/>
                    <a:pt x="5001" y="9228"/>
                  </a:cubicBezTo>
                  <a:lnTo>
                    <a:pt x="6192" y="8216"/>
                  </a:lnTo>
                  <a:cubicBezTo>
                    <a:pt x="6240" y="8240"/>
                    <a:pt x="6263" y="8252"/>
                    <a:pt x="6311" y="8264"/>
                  </a:cubicBezTo>
                  <a:lnTo>
                    <a:pt x="8276" y="8847"/>
                  </a:lnTo>
                  <a:cubicBezTo>
                    <a:pt x="8442" y="8895"/>
                    <a:pt x="8573" y="8978"/>
                    <a:pt x="8680" y="9097"/>
                  </a:cubicBezTo>
                  <a:lnTo>
                    <a:pt x="7597" y="10049"/>
                  </a:lnTo>
                  <a:cubicBezTo>
                    <a:pt x="7394" y="10228"/>
                    <a:pt x="7275" y="10478"/>
                    <a:pt x="7275" y="10740"/>
                  </a:cubicBezTo>
                  <a:lnTo>
                    <a:pt x="7275" y="11704"/>
                  </a:lnTo>
                  <a:cubicBezTo>
                    <a:pt x="7275" y="11788"/>
                    <a:pt x="7359" y="11883"/>
                    <a:pt x="7454" y="11883"/>
                  </a:cubicBezTo>
                  <a:cubicBezTo>
                    <a:pt x="7549" y="11883"/>
                    <a:pt x="7633" y="11812"/>
                    <a:pt x="7633" y="11704"/>
                  </a:cubicBezTo>
                  <a:lnTo>
                    <a:pt x="7633" y="10740"/>
                  </a:lnTo>
                  <a:cubicBezTo>
                    <a:pt x="7633" y="10573"/>
                    <a:pt x="7716" y="10407"/>
                    <a:pt x="7835" y="10299"/>
                  </a:cubicBezTo>
                  <a:lnTo>
                    <a:pt x="8883" y="9383"/>
                  </a:lnTo>
                  <a:cubicBezTo>
                    <a:pt x="8930" y="9502"/>
                    <a:pt x="8966" y="9621"/>
                    <a:pt x="8966" y="9740"/>
                  </a:cubicBezTo>
                  <a:lnTo>
                    <a:pt x="8966" y="11693"/>
                  </a:lnTo>
                  <a:cubicBezTo>
                    <a:pt x="8966" y="11776"/>
                    <a:pt x="9038" y="11871"/>
                    <a:pt x="9145" y="11871"/>
                  </a:cubicBezTo>
                  <a:cubicBezTo>
                    <a:pt x="9228" y="11871"/>
                    <a:pt x="9323" y="11788"/>
                    <a:pt x="9323" y="11693"/>
                  </a:cubicBezTo>
                  <a:lnTo>
                    <a:pt x="9323" y="9740"/>
                  </a:lnTo>
                  <a:cubicBezTo>
                    <a:pt x="9299" y="9168"/>
                    <a:pt x="8918" y="8668"/>
                    <a:pt x="8371" y="8502"/>
                  </a:cubicBezTo>
                  <a:lnTo>
                    <a:pt x="6490" y="7954"/>
                  </a:lnTo>
                  <a:lnTo>
                    <a:pt x="6704" y="7775"/>
                  </a:lnTo>
                  <a:cubicBezTo>
                    <a:pt x="7752" y="6894"/>
                    <a:pt x="8347" y="5597"/>
                    <a:pt x="8347" y="4227"/>
                  </a:cubicBezTo>
                  <a:lnTo>
                    <a:pt x="8347" y="3715"/>
                  </a:lnTo>
                  <a:cubicBezTo>
                    <a:pt x="8347" y="1667"/>
                    <a:pt x="6680"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66"/>
            <p:cNvSpPr/>
            <p:nvPr/>
          </p:nvSpPr>
          <p:spPr>
            <a:xfrm>
              <a:off x="7676118" y="3435576"/>
              <a:ext cx="23412" cy="11341"/>
            </a:xfrm>
            <a:custGeom>
              <a:avLst/>
              <a:gdLst/>
              <a:ahLst/>
              <a:cxnLst/>
              <a:rect l="l" t="t" r="r" b="b"/>
              <a:pathLst>
                <a:path w="739" h="358" extrusionOk="0">
                  <a:moveTo>
                    <a:pt x="179" y="0"/>
                  </a:moveTo>
                  <a:cubicBezTo>
                    <a:pt x="96" y="0"/>
                    <a:pt x="1" y="84"/>
                    <a:pt x="1" y="179"/>
                  </a:cubicBezTo>
                  <a:cubicBezTo>
                    <a:pt x="1" y="274"/>
                    <a:pt x="84" y="358"/>
                    <a:pt x="179" y="358"/>
                  </a:cubicBezTo>
                  <a:lnTo>
                    <a:pt x="560" y="358"/>
                  </a:lnTo>
                  <a:cubicBezTo>
                    <a:pt x="644" y="358"/>
                    <a:pt x="739" y="286"/>
                    <a:pt x="739" y="179"/>
                  </a:cubicBezTo>
                  <a:cubicBezTo>
                    <a:pt x="739" y="84"/>
                    <a:pt x="656"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66"/>
            <p:cNvSpPr/>
            <p:nvPr/>
          </p:nvSpPr>
          <p:spPr>
            <a:xfrm>
              <a:off x="7747049" y="3435576"/>
              <a:ext cx="23031" cy="11341"/>
            </a:xfrm>
            <a:custGeom>
              <a:avLst/>
              <a:gdLst/>
              <a:ahLst/>
              <a:cxnLst/>
              <a:rect l="l" t="t" r="r" b="b"/>
              <a:pathLst>
                <a:path w="727" h="358" extrusionOk="0">
                  <a:moveTo>
                    <a:pt x="179" y="0"/>
                  </a:moveTo>
                  <a:cubicBezTo>
                    <a:pt x="83" y="0"/>
                    <a:pt x="0" y="84"/>
                    <a:pt x="0" y="179"/>
                  </a:cubicBezTo>
                  <a:cubicBezTo>
                    <a:pt x="0" y="274"/>
                    <a:pt x="72" y="358"/>
                    <a:pt x="179" y="358"/>
                  </a:cubicBezTo>
                  <a:lnTo>
                    <a:pt x="548" y="358"/>
                  </a:lnTo>
                  <a:cubicBezTo>
                    <a:pt x="643" y="358"/>
                    <a:pt x="726" y="286"/>
                    <a:pt x="726" y="179"/>
                  </a:cubicBezTo>
                  <a:cubicBezTo>
                    <a:pt x="726" y="84"/>
                    <a:pt x="655" y="0"/>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2" name="Google Shape;10672;p66"/>
          <p:cNvGrpSpPr/>
          <p:nvPr/>
        </p:nvGrpSpPr>
        <p:grpSpPr>
          <a:xfrm>
            <a:off x="864062" y="2884503"/>
            <a:ext cx="264084" cy="347783"/>
            <a:chOff x="864062" y="2884503"/>
            <a:chExt cx="264084" cy="347783"/>
          </a:xfrm>
          <a:solidFill>
            <a:schemeClr val="accent1"/>
          </a:solidFill>
        </p:grpSpPr>
        <p:sp>
          <p:nvSpPr>
            <p:cNvPr id="10673" name="Google Shape;10673;p66"/>
            <p:cNvSpPr/>
            <p:nvPr/>
          </p:nvSpPr>
          <p:spPr>
            <a:xfrm>
              <a:off x="944783" y="2884503"/>
              <a:ext cx="102263" cy="122982"/>
            </a:xfrm>
            <a:custGeom>
              <a:avLst/>
              <a:gdLst/>
              <a:ahLst/>
              <a:cxnLst/>
              <a:rect l="l" t="t" r="r" b="b"/>
              <a:pathLst>
                <a:path w="3228" h="3882" extrusionOk="0">
                  <a:moveTo>
                    <a:pt x="1608" y="0"/>
                  </a:moveTo>
                  <a:cubicBezTo>
                    <a:pt x="715" y="0"/>
                    <a:pt x="1" y="727"/>
                    <a:pt x="1" y="1608"/>
                  </a:cubicBezTo>
                  <a:cubicBezTo>
                    <a:pt x="1" y="2286"/>
                    <a:pt x="418" y="2882"/>
                    <a:pt x="1060" y="3120"/>
                  </a:cubicBezTo>
                  <a:lnTo>
                    <a:pt x="1477" y="3810"/>
                  </a:lnTo>
                  <a:cubicBezTo>
                    <a:pt x="1501" y="3858"/>
                    <a:pt x="1549" y="3882"/>
                    <a:pt x="1608" y="3882"/>
                  </a:cubicBezTo>
                  <a:cubicBezTo>
                    <a:pt x="1668" y="3882"/>
                    <a:pt x="1715" y="3858"/>
                    <a:pt x="1739" y="3810"/>
                  </a:cubicBezTo>
                  <a:lnTo>
                    <a:pt x="2156" y="3120"/>
                  </a:lnTo>
                  <a:cubicBezTo>
                    <a:pt x="2561" y="2977"/>
                    <a:pt x="2906" y="2667"/>
                    <a:pt x="3085" y="2263"/>
                  </a:cubicBezTo>
                  <a:cubicBezTo>
                    <a:pt x="3108" y="2191"/>
                    <a:pt x="3085" y="2084"/>
                    <a:pt x="3001" y="2060"/>
                  </a:cubicBezTo>
                  <a:cubicBezTo>
                    <a:pt x="2982" y="2051"/>
                    <a:pt x="2961" y="2046"/>
                    <a:pt x="2940" y="2046"/>
                  </a:cubicBezTo>
                  <a:cubicBezTo>
                    <a:pt x="2883" y="2046"/>
                    <a:pt x="2825" y="2079"/>
                    <a:pt x="2799" y="2132"/>
                  </a:cubicBezTo>
                  <a:cubicBezTo>
                    <a:pt x="2644" y="2465"/>
                    <a:pt x="2370" y="2727"/>
                    <a:pt x="2013" y="2834"/>
                  </a:cubicBezTo>
                  <a:cubicBezTo>
                    <a:pt x="1977" y="2846"/>
                    <a:pt x="1930" y="2858"/>
                    <a:pt x="1918" y="2905"/>
                  </a:cubicBezTo>
                  <a:lnTo>
                    <a:pt x="1608" y="3406"/>
                  </a:lnTo>
                  <a:lnTo>
                    <a:pt x="1299" y="2905"/>
                  </a:lnTo>
                  <a:cubicBezTo>
                    <a:pt x="1275" y="2870"/>
                    <a:pt x="1251" y="2846"/>
                    <a:pt x="1203" y="2834"/>
                  </a:cubicBezTo>
                  <a:cubicBezTo>
                    <a:pt x="668" y="2655"/>
                    <a:pt x="310" y="2155"/>
                    <a:pt x="310" y="1596"/>
                  </a:cubicBezTo>
                  <a:cubicBezTo>
                    <a:pt x="310" y="905"/>
                    <a:pt x="894" y="322"/>
                    <a:pt x="1608" y="322"/>
                  </a:cubicBezTo>
                  <a:cubicBezTo>
                    <a:pt x="2311" y="322"/>
                    <a:pt x="2870" y="881"/>
                    <a:pt x="2906" y="1572"/>
                  </a:cubicBezTo>
                  <a:cubicBezTo>
                    <a:pt x="2906" y="1667"/>
                    <a:pt x="2977" y="1739"/>
                    <a:pt x="3061" y="1739"/>
                  </a:cubicBezTo>
                  <a:cubicBezTo>
                    <a:pt x="3156" y="1739"/>
                    <a:pt x="3227" y="1667"/>
                    <a:pt x="3227" y="1572"/>
                  </a:cubicBezTo>
                  <a:cubicBezTo>
                    <a:pt x="3215" y="1167"/>
                    <a:pt x="3049" y="762"/>
                    <a:pt x="2739" y="465"/>
                  </a:cubicBezTo>
                  <a:cubicBezTo>
                    <a:pt x="2442" y="167"/>
                    <a:pt x="2037"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66"/>
            <p:cNvSpPr/>
            <p:nvPr/>
          </p:nvSpPr>
          <p:spPr>
            <a:xfrm>
              <a:off x="963664" y="2903733"/>
              <a:ext cx="65261" cy="64152"/>
            </a:xfrm>
            <a:custGeom>
              <a:avLst/>
              <a:gdLst/>
              <a:ahLst/>
              <a:cxnLst/>
              <a:rect l="l" t="t" r="r" b="b"/>
              <a:pathLst>
                <a:path w="2060" h="2025" extrusionOk="0">
                  <a:moveTo>
                    <a:pt x="1012" y="584"/>
                  </a:moveTo>
                  <a:cubicBezTo>
                    <a:pt x="1250" y="584"/>
                    <a:pt x="1441" y="774"/>
                    <a:pt x="1441" y="1013"/>
                  </a:cubicBezTo>
                  <a:cubicBezTo>
                    <a:pt x="1441" y="1251"/>
                    <a:pt x="1250" y="1453"/>
                    <a:pt x="1012" y="1453"/>
                  </a:cubicBezTo>
                  <a:cubicBezTo>
                    <a:pt x="774" y="1453"/>
                    <a:pt x="584" y="1251"/>
                    <a:pt x="584" y="1013"/>
                  </a:cubicBezTo>
                  <a:cubicBezTo>
                    <a:pt x="584" y="774"/>
                    <a:pt x="774" y="584"/>
                    <a:pt x="1012" y="584"/>
                  </a:cubicBezTo>
                  <a:close/>
                  <a:moveTo>
                    <a:pt x="1012" y="1"/>
                  </a:moveTo>
                  <a:cubicBezTo>
                    <a:pt x="929" y="1"/>
                    <a:pt x="845" y="72"/>
                    <a:pt x="845" y="167"/>
                  </a:cubicBezTo>
                  <a:lnTo>
                    <a:pt x="845" y="274"/>
                  </a:lnTo>
                  <a:cubicBezTo>
                    <a:pt x="762" y="286"/>
                    <a:pt x="667" y="334"/>
                    <a:pt x="595" y="370"/>
                  </a:cubicBezTo>
                  <a:lnTo>
                    <a:pt x="524" y="298"/>
                  </a:lnTo>
                  <a:cubicBezTo>
                    <a:pt x="494" y="268"/>
                    <a:pt x="453" y="254"/>
                    <a:pt x="411" y="254"/>
                  </a:cubicBezTo>
                  <a:cubicBezTo>
                    <a:pt x="369" y="254"/>
                    <a:pt x="328" y="268"/>
                    <a:pt x="298" y="298"/>
                  </a:cubicBezTo>
                  <a:cubicBezTo>
                    <a:pt x="238" y="358"/>
                    <a:pt x="238" y="465"/>
                    <a:pt x="298" y="524"/>
                  </a:cubicBezTo>
                  <a:lnTo>
                    <a:pt x="369" y="596"/>
                  </a:lnTo>
                  <a:cubicBezTo>
                    <a:pt x="333" y="667"/>
                    <a:pt x="286" y="763"/>
                    <a:pt x="274" y="858"/>
                  </a:cubicBezTo>
                  <a:lnTo>
                    <a:pt x="167" y="858"/>
                  </a:lnTo>
                  <a:cubicBezTo>
                    <a:pt x="72" y="858"/>
                    <a:pt x="0" y="929"/>
                    <a:pt x="0" y="1013"/>
                  </a:cubicBezTo>
                  <a:cubicBezTo>
                    <a:pt x="0" y="1108"/>
                    <a:pt x="72" y="1179"/>
                    <a:pt x="167" y="1179"/>
                  </a:cubicBezTo>
                  <a:lnTo>
                    <a:pt x="274" y="1179"/>
                  </a:lnTo>
                  <a:cubicBezTo>
                    <a:pt x="286" y="1275"/>
                    <a:pt x="333" y="1358"/>
                    <a:pt x="369" y="1429"/>
                  </a:cubicBezTo>
                  <a:lnTo>
                    <a:pt x="298" y="1513"/>
                  </a:lnTo>
                  <a:cubicBezTo>
                    <a:pt x="238" y="1572"/>
                    <a:pt x="238" y="1667"/>
                    <a:pt x="298" y="1727"/>
                  </a:cubicBezTo>
                  <a:cubicBezTo>
                    <a:pt x="333" y="1763"/>
                    <a:pt x="369" y="1775"/>
                    <a:pt x="417" y="1775"/>
                  </a:cubicBezTo>
                  <a:cubicBezTo>
                    <a:pt x="464" y="1775"/>
                    <a:pt x="512" y="1763"/>
                    <a:pt x="536" y="1727"/>
                  </a:cubicBezTo>
                  <a:lnTo>
                    <a:pt x="607" y="1656"/>
                  </a:lnTo>
                  <a:cubicBezTo>
                    <a:pt x="691" y="1703"/>
                    <a:pt x="774" y="1751"/>
                    <a:pt x="869" y="1763"/>
                  </a:cubicBezTo>
                  <a:lnTo>
                    <a:pt x="869" y="1870"/>
                  </a:lnTo>
                  <a:cubicBezTo>
                    <a:pt x="869" y="1953"/>
                    <a:pt x="941" y="2025"/>
                    <a:pt x="1024" y="2025"/>
                  </a:cubicBezTo>
                  <a:cubicBezTo>
                    <a:pt x="1119" y="2025"/>
                    <a:pt x="1191" y="1953"/>
                    <a:pt x="1191" y="1870"/>
                  </a:cubicBezTo>
                  <a:lnTo>
                    <a:pt x="1191" y="1763"/>
                  </a:lnTo>
                  <a:cubicBezTo>
                    <a:pt x="1286" y="1751"/>
                    <a:pt x="1369" y="1703"/>
                    <a:pt x="1441" y="1656"/>
                  </a:cubicBezTo>
                  <a:lnTo>
                    <a:pt x="1524" y="1727"/>
                  </a:lnTo>
                  <a:cubicBezTo>
                    <a:pt x="1548" y="1763"/>
                    <a:pt x="1596" y="1775"/>
                    <a:pt x="1643" y="1775"/>
                  </a:cubicBezTo>
                  <a:cubicBezTo>
                    <a:pt x="1679" y="1775"/>
                    <a:pt x="1727" y="1763"/>
                    <a:pt x="1762" y="1727"/>
                  </a:cubicBezTo>
                  <a:cubicBezTo>
                    <a:pt x="1822" y="1667"/>
                    <a:pt x="1822" y="1572"/>
                    <a:pt x="1762" y="1513"/>
                  </a:cubicBezTo>
                  <a:lnTo>
                    <a:pt x="1679" y="1429"/>
                  </a:lnTo>
                  <a:cubicBezTo>
                    <a:pt x="1727" y="1358"/>
                    <a:pt x="1774" y="1275"/>
                    <a:pt x="1786" y="1179"/>
                  </a:cubicBezTo>
                  <a:lnTo>
                    <a:pt x="1893" y="1179"/>
                  </a:lnTo>
                  <a:cubicBezTo>
                    <a:pt x="1977" y="1179"/>
                    <a:pt x="2060" y="1108"/>
                    <a:pt x="2060" y="1013"/>
                  </a:cubicBezTo>
                  <a:cubicBezTo>
                    <a:pt x="2012" y="929"/>
                    <a:pt x="1953" y="858"/>
                    <a:pt x="1857" y="858"/>
                  </a:cubicBezTo>
                  <a:lnTo>
                    <a:pt x="1762" y="858"/>
                  </a:lnTo>
                  <a:cubicBezTo>
                    <a:pt x="1738" y="763"/>
                    <a:pt x="1703" y="667"/>
                    <a:pt x="1655" y="596"/>
                  </a:cubicBezTo>
                  <a:lnTo>
                    <a:pt x="1727" y="524"/>
                  </a:lnTo>
                  <a:cubicBezTo>
                    <a:pt x="1786" y="465"/>
                    <a:pt x="1786" y="358"/>
                    <a:pt x="1727" y="298"/>
                  </a:cubicBezTo>
                  <a:cubicBezTo>
                    <a:pt x="1697" y="268"/>
                    <a:pt x="1655" y="254"/>
                    <a:pt x="1613" y="254"/>
                  </a:cubicBezTo>
                  <a:cubicBezTo>
                    <a:pt x="1572" y="254"/>
                    <a:pt x="1530" y="268"/>
                    <a:pt x="1500" y="298"/>
                  </a:cubicBezTo>
                  <a:lnTo>
                    <a:pt x="1429" y="370"/>
                  </a:lnTo>
                  <a:cubicBezTo>
                    <a:pt x="1357" y="334"/>
                    <a:pt x="1262" y="286"/>
                    <a:pt x="1179" y="274"/>
                  </a:cubicBezTo>
                  <a:lnTo>
                    <a:pt x="1179" y="167"/>
                  </a:lnTo>
                  <a:cubicBezTo>
                    <a:pt x="1179" y="72"/>
                    <a:pt x="1107" y="1"/>
                    <a:pt x="1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66"/>
            <p:cNvSpPr/>
            <p:nvPr/>
          </p:nvSpPr>
          <p:spPr>
            <a:xfrm>
              <a:off x="864062" y="2987843"/>
              <a:ext cx="264084" cy="244443"/>
            </a:xfrm>
            <a:custGeom>
              <a:avLst/>
              <a:gdLst/>
              <a:ahLst/>
              <a:cxnLst/>
              <a:rect l="l" t="t" r="r" b="b"/>
              <a:pathLst>
                <a:path w="8336" h="7716" extrusionOk="0">
                  <a:moveTo>
                    <a:pt x="2513" y="1"/>
                  </a:moveTo>
                  <a:cubicBezTo>
                    <a:pt x="2477" y="1"/>
                    <a:pt x="2418" y="13"/>
                    <a:pt x="2370" y="24"/>
                  </a:cubicBezTo>
                  <a:cubicBezTo>
                    <a:pt x="1834" y="167"/>
                    <a:pt x="1442" y="667"/>
                    <a:pt x="1442" y="1263"/>
                  </a:cubicBezTo>
                  <a:lnTo>
                    <a:pt x="1442" y="1358"/>
                  </a:lnTo>
                  <a:cubicBezTo>
                    <a:pt x="953" y="1513"/>
                    <a:pt x="632" y="2013"/>
                    <a:pt x="632" y="2560"/>
                  </a:cubicBezTo>
                  <a:cubicBezTo>
                    <a:pt x="632" y="2751"/>
                    <a:pt x="680" y="2941"/>
                    <a:pt x="751" y="3120"/>
                  </a:cubicBezTo>
                  <a:cubicBezTo>
                    <a:pt x="287" y="3453"/>
                    <a:pt x="1" y="4001"/>
                    <a:pt x="1" y="4596"/>
                  </a:cubicBezTo>
                  <a:cubicBezTo>
                    <a:pt x="1" y="4966"/>
                    <a:pt x="108" y="5323"/>
                    <a:pt x="322" y="5620"/>
                  </a:cubicBezTo>
                  <a:cubicBezTo>
                    <a:pt x="346" y="5675"/>
                    <a:pt x="395" y="5699"/>
                    <a:pt x="446" y="5699"/>
                  </a:cubicBezTo>
                  <a:cubicBezTo>
                    <a:pt x="473" y="5699"/>
                    <a:pt x="500" y="5692"/>
                    <a:pt x="525" y="5680"/>
                  </a:cubicBezTo>
                  <a:cubicBezTo>
                    <a:pt x="620" y="5644"/>
                    <a:pt x="644" y="5537"/>
                    <a:pt x="584" y="5442"/>
                  </a:cubicBezTo>
                  <a:cubicBezTo>
                    <a:pt x="406" y="5192"/>
                    <a:pt x="322" y="4894"/>
                    <a:pt x="322" y="4596"/>
                  </a:cubicBezTo>
                  <a:cubicBezTo>
                    <a:pt x="322" y="4061"/>
                    <a:pt x="596" y="3573"/>
                    <a:pt x="1037" y="3311"/>
                  </a:cubicBezTo>
                  <a:cubicBezTo>
                    <a:pt x="1037" y="3311"/>
                    <a:pt x="1049" y="3311"/>
                    <a:pt x="1049" y="3299"/>
                  </a:cubicBezTo>
                  <a:cubicBezTo>
                    <a:pt x="1049" y="3299"/>
                    <a:pt x="1327" y="3093"/>
                    <a:pt x="1883" y="3093"/>
                  </a:cubicBezTo>
                  <a:cubicBezTo>
                    <a:pt x="1925" y="3093"/>
                    <a:pt x="1968" y="3094"/>
                    <a:pt x="2013" y="3096"/>
                  </a:cubicBezTo>
                  <a:cubicBezTo>
                    <a:pt x="2108" y="3096"/>
                    <a:pt x="2180" y="3037"/>
                    <a:pt x="2180" y="2941"/>
                  </a:cubicBezTo>
                  <a:cubicBezTo>
                    <a:pt x="2180" y="2858"/>
                    <a:pt x="2120" y="2775"/>
                    <a:pt x="2025" y="2775"/>
                  </a:cubicBezTo>
                  <a:cubicBezTo>
                    <a:pt x="2000" y="2774"/>
                    <a:pt x="1975" y="2774"/>
                    <a:pt x="1950" y="2774"/>
                  </a:cubicBezTo>
                  <a:cubicBezTo>
                    <a:pt x="1502" y="2774"/>
                    <a:pt x="1182" y="2874"/>
                    <a:pt x="1013" y="2953"/>
                  </a:cubicBezTo>
                  <a:cubicBezTo>
                    <a:pt x="953" y="2834"/>
                    <a:pt x="941" y="2703"/>
                    <a:pt x="941" y="2560"/>
                  </a:cubicBezTo>
                  <a:cubicBezTo>
                    <a:pt x="941" y="2108"/>
                    <a:pt x="1239" y="1727"/>
                    <a:pt x="1644" y="1632"/>
                  </a:cubicBezTo>
                  <a:cubicBezTo>
                    <a:pt x="1680" y="1632"/>
                    <a:pt x="1882" y="1632"/>
                    <a:pt x="2013" y="1763"/>
                  </a:cubicBezTo>
                  <a:cubicBezTo>
                    <a:pt x="2120" y="1870"/>
                    <a:pt x="2180" y="2025"/>
                    <a:pt x="2180" y="2239"/>
                  </a:cubicBezTo>
                  <a:cubicBezTo>
                    <a:pt x="2180" y="2334"/>
                    <a:pt x="2251" y="2406"/>
                    <a:pt x="2323" y="2406"/>
                  </a:cubicBezTo>
                  <a:cubicBezTo>
                    <a:pt x="2418" y="2406"/>
                    <a:pt x="2489" y="2334"/>
                    <a:pt x="2489" y="2239"/>
                  </a:cubicBezTo>
                  <a:cubicBezTo>
                    <a:pt x="2489" y="1929"/>
                    <a:pt x="2394" y="1691"/>
                    <a:pt x="2215" y="1525"/>
                  </a:cubicBezTo>
                  <a:cubicBezTo>
                    <a:pt x="2073" y="1394"/>
                    <a:pt x="1882" y="1334"/>
                    <a:pt x="1763" y="1322"/>
                  </a:cubicBezTo>
                  <a:lnTo>
                    <a:pt x="1763" y="1275"/>
                  </a:lnTo>
                  <a:cubicBezTo>
                    <a:pt x="1763" y="846"/>
                    <a:pt x="2037" y="453"/>
                    <a:pt x="2430" y="358"/>
                  </a:cubicBezTo>
                  <a:cubicBezTo>
                    <a:pt x="2477" y="334"/>
                    <a:pt x="2513" y="334"/>
                    <a:pt x="2561" y="322"/>
                  </a:cubicBezTo>
                  <a:lnTo>
                    <a:pt x="2846" y="322"/>
                  </a:lnTo>
                  <a:cubicBezTo>
                    <a:pt x="3370" y="322"/>
                    <a:pt x="3799" y="751"/>
                    <a:pt x="3799" y="1275"/>
                  </a:cubicBezTo>
                  <a:lnTo>
                    <a:pt x="3799" y="4608"/>
                  </a:lnTo>
                  <a:cubicBezTo>
                    <a:pt x="3311" y="4644"/>
                    <a:pt x="2858" y="4835"/>
                    <a:pt x="2513" y="5180"/>
                  </a:cubicBezTo>
                  <a:cubicBezTo>
                    <a:pt x="2477" y="5216"/>
                    <a:pt x="2454" y="5311"/>
                    <a:pt x="2489" y="5370"/>
                  </a:cubicBezTo>
                  <a:cubicBezTo>
                    <a:pt x="2513" y="5430"/>
                    <a:pt x="2573" y="5442"/>
                    <a:pt x="2620" y="5442"/>
                  </a:cubicBezTo>
                  <a:cubicBezTo>
                    <a:pt x="2668" y="5442"/>
                    <a:pt x="2715" y="5430"/>
                    <a:pt x="2739" y="5394"/>
                  </a:cubicBezTo>
                  <a:cubicBezTo>
                    <a:pt x="3037" y="5097"/>
                    <a:pt x="3454" y="4918"/>
                    <a:pt x="3894" y="4918"/>
                  </a:cubicBezTo>
                  <a:cubicBezTo>
                    <a:pt x="4168" y="5192"/>
                    <a:pt x="4335" y="5573"/>
                    <a:pt x="4335" y="5978"/>
                  </a:cubicBezTo>
                  <a:cubicBezTo>
                    <a:pt x="4335" y="6382"/>
                    <a:pt x="4168" y="6763"/>
                    <a:pt x="3894" y="7037"/>
                  </a:cubicBezTo>
                  <a:cubicBezTo>
                    <a:pt x="3656" y="7263"/>
                    <a:pt x="3335" y="7394"/>
                    <a:pt x="3013" y="7394"/>
                  </a:cubicBezTo>
                  <a:cubicBezTo>
                    <a:pt x="2358" y="7394"/>
                    <a:pt x="1811" y="6882"/>
                    <a:pt x="1703" y="6204"/>
                  </a:cubicBezTo>
                  <a:cubicBezTo>
                    <a:pt x="1763" y="6097"/>
                    <a:pt x="1942" y="5787"/>
                    <a:pt x="2215" y="5680"/>
                  </a:cubicBezTo>
                  <a:cubicBezTo>
                    <a:pt x="2299" y="5656"/>
                    <a:pt x="2358" y="5561"/>
                    <a:pt x="2323" y="5489"/>
                  </a:cubicBezTo>
                  <a:cubicBezTo>
                    <a:pt x="2304" y="5413"/>
                    <a:pt x="2239" y="5375"/>
                    <a:pt x="2171" y="5375"/>
                  </a:cubicBezTo>
                  <a:cubicBezTo>
                    <a:pt x="2154" y="5375"/>
                    <a:pt x="2137" y="5377"/>
                    <a:pt x="2120" y="5382"/>
                  </a:cubicBezTo>
                  <a:cubicBezTo>
                    <a:pt x="1775" y="5513"/>
                    <a:pt x="1549" y="5847"/>
                    <a:pt x="1442" y="6013"/>
                  </a:cubicBezTo>
                  <a:cubicBezTo>
                    <a:pt x="1287" y="5978"/>
                    <a:pt x="1132" y="5918"/>
                    <a:pt x="989" y="5835"/>
                  </a:cubicBezTo>
                  <a:cubicBezTo>
                    <a:pt x="956" y="5816"/>
                    <a:pt x="920" y="5806"/>
                    <a:pt x="887" y="5806"/>
                  </a:cubicBezTo>
                  <a:cubicBezTo>
                    <a:pt x="837" y="5806"/>
                    <a:pt x="791" y="5828"/>
                    <a:pt x="763" y="5870"/>
                  </a:cubicBezTo>
                  <a:cubicBezTo>
                    <a:pt x="715" y="5954"/>
                    <a:pt x="727" y="6049"/>
                    <a:pt x="810" y="6097"/>
                  </a:cubicBezTo>
                  <a:cubicBezTo>
                    <a:pt x="989" y="6216"/>
                    <a:pt x="1191" y="6287"/>
                    <a:pt x="1406" y="6323"/>
                  </a:cubicBezTo>
                  <a:cubicBezTo>
                    <a:pt x="1549" y="7121"/>
                    <a:pt x="2239" y="7716"/>
                    <a:pt x="3025" y="7716"/>
                  </a:cubicBezTo>
                  <a:cubicBezTo>
                    <a:pt x="3430" y="7716"/>
                    <a:pt x="3823" y="7561"/>
                    <a:pt x="4120" y="7275"/>
                  </a:cubicBezTo>
                  <a:lnTo>
                    <a:pt x="4168" y="7228"/>
                  </a:lnTo>
                  <a:lnTo>
                    <a:pt x="4216" y="7275"/>
                  </a:lnTo>
                  <a:cubicBezTo>
                    <a:pt x="4251" y="7299"/>
                    <a:pt x="4287" y="7335"/>
                    <a:pt x="4323" y="7359"/>
                  </a:cubicBezTo>
                  <a:cubicBezTo>
                    <a:pt x="4609" y="7597"/>
                    <a:pt x="4966" y="7716"/>
                    <a:pt x="5311" y="7716"/>
                  </a:cubicBezTo>
                  <a:cubicBezTo>
                    <a:pt x="6109" y="7716"/>
                    <a:pt x="6787" y="7121"/>
                    <a:pt x="6942" y="6323"/>
                  </a:cubicBezTo>
                  <a:cubicBezTo>
                    <a:pt x="7168" y="6287"/>
                    <a:pt x="7371" y="6204"/>
                    <a:pt x="7561" y="6085"/>
                  </a:cubicBezTo>
                  <a:cubicBezTo>
                    <a:pt x="7633" y="6037"/>
                    <a:pt x="7657" y="5954"/>
                    <a:pt x="7621" y="5870"/>
                  </a:cubicBezTo>
                  <a:cubicBezTo>
                    <a:pt x="7589" y="5816"/>
                    <a:pt x="7538" y="5781"/>
                    <a:pt x="7478" y="5781"/>
                  </a:cubicBezTo>
                  <a:cubicBezTo>
                    <a:pt x="7448" y="5781"/>
                    <a:pt x="7415" y="5791"/>
                    <a:pt x="7383" y="5811"/>
                  </a:cubicBezTo>
                  <a:cubicBezTo>
                    <a:pt x="7240" y="5918"/>
                    <a:pt x="7061" y="5978"/>
                    <a:pt x="6883" y="6013"/>
                  </a:cubicBezTo>
                  <a:cubicBezTo>
                    <a:pt x="6787" y="5835"/>
                    <a:pt x="6573" y="5513"/>
                    <a:pt x="6204" y="5382"/>
                  </a:cubicBezTo>
                  <a:cubicBezTo>
                    <a:pt x="6187" y="5377"/>
                    <a:pt x="6171" y="5375"/>
                    <a:pt x="6154" y="5375"/>
                  </a:cubicBezTo>
                  <a:cubicBezTo>
                    <a:pt x="6089" y="5375"/>
                    <a:pt x="6030" y="5413"/>
                    <a:pt x="6002" y="5489"/>
                  </a:cubicBezTo>
                  <a:cubicBezTo>
                    <a:pt x="5978" y="5573"/>
                    <a:pt x="6025" y="5656"/>
                    <a:pt x="6109" y="5680"/>
                  </a:cubicBezTo>
                  <a:cubicBezTo>
                    <a:pt x="6383" y="5787"/>
                    <a:pt x="6561" y="6097"/>
                    <a:pt x="6621" y="6204"/>
                  </a:cubicBezTo>
                  <a:cubicBezTo>
                    <a:pt x="6525" y="6882"/>
                    <a:pt x="5966" y="7394"/>
                    <a:pt x="5311" y="7394"/>
                  </a:cubicBezTo>
                  <a:cubicBezTo>
                    <a:pt x="5037" y="7394"/>
                    <a:pt x="4751" y="7287"/>
                    <a:pt x="4513" y="7109"/>
                  </a:cubicBezTo>
                  <a:cubicBezTo>
                    <a:pt x="4478" y="7085"/>
                    <a:pt x="4454" y="7061"/>
                    <a:pt x="4418" y="7037"/>
                  </a:cubicBezTo>
                  <a:cubicBezTo>
                    <a:pt x="4394" y="7025"/>
                    <a:pt x="4382" y="6990"/>
                    <a:pt x="4347" y="6966"/>
                  </a:cubicBezTo>
                  <a:cubicBezTo>
                    <a:pt x="4537" y="6680"/>
                    <a:pt x="4644" y="6323"/>
                    <a:pt x="4644" y="5966"/>
                  </a:cubicBezTo>
                  <a:cubicBezTo>
                    <a:pt x="4644" y="5859"/>
                    <a:pt x="4632" y="5775"/>
                    <a:pt x="4620" y="5680"/>
                  </a:cubicBezTo>
                  <a:lnTo>
                    <a:pt x="4620" y="5680"/>
                  </a:lnTo>
                  <a:cubicBezTo>
                    <a:pt x="5430" y="5859"/>
                    <a:pt x="5728" y="6251"/>
                    <a:pt x="5823" y="6430"/>
                  </a:cubicBezTo>
                  <a:cubicBezTo>
                    <a:pt x="5844" y="6482"/>
                    <a:pt x="5910" y="6516"/>
                    <a:pt x="5973" y="6516"/>
                  </a:cubicBezTo>
                  <a:cubicBezTo>
                    <a:pt x="5983" y="6516"/>
                    <a:pt x="5992" y="6515"/>
                    <a:pt x="6002" y="6513"/>
                  </a:cubicBezTo>
                  <a:cubicBezTo>
                    <a:pt x="6109" y="6501"/>
                    <a:pt x="6168" y="6382"/>
                    <a:pt x="6121" y="6275"/>
                  </a:cubicBezTo>
                  <a:cubicBezTo>
                    <a:pt x="5990" y="6025"/>
                    <a:pt x="5633" y="5561"/>
                    <a:pt x="4656" y="5370"/>
                  </a:cubicBezTo>
                  <a:cubicBezTo>
                    <a:pt x="4646" y="5367"/>
                    <a:pt x="4634" y="5365"/>
                    <a:pt x="4622" y="5365"/>
                  </a:cubicBezTo>
                  <a:cubicBezTo>
                    <a:pt x="4594" y="5365"/>
                    <a:pt x="4562" y="5374"/>
                    <a:pt x="4537" y="5382"/>
                  </a:cubicBezTo>
                  <a:cubicBezTo>
                    <a:pt x="4501" y="5239"/>
                    <a:pt x="4418" y="5097"/>
                    <a:pt x="4347" y="4977"/>
                  </a:cubicBezTo>
                  <a:cubicBezTo>
                    <a:pt x="4359" y="4954"/>
                    <a:pt x="4394" y="4942"/>
                    <a:pt x="4418" y="4906"/>
                  </a:cubicBezTo>
                  <a:cubicBezTo>
                    <a:pt x="4859" y="4906"/>
                    <a:pt x="5252" y="5073"/>
                    <a:pt x="5573" y="5382"/>
                  </a:cubicBezTo>
                  <a:cubicBezTo>
                    <a:pt x="5597" y="5418"/>
                    <a:pt x="5644" y="5430"/>
                    <a:pt x="5692" y="5430"/>
                  </a:cubicBezTo>
                  <a:cubicBezTo>
                    <a:pt x="5752" y="5430"/>
                    <a:pt x="5787" y="5394"/>
                    <a:pt x="5823" y="5358"/>
                  </a:cubicBezTo>
                  <a:cubicBezTo>
                    <a:pt x="5847" y="5299"/>
                    <a:pt x="5847" y="5204"/>
                    <a:pt x="5787" y="5156"/>
                  </a:cubicBezTo>
                  <a:cubicBezTo>
                    <a:pt x="5454" y="4823"/>
                    <a:pt x="4990" y="4608"/>
                    <a:pt x="4513" y="4596"/>
                  </a:cubicBezTo>
                  <a:lnTo>
                    <a:pt x="4513" y="1251"/>
                  </a:lnTo>
                  <a:cubicBezTo>
                    <a:pt x="4513" y="727"/>
                    <a:pt x="4942" y="298"/>
                    <a:pt x="5466" y="298"/>
                  </a:cubicBezTo>
                  <a:lnTo>
                    <a:pt x="5752" y="298"/>
                  </a:lnTo>
                  <a:cubicBezTo>
                    <a:pt x="5787" y="298"/>
                    <a:pt x="5835" y="310"/>
                    <a:pt x="5883" y="310"/>
                  </a:cubicBezTo>
                  <a:cubicBezTo>
                    <a:pt x="6287" y="417"/>
                    <a:pt x="6549" y="786"/>
                    <a:pt x="6549" y="1227"/>
                  </a:cubicBezTo>
                  <a:lnTo>
                    <a:pt x="6549" y="1275"/>
                  </a:lnTo>
                  <a:cubicBezTo>
                    <a:pt x="6418" y="1287"/>
                    <a:pt x="6240" y="1334"/>
                    <a:pt x="6085" y="1489"/>
                  </a:cubicBezTo>
                  <a:cubicBezTo>
                    <a:pt x="5906" y="1644"/>
                    <a:pt x="5823" y="1882"/>
                    <a:pt x="5823" y="2203"/>
                  </a:cubicBezTo>
                  <a:cubicBezTo>
                    <a:pt x="5823" y="2287"/>
                    <a:pt x="5883" y="2346"/>
                    <a:pt x="5954" y="2358"/>
                  </a:cubicBezTo>
                  <a:cubicBezTo>
                    <a:pt x="5967" y="2361"/>
                    <a:pt x="5979" y="2362"/>
                    <a:pt x="5990" y="2362"/>
                  </a:cubicBezTo>
                  <a:cubicBezTo>
                    <a:pt x="6077" y="2362"/>
                    <a:pt x="6133" y="2287"/>
                    <a:pt x="6133" y="2203"/>
                  </a:cubicBezTo>
                  <a:cubicBezTo>
                    <a:pt x="6133" y="1977"/>
                    <a:pt x="6192" y="1822"/>
                    <a:pt x="6299" y="1727"/>
                  </a:cubicBezTo>
                  <a:cubicBezTo>
                    <a:pt x="6430" y="1584"/>
                    <a:pt x="6621" y="1584"/>
                    <a:pt x="6668" y="1584"/>
                  </a:cubicBezTo>
                  <a:cubicBezTo>
                    <a:pt x="7073" y="1679"/>
                    <a:pt x="7371" y="2060"/>
                    <a:pt x="7371" y="2513"/>
                  </a:cubicBezTo>
                  <a:cubicBezTo>
                    <a:pt x="7371" y="2644"/>
                    <a:pt x="7335" y="2775"/>
                    <a:pt x="7299" y="2918"/>
                  </a:cubicBezTo>
                  <a:cubicBezTo>
                    <a:pt x="7138" y="2832"/>
                    <a:pt x="6840" y="2736"/>
                    <a:pt x="6424" y="2736"/>
                  </a:cubicBezTo>
                  <a:cubicBezTo>
                    <a:pt x="6380" y="2736"/>
                    <a:pt x="6334" y="2737"/>
                    <a:pt x="6287" y="2739"/>
                  </a:cubicBezTo>
                  <a:cubicBezTo>
                    <a:pt x="6192" y="2739"/>
                    <a:pt x="6133" y="2799"/>
                    <a:pt x="6121" y="2882"/>
                  </a:cubicBezTo>
                  <a:cubicBezTo>
                    <a:pt x="6109" y="2989"/>
                    <a:pt x="6192" y="3061"/>
                    <a:pt x="6287" y="3061"/>
                  </a:cubicBezTo>
                  <a:cubicBezTo>
                    <a:pt x="6317" y="3059"/>
                    <a:pt x="6346" y="3059"/>
                    <a:pt x="6374" y="3059"/>
                  </a:cubicBezTo>
                  <a:cubicBezTo>
                    <a:pt x="6937" y="3059"/>
                    <a:pt x="7240" y="3275"/>
                    <a:pt x="7252" y="3275"/>
                  </a:cubicBezTo>
                  <a:lnTo>
                    <a:pt x="7264" y="3287"/>
                  </a:lnTo>
                  <a:cubicBezTo>
                    <a:pt x="7716" y="3537"/>
                    <a:pt x="7978" y="4025"/>
                    <a:pt x="7978" y="4561"/>
                  </a:cubicBezTo>
                  <a:cubicBezTo>
                    <a:pt x="7978" y="4858"/>
                    <a:pt x="7895" y="5144"/>
                    <a:pt x="7740" y="5382"/>
                  </a:cubicBezTo>
                  <a:cubicBezTo>
                    <a:pt x="7692" y="5454"/>
                    <a:pt x="7716" y="5549"/>
                    <a:pt x="7776" y="5608"/>
                  </a:cubicBezTo>
                  <a:cubicBezTo>
                    <a:pt x="7799" y="5632"/>
                    <a:pt x="7835" y="5632"/>
                    <a:pt x="7871" y="5632"/>
                  </a:cubicBezTo>
                  <a:cubicBezTo>
                    <a:pt x="7930" y="5632"/>
                    <a:pt x="7978" y="5608"/>
                    <a:pt x="8014" y="5561"/>
                  </a:cubicBezTo>
                  <a:cubicBezTo>
                    <a:pt x="8204" y="5263"/>
                    <a:pt x="8311" y="4918"/>
                    <a:pt x="8311" y="4561"/>
                  </a:cubicBezTo>
                  <a:cubicBezTo>
                    <a:pt x="8335" y="4001"/>
                    <a:pt x="8061" y="3453"/>
                    <a:pt x="7597" y="3120"/>
                  </a:cubicBezTo>
                  <a:cubicBezTo>
                    <a:pt x="7680" y="2941"/>
                    <a:pt x="7716" y="2751"/>
                    <a:pt x="7716" y="2560"/>
                  </a:cubicBezTo>
                  <a:cubicBezTo>
                    <a:pt x="7716" y="2013"/>
                    <a:pt x="7371" y="1537"/>
                    <a:pt x="6895" y="1358"/>
                  </a:cubicBezTo>
                  <a:lnTo>
                    <a:pt x="6895" y="1263"/>
                  </a:lnTo>
                  <a:cubicBezTo>
                    <a:pt x="6895" y="679"/>
                    <a:pt x="6525" y="179"/>
                    <a:pt x="5978" y="24"/>
                  </a:cubicBezTo>
                  <a:cubicBezTo>
                    <a:pt x="5930" y="13"/>
                    <a:pt x="5871" y="13"/>
                    <a:pt x="5823" y="1"/>
                  </a:cubicBezTo>
                  <a:lnTo>
                    <a:pt x="5478" y="1"/>
                  </a:lnTo>
                  <a:cubicBezTo>
                    <a:pt x="4787" y="1"/>
                    <a:pt x="4216" y="560"/>
                    <a:pt x="4216" y="1263"/>
                  </a:cubicBezTo>
                  <a:lnTo>
                    <a:pt x="4216" y="4692"/>
                  </a:lnTo>
                  <a:lnTo>
                    <a:pt x="4168" y="4727"/>
                  </a:lnTo>
                  <a:lnTo>
                    <a:pt x="4120" y="4692"/>
                  </a:lnTo>
                  <a:lnTo>
                    <a:pt x="4120" y="1263"/>
                  </a:lnTo>
                  <a:cubicBezTo>
                    <a:pt x="4120" y="560"/>
                    <a:pt x="3561" y="1"/>
                    <a:pt x="2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66"/>
            <p:cNvSpPr/>
            <p:nvPr/>
          </p:nvSpPr>
          <p:spPr>
            <a:xfrm>
              <a:off x="1022494" y="3006724"/>
              <a:ext cx="44162" cy="22271"/>
            </a:xfrm>
            <a:custGeom>
              <a:avLst/>
              <a:gdLst/>
              <a:ahLst/>
              <a:cxnLst/>
              <a:rect l="l" t="t" r="r" b="b"/>
              <a:pathLst>
                <a:path w="1394" h="703" extrusionOk="0">
                  <a:moveTo>
                    <a:pt x="454" y="0"/>
                  </a:moveTo>
                  <a:cubicBezTo>
                    <a:pt x="402" y="0"/>
                    <a:pt x="350" y="4"/>
                    <a:pt x="298" y="12"/>
                  </a:cubicBezTo>
                  <a:lnTo>
                    <a:pt x="155" y="24"/>
                  </a:lnTo>
                  <a:cubicBezTo>
                    <a:pt x="60" y="48"/>
                    <a:pt x="0" y="119"/>
                    <a:pt x="12" y="202"/>
                  </a:cubicBezTo>
                  <a:cubicBezTo>
                    <a:pt x="34" y="290"/>
                    <a:pt x="96" y="347"/>
                    <a:pt x="170" y="347"/>
                  </a:cubicBezTo>
                  <a:cubicBezTo>
                    <a:pt x="177" y="347"/>
                    <a:pt x="184" y="346"/>
                    <a:pt x="191" y="345"/>
                  </a:cubicBezTo>
                  <a:lnTo>
                    <a:pt x="346" y="321"/>
                  </a:lnTo>
                  <a:cubicBezTo>
                    <a:pt x="370" y="319"/>
                    <a:pt x="394" y="318"/>
                    <a:pt x="417" y="318"/>
                  </a:cubicBezTo>
                  <a:cubicBezTo>
                    <a:pt x="675" y="318"/>
                    <a:pt x="908" y="436"/>
                    <a:pt x="1072" y="643"/>
                  </a:cubicBezTo>
                  <a:cubicBezTo>
                    <a:pt x="1108" y="679"/>
                    <a:pt x="1143" y="702"/>
                    <a:pt x="1203" y="702"/>
                  </a:cubicBezTo>
                  <a:cubicBezTo>
                    <a:pt x="1239" y="702"/>
                    <a:pt x="1286" y="679"/>
                    <a:pt x="1298" y="667"/>
                  </a:cubicBezTo>
                  <a:cubicBezTo>
                    <a:pt x="1370" y="607"/>
                    <a:pt x="1394" y="524"/>
                    <a:pt x="1334" y="440"/>
                  </a:cubicBezTo>
                  <a:cubicBezTo>
                    <a:pt x="1126" y="171"/>
                    <a:pt x="802"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66"/>
            <p:cNvSpPr/>
            <p:nvPr/>
          </p:nvSpPr>
          <p:spPr>
            <a:xfrm>
              <a:off x="1086234" y="3100244"/>
              <a:ext cx="28322" cy="37002"/>
            </a:xfrm>
            <a:custGeom>
              <a:avLst/>
              <a:gdLst/>
              <a:ahLst/>
              <a:cxnLst/>
              <a:rect l="l" t="t" r="r" b="b"/>
              <a:pathLst>
                <a:path w="894" h="1168" extrusionOk="0">
                  <a:moveTo>
                    <a:pt x="181" y="1"/>
                  </a:moveTo>
                  <a:cubicBezTo>
                    <a:pt x="115" y="1"/>
                    <a:pt x="55" y="44"/>
                    <a:pt x="36" y="108"/>
                  </a:cubicBezTo>
                  <a:cubicBezTo>
                    <a:pt x="1" y="203"/>
                    <a:pt x="48" y="286"/>
                    <a:pt x="132" y="322"/>
                  </a:cubicBezTo>
                  <a:cubicBezTo>
                    <a:pt x="525" y="441"/>
                    <a:pt x="572" y="1025"/>
                    <a:pt x="572" y="1025"/>
                  </a:cubicBezTo>
                  <a:cubicBezTo>
                    <a:pt x="572" y="1108"/>
                    <a:pt x="644" y="1168"/>
                    <a:pt x="727" y="1168"/>
                  </a:cubicBezTo>
                  <a:lnTo>
                    <a:pt x="751" y="1168"/>
                  </a:lnTo>
                  <a:cubicBezTo>
                    <a:pt x="822" y="1168"/>
                    <a:pt x="894" y="1096"/>
                    <a:pt x="894" y="1001"/>
                  </a:cubicBezTo>
                  <a:cubicBezTo>
                    <a:pt x="894" y="977"/>
                    <a:pt x="846" y="203"/>
                    <a:pt x="239" y="13"/>
                  </a:cubicBezTo>
                  <a:cubicBezTo>
                    <a:pt x="220" y="4"/>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66"/>
            <p:cNvSpPr/>
            <p:nvPr/>
          </p:nvSpPr>
          <p:spPr>
            <a:xfrm>
              <a:off x="1023634" y="3077941"/>
              <a:ext cx="26041" cy="49167"/>
            </a:xfrm>
            <a:custGeom>
              <a:avLst/>
              <a:gdLst/>
              <a:ahLst/>
              <a:cxnLst/>
              <a:rect l="l" t="t" r="r" b="b"/>
              <a:pathLst>
                <a:path w="822" h="1552" extrusionOk="0">
                  <a:moveTo>
                    <a:pt x="646" y="0"/>
                  </a:moveTo>
                  <a:cubicBezTo>
                    <a:pt x="617" y="0"/>
                    <a:pt x="588" y="9"/>
                    <a:pt x="560" y="26"/>
                  </a:cubicBezTo>
                  <a:cubicBezTo>
                    <a:pt x="345" y="181"/>
                    <a:pt x="0" y="538"/>
                    <a:pt x="0" y="1383"/>
                  </a:cubicBezTo>
                  <a:cubicBezTo>
                    <a:pt x="0" y="1462"/>
                    <a:pt x="74" y="1551"/>
                    <a:pt x="163" y="1551"/>
                  </a:cubicBezTo>
                  <a:cubicBezTo>
                    <a:pt x="168" y="1551"/>
                    <a:pt x="173" y="1551"/>
                    <a:pt x="179" y="1550"/>
                  </a:cubicBezTo>
                  <a:cubicBezTo>
                    <a:pt x="250" y="1526"/>
                    <a:pt x="310" y="1455"/>
                    <a:pt x="310" y="1383"/>
                  </a:cubicBezTo>
                  <a:cubicBezTo>
                    <a:pt x="310" y="681"/>
                    <a:pt x="584" y="395"/>
                    <a:pt x="726" y="312"/>
                  </a:cubicBezTo>
                  <a:cubicBezTo>
                    <a:pt x="786" y="264"/>
                    <a:pt x="822" y="205"/>
                    <a:pt x="798" y="133"/>
                  </a:cubicBezTo>
                  <a:cubicBezTo>
                    <a:pt x="781" y="49"/>
                    <a:pt x="716"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66"/>
            <p:cNvSpPr/>
            <p:nvPr/>
          </p:nvSpPr>
          <p:spPr>
            <a:xfrm>
              <a:off x="924413" y="3006819"/>
              <a:ext cx="44162" cy="22176"/>
            </a:xfrm>
            <a:custGeom>
              <a:avLst/>
              <a:gdLst/>
              <a:ahLst/>
              <a:cxnLst/>
              <a:rect l="l" t="t" r="r" b="b"/>
              <a:pathLst>
                <a:path w="1394" h="700" extrusionOk="0">
                  <a:moveTo>
                    <a:pt x="963" y="1"/>
                  </a:moveTo>
                  <a:cubicBezTo>
                    <a:pt x="614" y="1"/>
                    <a:pt x="272" y="163"/>
                    <a:pt x="60" y="437"/>
                  </a:cubicBezTo>
                  <a:cubicBezTo>
                    <a:pt x="1" y="521"/>
                    <a:pt x="25" y="616"/>
                    <a:pt x="96" y="664"/>
                  </a:cubicBezTo>
                  <a:cubicBezTo>
                    <a:pt x="120" y="676"/>
                    <a:pt x="156" y="699"/>
                    <a:pt x="179" y="699"/>
                  </a:cubicBezTo>
                  <a:cubicBezTo>
                    <a:pt x="227" y="699"/>
                    <a:pt x="287" y="664"/>
                    <a:pt x="322" y="640"/>
                  </a:cubicBezTo>
                  <a:cubicBezTo>
                    <a:pt x="464" y="433"/>
                    <a:pt x="716" y="315"/>
                    <a:pt x="976" y="315"/>
                  </a:cubicBezTo>
                  <a:cubicBezTo>
                    <a:pt x="1000" y="315"/>
                    <a:pt x="1025" y="316"/>
                    <a:pt x="1049" y="318"/>
                  </a:cubicBezTo>
                  <a:lnTo>
                    <a:pt x="1191" y="342"/>
                  </a:lnTo>
                  <a:cubicBezTo>
                    <a:pt x="1200" y="343"/>
                    <a:pt x="1208" y="344"/>
                    <a:pt x="1215" y="344"/>
                  </a:cubicBezTo>
                  <a:cubicBezTo>
                    <a:pt x="1298" y="344"/>
                    <a:pt x="1359" y="287"/>
                    <a:pt x="1370" y="199"/>
                  </a:cubicBezTo>
                  <a:cubicBezTo>
                    <a:pt x="1394" y="116"/>
                    <a:pt x="1334" y="21"/>
                    <a:pt x="1239" y="21"/>
                  </a:cubicBezTo>
                  <a:lnTo>
                    <a:pt x="1096" y="9"/>
                  </a:lnTo>
                  <a:cubicBezTo>
                    <a:pt x="1052" y="3"/>
                    <a:pt x="1007" y="1"/>
                    <a:pt x="9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66"/>
            <p:cNvSpPr/>
            <p:nvPr/>
          </p:nvSpPr>
          <p:spPr>
            <a:xfrm>
              <a:off x="929703" y="3158757"/>
              <a:ext cx="56232" cy="41849"/>
            </a:xfrm>
            <a:custGeom>
              <a:avLst/>
              <a:gdLst/>
              <a:ahLst/>
              <a:cxnLst/>
              <a:rect l="l" t="t" r="r" b="b"/>
              <a:pathLst>
                <a:path w="1775" h="1321" extrusionOk="0">
                  <a:moveTo>
                    <a:pt x="1604" y="1"/>
                  </a:moveTo>
                  <a:cubicBezTo>
                    <a:pt x="1586" y="1"/>
                    <a:pt x="1567" y="4"/>
                    <a:pt x="1548" y="11"/>
                  </a:cubicBezTo>
                  <a:cubicBezTo>
                    <a:pt x="179" y="309"/>
                    <a:pt x="36" y="1095"/>
                    <a:pt x="12" y="1118"/>
                  </a:cubicBezTo>
                  <a:cubicBezTo>
                    <a:pt x="1" y="1214"/>
                    <a:pt x="60" y="1297"/>
                    <a:pt x="155" y="1321"/>
                  </a:cubicBezTo>
                  <a:lnTo>
                    <a:pt x="179" y="1321"/>
                  </a:lnTo>
                  <a:cubicBezTo>
                    <a:pt x="251" y="1321"/>
                    <a:pt x="334" y="1261"/>
                    <a:pt x="346" y="1178"/>
                  </a:cubicBezTo>
                  <a:cubicBezTo>
                    <a:pt x="346" y="1178"/>
                    <a:pt x="477" y="571"/>
                    <a:pt x="1620" y="333"/>
                  </a:cubicBezTo>
                  <a:cubicBezTo>
                    <a:pt x="1715" y="309"/>
                    <a:pt x="1775" y="213"/>
                    <a:pt x="1739" y="130"/>
                  </a:cubicBezTo>
                  <a:cubicBezTo>
                    <a:pt x="1729" y="54"/>
                    <a:pt x="1674" y="1"/>
                    <a:pt x="16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66"/>
            <p:cNvSpPr/>
            <p:nvPr/>
          </p:nvSpPr>
          <p:spPr>
            <a:xfrm>
              <a:off x="876512" y="3100244"/>
              <a:ext cx="28322" cy="37002"/>
            </a:xfrm>
            <a:custGeom>
              <a:avLst/>
              <a:gdLst/>
              <a:ahLst/>
              <a:cxnLst/>
              <a:rect l="l" t="t" r="r" b="b"/>
              <a:pathLst>
                <a:path w="894" h="1168" extrusionOk="0">
                  <a:moveTo>
                    <a:pt x="714" y="1"/>
                  </a:moveTo>
                  <a:cubicBezTo>
                    <a:pt x="694" y="1"/>
                    <a:pt x="675" y="4"/>
                    <a:pt x="656" y="13"/>
                  </a:cubicBezTo>
                  <a:cubicBezTo>
                    <a:pt x="60" y="203"/>
                    <a:pt x="1" y="965"/>
                    <a:pt x="1" y="1001"/>
                  </a:cubicBezTo>
                  <a:cubicBezTo>
                    <a:pt x="1" y="1096"/>
                    <a:pt x="60" y="1168"/>
                    <a:pt x="144" y="1168"/>
                  </a:cubicBezTo>
                  <a:lnTo>
                    <a:pt x="156" y="1168"/>
                  </a:lnTo>
                  <a:cubicBezTo>
                    <a:pt x="251" y="1168"/>
                    <a:pt x="322" y="1108"/>
                    <a:pt x="322" y="1025"/>
                  </a:cubicBezTo>
                  <a:cubicBezTo>
                    <a:pt x="322" y="1025"/>
                    <a:pt x="358" y="441"/>
                    <a:pt x="751" y="322"/>
                  </a:cubicBezTo>
                  <a:cubicBezTo>
                    <a:pt x="846" y="286"/>
                    <a:pt x="894" y="203"/>
                    <a:pt x="858" y="108"/>
                  </a:cubicBezTo>
                  <a:cubicBezTo>
                    <a:pt x="840" y="44"/>
                    <a:pt x="779" y="1"/>
                    <a:pt x="7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66"/>
            <p:cNvSpPr/>
            <p:nvPr/>
          </p:nvSpPr>
          <p:spPr>
            <a:xfrm>
              <a:off x="941393" y="3077941"/>
              <a:ext cx="26453" cy="49484"/>
            </a:xfrm>
            <a:custGeom>
              <a:avLst/>
              <a:gdLst/>
              <a:ahLst/>
              <a:cxnLst/>
              <a:rect l="l" t="t" r="r" b="b"/>
              <a:pathLst>
                <a:path w="835" h="1562" extrusionOk="0">
                  <a:moveTo>
                    <a:pt x="185" y="0"/>
                  </a:moveTo>
                  <a:cubicBezTo>
                    <a:pt x="112" y="0"/>
                    <a:pt x="41" y="49"/>
                    <a:pt x="24" y="133"/>
                  </a:cubicBezTo>
                  <a:cubicBezTo>
                    <a:pt x="1" y="193"/>
                    <a:pt x="36" y="264"/>
                    <a:pt x="96" y="312"/>
                  </a:cubicBezTo>
                  <a:cubicBezTo>
                    <a:pt x="239" y="419"/>
                    <a:pt x="513" y="681"/>
                    <a:pt x="513" y="1395"/>
                  </a:cubicBezTo>
                  <a:cubicBezTo>
                    <a:pt x="513" y="1491"/>
                    <a:pt x="584" y="1562"/>
                    <a:pt x="679" y="1562"/>
                  </a:cubicBezTo>
                  <a:cubicBezTo>
                    <a:pt x="763" y="1562"/>
                    <a:pt x="834" y="1491"/>
                    <a:pt x="834" y="1395"/>
                  </a:cubicBezTo>
                  <a:cubicBezTo>
                    <a:pt x="834" y="538"/>
                    <a:pt x="513" y="181"/>
                    <a:pt x="274" y="26"/>
                  </a:cubicBezTo>
                  <a:cubicBezTo>
                    <a:pt x="247" y="9"/>
                    <a:pt x="216"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3" name="Google Shape;10683;p66"/>
          <p:cNvGrpSpPr/>
          <p:nvPr/>
        </p:nvGrpSpPr>
        <p:grpSpPr>
          <a:xfrm>
            <a:off x="3978523" y="2884661"/>
            <a:ext cx="348955" cy="346516"/>
            <a:chOff x="3978523" y="2884661"/>
            <a:chExt cx="348955" cy="346516"/>
          </a:xfrm>
          <a:solidFill>
            <a:schemeClr val="accent1"/>
          </a:solidFill>
        </p:grpSpPr>
        <p:sp>
          <p:nvSpPr>
            <p:cNvPr id="10684" name="Google Shape;10684;p66"/>
            <p:cNvSpPr/>
            <p:nvPr/>
          </p:nvSpPr>
          <p:spPr>
            <a:xfrm>
              <a:off x="4237285" y="2916658"/>
              <a:ext cx="58101" cy="56897"/>
            </a:xfrm>
            <a:custGeom>
              <a:avLst/>
              <a:gdLst/>
              <a:ahLst/>
              <a:cxnLst/>
              <a:rect l="l" t="t" r="r" b="b"/>
              <a:pathLst>
                <a:path w="1834" h="1796" extrusionOk="0">
                  <a:moveTo>
                    <a:pt x="1661" y="0"/>
                  </a:moveTo>
                  <a:cubicBezTo>
                    <a:pt x="1620" y="0"/>
                    <a:pt x="1578" y="15"/>
                    <a:pt x="1548" y="45"/>
                  </a:cubicBezTo>
                  <a:lnTo>
                    <a:pt x="60" y="1533"/>
                  </a:lnTo>
                  <a:cubicBezTo>
                    <a:pt x="0" y="1593"/>
                    <a:pt x="0" y="1700"/>
                    <a:pt x="60" y="1759"/>
                  </a:cubicBezTo>
                  <a:cubicBezTo>
                    <a:pt x="84" y="1783"/>
                    <a:pt x="131" y="1795"/>
                    <a:pt x="179" y="1795"/>
                  </a:cubicBezTo>
                  <a:cubicBezTo>
                    <a:pt x="215" y="1795"/>
                    <a:pt x="262" y="1783"/>
                    <a:pt x="298" y="1759"/>
                  </a:cubicBezTo>
                  <a:lnTo>
                    <a:pt x="1786" y="271"/>
                  </a:lnTo>
                  <a:cubicBezTo>
                    <a:pt x="1834" y="224"/>
                    <a:pt x="1834" y="116"/>
                    <a:pt x="1774" y="45"/>
                  </a:cubicBezTo>
                  <a:cubicBezTo>
                    <a:pt x="1745" y="15"/>
                    <a:pt x="1703" y="0"/>
                    <a:pt x="1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p66"/>
            <p:cNvSpPr/>
            <p:nvPr/>
          </p:nvSpPr>
          <p:spPr>
            <a:xfrm>
              <a:off x="4216535" y="2886594"/>
              <a:ext cx="29843" cy="73751"/>
            </a:xfrm>
            <a:custGeom>
              <a:avLst/>
              <a:gdLst/>
              <a:ahLst/>
              <a:cxnLst/>
              <a:rect l="l" t="t" r="r" b="b"/>
              <a:pathLst>
                <a:path w="942" h="2328" extrusionOk="0">
                  <a:moveTo>
                    <a:pt x="760" y="0"/>
                  </a:moveTo>
                  <a:cubicBezTo>
                    <a:pt x="688" y="0"/>
                    <a:pt x="618" y="52"/>
                    <a:pt x="608" y="113"/>
                  </a:cubicBezTo>
                  <a:lnTo>
                    <a:pt x="24" y="2137"/>
                  </a:lnTo>
                  <a:cubicBezTo>
                    <a:pt x="1" y="2232"/>
                    <a:pt x="60" y="2316"/>
                    <a:pt x="132" y="2327"/>
                  </a:cubicBezTo>
                  <a:lnTo>
                    <a:pt x="179" y="2327"/>
                  </a:lnTo>
                  <a:cubicBezTo>
                    <a:pt x="251" y="2327"/>
                    <a:pt x="310" y="2292"/>
                    <a:pt x="322" y="2208"/>
                  </a:cubicBezTo>
                  <a:lnTo>
                    <a:pt x="905" y="184"/>
                  </a:lnTo>
                  <a:cubicBezTo>
                    <a:pt x="941" y="125"/>
                    <a:pt x="894" y="41"/>
                    <a:pt x="798" y="6"/>
                  </a:cubicBezTo>
                  <a:cubicBezTo>
                    <a:pt x="786" y="2"/>
                    <a:pt x="773" y="0"/>
                    <a:pt x="7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p66"/>
            <p:cNvSpPr/>
            <p:nvPr/>
          </p:nvSpPr>
          <p:spPr>
            <a:xfrm>
              <a:off x="4176935" y="2884661"/>
              <a:ext cx="30571" cy="74163"/>
            </a:xfrm>
            <a:custGeom>
              <a:avLst/>
              <a:gdLst/>
              <a:ahLst/>
              <a:cxnLst/>
              <a:rect l="l" t="t" r="r" b="b"/>
              <a:pathLst>
                <a:path w="965" h="2341" extrusionOk="0">
                  <a:moveTo>
                    <a:pt x="187" y="0"/>
                  </a:moveTo>
                  <a:cubicBezTo>
                    <a:pt x="169" y="0"/>
                    <a:pt x="150" y="2"/>
                    <a:pt x="131" y="7"/>
                  </a:cubicBezTo>
                  <a:cubicBezTo>
                    <a:pt x="48" y="43"/>
                    <a:pt x="0" y="126"/>
                    <a:pt x="24" y="222"/>
                  </a:cubicBezTo>
                  <a:lnTo>
                    <a:pt x="643" y="2222"/>
                  </a:lnTo>
                  <a:cubicBezTo>
                    <a:pt x="655" y="2305"/>
                    <a:pt x="727" y="2341"/>
                    <a:pt x="786" y="2341"/>
                  </a:cubicBezTo>
                  <a:lnTo>
                    <a:pt x="834" y="2341"/>
                  </a:lnTo>
                  <a:cubicBezTo>
                    <a:pt x="917" y="2305"/>
                    <a:pt x="965" y="2210"/>
                    <a:pt x="953" y="2127"/>
                  </a:cubicBezTo>
                  <a:lnTo>
                    <a:pt x="346" y="114"/>
                  </a:lnTo>
                  <a:cubicBezTo>
                    <a:pt x="317" y="38"/>
                    <a:pt x="258"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66"/>
            <p:cNvSpPr/>
            <p:nvPr/>
          </p:nvSpPr>
          <p:spPr>
            <a:xfrm>
              <a:off x="4250116" y="2965762"/>
              <a:ext cx="74701" cy="28544"/>
            </a:xfrm>
            <a:custGeom>
              <a:avLst/>
              <a:gdLst/>
              <a:ahLst/>
              <a:cxnLst/>
              <a:rect l="l" t="t" r="r" b="b"/>
              <a:pathLst>
                <a:path w="2358" h="901" extrusionOk="0">
                  <a:moveTo>
                    <a:pt x="2194" y="1"/>
                  </a:moveTo>
                  <a:cubicBezTo>
                    <a:pt x="2181" y="1"/>
                    <a:pt x="2168" y="3"/>
                    <a:pt x="2155" y="7"/>
                  </a:cubicBezTo>
                  <a:lnTo>
                    <a:pt x="131" y="590"/>
                  </a:lnTo>
                  <a:cubicBezTo>
                    <a:pt x="36" y="626"/>
                    <a:pt x="0" y="710"/>
                    <a:pt x="24" y="781"/>
                  </a:cubicBezTo>
                  <a:cubicBezTo>
                    <a:pt x="36" y="852"/>
                    <a:pt x="119" y="900"/>
                    <a:pt x="179" y="900"/>
                  </a:cubicBezTo>
                  <a:lnTo>
                    <a:pt x="215" y="900"/>
                  </a:lnTo>
                  <a:lnTo>
                    <a:pt x="2239" y="317"/>
                  </a:lnTo>
                  <a:cubicBezTo>
                    <a:pt x="2322" y="293"/>
                    <a:pt x="2358" y="209"/>
                    <a:pt x="2346" y="114"/>
                  </a:cubicBezTo>
                  <a:cubicBezTo>
                    <a:pt x="2326" y="45"/>
                    <a:pt x="2258" y="1"/>
                    <a:pt x="2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66"/>
            <p:cNvSpPr/>
            <p:nvPr/>
          </p:nvSpPr>
          <p:spPr>
            <a:xfrm>
              <a:off x="4251985" y="3004443"/>
              <a:ext cx="75493" cy="29462"/>
            </a:xfrm>
            <a:custGeom>
              <a:avLst/>
              <a:gdLst/>
              <a:ahLst/>
              <a:cxnLst/>
              <a:rect l="l" t="t" r="r" b="b"/>
              <a:pathLst>
                <a:path w="2383" h="930" extrusionOk="0">
                  <a:moveTo>
                    <a:pt x="175" y="1"/>
                  </a:moveTo>
                  <a:cubicBezTo>
                    <a:pt x="104" y="1"/>
                    <a:pt x="43" y="46"/>
                    <a:pt x="25" y="120"/>
                  </a:cubicBezTo>
                  <a:cubicBezTo>
                    <a:pt x="1" y="203"/>
                    <a:pt x="37" y="298"/>
                    <a:pt x="132" y="322"/>
                  </a:cubicBezTo>
                  <a:lnTo>
                    <a:pt x="2144" y="929"/>
                  </a:lnTo>
                  <a:lnTo>
                    <a:pt x="2180" y="929"/>
                  </a:lnTo>
                  <a:cubicBezTo>
                    <a:pt x="2263" y="929"/>
                    <a:pt x="2323" y="893"/>
                    <a:pt x="2334" y="810"/>
                  </a:cubicBezTo>
                  <a:cubicBezTo>
                    <a:pt x="2382" y="739"/>
                    <a:pt x="2334" y="655"/>
                    <a:pt x="2239" y="620"/>
                  </a:cubicBezTo>
                  <a:lnTo>
                    <a:pt x="239" y="12"/>
                  </a:lnTo>
                  <a:cubicBezTo>
                    <a:pt x="217" y="4"/>
                    <a:pt x="196"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66"/>
            <p:cNvSpPr/>
            <p:nvPr/>
          </p:nvSpPr>
          <p:spPr>
            <a:xfrm>
              <a:off x="4033615" y="2996428"/>
              <a:ext cx="73941" cy="84237"/>
            </a:xfrm>
            <a:custGeom>
              <a:avLst/>
              <a:gdLst/>
              <a:ahLst/>
              <a:cxnLst/>
              <a:rect l="l" t="t" r="r" b="b"/>
              <a:pathLst>
                <a:path w="2334" h="2659" extrusionOk="0">
                  <a:moveTo>
                    <a:pt x="2157" y="0"/>
                  </a:moveTo>
                  <a:cubicBezTo>
                    <a:pt x="2112" y="0"/>
                    <a:pt x="2069" y="18"/>
                    <a:pt x="2036" y="51"/>
                  </a:cubicBezTo>
                  <a:lnTo>
                    <a:pt x="60" y="2397"/>
                  </a:lnTo>
                  <a:cubicBezTo>
                    <a:pt x="0" y="2468"/>
                    <a:pt x="12" y="2551"/>
                    <a:pt x="72" y="2611"/>
                  </a:cubicBezTo>
                  <a:cubicBezTo>
                    <a:pt x="107" y="2647"/>
                    <a:pt x="143" y="2659"/>
                    <a:pt x="179" y="2659"/>
                  </a:cubicBezTo>
                  <a:cubicBezTo>
                    <a:pt x="226" y="2659"/>
                    <a:pt x="262" y="2647"/>
                    <a:pt x="298" y="2599"/>
                  </a:cubicBezTo>
                  <a:lnTo>
                    <a:pt x="2274" y="265"/>
                  </a:lnTo>
                  <a:cubicBezTo>
                    <a:pt x="2334" y="194"/>
                    <a:pt x="2322" y="87"/>
                    <a:pt x="2262" y="39"/>
                  </a:cubicBezTo>
                  <a:cubicBezTo>
                    <a:pt x="2230" y="12"/>
                    <a:pt x="2193" y="0"/>
                    <a:pt x="2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p66"/>
            <p:cNvSpPr/>
            <p:nvPr/>
          </p:nvSpPr>
          <p:spPr>
            <a:xfrm>
              <a:off x="3978523" y="2931738"/>
              <a:ext cx="303684" cy="299439"/>
            </a:xfrm>
            <a:custGeom>
              <a:avLst/>
              <a:gdLst/>
              <a:ahLst/>
              <a:cxnLst/>
              <a:rect l="l" t="t" r="r" b="b"/>
              <a:pathLst>
                <a:path w="9586" h="9452" extrusionOk="0">
                  <a:moveTo>
                    <a:pt x="5564" y="351"/>
                  </a:moveTo>
                  <a:cubicBezTo>
                    <a:pt x="5790" y="351"/>
                    <a:pt x="6037" y="460"/>
                    <a:pt x="6252" y="664"/>
                  </a:cubicBezTo>
                  <a:cubicBezTo>
                    <a:pt x="6490" y="902"/>
                    <a:pt x="6585" y="1236"/>
                    <a:pt x="6525" y="1486"/>
                  </a:cubicBezTo>
                  <a:lnTo>
                    <a:pt x="5418" y="367"/>
                  </a:lnTo>
                  <a:cubicBezTo>
                    <a:pt x="5465" y="356"/>
                    <a:pt x="5514" y="351"/>
                    <a:pt x="5564" y="351"/>
                  </a:cubicBezTo>
                  <a:close/>
                  <a:moveTo>
                    <a:pt x="5001" y="414"/>
                  </a:moveTo>
                  <a:lnTo>
                    <a:pt x="6502" y="1915"/>
                  </a:lnTo>
                  <a:lnTo>
                    <a:pt x="6192" y="2236"/>
                  </a:lnTo>
                  <a:lnTo>
                    <a:pt x="4680" y="724"/>
                  </a:lnTo>
                  <a:lnTo>
                    <a:pt x="5001" y="414"/>
                  </a:lnTo>
                  <a:close/>
                  <a:moveTo>
                    <a:pt x="8162" y="2958"/>
                  </a:moveTo>
                  <a:cubicBezTo>
                    <a:pt x="8390" y="2958"/>
                    <a:pt x="8640" y="3065"/>
                    <a:pt x="8835" y="3260"/>
                  </a:cubicBezTo>
                  <a:cubicBezTo>
                    <a:pt x="9085" y="3510"/>
                    <a:pt x="9192" y="3843"/>
                    <a:pt x="9133" y="4093"/>
                  </a:cubicBezTo>
                  <a:lnTo>
                    <a:pt x="8014" y="2974"/>
                  </a:lnTo>
                  <a:cubicBezTo>
                    <a:pt x="8061" y="2963"/>
                    <a:pt x="8111" y="2958"/>
                    <a:pt x="8162" y="2958"/>
                  </a:cubicBezTo>
                  <a:close/>
                  <a:moveTo>
                    <a:pt x="7597" y="3022"/>
                  </a:moveTo>
                  <a:lnTo>
                    <a:pt x="7633" y="3046"/>
                  </a:lnTo>
                  <a:lnTo>
                    <a:pt x="9109" y="4522"/>
                  </a:lnTo>
                  <a:lnTo>
                    <a:pt x="8776" y="4820"/>
                  </a:lnTo>
                  <a:lnTo>
                    <a:pt x="7287" y="3331"/>
                  </a:lnTo>
                  <a:lnTo>
                    <a:pt x="7597" y="3022"/>
                  </a:lnTo>
                  <a:close/>
                  <a:moveTo>
                    <a:pt x="3846" y="4712"/>
                  </a:moveTo>
                  <a:lnTo>
                    <a:pt x="4823" y="5689"/>
                  </a:lnTo>
                  <a:lnTo>
                    <a:pt x="4204" y="6403"/>
                  </a:lnTo>
                  <a:lnTo>
                    <a:pt x="3120" y="5308"/>
                  </a:lnTo>
                  <a:lnTo>
                    <a:pt x="3846" y="4712"/>
                  </a:lnTo>
                  <a:close/>
                  <a:moveTo>
                    <a:pt x="3454" y="7320"/>
                  </a:moveTo>
                  <a:lnTo>
                    <a:pt x="3537" y="7415"/>
                  </a:lnTo>
                  <a:lnTo>
                    <a:pt x="4787" y="8665"/>
                  </a:lnTo>
                  <a:lnTo>
                    <a:pt x="4311" y="9142"/>
                  </a:lnTo>
                  <a:lnTo>
                    <a:pt x="2977" y="7796"/>
                  </a:lnTo>
                  <a:lnTo>
                    <a:pt x="3454" y="7320"/>
                  </a:lnTo>
                  <a:close/>
                  <a:moveTo>
                    <a:pt x="5006" y="1"/>
                  </a:moveTo>
                  <a:cubicBezTo>
                    <a:pt x="4966" y="1"/>
                    <a:pt x="4924" y="15"/>
                    <a:pt x="4894" y="45"/>
                  </a:cubicBezTo>
                  <a:lnTo>
                    <a:pt x="4442" y="486"/>
                  </a:lnTo>
                  <a:cubicBezTo>
                    <a:pt x="4430" y="486"/>
                    <a:pt x="4418" y="474"/>
                    <a:pt x="4382" y="474"/>
                  </a:cubicBezTo>
                  <a:cubicBezTo>
                    <a:pt x="4347" y="474"/>
                    <a:pt x="4299" y="510"/>
                    <a:pt x="4263" y="533"/>
                  </a:cubicBezTo>
                  <a:lnTo>
                    <a:pt x="1049" y="4439"/>
                  </a:lnTo>
                  <a:lnTo>
                    <a:pt x="965" y="4343"/>
                  </a:lnTo>
                  <a:cubicBezTo>
                    <a:pt x="935" y="4314"/>
                    <a:pt x="894" y="4299"/>
                    <a:pt x="852" y="4299"/>
                  </a:cubicBezTo>
                  <a:cubicBezTo>
                    <a:pt x="810" y="4299"/>
                    <a:pt x="769" y="4314"/>
                    <a:pt x="739" y="4343"/>
                  </a:cubicBezTo>
                  <a:lnTo>
                    <a:pt x="36" y="5046"/>
                  </a:lnTo>
                  <a:cubicBezTo>
                    <a:pt x="13" y="5070"/>
                    <a:pt x="1" y="5117"/>
                    <a:pt x="1" y="5165"/>
                  </a:cubicBezTo>
                  <a:cubicBezTo>
                    <a:pt x="1" y="5213"/>
                    <a:pt x="13" y="5248"/>
                    <a:pt x="36" y="5284"/>
                  </a:cubicBezTo>
                  <a:lnTo>
                    <a:pt x="691" y="5939"/>
                  </a:lnTo>
                  <a:cubicBezTo>
                    <a:pt x="721" y="5969"/>
                    <a:pt x="763" y="5983"/>
                    <a:pt x="804" y="5983"/>
                  </a:cubicBezTo>
                  <a:cubicBezTo>
                    <a:pt x="846" y="5983"/>
                    <a:pt x="888" y="5969"/>
                    <a:pt x="918" y="5939"/>
                  </a:cubicBezTo>
                  <a:cubicBezTo>
                    <a:pt x="977" y="5879"/>
                    <a:pt x="977" y="5772"/>
                    <a:pt x="918" y="5713"/>
                  </a:cubicBezTo>
                  <a:lnTo>
                    <a:pt x="382" y="5177"/>
                  </a:lnTo>
                  <a:lnTo>
                    <a:pt x="858" y="4701"/>
                  </a:lnTo>
                  <a:lnTo>
                    <a:pt x="941" y="4796"/>
                  </a:lnTo>
                  <a:lnTo>
                    <a:pt x="2096" y="5939"/>
                  </a:lnTo>
                  <a:lnTo>
                    <a:pt x="2180" y="6022"/>
                  </a:lnTo>
                  <a:lnTo>
                    <a:pt x="1703" y="6498"/>
                  </a:lnTo>
                  <a:lnTo>
                    <a:pt x="1346" y="6141"/>
                  </a:lnTo>
                  <a:cubicBezTo>
                    <a:pt x="1316" y="6111"/>
                    <a:pt x="1278" y="6097"/>
                    <a:pt x="1239" y="6097"/>
                  </a:cubicBezTo>
                  <a:cubicBezTo>
                    <a:pt x="1200" y="6097"/>
                    <a:pt x="1162" y="6111"/>
                    <a:pt x="1132" y="6141"/>
                  </a:cubicBezTo>
                  <a:cubicBezTo>
                    <a:pt x="1072" y="6201"/>
                    <a:pt x="1072" y="6308"/>
                    <a:pt x="1132" y="6367"/>
                  </a:cubicBezTo>
                  <a:lnTo>
                    <a:pt x="1584" y="6832"/>
                  </a:lnTo>
                  <a:cubicBezTo>
                    <a:pt x="1620" y="6856"/>
                    <a:pt x="1668" y="6879"/>
                    <a:pt x="1703" y="6879"/>
                  </a:cubicBezTo>
                  <a:cubicBezTo>
                    <a:pt x="1751" y="6879"/>
                    <a:pt x="1799" y="6856"/>
                    <a:pt x="1822" y="6832"/>
                  </a:cubicBezTo>
                  <a:lnTo>
                    <a:pt x="2525" y="6129"/>
                  </a:lnTo>
                  <a:cubicBezTo>
                    <a:pt x="2561" y="6106"/>
                    <a:pt x="2573" y="6058"/>
                    <a:pt x="2573" y="6010"/>
                  </a:cubicBezTo>
                  <a:cubicBezTo>
                    <a:pt x="2573" y="5963"/>
                    <a:pt x="2549" y="5927"/>
                    <a:pt x="2525" y="5891"/>
                  </a:cubicBezTo>
                  <a:lnTo>
                    <a:pt x="2430" y="5808"/>
                  </a:lnTo>
                  <a:lnTo>
                    <a:pt x="2846" y="5463"/>
                  </a:lnTo>
                  <a:lnTo>
                    <a:pt x="3977" y="6594"/>
                  </a:lnTo>
                  <a:lnTo>
                    <a:pt x="3644" y="7010"/>
                  </a:lnTo>
                  <a:lnTo>
                    <a:pt x="3549" y="6915"/>
                  </a:lnTo>
                  <a:cubicBezTo>
                    <a:pt x="3525" y="6891"/>
                    <a:pt x="3477" y="6879"/>
                    <a:pt x="3430" y="6879"/>
                  </a:cubicBezTo>
                  <a:cubicBezTo>
                    <a:pt x="3394" y="6879"/>
                    <a:pt x="3346" y="6891"/>
                    <a:pt x="3311" y="6915"/>
                  </a:cubicBezTo>
                  <a:lnTo>
                    <a:pt x="2620" y="7618"/>
                  </a:lnTo>
                  <a:cubicBezTo>
                    <a:pt x="2561" y="7677"/>
                    <a:pt x="2561" y="7784"/>
                    <a:pt x="2620" y="7844"/>
                  </a:cubicBezTo>
                  <a:lnTo>
                    <a:pt x="4180" y="9404"/>
                  </a:lnTo>
                  <a:cubicBezTo>
                    <a:pt x="4204" y="9439"/>
                    <a:pt x="4251" y="9451"/>
                    <a:pt x="4299" y="9451"/>
                  </a:cubicBezTo>
                  <a:cubicBezTo>
                    <a:pt x="4335" y="9451"/>
                    <a:pt x="4382" y="9439"/>
                    <a:pt x="4418" y="9404"/>
                  </a:cubicBezTo>
                  <a:lnTo>
                    <a:pt x="5109" y="8701"/>
                  </a:lnTo>
                  <a:cubicBezTo>
                    <a:pt x="5168" y="8642"/>
                    <a:pt x="5168" y="8546"/>
                    <a:pt x="5109" y="8487"/>
                  </a:cubicBezTo>
                  <a:lnTo>
                    <a:pt x="5025" y="8392"/>
                  </a:lnTo>
                  <a:lnTo>
                    <a:pt x="6871" y="6879"/>
                  </a:lnTo>
                  <a:cubicBezTo>
                    <a:pt x="6942" y="6820"/>
                    <a:pt x="6942" y="6713"/>
                    <a:pt x="6883" y="6653"/>
                  </a:cubicBezTo>
                  <a:cubicBezTo>
                    <a:pt x="6851" y="6616"/>
                    <a:pt x="6807" y="6598"/>
                    <a:pt x="6764" y="6598"/>
                  </a:cubicBezTo>
                  <a:cubicBezTo>
                    <a:pt x="6724" y="6598"/>
                    <a:pt x="6685" y="6613"/>
                    <a:pt x="6656" y="6641"/>
                  </a:cubicBezTo>
                  <a:lnTo>
                    <a:pt x="4799" y="8165"/>
                  </a:lnTo>
                  <a:lnTo>
                    <a:pt x="3870" y="7237"/>
                  </a:lnTo>
                  <a:lnTo>
                    <a:pt x="6990" y="3450"/>
                  </a:lnTo>
                  <a:lnTo>
                    <a:pt x="8597" y="5058"/>
                  </a:lnTo>
                  <a:lnTo>
                    <a:pt x="7168" y="6236"/>
                  </a:lnTo>
                  <a:cubicBezTo>
                    <a:pt x="7097" y="6296"/>
                    <a:pt x="7097" y="6403"/>
                    <a:pt x="7156" y="6463"/>
                  </a:cubicBezTo>
                  <a:cubicBezTo>
                    <a:pt x="7188" y="6500"/>
                    <a:pt x="7228" y="6518"/>
                    <a:pt x="7269" y="6518"/>
                  </a:cubicBezTo>
                  <a:cubicBezTo>
                    <a:pt x="7306" y="6518"/>
                    <a:pt x="7342" y="6503"/>
                    <a:pt x="7371" y="6475"/>
                  </a:cubicBezTo>
                  <a:lnTo>
                    <a:pt x="8942" y="5177"/>
                  </a:lnTo>
                  <a:cubicBezTo>
                    <a:pt x="8966" y="5153"/>
                    <a:pt x="9002" y="5105"/>
                    <a:pt x="9002" y="5058"/>
                  </a:cubicBezTo>
                  <a:cubicBezTo>
                    <a:pt x="9002" y="5046"/>
                    <a:pt x="9002" y="5010"/>
                    <a:pt x="8978" y="4998"/>
                  </a:cubicBezTo>
                  <a:lnTo>
                    <a:pt x="9431" y="4558"/>
                  </a:lnTo>
                  <a:cubicBezTo>
                    <a:pt x="9434" y="4558"/>
                    <a:pt x="9438" y="4559"/>
                    <a:pt x="9441" y="4559"/>
                  </a:cubicBezTo>
                  <a:cubicBezTo>
                    <a:pt x="9502" y="4559"/>
                    <a:pt x="9499" y="4459"/>
                    <a:pt x="9442" y="4403"/>
                  </a:cubicBezTo>
                  <a:lnTo>
                    <a:pt x="9383" y="4343"/>
                  </a:lnTo>
                  <a:cubicBezTo>
                    <a:pt x="9585" y="3939"/>
                    <a:pt x="9466" y="3427"/>
                    <a:pt x="9073" y="3034"/>
                  </a:cubicBezTo>
                  <a:cubicBezTo>
                    <a:pt x="8812" y="2773"/>
                    <a:pt x="8485" y="2635"/>
                    <a:pt x="8174" y="2635"/>
                  </a:cubicBezTo>
                  <a:cubicBezTo>
                    <a:pt x="8031" y="2635"/>
                    <a:pt x="7891" y="2664"/>
                    <a:pt x="7764" y="2724"/>
                  </a:cubicBezTo>
                  <a:lnTo>
                    <a:pt x="7704" y="2665"/>
                  </a:lnTo>
                  <a:cubicBezTo>
                    <a:pt x="7680" y="2629"/>
                    <a:pt x="7633" y="2617"/>
                    <a:pt x="7585" y="2617"/>
                  </a:cubicBezTo>
                  <a:cubicBezTo>
                    <a:pt x="7537" y="2617"/>
                    <a:pt x="7502" y="2629"/>
                    <a:pt x="7466" y="2665"/>
                  </a:cubicBezTo>
                  <a:lnTo>
                    <a:pt x="7025" y="3105"/>
                  </a:lnTo>
                  <a:cubicBezTo>
                    <a:pt x="7002" y="3105"/>
                    <a:pt x="6990" y="3093"/>
                    <a:pt x="6966" y="3093"/>
                  </a:cubicBezTo>
                  <a:cubicBezTo>
                    <a:pt x="6918" y="3093"/>
                    <a:pt x="6871" y="3129"/>
                    <a:pt x="6847" y="3153"/>
                  </a:cubicBezTo>
                  <a:lnTo>
                    <a:pt x="5013" y="5415"/>
                  </a:lnTo>
                  <a:lnTo>
                    <a:pt x="4085" y="4498"/>
                  </a:lnTo>
                  <a:lnTo>
                    <a:pt x="4501" y="4153"/>
                  </a:lnTo>
                  <a:cubicBezTo>
                    <a:pt x="4573" y="4093"/>
                    <a:pt x="4573" y="3986"/>
                    <a:pt x="4513" y="3927"/>
                  </a:cubicBezTo>
                  <a:cubicBezTo>
                    <a:pt x="4488" y="3889"/>
                    <a:pt x="4447" y="3872"/>
                    <a:pt x="4405" y="3872"/>
                  </a:cubicBezTo>
                  <a:cubicBezTo>
                    <a:pt x="4367" y="3872"/>
                    <a:pt x="4327" y="3886"/>
                    <a:pt x="4299" y="3915"/>
                  </a:cubicBezTo>
                  <a:lnTo>
                    <a:pt x="3739" y="4379"/>
                  </a:lnTo>
                  <a:lnTo>
                    <a:pt x="2215" y="5641"/>
                  </a:lnTo>
                  <a:lnTo>
                    <a:pt x="1275" y="4701"/>
                  </a:lnTo>
                  <a:lnTo>
                    <a:pt x="4406" y="926"/>
                  </a:lnTo>
                  <a:lnTo>
                    <a:pt x="6002" y="2534"/>
                  </a:lnTo>
                  <a:lnTo>
                    <a:pt x="4799" y="3522"/>
                  </a:lnTo>
                  <a:cubicBezTo>
                    <a:pt x="4728" y="3581"/>
                    <a:pt x="4728" y="3689"/>
                    <a:pt x="4787" y="3748"/>
                  </a:cubicBezTo>
                  <a:cubicBezTo>
                    <a:pt x="4818" y="3785"/>
                    <a:pt x="4862" y="3803"/>
                    <a:pt x="4906" y="3803"/>
                  </a:cubicBezTo>
                  <a:cubicBezTo>
                    <a:pt x="4946" y="3803"/>
                    <a:pt x="4985" y="3788"/>
                    <a:pt x="5013" y="3760"/>
                  </a:cubicBezTo>
                  <a:lnTo>
                    <a:pt x="6347" y="2653"/>
                  </a:lnTo>
                  <a:cubicBezTo>
                    <a:pt x="6383" y="2617"/>
                    <a:pt x="6406" y="2569"/>
                    <a:pt x="6406" y="2534"/>
                  </a:cubicBezTo>
                  <a:lnTo>
                    <a:pt x="6406" y="2474"/>
                  </a:lnTo>
                  <a:lnTo>
                    <a:pt x="6859" y="2022"/>
                  </a:lnTo>
                  <a:cubicBezTo>
                    <a:pt x="6883" y="1998"/>
                    <a:pt x="6894" y="1950"/>
                    <a:pt x="6894" y="1903"/>
                  </a:cubicBezTo>
                  <a:cubicBezTo>
                    <a:pt x="6894" y="1855"/>
                    <a:pt x="6883" y="1819"/>
                    <a:pt x="6859" y="1784"/>
                  </a:cubicBezTo>
                  <a:lnTo>
                    <a:pt x="6799" y="1724"/>
                  </a:lnTo>
                  <a:cubicBezTo>
                    <a:pt x="6990" y="1319"/>
                    <a:pt x="6871" y="807"/>
                    <a:pt x="6478" y="414"/>
                  </a:cubicBezTo>
                  <a:cubicBezTo>
                    <a:pt x="6217" y="153"/>
                    <a:pt x="5889" y="15"/>
                    <a:pt x="5578" y="15"/>
                  </a:cubicBezTo>
                  <a:cubicBezTo>
                    <a:pt x="5435" y="15"/>
                    <a:pt x="5296" y="45"/>
                    <a:pt x="5168" y="105"/>
                  </a:cubicBezTo>
                  <a:lnTo>
                    <a:pt x="5109" y="45"/>
                  </a:lnTo>
                  <a:cubicBezTo>
                    <a:pt x="5085" y="15"/>
                    <a:pt x="5046" y="1"/>
                    <a:pt x="5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66"/>
            <p:cNvSpPr/>
            <p:nvPr/>
          </p:nvSpPr>
          <p:spPr>
            <a:xfrm>
              <a:off x="4116204" y="3078638"/>
              <a:ext cx="73973" cy="84269"/>
            </a:xfrm>
            <a:custGeom>
              <a:avLst/>
              <a:gdLst/>
              <a:ahLst/>
              <a:cxnLst/>
              <a:rect l="l" t="t" r="r" b="b"/>
              <a:pathLst>
                <a:path w="2335" h="2660" extrusionOk="0">
                  <a:moveTo>
                    <a:pt x="2152" y="1"/>
                  </a:moveTo>
                  <a:cubicBezTo>
                    <a:pt x="2109" y="1"/>
                    <a:pt x="2069" y="19"/>
                    <a:pt x="2037" y="52"/>
                  </a:cubicBezTo>
                  <a:lnTo>
                    <a:pt x="60" y="2385"/>
                  </a:lnTo>
                  <a:cubicBezTo>
                    <a:pt x="1" y="2457"/>
                    <a:pt x="12" y="2552"/>
                    <a:pt x="72" y="2612"/>
                  </a:cubicBezTo>
                  <a:cubicBezTo>
                    <a:pt x="96" y="2635"/>
                    <a:pt x="143" y="2659"/>
                    <a:pt x="179" y="2659"/>
                  </a:cubicBezTo>
                  <a:cubicBezTo>
                    <a:pt x="215" y="2659"/>
                    <a:pt x="262" y="2635"/>
                    <a:pt x="298" y="2600"/>
                  </a:cubicBezTo>
                  <a:lnTo>
                    <a:pt x="2275" y="254"/>
                  </a:lnTo>
                  <a:cubicBezTo>
                    <a:pt x="2334" y="195"/>
                    <a:pt x="2322" y="99"/>
                    <a:pt x="2263" y="40"/>
                  </a:cubicBezTo>
                  <a:cubicBezTo>
                    <a:pt x="2225" y="13"/>
                    <a:pt x="2188" y="1"/>
                    <a:pt x="21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2" name="Google Shape;10692;p66"/>
          <p:cNvGrpSpPr/>
          <p:nvPr/>
        </p:nvGrpSpPr>
        <p:grpSpPr>
          <a:xfrm>
            <a:off x="3527780" y="2885263"/>
            <a:ext cx="347435" cy="345534"/>
            <a:chOff x="3527780" y="2885263"/>
            <a:chExt cx="347435" cy="345534"/>
          </a:xfrm>
          <a:solidFill>
            <a:schemeClr val="accent1"/>
          </a:solidFill>
        </p:grpSpPr>
        <p:sp>
          <p:nvSpPr>
            <p:cNvPr id="10693" name="Google Shape;10693;p66"/>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66"/>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66"/>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66"/>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66"/>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66"/>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66"/>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66"/>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66"/>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66"/>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66"/>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66"/>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66"/>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66"/>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p66"/>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p66"/>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66"/>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66"/>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66"/>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66"/>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66"/>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66"/>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66"/>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6" name="Google Shape;10716;p66"/>
          <p:cNvGrpSpPr/>
          <p:nvPr/>
        </p:nvGrpSpPr>
        <p:grpSpPr>
          <a:xfrm>
            <a:off x="2239671" y="2884503"/>
            <a:ext cx="218053" cy="348543"/>
            <a:chOff x="2239671" y="2884503"/>
            <a:chExt cx="218053" cy="348543"/>
          </a:xfrm>
          <a:solidFill>
            <a:schemeClr val="accent1"/>
          </a:solidFill>
        </p:grpSpPr>
        <p:sp>
          <p:nvSpPr>
            <p:cNvPr id="10717" name="Google Shape;10717;p66"/>
            <p:cNvSpPr/>
            <p:nvPr/>
          </p:nvSpPr>
          <p:spPr>
            <a:xfrm>
              <a:off x="2341903" y="2884503"/>
              <a:ext cx="115822" cy="268963"/>
            </a:xfrm>
            <a:custGeom>
              <a:avLst/>
              <a:gdLst/>
              <a:ahLst/>
              <a:cxnLst/>
              <a:rect l="l" t="t" r="r" b="b"/>
              <a:pathLst>
                <a:path w="3656" h="8490" extrusionOk="0">
                  <a:moveTo>
                    <a:pt x="3144" y="2143"/>
                  </a:moveTo>
                  <a:lnTo>
                    <a:pt x="3144" y="2655"/>
                  </a:lnTo>
                  <a:lnTo>
                    <a:pt x="489" y="2655"/>
                  </a:lnTo>
                  <a:lnTo>
                    <a:pt x="489" y="2143"/>
                  </a:lnTo>
                  <a:close/>
                  <a:moveTo>
                    <a:pt x="1679" y="4882"/>
                  </a:moveTo>
                  <a:cubicBezTo>
                    <a:pt x="1810" y="4882"/>
                    <a:pt x="1917" y="4989"/>
                    <a:pt x="1917" y="5120"/>
                  </a:cubicBezTo>
                  <a:lnTo>
                    <a:pt x="1917" y="5692"/>
                  </a:lnTo>
                  <a:lnTo>
                    <a:pt x="560" y="5692"/>
                  </a:lnTo>
                  <a:cubicBezTo>
                    <a:pt x="429" y="5692"/>
                    <a:pt x="322" y="5584"/>
                    <a:pt x="322" y="5453"/>
                  </a:cubicBezTo>
                  <a:lnTo>
                    <a:pt x="322" y="5120"/>
                  </a:lnTo>
                  <a:lnTo>
                    <a:pt x="298" y="5120"/>
                  </a:lnTo>
                  <a:cubicBezTo>
                    <a:pt x="298" y="4989"/>
                    <a:pt x="405" y="4882"/>
                    <a:pt x="536" y="4882"/>
                  </a:cubicBezTo>
                  <a:close/>
                  <a:moveTo>
                    <a:pt x="1667" y="6013"/>
                  </a:moveTo>
                  <a:lnTo>
                    <a:pt x="1667" y="6787"/>
                  </a:lnTo>
                  <a:lnTo>
                    <a:pt x="1656" y="6787"/>
                  </a:lnTo>
                  <a:cubicBezTo>
                    <a:pt x="1656" y="6942"/>
                    <a:pt x="1536" y="7037"/>
                    <a:pt x="1394" y="7037"/>
                  </a:cubicBezTo>
                  <a:cubicBezTo>
                    <a:pt x="1322" y="7037"/>
                    <a:pt x="1263" y="7013"/>
                    <a:pt x="1215" y="6965"/>
                  </a:cubicBezTo>
                  <a:cubicBezTo>
                    <a:pt x="1179" y="6918"/>
                    <a:pt x="1144" y="6846"/>
                    <a:pt x="1144" y="6787"/>
                  </a:cubicBezTo>
                  <a:lnTo>
                    <a:pt x="1144" y="6501"/>
                  </a:lnTo>
                  <a:lnTo>
                    <a:pt x="1144" y="6013"/>
                  </a:lnTo>
                  <a:close/>
                  <a:moveTo>
                    <a:pt x="3096" y="5870"/>
                  </a:moveTo>
                  <a:cubicBezTo>
                    <a:pt x="3215" y="5870"/>
                    <a:pt x="3322" y="5965"/>
                    <a:pt x="3322" y="6084"/>
                  </a:cubicBezTo>
                  <a:lnTo>
                    <a:pt x="3322" y="6823"/>
                  </a:lnTo>
                  <a:cubicBezTo>
                    <a:pt x="3322" y="6942"/>
                    <a:pt x="3215" y="7037"/>
                    <a:pt x="3096" y="7037"/>
                  </a:cubicBezTo>
                  <a:lnTo>
                    <a:pt x="3037" y="7037"/>
                  </a:lnTo>
                  <a:cubicBezTo>
                    <a:pt x="2918" y="7037"/>
                    <a:pt x="2810" y="6942"/>
                    <a:pt x="2810" y="6823"/>
                  </a:cubicBezTo>
                  <a:lnTo>
                    <a:pt x="2810" y="6084"/>
                  </a:lnTo>
                  <a:cubicBezTo>
                    <a:pt x="2810" y="5965"/>
                    <a:pt x="2918" y="5870"/>
                    <a:pt x="3037" y="5870"/>
                  </a:cubicBezTo>
                  <a:close/>
                  <a:moveTo>
                    <a:pt x="2251" y="5692"/>
                  </a:moveTo>
                  <a:cubicBezTo>
                    <a:pt x="2382" y="5692"/>
                    <a:pt x="2501" y="5787"/>
                    <a:pt x="2501" y="5942"/>
                  </a:cubicBezTo>
                  <a:lnTo>
                    <a:pt x="2501" y="6799"/>
                  </a:lnTo>
                  <a:cubicBezTo>
                    <a:pt x="2501" y="6942"/>
                    <a:pt x="2394" y="7061"/>
                    <a:pt x="2251" y="7061"/>
                  </a:cubicBezTo>
                  <a:lnTo>
                    <a:pt x="2215" y="7061"/>
                  </a:lnTo>
                  <a:cubicBezTo>
                    <a:pt x="2084" y="7037"/>
                    <a:pt x="1977" y="6942"/>
                    <a:pt x="1977" y="6787"/>
                  </a:cubicBezTo>
                  <a:lnTo>
                    <a:pt x="1977" y="6013"/>
                  </a:lnTo>
                  <a:lnTo>
                    <a:pt x="2084" y="6013"/>
                  </a:lnTo>
                  <a:cubicBezTo>
                    <a:pt x="2167" y="6013"/>
                    <a:pt x="2251" y="5942"/>
                    <a:pt x="2251" y="5846"/>
                  </a:cubicBezTo>
                  <a:lnTo>
                    <a:pt x="2251" y="5692"/>
                  </a:lnTo>
                  <a:close/>
                  <a:moveTo>
                    <a:pt x="310" y="5953"/>
                  </a:moveTo>
                  <a:cubicBezTo>
                    <a:pt x="370" y="6001"/>
                    <a:pt x="441" y="6013"/>
                    <a:pt x="536" y="6013"/>
                  </a:cubicBezTo>
                  <a:lnTo>
                    <a:pt x="822" y="6013"/>
                  </a:lnTo>
                  <a:lnTo>
                    <a:pt x="822" y="6489"/>
                  </a:lnTo>
                  <a:lnTo>
                    <a:pt x="822" y="6775"/>
                  </a:lnTo>
                  <a:lnTo>
                    <a:pt x="822" y="7894"/>
                  </a:lnTo>
                  <a:cubicBezTo>
                    <a:pt x="822" y="7966"/>
                    <a:pt x="786" y="8025"/>
                    <a:pt x="739" y="8073"/>
                  </a:cubicBezTo>
                  <a:cubicBezTo>
                    <a:pt x="691" y="8108"/>
                    <a:pt x="620" y="8144"/>
                    <a:pt x="560" y="8144"/>
                  </a:cubicBezTo>
                  <a:cubicBezTo>
                    <a:pt x="417" y="8144"/>
                    <a:pt x="310" y="8025"/>
                    <a:pt x="310" y="7894"/>
                  </a:cubicBezTo>
                  <a:lnTo>
                    <a:pt x="310" y="5953"/>
                  </a:lnTo>
                  <a:close/>
                  <a:moveTo>
                    <a:pt x="346" y="0"/>
                  </a:moveTo>
                  <a:cubicBezTo>
                    <a:pt x="251" y="0"/>
                    <a:pt x="179" y="72"/>
                    <a:pt x="179" y="167"/>
                  </a:cubicBezTo>
                  <a:lnTo>
                    <a:pt x="179" y="762"/>
                  </a:lnTo>
                  <a:cubicBezTo>
                    <a:pt x="179" y="846"/>
                    <a:pt x="251" y="929"/>
                    <a:pt x="346" y="929"/>
                  </a:cubicBezTo>
                  <a:cubicBezTo>
                    <a:pt x="429" y="929"/>
                    <a:pt x="501" y="846"/>
                    <a:pt x="501" y="762"/>
                  </a:cubicBezTo>
                  <a:lnTo>
                    <a:pt x="501" y="334"/>
                  </a:lnTo>
                  <a:lnTo>
                    <a:pt x="3156" y="334"/>
                  </a:lnTo>
                  <a:lnTo>
                    <a:pt x="3156" y="1834"/>
                  </a:lnTo>
                  <a:lnTo>
                    <a:pt x="501" y="1834"/>
                  </a:lnTo>
                  <a:lnTo>
                    <a:pt x="501" y="1405"/>
                  </a:lnTo>
                  <a:cubicBezTo>
                    <a:pt x="501" y="1310"/>
                    <a:pt x="429" y="1239"/>
                    <a:pt x="346" y="1239"/>
                  </a:cubicBezTo>
                  <a:cubicBezTo>
                    <a:pt x="251" y="1239"/>
                    <a:pt x="179" y="1310"/>
                    <a:pt x="179" y="1405"/>
                  </a:cubicBezTo>
                  <a:lnTo>
                    <a:pt x="179" y="2155"/>
                  </a:lnTo>
                  <a:lnTo>
                    <a:pt x="179" y="2834"/>
                  </a:lnTo>
                  <a:cubicBezTo>
                    <a:pt x="179" y="2917"/>
                    <a:pt x="251" y="2989"/>
                    <a:pt x="346" y="2989"/>
                  </a:cubicBezTo>
                  <a:lnTo>
                    <a:pt x="548" y="2989"/>
                  </a:lnTo>
                  <a:lnTo>
                    <a:pt x="548" y="3489"/>
                  </a:lnTo>
                  <a:cubicBezTo>
                    <a:pt x="239" y="3560"/>
                    <a:pt x="1" y="3810"/>
                    <a:pt x="1" y="4120"/>
                  </a:cubicBezTo>
                  <a:lnTo>
                    <a:pt x="1" y="7906"/>
                  </a:lnTo>
                  <a:cubicBezTo>
                    <a:pt x="1" y="8228"/>
                    <a:pt x="262" y="8489"/>
                    <a:pt x="584" y="8489"/>
                  </a:cubicBezTo>
                  <a:cubicBezTo>
                    <a:pt x="727" y="8489"/>
                    <a:pt x="882" y="8430"/>
                    <a:pt x="1001" y="8323"/>
                  </a:cubicBezTo>
                  <a:cubicBezTo>
                    <a:pt x="1096" y="8216"/>
                    <a:pt x="1155" y="8073"/>
                    <a:pt x="1155" y="7906"/>
                  </a:cubicBezTo>
                  <a:lnTo>
                    <a:pt x="1155" y="7311"/>
                  </a:lnTo>
                  <a:cubicBezTo>
                    <a:pt x="1239" y="7358"/>
                    <a:pt x="1322" y="7370"/>
                    <a:pt x="1417" y="7370"/>
                  </a:cubicBezTo>
                  <a:cubicBezTo>
                    <a:pt x="1572" y="7370"/>
                    <a:pt x="1727" y="7299"/>
                    <a:pt x="1834" y="7192"/>
                  </a:cubicBezTo>
                  <a:cubicBezTo>
                    <a:pt x="1929" y="7299"/>
                    <a:pt x="2084" y="7370"/>
                    <a:pt x="2251" y="7370"/>
                  </a:cubicBezTo>
                  <a:lnTo>
                    <a:pt x="2263" y="7370"/>
                  </a:lnTo>
                  <a:cubicBezTo>
                    <a:pt x="2429" y="7370"/>
                    <a:pt x="2560" y="7311"/>
                    <a:pt x="2668" y="7204"/>
                  </a:cubicBezTo>
                  <a:cubicBezTo>
                    <a:pt x="2763" y="7311"/>
                    <a:pt x="2906" y="7370"/>
                    <a:pt x="3049" y="7370"/>
                  </a:cubicBezTo>
                  <a:lnTo>
                    <a:pt x="3108" y="7370"/>
                  </a:lnTo>
                  <a:cubicBezTo>
                    <a:pt x="3406" y="7370"/>
                    <a:pt x="3656" y="7120"/>
                    <a:pt x="3656" y="6823"/>
                  </a:cubicBezTo>
                  <a:lnTo>
                    <a:pt x="3656" y="6489"/>
                  </a:lnTo>
                  <a:lnTo>
                    <a:pt x="3656" y="5132"/>
                  </a:lnTo>
                  <a:cubicBezTo>
                    <a:pt x="3656" y="5049"/>
                    <a:pt x="3584" y="4965"/>
                    <a:pt x="3501" y="4965"/>
                  </a:cubicBezTo>
                  <a:cubicBezTo>
                    <a:pt x="3406" y="4965"/>
                    <a:pt x="3334" y="5049"/>
                    <a:pt x="3334" y="5132"/>
                  </a:cubicBezTo>
                  <a:lnTo>
                    <a:pt x="3334" y="5584"/>
                  </a:lnTo>
                  <a:cubicBezTo>
                    <a:pt x="3263" y="5549"/>
                    <a:pt x="3180" y="5537"/>
                    <a:pt x="3108" y="5537"/>
                  </a:cubicBezTo>
                  <a:lnTo>
                    <a:pt x="3049" y="5537"/>
                  </a:lnTo>
                  <a:cubicBezTo>
                    <a:pt x="2929" y="5537"/>
                    <a:pt x="2822" y="5572"/>
                    <a:pt x="2739" y="5632"/>
                  </a:cubicBezTo>
                  <a:cubicBezTo>
                    <a:pt x="2632" y="5465"/>
                    <a:pt x="2453" y="5358"/>
                    <a:pt x="2251" y="5358"/>
                  </a:cubicBezTo>
                  <a:lnTo>
                    <a:pt x="2251" y="5120"/>
                  </a:lnTo>
                  <a:cubicBezTo>
                    <a:pt x="2251" y="4810"/>
                    <a:pt x="1989" y="4560"/>
                    <a:pt x="1679" y="4560"/>
                  </a:cubicBezTo>
                  <a:lnTo>
                    <a:pt x="536" y="4560"/>
                  </a:lnTo>
                  <a:cubicBezTo>
                    <a:pt x="441" y="4560"/>
                    <a:pt x="370" y="4572"/>
                    <a:pt x="298" y="4620"/>
                  </a:cubicBezTo>
                  <a:lnTo>
                    <a:pt x="298" y="4120"/>
                  </a:lnTo>
                  <a:cubicBezTo>
                    <a:pt x="298" y="3941"/>
                    <a:pt x="477" y="3787"/>
                    <a:pt x="679" y="3787"/>
                  </a:cubicBezTo>
                  <a:cubicBezTo>
                    <a:pt x="774" y="3787"/>
                    <a:pt x="846" y="3703"/>
                    <a:pt x="846" y="3620"/>
                  </a:cubicBezTo>
                  <a:lnTo>
                    <a:pt x="846" y="2977"/>
                  </a:lnTo>
                  <a:lnTo>
                    <a:pt x="2787" y="2977"/>
                  </a:lnTo>
                  <a:lnTo>
                    <a:pt x="2787" y="3620"/>
                  </a:lnTo>
                  <a:cubicBezTo>
                    <a:pt x="2787" y="3703"/>
                    <a:pt x="2858" y="3787"/>
                    <a:pt x="2941" y="3787"/>
                  </a:cubicBezTo>
                  <a:cubicBezTo>
                    <a:pt x="3168" y="3787"/>
                    <a:pt x="3334" y="3929"/>
                    <a:pt x="3334" y="4120"/>
                  </a:cubicBezTo>
                  <a:lnTo>
                    <a:pt x="3334" y="4513"/>
                  </a:lnTo>
                  <a:cubicBezTo>
                    <a:pt x="3334" y="4596"/>
                    <a:pt x="3406" y="4679"/>
                    <a:pt x="3501" y="4679"/>
                  </a:cubicBezTo>
                  <a:cubicBezTo>
                    <a:pt x="3584" y="4679"/>
                    <a:pt x="3656" y="4596"/>
                    <a:pt x="3656" y="4513"/>
                  </a:cubicBezTo>
                  <a:lnTo>
                    <a:pt x="3656" y="4120"/>
                  </a:lnTo>
                  <a:cubicBezTo>
                    <a:pt x="3656" y="3810"/>
                    <a:pt x="3418" y="3548"/>
                    <a:pt x="3108" y="3489"/>
                  </a:cubicBezTo>
                  <a:lnTo>
                    <a:pt x="3108" y="2989"/>
                  </a:lnTo>
                  <a:lnTo>
                    <a:pt x="3322" y="2989"/>
                  </a:lnTo>
                  <a:cubicBezTo>
                    <a:pt x="3406" y="2989"/>
                    <a:pt x="3477" y="2917"/>
                    <a:pt x="3477" y="2834"/>
                  </a:cubicBezTo>
                  <a:lnTo>
                    <a:pt x="3477" y="2143"/>
                  </a:lnTo>
                  <a:lnTo>
                    <a:pt x="3477" y="2001"/>
                  </a:lnTo>
                  <a:lnTo>
                    <a:pt x="3477" y="167"/>
                  </a:lnTo>
                  <a:cubicBezTo>
                    <a:pt x="3477" y="72"/>
                    <a:pt x="3406" y="0"/>
                    <a:pt x="3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66"/>
            <p:cNvSpPr/>
            <p:nvPr/>
          </p:nvSpPr>
          <p:spPr>
            <a:xfrm>
              <a:off x="2275881" y="3157965"/>
              <a:ext cx="168284" cy="75082"/>
            </a:xfrm>
            <a:custGeom>
              <a:avLst/>
              <a:gdLst/>
              <a:ahLst/>
              <a:cxnLst/>
              <a:rect l="l" t="t" r="r" b="b"/>
              <a:pathLst>
                <a:path w="5312" h="2370" extrusionOk="0">
                  <a:moveTo>
                    <a:pt x="2668" y="322"/>
                  </a:moveTo>
                  <a:cubicBezTo>
                    <a:pt x="3085" y="322"/>
                    <a:pt x="3466" y="369"/>
                    <a:pt x="3775" y="429"/>
                  </a:cubicBezTo>
                  <a:cubicBezTo>
                    <a:pt x="4073" y="489"/>
                    <a:pt x="4192" y="560"/>
                    <a:pt x="4240" y="608"/>
                  </a:cubicBezTo>
                  <a:cubicBezTo>
                    <a:pt x="4192" y="655"/>
                    <a:pt x="4061" y="727"/>
                    <a:pt x="3775" y="786"/>
                  </a:cubicBezTo>
                  <a:cubicBezTo>
                    <a:pt x="3466" y="870"/>
                    <a:pt x="3085" y="893"/>
                    <a:pt x="2668" y="893"/>
                  </a:cubicBezTo>
                  <a:cubicBezTo>
                    <a:pt x="2251" y="893"/>
                    <a:pt x="1858" y="846"/>
                    <a:pt x="1549" y="786"/>
                  </a:cubicBezTo>
                  <a:cubicBezTo>
                    <a:pt x="1251" y="727"/>
                    <a:pt x="1132" y="655"/>
                    <a:pt x="1084" y="608"/>
                  </a:cubicBezTo>
                  <a:cubicBezTo>
                    <a:pt x="1132" y="584"/>
                    <a:pt x="1251" y="500"/>
                    <a:pt x="1549" y="429"/>
                  </a:cubicBezTo>
                  <a:cubicBezTo>
                    <a:pt x="1858" y="358"/>
                    <a:pt x="2251" y="322"/>
                    <a:pt x="2668" y="322"/>
                  </a:cubicBezTo>
                  <a:close/>
                  <a:moveTo>
                    <a:pt x="2668" y="0"/>
                  </a:moveTo>
                  <a:cubicBezTo>
                    <a:pt x="2466" y="0"/>
                    <a:pt x="846" y="12"/>
                    <a:pt x="763" y="572"/>
                  </a:cubicBezTo>
                  <a:lnTo>
                    <a:pt x="25" y="2143"/>
                  </a:lnTo>
                  <a:cubicBezTo>
                    <a:pt x="1" y="2191"/>
                    <a:pt x="13" y="2251"/>
                    <a:pt x="49" y="2298"/>
                  </a:cubicBezTo>
                  <a:cubicBezTo>
                    <a:pt x="72" y="2334"/>
                    <a:pt x="120" y="2370"/>
                    <a:pt x="180" y="2370"/>
                  </a:cubicBezTo>
                  <a:lnTo>
                    <a:pt x="2644" y="2370"/>
                  </a:lnTo>
                  <a:cubicBezTo>
                    <a:pt x="2739" y="2370"/>
                    <a:pt x="2811" y="2298"/>
                    <a:pt x="2811" y="2203"/>
                  </a:cubicBezTo>
                  <a:cubicBezTo>
                    <a:pt x="2811" y="2120"/>
                    <a:pt x="2739" y="2036"/>
                    <a:pt x="2644" y="2036"/>
                  </a:cubicBezTo>
                  <a:lnTo>
                    <a:pt x="430" y="2036"/>
                  </a:lnTo>
                  <a:lnTo>
                    <a:pt x="965" y="905"/>
                  </a:lnTo>
                  <a:cubicBezTo>
                    <a:pt x="1430" y="1203"/>
                    <a:pt x="2513" y="1227"/>
                    <a:pt x="2680" y="1227"/>
                  </a:cubicBezTo>
                  <a:cubicBezTo>
                    <a:pt x="2847" y="1227"/>
                    <a:pt x="3930" y="1203"/>
                    <a:pt x="4394" y="905"/>
                  </a:cubicBezTo>
                  <a:lnTo>
                    <a:pt x="4930" y="2036"/>
                  </a:lnTo>
                  <a:lnTo>
                    <a:pt x="3287" y="2036"/>
                  </a:lnTo>
                  <a:cubicBezTo>
                    <a:pt x="3204" y="2036"/>
                    <a:pt x="3120" y="2120"/>
                    <a:pt x="3120" y="2203"/>
                  </a:cubicBezTo>
                  <a:cubicBezTo>
                    <a:pt x="3120" y="2298"/>
                    <a:pt x="3204" y="2370"/>
                    <a:pt x="3287" y="2370"/>
                  </a:cubicBezTo>
                  <a:lnTo>
                    <a:pt x="5180" y="2370"/>
                  </a:lnTo>
                  <a:cubicBezTo>
                    <a:pt x="5240" y="2370"/>
                    <a:pt x="5287" y="2334"/>
                    <a:pt x="5311" y="2298"/>
                  </a:cubicBezTo>
                  <a:cubicBezTo>
                    <a:pt x="5311" y="2263"/>
                    <a:pt x="5311" y="2203"/>
                    <a:pt x="5299" y="2143"/>
                  </a:cubicBezTo>
                  <a:lnTo>
                    <a:pt x="4573" y="572"/>
                  </a:lnTo>
                  <a:cubicBezTo>
                    <a:pt x="4490" y="12"/>
                    <a:pt x="2858"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66"/>
            <p:cNvSpPr/>
            <p:nvPr/>
          </p:nvSpPr>
          <p:spPr>
            <a:xfrm>
              <a:off x="2320012" y="3098755"/>
              <a:ext cx="10613" cy="54711"/>
            </a:xfrm>
            <a:custGeom>
              <a:avLst/>
              <a:gdLst/>
              <a:ahLst/>
              <a:cxnLst/>
              <a:rect l="l" t="t" r="r" b="b"/>
              <a:pathLst>
                <a:path w="335" h="1727" extrusionOk="0">
                  <a:moveTo>
                    <a:pt x="168" y="0"/>
                  </a:moveTo>
                  <a:cubicBezTo>
                    <a:pt x="84" y="0"/>
                    <a:pt x="1" y="72"/>
                    <a:pt x="1" y="155"/>
                  </a:cubicBezTo>
                  <a:lnTo>
                    <a:pt x="1" y="1560"/>
                  </a:lnTo>
                  <a:cubicBezTo>
                    <a:pt x="1" y="1643"/>
                    <a:pt x="84" y="1726"/>
                    <a:pt x="168" y="1726"/>
                  </a:cubicBezTo>
                  <a:cubicBezTo>
                    <a:pt x="263" y="1726"/>
                    <a:pt x="334" y="1643"/>
                    <a:pt x="334" y="1560"/>
                  </a:cubicBezTo>
                  <a:lnTo>
                    <a:pt x="334" y="155"/>
                  </a:lnTo>
                  <a:cubicBezTo>
                    <a:pt x="322" y="72"/>
                    <a:pt x="239"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66"/>
            <p:cNvSpPr/>
            <p:nvPr/>
          </p:nvSpPr>
          <p:spPr>
            <a:xfrm>
              <a:off x="2267961" y="3116939"/>
              <a:ext cx="42293" cy="41437"/>
            </a:xfrm>
            <a:custGeom>
              <a:avLst/>
              <a:gdLst/>
              <a:ahLst/>
              <a:cxnLst/>
              <a:rect l="l" t="t" r="r" b="b"/>
              <a:pathLst>
                <a:path w="1335" h="1308" extrusionOk="0">
                  <a:moveTo>
                    <a:pt x="168" y="1"/>
                  </a:moveTo>
                  <a:cubicBezTo>
                    <a:pt x="129" y="1"/>
                    <a:pt x="90" y="15"/>
                    <a:pt x="60" y="45"/>
                  </a:cubicBezTo>
                  <a:cubicBezTo>
                    <a:pt x="1" y="105"/>
                    <a:pt x="1" y="212"/>
                    <a:pt x="60" y="271"/>
                  </a:cubicBezTo>
                  <a:lnTo>
                    <a:pt x="1049" y="1272"/>
                  </a:lnTo>
                  <a:cubicBezTo>
                    <a:pt x="1084" y="1295"/>
                    <a:pt x="1132" y="1307"/>
                    <a:pt x="1168" y="1307"/>
                  </a:cubicBezTo>
                  <a:cubicBezTo>
                    <a:pt x="1215" y="1307"/>
                    <a:pt x="1263" y="1295"/>
                    <a:pt x="1287" y="1272"/>
                  </a:cubicBezTo>
                  <a:cubicBezTo>
                    <a:pt x="1334" y="1212"/>
                    <a:pt x="1334" y="1105"/>
                    <a:pt x="1275" y="1045"/>
                  </a:cubicBezTo>
                  <a:lnTo>
                    <a:pt x="275" y="45"/>
                  </a:lnTo>
                  <a:cubicBezTo>
                    <a:pt x="245" y="15"/>
                    <a:pt x="206"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66"/>
            <p:cNvSpPr/>
            <p:nvPr/>
          </p:nvSpPr>
          <p:spPr>
            <a:xfrm>
              <a:off x="2239671" y="3166645"/>
              <a:ext cx="54743" cy="10201"/>
            </a:xfrm>
            <a:custGeom>
              <a:avLst/>
              <a:gdLst/>
              <a:ahLst/>
              <a:cxnLst/>
              <a:rect l="l" t="t" r="r" b="b"/>
              <a:pathLst>
                <a:path w="1728" h="322" extrusionOk="0">
                  <a:moveTo>
                    <a:pt x="156" y="0"/>
                  </a:moveTo>
                  <a:cubicBezTo>
                    <a:pt x="72" y="0"/>
                    <a:pt x="1" y="72"/>
                    <a:pt x="1" y="155"/>
                  </a:cubicBezTo>
                  <a:cubicBezTo>
                    <a:pt x="1" y="250"/>
                    <a:pt x="72" y="322"/>
                    <a:pt x="156" y="322"/>
                  </a:cubicBezTo>
                  <a:lnTo>
                    <a:pt x="1561" y="322"/>
                  </a:lnTo>
                  <a:cubicBezTo>
                    <a:pt x="1644" y="322"/>
                    <a:pt x="1727" y="250"/>
                    <a:pt x="1727" y="155"/>
                  </a:cubicBezTo>
                  <a:cubicBezTo>
                    <a:pt x="1727" y="72"/>
                    <a:pt x="1644" y="0"/>
                    <a:pt x="1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2" name="Google Shape;10722;p66"/>
          <p:cNvGrpSpPr/>
          <p:nvPr/>
        </p:nvGrpSpPr>
        <p:grpSpPr>
          <a:xfrm>
            <a:off x="2691555" y="2884503"/>
            <a:ext cx="215044" cy="348924"/>
            <a:chOff x="2691555" y="2884503"/>
            <a:chExt cx="215044" cy="348924"/>
          </a:xfrm>
          <a:solidFill>
            <a:schemeClr val="accent1"/>
          </a:solidFill>
        </p:grpSpPr>
        <p:sp>
          <p:nvSpPr>
            <p:cNvPr id="10723" name="Google Shape;10723;p66"/>
            <p:cNvSpPr/>
            <p:nvPr/>
          </p:nvSpPr>
          <p:spPr>
            <a:xfrm>
              <a:off x="2691555" y="2884503"/>
              <a:ext cx="215044" cy="348924"/>
            </a:xfrm>
            <a:custGeom>
              <a:avLst/>
              <a:gdLst/>
              <a:ahLst/>
              <a:cxnLst/>
              <a:rect l="l" t="t" r="r" b="b"/>
              <a:pathLst>
                <a:path w="6788" h="11014" extrusionOk="0">
                  <a:moveTo>
                    <a:pt x="632" y="4941"/>
                  </a:moveTo>
                  <a:lnTo>
                    <a:pt x="632" y="5394"/>
                  </a:lnTo>
                  <a:lnTo>
                    <a:pt x="441" y="5394"/>
                  </a:lnTo>
                  <a:lnTo>
                    <a:pt x="632" y="4941"/>
                  </a:lnTo>
                  <a:close/>
                  <a:moveTo>
                    <a:pt x="3703" y="0"/>
                  </a:moveTo>
                  <a:cubicBezTo>
                    <a:pt x="2013" y="0"/>
                    <a:pt x="632" y="1346"/>
                    <a:pt x="632" y="2989"/>
                  </a:cubicBezTo>
                  <a:lnTo>
                    <a:pt x="632" y="4179"/>
                  </a:lnTo>
                  <a:lnTo>
                    <a:pt x="36" y="5489"/>
                  </a:lnTo>
                  <a:cubicBezTo>
                    <a:pt x="1" y="5537"/>
                    <a:pt x="13" y="5596"/>
                    <a:pt x="48" y="5644"/>
                  </a:cubicBezTo>
                  <a:cubicBezTo>
                    <a:pt x="72" y="5692"/>
                    <a:pt x="120" y="5715"/>
                    <a:pt x="179" y="5715"/>
                  </a:cubicBezTo>
                  <a:lnTo>
                    <a:pt x="632" y="5715"/>
                  </a:lnTo>
                  <a:lnTo>
                    <a:pt x="632" y="6965"/>
                  </a:lnTo>
                  <a:cubicBezTo>
                    <a:pt x="632" y="7335"/>
                    <a:pt x="941" y="7656"/>
                    <a:pt x="1310" y="7656"/>
                  </a:cubicBezTo>
                  <a:lnTo>
                    <a:pt x="2156" y="7656"/>
                  </a:lnTo>
                  <a:lnTo>
                    <a:pt x="2156" y="8704"/>
                  </a:lnTo>
                  <a:lnTo>
                    <a:pt x="751" y="10775"/>
                  </a:lnTo>
                  <a:cubicBezTo>
                    <a:pt x="703" y="10835"/>
                    <a:pt x="703" y="10906"/>
                    <a:pt x="751" y="10954"/>
                  </a:cubicBezTo>
                  <a:cubicBezTo>
                    <a:pt x="775" y="11002"/>
                    <a:pt x="822" y="11014"/>
                    <a:pt x="882" y="11014"/>
                  </a:cubicBezTo>
                  <a:lnTo>
                    <a:pt x="929" y="11014"/>
                  </a:lnTo>
                  <a:lnTo>
                    <a:pt x="2394" y="10585"/>
                  </a:lnTo>
                  <a:cubicBezTo>
                    <a:pt x="2489" y="10549"/>
                    <a:pt x="2537" y="10466"/>
                    <a:pt x="2501" y="10394"/>
                  </a:cubicBezTo>
                  <a:cubicBezTo>
                    <a:pt x="2482" y="10328"/>
                    <a:pt x="2418" y="10277"/>
                    <a:pt x="2356" y="10277"/>
                  </a:cubicBezTo>
                  <a:cubicBezTo>
                    <a:pt x="2340" y="10277"/>
                    <a:pt x="2325" y="10280"/>
                    <a:pt x="2310" y="10287"/>
                  </a:cubicBezTo>
                  <a:lnTo>
                    <a:pt x="1263" y="10597"/>
                  </a:lnTo>
                  <a:lnTo>
                    <a:pt x="2441" y="8859"/>
                  </a:lnTo>
                  <a:cubicBezTo>
                    <a:pt x="2453" y="8823"/>
                    <a:pt x="2477" y="8799"/>
                    <a:pt x="2477" y="8763"/>
                  </a:cubicBezTo>
                  <a:lnTo>
                    <a:pt x="2477" y="7608"/>
                  </a:lnTo>
                  <a:lnTo>
                    <a:pt x="3453" y="7073"/>
                  </a:lnTo>
                  <a:cubicBezTo>
                    <a:pt x="3537" y="7025"/>
                    <a:pt x="3561" y="6942"/>
                    <a:pt x="3513" y="6846"/>
                  </a:cubicBezTo>
                  <a:cubicBezTo>
                    <a:pt x="3488" y="6797"/>
                    <a:pt x="3436" y="6765"/>
                    <a:pt x="3378" y="6765"/>
                  </a:cubicBezTo>
                  <a:cubicBezTo>
                    <a:pt x="3352" y="6765"/>
                    <a:pt x="3325" y="6772"/>
                    <a:pt x="3299" y="6787"/>
                  </a:cubicBezTo>
                  <a:lnTo>
                    <a:pt x="2263" y="7358"/>
                  </a:lnTo>
                  <a:lnTo>
                    <a:pt x="1298" y="7358"/>
                  </a:lnTo>
                  <a:cubicBezTo>
                    <a:pt x="1108" y="7358"/>
                    <a:pt x="941" y="7192"/>
                    <a:pt x="941" y="7001"/>
                  </a:cubicBezTo>
                  <a:lnTo>
                    <a:pt x="941" y="6549"/>
                  </a:lnTo>
                  <a:lnTo>
                    <a:pt x="1775" y="6549"/>
                  </a:lnTo>
                  <a:cubicBezTo>
                    <a:pt x="1870" y="6549"/>
                    <a:pt x="1941" y="6477"/>
                    <a:pt x="1941" y="6382"/>
                  </a:cubicBezTo>
                  <a:cubicBezTo>
                    <a:pt x="1941" y="6299"/>
                    <a:pt x="1870" y="6227"/>
                    <a:pt x="1775" y="6227"/>
                  </a:cubicBezTo>
                  <a:lnTo>
                    <a:pt x="941" y="6227"/>
                  </a:lnTo>
                  <a:lnTo>
                    <a:pt x="941" y="3025"/>
                  </a:lnTo>
                  <a:cubicBezTo>
                    <a:pt x="941" y="1548"/>
                    <a:pt x="2179" y="358"/>
                    <a:pt x="3715" y="358"/>
                  </a:cubicBezTo>
                  <a:cubicBezTo>
                    <a:pt x="5239" y="358"/>
                    <a:pt x="6478" y="1548"/>
                    <a:pt x="6478" y="3025"/>
                  </a:cubicBezTo>
                  <a:cubicBezTo>
                    <a:pt x="6478" y="4263"/>
                    <a:pt x="5811" y="5406"/>
                    <a:pt x="4727" y="6013"/>
                  </a:cubicBezTo>
                  <a:lnTo>
                    <a:pt x="3954" y="6442"/>
                  </a:lnTo>
                  <a:cubicBezTo>
                    <a:pt x="3870" y="6489"/>
                    <a:pt x="3846" y="6584"/>
                    <a:pt x="3894" y="6668"/>
                  </a:cubicBezTo>
                  <a:cubicBezTo>
                    <a:pt x="3918" y="6717"/>
                    <a:pt x="3971" y="6749"/>
                    <a:pt x="4029" y="6749"/>
                  </a:cubicBezTo>
                  <a:cubicBezTo>
                    <a:pt x="4055" y="6749"/>
                    <a:pt x="4082" y="6742"/>
                    <a:pt x="4108" y="6727"/>
                  </a:cubicBezTo>
                  <a:lnTo>
                    <a:pt x="4882" y="6299"/>
                  </a:lnTo>
                  <a:cubicBezTo>
                    <a:pt x="4918" y="6287"/>
                    <a:pt x="4930" y="6263"/>
                    <a:pt x="4966" y="6251"/>
                  </a:cubicBezTo>
                  <a:lnTo>
                    <a:pt x="4966" y="8525"/>
                  </a:lnTo>
                  <a:cubicBezTo>
                    <a:pt x="4966" y="8573"/>
                    <a:pt x="4977" y="8609"/>
                    <a:pt x="5001" y="8632"/>
                  </a:cubicBezTo>
                  <a:lnTo>
                    <a:pt x="5620" y="9323"/>
                  </a:lnTo>
                  <a:lnTo>
                    <a:pt x="2965" y="10109"/>
                  </a:lnTo>
                  <a:cubicBezTo>
                    <a:pt x="2882" y="10133"/>
                    <a:pt x="2834" y="10228"/>
                    <a:pt x="2858" y="10299"/>
                  </a:cubicBezTo>
                  <a:cubicBezTo>
                    <a:pt x="2882" y="10371"/>
                    <a:pt x="2953" y="10418"/>
                    <a:pt x="3013" y="10418"/>
                  </a:cubicBezTo>
                  <a:lnTo>
                    <a:pt x="3061" y="10418"/>
                  </a:lnTo>
                  <a:lnTo>
                    <a:pt x="5942" y="9573"/>
                  </a:lnTo>
                  <a:cubicBezTo>
                    <a:pt x="6001" y="9549"/>
                    <a:pt x="6037" y="9513"/>
                    <a:pt x="6049" y="9466"/>
                  </a:cubicBezTo>
                  <a:cubicBezTo>
                    <a:pt x="6061" y="9406"/>
                    <a:pt x="6049" y="9359"/>
                    <a:pt x="6013" y="9311"/>
                  </a:cubicBezTo>
                  <a:lnTo>
                    <a:pt x="5263" y="8442"/>
                  </a:lnTo>
                  <a:lnTo>
                    <a:pt x="5263" y="6013"/>
                  </a:lnTo>
                  <a:cubicBezTo>
                    <a:pt x="6216" y="5311"/>
                    <a:pt x="6787" y="4203"/>
                    <a:pt x="6787" y="2989"/>
                  </a:cubicBezTo>
                  <a:cubicBezTo>
                    <a:pt x="6787" y="1346"/>
                    <a:pt x="540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66"/>
            <p:cNvSpPr/>
            <p:nvPr/>
          </p:nvSpPr>
          <p:spPr>
            <a:xfrm>
              <a:off x="2754535" y="2907503"/>
              <a:ext cx="126783" cy="127164"/>
            </a:xfrm>
            <a:custGeom>
              <a:avLst/>
              <a:gdLst/>
              <a:ahLst/>
              <a:cxnLst/>
              <a:rect l="l" t="t" r="r" b="b"/>
              <a:pathLst>
                <a:path w="4002" h="4014" extrusionOk="0">
                  <a:moveTo>
                    <a:pt x="1989" y="1"/>
                  </a:moveTo>
                  <a:cubicBezTo>
                    <a:pt x="953" y="1"/>
                    <a:pt x="72" y="822"/>
                    <a:pt x="1" y="1870"/>
                  </a:cubicBezTo>
                  <a:cubicBezTo>
                    <a:pt x="1" y="1953"/>
                    <a:pt x="61" y="2025"/>
                    <a:pt x="144" y="2048"/>
                  </a:cubicBezTo>
                  <a:cubicBezTo>
                    <a:pt x="239" y="2048"/>
                    <a:pt x="311" y="1989"/>
                    <a:pt x="322" y="1894"/>
                  </a:cubicBezTo>
                  <a:cubicBezTo>
                    <a:pt x="382" y="1013"/>
                    <a:pt x="1108" y="346"/>
                    <a:pt x="1989" y="346"/>
                  </a:cubicBezTo>
                  <a:cubicBezTo>
                    <a:pt x="2918" y="346"/>
                    <a:pt x="3656" y="1096"/>
                    <a:pt x="3656" y="2013"/>
                  </a:cubicBezTo>
                  <a:cubicBezTo>
                    <a:pt x="3656" y="2941"/>
                    <a:pt x="2918" y="3680"/>
                    <a:pt x="1989" y="3680"/>
                  </a:cubicBezTo>
                  <a:cubicBezTo>
                    <a:pt x="1251" y="3680"/>
                    <a:pt x="596" y="3191"/>
                    <a:pt x="382" y="2477"/>
                  </a:cubicBezTo>
                  <a:cubicBezTo>
                    <a:pt x="363" y="2401"/>
                    <a:pt x="298" y="2363"/>
                    <a:pt x="236" y="2363"/>
                  </a:cubicBezTo>
                  <a:cubicBezTo>
                    <a:pt x="221" y="2363"/>
                    <a:pt x="206" y="2365"/>
                    <a:pt x="191" y="2370"/>
                  </a:cubicBezTo>
                  <a:cubicBezTo>
                    <a:pt x="96" y="2406"/>
                    <a:pt x="61" y="2489"/>
                    <a:pt x="84" y="2560"/>
                  </a:cubicBezTo>
                  <a:cubicBezTo>
                    <a:pt x="322" y="3418"/>
                    <a:pt x="1108" y="4013"/>
                    <a:pt x="2001" y="4013"/>
                  </a:cubicBezTo>
                  <a:cubicBezTo>
                    <a:pt x="3109" y="4013"/>
                    <a:pt x="4001" y="3120"/>
                    <a:pt x="4001" y="2013"/>
                  </a:cubicBezTo>
                  <a:cubicBezTo>
                    <a:pt x="3990" y="917"/>
                    <a:pt x="3097" y="1"/>
                    <a:pt x="1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66"/>
            <p:cNvSpPr/>
            <p:nvPr/>
          </p:nvSpPr>
          <p:spPr>
            <a:xfrm>
              <a:off x="2781336" y="2931263"/>
              <a:ext cx="74321" cy="74353"/>
            </a:xfrm>
            <a:custGeom>
              <a:avLst/>
              <a:gdLst/>
              <a:ahLst/>
              <a:cxnLst/>
              <a:rect l="l" t="t" r="r" b="b"/>
              <a:pathLst>
                <a:path w="2346" h="2347" extrusionOk="0">
                  <a:moveTo>
                    <a:pt x="1465" y="310"/>
                  </a:moveTo>
                  <a:cubicBezTo>
                    <a:pt x="1620" y="310"/>
                    <a:pt x="1751" y="370"/>
                    <a:pt x="1858" y="477"/>
                  </a:cubicBezTo>
                  <a:cubicBezTo>
                    <a:pt x="1965" y="584"/>
                    <a:pt x="2024" y="715"/>
                    <a:pt x="2024" y="858"/>
                  </a:cubicBezTo>
                  <a:cubicBezTo>
                    <a:pt x="2024" y="1013"/>
                    <a:pt x="1965" y="1144"/>
                    <a:pt x="1858" y="1251"/>
                  </a:cubicBezTo>
                  <a:cubicBezTo>
                    <a:pt x="1751" y="1358"/>
                    <a:pt x="1620" y="1418"/>
                    <a:pt x="1465" y="1418"/>
                  </a:cubicBezTo>
                  <a:cubicBezTo>
                    <a:pt x="1322" y="1418"/>
                    <a:pt x="1191" y="1358"/>
                    <a:pt x="1084" y="1251"/>
                  </a:cubicBezTo>
                  <a:cubicBezTo>
                    <a:pt x="869" y="1037"/>
                    <a:pt x="869" y="679"/>
                    <a:pt x="1084" y="477"/>
                  </a:cubicBezTo>
                  <a:cubicBezTo>
                    <a:pt x="1191" y="370"/>
                    <a:pt x="1322" y="310"/>
                    <a:pt x="1465" y="310"/>
                  </a:cubicBezTo>
                  <a:close/>
                  <a:moveTo>
                    <a:pt x="1489" y="1"/>
                  </a:moveTo>
                  <a:cubicBezTo>
                    <a:pt x="1262" y="1"/>
                    <a:pt x="1036" y="84"/>
                    <a:pt x="869" y="251"/>
                  </a:cubicBezTo>
                  <a:cubicBezTo>
                    <a:pt x="572" y="548"/>
                    <a:pt x="536" y="1025"/>
                    <a:pt x="774" y="1370"/>
                  </a:cubicBezTo>
                  <a:lnTo>
                    <a:pt x="60" y="2084"/>
                  </a:lnTo>
                  <a:cubicBezTo>
                    <a:pt x="0" y="2144"/>
                    <a:pt x="0" y="2239"/>
                    <a:pt x="60" y="2299"/>
                  </a:cubicBezTo>
                  <a:cubicBezTo>
                    <a:pt x="84" y="2334"/>
                    <a:pt x="131" y="2346"/>
                    <a:pt x="179" y="2346"/>
                  </a:cubicBezTo>
                  <a:cubicBezTo>
                    <a:pt x="215" y="2346"/>
                    <a:pt x="262" y="2334"/>
                    <a:pt x="298" y="2299"/>
                  </a:cubicBezTo>
                  <a:lnTo>
                    <a:pt x="1012" y="1584"/>
                  </a:lnTo>
                  <a:cubicBezTo>
                    <a:pt x="1155" y="1691"/>
                    <a:pt x="1322" y="1739"/>
                    <a:pt x="1501" y="1739"/>
                  </a:cubicBezTo>
                  <a:cubicBezTo>
                    <a:pt x="1739" y="1739"/>
                    <a:pt x="1941" y="1644"/>
                    <a:pt x="2108" y="1489"/>
                  </a:cubicBezTo>
                  <a:cubicBezTo>
                    <a:pt x="2263" y="1310"/>
                    <a:pt x="2346" y="1096"/>
                    <a:pt x="2346" y="858"/>
                  </a:cubicBezTo>
                  <a:cubicBezTo>
                    <a:pt x="2346" y="620"/>
                    <a:pt x="2263" y="417"/>
                    <a:pt x="2096" y="251"/>
                  </a:cubicBezTo>
                  <a:cubicBezTo>
                    <a:pt x="1929" y="84"/>
                    <a:pt x="1703"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6" name="Google Shape;10726;p66"/>
          <p:cNvGrpSpPr/>
          <p:nvPr/>
        </p:nvGrpSpPr>
        <p:grpSpPr>
          <a:xfrm>
            <a:off x="1770459" y="2884503"/>
            <a:ext cx="254644" cy="348828"/>
            <a:chOff x="1770459" y="2884503"/>
            <a:chExt cx="254644" cy="348828"/>
          </a:xfrm>
          <a:solidFill>
            <a:schemeClr val="accent1"/>
          </a:solidFill>
        </p:grpSpPr>
        <p:sp>
          <p:nvSpPr>
            <p:cNvPr id="10727" name="Google Shape;10727;p66"/>
            <p:cNvSpPr/>
            <p:nvPr/>
          </p:nvSpPr>
          <p:spPr>
            <a:xfrm>
              <a:off x="1832330" y="2884503"/>
              <a:ext cx="130902" cy="159572"/>
            </a:xfrm>
            <a:custGeom>
              <a:avLst/>
              <a:gdLst/>
              <a:ahLst/>
              <a:cxnLst/>
              <a:rect l="l" t="t" r="r" b="b"/>
              <a:pathLst>
                <a:path w="4132" h="5037" extrusionOk="0">
                  <a:moveTo>
                    <a:pt x="2060" y="0"/>
                  </a:moveTo>
                  <a:cubicBezTo>
                    <a:pt x="953" y="0"/>
                    <a:pt x="36" y="869"/>
                    <a:pt x="0" y="1977"/>
                  </a:cubicBezTo>
                  <a:cubicBezTo>
                    <a:pt x="0" y="2072"/>
                    <a:pt x="60" y="2143"/>
                    <a:pt x="143" y="2143"/>
                  </a:cubicBezTo>
                  <a:cubicBezTo>
                    <a:pt x="238" y="2143"/>
                    <a:pt x="310" y="2084"/>
                    <a:pt x="310" y="2001"/>
                  </a:cubicBezTo>
                  <a:cubicBezTo>
                    <a:pt x="357" y="1060"/>
                    <a:pt x="1131" y="322"/>
                    <a:pt x="2060" y="322"/>
                  </a:cubicBezTo>
                  <a:cubicBezTo>
                    <a:pt x="3036" y="322"/>
                    <a:pt x="3822" y="1120"/>
                    <a:pt x="3822" y="2084"/>
                  </a:cubicBezTo>
                  <a:cubicBezTo>
                    <a:pt x="3822" y="2846"/>
                    <a:pt x="3334" y="3513"/>
                    <a:pt x="2596" y="3751"/>
                  </a:cubicBezTo>
                  <a:cubicBezTo>
                    <a:pt x="2572" y="3763"/>
                    <a:pt x="2524" y="3787"/>
                    <a:pt x="2512" y="3822"/>
                  </a:cubicBezTo>
                  <a:lnTo>
                    <a:pt x="2060" y="4572"/>
                  </a:lnTo>
                  <a:lnTo>
                    <a:pt x="1619" y="3822"/>
                  </a:lnTo>
                  <a:cubicBezTo>
                    <a:pt x="1608" y="3798"/>
                    <a:pt x="1572" y="3763"/>
                    <a:pt x="1524" y="3751"/>
                  </a:cubicBezTo>
                  <a:cubicBezTo>
                    <a:pt x="977" y="3572"/>
                    <a:pt x="548" y="3144"/>
                    <a:pt x="381" y="2572"/>
                  </a:cubicBezTo>
                  <a:cubicBezTo>
                    <a:pt x="362" y="2503"/>
                    <a:pt x="293" y="2459"/>
                    <a:pt x="230" y="2459"/>
                  </a:cubicBezTo>
                  <a:cubicBezTo>
                    <a:pt x="216" y="2459"/>
                    <a:pt x="203" y="2461"/>
                    <a:pt x="191" y="2465"/>
                  </a:cubicBezTo>
                  <a:cubicBezTo>
                    <a:pt x="95" y="2501"/>
                    <a:pt x="60" y="2584"/>
                    <a:pt x="84" y="2667"/>
                  </a:cubicBezTo>
                  <a:cubicBezTo>
                    <a:pt x="274" y="3298"/>
                    <a:pt x="750" y="3810"/>
                    <a:pt x="1381" y="4037"/>
                  </a:cubicBezTo>
                  <a:lnTo>
                    <a:pt x="1929" y="4953"/>
                  </a:lnTo>
                  <a:cubicBezTo>
                    <a:pt x="1965" y="5001"/>
                    <a:pt x="2000" y="5037"/>
                    <a:pt x="2060" y="5037"/>
                  </a:cubicBezTo>
                  <a:cubicBezTo>
                    <a:pt x="2120" y="5037"/>
                    <a:pt x="2167" y="5001"/>
                    <a:pt x="2191" y="4953"/>
                  </a:cubicBezTo>
                  <a:lnTo>
                    <a:pt x="2751" y="4037"/>
                  </a:lnTo>
                  <a:cubicBezTo>
                    <a:pt x="3584" y="3739"/>
                    <a:pt x="4132" y="2965"/>
                    <a:pt x="4132" y="2084"/>
                  </a:cubicBezTo>
                  <a:cubicBezTo>
                    <a:pt x="4132" y="941"/>
                    <a:pt x="3215" y="0"/>
                    <a:pt x="2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66"/>
            <p:cNvSpPr/>
            <p:nvPr/>
          </p:nvSpPr>
          <p:spPr>
            <a:xfrm>
              <a:off x="1861000" y="2912698"/>
              <a:ext cx="75842" cy="72167"/>
            </a:xfrm>
            <a:custGeom>
              <a:avLst/>
              <a:gdLst/>
              <a:ahLst/>
              <a:cxnLst/>
              <a:rect l="l" t="t" r="r" b="b"/>
              <a:pathLst>
                <a:path w="2394" h="2278" extrusionOk="0">
                  <a:moveTo>
                    <a:pt x="1441" y="313"/>
                  </a:moveTo>
                  <a:cubicBezTo>
                    <a:pt x="1572" y="313"/>
                    <a:pt x="1715" y="360"/>
                    <a:pt x="1810" y="468"/>
                  </a:cubicBezTo>
                  <a:cubicBezTo>
                    <a:pt x="2036" y="670"/>
                    <a:pt x="2036" y="1015"/>
                    <a:pt x="1834" y="1218"/>
                  </a:cubicBezTo>
                  <a:cubicBezTo>
                    <a:pt x="1726" y="1325"/>
                    <a:pt x="1587" y="1378"/>
                    <a:pt x="1448" y="1378"/>
                  </a:cubicBezTo>
                  <a:cubicBezTo>
                    <a:pt x="1310" y="1378"/>
                    <a:pt x="1173" y="1325"/>
                    <a:pt x="1072" y="1218"/>
                  </a:cubicBezTo>
                  <a:cubicBezTo>
                    <a:pt x="857" y="1015"/>
                    <a:pt x="857" y="670"/>
                    <a:pt x="1072" y="468"/>
                  </a:cubicBezTo>
                  <a:cubicBezTo>
                    <a:pt x="1167" y="360"/>
                    <a:pt x="1310" y="313"/>
                    <a:pt x="1441" y="313"/>
                  </a:cubicBezTo>
                  <a:close/>
                  <a:moveTo>
                    <a:pt x="1451" y="0"/>
                  </a:moveTo>
                  <a:cubicBezTo>
                    <a:pt x="1232" y="0"/>
                    <a:pt x="1012" y="81"/>
                    <a:pt x="845" y="241"/>
                  </a:cubicBezTo>
                  <a:cubicBezTo>
                    <a:pt x="548" y="539"/>
                    <a:pt x="524" y="992"/>
                    <a:pt x="738" y="1325"/>
                  </a:cubicBezTo>
                  <a:lnTo>
                    <a:pt x="60" y="2015"/>
                  </a:lnTo>
                  <a:cubicBezTo>
                    <a:pt x="0" y="2075"/>
                    <a:pt x="0" y="2182"/>
                    <a:pt x="60" y="2242"/>
                  </a:cubicBezTo>
                  <a:cubicBezTo>
                    <a:pt x="83" y="2265"/>
                    <a:pt x="131" y="2277"/>
                    <a:pt x="179" y="2277"/>
                  </a:cubicBezTo>
                  <a:cubicBezTo>
                    <a:pt x="226" y="2277"/>
                    <a:pt x="262" y="2265"/>
                    <a:pt x="298" y="2242"/>
                  </a:cubicBezTo>
                  <a:lnTo>
                    <a:pt x="976" y="1551"/>
                  </a:lnTo>
                  <a:cubicBezTo>
                    <a:pt x="1131" y="1658"/>
                    <a:pt x="1298" y="1706"/>
                    <a:pt x="1453" y="1706"/>
                  </a:cubicBezTo>
                  <a:cubicBezTo>
                    <a:pt x="1679" y="1706"/>
                    <a:pt x="1881" y="1611"/>
                    <a:pt x="2072" y="1444"/>
                  </a:cubicBezTo>
                  <a:cubicBezTo>
                    <a:pt x="2393" y="1122"/>
                    <a:pt x="2393" y="575"/>
                    <a:pt x="2048" y="241"/>
                  </a:cubicBezTo>
                  <a:cubicBezTo>
                    <a:pt x="1887" y="81"/>
                    <a:pt x="1670" y="0"/>
                    <a:pt x="14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66"/>
            <p:cNvSpPr/>
            <p:nvPr/>
          </p:nvSpPr>
          <p:spPr>
            <a:xfrm>
              <a:off x="1818359" y="3060644"/>
              <a:ext cx="57753" cy="24172"/>
            </a:xfrm>
            <a:custGeom>
              <a:avLst/>
              <a:gdLst/>
              <a:ahLst/>
              <a:cxnLst/>
              <a:rect l="l" t="t" r="r" b="b"/>
              <a:pathLst>
                <a:path w="1823" h="763" extrusionOk="0">
                  <a:moveTo>
                    <a:pt x="181" y="0"/>
                  </a:moveTo>
                  <a:cubicBezTo>
                    <a:pt x="116" y="0"/>
                    <a:pt x="55" y="43"/>
                    <a:pt x="36" y="108"/>
                  </a:cubicBezTo>
                  <a:cubicBezTo>
                    <a:pt x="1" y="203"/>
                    <a:pt x="48" y="286"/>
                    <a:pt x="144" y="322"/>
                  </a:cubicBezTo>
                  <a:lnTo>
                    <a:pt x="1584" y="763"/>
                  </a:lnTo>
                  <a:lnTo>
                    <a:pt x="1632" y="763"/>
                  </a:lnTo>
                  <a:cubicBezTo>
                    <a:pt x="1703" y="763"/>
                    <a:pt x="1763" y="727"/>
                    <a:pt x="1775" y="643"/>
                  </a:cubicBezTo>
                  <a:cubicBezTo>
                    <a:pt x="1822" y="572"/>
                    <a:pt x="1775" y="465"/>
                    <a:pt x="1691" y="453"/>
                  </a:cubicBezTo>
                  <a:lnTo>
                    <a:pt x="239" y="12"/>
                  </a:ln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66"/>
            <p:cNvSpPr/>
            <p:nvPr/>
          </p:nvSpPr>
          <p:spPr>
            <a:xfrm>
              <a:off x="1818359" y="3078384"/>
              <a:ext cx="57753" cy="24552"/>
            </a:xfrm>
            <a:custGeom>
              <a:avLst/>
              <a:gdLst/>
              <a:ahLst/>
              <a:cxnLst/>
              <a:rect l="l" t="t" r="r" b="b"/>
              <a:pathLst>
                <a:path w="1823" h="775" extrusionOk="0">
                  <a:moveTo>
                    <a:pt x="182" y="0"/>
                  </a:moveTo>
                  <a:cubicBezTo>
                    <a:pt x="116" y="0"/>
                    <a:pt x="55" y="45"/>
                    <a:pt x="36" y="119"/>
                  </a:cubicBezTo>
                  <a:cubicBezTo>
                    <a:pt x="1" y="203"/>
                    <a:pt x="48" y="298"/>
                    <a:pt x="144" y="322"/>
                  </a:cubicBezTo>
                  <a:lnTo>
                    <a:pt x="1584" y="774"/>
                  </a:lnTo>
                  <a:lnTo>
                    <a:pt x="1632" y="774"/>
                  </a:lnTo>
                  <a:cubicBezTo>
                    <a:pt x="1703" y="774"/>
                    <a:pt x="1763" y="726"/>
                    <a:pt x="1775" y="655"/>
                  </a:cubicBezTo>
                  <a:cubicBezTo>
                    <a:pt x="1822" y="584"/>
                    <a:pt x="1775" y="488"/>
                    <a:pt x="1691" y="464"/>
                  </a:cubicBezTo>
                  <a:lnTo>
                    <a:pt x="239" y="12"/>
                  </a:lnTo>
                  <a:cubicBezTo>
                    <a:pt x="220" y="4"/>
                    <a:pt x="201"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66"/>
            <p:cNvSpPr/>
            <p:nvPr/>
          </p:nvSpPr>
          <p:spPr>
            <a:xfrm>
              <a:off x="1818359" y="3096474"/>
              <a:ext cx="57753" cy="24172"/>
            </a:xfrm>
            <a:custGeom>
              <a:avLst/>
              <a:gdLst/>
              <a:ahLst/>
              <a:cxnLst/>
              <a:rect l="l" t="t" r="r" b="b"/>
              <a:pathLst>
                <a:path w="1823" h="763" extrusionOk="0">
                  <a:moveTo>
                    <a:pt x="181" y="1"/>
                  </a:moveTo>
                  <a:cubicBezTo>
                    <a:pt x="116" y="1"/>
                    <a:pt x="55" y="44"/>
                    <a:pt x="36" y="108"/>
                  </a:cubicBezTo>
                  <a:cubicBezTo>
                    <a:pt x="1" y="203"/>
                    <a:pt x="48" y="286"/>
                    <a:pt x="144" y="322"/>
                  </a:cubicBezTo>
                  <a:lnTo>
                    <a:pt x="1584" y="763"/>
                  </a:lnTo>
                  <a:lnTo>
                    <a:pt x="1632" y="763"/>
                  </a:lnTo>
                  <a:cubicBezTo>
                    <a:pt x="1703" y="763"/>
                    <a:pt x="1763" y="727"/>
                    <a:pt x="1775" y="644"/>
                  </a:cubicBezTo>
                  <a:cubicBezTo>
                    <a:pt x="1822" y="572"/>
                    <a:pt x="1775" y="489"/>
                    <a:pt x="1691" y="453"/>
                  </a:cubicBezTo>
                  <a:lnTo>
                    <a:pt x="239" y="13"/>
                  </a:lnTo>
                  <a:cubicBezTo>
                    <a:pt x="220" y="4"/>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66"/>
            <p:cNvSpPr/>
            <p:nvPr/>
          </p:nvSpPr>
          <p:spPr>
            <a:xfrm>
              <a:off x="2022410" y="3029914"/>
              <a:ext cx="760" cy="570"/>
            </a:xfrm>
            <a:custGeom>
              <a:avLst/>
              <a:gdLst/>
              <a:ahLst/>
              <a:cxnLst/>
              <a:rect l="l" t="t" r="r" b="b"/>
              <a:pathLst>
                <a:path w="24" h="18" extrusionOk="0">
                  <a:moveTo>
                    <a:pt x="3" y="0"/>
                  </a:moveTo>
                  <a:cubicBezTo>
                    <a:pt x="0" y="0"/>
                    <a:pt x="21" y="18"/>
                    <a:pt x="23" y="18"/>
                  </a:cubicBezTo>
                  <a:cubicBezTo>
                    <a:pt x="24" y="18"/>
                    <a:pt x="22" y="15"/>
                    <a:pt x="13" y="6"/>
                  </a:cubicBezTo>
                  <a:cubicBezTo>
                    <a:pt x="7" y="2"/>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66"/>
            <p:cNvSpPr/>
            <p:nvPr/>
          </p:nvSpPr>
          <p:spPr>
            <a:xfrm>
              <a:off x="1770459" y="3017337"/>
              <a:ext cx="254644" cy="215994"/>
            </a:xfrm>
            <a:custGeom>
              <a:avLst/>
              <a:gdLst/>
              <a:ahLst/>
              <a:cxnLst/>
              <a:rect l="l" t="t" r="r" b="b"/>
              <a:pathLst>
                <a:path w="8038" h="6818" extrusionOk="0">
                  <a:moveTo>
                    <a:pt x="7275" y="391"/>
                  </a:moveTo>
                  <a:lnTo>
                    <a:pt x="7275" y="3677"/>
                  </a:lnTo>
                  <a:lnTo>
                    <a:pt x="4180" y="4677"/>
                  </a:lnTo>
                  <a:lnTo>
                    <a:pt x="4180" y="2570"/>
                  </a:lnTo>
                  <a:lnTo>
                    <a:pt x="4180" y="1760"/>
                  </a:lnTo>
                  <a:lnTo>
                    <a:pt x="4180" y="1391"/>
                  </a:lnTo>
                  <a:lnTo>
                    <a:pt x="7275" y="391"/>
                  </a:lnTo>
                  <a:close/>
                  <a:moveTo>
                    <a:pt x="310" y="748"/>
                  </a:moveTo>
                  <a:lnTo>
                    <a:pt x="429" y="796"/>
                  </a:lnTo>
                  <a:lnTo>
                    <a:pt x="429" y="3820"/>
                  </a:lnTo>
                  <a:cubicBezTo>
                    <a:pt x="429" y="3892"/>
                    <a:pt x="477" y="3951"/>
                    <a:pt x="548" y="3963"/>
                  </a:cubicBezTo>
                  <a:lnTo>
                    <a:pt x="3858" y="5023"/>
                  </a:lnTo>
                  <a:lnTo>
                    <a:pt x="3858" y="5630"/>
                  </a:lnTo>
                  <a:lnTo>
                    <a:pt x="310" y="4499"/>
                  </a:lnTo>
                  <a:lnTo>
                    <a:pt x="310" y="1332"/>
                  </a:lnTo>
                  <a:lnTo>
                    <a:pt x="310" y="748"/>
                  </a:lnTo>
                  <a:close/>
                  <a:moveTo>
                    <a:pt x="7704" y="748"/>
                  </a:moveTo>
                  <a:lnTo>
                    <a:pt x="7704" y="1332"/>
                  </a:lnTo>
                  <a:lnTo>
                    <a:pt x="7704" y="4499"/>
                  </a:lnTo>
                  <a:lnTo>
                    <a:pt x="4168" y="5630"/>
                  </a:lnTo>
                  <a:lnTo>
                    <a:pt x="4168" y="5023"/>
                  </a:lnTo>
                  <a:lnTo>
                    <a:pt x="7466" y="3963"/>
                  </a:lnTo>
                  <a:cubicBezTo>
                    <a:pt x="7525" y="3951"/>
                    <a:pt x="7585" y="3880"/>
                    <a:pt x="7585" y="3820"/>
                  </a:cubicBezTo>
                  <a:lnTo>
                    <a:pt x="7585" y="796"/>
                  </a:lnTo>
                  <a:lnTo>
                    <a:pt x="7704" y="748"/>
                  </a:lnTo>
                  <a:close/>
                  <a:moveTo>
                    <a:pt x="310" y="4844"/>
                  </a:moveTo>
                  <a:lnTo>
                    <a:pt x="3858" y="5975"/>
                  </a:lnTo>
                  <a:lnTo>
                    <a:pt x="3858" y="6440"/>
                  </a:lnTo>
                  <a:lnTo>
                    <a:pt x="310" y="5309"/>
                  </a:lnTo>
                  <a:lnTo>
                    <a:pt x="310" y="4844"/>
                  </a:lnTo>
                  <a:close/>
                  <a:moveTo>
                    <a:pt x="595" y="0"/>
                  </a:moveTo>
                  <a:cubicBezTo>
                    <a:pt x="562" y="0"/>
                    <a:pt x="522" y="17"/>
                    <a:pt x="489" y="34"/>
                  </a:cubicBezTo>
                  <a:cubicBezTo>
                    <a:pt x="441" y="70"/>
                    <a:pt x="429" y="105"/>
                    <a:pt x="429" y="165"/>
                  </a:cubicBezTo>
                  <a:lnTo>
                    <a:pt x="429" y="439"/>
                  </a:lnTo>
                  <a:lnTo>
                    <a:pt x="203" y="367"/>
                  </a:lnTo>
                  <a:cubicBezTo>
                    <a:pt x="189" y="360"/>
                    <a:pt x="175" y="358"/>
                    <a:pt x="161" y="358"/>
                  </a:cubicBezTo>
                  <a:cubicBezTo>
                    <a:pt x="127" y="358"/>
                    <a:pt x="94" y="374"/>
                    <a:pt x="60" y="391"/>
                  </a:cubicBezTo>
                  <a:cubicBezTo>
                    <a:pt x="12" y="427"/>
                    <a:pt x="1" y="463"/>
                    <a:pt x="1" y="522"/>
                  </a:cubicBezTo>
                  <a:lnTo>
                    <a:pt x="1" y="1332"/>
                  </a:lnTo>
                  <a:lnTo>
                    <a:pt x="1" y="4618"/>
                  </a:lnTo>
                  <a:lnTo>
                    <a:pt x="1" y="5428"/>
                  </a:lnTo>
                  <a:cubicBezTo>
                    <a:pt x="1" y="5499"/>
                    <a:pt x="48" y="5559"/>
                    <a:pt x="120" y="5570"/>
                  </a:cubicBezTo>
                  <a:lnTo>
                    <a:pt x="3977" y="6809"/>
                  </a:lnTo>
                  <a:cubicBezTo>
                    <a:pt x="3989" y="6815"/>
                    <a:pt x="4001" y="6818"/>
                    <a:pt x="4016" y="6818"/>
                  </a:cubicBezTo>
                  <a:cubicBezTo>
                    <a:pt x="4031" y="6818"/>
                    <a:pt x="4049" y="6815"/>
                    <a:pt x="4073" y="6809"/>
                  </a:cubicBezTo>
                  <a:lnTo>
                    <a:pt x="6061" y="6166"/>
                  </a:lnTo>
                  <a:cubicBezTo>
                    <a:pt x="6144" y="6130"/>
                    <a:pt x="6192" y="6047"/>
                    <a:pt x="6156" y="5963"/>
                  </a:cubicBezTo>
                  <a:cubicBezTo>
                    <a:pt x="6138" y="5890"/>
                    <a:pt x="6076" y="5844"/>
                    <a:pt x="6011" y="5844"/>
                  </a:cubicBezTo>
                  <a:cubicBezTo>
                    <a:pt x="5992" y="5844"/>
                    <a:pt x="5972" y="5848"/>
                    <a:pt x="5954" y="5856"/>
                  </a:cubicBezTo>
                  <a:lnTo>
                    <a:pt x="4180" y="6440"/>
                  </a:lnTo>
                  <a:lnTo>
                    <a:pt x="4180" y="5975"/>
                  </a:lnTo>
                  <a:lnTo>
                    <a:pt x="7728" y="4844"/>
                  </a:lnTo>
                  <a:lnTo>
                    <a:pt x="7728" y="5309"/>
                  </a:lnTo>
                  <a:lnTo>
                    <a:pt x="6597" y="5666"/>
                  </a:lnTo>
                  <a:cubicBezTo>
                    <a:pt x="6501" y="5690"/>
                    <a:pt x="6454" y="5773"/>
                    <a:pt x="6489" y="5868"/>
                  </a:cubicBezTo>
                  <a:cubicBezTo>
                    <a:pt x="6501" y="5940"/>
                    <a:pt x="6573" y="5987"/>
                    <a:pt x="6632" y="5987"/>
                  </a:cubicBezTo>
                  <a:cubicBezTo>
                    <a:pt x="6656" y="5987"/>
                    <a:pt x="6668" y="5987"/>
                    <a:pt x="6680" y="5975"/>
                  </a:cubicBezTo>
                  <a:lnTo>
                    <a:pt x="7918" y="5570"/>
                  </a:lnTo>
                  <a:cubicBezTo>
                    <a:pt x="7978" y="5559"/>
                    <a:pt x="8037" y="5475"/>
                    <a:pt x="8037" y="5416"/>
                  </a:cubicBezTo>
                  <a:lnTo>
                    <a:pt x="8037" y="4618"/>
                  </a:lnTo>
                  <a:lnTo>
                    <a:pt x="8037" y="1332"/>
                  </a:lnTo>
                  <a:lnTo>
                    <a:pt x="8037" y="522"/>
                  </a:lnTo>
                  <a:cubicBezTo>
                    <a:pt x="8037" y="486"/>
                    <a:pt x="8002" y="439"/>
                    <a:pt x="7966" y="403"/>
                  </a:cubicBezTo>
                  <a:cubicBezTo>
                    <a:pt x="7931" y="386"/>
                    <a:pt x="7896" y="375"/>
                    <a:pt x="7857" y="375"/>
                  </a:cubicBezTo>
                  <a:cubicBezTo>
                    <a:pt x="7842" y="375"/>
                    <a:pt x="7827" y="376"/>
                    <a:pt x="7811" y="379"/>
                  </a:cubicBezTo>
                  <a:lnTo>
                    <a:pt x="7585" y="451"/>
                  </a:lnTo>
                  <a:lnTo>
                    <a:pt x="7585" y="189"/>
                  </a:lnTo>
                  <a:cubicBezTo>
                    <a:pt x="7585" y="141"/>
                    <a:pt x="7561" y="82"/>
                    <a:pt x="7525" y="46"/>
                  </a:cubicBezTo>
                  <a:cubicBezTo>
                    <a:pt x="7499" y="29"/>
                    <a:pt x="7467" y="17"/>
                    <a:pt x="7428" y="17"/>
                  </a:cubicBezTo>
                  <a:cubicBezTo>
                    <a:pt x="7413" y="17"/>
                    <a:pt x="7398" y="19"/>
                    <a:pt x="7382" y="22"/>
                  </a:cubicBezTo>
                  <a:lnTo>
                    <a:pt x="4013" y="1094"/>
                  </a:lnTo>
                  <a:lnTo>
                    <a:pt x="1965" y="439"/>
                  </a:lnTo>
                  <a:cubicBezTo>
                    <a:pt x="1944" y="431"/>
                    <a:pt x="1923" y="427"/>
                    <a:pt x="1903" y="427"/>
                  </a:cubicBezTo>
                  <a:cubicBezTo>
                    <a:pt x="1835" y="427"/>
                    <a:pt x="1778" y="472"/>
                    <a:pt x="1751" y="546"/>
                  </a:cubicBezTo>
                  <a:cubicBezTo>
                    <a:pt x="1727" y="629"/>
                    <a:pt x="1775" y="725"/>
                    <a:pt x="1858" y="748"/>
                  </a:cubicBezTo>
                  <a:lnTo>
                    <a:pt x="3834" y="1391"/>
                  </a:lnTo>
                  <a:lnTo>
                    <a:pt x="3834" y="1760"/>
                  </a:lnTo>
                  <a:lnTo>
                    <a:pt x="3834" y="2570"/>
                  </a:lnTo>
                  <a:lnTo>
                    <a:pt x="3834" y="4677"/>
                  </a:lnTo>
                  <a:lnTo>
                    <a:pt x="739" y="3677"/>
                  </a:lnTo>
                  <a:lnTo>
                    <a:pt x="739" y="391"/>
                  </a:lnTo>
                  <a:lnTo>
                    <a:pt x="1215" y="546"/>
                  </a:lnTo>
                  <a:cubicBezTo>
                    <a:pt x="1232" y="550"/>
                    <a:pt x="1248" y="552"/>
                    <a:pt x="1264" y="552"/>
                  </a:cubicBezTo>
                  <a:cubicBezTo>
                    <a:pt x="1338" y="552"/>
                    <a:pt x="1400" y="508"/>
                    <a:pt x="1429" y="439"/>
                  </a:cubicBezTo>
                  <a:cubicBezTo>
                    <a:pt x="1453" y="344"/>
                    <a:pt x="1406" y="260"/>
                    <a:pt x="1322" y="225"/>
                  </a:cubicBezTo>
                  <a:lnTo>
                    <a:pt x="632" y="10"/>
                  </a:lnTo>
                  <a:cubicBezTo>
                    <a:pt x="621" y="3"/>
                    <a:pt x="609"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66"/>
            <p:cNvSpPr/>
            <p:nvPr/>
          </p:nvSpPr>
          <p:spPr>
            <a:xfrm>
              <a:off x="1929271" y="3055987"/>
              <a:ext cx="38111" cy="47298"/>
            </a:xfrm>
            <a:custGeom>
              <a:avLst/>
              <a:gdLst/>
              <a:ahLst/>
              <a:cxnLst/>
              <a:rect l="l" t="t" r="r" b="b"/>
              <a:pathLst>
                <a:path w="1203" h="1493" extrusionOk="0">
                  <a:moveTo>
                    <a:pt x="881" y="374"/>
                  </a:moveTo>
                  <a:lnTo>
                    <a:pt x="881" y="945"/>
                  </a:lnTo>
                  <a:lnTo>
                    <a:pt x="345" y="1112"/>
                  </a:lnTo>
                  <a:lnTo>
                    <a:pt x="345" y="540"/>
                  </a:lnTo>
                  <a:lnTo>
                    <a:pt x="881" y="374"/>
                  </a:lnTo>
                  <a:close/>
                  <a:moveTo>
                    <a:pt x="1029" y="0"/>
                  </a:moveTo>
                  <a:cubicBezTo>
                    <a:pt x="1017" y="0"/>
                    <a:pt x="1003" y="2"/>
                    <a:pt x="988" y="5"/>
                  </a:cubicBezTo>
                  <a:lnTo>
                    <a:pt x="119" y="279"/>
                  </a:lnTo>
                  <a:cubicBezTo>
                    <a:pt x="60" y="290"/>
                    <a:pt x="0" y="362"/>
                    <a:pt x="0" y="421"/>
                  </a:cubicBezTo>
                  <a:lnTo>
                    <a:pt x="0" y="1326"/>
                  </a:lnTo>
                  <a:cubicBezTo>
                    <a:pt x="0" y="1374"/>
                    <a:pt x="24" y="1433"/>
                    <a:pt x="60" y="1469"/>
                  </a:cubicBezTo>
                  <a:cubicBezTo>
                    <a:pt x="83" y="1481"/>
                    <a:pt x="119" y="1493"/>
                    <a:pt x="155" y="1493"/>
                  </a:cubicBezTo>
                  <a:cubicBezTo>
                    <a:pt x="167" y="1493"/>
                    <a:pt x="179" y="1493"/>
                    <a:pt x="191" y="1481"/>
                  </a:cubicBezTo>
                  <a:lnTo>
                    <a:pt x="1060" y="1207"/>
                  </a:lnTo>
                  <a:cubicBezTo>
                    <a:pt x="1119" y="1195"/>
                    <a:pt x="1179" y="1124"/>
                    <a:pt x="1179" y="1064"/>
                  </a:cubicBezTo>
                  <a:lnTo>
                    <a:pt x="1179" y="159"/>
                  </a:lnTo>
                  <a:cubicBezTo>
                    <a:pt x="1203" y="112"/>
                    <a:pt x="1179" y="64"/>
                    <a:pt x="1131" y="40"/>
                  </a:cubicBezTo>
                  <a:cubicBezTo>
                    <a:pt x="1095" y="14"/>
                    <a:pt x="1066" y="0"/>
                    <a:pt x="10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5" name="Google Shape;10735;p66"/>
          <p:cNvGrpSpPr/>
          <p:nvPr/>
        </p:nvGrpSpPr>
        <p:grpSpPr>
          <a:xfrm>
            <a:off x="1317466" y="2884883"/>
            <a:ext cx="258382" cy="348543"/>
            <a:chOff x="1317466" y="2884883"/>
            <a:chExt cx="258382" cy="348543"/>
          </a:xfrm>
          <a:solidFill>
            <a:schemeClr val="accent1"/>
          </a:solidFill>
        </p:grpSpPr>
        <p:sp>
          <p:nvSpPr>
            <p:cNvPr id="10736" name="Google Shape;10736;p66"/>
            <p:cNvSpPr/>
            <p:nvPr/>
          </p:nvSpPr>
          <p:spPr>
            <a:xfrm>
              <a:off x="1317847" y="2916943"/>
              <a:ext cx="51702" cy="278404"/>
            </a:xfrm>
            <a:custGeom>
              <a:avLst/>
              <a:gdLst/>
              <a:ahLst/>
              <a:cxnLst/>
              <a:rect l="l" t="t" r="r" b="b"/>
              <a:pathLst>
                <a:path w="1632" h="8788" extrusionOk="0">
                  <a:moveTo>
                    <a:pt x="167" y="0"/>
                  </a:moveTo>
                  <a:cubicBezTo>
                    <a:pt x="72" y="0"/>
                    <a:pt x="0" y="84"/>
                    <a:pt x="0" y="167"/>
                  </a:cubicBezTo>
                  <a:lnTo>
                    <a:pt x="0" y="8620"/>
                  </a:lnTo>
                  <a:cubicBezTo>
                    <a:pt x="0" y="8716"/>
                    <a:pt x="72" y="8787"/>
                    <a:pt x="167" y="8787"/>
                  </a:cubicBezTo>
                  <a:cubicBezTo>
                    <a:pt x="250" y="8787"/>
                    <a:pt x="322" y="8716"/>
                    <a:pt x="322" y="8620"/>
                  </a:cubicBezTo>
                  <a:lnTo>
                    <a:pt x="322" y="334"/>
                  </a:lnTo>
                  <a:lnTo>
                    <a:pt x="1476" y="334"/>
                  </a:lnTo>
                  <a:cubicBezTo>
                    <a:pt x="1560" y="334"/>
                    <a:pt x="1631" y="250"/>
                    <a:pt x="1631" y="167"/>
                  </a:cubicBezTo>
                  <a:cubicBezTo>
                    <a:pt x="1631" y="72"/>
                    <a:pt x="1560" y="0"/>
                    <a:pt x="1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66"/>
            <p:cNvSpPr/>
            <p:nvPr/>
          </p:nvSpPr>
          <p:spPr>
            <a:xfrm>
              <a:off x="1394766" y="3181725"/>
              <a:ext cx="32852" cy="32852"/>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8" y="715"/>
                    <a:pt x="322" y="620"/>
                    <a:pt x="322" y="512"/>
                  </a:cubicBezTo>
                  <a:cubicBezTo>
                    <a:pt x="322" y="417"/>
                    <a:pt x="418" y="322"/>
                    <a:pt x="513" y="322"/>
                  </a:cubicBezTo>
                  <a:close/>
                  <a:moveTo>
                    <a:pt x="513" y="0"/>
                  </a:moveTo>
                  <a:cubicBezTo>
                    <a:pt x="239" y="0"/>
                    <a:pt x="1" y="239"/>
                    <a:pt x="1" y="512"/>
                  </a:cubicBezTo>
                  <a:cubicBezTo>
                    <a:pt x="1" y="798"/>
                    <a:pt x="239" y="1036"/>
                    <a:pt x="513" y="1036"/>
                  </a:cubicBezTo>
                  <a:cubicBezTo>
                    <a:pt x="799" y="1036"/>
                    <a:pt x="1037" y="798"/>
                    <a:pt x="1037" y="512"/>
                  </a:cubicBezTo>
                  <a:cubicBezTo>
                    <a:pt x="1037" y="215"/>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66"/>
            <p:cNvSpPr/>
            <p:nvPr/>
          </p:nvSpPr>
          <p:spPr>
            <a:xfrm>
              <a:off x="1317466" y="2884883"/>
              <a:ext cx="258382" cy="348543"/>
            </a:xfrm>
            <a:custGeom>
              <a:avLst/>
              <a:gdLst/>
              <a:ahLst/>
              <a:cxnLst/>
              <a:rect l="l" t="t" r="r" b="b"/>
              <a:pathLst>
                <a:path w="8156" h="11002" extrusionOk="0">
                  <a:moveTo>
                    <a:pt x="3870" y="2322"/>
                  </a:moveTo>
                  <a:cubicBezTo>
                    <a:pt x="3929" y="3072"/>
                    <a:pt x="4370" y="3703"/>
                    <a:pt x="5013" y="4048"/>
                  </a:cubicBezTo>
                  <a:lnTo>
                    <a:pt x="5013" y="8966"/>
                  </a:lnTo>
                  <a:lnTo>
                    <a:pt x="893" y="8966"/>
                  </a:lnTo>
                  <a:lnTo>
                    <a:pt x="893" y="2322"/>
                  </a:lnTo>
                  <a:close/>
                  <a:moveTo>
                    <a:pt x="6013" y="0"/>
                  </a:moveTo>
                  <a:cubicBezTo>
                    <a:pt x="5239" y="0"/>
                    <a:pt x="4560" y="405"/>
                    <a:pt x="4179" y="1024"/>
                  </a:cubicBezTo>
                  <a:lnTo>
                    <a:pt x="2108" y="1024"/>
                  </a:lnTo>
                  <a:cubicBezTo>
                    <a:pt x="2024" y="1024"/>
                    <a:pt x="1941" y="1108"/>
                    <a:pt x="1941" y="1191"/>
                  </a:cubicBezTo>
                  <a:cubicBezTo>
                    <a:pt x="1941" y="1286"/>
                    <a:pt x="2024" y="1358"/>
                    <a:pt x="2108" y="1358"/>
                  </a:cubicBezTo>
                  <a:lnTo>
                    <a:pt x="4013" y="1358"/>
                  </a:lnTo>
                  <a:cubicBezTo>
                    <a:pt x="3929" y="1560"/>
                    <a:pt x="3882" y="1786"/>
                    <a:pt x="3870" y="2024"/>
                  </a:cubicBezTo>
                  <a:lnTo>
                    <a:pt x="726" y="2024"/>
                  </a:lnTo>
                  <a:cubicBezTo>
                    <a:pt x="631" y="2024"/>
                    <a:pt x="560" y="2096"/>
                    <a:pt x="560" y="2191"/>
                  </a:cubicBezTo>
                  <a:lnTo>
                    <a:pt x="560" y="9132"/>
                  </a:lnTo>
                  <a:cubicBezTo>
                    <a:pt x="560" y="9216"/>
                    <a:pt x="631" y="9287"/>
                    <a:pt x="726" y="9287"/>
                  </a:cubicBezTo>
                  <a:lnTo>
                    <a:pt x="5156" y="9287"/>
                  </a:lnTo>
                  <a:cubicBezTo>
                    <a:pt x="5251" y="9287"/>
                    <a:pt x="5322" y="9216"/>
                    <a:pt x="5322" y="9132"/>
                  </a:cubicBezTo>
                  <a:lnTo>
                    <a:pt x="5322" y="4191"/>
                  </a:lnTo>
                  <a:cubicBezTo>
                    <a:pt x="5394" y="4215"/>
                    <a:pt x="5489" y="4227"/>
                    <a:pt x="5560" y="4251"/>
                  </a:cubicBezTo>
                  <a:lnTo>
                    <a:pt x="5560" y="10680"/>
                  </a:lnTo>
                  <a:lnTo>
                    <a:pt x="322" y="10680"/>
                  </a:lnTo>
                  <a:lnTo>
                    <a:pt x="322" y="10263"/>
                  </a:lnTo>
                  <a:cubicBezTo>
                    <a:pt x="322" y="10168"/>
                    <a:pt x="250" y="10097"/>
                    <a:pt x="155" y="10097"/>
                  </a:cubicBezTo>
                  <a:cubicBezTo>
                    <a:pt x="72" y="10097"/>
                    <a:pt x="0" y="10168"/>
                    <a:pt x="0" y="10263"/>
                  </a:cubicBezTo>
                  <a:lnTo>
                    <a:pt x="0" y="10835"/>
                  </a:lnTo>
                  <a:cubicBezTo>
                    <a:pt x="0" y="10930"/>
                    <a:pt x="72" y="11002"/>
                    <a:pt x="155" y="11002"/>
                  </a:cubicBezTo>
                  <a:lnTo>
                    <a:pt x="5727" y="11002"/>
                  </a:lnTo>
                  <a:cubicBezTo>
                    <a:pt x="5810" y="11002"/>
                    <a:pt x="5894" y="10930"/>
                    <a:pt x="5894" y="10835"/>
                  </a:cubicBezTo>
                  <a:lnTo>
                    <a:pt x="5894" y="4286"/>
                  </a:lnTo>
                  <a:lnTo>
                    <a:pt x="6013" y="4286"/>
                  </a:lnTo>
                  <a:cubicBezTo>
                    <a:pt x="6525" y="4286"/>
                    <a:pt x="7025" y="4108"/>
                    <a:pt x="7406" y="3775"/>
                  </a:cubicBezTo>
                  <a:cubicBezTo>
                    <a:pt x="7799" y="3441"/>
                    <a:pt x="8049" y="2977"/>
                    <a:pt x="8120" y="2477"/>
                  </a:cubicBezTo>
                  <a:cubicBezTo>
                    <a:pt x="8156" y="2381"/>
                    <a:pt x="8096" y="2310"/>
                    <a:pt x="8001" y="2298"/>
                  </a:cubicBezTo>
                  <a:cubicBezTo>
                    <a:pt x="7994" y="2297"/>
                    <a:pt x="7987" y="2297"/>
                    <a:pt x="7980" y="2297"/>
                  </a:cubicBezTo>
                  <a:cubicBezTo>
                    <a:pt x="7904" y="2297"/>
                    <a:pt x="7833" y="2353"/>
                    <a:pt x="7823" y="2429"/>
                  </a:cubicBezTo>
                  <a:cubicBezTo>
                    <a:pt x="7692" y="3322"/>
                    <a:pt x="6930" y="3977"/>
                    <a:pt x="6025" y="3977"/>
                  </a:cubicBezTo>
                  <a:cubicBezTo>
                    <a:pt x="5013" y="3977"/>
                    <a:pt x="4191" y="3155"/>
                    <a:pt x="4191" y="2143"/>
                  </a:cubicBezTo>
                  <a:cubicBezTo>
                    <a:pt x="4191" y="1131"/>
                    <a:pt x="5013" y="322"/>
                    <a:pt x="6025" y="322"/>
                  </a:cubicBezTo>
                  <a:cubicBezTo>
                    <a:pt x="6918" y="322"/>
                    <a:pt x="7680" y="953"/>
                    <a:pt x="7823" y="1846"/>
                  </a:cubicBezTo>
                  <a:cubicBezTo>
                    <a:pt x="7833" y="1933"/>
                    <a:pt x="7914" y="1990"/>
                    <a:pt x="7982" y="1990"/>
                  </a:cubicBezTo>
                  <a:cubicBezTo>
                    <a:pt x="7989" y="1990"/>
                    <a:pt x="7995" y="1990"/>
                    <a:pt x="8001" y="1989"/>
                  </a:cubicBezTo>
                  <a:cubicBezTo>
                    <a:pt x="8096" y="1965"/>
                    <a:pt x="8156" y="1881"/>
                    <a:pt x="8132" y="1798"/>
                  </a:cubicBezTo>
                  <a:cubicBezTo>
                    <a:pt x="8049" y="1310"/>
                    <a:pt x="7799" y="857"/>
                    <a:pt x="7406" y="524"/>
                  </a:cubicBezTo>
                  <a:cubicBezTo>
                    <a:pt x="7025" y="191"/>
                    <a:pt x="6513" y="0"/>
                    <a:pt x="6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66"/>
            <p:cNvSpPr/>
            <p:nvPr/>
          </p:nvSpPr>
          <p:spPr>
            <a:xfrm>
              <a:off x="1467186" y="2912033"/>
              <a:ext cx="82653" cy="82273"/>
            </a:xfrm>
            <a:custGeom>
              <a:avLst/>
              <a:gdLst/>
              <a:ahLst/>
              <a:cxnLst/>
              <a:rect l="l" t="t" r="r" b="b"/>
              <a:pathLst>
                <a:path w="2609" h="2597" extrusionOk="0">
                  <a:moveTo>
                    <a:pt x="334" y="1263"/>
                  </a:moveTo>
                  <a:lnTo>
                    <a:pt x="418" y="1298"/>
                  </a:lnTo>
                  <a:cubicBezTo>
                    <a:pt x="656" y="1394"/>
                    <a:pt x="715" y="1489"/>
                    <a:pt x="715" y="1524"/>
                  </a:cubicBezTo>
                  <a:cubicBezTo>
                    <a:pt x="715" y="1560"/>
                    <a:pt x="656" y="1644"/>
                    <a:pt x="453" y="1751"/>
                  </a:cubicBezTo>
                  <a:cubicBezTo>
                    <a:pt x="370" y="1620"/>
                    <a:pt x="334" y="1465"/>
                    <a:pt x="334" y="1310"/>
                  </a:cubicBezTo>
                  <a:lnTo>
                    <a:pt x="334" y="1286"/>
                  </a:lnTo>
                  <a:lnTo>
                    <a:pt x="334" y="1263"/>
                  </a:lnTo>
                  <a:close/>
                  <a:moveTo>
                    <a:pt x="1192" y="334"/>
                  </a:moveTo>
                  <a:lnTo>
                    <a:pt x="1192" y="334"/>
                  </a:lnTo>
                  <a:cubicBezTo>
                    <a:pt x="1180" y="358"/>
                    <a:pt x="1168" y="381"/>
                    <a:pt x="1144" y="393"/>
                  </a:cubicBezTo>
                  <a:cubicBezTo>
                    <a:pt x="1013" y="620"/>
                    <a:pt x="1084" y="786"/>
                    <a:pt x="1144" y="870"/>
                  </a:cubicBezTo>
                  <a:cubicBezTo>
                    <a:pt x="1299" y="1084"/>
                    <a:pt x="1501" y="1132"/>
                    <a:pt x="1656" y="1155"/>
                  </a:cubicBezTo>
                  <a:cubicBezTo>
                    <a:pt x="1835" y="1203"/>
                    <a:pt x="1846" y="1203"/>
                    <a:pt x="1858" y="1322"/>
                  </a:cubicBezTo>
                  <a:cubicBezTo>
                    <a:pt x="1858" y="1429"/>
                    <a:pt x="1680" y="1548"/>
                    <a:pt x="1501" y="1644"/>
                  </a:cubicBezTo>
                  <a:cubicBezTo>
                    <a:pt x="1299" y="1786"/>
                    <a:pt x="1049" y="1929"/>
                    <a:pt x="942" y="2179"/>
                  </a:cubicBezTo>
                  <a:cubicBezTo>
                    <a:pt x="846" y="2156"/>
                    <a:pt x="775" y="2108"/>
                    <a:pt x="703" y="2048"/>
                  </a:cubicBezTo>
                  <a:cubicBezTo>
                    <a:pt x="680" y="2036"/>
                    <a:pt x="668" y="2025"/>
                    <a:pt x="656" y="2025"/>
                  </a:cubicBezTo>
                  <a:cubicBezTo>
                    <a:pt x="918" y="1870"/>
                    <a:pt x="1037" y="1691"/>
                    <a:pt x="1037" y="1513"/>
                  </a:cubicBezTo>
                  <a:cubicBezTo>
                    <a:pt x="1037" y="1370"/>
                    <a:pt x="953" y="1155"/>
                    <a:pt x="537" y="989"/>
                  </a:cubicBezTo>
                  <a:cubicBezTo>
                    <a:pt x="489" y="977"/>
                    <a:pt x="430" y="953"/>
                    <a:pt x="406" y="917"/>
                  </a:cubicBezTo>
                  <a:cubicBezTo>
                    <a:pt x="537" y="596"/>
                    <a:pt x="846" y="381"/>
                    <a:pt x="1192" y="334"/>
                  </a:cubicBezTo>
                  <a:close/>
                  <a:moveTo>
                    <a:pt x="1632" y="370"/>
                  </a:moveTo>
                  <a:cubicBezTo>
                    <a:pt x="1858" y="441"/>
                    <a:pt x="2049" y="620"/>
                    <a:pt x="2180" y="834"/>
                  </a:cubicBezTo>
                  <a:cubicBezTo>
                    <a:pt x="2251" y="965"/>
                    <a:pt x="2275" y="1108"/>
                    <a:pt x="2275" y="1274"/>
                  </a:cubicBezTo>
                  <a:cubicBezTo>
                    <a:pt x="2251" y="1644"/>
                    <a:pt x="2049" y="1977"/>
                    <a:pt x="1727" y="2132"/>
                  </a:cubicBezTo>
                  <a:cubicBezTo>
                    <a:pt x="1596" y="2215"/>
                    <a:pt x="1442" y="2239"/>
                    <a:pt x="1299" y="2239"/>
                  </a:cubicBezTo>
                  <a:cubicBezTo>
                    <a:pt x="1370" y="2132"/>
                    <a:pt x="1501" y="2036"/>
                    <a:pt x="1704" y="1917"/>
                  </a:cubicBezTo>
                  <a:cubicBezTo>
                    <a:pt x="1942" y="1763"/>
                    <a:pt x="2216" y="1584"/>
                    <a:pt x="2204" y="1286"/>
                  </a:cubicBezTo>
                  <a:cubicBezTo>
                    <a:pt x="2192" y="905"/>
                    <a:pt x="1918" y="846"/>
                    <a:pt x="1739" y="798"/>
                  </a:cubicBezTo>
                  <a:cubicBezTo>
                    <a:pt x="1620" y="762"/>
                    <a:pt x="1501" y="751"/>
                    <a:pt x="1442" y="643"/>
                  </a:cubicBezTo>
                  <a:cubicBezTo>
                    <a:pt x="1418" y="608"/>
                    <a:pt x="1454" y="512"/>
                    <a:pt x="1632" y="370"/>
                  </a:cubicBezTo>
                  <a:close/>
                  <a:moveTo>
                    <a:pt x="1299" y="0"/>
                  </a:moveTo>
                  <a:cubicBezTo>
                    <a:pt x="727" y="0"/>
                    <a:pt x="227" y="358"/>
                    <a:pt x="60" y="905"/>
                  </a:cubicBezTo>
                  <a:cubicBezTo>
                    <a:pt x="13" y="1024"/>
                    <a:pt x="1" y="1155"/>
                    <a:pt x="1" y="1286"/>
                  </a:cubicBezTo>
                  <a:lnTo>
                    <a:pt x="1" y="1322"/>
                  </a:lnTo>
                  <a:cubicBezTo>
                    <a:pt x="1" y="1608"/>
                    <a:pt x="96" y="1858"/>
                    <a:pt x="275" y="2084"/>
                  </a:cubicBezTo>
                  <a:lnTo>
                    <a:pt x="275" y="2096"/>
                  </a:lnTo>
                  <a:cubicBezTo>
                    <a:pt x="346" y="2179"/>
                    <a:pt x="418" y="2263"/>
                    <a:pt x="513" y="2334"/>
                  </a:cubicBezTo>
                  <a:cubicBezTo>
                    <a:pt x="656" y="2453"/>
                    <a:pt x="846" y="2525"/>
                    <a:pt x="1049" y="2572"/>
                  </a:cubicBezTo>
                  <a:cubicBezTo>
                    <a:pt x="1120" y="2584"/>
                    <a:pt x="1203" y="2596"/>
                    <a:pt x="1299" y="2596"/>
                  </a:cubicBezTo>
                  <a:cubicBezTo>
                    <a:pt x="1501" y="2596"/>
                    <a:pt x="1704" y="2560"/>
                    <a:pt x="1894" y="2465"/>
                  </a:cubicBezTo>
                  <a:cubicBezTo>
                    <a:pt x="2323" y="2239"/>
                    <a:pt x="2608" y="1798"/>
                    <a:pt x="2608" y="1310"/>
                  </a:cubicBezTo>
                  <a:cubicBezTo>
                    <a:pt x="2597" y="1084"/>
                    <a:pt x="2537" y="870"/>
                    <a:pt x="2442" y="691"/>
                  </a:cubicBezTo>
                  <a:cubicBezTo>
                    <a:pt x="2275" y="370"/>
                    <a:pt x="1965" y="131"/>
                    <a:pt x="1620" y="36"/>
                  </a:cubicBezTo>
                  <a:cubicBezTo>
                    <a:pt x="1525" y="12"/>
                    <a:pt x="1406"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66"/>
            <p:cNvSpPr/>
            <p:nvPr/>
          </p:nvSpPr>
          <p:spPr>
            <a:xfrm>
              <a:off x="1403066" y="2929393"/>
              <a:ext cx="15872" cy="15872"/>
            </a:xfrm>
            <a:custGeom>
              <a:avLst/>
              <a:gdLst/>
              <a:ahLst/>
              <a:cxnLst/>
              <a:rect l="l" t="t" r="r" b="b"/>
              <a:pathLst>
                <a:path w="501" h="501" extrusionOk="0">
                  <a:moveTo>
                    <a:pt x="251" y="0"/>
                  </a:moveTo>
                  <a:cubicBezTo>
                    <a:pt x="108" y="0"/>
                    <a:pt x="1" y="119"/>
                    <a:pt x="1" y="250"/>
                  </a:cubicBezTo>
                  <a:cubicBezTo>
                    <a:pt x="1" y="381"/>
                    <a:pt x="120" y="500"/>
                    <a:pt x="251" y="500"/>
                  </a:cubicBezTo>
                  <a:cubicBezTo>
                    <a:pt x="382" y="500"/>
                    <a:pt x="501" y="381"/>
                    <a:pt x="501" y="250"/>
                  </a:cubicBezTo>
                  <a:cubicBezTo>
                    <a:pt x="501"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66"/>
            <p:cNvSpPr/>
            <p:nvPr/>
          </p:nvSpPr>
          <p:spPr>
            <a:xfrm>
              <a:off x="1361597" y="3023293"/>
              <a:ext cx="98461" cy="30983"/>
            </a:xfrm>
            <a:custGeom>
              <a:avLst/>
              <a:gdLst/>
              <a:ahLst/>
              <a:cxnLst/>
              <a:rect l="l" t="t" r="r" b="b"/>
              <a:pathLst>
                <a:path w="3108" h="978" extrusionOk="0">
                  <a:moveTo>
                    <a:pt x="2798" y="322"/>
                  </a:moveTo>
                  <a:lnTo>
                    <a:pt x="2798" y="656"/>
                  </a:lnTo>
                  <a:lnTo>
                    <a:pt x="322" y="656"/>
                  </a:lnTo>
                  <a:lnTo>
                    <a:pt x="322" y="322"/>
                  </a:lnTo>
                  <a:close/>
                  <a:moveTo>
                    <a:pt x="167" y="1"/>
                  </a:moveTo>
                  <a:cubicBezTo>
                    <a:pt x="72" y="1"/>
                    <a:pt x="0" y="72"/>
                    <a:pt x="0" y="156"/>
                  </a:cubicBezTo>
                  <a:lnTo>
                    <a:pt x="0" y="810"/>
                  </a:lnTo>
                  <a:cubicBezTo>
                    <a:pt x="0" y="906"/>
                    <a:pt x="72" y="977"/>
                    <a:pt x="167" y="977"/>
                  </a:cubicBezTo>
                  <a:lnTo>
                    <a:pt x="2953" y="977"/>
                  </a:lnTo>
                  <a:cubicBezTo>
                    <a:pt x="3036" y="977"/>
                    <a:pt x="3108" y="906"/>
                    <a:pt x="3108" y="810"/>
                  </a:cubicBezTo>
                  <a:lnTo>
                    <a:pt x="3108" y="156"/>
                  </a:lnTo>
                  <a:cubicBezTo>
                    <a:pt x="3108" y="72"/>
                    <a:pt x="3036" y="1"/>
                    <a:pt x="2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66"/>
            <p:cNvSpPr/>
            <p:nvPr/>
          </p:nvSpPr>
          <p:spPr>
            <a:xfrm>
              <a:off x="1361597" y="3061024"/>
              <a:ext cx="98461" cy="30951"/>
            </a:xfrm>
            <a:custGeom>
              <a:avLst/>
              <a:gdLst/>
              <a:ahLst/>
              <a:cxnLst/>
              <a:rect l="l" t="t" r="r" b="b"/>
              <a:pathLst>
                <a:path w="3108" h="977" extrusionOk="0">
                  <a:moveTo>
                    <a:pt x="2798" y="322"/>
                  </a:moveTo>
                  <a:lnTo>
                    <a:pt x="2798" y="655"/>
                  </a:lnTo>
                  <a:lnTo>
                    <a:pt x="322" y="655"/>
                  </a:lnTo>
                  <a:lnTo>
                    <a:pt x="322" y="322"/>
                  </a:lnTo>
                  <a:close/>
                  <a:moveTo>
                    <a:pt x="167" y="0"/>
                  </a:moveTo>
                  <a:cubicBezTo>
                    <a:pt x="72" y="0"/>
                    <a:pt x="0" y="72"/>
                    <a:pt x="0" y="155"/>
                  </a:cubicBezTo>
                  <a:lnTo>
                    <a:pt x="0" y="810"/>
                  </a:lnTo>
                  <a:cubicBezTo>
                    <a:pt x="0" y="905"/>
                    <a:pt x="72" y="977"/>
                    <a:pt x="167" y="977"/>
                  </a:cubicBezTo>
                  <a:lnTo>
                    <a:pt x="2953" y="977"/>
                  </a:lnTo>
                  <a:cubicBezTo>
                    <a:pt x="3036" y="977"/>
                    <a:pt x="3108" y="905"/>
                    <a:pt x="3108" y="810"/>
                  </a:cubicBezTo>
                  <a:lnTo>
                    <a:pt x="3108" y="155"/>
                  </a:lnTo>
                  <a:cubicBezTo>
                    <a:pt x="3108" y="72"/>
                    <a:pt x="3036" y="0"/>
                    <a:pt x="2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66"/>
            <p:cNvSpPr/>
            <p:nvPr/>
          </p:nvSpPr>
          <p:spPr>
            <a:xfrm>
              <a:off x="1361597" y="3098755"/>
              <a:ext cx="98461" cy="30951"/>
            </a:xfrm>
            <a:custGeom>
              <a:avLst/>
              <a:gdLst/>
              <a:ahLst/>
              <a:cxnLst/>
              <a:rect l="l" t="t" r="r" b="b"/>
              <a:pathLst>
                <a:path w="3108" h="977" extrusionOk="0">
                  <a:moveTo>
                    <a:pt x="2798" y="333"/>
                  </a:moveTo>
                  <a:lnTo>
                    <a:pt x="2798" y="667"/>
                  </a:lnTo>
                  <a:lnTo>
                    <a:pt x="322" y="667"/>
                  </a:lnTo>
                  <a:lnTo>
                    <a:pt x="322" y="333"/>
                  </a:lnTo>
                  <a:close/>
                  <a:moveTo>
                    <a:pt x="167" y="0"/>
                  </a:moveTo>
                  <a:cubicBezTo>
                    <a:pt x="72" y="0"/>
                    <a:pt x="0" y="72"/>
                    <a:pt x="0" y="155"/>
                  </a:cubicBezTo>
                  <a:lnTo>
                    <a:pt x="0" y="810"/>
                  </a:lnTo>
                  <a:cubicBezTo>
                    <a:pt x="0" y="905"/>
                    <a:pt x="72" y="976"/>
                    <a:pt x="167" y="976"/>
                  </a:cubicBezTo>
                  <a:lnTo>
                    <a:pt x="2953" y="976"/>
                  </a:lnTo>
                  <a:cubicBezTo>
                    <a:pt x="3036" y="976"/>
                    <a:pt x="3108" y="905"/>
                    <a:pt x="3108" y="810"/>
                  </a:cubicBezTo>
                  <a:lnTo>
                    <a:pt x="3108" y="155"/>
                  </a:lnTo>
                  <a:cubicBezTo>
                    <a:pt x="3108" y="72"/>
                    <a:pt x="3036" y="0"/>
                    <a:pt x="2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4" name="Google Shape;10744;p66"/>
          <p:cNvGrpSpPr/>
          <p:nvPr/>
        </p:nvGrpSpPr>
        <p:grpSpPr>
          <a:xfrm>
            <a:off x="3121167" y="2884883"/>
            <a:ext cx="258414" cy="348543"/>
            <a:chOff x="3121167" y="2884883"/>
            <a:chExt cx="258414" cy="348543"/>
          </a:xfrm>
          <a:solidFill>
            <a:schemeClr val="accent1"/>
          </a:solidFill>
        </p:grpSpPr>
        <p:sp>
          <p:nvSpPr>
            <p:cNvPr id="10745" name="Google Shape;10745;p66"/>
            <p:cNvSpPr/>
            <p:nvPr/>
          </p:nvSpPr>
          <p:spPr>
            <a:xfrm>
              <a:off x="3196249" y="2932023"/>
              <a:ext cx="37351" cy="10581"/>
            </a:xfrm>
            <a:custGeom>
              <a:avLst/>
              <a:gdLst/>
              <a:ahLst/>
              <a:cxnLst/>
              <a:rect l="l" t="t" r="r" b="b"/>
              <a:pathLst>
                <a:path w="1179" h="334" extrusionOk="0">
                  <a:moveTo>
                    <a:pt x="167" y="1"/>
                  </a:moveTo>
                  <a:cubicBezTo>
                    <a:pt x="72" y="1"/>
                    <a:pt x="0" y="84"/>
                    <a:pt x="0" y="167"/>
                  </a:cubicBezTo>
                  <a:cubicBezTo>
                    <a:pt x="0" y="262"/>
                    <a:pt x="72" y="334"/>
                    <a:pt x="167" y="334"/>
                  </a:cubicBezTo>
                  <a:lnTo>
                    <a:pt x="1012" y="334"/>
                  </a:lnTo>
                  <a:cubicBezTo>
                    <a:pt x="1096" y="334"/>
                    <a:pt x="1179" y="262"/>
                    <a:pt x="1179" y="167"/>
                  </a:cubicBezTo>
                  <a:cubicBezTo>
                    <a:pt x="1179" y="84"/>
                    <a:pt x="1096" y="1"/>
                    <a:pt x="1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66"/>
            <p:cNvSpPr/>
            <p:nvPr/>
          </p:nvSpPr>
          <p:spPr>
            <a:xfrm>
              <a:off x="3165297" y="3031593"/>
              <a:ext cx="98873" cy="31332"/>
            </a:xfrm>
            <a:custGeom>
              <a:avLst/>
              <a:gdLst/>
              <a:ahLst/>
              <a:cxnLst/>
              <a:rect l="l" t="t" r="r" b="b"/>
              <a:pathLst>
                <a:path w="3121" h="989" extrusionOk="0">
                  <a:moveTo>
                    <a:pt x="2787" y="334"/>
                  </a:moveTo>
                  <a:lnTo>
                    <a:pt x="2787" y="656"/>
                  </a:lnTo>
                  <a:lnTo>
                    <a:pt x="334" y="656"/>
                  </a:lnTo>
                  <a:lnTo>
                    <a:pt x="334" y="334"/>
                  </a:lnTo>
                  <a:close/>
                  <a:moveTo>
                    <a:pt x="168" y="1"/>
                  </a:moveTo>
                  <a:cubicBezTo>
                    <a:pt x="84" y="1"/>
                    <a:pt x="1" y="72"/>
                    <a:pt x="1" y="167"/>
                  </a:cubicBezTo>
                  <a:lnTo>
                    <a:pt x="1" y="822"/>
                  </a:lnTo>
                  <a:cubicBezTo>
                    <a:pt x="1" y="906"/>
                    <a:pt x="84" y="989"/>
                    <a:pt x="168" y="989"/>
                  </a:cubicBezTo>
                  <a:lnTo>
                    <a:pt x="2954" y="989"/>
                  </a:lnTo>
                  <a:cubicBezTo>
                    <a:pt x="3049" y="989"/>
                    <a:pt x="3120" y="906"/>
                    <a:pt x="3120" y="822"/>
                  </a:cubicBezTo>
                  <a:lnTo>
                    <a:pt x="3120" y="167"/>
                  </a:lnTo>
                  <a:cubicBezTo>
                    <a:pt x="3120" y="60"/>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66"/>
            <p:cNvSpPr/>
            <p:nvPr/>
          </p:nvSpPr>
          <p:spPr>
            <a:xfrm>
              <a:off x="3165297" y="3075343"/>
              <a:ext cx="98873" cy="10613"/>
            </a:xfrm>
            <a:custGeom>
              <a:avLst/>
              <a:gdLst/>
              <a:ahLst/>
              <a:cxnLst/>
              <a:rect l="l" t="t" r="r" b="b"/>
              <a:pathLst>
                <a:path w="3121" h="335" extrusionOk="0">
                  <a:moveTo>
                    <a:pt x="168" y="1"/>
                  </a:moveTo>
                  <a:cubicBezTo>
                    <a:pt x="84" y="1"/>
                    <a:pt x="1" y="84"/>
                    <a:pt x="1" y="168"/>
                  </a:cubicBezTo>
                  <a:cubicBezTo>
                    <a:pt x="1" y="263"/>
                    <a:pt x="84" y="334"/>
                    <a:pt x="168" y="334"/>
                  </a:cubicBezTo>
                  <a:lnTo>
                    <a:pt x="2954" y="334"/>
                  </a:lnTo>
                  <a:cubicBezTo>
                    <a:pt x="3049" y="334"/>
                    <a:pt x="3120" y="263"/>
                    <a:pt x="3120" y="168"/>
                  </a:cubicBezTo>
                  <a:cubicBezTo>
                    <a:pt x="3120" y="84"/>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66"/>
            <p:cNvSpPr/>
            <p:nvPr/>
          </p:nvSpPr>
          <p:spPr>
            <a:xfrm>
              <a:off x="3165297" y="3099863"/>
              <a:ext cx="98873" cy="10613"/>
            </a:xfrm>
            <a:custGeom>
              <a:avLst/>
              <a:gdLst/>
              <a:ahLst/>
              <a:cxnLst/>
              <a:rect l="l" t="t" r="r" b="b"/>
              <a:pathLst>
                <a:path w="3121" h="335" extrusionOk="0">
                  <a:moveTo>
                    <a:pt x="168" y="1"/>
                  </a:moveTo>
                  <a:cubicBezTo>
                    <a:pt x="84" y="1"/>
                    <a:pt x="1" y="84"/>
                    <a:pt x="1" y="167"/>
                  </a:cubicBezTo>
                  <a:cubicBezTo>
                    <a:pt x="1" y="263"/>
                    <a:pt x="84" y="334"/>
                    <a:pt x="168" y="334"/>
                  </a:cubicBezTo>
                  <a:lnTo>
                    <a:pt x="2954" y="334"/>
                  </a:lnTo>
                  <a:cubicBezTo>
                    <a:pt x="3049" y="334"/>
                    <a:pt x="3120" y="263"/>
                    <a:pt x="3120" y="167"/>
                  </a:cubicBezTo>
                  <a:cubicBezTo>
                    <a:pt x="3120" y="84"/>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66"/>
            <p:cNvSpPr/>
            <p:nvPr/>
          </p:nvSpPr>
          <p:spPr>
            <a:xfrm>
              <a:off x="3198498" y="3181725"/>
              <a:ext cx="33232" cy="32852"/>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7" y="715"/>
                    <a:pt x="334" y="620"/>
                    <a:pt x="334" y="512"/>
                  </a:cubicBezTo>
                  <a:cubicBezTo>
                    <a:pt x="334" y="417"/>
                    <a:pt x="417" y="322"/>
                    <a:pt x="525" y="322"/>
                  </a:cubicBezTo>
                  <a:close/>
                  <a:moveTo>
                    <a:pt x="525" y="0"/>
                  </a:moveTo>
                  <a:cubicBezTo>
                    <a:pt x="239" y="0"/>
                    <a:pt x="1" y="239"/>
                    <a:pt x="1" y="512"/>
                  </a:cubicBezTo>
                  <a:cubicBezTo>
                    <a:pt x="1" y="798"/>
                    <a:pt x="239" y="1036"/>
                    <a:pt x="525" y="1036"/>
                  </a:cubicBezTo>
                  <a:cubicBezTo>
                    <a:pt x="810" y="1036"/>
                    <a:pt x="1048" y="798"/>
                    <a:pt x="1048" y="512"/>
                  </a:cubicBezTo>
                  <a:cubicBezTo>
                    <a:pt x="1048" y="215"/>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66"/>
            <p:cNvSpPr/>
            <p:nvPr/>
          </p:nvSpPr>
          <p:spPr>
            <a:xfrm>
              <a:off x="3121167" y="2884883"/>
              <a:ext cx="258414" cy="348543"/>
            </a:xfrm>
            <a:custGeom>
              <a:avLst/>
              <a:gdLst/>
              <a:ahLst/>
              <a:cxnLst/>
              <a:rect l="l" t="t" r="r" b="b"/>
              <a:pathLst>
                <a:path w="8157" h="11002" extrusionOk="0">
                  <a:moveTo>
                    <a:pt x="6014" y="0"/>
                  </a:moveTo>
                  <a:cubicBezTo>
                    <a:pt x="5240" y="0"/>
                    <a:pt x="4573" y="405"/>
                    <a:pt x="4180" y="1024"/>
                  </a:cubicBezTo>
                  <a:lnTo>
                    <a:pt x="168" y="1024"/>
                  </a:lnTo>
                  <a:cubicBezTo>
                    <a:pt x="72" y="1024"/>
                    <a:pt x="1" y="1108"/>
                    <a:pt x="1" y="1191"/>
                  </a:cubicBezTo>
                  <a:lnTo>
                    <a:pt x="1" y="9549"/>
                  </a:lnTo>
                  <a:cubicBezTo>
                    <a:pt x="1" y="9632"/>
                    <a:pt x="72" y="9704"/>
                    <a:pt x="168" y="9704"/>
                  </a:cubicBezTo>
                  <a:cubicBezTo>
                    <a:pt x="251" y="9704"/>
                    <a:pt x="334" y="9632"/>
                    <a:pt x="334" y="9549"/>
                  </a:cubicBezTo>
                  <a:lnTo>
                    <a:pt x="334" y="1358"/>
                  </a:lnTo>
                  <a:lnTo>
                    <a:pt x="4025" y="1358"/>
                  </a:lnTo>
                  <a:cubicBezTo>
                    <a:pt x="3930" y="1560"/>
                    <a:pt x="3882" y="1786"/>
                    <a:pt x="3870" y="2024"/>
                  </a:cubicBezTo>
                  <a:lnTo>
                    <a:pt x="727" y="2024"/>
                  </a:lnTo>
                  <a:cubicBezTo>
                    <a:pt x="644" y="2024"/>
                    <a:pt x="572" y="2096"/>
                    <a:pt x="572" y="2191"/>
                  </a:cubicBezTo>
                  <a:lnTo>
                    <a:pt x="572" y="9132"/>
                  </a:lnTo>
                  <a:cubicBezTo>
                    <a:pt x="572" y="9216"/>
                    <a:pt x="644" y="9287"/>
                    <a:pt x="727" y="9287"/>
                  </a:cubicBezTo>
                  <a:lnTo>
                    <a:pt x="3978" y="9287"/>
                  </a:lnTo>
                  <a:cubicBezTo>
                    <a:pt x="4061" y="9287"/>
                    <a:pt x="4144" y="9216"/>
                    <a:pt x="4144" y="9132"/>
                  </a:cubicBezTo>
                  <a:cubicBezTo>
                    <a:pt x="4144" y="9037"/>
                    <a:pt x="4061" y="8966"/>
                    <a:pt x="3978" y="8966"/>
                  </a:cubicBezTo>
                  <a:lnTo>
                    <a:pt x="894" y="8966"/>
                  </a:lnTo>
                  <a:lnTo>
                    <a:pt x="894" y="2322"/>
                  </a:lnTo>
                  <a:lnTo>
                    <a:pt x="3870" y="2322"/>
                  </a:lnTo>
                  <a:cubicBezTo>
                    <a:pt x="3930" y="3072"/>
                    <a:pt x="4382" y="3703"/>
                    <a:pt x="5013" y="4048"/>
                  </a:cubicBezTo>
                  <a:lnTo>
                    <a:pt x="5013" y="8966"/>
                  </a:lnTo>
                  <a:lnTo>
                    <a:pt x="4620" y="8966"/>
                  </a:lnTo>
                  <a:cubicBezTo>
                    <a:pt x="4525" y="8966"/>
                    <a:pt x="4454" y="9037"/>
                    <a:pt x="4454" y="9132"/>
                  </a:cubicBezTo>
                  <a:cubicBezTo>
                    <a:pt x="4454" y="9216"/>
                    <a:pt x="4525" y="9287"/>
                    <a:pt x="4620" y="9287"/>
                  </a:cubicBezTo>
                  <a:lnTo>
                    <a:pt x="5180" y="9287"/>
                  </a:lnTo>
                  <a:cubicBezTo>
                    <a:pt x="5275" y="9287"/>
                    <a:pt x="5347" y="9216"/>
                    <a:pt x="5347" y="9132"/>
                  </a:cubicBezTo>
                  <a:lnTo>
                    <a:pt x="5347" y="4191"/>
                  </a:lnTo>
                  <a:cubicBezTo>
                    <a:pt x="5418" y="4215"/>
                    <a:pt x="5513" y="4227"/>
                    <a:pt x="5585" y="4251"/>
                  </a:cubicBezTo>
                  <a:lnTo>
                    <a:pt x="5585" y="10680"/>
                  </a:lnTo>
                  <a:lnTo>
                    <a:pt x="346" y="10680"/>
                  </a:lnTo>
                  <a:lnTo>
                    <a:pt x="346" y="10168"/>
                  </a:lnTo>
                  <a:cubicBezTo>
                    <a:pt x="346" y="10085"/>
                    <a:pt x="263" y="10001"/>
                    <a:pt x="179" y="10001"/>
                  </a:cubicBezTo>
                  <a:cubicBezTo>
                    <a:pt x="84" y="10001"/>
                    <a:pt x="13" y="10085"/>
                    <a:pt x="13" y="10168"/>
                  </a:cubicBezTo>
                  <a:lnTo>
                    <a:pt x="13" y="10835"/>
                  </a:lnTo>
                  <a:cubicBezTo>
                    <a:pt x="13" y="10930"/>
                    <a:pt x="84" y="11002"/>
                    <a:pt x="179" y="11002"/>
                  </a:cubicBezTo>
                  <a:lnTo>
                    <a:pt x="5752" y="11002"/>
                  </a:lnTo>
                  <a:cubicBezTo>
                    <a:pt x="5835" y="11002"/>
                    <a:pt x="5906" y="10930"/>
                    <a:pt x="5906" y="10835"/>
                  </a:cubicBezTo>
                  <a:lnTo>
                    <a:pt x="5906" y="4286"/>
                  </a:lnTo>
                  <a:lnTo>
                    <a:pt x="6025" y="4286"/>
                  </a:lnTo>
                  <a:cubicBezTo>
                    <a:pt x="6537" y="4286"/>
                    <a:pt x="7037" y="4108"/>
                    <a:pt x="7430" y="3775"/>
                  </a:cubicBezTo>
                  <a:cubicBezTo>
                    <a:pt x="7811" y="3441"/>
                    <a:pt x="8061" y="2977"/>
                    <a:pt x="8157" y="2489"/>
                  </a:cubicBezTo>
                  <a:cubicBezTo>
                    <a:pt x="8157" y="2417"/>
                    <a:pt x="8097" y="2322"/>
                    <a:pt x="8014" y="2310"/>
                  </a:cubicBezTo>
                  <a:cubicBezTo>
                    <a:pt x="8006" y="2309"/>
                    <a:pt x="7998" y="2309"/>
                    <a:pt x="7990" y="2309"/>
                  </a:cubicBezTo>
                  <a:cubicBezTo>
                    <a:pt x="7907" y="2309"/>
                    <a:pt x="7846" y="2365"/>
                    <a:pt x="7835" y="2441"/>
                  </a:cubicBezTo>
                  <a:cubicBezTo>
                    <a:pt x="7680" y="3322"/>
                    <a:pt x="6918" y="3977"/>
                    <a:pt x="6025" y="3977"/>
                  </a:cubicBezTo>
                  <a:cubicBezTo>
                    <a:pt x="5013" y="3977"/>
                    <a:pt x="4204" y="3155"/>
                    <a:pt x="4204" y="2143"/>
                  </a:cubicBezTo>
                  <a:cubicBezTo>
                    <a:pt x="4204" y="1131"/>
                    <a:pt x="5013" y="322"/>
                    <a:pt x="6025" y="322"/>
                  </a:cubicBezTo>
                  <a:cubicBezTo>
                    <a:pt x="6918" y="322"/>
                    <a:pt x="7692" y="988"/>
                    <a:pt x="7835" y="1870"/>
                  </a:cubicBezTo>
                  <a:cubicBezTo>
                    <a:pt x="7846" y="1946"/>
                    <a:pt x="7907" y="2002"/>
                    <a:pt x="7990" y="2002"/>
                  </a:cubicBezTo>
                  <a:cubicBezTo>
                    <a:pt x="7998" y="2002"/>
                    <a:pt x="8006" y="2002"/>
                    <a:pt x="8014" y="2000"/>
                  </a:cubicBezTo>
                  <a:cubicBezTo>
                    <a:pt x="8097" y="1989"/>
                    <a:pt x="8157" y="1905"/>
                    <a:pt x="8145" y="1822"/>
                  </a:cubicBezTo>
                  <a:cubicBezTo>
                    <a:pt x="8073" y="1310"/>
                    <a:pt x="7811" y="857"/>
                    <a:pt x="7430" y="524"/>
                  </a:cubicBezTo>
                  <a:cubicBezTo>
                    <a:pt x="7037" y="179"/>
                    <a:pt x="6537" y="0"/>
                    <a:pt x="60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66"/>
            <p:cNvSpPr/>
            <p:nvPr/>
          </p:nvSpPr>
          <p:spPr>
            <a:xfrm>
              <a:off x="3298448" y="2932403"/>
              <a:ext cx="28322" cy="54331"/>
            </a:xfrm>
            <a:custGeom>
              <a:avLst/>
              <a:gdLst/>
              <a:ahLst/>
              <a:cxnLst/>
              <a:rect l="l" t="t" r="r" b="b"/>
              <a:pathLst>
                <a:path w="894" h="1715" extrusionOk="0">
                  <a:moveTo>
                    <a:pt x="179" y="0"/>
                  </a:moveTo>
                  <a:cubicBezTo>
                    <a:pt x="96" y="0"/>
                    <a:pt x="13" y="84"/>
                    <a:pt x="13" y="167"/>
                  </a:cubicBezTo>
                  <a:cubicBezTo>
                    <a:pt x="13" y="262"/>
                    <a:pt x="96" y="334"/>
                    <a:pt x="179" y="334"/>
                  </a:cubicBezTo>
                  <a:lnTo>
                    <a:pt x="287" y="334"/>
                  </a:lnTo>
                  <a:lnTo>
                    <a:pt x="287" y="1393"/>
                  </a:lnTo>
                  <a:lnTo>
                    <a:pt x="167" y="1393"/>
                  </a:lnTo>
                  <a:cubicBezTo>
                    <a:pt x="72" y="1393"/>
                    <a:pt x="1" y="1465"/>
                    <a:pt x="1" y="1560"/>
                  </a:cubicBezTo>
                  <a:cubicBezTo>
                    <a:pt x="1" y="1643"/>
                    <a:pt x="72" y="1715"/>
                    <a:pt x="167" y="1715"/>
                  </a:cubicBezTo>
                  <a:lnTo>
                    <a:pt x="727" y="1715"/>
                  </a:lnTo>
                  <a:cubicBezTo>
                    <a:pt x="822" y="1715"/>
                    <a:pt x="894" y="1643"/>
                    <a:pt x="894" y="1560"/>
                  </a:cubicBezTo>
                  <a:cubicBezTo>
                    <a:pt x="894" y="1465"/>
                    <a:pt x="822" y="1393"/>
                    <a:pt x="727" y="1393"/>
                  </a:cubicBezTo>
                  <a:lnTo>
                    <a:pt x="608" y="1393"/>
                  </a:lnTo>
                  <a:lnTo>
                    <a:pt x="608" y="167"/>
                  </a:lnTo>
                  <a:cubicBezTo>
                    <a:pt x="608" y="84"/>
                    <a:pt x="537"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66"/>
            <p:cNvSpPr/>
            <p:nvPr/>
          </p:nvSpPr>
          <p:spPr>
            <a:xfrm>
              <a:off x="3302218" y="2916183"/>
              <a:ext cx="15492" cy="15111"/>
            </a:xfrm>
            <a:custGeom>
              <a:avLst/>
              <a:gdLst/>
              <a:ahLst/>
              <a:cxnLst/>
              <a:rect l="l" t="t" r="r" b="b"/>
              <a:pathLst>
                <a:path w="489" h="477" extrusionOk="0">
                  <a:moveTo>
                    <a:pt x="239" y="0"/>
                  </a:moveTo>
                  <a:cubicBezTo>
                    <a:pt x="108" y="0"/>
                    <a:pt x="1" y="108"/>
                    <a:pt x="1" y="239"/>
                  </a:cubicBezTo>
                  <a:cubicBezTo>
                    <a:pt x="1" y="370"/>
                    <a:pt x="108" y="477"/>
                    <a:pt x="239" y="477"/>
                  </a:cubicBezTo>
                  <a:cubicBezTo>
                    <a:pt x="370" y="477"/>
                    <a:pt x="477" y="370"/>
                    <a:pt x="477" y="239"/>
                  </a:cubicBezTo>
                  <a:cubicBezTo>
                    <a:pt x="489" y="108"/>
                    <a:pt x="37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3" name="Google Shape;10753;p66"/>
          <p:cNvGrpSpPr/>
          <p:nvPr/>
        </p:nvGrpSpPr>
        <p:grpSpPr>
          <a:xfrm>
            <a:off x="4899999" y="2882095"/>
            <a:ext cx="271244" cy="346801"/>
            <a:chOff x="4899999" y="2882095"/>
            <a:chExt cx="271244" cy="346801"/>
          </a:xfrm>
          <a:solidFill>
            <a:schemeClr val="accent1"/>
          </a:solidFill>
        </p:grpSpPr>
        <p:sp>
          <p:nvSpPr>
            <p:cNvPr id="10754" name="Google Shape;10754;p66"/>
            <p:cNvSpPr/>
            <p:nvPr/>
          </p:nvSpPr>
          <p:spPr>
            <a:xfrm>
              <a:off x="4899999" y="2882095"/>
              <a:ext cx="271244" cy="346801"/>
            </a:xfrm>
            <a:custGeom>
              <a:avLst/>
              <a:gdLst/>
              <a:ahLst/>
              <a:cxnLst/>
              <a:rect l="l" t="t" r="r" b="b"/>
              <a:pathLst>
                <a:path w="8562" h="10947" extrusionOk="0">
                  <a:moveTo>
                    <a:pt x="6609" y="1719"/>
                  </a:moveTo>
                  <a:cubicBezTo>
                    <a:pt x="6823" y="1803"/>
                    <a:pt x="6954" y="2041"/>
                    <a:pt x="6906" y="2279"/>
                  </a:cubicBezTo>
                  <a:lnTo>
                    <a:pt x="6716" y="3398"/>
                  </a:lnTo>
                  <a:lnTo>
                    <a:pt x="6502" y="3398"/>
                  </a:lnTo>
                  <a:cubicBezTo>
                    <a:pt x="6406" y="3398"/>
                    <a:pt x="6323" y="3327"/>
                    <a:pt x="6323" y="3220"/>
                  </a:cubicBezTo>
                  <a:lnTo>
                    <a:pt x="6323" y="1969"/>
                  </a:lnTo>
                  <a:cubicBezTo>
                    <a:pt x="6454" y="1910"/>
                    <a:pt x="6537" y="1815"/>
                    <a:pt x="6609" y="1719"/>
                  </a:cubicBezTo>
                  <a:close/>
                  <a:moveTo>
                    <a:pt x="2287" y="1684"/>
                  </a:moveTo>
                  <a:cubicBezTo>
                    <a:pt x="2287" y="1743"/>
                    <a:pt x="2263" y="1803"/>
                    <a:pt x="2263" y="1862"/>
                  </a:cubicBezTo>
                  <a:lnTo>
                    <a:pt x="2263" y="3231"/>
                  </a:lnTo>
                  <a:cubicBezTo>
                    <a:pt x="2263" y="3339"/>
                    <a:pt x="2191" y="3410"/>
                    <a:pt x="2084" y="3410"/>
                  </a:cubicBezTo>
                  <a:lnTo>
                    <a:pt x="1882" y="3410"/>
                  </a:lnTo>
                  <a:lnTo>
                    <a:pt x="1691" y="2291"/>
                  </a:lnTo>
                  <a:cubicBezTo>
                    <a:pt x="1656" y="2136"/>
                    <a:pt x="1703" y="1981"/>
                    <a:pt x="1810" y="1862"/>
                  </a:cubicBezTo>
                  <a:cubicBezTo>
                    <a:pt x="1906" y="1743"/>
                    <a:pt x="2037" y="1684"/>
                    <a:pt x="2203" y="1684"/>
                  </a:cubicBezTo>
                  <a:close/>
                  <a:moveTo>
                    <a:pt x="6454" y="386"/>
                  </a:moveTo>
                  <a:lnTo>
                    <a:pt x="6454" y="386"/>
                  </a:lnTo>
                  <a:cubicBezTo>
                    <a:pt x="6597" y="815"/>
                    <a:pt x="6573" y="1207"/>
                    <a:pt x="6394" y="1469"/>
                  </a:cubicBezTo>
                  <a:cubicBezTo>
                    <a:pt x="6228" y="1707"/>
                    <a:pt x="5954" y="1862"/>
                    <a:pt x="5680" y="1862"/>
                  </a:cubicBezTo>
                  <a:lnTo>
                    <a:pt x="3120" y="1862"/>
                  </a:lnTo>
                  <a:cubicBezTo>
                    <a:pt x="3025" y="1862"/>
                    <a:pt x="2953" y="1934"/>
                    <a:pt x="2953" y="2029"/>
                  </a:cubicBezTo>
                  <a:cubicBezTo>
                    <a:pt x="2953" y="2112"/>
                    <a:pt x="3025" y="2184"/>
                    <a:pt x="3120" y="2184"/>
                  </a:cubicBezTo>
                  <a:lnTo>
                    <a:pt x="5680" y="2184"/>
                  </a:lnTo>
                  <a:cubicBezTo>
                    <a:pt x="5799" y="2184"/>
                    <a:pt x="5918" y="2172"/>
                    <a:pt x="6037" y="2136"/>
                  </a:cubicBezTo>
                  <a:lnTo>
                    <a:pt x="6037" y="3220"/>
                  </a:lnTo>
                  <a:cubicBezTo>
                    <a:pt x="6037" y="3493"/>
                    <a:pt x="6252" y="3720"/>
                    <a:pt x="6537" y="3720"/>
                  </a:cubicBezTo>
                  <a:lnTo>
                    <a:pt x="6787" y="3720"/>
                  </a:lnTo>
                  <a:cubicBezTo>
                    <a:pt x="6871" y="3720"/>
                    <a:pt x="6942" y="3755"/>
                    <a:pt x="6990" y="3815"/>
                  </a:cubicBezTo>
                  <a:cubicBezTo>
                    <a:pt x="7025" y="3874"/>
                    <a:pt x="7061" y="3946"/>
                    <a:pt x="7061" y="4017"/>
                  </a:cubicBezTo>
                  <a:cubicBezTo>
                    <a:pt x="7049" y="4148"/>
                    <a:pt x="6930" y="4255"/>
                    <a:pt x="6763" y="4255"/>
                  </a:cubicBezTo>
                  <a:lnTo>
                    <a:pt x="6692" y="4255"/>
                  </a:lnTo>
                  <a:lnTo>
                    <a:pt x="6692" y="4244"/>
                  </a:lnTo>
                  <a:cubicBezTo>
                    <a:pt x="6692" y="4148"/>
                    <a:pt x="6609" y="4077"/>
                    <a:pt x="6525" y="4077"/>
                  </a:cubicBezTo>
                  <a:cubicBezTo>
                    <a:pt x="6430" y="4077"/>
                    <a:pt x="6359" y="4148"/>
                    <a:pt x="6359" y="4244"/>
                  </a:cubicBezTo>
                  <a:cubicBezTo>
                    <a:pt x="6359" y="5375"/>
                    <a:pt x="5442" y="6315"/>
                    <a:pt x="4287" y="6315"/>
                  </a:cubicBezTo>
                  <a:cubicBezTo>
                    <a:pt x="3180" y="6315"/>
                    <a:pt x="2239" y="5387"/>
                    <a:pt x="2239" y="4244"/>
                  </a:cubicBezTo>
                  <a:cubicBezTo>
                    <a:pt x="2239" y="4160"/>
                    <a:pt x="2168" y="4077"/>
                    <a:pt x="2072" y="4077"/>
                  </a:cubicBezTo>
                  <a:cubicBezTo>
                    <a:pt x="1989" y="4077"/>
                    <a:pt x="1906" y="4160"/>
                    <a:pt x="1906" y="4244"/>
                  </a:cubicBezTo>
                  <a:lnTo>
                    <a:pt x="1906" y="4255"/>
                  </a:lnTo>
                  <a:lnTo>
                    <a:pt x="1822" y="4255"/>
                  </a:lnTo>
                  <a:cubicBezTo>
                    <a:pt x="1751" y="4255"/>
                    <a:pt x="1668" y="4232"/>
                    <a:pt x="1632" y="4172"/>
                  </a:cubicBezTo>
                  <a:cubicBezTo>
                    <a:pt x="1584" y="4113"/>
                    <a:pt x="1549" y="4041"/>
                    <a:pt x="1549" y="3958"/>
                  </a:cubicBezTo>
                  <a:cubicBezTo>
                    <a:pt x="1572" y="3827"/>
                    <a:pt x="1691" y="3720"/>
                    <a:pt x="1846" y="3720"/>
                  </a:cubicBezTo>
                  <a:lnTo>
                    <a:pt x="2084" y="3720"/>
                  </a:lnTo>
                  <a:cubicBezTo>
                    <a:pt x="2370" y="3720"/>
                    <a:pt x="2596" y="3505"/>
                    <a:pt x="2596" y="3220"/>
                  </a:cubicBezTo>
                  <a:lnTo>
                    <a:pt x="2596" y="1850"/>
                  </a:lnTo>
                  <a:cubicBezTo>
                    <a:pt x="2596" y="1184"/>
                    <a:pt x="3132" y="648"/>
                    <a:pt x="3799" y="648"/>
                  </a:cubicBezTo>
                  <a:lnTo>
                    <a:pt x="5335" y="648"/>
                  </a:lnTo>
                  <a:cubicBezTo>
                    <a:pt x="5894" y="648"/>
                    <a:pt x="6252" y="493"/>
                    <a:pt x="6454" y="386"/>
                  </a:cubicBezTo>
                  <a:close/>
                  <a:moveTo>
                    <a:pt x="5347" y="6387"/>
                  </a:moveTo>
                  <a:lnTo>
                    <a:pt x="5347" y="6911"/>
                  </a:lnTo>
                  <a:lnTo>
                    <a:pt x="4299" y="7494"/>
                  </a:lnTo>
                  <a:lnTo>
                    <a:pt x="3263" y="6911"/>
                  </a:lnTo>
                  <a:lnTo>
                    <a:pt x="3263" y="6387"/>
                  </a:lnTo>
                  <a:cubicBezTo>
                    <a:pt x="3573" y="6541"/>
                    <a:pt x="3930" y="6625"/>
                    <a:pt x="4299" y="6625"/>
                  </a:cubicBezTo>
                  <a:cubicBezTo>
                    <a:pt x="4680" y="6625"/>
                    <a:pt x="5037" y="6541"/>
                    <a:pt x="5347" y="6387"/>
                  </a:cubicBezTo>
                  <a:close/>
                  <a:moveTo>
                    <a:pt x="2846" y="7041"/>
                  </a:moveTo>
                  <a:lnTo>
                    <a:pt x="4073" y="7708"/>
                  </a:lnTo>
                  <a:lnTo>
                    <a:pt x="3704" y="8149"/>
                  </a:lnTo>
                  <a:cubicBezTo>
                    <a:pt x="3680" y="8184"/>
                    <a:pt x="3632" y="8208"/>
                    <a:pt x="3596" y="8220"/>
                  </a:cubicBezTo>
                  <a:cubicBezTo>
                    <a:pt x="3549" y="8220"/>
                    <a:pt x="3489" y="8208"/>
                    <a:pt x="3454" y="8173"/>
                  </a:cubicBezTo>
                  <a:lnTo>
                    <a:pt x="2620" y="7458"/>
                  </a:lnTo>
                  <a:lnTo>
                    <a:pt x="2834" y="7041"/>
                  </a:lnTo>
                  <a:close/>
                  <a:moveTo>
                    <a:pt x="5787" y="7041"/>
                  </a:moveTo>
                  <a:lnTo>
                    <a:pt x="6001" y="7458"/>
                  </a:lnTo>
                  <a:lnTo>
                    <a:pt x="5156" y="8173"/>
                  </a:lnTo>
                  <a:cubicBezTo>
                    <a:pt x="5109" y="8208"/>
                    <a:pt x="5061" y="8220"/>
                    <a:pt x="5013" y="8220"/>
                  </a:cubicBezTo>
                  <a:cubicBezTo>
                    <a:pt x="4978" y="8220"/>
                    <a:pt x="4930" y="8184"/>
                    <a:pt x="4894" y="8149"/>
                  </a:cubicBezTo>
                  <a:lnTo>
                    <a:pt x="4561" y="7708"/>
                  </a:lnTo>
                  <a:lnTo>
                    <a:pt x="5775" y="7041"/>
                  </a:lnTo>
                  <a:close/>
                  <a:moveTo>
                    <a:pt x="6497" y="1"/>
                  </a:moveTo>
                  <a:cubicBezTo>
                    <a:pt x="6455" y="1"/>
                    <a:pt x="6419" y="16"/>
                    <a:pt x="6382" y="53"/>
                  </a:cubicBezTo>
                  <a:cubicBezTo>
                    <a:pt x="6382" y="53"/>
                    <a:pt x="6073" y="350"/>
                    <a:pt x="5299" y="350"/>
                  </a:cubicBezTo>
                  <a:lnTo>
                    <a:pt x="3763" y="350"/>
                  </a:lnTo>
                  <a:cubicBezTo>
                    <a:pt x="3096" y="350"/>
                    <a:pt x="2537" y="779"/>
                    <a:pt x="2322" y="1374"/>
                  </a:cubicBezTo>
                  <a:lnTo>
                    <a:pt x="2180" y="1374"/>
                  </a:lnTo>
                  <a:cubicBezTo>
                    <a:pt x="1918" y="1374"/>
                    <a:pt x="1703" y="1481"/>
                    <a:pt x="1537" y="1672"/>
                  </a:cubicBezTo>
                  <a:cubicBezTo>
                    <a:pt x="1370" y="1862"/>
                    <a:pt x="1310" y="2112"/>
                    <a:pt x="1346" y="2350"/>
                  </a:cubicBezTo>
                  <a:lnTo>
                    <a:pt x="1537" y="3505"/>
                  </a:lnTo>
                  <a:cubicBezTo>
                    <a:pt x="1358" y="3589"/>
                    <a:pt x="1239" y="3755"/>
                    <a:pt x="1203" y="3958"/>
                  </a:cubicBezTo>
                  <a:cubicBezTo>
                    <a:pt x="1191" y="4124"/>
                    <a:pt x="1251" y="4291"/>
                    <a:pt x="1358" y="4422"/>
                  </a:cubicBezTo>
                  <a:cubicBezTo>
                    <a:pt x="1465" y="4541"/>
                    <a:pt x="1620" y="4613"/>
                    <a:pt x="1787" y="4613"/>
                  </a:cubicBezTo>
                  <a:lnTo>
                    <a:pt x="1906" y="4613"/>
                  </a:lnTo>
                  <a:cubicBezTo>
                    <a:pt x="2001" y="5291"/>
                    <a:pt x="2382" y="5863"/>
                    <a:pt x="2906" y="6244"/>
                  </a:cubicBezTo>
                  <a:lnTo>
                    <a:pt x="2906" y="6780"/>
                  </a:lnTo>
                  <a:cubicBezTo>
                    <a:pt x="2876" y="6762"/>
                    <a:pt x="2843" y="6753"/>
                    <a:pt x="2808" y="6753"/>
                  </a:cubicBezTo>
                  <a:cubicBezTo>
                    <a:pt x="2772" y="6753"/>
                    <a:pt x="2733" y="6762"/>
                    <a:pt x="2692" y="6780"/>
                  </a:cubicBezTo>
                  <a:cubicBezTo>
                    <a:pt x="2608" y="6803"/>
                    <a:pt x="2537" y="6863"/>
                    <a:pt x="2501" y="6934"/>
                  </a:cubicBezTo>
                  <a:lnTo>
                    <a:pt x="2251" y="7434"/>
                  </a:lnTo>
                  <a:lnTo>
                    <a:pt x="846" y="7851"/>
                  </a:lnTo>
                  <a:cubicBezTo>
                    <a:pt x="346" y="7994"/>
                    <a:pt x="1" y="8458"/>
                    <a:pt x="1" y="8982"/>
                  </a:cubicBezTo>
                  <a:lnTo>
                    <a:pt x="1" y="10780"/>
                  </a:lnTo>
                  <a:cubicBezTo>
                    <a:pt x="1" y="10863"/>
                    <a:pt x="72" y="10947"/>
                    <a:pt x="167" y="10947"/>
                  </a:cubicBezTo>
                  <a:cubicBezTo>
                    <a:pt x="251" y="10947"/>
                    <a:pt x="334" y="10863"/>
                    <a:pt x="334" y="10780"/>
                  </a:cubicBezTo>
                  <a:lnTo>
                    <a:pt x="334" y="8982"/>
                  </a:lnTo>
                  <a:cubicBezTo>
                    <a:pt x="334" y="8589"/>
                    <a:pt x="584" y="8244"/>
                    <a:pt x="953" y="8149"/>
                  </a:cubicBezTo>
                  <a:lnTo>
                    <a:pt x="1549" y="7958"/>
                  </a:lnTo>
                  <a:lnTo>
                    <a:pt x="1549" y="10756"/>
                  </a:lnTo>
                  <a:cubicBezTo>
                    <a:pt x="1549" y="10851"/>
                    <a:pt x="1620" y="10923"/>
                    <a:pt x="1715" y="10923"/>
                  </a:cubicBezTo>
                  <a:cubicBezTo>
                    <a:pt x="1799" y="10923"/>
                    <a:pt x="1882" y="10851"/>
                    <a:pt x="1882" y="10756"/>
                  </a:cubicBezTo>
                  <a:lnTo>
                    <a:pt x="1882" y="7863"/>
                  </a:lnTo>
                  <a:lnTo>
                    <a:pt x="2239" y="7756"/>
                  </a:lnTo>
                  <a:lnTo>
                    <a:pt x="2239" y="10756"/>
                  </a:lnTo>
                  <a:cubicBezTo>
                    <a:pt x="2239" y="10851"/>
                    <a:pt x="2311" y="10923"/>
                    <a:pt x="2394" y="10923"/>
                  </a:cubicBezTo>
                  <a:cubicBezTo>
                    <a:pt x="2489" y="10923"/>
                    <a:pt x="2561" y="10851"/>
                    <a:pt x="2561" y="10756"/>
                  </a:cubicBezTo>
                  <a:lnTo>
                    <a:pt x="2561" y="7863"/>
                  </a:lnTo>
                  <a:lnTo>
                    <a:pt x="3227" y="8423"/>
                  </a:lnTo>
                  <a:cubicBezTo>
                    <a:pt x="3323" y="8494"/>
                    <a:pt x="3442" y="8542"/>
                    <a:pt x="3561" y="8542"/>
                  </a:cubicBezTo>
                  <a:lnTo>
                    <a:pt x="3608" y="8542"/>
                  </a:lnTo>
                  <a:cubicBezTo>
                    <a:pt x="3739" y="8530"/>
                    <a:pt x="3858" y="8470"/>
                    <a:pt x="3942" y="8351"/>
                  </a:cubicBezTo>
                  <a:lnTo>
                    <a:pt x="4287" y="7934"/>
                  </a:lnTo>
                  <a:lnTo>
                    <a:pt x="4632" y="8351"/>
                  </a:lnTo>
                  <a:cubicBezTo>
                    <a:pt x="4716" y="8458"/>
                    <a:pt x="4835" y="8530"/>
                    <a:pt x="4978" y="8542"/>
                  </a:cubicBezTo>
                  <a:lnTo>
                    <a:pt x="5013" y="8542"/>
                  </a:lnTo>
                  <a:cubicBezTo>
                    <a:pt x="5132" y="8542"/>
                    <a:pt x="5251" y="8494"/>
                    <a:pt x="5347" y="8423"/>
                  </a:cubicBezTo>
                  <a:lnTo>
                    <a:pt x="6180" y="7708"/>
                  </a:lnTo>
                  <a:lnTo>
                    <a:pt x="6680" y="7863"/>
                  </a:lnTo>
                  <a:lnTo>
                    <a:pt x="6680" y="10756"/>
                  </a:lnTo>
                  <a:cubicBezTo>
                    <a:pt x="6680" y="10851"/>
                    <a:pt x="6763" y="10923"/>
                    <a:pt x="6847" y="10923"/>
                  </a:cubicBezTo>
                  <a:cubicBezTo>
                    <a:pt x="6942" y="10923"/>
                    <a:pt x="7014" y="10851"/>
                    <a:pt x="7014" y="10756"/>
                  </a:cubicBezTo>
                  <a:lnTo>
                    <a:pt x="7014" y="7958"/>
                  </a:lnTo>
                  <a:lnTo>
                    <a:pt x="7609" y="8149"/>
                  </a:lnTo>
                  <a:cubicBezTo>
                    <a:pt x="7978" y="8244"/>
                    <a:pt x="8228" y="8589"/>
                    <a:pt x="8228" y="8982"/>
                  </a:cubicBezTo>
                  <a:lnTo>
                    <a:pt x="8228" y="10780"/>
                  </a:lnTo>
                  <a:cubicBezTo>
                    <a:pt x="8228" y="10863"/>
                    <a:pt x="8311" y="10947"/>
                    <a:pt x="8395" y="10947"/>
                  </a:cubicBezTo>
                  <a:cubicBezTo>
                    <a:pt x="8490" y="10947"/>
                    <a:pt x="8561" y="10863"/>
                    <a:pt x="8561" y="10780"/>
                  </a:cubicBezTo>
                  <a:lnTo>
                    <a:pt x="8561" y="8982"/>
                  </a:lnTo>
                  <a:cubicBezTo>
                    <a:pt x="8561" y="8423"/>
                    <a:pt x="8216" y="7970"/>
                    <a:pt x="7716" y="7815"/>
                  </a:cubicBezTo>
                  <a:lnTo>
                    <a:pt x="6311" y="7399"/>
                  </a:lnTo>
                  <a:lnTo>
                    <a:pt x="6061" y="6911"/>
                  </a:lnTo>
                  <a:cubicBezTo>
                    <a:pt x="6013" y="6839"/>
                    <a:pt x="5942" y="6756"/>
                    <a:pt x="5871" y="6744"/>
                  </a:cubicBezTo>
                  <a:cubicBezTo>
                    <a:pt x="5829" y="6738"/>
                    <a:pt x="5793" y="6735"/>
                    <a:pt x="5759" y="6735"/>
                  </a:cubicBezTo>
                  <a:cubicBezTo>
                    <a:pt x="5725" y="6735"/>
                    <a:pt x="5692" y="6738"/>
                    <a:pt x="5656" y="6744"/>
                  </a:cubicBezTo>
                  <a:lnTo>
                    <a:pt x="5656" y="6208"/>
                  </a:lnTo>
                  <a:cubicBezTo>
                    <a:pt x="6192" y="5839"/>
                    <a:pt x="6561" y="5256"/>
                    <a:pt x="6656" y="4589"/>
                  </a:cubicBezTo>
                  <a:lnTo>
                    <a:pt x="6740" y="4589"/>
                  </a:lnTo>
                  <a:cubicBezTo>
                    <a:pt x="7061" y="4589"/>
                    <a:pt x="7323" y="4351"/>
                    <a:pt x="7359" y="4065"/>
                  </a:cubicBezTo>
                  <a:cubicBezTo>
                    <a:pt x="7371" y="3898"/>
                    <a:pt x="7311" y="3743"/>
                    <a:pt x="7204" y="3601"/>
                  </a:cubicBezTo>
                  <a:cubicBezTo>
                    <a:pt x="7156" y="3541"/>
                    <a:pt x="7097" y="3505"/>
                    <a:pt x="7025" y="3470"/>
                  </a:cubicBezTo>
                  <a:lnTo>
                    <a:pt x="7216" y="2339"/>
                  </a:lnTo>
                  <a:cubicBezTo>
                    <a:pt x="7275" y="1969"/>
                    <a:pt x="7085" y="1600"/>
                    <a:pt x="6763" y="1446"/>
                  </a:cubicBezTo>
                  <a:cubicBezTo>
                    <a:pt x="6906" y="1065"/>
                    <a:pt x="6883" y="600"/>
                    <a:pt x="6656" y="88"/>
                  </a:cubicBezTo>
                  <a:cubicBezTo>
                    <a:pt x="6644" y="53"/>
                    <a:pt x="6597" y="5"/>
                    <a:pt x="6537" y="5"/>
                  </a:cubicBezTo>
                  <a:cubicBezTo>
                    <a:pt x="6523" y="2"/>
                    <a:pt x="6510" y="1"/>
                    <a:pt x="6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66"/>
            <p:cNvSpPr/>
            <p:nvPr/>
          </p:nvSpPr>
          <p:spPr>
            <a:xfrm>
              <a:off x="5090491" y="3141364"/>
              <a:ext cx="10581" cy="86391"/>
            </a:xfrm>
            <a:custGeom>
              <a:avLst/>
              <a:gdLst/>
              <a:ahLst/>
              <a:cxnLst/>
              <a:rect l="l" t="t" r="r" b="b"/>
              <a:pathLst>
                <a:path w="334" h="2727" extrusionOk="0">
                  <a:moveTo>
                    <a:pt x="167" y="0"/>
                  </a:moveTo>
                  <a:cubicBezTo>
                    <a:pt x="84" y="0"/>
                    <a:pt x="0" y="84"/>
                    <a:pt x="0" y="167"/>
                  </a:cubicBezTo>
                  <a:lnTo>
                    <a:pt x="0" y="2560"/>
                  </a:lnTo>
                  <a:cubicBezTo>
                    <a:pt x="0" y="2656"/>
                    <a:pt x="84" y="2727"/>
                    <a:pt x="167" y="2727"/>
                  </a:cubicBezTo>
                  <a:cubicBezTo>
                    <a:pt x="262" y="2727"/>
                    <a:pt x="334" y="2656"/>
                    <a:pt x="334" y="2560"/>
                  </a:cubicBez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66"/>
            <p:cNvSpPr/>
            <p:nvPr/>
          </p:nvSpPr>
          <p:spPr>
            <a:xfrm>
              <a:off x="5031281" y="3152294"/>
              <a:ext cx="10201" cy="10613"/>
            </a:xfrm>
            <a:custGeom>
              <a:avLst/>
              <a:gdLst/>
              <a:ahLst/>
              <a:cxnLst/>
              <a:rect l="l" t="t" r="r" b="b"/>
              <a:pathLst>
                <a:path w="322" h="335" extrusionOk="0">
                  <a:moveTo>
                    <a:pt x="155" y="1"/>
                  </a:moveTo>
                  <a:cubicBezTo>
                    <a:pt x="72" y="1"/>
                    <a:pt x="0" y="72"/>
                    <a:pt x="0" y="167"/>
                  </a:cubicBezTo>
                  <a:cubicBezTo>
                    <a:pt x="0" y="251"/>
                    <a:pt x="72" y="334"/>
                    <a:pt x="155" y="334"/>
                  </a:cubicBezTo>
                  <a:cubicBezTo>
                    <a:pt x="250" y="334"/>
                    <a:pt x="322" y="251"/>
                    <a:pt x="322" y="167"/>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66"/>
            <p:cNvSpPr/>
            <p:nvPr/>
          </p:nvSpPr>
          <p:spPr>
            <a:xfrm>
              <a:off x="5031281" y="3217555"/>
              <a:ext cx="10201" cy="10201"/>
            </a:xfrm>
            <a:custGeom>
              <a:avLst/>
              <a:gdLst/>
              <a:ahLst/>
              <a:cxnLst/>
              <a:rect l="l" t="t" r="r" b="b"/>
              <a:pathLst>
                <a:path w="322" h="322" extrusionOk="0">
                  <a:moveTo>
                    <a:pt x="155" y="1"/>
                  </a:moveTo>
                  <a:cubicBezTo>
                    <a:pt x="72" y="1"/>
                    <a:pt x="0" y="72"/>
                    <a:pt x="0" y="155"/>
                  </a:cubicBezTo>
                  <a:cubicBezTo>
                    <a:pt x="0" y="251"/>
                    <a:pt x="72" y="322"/>
                    <a:pt x="155" y="322"/>
                  </a:cubicBezTo>
                  <a:cubicBezTo>
                    <a:pt x="250" y="322"/>
                    <a:pt x="322" y="251"/>
                    <a:pt x="322" y="155"/>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66"/>
            <p:cNvSpPr/>
            <p:nvPr/>
          </p:nvSpPr>
          <p:spPr>
            <a:xfrm>
              <a:off x="5031281" y="3184734"/>
              <a:ext cx="10201" cy="10613"/>
            </a:xfrm>
            <a:custGeom>
              <a:avLst/>
              <a:gdLst/>
              <a:ahLst/>
              <a:cxnLst/>
              <a:rect l="l" t="t" r="r" b="b"/>
              <a:pathLst>
                <a:path w="322" h="335" extrusionOk="0">
                  <a:moveTo>
                    <a:pt x="155" y="1"/>
                  </a:moveTo>
                  <a:cubicBezTo>
                    <a:pt x="72" y="1"/>
                    <a:pt x="0" y="84"/>
                    <a:pt x="0" y="167"/>
                  </a:cubicBezTo>
                  <a:cubicBezTo>
                    <a:pt x="0" y="263"/>
                    <a:pt x="72" y="334"/>
                    <a:pt x="155" y="334"/>
                  </a:cubicBezTo>
                  <a:cubicBezTo>
                    <a:pt x="250" y="334"/>
                    <a:pt x="322" y="263"/>
                    <a:pt x="322" y="167"/>
                  </a:cubicBez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66"/>
            <p:cNvSpPr/>
            <p:nvPr/>
          </p:nvSpPr>
          <p:spPr>
            <a:xfrm>
              <a:off x="4998841" y="2995763"/>
              <a:ext cx="10201" cy="15492"/>
            </a:xfrm>
            <a:custGeom>
              <a:avLst/>
              <a:gdLst/>
              <a:ahLst/>
              <a:cxnLst/>
              <a:rect l="l" t="t" r="r" b="b"/>
              <a:pathLst>
                <a:path w="322" h="489" extrusionOk="0">
                  <a:moveTo>
                    <a:pt x="155" y="1"/>
                  </a:moveTo>
                  <a:cubicBezTo>
                    <a:pt x="72" y="1"/>
                    <a:pt x="0" y="72"/>
                    <a:pt x="0" y="167"/>
                  </a:cubicBezTo>
                  <a:lnTo>
                    <a:pt x="0" y="334"/>
                  </a:lnTo>
                  <a:cubicBezTo>
                    <a:pt x="0" y="417"/>
                    <a:pt x="72" y="489"/>
                    <a:pt x="155" y="489"/>
                  </a:cubicBezTo>
                  <a:cubicBezTo>
                    <a:pt x="250" y="489"/>
                    <a:pt x="322" y="417"/>
                    <a:pt x="322" y="334"/>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66"/>
            <p:cNvSpPr/>
            <p:nvPr/>
          </p:nvSpPr>
          <p:spPr>
            <a:xfrm>
              <a:off x="5063721" y="2995763"/>
              <a:ext cx="10201" cy="15492"/>
            </a:xfrm>
            <a:custGeom>
              <a:avLst/>
              <a:gdLst/>
              <a:ahLst/>
              <a:cxnLst/>
              <a:rect l="l" t="t" r="r" b="b"/>
              <a:pathLst>
                <a:path w="322" h="489" extrusionOk="0">
                  <a:moveTo>
                    <a:pt x="167" y="1"/>
                  </a:moveTo>
                  <a:cubicBezTo>
                    <a:pt x="71" y="1"/>
                    <a:pt x="0" y="72"/>
                    <a:pt x="0" y="167"/>
                  </a:cubicBezTo>
                  <a:lnTo>
                    <a:pt x="0" y="334"/>
                  </a:lnTo>
                  <a:cubicBezTo>
                    <a:pt x="0" y="417"/>
                    <a:pt x="71" y="489"/>
                    <a:pt x="167" y="489"/>
                  </a:cubicBezTo>
                  <a:cubicBezTo>
                    <a:pt x="250" y="489"/>
                    <a:pt x="322" y="417"/>
                    <a:pt x="322" y="334"/>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66"/>
            <p:cNvSpPr/>
            <p:nvPr/>
          </p:nvSpPr>
          <p:spPr>
            <a:xfrm>
              <a:off x="4993550"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55" y="84"/>
                    <a:pt x="584"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66"/>
            <p:cNvSpPr/>
            <p:nvPr/>
          </p:nvSpPr>
          <p:spPr>
            <a:xfrm>
              <a:off x="5058051"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67" y="84"/>
                    <a:pt x="596"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66"/>
            <p:cNvSpPr/>
            <p:nvPr/>
          </p:nvSpPr>
          <p:spPr>
            <a:xfrm>
              <a:off x="5007141" y="3025574"/>
              <a:ext cx="58481" cy="32092"/>
            </a:xfrm>
            <a:custGeom>
              <a:avLst/>
              <a:gdLst/>
              <a:ahLst/>
              <a:cxnLst/>
              <a:rect l="l" t="t" r="r" b="b"/>
              <a:pathLst>
                <a:path w="1846" h="1013" extrusionOk="0">
                  <a:moveTo>
                    <a:pt x="1500" y="322"/>
                  </a:moveTo>
                  <a:cubicBezTo>
                    <a:pt x="1429" y="536"/>
                    <a:pt x="1191" y="679"/>
                    <a:pt x="917" y="679"/>
                  </a:cubicBezTo>
                  <a:cubicBezTo>
                    <a:pt x="655" y="679"/>
                    <a:pt x="417" y="536"/>
                    <a:pt x="345" y="322"/>
                  </a:cubicBezTo>
                  <a:close/>
                  <a:moveTo>
                    <a:pt x="167" y="0"/>
                  </a:moveTo>
                  <a:cubicBezTo>
                    <a:pt x="72" y="0"/>
                    <a:pt x="0" y="72"/>
                    <a:pt x="0" y="167"/>
                  </a:cubicBezTo>
                  <a:cubicBezTo>
                    <a:pt x="0" y="619"/>
                    <a:pt x="417" y="1012"/>
                    <a:pt x="929" y="1012"/>
                  </a:cubicBezTo>
                  <a:cubicBezTo>
                    <a:pt x="1429" y="1012"/>
                    <a:pt x="1846" y="643"/>
                    <a:pt x="1846" y="167"/>
                  </a:cubicBezTo>
                  <a:cubicBezTo>
                    <a:pt x="1846" y="72"/>
                    <a:pt x="1786"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4" name="Google Shape;10764;p66"/>
          <p:cNvGrpSpPr/>
          <p:nvPr/>
        </p:nvGrpSpPr>
        <p:grpSpPr>
          <a:xfrm>
            <a:off x="7162775" y="2881113"/>
            <a:ext cx="259523" cy="346294"/>
            <a:chOff x="7162775" y="2881113"/>
            <a:chExt cx="259523" cy="346294"/>
          </a:xfrm>
          <a:solidFill>
            <a:schemeClr val="accent1"/>
          </a:solidFill>
        </p:grpSpPr>
        <p:sp>
          <p:nvSpPr>
            <p:cNvPr id="10765" name="Google Shape;10765;p66"/>
            <p:cNvSpPr/>
            <p:nvPr/>
          </p:nvSpPr>
          <p:spPr>
            <a:xfrm>
              <a:off x="7162775" y="2881113"/>
              <a:ext cx="259523" cy="346294"/>
            </a:xfrm>
            <a:custGeom>
              <a:avLst/>
              <a:gdLst/>
              <a:ahLst/>
              <a:cxnLst/>
              <a:rect l="l" t="t" r="r" b="b"/>
              <a:pathLst>
                <a:path w="8192" h="10931" extrusionOk="0">
                  <a:moveTo>
                    <a:pt x="4084" y="1536"/>
                  </a:moveTo>
                  <a:cubicBezTo>
                    <a:pt x="4382" y="1536"/>
                    <a:pt x="4703" y="1810"/>
                    <a:pt x="4989" y="2239"/>
                  </a:cubicBezTo>
                  <a:lnTo>
                    <a:pt x="3155" y="2239"/>
                  </a:lnTo>
                  <a:cubicBezTo>
                    <a:pt x="3453" y="1810"/>
                    <a:pt x="3787" y="1536"/>
                    <a:pt x="4084" y="1536"/>
                  </a:cubicBezTo>
                  <a:close/>
                  <a:moveTo>
                    <a:pt x="5191" y="2560"/>
                  </a:moveTo>
                  <a:cubicBezTo>
                    <a:pt x="5596" y="3310"/>
                    <a:pt x="5906" y="4334"/>
                    <a:pt x="5965" y="5322"/>
                  </a:cubicBezTo>
                  <a:cubicBezTo>
                    <a:pt x="5621" y="6068"/>
                    <a:pt x="4891" y="6515"/>
                    <a:pt x="4082" y="6515"/>
                  </a:cubicBezTo>
                  <a:cubicBezTo>
                    <a:pt x="4051" y="6515"/>
                    <a:pt x="4020" y="6514"/>
                    <a:pt x="3989" y="6513"/>
                  </a:cubicBezTo>
                  <a:cubicBezTo>
                    <a:pt x="3608" y="6489"/>
                    <a:pt x="3227" y="6358"/>
                    <a:pt x="2905" y="6120"/>
                  </a:cubicBezTo>
                  <a:cubicBezTo>
                    <a:pt x="2596" y="5894"/>
                    <a:pt x="2358" y="5596"/>
                    <a:pt x="2203" y="5239"/>
                  </a:cubicBezTo>
                  <a:cubicBezTo>
                    <a:pt x="2274" y="4286"/>
                    <a:pt x="2572" y="3274"/>
                    <a:pt x="2977" y="2560"/>
                  </a:cubicBezTo>
                  <a:close/>
                  <a:moveTo>
                    <a:pt x="2167" y="5870"/>
                  </a:moveTo>
                  <a:cubicBezTo>
                    <a:pt x="2322" y="6060"/>
                    <a:pt x="2501" y="6239"/>
                    <a:pt x="2691" y="6394"/>
                  </a:cubicBezTo>
                  <a:cubicBezTo>
                    <a:pt x="3060" y="6656"/>
                    <a:pt x="3501" y="6799"/>
                    <a:pt x="3953" y="6834"/>
                  </a:cubicBezTo>
                  <a:lnTo>
                    <a:pt x="4072" y="6834"/>
                  </a:lnTo>
                  <a:cubicBezTo>
                    <a:pt x="4525" y="6834"/>
                    <a:pt x="4965" y="6715"/>
                    <a:pt x="5346" y="6465"/>
                  </a:cubicBezTo>
                  <a:cubicBezTo>
                    <a:pt x="5584" y="6310"/>
                    <a:pt x="5787" y="6120"/>
                    <a:pt x="5953" y="5906"/>
                  </a:cubicBezTo>
                  <a:lnTo>
                    <a:pt x="5953" y="5906"/>
                  </a:lnTo>
                  <a:cubicBezTo>
                    <a:pt x="5918" y="6287"/>
                    <a:pt x="5739" y="6620"/>
                    <a:pt x="5430" y="6894"/>
                  </a:cubicBezTo>
                  <a:cubicBezTo>
                    <a:pt x="5358" y="6953"/>
                    <a:pt x="5358" y="7061"/>
                    <a:pt x="5418" y="7120"/>
                  </a:cubicBezTo>
                  <a:cubicBezTo>
                    <a:pt x="5441" y="7156"/>
                    <a:pt x="5489" y="7180"/>
                    <a:pt x="5537" y="7180"/>
                  </a:cubicBezTo>
                  <a:cubicBezTo>
                    <a:pt x="5561" y="7180"/>
                    <a:pt x="5608" y="7156"/>
                    <a:pt x="5644" y="7132"/>
                  </a:cubicBezTo>
                  <a:cubicBezTo>
                    <a:pt x="5763" y="7025"/>
                    <a:pt x="5858" y="6906"/>
                    <a:pt x="5953" y="6787"/>
                  </a:cubicBezTo>
                  <a:lnTo>
                    <a:pt x="5953" y="6787"/>
                  </a:lnTo>
                  <a:cubicBezTo>
                    <a:pt x="5894" y="7775"/>
                    <a:pt x="5072" y="8561"/>
                    <a:pt x="4060" y="8561"/>
                  </a:cubicBezTo>
                  <a:cubicBezTo>
                    <a:pt x="3084" y="8561"/>
                    <a:pt x="2263" y="7787"/>
                    <a:pt x="2191" y="6787"/>
                  </a:cubicBezTo>
                  <a:lnTo>
                    <a:pt x="2191" y="6787"/>
                  </a:lnTo>
                  <a:cubicBezTo>
                    <a:pt x="2572" y="7323"/>
                    <a:pt x="3275" y="7680"/>
                    <a:pt x="4084" y="7680"/>
                  </a:cubicBezTo>
                  <a:cubicBezTo>
                    <a:pt x="4394" y="7680"/>
                    <a:pt x="4703" y="7620"/>
                    <a:pt x="4989" y="7525"/>
                  </a:cubicBezTo>
                  <a:cubicBezTo>
                    <a:pt x="5072" y="7489"/>
                    <a:pt x="5108" y="7406"/>
                    <a:pt x="5072" y="7311"/>
                  </a:cubicBezTo>
                  <a:cubicBezTo>
                    <a:pt x="5055" y="7249"/>
                    <a:pt x="4998" y="7213"/>
                    <a:pt x="4936" y="7213"/>
                  </a:cubicBezTo>
                  <a:cubicBezTo>
                    <a:pt x="4914" y="7213"/>
                    <a:pt x="4892" y="7218"/>
                    <a:pt x="4870" y="7227"/>
                  </a:cubicBezTo>
                  <a:cubicBezTo>
                    <a:pt x="4608" y="7311"/>
                    <a:pt x="4346" y="7370"/>
                    <a:pt x="4060" y="7370"/>
                  </a:cubicBezTo>
                  <a:cubicBezTo>
                    <a:pt x="3036" y="7370"/>
                    <a:pt x="2203" y="6703"/>
                    <a:pt x="2167" y="5870"/>
                  </a:cubicBezTo>
                  <a:close/>
                  <a:moveTo>
                    <a:pt x="6787" y="7680"/>
                  </a:moveTo>
                  <a:cubicBezTo>
                    <a:pt x="6823" y="7739"/>
                    <a:pt x="6823" y="7823"/>
                    <a:pt x="6823" y="7894"/>
                  </a:cubicBezTo>
                  <a:cubicBezTo>
                    <a:pt x="6835" y="9013"/>
                    <a:pt x="5596" y="9930"/>
                    <a:pt x="4084" y="9930"/>
                  </a:cubicBezTo>
                  <a:cubicBezTo>
                    <a:pt x="3846" y="9930"/>
                    <a:pt x="3608" y="9906"/>
                    <a:pt x="3382" y="9870"/>
                  </a:cubicBezTo>
                  <a:cubicBezTo>
                    <a:pt x="4406" y="9811"/>
                    <a:pt x="5311" y="9442"/>
                    <a:pt x="5989" y="8799"/>
                  </a:cubicBezTo>
                  <a:cubicBezTo>
                    <a:pt x="6311" y="8489"/>
                    <a:pt x="6584" y="8096"/>
                    <a:pt x="6787" y="7680"/>
                  </a:cubicBezTo>
                  <a:close/>
                  <a:moveTo>
                    <a:pt x="4096" y="0"/>
                  </a:moveTo>
                  <a:cubicBezTo>
                    <a:pt x="2465" y="0"/>
                    <a:pt x="1120" y="1274"/>
                    <a:pt x="1024" y="2893"/>
                  </a:cubicBezTo>
                  <a:lnTo>
                    <a:pt x="881" y="5465"/>
                  </a:lnTo>
                  <a:cubicBezTo>
                    <a:pt x="834" y="6096"/>
                    <a:pt x="989" y="6703"/>
                    <a:pt x="1286" y="7239"/>
                  </a:cubicBezTo>
                  <a:cubicBezTo>
                    <a:pt x="1108" y="7418"/>
                    <a:pt x="1024" y="7620"/>
                    <a:pt x="1024" y="7870"/>
                  </a:cubicBezTo>
                  <a:lnTo>
                    <a:pt x="1024" y="7906"/>
                  </a:lnTo>
                  <a:lnTo>
                    <a:pt x="786" y="7989"/>
                  </a:lnTo>
                  <a:cubicBezTo>
                    <a:pt x="310" y="8156"/>
                    <a:pt x="0" y="8608"/>
                    <a:pt x="0" y="9108"/>
                  </a:cubicBezTo>
                  <a:lnTo>
                    <a:pt x="0" y="10763"/>
                  </a:lnTo>
                  <a:cubicBezTo>
                    <a:pt x="0" y="10859"/>
                    <a:pt x="72" y="10930"/>
                    <a:pt x="155" y="10930"/>
                  </a:cubicBezTo>
                  <a:cubicBezTo>
                    <a:pt x="238" y="10930"/>
                    <a:pt x="310" y="10859"/>
                    <a:pt x="310" y="10763"/>
                  </a:cubicBezTo>
                  <a:lnTo>
                    <a:pt x="310" y="9097"/>
                  </a:lnTo>
                  <a:cubicBezTo>
                    <a:pt x="310" y="8727"/>
                    <a:pt x="548" y="8394"/>
                    <a:pt x="893" y="8275"/>
                  </a:cubicBezTo>
                  <a:lnTo>
                    <a:pt x="1060" y="8215"/>
                  </a:lnTo>
                  <a:cubicBezTo>
                    <a:pt x="1108" y="8406"/>
                    <a:pt x="1167" y="8608"/>
                    <a:pt x="1262" y="8787"/>
                  </a:cubicBezTo>
                  <a:cubicBezTo>
                    <a:pt x="1298" y="8847"/>
                    <a:pt x="1358" y="8870"/>
                    <a:pt x="1405" y="8870"/>
                  </a:cubicBezTo>
                  <a:cubicBezTo>
                    <a:pt x="1429" y="8870"/>
                    <a:pt x="1465" y="8858"/>
                    <a:pt x="1489" y="8847"/>
                  </a:cubicBezTo>
                  <a:cubicBezTo>
                    <a:pt x="1548" y="8799"/>
                    <a:pt x="1560" y="8704"/>
                    <a:pt x="1536" y="8632"/>
                  </a:cubicBezTo>
                  <a:cubicBezTo>
                    <a:pt x="1405" y="8394"/>
                    <a:pt x="1346" y="8132"/>
                    <a:pt x="1346" y="7870"/>
                  </a:cubicBezTo>
                  <a:cubicBezTo>
                    <a:pt x="1346" y="7739"/>
                    <a:pt x="1381" y="7620"/>
                    <a:pt x="1465" y="7513"/>
                  </a:cubicBezTo>
                  <a:cubicBezTo>
                    <a:pt x="1548" y="7632"/>
                    <a:pt x="1643" y="7751"/>
                    <a:pt x="1739" y="7858"/>
                  </a:cubicBezTo>
                  <a:cubicBezTo>
                    <a:pt x="2360" y="8503"/>
                    <a:pt x="3177" y="8871"/>
                    <a:pt x="4066" y="8871"/>
                  </a:cubicBezTo>
                  <a:cubicBezTo>
                    <a:pt x="4080" y="8871"/>
                    <a:pt x="4094" y="8871"/>
                    <a:pt x="4108" y="8870"/>
                  </a:cubicBezTo>
                  <a:cubicBezTo>
                    <a:pt x="5311" y="8858"/>
                    <a:pt x="6299" y="7870"/>
                    <a:pt x="6299" y="6656"/>
                  </a:cubicBezTo>
                  <a:lnTo>
                    <a:pt x="6299" y="5632"/>
                  </a:lnTo>
                  <a:cubicBezTo>
                    <a:pt x="6299" y="4691"/>
                    <a:pt x="6061" y="3608"/>
                    <a:pt x="5644" y="2715"/>
                  </a:cubicBezTo>
                  <a:cubicBezTo>
                    <a:pt x="5430" y="2262"/>
                    <a:pt x="5191" y="1893"/>
                    <a:pt x="4953" y="1643"/>
                  </a:cubicBezTo>
                  <a:cubicBezTo>
                    <a:pt x="4679" y="1346"/>
                    <a:pt x="4382" y="1191"/>
                    <a:pt x="4096" y="1191"/>
                  </a:cubicBezTo>
                  <a:cubicBezTo>
                    <a:pt x="3810" y="1191"/>
                    <a:pt x="3513" y="1346"/>
                    <a:pt x="3227" y="1643"/>
                  </a:cubicBezTo>
                  <a:cubicBezTo>
                    <a:pt x="2989" y="1893"/>
                    <a:pt x="2751" y="2262"/>
                    <a:pt x="2548" y="2715"/>
                  </a:cubicBezTo>
                  <a:cubicBezTo>
                    <a:pt x="2132" y="3608"/>
                    <a:pt x="1893" y="4691"/>
                    <a:pt x="1893" y="5632"/>
                  </a:cubicBezTo>
                  <a:lnTo>
                    <a:pt x="1893" y="6656"/>
                  </a:lnTo>
                  <a:cubicBezTo>
                    <a:pt x="1893" y="7120"/>
                    <a:pt x="2036" y="7549"/>
                    <a:pt x="2274" y="7906"/>
                  </a:cubicBezTo>
                  <a:cubicBezTo>
                    <a:pt x="2179" y="7834"/>
                    <a:pt x="2084" y="7739"/>
                    <a:pt x="2001" y="7632"/>
                  </a:cubicBezTo>
                  <a:cubicBezTo>
                    <a:pt x="1441" y="7037"/>
                    <a:pt x="1167" y="6287"/>
                    <a:pt x="1203" y="5477"/>
                  </a:cubicBezTo>
                  <a:lnTo>
                    <a:pt x="1358" y="2905"/>
                  </a:lnTo>
                  <a:cubicBezTo>
                    <a:pt x="1441" y="1465"/>
                    <a:pt x="2655" y="310"/>
                    <a:pt x="4108" y="310"/>
                  </a:cubicBezTo>
                  <a:cubicBezTo>
                    <a:pt x="5549" y="310"/>
                    <a:pt x="6763" y="1441"/>
                    <a:pt x="6846" y="2893"/>
                  </a:cubicBezTo>
                  <a:lnTo>
                    <a:pt x="6954" y="4775"/>
                  </a:lnTo>
                  <a:cubicBezTo>
                    <a:pt x="7061" y="6406"/>
                    <a:pt x="6656" y="7692"/>
                    <a:pt x="5787" y="8537"/>
                  </a:cubicBezTo>
                  <a:cubicBezTo>
                    <a:pt x="5095" y="9187"/>
                    <a:pt x="4135" y="9532"/>
                    <a:pt x="3046" y="9532"/>
                  </a:cubicBezTo>
                  <a:cubicBezTo>
                    <a:pt x="2898" y="9532"/>
                    <a:pt x="2748" y="9526"/>
                    <a:pt x="2596" y="9513"/>
                  </a:cubicBezTo>
                  <a:cubicBezTo>
                    <a:pt x="2501" y="9501"/>
                    <a:pt x="2393" y="9466"/>
                    <a:pt x="2322" y="9430"/>
                  </a:cubicBezTo>
                  <a:cubicBezTo>
                    <a:pt x="2191" y="9335"/>
                    <a:pt x="2060" y="9228"/>
                    <a:pt x="1941" y="9132"/>
                  </a:cubicBezTo>
                  <a:cubicBezTo>
                    <a:pt x="1911" y="9102"/>
                    <a:pt x="1870" y="9088"/>
                    <a:pt x="1828" y="9088"/>
                  </a:cubicBezTo>
                  <a:cubicBezTo>
                    <a:pt x="1786" y="9088"/>
                    <a:pt x="1745" y="9102"/>
                    <a:pt x="1715" y="9132"/>
                  </a:cubicBezTo>
                  <a:cubicBezTo>
                    <a:pt x="1655" y="9180"/>
                    <a:pt x="1655" y="9287"/>
                    <a:pt x="1715" y="9347"/>
                  </a:cubicBezTo>
                  <a:cubicBezTo>
                    <a:pt x="2298" y="9906"/>
                    <a:pt x="3167" y="10228"/>
                    <a:pt x="4096" y="10228"/>
                  </a:cubicBezTo>
                  <a:cubicBezTo>
                    <a:pt x="4918" y="10228"/>
                    <a:pt x="5668" y="9990"/>
                    <a:pt x="6251" y="9537"/>
                  </a:cubicBezTo>
                  <a:cubicBezTo>
                    <a:pt x="6727" y="9180"/>
                    <a:pt x="7037" y="8704"/>
                    <a:pt x="7132" y="8204"/>
                  </a:cubicBezTo>
                  <a:lnTo>
                    <a:pt x="7299" y="8263"/>
                  </a:lnTo>
                  <a:cubicBezTo>
                    <a:pt x="7632" y="8382"/>
                    <a:pt x="7870" y="8704"/>
                    <a:pt x="7870" y="9085"/>
                  </a:cubicBezTo>
                  <a:lnTo>
                    <a:pt x="7870" y="10728"/>
                  </a:lnTo>
                  <a:cubicBezTo>
                    <a:pt x="7870" y="10823"/>
                    <a:pt x="7954" y="10894"/>
                    <a:pt x="8025" y="10894"/>
                  </a:cubicBezTo>
                  <a:cubicBezTo>
                    <a:pt x="8108" y="10894"/>
                    <a:pt x="8192" y="10823"/>
                    <a:pt x="8192" y="10728"/>
                  </a:cubicBezTo>
                  <a:lnTo>
                    <a:pt x="8192" y="9061"/>
                  </a:lnTo>
                  <a:cubicBezTo>
                    <a:pt x="8192" y="8620"/>
                    <a:pt x="7870" y="8156"/>
                    <a:pt x="7394" y="8001"/>
                  </a:cubicBezTo>
                  <a:lnTo>
                    <a:pt x="7156" y="7906"/>
                  </a:lnTo>
                  <a:lnTo>
                    <a:pt x="7156" y="7882"/>
                  </a:lnTo>
                  <a:cubicBezTo>
                    <a:pt x="7156" y="7656"/>
                    <a:pt x="7096" y="7477"/>
                    <a:pt x="6954" y="7311"/>
                  </a:cubicBezTo>
                  <a:cubicBezTo>
                    <a:pt x="7216" y="6584"/>
                    <a:pt x="7323" y="5739"/>
                    <a:pt x="7263" y="4786"/>
                  </a:cubicBezTo>
                  <a:lnTo>
                    <a:pt x="7156" y="2893"/>
                  </a:lnTo>
                  <a:cubicBezTo>
                    <a:pt x="7049" y="1274"/>
                    <a:pt x="5715" y="0"/>
                    <a:pt x="4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66"/>
            <p:cNvSpPr/>
            <p:nvPr/>
          </p:nvSpPr>
          <p:spPr>
            <a:xfrm>
              <a:off x="7270645" y="3044519"/>
              <a:ext cx="43402" cy="15396"/>
            </a:xfrm>
            <a:custGeom>
              <a:avLst/>
              <a:gdLst/>
              <a:ahLst/>
              <a:cxnLst/>
              <a:rect l="l" t="t" r="r" b="b"/>
              <a:pathLst>
                <a:path w="1370" h="486" extrusionOk="0">
                  <a:moveTo>
                    <a:pt x="173" y="1"/>
                  </a:moveTo>
                  <a:cubicBezTo>
                    <a:pt x="131" y="1"/>
                    <a:pt x="90" y="15"/>
                    <a:pt x="60" y="45"/>
                  </a:cubicBezTo>
                  <a:cubicBezTo>
                    <a:pt x="1" y="105"/>
                    <a:pt x="1" y="200"/>
                    <a:pt x="60" y="260"/>
                  </a:cubicBezTo>
                  <a:cubicBezTo>
                    <a:pt x="203" y="402"/>
                    <a:pt x="441" y="486"/>
                    <a:pt x="691" y="486"/>
                  </a:cubicBezTo>
                  <a:cubicBezTo>
                    <a:pt x="941" y="486"/>
                    <a:pt x="1179" y="414"/>
                    <a:pt x="1310" y="260"/>
                  </a:cubicBezTo>
                  <a:cubicBezTo>
                    <a:pt x="1370" y="200"/>
                    <a:pt x="1370" y="105"/>
                    <a:pt x="1310" y="45"/>
                  </a:cubicBezTo>
                  <a:cubicBezTo>
                    <a:pt x="1280" y="15"/>
                    <a:pt x="1242" y="1"/>
                    <a:pt x="1203" y="1"/>
                  </a:cubicBezTo>
                  <a:cubicBezTo>
                    <a:pt x="1164" y="1"/>
                    <a:pt x="1126" y="15"/>
                    <a:pt x="1096" y="45"/>
                  </a:cubicBezTo>
                  <a:cubicBezTo>
                    <a:pt x="1036" y="105"/>
                    <a:pt x="893" y="152"/>
                    <a:pt x="691" y="152"/>
                  </a:cubicBezTo>
                  <a:cubicBezTo>
                    <a:pt x="477" y="152"/>
                    <a:pt x="346" y="81"/>
                    <a:pt x="286" y="45"/>
                  </a:cubicBezTo>
                  <a:cubicBezTo>
                    <a:pt x="256" y="15"/>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66"/>
            <p:cNvSpPr/>
            <p:nvPr/>
          </p:nvSpPr>
          <p:spPr>
            <a:xfrm>
              <a:off x="7254805" y="3006344"/>
              <a:ext cx="10201" cy="15492"/>
            </a:xfrm>
            <a:custGeom>
              <a:avLst/>
              <a:gdLst/>
              <a:ahLst/>
              <a:cxnLst/>
              <a:rect l="l" t="t" r="r" b="b"/>
              <a:pathLst>
                <a:path w="322" h="489" extrusionOk="0">
                  <a:moveTo>
                    <a:pt x="167" y="0"/>
                  </a:moveTo>
                  <a:cubicBezTo>
                    <a:pt x="72" y="0"/>
                    <a:pt x="0" y="71"/>
                    <a:pt x="0" y="155"/>
                  </a:cubicBezTo>
                  <a:lnTo>
                    <a:pt x="0" y="322"/>
                  </a:lnTo>
                  <a:cubicBezTo>
                    <a:pt x="0" y="417"/>
                    <a:pt x="72" y="488"/>
                    <a:pt x="167" y="488"/>
                  </a:cubicBezTo>
                  <a:cubicBezTo>
                    <a:pt x="250" y="488"/>
                    <a:pt x="322" y="417"/>
                    <a:pt x="322" y="322"/>
                  </a:cubicBezTo>
                  <a:lnTo>
                    <a:pt x="322" y="155"/>
                  </a:ln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66"/>
            <p:cNvSpPr/>
            <p:nvPr/>
          </p:nvSpPr>
          <p:spPr>
            <a:xfrm>
              <a:off x="7319686" y="3006344"/>
              <a:ext cx="10581" cy="15492"/>
            </a:xfrm>
            <a:custGeom>
              <a:avLst/>
              <a:gdLst/>
              <a:ahLst/>
              <a:cxnLst/>
              <a:rect l="l" t="t" r="r" b="b"/>
              <a:pathLst>
                <a:path w="334" h="489" extrusionOk="0">
                  <a:moveTo>
                    <a:pt x="167" y="0"/>
                  </a:moveTo>
                  <a:cubicBezTo>
                    <a:pt x="84" y="0"/>
                    <a:pt x="0" y="71"/>
                    <a:pt x="0" y="155"/>
                  </a:cubicBezTo>
                  <a:lnTo>
                    <a:pt x="0" y="322"/>
                  </a:lnTo>
                  <a:cubicBezTo>
                    <a:pt x="0" y="417"/>
                    <a:pt x="84" y="488"/>
                    <a:pt x="167" y="488"/>
                  </a:cubicBezTo>
                  <a:cubicBezTo>
                    <a:pt x="262" y="488"/>
                    <a:pt x="334" y="417"/>
                    <a:pt x="334" y="322"/>
                  </a:cubicBezTo>
                  <a:lnTo>
                    <a:pt x="334" y="155"/>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66"/>
            <p:cNvSpPr/>
            <p:nvPr/>
          </p:nvSpPr>
          <p:spPr>
            <a:xfrm>
              <a:off x="7249135"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01" y="333"/>
                  </a:lnTo>
                  <a:cubicBezTo>
                    <a:pt x="596" y="333"/>
                    <a:pt x="668" y="250"/>
                    <a:pt x="668" y="167"/>
                  </a:cubicBezTo>
                  <a:cubicBezTo>
                    <a:pt x="668" y="60"/>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66"/>
            <p:cNvSpPr/>
            <p:nvPr/>
          </p:nvSpPr>
          <p:spPr>
            <a:xfrm>
              <a:off x="7314015" y="2990124"/>
              <a:ext cx="21542" cy="10581"/>
            </a:xfrm>
            <a:custGeom>
              <a:avLst/>
              <a:gdLst/>
              <a:ahLst/>
              <a:cxnLst/>
              <a:rect l="l" t="t" r="r" b="b"/>
              <a:pathLst>
                <a:path w="680" h="334" extrusionOk="0">
                  <a:moveTo>
                    <a:pt x="167" y="0"/>
                  </a:moveTo>
                  <a:cubicBezTo>
                    <a:pt x="84" y="0"/>
                    <a:pt x="1" y="72"/>
                    <a:pt x="1" y="167"/>
                  </a:cubicBezTo>
                  <a:cubicBezTo>
                    <a:pt x="1" y="250"/>
                    <a:pt x="84" y="333"/>
                    <a:pt x="167" y="333"/>
                  </a:cubicBezTo>
                  <a:lnTo>
                    <a:pt x="513" y="333"/>
                  </a:lnTo>
                  <a:cubicBezTo>
                    <a:pt x="596" y="333"/>
                    <a:pt x="667" y="250"/>
                    <a:pt x="667" y="167"/>
                  </a:cubicBezTo>
                  <a:cubicBezTo>
                    <a:pt x="679" y="60"/>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1" name="Google Shape;10771;p66"/>
          <p:cNvGrpSpPr/>
          <p:nvPr/>
        </p:nvGrpSpPr>
        <p:grpSpPr>
          <a:xfrm>
            <a:off x="6709751" y="2881842"/>
            <a:ext cx="261075" cy="347815"/>
            <a:chOff x="6709751" y="2881842"/>
            <a:chExt cx="261075" cy="347815"/>
          </a:xfrm>
          <a:solidFill>
            <a:schemeClr val="accent1"/>
          </a:solidFill>
        </p:grpSpPr>
        <p:sp>
          <p:nvSpPr>
            <p:cNvPr id="10772" name="Google Shape;10772;p66"/>
            <p:cNvSpPr/>
            <p:nvPr/>
          </p:nvSpPr>
          <p:spPr>
            <a:xfrm>
              <a:off x="6709751" y="2881842"/>
              <a:ext cx="261075" cy="347815"/>
            </a:xfrm>
            <a:custGeom>
              <a:avLst/>
              <a:gdLst/>
              <a:ahLst/>
              <a:cxnLst/>
              <a:rect l="l" t="t" r="r" b="b"/>
              <a:pathLst>
                <a:path w="8241" h="10979" extrusionOk="0">
                  <a:moveTo>
                    <a:pt x="1394" y="4680"/>
                  </a:moveTo>
                  <a:cubicBezTo>
                    <a:pt x="1477" y="4728"/>
                    <a:pt x="1573" y="4740"/>
                    <a:pt x="1668" y="4740"/>
                  </a:cubicBezTo>
                  <a:lnTo>
                    <a:pt x="1787" y="4740"/>
                  </a:lnTo>
                  <a:cubicBezTo>
                    <a:pt x="1858" y="5323"/>
                    <a:pt x="2156" y="5823"/>
                    <a:pt x="2561" y="6180"/>
                  </a:cubicBezTo>
                  <a:cubicBezTo>
                    <a:pt x="2468" y="6204"/>
                    <a:pt x="2384" y="6215"/>
                    <a:pt x="2308" y="6215"/>
                  </a:cubicBezTo>
                  <a:cubicBezTo>
                    <a:pt x="1897" y="6215"/>
                    <a:pt x="1727" y="5915"/>
                    <a:pt x="1727" y="5895"/>
                  </a:cubicBezTo>
                  <a:cubicBezTo>
                    <a:pt x="1692" y="5835"/>
                    <a:pt x="1632" y="5799"/>
                    <a:pt x="1573" y="5799"/>
                  </a:cubicBezTo>
                  <a:cubicBezTo>
                    <a:pt x="1546" y="5802"/>
                    <a:pt x="1520" y="5803"/>
                    <a:pt x="1495" y="5803"/>
                  </a:cubicBezTo>
                  <a:cubicBezTo>
                    <a:pt x="1123" y="5803"/>
                    <a:pt x="974" y="5562"/>
                    <a:pt x="918" y="5395"/>
                  </a:cubicBezTo>
                  <a:cubicBezTo>
                    <a:pt x="1144" y="5323"/>
                    <a:pt x="1394" y="5133"/>
                    <a:pt x="1394" y="4716"/>
                  </a:cubicBezTo>
                  <a:lnTo>
                    <a:pt x="1394" y="4680"/>
                  </a:lnTo>
                  <a:close/>
                  <a:moveTo>
                    <a:pt x="6871" y="4716"/>
                  </a:moveTo>
                  <a:lnTo>
                    <a:pt x="6871" y="4740"/>
                  </a:lnTo>
                  <a:cubicBezTo>
                    <a:pt x="6895" y="5144"/>
                    <a:pt x="7145" y="5335"/>
                    <a:pt x="7371" y="5418"/>
                  </a:cubicBezTo>
                  <a:cubicBezTo>
                    <a:pt x="7314" y="5566"/>
                    <a:pt x="7159" y="5813"/>
                    <a:pt x="6770" y="5813"/>
                  </a:cubicBezTo>
                  <a:cubicBezTo>
                    <a:pt x="6752" y="5813"/>
                    <a:pt x="6734" y="5812"/>
                    <a:pt x="6716" y="5811"/>
                  </a:cubicBezTo>
                  <a:cubicBezTo>
                    <a:pt x="6645" y="5811"/>
                    <a:pt x="6597" y="5847"/>
                    <a:pt x="6561" y="5906"/>
                  </a:cubicBezTo>
                  <a:cubicBezTo>
                    <a:pt x="6551" y="5917"/>
                    <a:pt x="6367" y="6237"/>
                    <a:pt x="5922" y="6237"/>
                  </a:cubicBezTo>
                  <a:cubicBezTo>
                    <a:pt x="5859" y="6237"/>
                    <a:pt x="5790" y="6231"/>
                    <a:pt x="5716" y="6216"/>
                  </a:cubicBezTo>
                  <a:cubicBezTo>
                    <a:pt x="6133" y="5847"/>
                    <a:pt x="6418" y="5335"/>
                    <a:pt x="6490" y="4775"/>
                  </a:cubicBezTo>
                  <a:lnTo>
                    <a:pt x="6609" y="4775"/>
                  </a:lnTo>
                  <a:cubicBezTo>
                    <a:pt x="6692" y="4775"/>
                    <a:pt x="6799" y="4740"/>
                    <a:pt x="6871" y="4716"/>
                  </a:cubicBezTo>
                  <a:close/>
                  <a:moveTo>
                    <a:pt x="4132" y="275"/>
                  </a:moveTo>
                  <a:cubicBezTo>
                    <a:pt x="4656" y="275"/>
                    <a:pt x="5002" y="382"/>
                    <a:pt x="5133" y="596"/>
                  </a:cubicBezTo>
                  <a:cubicBezTo>
                    <a:pt x="5204" y="715"/>
                    <a:pt x="5359" y="787"/>
                    <a:pt x="5502" y="811"/>
                  </a:cubicBezTo>
                  <a:cubicBezTo>
                    <a:pt x="6299" y="906"/>
                    <a:pt x="6871" y="1561"/>
                    <a:pt x="6871" y="2347"/>
                  </a:cubicBezTo>
                  <a:lnTo>
                    <a:pt x="6871" y="3632"/>
                  </a:lnTo>
                  <a:cubicBezTo>
                    <a:pt x="6799" y="3585"/>
                    <a:pt x="6692" y="3573"/>
                    <a:pt x="6609" y="3573"/>
                  </a:cubicBezTo>
                  <a:lnTo>
                    <a:pt x="6514" y="3573"/>
                  </a:lnTo>
                  <a:lnTo>
                    <a:pt x="6514" y="3394"/>
                  </a:lnTo>
                  <a:cubicBezTo>
                    <a:pt x="6514" y="2858"/>
                    <a:pt x="6240" y="2632"/>
                    <a:pt x="5942" y="2394"/>
                  </a:cubicBezTo>
                  <a:cubicBezTo>
                    <a:pt x="5823" y="2299"/>
                    <a:pt x="5704" y="2204"/>
                    <a:pt x="5585" y="2085"/>
                  </a:cubicBezTo>
                  <a:cubicBezTo>
                    <a:pt x="5555" y="2055"/>
                    <a:pt x="5514" y="2040"/>
                    <a:pt x="5472" y="2040"/>
                  </a:cubicBezTo>
                  <a:cubicBezTo>
                    <a:pt x="5430" y="2040"/>
                    <a:pt x="5388" y="2055"/>
                    <a:pt x="5359" y="2085"/>
                  </a:cubicBezTo>
                  <a:cubicBezTo>
                    <a:pt x="5299" y="2144"/>
                    <a:pt x="5299" y="2239"/>
                    <a:pt x="5359" y="2299"/>
                  </a:cubicBezTo>
                  <a:cubicBezTo>
                    <a:pt x="5490" y="2442"/>
                    <a:pt x="5621" y="2537"/>
                    <a:pt x="5740" y="2644"/>
                  </a:cubicBezTo>
                  <a:cubicBezTo>
                    <a:pt x="6025" y="2870"/>
                    <a:pt x="6204" y="3013"/>
                    <a:pt x="6204" y="3394"/>
                  </a:cubicBezTo>
                  <a:lnTo>
                    <a:pt x="6204" y="3728"/>
                  </a:lnTo>
                  <a:cubicBezTo>
                    <a:pt x="6204" y="3787"/>
                    <a:pt x="6240" y="3835"/>
                    <a:pt x="6276" y="3871"/>
                  </a:cubicBezTo>
                  <a:cubicBezTo>
                    <a:pt x="6323" y="3894"/>
                    <a:pt x="6323" y="3894"/>
                    <a:pt x="6490" y="3894"/>
                  </a:cubicBezTo>
                  <a:lnTo>
                    <a:pt x="6621" y="3894"/>
                  </a:lnTo>
                  <a:cubicBezTo>
                    <a:pt x="6776" y="3894"/>
                    <a:pt x="6895" y="4013"/>
                    <a:pt x="6895" y="4168"/>
                  </a:cubicBezTo>
                  <a:cubicBezTo>
                    <a:pt x="6895" y="4311"/>
                    <a:pt x="6776" y="4430"/>
                    <a:pt x="6621" y="4430"/>
                  </a:cubicBezTo>
                  <a:lnTo>
                    <a:pt x="6537" y="4430"/>
                  </a:lnTo>
                  <a:lnTo>
                    <a:pt x="6537" y="4418"/>
                  </a:lnTo>
                  <a:cubicBezTo>
                    <a:pt x="6537" y="4323"/>
                    <a:pt x="6454" y="4252"/>
                    <a:pt x="6371" y="4252"/>
                  </a:cubicBezTo>
                  <a:cubicBezTo>
                    <a:pt x="6276" y="4252"/>
                    <a:pt x="6204" y="4323"/>
                    <a:pt x="6204" y="4418"/>
                  </a:cubicBezTo>
                  <a:cubicBezTo>
                    <a:pt x="6204" y="5549"/>
                    <a:pt x="5287" y="6478"/>
                    <a:pt x="4132" y="6478"/>
                  </a:cubicBezTo>
                  <a:cubicBezTo>
                    <a:pt x="4118" y="6478"/>
                    <a:pt x="4104" y="6478"/>
                    <a:pt x="4090" y="6478"/>
                  </a:cubicBezTo>
                  <a:cubicBezTo>
                    <a:pt x="2979" y="6478"/>
                    <a:pt x="2085" y="5547"/>
                    <a:pt x="2085" y="4430"/>
                  </a:cubicBezTo>
                  <a:cubicBezTo>
                    <a:pt x="2085" y="4347"/>
                    <a:pt x="2013" y="4263"/>
                    <a:pt x="1918" y="4263"/>
                  </a:cubicBezTo>
                  <a:cubicBezTo>
                    <a:pt x="1834" y="4263"/>
                    <a:pt x="1751" y="4347"/>
                    <a:pt x="1751" y="4430"/>
                  </a:cubicBezTo>
                  <a:lnTo>
                    <a:pt x="1751" y="4442"/>
                  </a:lnTo>
                  <a:lnTo>
                    <a:pt x="1668" y="4442"/>
                  </a:lnTo>
                  <a:cubicBezTo>
                    <a:pt x="1513" y="4442"/>
                    <a:pt x="1394" y="4323"/>
                    <a:pt x="1394" y="4180"/>
                  </a:cubicBezTo>
                  <a:cubicBezTo>
                    <a:pt x="1394" y="4025"/>
                    <a:pt x="1513" y="3906"/>
                    <a:pt x="1668" y="3906"/>
                  </a:cubicBezTo>
                  <a:lnTo>
                    <a:pt x="1751" y="3906"/>
                  </a:lnTo>
                  <a:cubicBezTo>
                    <a:pt x="2037" y="3906"/>
                    <a:pt x="2263" y="3692"/>
                    <a:pt x="2263" y="3406"/>
                  </a:cubicBezTo>
                  <a:cubicBezTo>
                    <a:pt x="2263" y="3228"/>
                    <a:pt x="2346" y="3073"/>
                    <a:pt x="2501" y="2942"/>
                  </a:cubicBezTo>
                  <a:lnTo>
                    <a:pt x="2513" y="2954"/>
                  </a:lnTo>
                  <a:cubicBezTo>
                    <a:pt x="2549" y="2989"/>
                    <a:pt x="2585" y="3001"/>
                    <a:pt x="2632" y="3001"/>
                  </a:cubicBezTo>
                  <a:cubicBezTo>
                    <a:pt x="2680" y="3001"/>
                    <a:pt x="2704" y="2989"/>
                    <a:pt x="2739" y="2954"/>
                  </a:cubicBezTo>
                  <a:cubicBezTo>
                    <a:pt x="2799" y="2894"/>
                    <a:pt x="2811" y="2823"/>
                    <a:pt x="2763" y="2751"/>
                  </a:cubicBezTo>
                  <a:cubicBezTo>
                    <a:pt x="3085" y="2573"/>
                    <a:pt x="3513" y="2442"/>
                    <a:pt x="3930" y="2299"/>
                  </a:cubicBezTo>
                  <a:cubicBezTo>
                    <a:pt x="4644" y="2061"/>
                    <a:pt x="5323" y="1846"/>
                    <a:pt x="5502" y="1394"/>
                  </a:cubicBezTo>
                  <a:cubicBezTo>
                    <a:pt x="5537" y="1311"/>
                    <a:pt x="5502" y="1215"/>
                    <a:pt x="5418" y="1192"/>
                  </a:cubicBezTo>
                  <a:cubicBezTo>
                    <a:pt x="5393" y="1182"/>
                    <a:pt x="5369" y="1178"/>
                    <a:pt x="5347" y="1178"/>
                  </a:cubicBezTo>
                  <a:cubicBezTo>
                    <a:pt x="5283" y="1178"/>
                    <a:pt x="5230" y="1213"/>
                    <a:pt x="5204" y="1275"/>
                  </a:cubicBezTo>
                  <a:cubicBezTo>
                    <a:pt x="5085" y="1585"/>
                    <a:pt x="4454" y="1799"/>
                    <a:pt x="3823" y="1989"/>
                  </a:cubicBezTo>
                  <a:cubicBezTo>
                    <a:pt x="3382" y="2144"/>
                    <a:pt x="2906" y="2287"/>
                    <a:pt x="2549" y="2513"/>
                  </a:cubicBezTo>
                  <a:lnTo>
                    <a:pt x="2085" y="2025"/>
                  </a:lnTo>
                  <a:cubicBezTo>
                    <a:pt x="2049" y="1990"/>
                    <a:pt x="1997" y="1967"/>
                    <a:pt x="1947" y="1967"/>
                  </a:cubicBezTo>
                  <a:cubicBezTo>
                    <a:pt x="1914" y="1967"/>
                    <a:pt x="1882" y="1977"/>
                    <a:pt x="1858" y="2001"/>
                  </a:cubicBezTo>
                  <a:cubicBezTo>
                    <a:pt x="1799" y="2061"/>
                    <a:pt x="1787" y="2168"/>
                    <a:pt x="1846" y="2227"/>
                  </a:cubicBezTo>
                  <a:lnTo>
                    <a:pt x="2275" y="2692"/>
                  </a:lnTo>
                  <a:cubicBezTo>
                    <a:pt x="2073" y="2870"/>
                    <a:pt x="1930" y="3097"/>
                    <a:pt x="1930" y="3394"/>
                  </a:cubicBezTo>
                  <a:cubicBezTo>
                    <a:pt x="1930" y="3490"/>
                    <a:pt x="1858" y="3573"/>
                    <a:pt x="1751" y="3573"/>
                  </a:cubicBezTo>
                  <a:lnTo>
                    <a:pt x="1668" y="3573"/>
                  </a:lnTo>
                  <a:cubicBezTo>
                    <a:pt x="1573" y="3573"/>
                    <a:pt x="1477" y="3597"/>
                    <a:pt x="1394" y="3632"/>
                  </a:cubicBezTo>
                  <a:lnTo>
                    <a:pt x="1394" y="2692"/>
                  </a:lnTo>
                  <a:cubicBezTo>
                    <a:pt x="1394" y="1787"/>
                    <a:pt x="1906" y="1204"/>
                    <a:pt x="2335" y="894"/>
                  </a:cubicBezTo>
                  <a:cubicBezTo>
                    <a:pt x="2858" y="501"/>
                    <a:pt x="3525" y="275"/>
                    <a:pt x="4132" y="275"/>
                  </a:cubicBezTo>
                  <a:close/>
                  <a:moveTo>
                    <a:pt x="5013" y="6680"/>
                  </a:moveTo>
                  <a:lnTo>
                    <a:pt x="5013" y="7526"/>
                  </a:lnTo>
                  <a:cubicBezTo>
                    <a:pt x="5013" y="7633"/>
                    <a:pt x="5002" y="7716"/>
                    <a:pt x="4966" y="7811"/>
                  </a:cubicBezTo>
                  <a:cubicBezTo>
                    <a:pt x="4942" y="7895"/>
                    <a:pt x="4990" y="7990"/>
                    <a:pt x="5073" y="8014"/>
                  </a:cubicBezTo>
                  <a:cubicBezTo>
                    <a:pt x="5085" y="8014"/>
                    <a:pt x="5109" y="8038"/>
                    <a:pt x="5133" y="8038"/>
                  </a:cubicBezTo>
                  <a:cubicBezTo>
                    <a:pt x="5192" y="8038"/>
                    <a:pt x="5263" y="7990"/>
                    <a:pt x="5287" y="7931"/>
                  </a:cubicBezTo>
                  <a:cubicBezTo>
                    <a:pt x="5323" y="7800"/>
                    <a:pt x="5359" y="7681"/>
                    <a:pt x="5359" y="7526"/>
                  </a:cubicBezTo>
                  <a:lnTo>
                    <a:pt x="5359" y="7240"/>
                  </a:lnTo>
                  <a:lnTo>
                    <a:pt x="5787" y="7395"/>
                  </a:lnTo>
                  <a:cubicBezTo>
                    <a:pt x="5859" y="7419"/>
                    <a:pt x="5906" y="7478"/>
                    <a:pt x="5906" y="7561"/>
                  </a:cubicBezTo>
                  <a:cubicBezTo>
                    <a:pt x="5918" y="8133"/>
                    <a:pt x="5787" y="8633"/>
                    <a:pt x="5656" y="8931"/>
                  </a:cubicBezTo>
                  <a:cubicBezTo>
                    <a:pt x="5567" y="9130"/>
                    <a:pt x="5376" y="9255"/>
                    <a:pt x="5170" y="9255"/>
                  </a:cubicBezTo>
                  <a:cubicBezTo>
                    <a:pt x="5130" y="9255"/>
                    <a:pt x="5090" y="9250"/>
                    <a:pt x="5049" y="9240"/>
                  </a:cubicBezTo>
                  <a:lnTo>
                    <a:pt x="4180" y="9026"/>
                  </a:lnTo>
                  <a:lnTo>
                    <a:pt x="4109" y="9026"/>
                  </a:lnTo>
                  <a:lnTo>
                    <a:pt x="3239" y="9240"/>
                  </a:lnTo>
                  <a:cubicBezTo>
                    <a:pt x="3197" y="9250"/>
                    <a:pt x="3154" y="9255"/>
                    <a:pt x="3112" y="9255"/>
                  </a:cubicBezTo>
                  <a:cubicBezTo>
                    <a:pt x="2908" y="9255"/>
                    <a:pt x="2721" y="9138"/>
                    <a:pt x="2632" y="8931"/>
                  </a:cubicBezTo>
                  <a:cubicBezTo>
                    <a:pt x="2513" y="8633"/>
                    <a:pt x="2370" y="8133"/>
                    <a:pt x="2406" y="7538"/>
                  </a:cubicBezTo>
                  <a:cubicBezTo>
                    <a:pt x="2406" y="7466"/>
                    <a:pt x="2466" y="7407"/>
                    <a:pt x="2525" y="7383"/>
                  </a:cubicBezTo>
                  <a:lnTo>
                    <a:pt x="2966" y="7228"/>
                  </a:lnTo>
                  <a:lnTo>
                    <a:pt x="2966" y="7514"/>
                  </a:lnTo>
                  <a:cubicBezTo>
                    <a:pt x="2966" y="8169"/>
                    <a:pt x="3501" y="8704"/>
                    <a:pt x="4156" y="8704"/>
                  </a:cubicBezTo>
                  <a:cubicBezTo>
                    <a:pt x="4394" y="8704"/>
                    <a:pt x="4609" y="8633"/>
                    <a:pt x="4811" y="8514"/>
                  </a:cubicBezTo>
                  <a:cubicBezTo>
                    <a:pt x="4882" y="8466"/>
                    <a:pt x="4894" y="8359"/>
                    <a:pt x="4847" y="8288"/>
                  </a:cubicBezTo>
                  <a:cubicBezTo>
                    <a:pt x="4824" y="8242"/>
                    <a:pt x="4771" y="8215"/>
                    <a:pt x="4717" y="8215"/>
                  </a:cubicBezTo>
                  <a:cubicBezTo>
                    <a:pt x="4688" y="8215"/>
                    <a:pt x="4658" y="8223"/>
                    <a:pt x="4632" y="8240"/>
                  </a:cubicBezTo>
                  <a:cubicBezTo>
                    <a:pt x="4478" y="8335"/>
                    <a:pt x="4311" y="8395"/>
                    <a:pt x="4156" y="8395"/>
                  </a:cubicBezTo>
                  <a:cubicBezTo>
                    <a:pt x="3680" y="8395"/>
                    <a:pt x="3287" y="8002"/>
                    <a:pt x="3287" y="7526"/>
                  </a:cubicBezTo>
                  <a:lnTo>
                    <a:pt x="3287" y="6680"/>
                  </a:lnTo>
                  <a:cubicBezTo>
                    <a:pt x="3561" y="6788"/>
                    <a:pt x="3859" y="6847"/>
                    <a:pt x="4156" y="6847"/>
                  </a:cubicBezTo>
                  <a:cubicBezTo>
                    <a:pt x="4454" y="6847"/>
                    <a:pt x="4752" y="6788"/>
                    <a:pt x="5013" y="6680"/>
                  </a:cubicBezTo>
                  <a:close/>
                  <a:moveTo>
                    <a:pt x="4109" y="1"/>
                  </a:moveTo>
                  <a:cubicBezTo>
                    <a:pt x="3418" y="1"/>
                    <a:pt x="2680" y="251"/>
                    <a:pt x="2108" y="668"/>
                  </a:cubicBezTo>
                  <a:cubicBezTo>
                    <a:pt x="1620" y="1025"/>
                    <a:pt x="1037" y="1680"/>
                    <a:pt x="1037" y="2716"/>
                  </a:cubicBezTo>
                  <a:lnTo>
                    <a:pt x="1037" y="4728"/>
                  </a:lnTo>
                  <a:cubicBezTo>
                    <a:pt x="1037" y="5097"/>
                    <a:pt x="739" y="5133"/>
                    <a:pt x="680" y="5133"/>
                  </a:cubicBezTo>
                  <a:cubicBezTo>
                    <a:pt x="644" y="5133"/>
                    <a:pt x="596" y="5144"/>
                    <a:pt x="561" y="5192"/>
                  </a:cubicBezTo>
                  <a:cubicBezTo>
                    <a:pt x="537" y="5216"/>
                    <a:pt x="525" y="5264"/>
                    <a:pt x="525" y="5311"/>
                  </a:cubicBezTo>
                  <a:cubicBezTo>
                    <a:pt x="525" y="5323"/>
                    <a:pt x="608" y="6133"/>
                    <a:pt x="1442" y="6145"/>
                  </a:cubicBezTo>
                  <a:cubicBezTo>
                    <a:pt x="1501" y="6216"/>
                    <a:pt x="1596" y="6323"/>
                    <a:pt x="1739" y="6407"/>
                  </a:cubicBezTo>
                  <a:cubicBezTo>
                    <a:pt x="1874" y="6489"/>
                    <a:pt x="2069" y="6571"/>
                    <a:pt x="2325" y="6571"/>
                  </a:cubicBezTo>
                  <a:cubicBezTo>
                    <a:pt x="2477" y="6571"/>
                    <a:pt x="2651" y="6542"/>
                    <a:pt x="2847" y="6466"/>
                  </a:cubicBezTo>
                  <a:cubicBezTo>
                    <a:pt x="2870" y="6478"/>
                    <a:pt x="2882" y="6502"/>
                    <a:pt x="2918" y="6514"/>
                  </a:cubicBezTo>
                  <a:lnTo>
                    <a:pt x="2918" y="6895"/>
                  </a:lnTo>
                  <a:lnTo>
                    <a:pt x="2382" y="7073"/>
                  </a:lnTo>
                  <a:cubicBezTo>
                    <a:pt x="2192" y="7157"/>
                    <a:pt x="2049" y="7323"/>
                    <a:pt x="2037" y="7526"/>
                  </a:cubicBezTo>
                  <a:lnTo>
                    <a:pt x="2037" y="7561"/>
                  </a:lnTo>
                  <a:lnTo>
                    <a:pt x="787" y="8002"/>
                  </a:lnTo>
                  <a:cubicBezTo>
                    <a:pt x="310" y="8169"/>
                    <a:pt x="1" y="8609"/>
                    <a:pt x="1" y="9121"/>
                  </a:cubicBezTo>
                  <a:lnTo>
                    <a:pt x="1" y="10788"/>
                  </a:lnTo>
                  <a:cubicBezTo>
                    <a:pt x="1" y="10871"/>
                    <a:pt x="72" y="10955"/>
                    <a:pt x="168" y="10955"/>
                  </a:cubicBezTo>
                  <a:cubicBezTo>
                    <a:pt x="251" y="10955"/>
                    <a:pt x="322" y="10871"/>
                    <a:pt x="322" y="10788"/>
                  </a:cubicBezTo>
                  <a:lnTo>
                    <a:pt x="322" y="9121"/>
                  </a:lnTo>
                  <a:cubicBezTo>
                    <a:pt x="322" y="9014"/>
                    <a:pt x="346" y="8895"/>
                    <a:pt x="382" y="8812"/>
                  </a:cubicBezTo>
                  <a:lnTo>
                    <a:pt x="1203" y="9502"/>
                  </a:lnTo>
                  <a:cubicBezTo>
                    <a:pt x="1323" y="9609"/>
                    <a:pt x="1382" y="9740"/>
                    <a:pt x="1382" y="9907"/>
                  </a:cubicBezTo>
                  <a:lnTo>
                    <a:pt x="1382" y="10788"/>
                  </a:lnTo>
                  <a:cubicBezTo>
                    <a:pt x="1382" y="10871"/>
                    <a:pt x="1453" y="10955"/>
                    <a:pt x="1549" y="10955"/>
                  </a:cubicBezTo>
                  <a:cubicBezTo>
                    <a:pt x="1632" y="10955"/>
                    <a:pt x="1715" y="10871"/>
                    <a:pt x="1715" y="10788"/>
                  </a:cubicBezTo>
                  <a:lnTo>
                    <a:pt x="1715" y="9907"/>
                  </a:lnTo>
                  <a:cubicBezTo>
                    <a:pt x="1715" y="9657"/>
                    <a:pt x="1608" y="9431"/>
                    <a:pt x="1418" y="9264"/>
                  </a:cubicBezTo>
                  <a:lnTo>
                    <a:pt x="561" y="8538"/>
                  </a:lnTo>
                  <a:cubicBezTo>
                    <a:pt x="656" y="8431"/>
                    <a:pt x="775" y="8359"/>
                    <a:pt x="906" y="8312"/>
                  </a:cubicBezTo>
                  <a:lnTo>
                    <a:pt x="2037" y="7919"/>
                  </a:lnTo>
                  <a:cubicBezTo>
                    <a:pt x="2049" y="8419"/>
                    <a:pt x="2180" y="8824"/>
                    <a:pt x="2287" y="9085"/>
                  </a:cubicBezTo>
                  <a:cubicBezTo>
                    <a:pt x="2426" y="9414"/>
                    <a:pt x="2740" y="9609"/>
                    <a:pt x="3075" y="9609"/>
                  </a:cubicBezTo>
                  <a:cubicBezTo>
                    <a:pt x="3141" y="9609"/>
                    <a:pt x="3208" y="9601"/>
                    <a:pt x="3275" y="9586"/>
                  </a:cubicBezTo>
                  <a:lnTo>
                    <a:pt x="4085" y="9371"/>
                  </a:lnTo>
                  <a:lnTo>
                    <a:pt x="4906" y="9586"/>
                  </a:lnTo>
                  <a:cubicBezTo>
                    <a:pt x="4978" y="9597"/>
                    <a:pt x="5049" y="9609"/>
                    <a:pt x="5121" y="9609"/>
                  </a:cubicBezTo>
                  <a:cubicBezTo>
                    <a:pt x="5442" y="9609"/>
                    <a:pt x="5752" y="9419"/>
                    <a:pt x="5895" y="9085"/>
                  </a:cubicBezTo>
                  <a:cubicBezTo>
                    <a:pt x="6002" y="8824"/>
                    <a:pt x="6133" y="8419"/>
                    <a:pt x="6145" y="7931"/>
                  </a:cubicBezTo>
                  <a:lnTo>
                    <a:pt x="7276" y="8335"/>
                  </a:lnTo>
                  <a:cubicBezTo>
                    <a:pt x="7407" y="8371"/>
                    <a:pt x="7526" y="8466"/>
                    <a:pt x="7621" y="8550"/>
                  </a:cubicBezTo>
                  <a:lnTo>
                    <a:pt x="6764" y="9288"/>
                  </a:lnTo>
                  <a:cubicBezTo>
                    <a:pt x="6573" y="9443"/>
                    <a:pt x="6466" y="9669"/>
                    <a:pt x="6466" y="9919"/>
                  </a:cubicBezTo>
                  <a:lnTo>
                    <a:pt x="6466" y="10800"/>
                  </a:lnTo>
                  <a:cubicBezTo>
                    <a:pt x="6466" y="10895"/>
                    <a:pt x="6549" y="10967"/>
                    <a:pt x="6633" y="10967"/>
                  </a:cubicBezTo>
                  <a:cubicBezTo>
                    <a:pt x="6728" y="10967"/>
                    <a:pt x="6799" y="10895"/>
                    <a:pt x="6799" y="10800"/>
                  </a:cubicBezTo>
                  <a:lnTo>
                    <a:pt x="6799" y="9919"/>
                  </a:lnTo>
                  <a:cubicBezTo>
                    <a:pt x="6799" y="9776"/>
                    <a:pt x="6859" y="9621"/>
                    <a:pt x="6978" y="9526"/>
                  </a:cubicBezTo>
                  <a:lnTo>
                    <a:pt x="7776" y="8835"/>
                  </a:lnTo>
                  <a:cubicBezTo>
                    <a:pt x="7823" y="8943"/>
                    <a:pt x="7835" y="9050"/>
                    <a:pt x="7835" y="9145"/>
                  </a:cubicBezTo>
                  <a:lnTo>
                    <a:pt x="7835" y="10812"/>
                  </a:lnTo>
                  <a:cubicBezTo>
                    <a:pt x="7835" y="10907"/>
                    <a:pt x="7919" y="10979"/>
                    <a:pt x="8002" y="10979"/>
                  </a:cubicBezTo>
                  <a:cubicBezTo>
                    <a:pt x="8097" y="10979"/>
                    <a:pt x="8169" y="10907"/>
                    <a:pt x="8169" y="10812"/>
                  </a:cubicBezTo>
                  <a:lnTo>
                    <a:pt x="8169" y="9145"/>
                  </a:lnTo>
                  <a:cubicBezTo>
                    <a:pt x="8240" y="8597"/>
                    <a:pt x="7919" y="8133"/>
                    <a:pt x="7442" y="7978"/>
                  </a:cubicBezTo>
                  <a:lnTo>
                    <a:pt x="6204" y="7538"/>
                  </a:lnTo>
                  <a:lnTo>
                    <a:pt x="6204" y="7514"/>
                  </a:lnTo>
                  <a:cubicBezTo>
                    <a:pt x="6192" y="7300"/>
                    <a:pt x="6061" y="7121"/>
                    <a:pt x="5859" y="7061"/>
                  </a:cubicBezTo>
                  <a:lnTo>
                    <a:pt x="5323" y="6883"/>
                  </a:lnTo>
                  <a:lnTo>
                    <a:pt x="5323" y="6502"/>
                  </a:lnTo>
                  <a:cubicBezTo>
                    <a:pt x="5359" y="6478"/>
                    <a:pt x="5371" y="6466"/>
                    <a:pt x="5406" y="6454"/>
                  </a:cubicBezTo>
                  <a:cubicBezTo>
                    <a:pt x="5597" y="6526"/>
                    <a:pt x="5775" y="6561"/>
                    <a:pt x="5918" y="6561"/>
                  </a:cubicBezTo>
                  <a:cubicBezTo>
                    <a:pt x="6180" y="6561"/>
                    <a:pt x="6371" y="6490"/>
                    <a:pt x="6490" y="6407"/>
                  </a:cubicBezTo>
                  <a:cubicBezTo>
                    <a:pt x="6633" y="6323"/>
                    <a:pt x="6728" y="6216"/>
                    <a:pt x="6787" y="6145"/>
                  </a:cubicBezTo>
                  <a:cubicBezTo>
                    <a:pt x="7621" y="6133"/>
                    <a:pt x="7704" y="5323"/>
                    <a:pt x="7704" y="5311"/>
                  </a:cubicBezTo>
                  <a:cubicBezTo>
                    <a:pt x="7704" y="5264"/>
                    <a:pt x="7692" y="5216"/>
                    <a:pt x="7669" y="5192"/>
                  </a:cubicBezTo>
                  <a:cubicBezTo>
                    <a:pt x="7633" y="5156"/>
                    <a:pt x="7585" y="5133"/>
                    <a:pt x="7549" y="5133"/>
                  </a:cubicBezTo>
                  <a:cubicBezTo>
                    <a:pt x="7549" y="5133"/>
                    <a:pt x="7454" y="5133"/>
                    <a:pt x="7371" y="5073"/>
                  </a:cubicBezTo>
                  <a:cubicBezTo>
                    <a:pt x="7252" y="5014"/>
                    <a:pt x="7192" y="4894"/>
                    <a:pt x="7192" y="4728"/>
                  </a:cubicBezTo>
                  <a:lnTo>
                    <a:pt x="7192" y="2382"/>
                  </a:lnTo>
                  <a:cubicBezTo>
                    <a:pt x="7192" y="1430"/>
                    <a:pt x="6478" y="620"/>
                    <a:pt x="5525" y="513"/>
                  </a:cubicBezTo>
                  <a:cubicBezTo>
                    <a:pt x="5466" y="513"/>
                    <a:pt x="5406" y="489"/>
                    <a:pt x="5371" y="442"/>
                  </a:cubicBezTo>
                  <a:cubicBezTo>
                    <a:pt x="5180" y="144"/>
                    <a:pt x="4752" y="1"/>
                    <a:pt x="4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66"/>
            <p:cNvSpPr/>
            <p:nvPr/>
          </p:nvSpPr>
          <p:spPr>
            <a:xfrm>
              <a:off x="6819522" y="3044519"/>
              <a:ext cx="43402" cy="15396"/>
            </a:xfrm>
            <a:custGeom>
              <a:avLst/>
              <a:gdLst/>
              <a:ahLst/>
              <a:cxnLst/>
              <a:rect l="l" t="t" r="r" b="b"/>
              <a:pathLst>
                <a:path w="1370" h="486" extrusionOk="0">
                  <a:moveTo>
                    <a:pt x="173" y="1"/>
                  </a:moveTo>
                  <a:cubicBezTo>
                    <a:pt x="132" y="1"/>
                    <a:pt x="90" y="15"/>
                    <a:pt x="60" y="45"/>
                  </a:cubicBezTo>
                  <a:cubicBezTo>
                    <a:pt x="1" y="105"/>
                    <a:pt x="1" y="200"/>
                    <a:pt x="60" y="260"/>
                  </a:cubicBezTo>
                  <a:cubicBezTo>
                    <a:pt x="191" y="402"/>
                    <a:pt x="429" y="486"/>
                    <a:pt x="691" y="486"/>
                  </a:cubicBezTo>
                  <a:cubicBezTo>
                    <a:pt x="941" y="486"/>
                    <a:pt x="1179" y="414"/>
                    <a:pt x="1310" y="260"/>
                  </a:cubicBezTo>
                  <a:cubicBezTo>
                    <a:pt x="1370" y="200"/>
                    <a:pt x="1370" y="105"/>
                    <a:pt x="1310" y="45"/>
                  </a:cubicBezTo>
                  <a:cubicBezTo>
                    <a:pt x="1281" y="15"/>
                    <a:pt x="1239" y="1"/>
                    <a:pt x="1197" y="1"/>
                  </a:cubicBezTo>
                  <a:cubicBezTo>
                    <a:pt x="1156" y="1"/>
                    <a:pt x="1114" y="15"/>
                    <a:pt x="1084" y="45"/>
                  </a:cubicBezTo>
                  <a:cubicBezTo>
                    <a:pt x="1025" y="105"/>
                    <a:pt x="894" y="152"/>
                    <a:pt x="691" y="152"/>
                  </a:cubicBezTo>
                  <a:cubicBezTo>
                    <a:pt x="477" y="152"/>
                    <a:pt x="346" y="81"/>
                    <a:pt x="286" y="45"/>
                  </a:cubicBezTo>
                  <a:cubicBezTo>
                    <a:pt x="257" y="15"/>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66"/>
            <p:cNvSpPr/>
            <p:nvPr/>
          </p:nvSpPr>
          <p:spPr>
            <a:xfrm>
              <a:off x="6803682" y="3006344"/>
              <a:ext cx="10233" cy="15492"/>
            </a:xfrm>
            <a:custGeom>
              <a:avLst/>
              <a:gdLst/>
              <a:ahLst/>
              <a:cxnLst/>
              <a:rect l="l" t="t" r="r" b="b"/>
              <a:pathLst>
                <a:path w="323" h="489" extrusionOk="0">
                  <a:moveTo>
                    <a:pt x="155" y="0"/>
                  </a:moveTo>
                  <a:cubicBezTo>
                    <a:pt x="72" y="0"/>
                    <a:pt x="1" y="71"/>
                    <a:pt x="1" y="155"/>
                  </a:cubicBezTo>
                  <a:lnTo>
                    <a:pt x="1" y="322"/>
                  </a:lnTo>
                  <a:cubicBezTo>
                    <a:pt x="1" y="417"/>
                    <a:pt x="72" y="488"/>
                    <a:pt x="155" y="488"/>
                  </a:cubicBezTo>
                  <a:cubicBezTo>
                    <a:pt x="251" y="488"/>
                    <a:pt x="322" y="417"/>
                    <a:pt x="322" y="322"/>
                  </a:cubicBezTo>
                  <a:lnTo>
                    <a:pt x="322" y="155"/>
                  </a:lnTo>
                  <a:cubicBezTo>
                    <a:pt x="310" y="71"/>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66"/>
            <p:cNvSpPr/>
            <p:nvPr/>
          </p:nvSpPr>
          <p:spPr>
            <a:xfrm>
              <a:off x="6868183" y="3006344"/>
              <a:ext cx="10201" cy="15492"/>
            </a:xfrm>
            <a:custGeom>
              <a:avLst/>
              <a:gdLst/>
              <a:ahLst/>
              <a:cxnLst/>
              <a:rect l="l" t="t" r="r" b="b"/>
              <a:pathLst>
                <a:path w="322" h="489" extrusionOk="0">
                  <a:moveTo>
                    <a:pt x="167" y="0"/>
                  </a:moveTo>
                  <a:cubicBezTo>
                    <a:pt x="72" y="0"/>
                    <a:pt x="1" y="71"/>
                    <a:pt x="1" y="155"/>
                  </a:cubicBezTo>
                  <a:lnTo>
                    <a:pt x="1" y="322"/>
                  </a:lnTo>
                  <a:cubicBezTo>
                    <a:pt x="1" y="417"/>
                    <a:pt x="72" y="488"/>
                    <a:pt x="167" y="488"/>
                  </a:cubicBezTo>
                  <a:cubicBezTo>
                    <a:pt x="251" y="488"/>
                    <a:pt x="322" y="417"/>
                    <a:pt x="322" y="322"/>
                  </a:cubicBezTo>
                  <a:lnTo>
                    <a:pt x="322" y="155"/>
                  </a:lnTo>
                  <a:cubicBezTo>
                    <a:pt x="322" y="71"/>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66"/>
            <p:cNvSpPr/>
            <p:nvPr/>
          </p:nvSpPr>
          <p:spPr>
            <a:xfrm>
              <a:off x="6798011" y="2990124"/>
              <a:ext cx="21162" cy="10581"/>
            </a:xfrm>
            <a:custGeom>
              <a:avLst/>
              <a:gdLst/>
              <a:ahLst/>
              <a:cxnLst/>
              <a:rect l="l" t="t" r="r" b="b"/>
              <a:pathLst>
                <a:path w="668" h="334" extrusionOk="0">
                  <a:moveTo>
                    <a:pt x="156" y="0"/>
                  </a:moveTo>
                  <a:cubicBezTo>
                    <a:pt x="72" y="0"/>
                    <a:pt x="1" y="72"/>
                    <a:pt x="1" y="167"/>
                  </a:cubicBezTo>
                  <a:cubicBezTo>
                    <a:pt x="1" y="250"/>
                    <a:pt x="72" y="333"/>
                    <a:pt x="156" y="333"/>
                  </a:cubicBezTo>
                  <a:lnTo>
                    <a:pt x="501" y="333"/>
                  </a:lnTo>
                  <a:cubicBezTo>
                    <a:pt x="584" y="333"/>
                    <a:pt x="668" y="250"/>
                    <a:pt x="668" y="167"/>
                  </a:cubicBezTo>
                  <a:cubicBezTo>
                    <a:pt x="668" y="60"/>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66"/>
            <p:cNvSpPr/>
            <p:nvPr/>
          </p:nvSpPr>
          <p:spPr>
            <a:xfrm>
              <a:off x="6862892"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13" y="333"/>
                  </a:lnTo>
                  <a:cubicBezTo>
                    <a:pt x="596" y="333"/>
                    <a:pt x="668" y="250"/>
                    <a:pt x="668" y="167"/>
                  </a:cubicBezTo>
                  <a:cubicBezTo>
                    <a:pt x="668" y="60"/>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8" name="Google Shape;10778;p66"/>
          <p:cNvGrpSpPr/>
          <p:nvPr/>
        </p:nvGrpSpPr>
        <p:grpSpPr>
          <a:xfrm>
            <a:off x="5807156" y="2881113"/>
            <a:ext cx="261043" cy="348163"/>
            <a:chOff x="5807156" y="2881113"/>
            <a:chExt cx="261043" cy="348163"/>
          </a:xfrm>
          <a:solidFill>
            <a:schemeClr val="accent1"/>
          </a:solidFill>
        </p:grpSpPr>
        <p:sp>
          <p:nvSpPr>
            <p:cNvPr id="10779" name="Google Shape;10779;p66"/>
            <p:cNvSpPr/>
            <p:nvPr/>
          </p:nvSpPr>
          <p:spPr>
            <a:xfrm>
              <a:off x="5807156" y="2881113"/>
              <a:ext cx="261043" cy="348163"/>
            </a:xfrm>
            <a:custGeom>
              <a:avLst/>
              <a:gdLst/>
              <a:ahLst/>
              <a:cxnLst/>
              <a:rect l="l" t="t" r="r" b="b"/>
              <a:pathLst>
                <a:path w="8240" h="10990" extrusionOk="0">
                  <a:moveTo>
                    <a:pt x="4477" y="334"/>
                  </a:moveTo>
                  <a:cubicBezTo>
                    <a:pt x="4763" y="334"/>
                    <a:pt x="5001" y="572"/>
                    <a:pt x="5001" y="857"/>
                  </a:cubicBezTo>
                  <a:cubicBezTo>
                    <a:pt x="5001" y="917"/>
                    <a:pt x="4989" y="976"/>
                    <a:pt x="4977" y="1036"/>
                  </a:cubicBezTo>
                  <a:lnTo>
                    <a:pt x="3310" y="1036"/>
                  </a:lnTo>
                  <a:cubicBezTo>
                    <a:pt x="3274" y="976"/>
                    <a:pt x="3274" y="917"/>
                    <a:pt x="3274" y="857"/>
                  </a:cubicBezTo>
                  <a:cubicBezTo>
                    <a:pt x="3274" y="572"/>
                    <a:pt x="3501" y="334"/>
                    <a:pt x="3798" y="334"/>
                  </a:cubicBezTo>
                  <a:close/>
                  <a:moveTo>
                    <a:pt x="5168" y="1369"/>
                  </a:moveTo>
                  <a:cubicBezTo>
                    <a:pt x="6215" y="1369"/>
                    <a:pt x="7061" y="2215"/>
                    <a:pt x="7061" y="3262"/>
                  </a:cubicBezTo>
                  <a:cubicBezTo>
                    <a:pt x="7061" y="3524"/>
                    <a:pt x="7001" y="3786"/>
                    <a:pt x="6894" y="4024"/>
                  </a:cubicBezTo>
                  <a:cubicBezTo>
                    <a:pt x="6811" y="3977"/>
                    <a:pt x="6715" y="3953"/>
                    <a:pt x="6608" y="3953"/>
                  </a:cubicBezTo>
                  <a:lnTo>
                    <a:pt x="6346" y="3953"/>
                  </a:lnTo>
                  <a:lnTo>
                    <a:pt x="6346" y="3596"/>
                  </a:lnTo>
                  <a:cubicBezTo>
                    <a:pt x="6346" y="2941"/>
                    <a:pt x="5811" y="2405"/>
                    <a:pt x="5156" y="2405"/>
                  </a:cubicBezTo>
                  <a:cubicBezTo>
                    <a:pt x="5060" y="2405"/>
                    <a:pt x="4989" y="2477"/>
                    <a:pt x="4989" y="2560"/>
                  </a:cubicBezTo>
                  <a:cubicBezTo>
                    <a:pt x="4989" y="2655"/>
                    <a:pt x="5060" y="2727"/>
                    <a:pt x="5156" y="2727"/>
                  </a:cubicBezTo>
                  <a:cubicBezTo>
                    <a:pt x="5632" y="2727"/>
                    <a:pt x="6013" y="3120"/>
                    <a:pt x="6013" y="3596"/>
                  </a:cubicBezTo>
                  <a:lnTo>
                    <a:pt x="6013" y="3953"/>
                  </a:lnTo>
                  <a:lnTo>
                    <a:pt x="5822" y="3953"/>
                  </a:lnTo>
                  <a:cubicBezTo>
                    <a:pt x="5680" y="3739"/>
                    <a:pt x="5418" y="3608"/>
                    <a:pt x="5144" y="3608"/>
                  </a:cubicBezTo>
                  <a:cubicBezTo>
                    <a:pt x="4798" y="3608"/>
                    <a:pt x="4501" y="3810"/>
                    <a:pt x="4370" y="4108"/>
                  </a:cubicBezTo>
                  <a:lnTo>
                    <a:pt x="3858" y="4108"/>
                  </a:lnTo>
                  <a:cubicBezTo>
                    <a:pt x="3727" y="3810"/>
                    <a:pt x="3429" y="3608"/>
                    <a:pt x="3084" y="3608"/>
                  </a:cubicBezTo>
                  <a:cubicBezTo>
                    <a:pt x="2798" y="3608"/>
                    <a:pt x="2560" y="3739"/>
                    <a:pt x="2405" y="3953"/>
                  </a:cubicBezTo>
                  <a:lnTo>
                    <a:pt x="2203" y="3953"/>
                  </a:lnTo>
                  <a:lnTo>
                    <a:pt x="2203" y="3596"/>
                  </a:lnTo>
                  <a:cubicBezTo>
                    <a:pt x="2203" y="3108"/>
                    <a:pt x="2596" y="2727"/>
                    <a:pt x="3072" y="2727"/>
                  </a:cubicBezTo>
                  <a:lnTo>
                    <a:pt x="4441" y="2727"/>
                  </a:lnTo>
                  <a:cubicBezTo>
                    <a:pt x="4525" y="2727"/>
                    <a:pt x="4608" y="2655"/>
                    <a:pt x="4608" y="2560"/>
                  </a:cubicBezTo>
                  <a:cubicBezTo>
                    <a:pt x="4608" y="2477"/>
                    <a:pt x="4525" y="2405"/>
                    <a:pt x="4441" y="2405"/>
                  </a:cubicBezTo>
                  <a:lnTo>
                    <a:pt x="3072" y="2405"/>
                  </a:lnTo>
                  <a:cubicBezTo>
                    <a:pt x="2417" y="2405"/>
                    <a:pt x="1881" y="2941"/>
                    <a:pt x="1881" y="3596"/>
                  </a:cubicBezTo>
                  <a:lnTo>
                    <a:pt x="1881" y="3953"/>
                  </a:lnTo>
                  <a:lnTo>
                    <a:pt x="1608" y="3953"/>
                  </a:lnTo>
                  <a:cubicBezTo>
                    <a:pt x="1512" y="3953"/>
                    <a:pt x="1417" y="3977"/>
                    <a:pt x="1334" y="4024"/>
                  </a:cubicBezTo>
                  <a:cubicBezTo>
                    <a:pt x="1286" y="3786"/>
                    <a:pt x="1227" y="3513"/>
                    <a:pt x="1227" y="3262"/>
                  </a:cubicBezTo>
                  <a:cubicBezTo>
                    <a:pt x="1227" y="2215"/>
                    <a:pt x="2072" y="1369"/>
                    <a:pt x="3120" y="1369"/>
                  </a:cubicBezTo>
                  <a:close/>
                  <a:moveTo>
                    <a:pt x="3120" y="3929"/>
                  </a:moveTo>
                  <a:cubicBezTo>
                    <a:pt x="3394" y="3929"/>
                    <a:pt x="3632" y="4155"/>
                    <a:pt x="3632" y="4453"/>
                  </a:cubicBezTo>
                  <a:cubicBezTo>
                    <a:pt x="3632" y="4739"/>
                    <a:pt x="3394" y="4977"/>
                    <a:pt x="3120" y="4977"/>
                  </a:cubicBezTo>
                  <a:cubicBezTo>
                    <a:pt x="2834" y="4977"/>
                    <a:pt x="2596" y="4739"/>
                    <a:pt x="2596" y="4453"/>
                  </a:cubicBezTo>
                  <a:cubicBezTo>
                    <a:pt x="2596" y="4167"/>
                    <a:pt x="2834" y="3929"/>
                    <a:pt x="3120" y="3929"/>
                  </a:cubicBezTo>
                  <a:close/>
                  <a:moveTo>
                    <a:pt x="5168" y="3929"/>
                  </a:moveTo>
                  <a:cubicBezTo>
                    <a:pt x="5453" y="3929"/>
                    <a:pt x="5691" y="4155"/>
                    <a:pt x="5691" y="4453"/>
                  </a:cubicBezTo>
                  <a:cubicBezTo>
                    <a:pt x="5691" y="4739"/>
                    <a:pt x="5453" y="4977"/>
                    <a:pt x="5168" y="4977"/>
                  </a:cubicBezTo>
                  <a:cubicBezTo>
                    <a:pt x="4882" y="4977"/>
                    <a:pt x="4644" y="4739"/>
                    <a:pt x="4644" y="4453"/>
                  </a:cubicBezTo>
                  <a:cubicBezTo>
                    <a:pt x="4644" y="4167"/>
                    <a:pt x="4882" y="3929"/>
                    <a:pt x="5168" y="3929"/>
                  </a:cubicBezTo>
                  <a:close/>
                  <a:moveTo>
                    <a:pt x="6632" y="4275"/>
                  </a:moveTo>
                  <a:cubicBezTo>
                    <a:pt x="6775" y="4275"/>
                    <a:pt x="6894" y="4394"/>
                    <a:pt x="6894" y="4548"/>
                  </a:cubicBezTo>
                  <a:cubicBezTo>
                    <a:pt x="6894" y="4691"/>
                    <a:pt x="6775" y="4810"/>
                    <a:pt x="6632" y="4810"/>
                  </a:cubicBezTo>
                  <a:lnTo>
                    <a:pt x="6537" y="4810"/>
                  </a:lnTo>
                  <a:lnTo>
                    <a:pt x="6537" y="4798"/>
                  </a:lnTo>
                  <a:cubicBezTo>
                    <a:pt x="6537" y="4703"/>
                    <a:pt x="6465" y="4632"/>
                    <a:pt x="6370" y="4632"/>
                  </a:cubicBezTo>
                  <a:cubicBezTo>
                    <a:pt x="6287" y="4632"/>
                    <a:pt x="6215" y="4703"/>
                    <a:pt x="6215" y="4798"/>
                  </a:cubicBezTo>
                  <a:cubicBezTo>
                    <a:pt x="6215" y="5929"/>
                    <a:pt x="5287" y="6870"/>
                    <a:pt x="4144" y="6870"/>
                  </a:cubicBezTo>
                  <a:cubicBezTo>
                    <a:pt x="3001" y="6870"/>
                    <a:pt x="2072" y="5929"/>
                    <a:pt x="2072" y="4798"/>
                  </a:cubicBezTo>
                  <a:cubicBezTo>
                    <a:pt x="2072" y="4703"/>
                    <a:pt x="2001" y="4632"/>
                    <a:pt x="1905" y="4632"/>
                  </a:cubicBezTo>
                  <a:cubicBezTo>
                    <a:pt x="1822" y="4632"/>
                    <a:pt x="1750" y="4703"/>
                    <a:pt x="1750" y="4798"/>
                  </a:cubicBezTo>
                  <a:lnTo>
                    <a:pt x="1750" y="4810"/>
                  </a:lnTo>
                  <a:lnTo>
                    <a:pt x="1655" y="4810"/>
                  </a:lnTo>
                  <a:cubicBezTo>
                    <a:pt x="1512" y="4810"/>
                    <a:pt x="1393" y="4691"/>
                    <a:pt x="1393" y="4548"/>
                  </a:cubicBezTo>
                  <a:cubicBezTo>
                    <a:pt x="1393" y="4394"/>
                    <a:pt x="1512" y="4275"/>
                    <a:pt x="1655" y="4275"/>
                  </a:cubicBezTo>
                  <a:lnTo>
                    <a:pt x="2286" y="4275"/>
                  </a:lnTo>
                  <a:cubicBezTo>
                    <a:pt x="2262" y="4334"/>
                    <a:pt x="2262" y="4394"/>
                    <a:pt x="2262" y="4453"/>
                  </a:cubicBezTo>
                  <a:cubicBezTo>
                    <a:pt x="2262" y="4917"/>
                    <a:pt x="2643" y="5298"/>
                    <a:pt x="3120" y="5298"/>
                  </a:cubicBezTo>
                  <a:cubicBezTo>
                    <a:pt x="3572" y="5298"/>
                    <a:pt x="3965" y="4929"/>
                    <a:pt x="3965" y="4453"/>
                  </a:cubicBezTo>
                  <a:lnTo>
                    <a:pt x="3965" y="4441"/>
                  </a:lnTo>
                  <a:lnTo>
                    <a:pt x="4322" y="4441"/>
                  </a:lnTo>
                  <a:lnTo>
                    <a:pt x="4322" y="4453"/>
                  </a:lnTo>
                  <a:cubicBezTo>
                    <a:pt x="4322" y="4917"/>
                    <a:pt x="4691" y="5298"/>
                    <a:pt x="5168" y="5298"/>
                  </a:cubicBezTo>
                  <a:cubicBezTo>
                    <a:pt x="5632" y="5298"/>
                    <a:pt x="6013" y="4929"/>
                    <a:pt x="6013" y="4453"/>
                  </a:cubicBezTo>
                  <a:cubicBezTo>
                    <a:pt x="6013" y="4394"/>
                    <a:pt x="6013" y="4334"/>
                    <a:pt x="6001" y="4275"/>
                  </a:cubicBezTo>
                  <a:close/>
                  <a:moveTo>
                    <a:pt x="5025" y="7013"/>
                  </a:moveTo>
                  <a:lnTo>
                    <a:pt x="5025" y="7882"/>
                  </a:lnTo>
                  <a:cubicBezTo>
                    <a:pt x="5025" y="7977"/>
                    <a:pt x="5001" y="8073"/>
                    <a:pt x="4977" y="8156"/>
                  </a:cubicBezTo>
                  <a:cubicBezTo>
                    <a:pt x="4941" y="8251"/>
                    <a:pt x="4989" y="8335"/>
                    <a:pt x="5084" y="8370"/>
                  </a:cubicBezTo>
                  <a:cubicBezTo>
                    <a:pt x="5096" y="8370"/>
                    <a:pt x="5108" y="8382"/>
                    <a:pt x="5144" y="8382"/>
                  </a:cubicBezTo>
                  <a:cubicBezTo>
                    <a:pt x="5203" y="8382"/>
                    <a:pt x="5275" y="8335"/>
                    <a:pt x="5287" y="8275"/>
                  </a:cubicBezTo>
                  <a:cubicBezTo>
                    <a:pt x="5334" y="8144"/>
                    <a:pt x="5358" y="8025"/>
                    <a:pt x="5358" y="7870"/>
                  </a:cubicBezTo>
                  <a:lnTo>
                    <a:pt x="5358" y="7596"/>
                  </a:lnTo>
                  <a:lnTo>
                    <a:pt x="5799" y="7739"/>
                  </a:lnTo>
                  <a:cubicBezTo>
                    <a:pt x="5870" y="7775"/>
                    <a:pt x="5918" y="7834"/>
                    <a:pt x="5918" y="7906"/>
                  </a:cubicBezTo>
                  <a:cubicBezTo>
                    <a:pt x="5918" y="8513"/>
                    <a:pt x="5775" y="9013"/>
                    <a:pt x="5656" y="9311"/>
                  </a:cubicBezTo>
                  <a:cubicBezTo>
                    <a:pt x="5566" y="9510"/>
                    <a:pt x="5376" y="9635"/>
                    <a:pt x="5169" y="9635"/>
                  </a:cubicBezTo>
                  <a:cubicBezTo>
                    <a:pt x="5130" y="9635"/>
                    <a:pt x="5089" y="9630"/>
                    <a:pt x="5049" y="9620"/>
                  </a:cubicBezTo>
                  <a:lnTo>
                    <a:pt x="4191" y="9406"/>
                  </a:lnTo>
                  <a:lnTo>
                    <a:pt x="4108" y="9406"/>
                  </a:lnTo>
                  <a:lnTo>
                    <a:pt x="3251" y="9620"/>
                  </a:lnTo>
                  <a:cubicBezTo>
                    <a:pt x="3208" y="9631"/>
                    <a:pt x="3165" y="9636"/>
                    <a:pt x="3123" y="9636"/>
                  </a:cubicBezTo>
                  <a:cubicBezTo>
                    <a:pt x="2916" y="9636"/>
                    <a:pt x="2722" y="9518"/>
                    <a:pt x="2643" y="9311"/>
                  </a:cubicBezTo>
                  <a:cubicBezTo>
                    <a:pt x="2524" y="9013"/>
                    <a:pt x="2370" y="8513"/>
                    <a:pt x="2417" y="7918"/>
                  </a:cubicBezTo>
                  <a:cubicBezTo>
                    <a:pt x="2417" y="7846"/>
                    <a:pt x="2477" y="7787"/>
                    <a:pt x="2536" y="7763"/>
                  </a:cubicBezTo>
                  <a:lnTo>
                    <a:pt x="2965" y="7608"/>
                  </a:lnTo>
                  <a:lnTo>
                    <a:pt x="2965" y="7894"/>
                  </a:lnTo>
                  <a:cubicBezTo>
                    <a:pt x="2965" y="8549"/>
                    <a:pt x="3501" y="9085"/>
                    <a:pt x="4156" y="9085"/>
                  </a:cubicBezTo>
                  <a:cubicBezTo>
                    <a:pt x="4394" y="9085"/>
                    <a:pt x="4620" y="9013"/>
                    <a:pt x="4810" y="8894"/>
                  </a:cubicBezTo>
                  <a:cubicBezTo>
                    <a:pt x="4882" y="8847"/>
                    <a:pt x="4906" y="8739"/>
                    <a:pt x="4858" y="8668"/>
                  </a:cubicBezTo>
                  <a:cubicBezTo>
                    <a:pt x="4827" y="8622"/>
                    <a:pt x="4772" y="8596"/>
                    <a:pt x="4717" y="8596"/>
                  </a:cubicBezTo>
                  <a:cubicBezTo>
                    <a:pt x="4687" y="8596"/>
                    <a:pt x="4657" y="8603"/>
                    <a:pt x="4632" y="8620"/>
                  </a:cubicBezTo>
                  <a:cubicBezTo>
                    <a:pt x="4489" y="8716"/>
                    <a:pt x="4322" y="8775"/>
                    <a:pt x="4156" y="8775"/>
                  </a:cubicBezTo>
                  <a:cubicBezTo>
                    <a:pt x="3679" y="8775"/>
                    <a:pt x="3298" y="8382"/>
                    <a:pt x="3298" y="7906"/>
                  </a:cubicBezTo>
                  <a:lnTo>
                    <a:pt x="3298" y="7013"/>
                  </a:lnTo>
                  <a:cubicBezTo>
                    <a:pt x="3560" y="7120"/>
                    <a:pt x="3858" y="7180"/>
                    <a:pt x="4156" y="7180"/>
                  </a:cubicBezTo>
                  <a:cubicBezTo>
                    <a:pt x="4465" y="7180"/>
                    <a:pt x="4751" y="7120"/>
                    <a:pt x="5025" y="7013"/>
                  </a:cubicBezTo>
                  <a:close/>
                  <a:moveTo>
                    <a:pt x="3786" y="0"/>
                  </a:moveTo>
                  <a:cubicBezTo>
                    <a:pt x="3322" y="0"/>
                    <a:pt x="2941" y="381"/>
                    <a:pt x="2941" y="857"/>
                  </a:cubicBezTo>
                  <a:cubicBezTo>
                    <a:pt x="2941" y="917"/>
                    <a:pt x="2953" y="976"/>
                    <a:pt x="2953" y="1048"/>
                  </a:cubicBezTo>
                  <a:cubicBezTo>
                    <a:pt x="1786" y="1119"/>
                    <a:pt x="881" y="2072"/>
                    <a:pt x="881" y="3251"/>
                  </a:cubicBezTo>
                  <a:cubicBezTo>
                    <a:pt x="881" y="3596"/>
                    <a:pt x="965" y="3953"/>
                    <a:pt x="1119" y="4263"/>
                  </a:cubicBezTo>
                  <a:cubicBezTo>
                    <a:pt x="1072" y="4346"/>
                    <a:pt x="1048" y="4441"/>
                    <a:pt x="1048" y="4548"/>
                  </a:cubicBezTo>
                  <a:cubicBezTo>
                    <a:pt x="1048" y="4870"/>
                    <a:pt x="1310" y="5120"/>
                    <a:pt x="1620" y="5120"/>
                  </a:cubicBezTo>
                  <a:lnTo>
                    <a:pt x="1739" y="5120"/>
                  </a:lnTo>
                  <a:cubicBezTo>
                    <a:pt x="1846" y="5870"/>
                    <a:pt x="2298" y="6489"/>
                    <a:pt x="2917" y="6870"/>
                  </a:cubicBezTo>
                  <a:lnTo>
                    <a:pt x="2917" y="7263"/>
                  </a:lnTo>
                  <a:lnTo>
                    <a:pt x="2382" y="7442"/>
                  </a:lnTo>
                  <a:cubicBezTo>
                    <a:pt x="2191" y="7525"/>
                    <a:pt x="2060" y="7680"/>
                    <a:pt x="2048" y="7894"/>
                  </a:cubicBezTo>
                  <a:lnTo>
                    <a:pt x="2048" y="7918"/>
                  </a:lnTo>
                  <a:lnTo>
                    <a:pt x="786" y="8370"/>
                  </a:lnTo>
                  <a:cubicBezTo>
                    <a:pt x="310" y="8537"/>
                    <a:pt x="0" y="8977"/>
                    <a:pt x="0" y="9489"/>
                  </a:cubicBezTo>
                  <a:lnTo>
                    <a:pt x="0" y="10799"/>
                  </a:lnTo>
                  <a:cubicBezTo>
                    <a:pt x="0" y="10882"/>
                    <a:pt x="72" y="10954"/>
                    <a:pt x="167" y="10954"/>
                  </a:cubicBezTo>
                  <a:cubicBezTo>
                    <a:pt x="250" y="10954"/>
                    <a:pt x="334" y="10882"/>
                    <a:pt x="334" y="10799"/>
                  </a:cubicBezTo>
                  <a:lnTo>
                    <a:pt x="334" y="9489"/>
                  </a:lnTo>
                  <a:cubicBezTo>
                    <a:pt x="334" y="9382"/>
                    <a:pt x="346" y="9263"/>
                    <a:pt x="393" y="9168"/>
                  </a:cubicBezTo>
                  <a:lnTo>
                    <a:pt x="1203" y="9870"/>
                  </a:lnTo>
                  <a:cubicBezTo>
                    <a:pt x="1322" y="9978"/>
                    <a:pt x="1381" y="10109"/>
                    <a:pt x="1381" y="10275"/>
                  </a:cubicBezTo>
                  <a:lnTo>
                    <a:pt x="1381" y="10799"/>
                  </a:lnTo>
                  <a:cubicBezTo>
                    <a:pt x="1381" y="10882"/>
                    <a:pt x="1465" y="10954"/>
                    <a:pt x="1548" y="10954"/>
                  </a:cubicBezTo>
                  <a:cubicBezTo>
                    <a:pt x="1643" y="10954"/>
                    <a:pt x="1715" y="10882"/>
                    <a:pt x="1715" y="10799"/>
                  </a:cubicBezTo>
                  <a:lnTo>
                    <a:pt x="1715" y="10275"/>
                  </a:lnTo>
                  <a:cubicBezTo>
                    <a:pt x="1715" y="10025"/>
                    <a:pt x="1608" y="9799"/>
                    <a:pt x="1417" y="9632"/>
                  </a:cubicBezTo>
                  <a:lnTo>
                    <a:pt x="572" y="8906"/>
                  </a:lnTo>
                  <a:cubicBezTo>
                    <a:pt x="655" y="8799"/>
                    <a:pt x="774" y="8727"/>
                    <a:pt x="905" y="8680"/>
                  </a:cubicBezTo>
                  <a:lnTo>
                    <a:pt x="2036" y="8275"/>
                  </a:lnTo>
                  <a:cubicBezTo>
                    <a:pt x="2060" y="8787"/>
                    <a:pt x="2191" y="9192"/>
                    <a:pt x="2298" y="9454"/>
                  </a:cubicBezTo>
                  <a:cubicBezTo>
                    <a:pt x="2425" y="9776"/>
                    <a:pt x="2729" y="9970"/>
                    <a:pt x="3057" y="9970"/>
                  </a:cubicBezTo>
                  <a:cubicBezTo>
                    <a:pt x="3129" y="9970"/>
                    <a:pt x="3202" y="9961"/>
                    <a:pt x="3274" y="9942"/>
                  </a:cubicBezTo>
                  <a:lnTo>
                    <a:pt x="4096" y="9739"/>
                  </a:lnTo>
                  <a:lnTo>
                    <a:pt x="4918" y="9942"/>
                  </a:lnTo>
                  <a:cubicBezTo>
                    <a:pt x="4989" y="9966"/>
                    <a:pt x="5049" y="9978"/>
                    <a:pt x="5120" y="9978"/>
                  </a:cubicBezTo>
                  <a:cubicBezTo>
                    <a:pt x="5453" y="9978"/>
                    <a:pt x="5763" y="9787"/>
                    <a:pt x="5894" y="9454"/>
                  </a:cubicBezTo>
                  <a:cubicBezTo>
                    <a:pt x="6001" y="9192"/>
                    <a:pt x="6132" y="8787"/>
                    <a:pt x="6144" y="8299"/>
                  </a:cubicBezTo>
                  <a:lnTo>
                    <a:pt x="7275" y="8692"/>
                  </a:lnTo>
                  <a:cubicBezTo>
                    <a:pt x="7418" y="8739"/>
                    <a:pt x="7537" y="8835"/>
                    <a:pt x="7620" y="8918"/>
                  </a:cubicBezTo>
                  <a:lnTo>
                    <a:pt x="6775" y="9644"/>
                  </a:lnTo>
                  <a:cubicBezTo>
                    <a:pt x="6584" y="9811"/>
                    <a:pt x="6477" y="10037"/>
                    <a:pt x="6477" y="10287"/>
                  </a:cubicBezTo>
                  <a:lnTo>
                    <a:pt x="6477" y="10811"/>
                  </a:lnTo>
                  <a:cubicBezTo>
                    <a:pt x="6477" y="10894"/>
                    <a:pt x="6549" y="10978"/>
                    <a:pt x="6644" y="10978"/>
                  </a:cubicBezTo>
                  <a:cubicBezTo>
                    <a:pt x="6727" y="10978"/>
                    <a:pt x="6799" y="10894"/>
                    <a:pt x="6799" y="10811"/>
                  </a:cubicBezTo>
                  <a:lnTo>
                    <a:pt x="6799" y="10287"/>
                  </a:lnTo>
                  <a:cubicBezTo>
                    <a:pt x="6799" y="10144"/>
                    <a:pt x="6858" y="9990"/>
                    <a:pt x="6977" y="9882"/>
                  </a:cubicBezTo>
                  <a:lnTo>
                    <a:pt x="7787" y="9204"/>
                  </a:lnTo>
                  <a:cubicBezTo>
                    <a:pt x="7835" y="9311"/>
                    <a:pt x="7846" y="9406"/>
                    <a:pt x="7846" y="9513"/>
                  </a:cubicBezTo>
                  <a:lnTo>
                    <a:pt x="7846" y="10823"/>
                  </a:lnTo>
                  <a:cubicBezTo>
                    <a:pt x="7846" y="10918"/>
                    <a:pt x="7918" y="10990"/>
                    <a:pt x="8013" y="10990"/>
                  </a:cubicBezTo>
                  <a:cubicBezTo>
                    <a:pt x="8097" y="10990"/>
                    <a:pt x="8168" y="10918"/>
                    <a:pt x="8168" y="10823"/>
                  </a:cubicBezTo>
                  <a:lnTo>
                    <a:pt x="8168" y="9513"/>
                  </a:lnTo>
                  <a:cubicBezTo>
                    <a:pt x="8239" y="8977"/>
                    <a:pt x="7918" y="8513"/>
                    <a:pt x="7442" y="8358"/>
                  </a:cubicBezTo>
                  <a:lnTo>
                    <a:pt x="6215" y="7918"/>
                  </a:lnTo>
                  <a:lnTo>
                    <a:pt x="6215" y="7894"/>
                  </a:lnTo>
                  <a:cubicBezTo>
                    <a:pt x="6192" y="7680"/>
                    <a:pt x="6061" y="7501"/>
                    <a:pt x="5870" y="7442"/>
                  </a:cubicBezTo>
                  <a:lnTo>
                    <a:pt x="5334" y="7263"/>
                  </a:lnTo>
                  <a:lnTo>
                    <a:pt x="5334" y="6870"/>
                  </a:lnTo>
                  <a:cubicBezTo>
                    <a:pt x="5953" y="6513"/>
                    <a:pt x="6406" y="5870"/>
                    <a:pt x="6513" y="5120"/>
                  </a:cubicBezTo>
                  <a:lnTo>
                    <a:pt x="6632" y="5120"/>
                  </a:lnTo>
                  <a:cubicBezTo>
                    <a:pt x="6954" y="5120"/>
                    <a:pt x="7204" y="4858"/>
                    <a:pt x="7204" y="4548"/>
                  </a:cubicBezTo>
                  <a:cubicBezTo>
                    <a:pt x="7204" y="4441"/>
                    <a:pt x="7180" y="4346"/>
                    <a:pt x="7132" y="4263"/>
                  </a:cubicBezTo>
                  <a:cubicBezTo>
                    <a:pt x="7299" y="3953"/>
                    <a:pt x="7370" y="3608"/>
                    <a:pt x="7370" y="3251"/>
                  </a:cubicBezTo>
                  <a:cubicBezTo>
                    <a:pt x="7370" y="2072"/>
                    <a:pt x="6453" y="1107"/>
                    <a:pt x="5299" y="1048"/>
                  </a:cubicBezTo>
                  <a:cubicBezTo>
                    <a:pt x="5322" y="988"/>
                    <a:pt x="5322" y="929"/>
                    <a:pt x="5322" y="857"/>
                  </a:cubicBezTo>
                  <a:cubicBezTo>
                    <a:pt x="5322" y="393"/>
                    <a:pt x="4941" y="0"/>
                    <a:pt x="4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66"/>
            <p:cNvSpPr/>
            <p:nvPr/>
          </p:nvSpPr>
          <p:spPr>
            <a:xfrm>
              <a:off x="5916547" y="3055828"/>
              <a:ext cx="43402" cy="15396"/>
            </a:xfrm>
            <a:custGeom>
              <a:avLst/>
              <a:gdLst/>
              <a:ahLst/>
              <a:cxnLst/>
              <a:rect l="l" t="t" r="r" b="b"/>
              <a:pathLst>
                <a:path w="1370" h="486" extrusionOk="0">
                  <a:moveTo>
                    <a:pt x="173" y="1"/>
                  </a:moveTo>
                  <a:cubicBezTo>
                    <a:pt x="131" y="1"/>
                    <a:pt x="89" y="16"/>
                    <a:pt x="60" y="45"/>
                  </a:cubicBezTo>
                  <a:cubicBezTo>
                    <a:pt x="0" y="105"/>
                    <a:pt x="0" y="200"/>
                    <a:pt x="60" y="260"/>
                  </a:cubicBezTo>
                  <a:cubicBezTo>
                    <a:pt x="191" y="403"/>
                    <a:pt x="429" y="486"/>
                    <a:pt x="691" y="486"/>
                  </a:cubicBezTo>
                  <a:cubicBezTo>
                    <a:pt x="941" y="486"/>
                    <a:pt x="1179" y="414"/>
                    <a:pt x="1310" y="260"/>
                  </a:cubicBezTo>
                  <a:cubicBezTo>
                    <a:pt x="1369" y="200"/>
                    <a:pt x="1369" y="105"/>
                    <a:pt x="1310" y="45"/>
                  </a:cubicBezTo>
                  <a:cubicBezTo>
                    <a:pt x="1280" y="16"/>
                    <a:pt x="1241" y="1"/>
                    <a:pt x="1201" y="1"/>
                  </a:cubicBezTo>
                  <a:cubicBezTo>
                    <a:pt x="1161" y="1"/>
                    <a:pt x="1119" y="16"/>
                    <a:pt x="1084" y="45"/>
                  </a:cubicBezTo>
                  <a:cubicBezTo>
                    <a:pt x="1024" y="105"/>
                    <a:pt x="893" y="164"/>
                    <a:pt x="691" y="164"/>
                  </a:cubicBezTo>
                  <a:cubicBezTo>
                    <a:pt x="476" y="164"/>
                    <a:pt x="345" y="81"/>
                    <a:pt x="286" y="45"/>
                  </a:cubicBezTo>
                  <a:cubicBezTo>
                    <a:pt x="256" y="16"/>
                    <a:pt x="214"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66"/>
            <p:cNvSpPr/>
            <p:nvPr/>
          </p:nvSpPr>
          <p:spPr>
            <a:xfrm>
              <a:off x="5900707" y="3012363"/>
              <a:ext cx="10201" cy="15492"/>
            </a:xfrm>
            <a:custGeom>
              <a:avLst/>
              <a:gdLst/>
              <a:ahLst/>
              <a:cxnLst/>
              <a:rect l="l" t="t" r="r" b="b"/>
              <a:pathLst>
                <a:path w="322" h="489" extrusionOk="0">
                  <a:moveTo>
                    <a:pt x="167" y="1"/>
                  </a:moveTo>
                  <a:cubicBezTo>
                    <a:pt x="71" y="1"/>
                    <a:pt x="0" y="72"/>
                    <a:pt x="0" y="167"/>
                  </a:cubicBezTo>
                  <a:lnTo>
                    <a:pt x="0" y="322"/>
                  </a:lnTo>
                  <a:cubicBezTo>
                    <a:pt x="0" y="417"/>
                    <a:pt x="71" y="489"/>
                    <a:pt x="167" y="489"/>
                  </a:cubicBezTo>
                  <a:cubicBezTo>
                    <a:pt x="250" y="489"/>
                    <a:pt x="321" y="417"/>
                    <a:pt x="321" y="322"/>
                  </a:cubicBezTo>
                  <a:lnTo>
                    <a:pt x="321" y="167"/>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66"/>
            <p:cNvSpPr/>
            <p:nvPr/>
          </p:nvSpPr>
          <p:spPr>
            <a:xfrm>
              <a:off x="5965556" y="3012363"/>
              <a:ext cx="10613" cy="15492"/>
            </a:xfrm>
            <a:custGeom>
              <a:avLst/>
              <a:gdLst/>
              <a:ahLst/>
              <a:cxnLst/>
              <a:rect l="l" t="t" r="r" b="b"/>
              <a:pathLst>
                <a:path w="335" h="489" extrusionOk="0">
                  <a:moveTo>
                    <a:pt x="168" y="1"/>
                  </a:moveTo>
                  <a:cubicBezTo>
                    <a:pt x="84" y="1"/>
                    <a:pt x="1" y="72"/>
                    <a:pt x="1" y="167"/>
                  </a:cubicBezTo>
                  <a:lnTo>
                    <a:pt x="1" y="322"/>
                  </a:lnTo>
                  <a:cubicBezTo>
                    <a:pt x="1" y="417"/>
                    <a:pt x="84" y="489"/>
                    <a:pt x="168" y="489"/>
                  </a:cubicBezTo>
                  <a:cubicBezTo>
                    <a:pt x="251" y="489"/>
                    <a:pt x="334" y="417"/>
                    <a:pt x="334" y="322"/>
                  </a:cubicBezTo>
                  <a:lnTo>
                    <a:pt x="334" y="167"/>
                  </a:lnTo>
                  <a:cubicBezTo>
                    <a:pt x="334" y="60"/>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66"/>
            <p:cNvSpPr/>
            <p:nvPr/>
          </p:nvSpPr>
          <p:spPr>
            <a:xfrm>
              <a:off x="5933116" y="3206625"/>
              <a:ext cx="10613" cy="10201"/>
            </a:xfrm>
            <a:custGeom>
              <a:avLst/>
              <a:gdLst/>
              <a:ahLst/>
              <a:cxnLst/>
              <a:rect l="l" t="t" r="r" b="b"/>
              <a:pathLst>
                <a:path w="335" h="322" extrusionOk="0">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4" name="Google Shape;10784;p66"/>
          <p:cNvGrpSpPr/>
          <p:nvPr/>
        </p:nvGrpSpPr>
        <p:grpSpPr>
          <a:xfrm>
            <a:off x="5355653" y="2881493"/>
            <a:ext cx="262184" cy="346643"/>
            <a:chOff x="5355653" y="2881493"/>
            <a:chExt cx="262184" cy="346643"/>
          </a:xfrm>
          <a:solidFill>
            <a:schemeClr val="accent1"/>
          </a:solidFill>
        </p:grpSpPr>
        <p:sp>
          <p:nvSpPr>
            <p:cNvPr id="10785" name="Google Shape;10785;p66"/>
            <p:cNvSpPr/>
            <p:nvPr/>
          </p:nvSpPr>
          <p:spPr>
            <a:xfrm>
              <a:off x="5465044" y="3060359"/>
              <a:ext cx="43402" cy="15777"/>
            </a:xfrm>
            <a:custGeom>
              <a:avLst/>
              <a:gdLst/>
              <a:ahLst/>
              <a:cxnLst/>
              <a:rect l="l" t="t" r="r" b="b"/>
              <a:pathLst>
                <a:path w="1370" h="498" extrusionOk="0">
                  <a:moveTo>
                    <a:pt x="167" y="1"/>
                  </a:moveTo>
                  <a:cubicBezTo>
                    <a:pt x="128" y="1"/>
                    <a:pt x="90" y="15"/>
                    <a:pt x="60" y="45"/>
                  </a:cubicBezTo>
                  <a:cubicBezTo>
                    <a:pt x="0" y="105"/>
                    <a:pt x="0" y="212"/>
                    <a:pt x="60" y="271"/>
                  </a:cubicBezTo>
                  <a:cubicBezTo>
                    <a:pt x="191" y="402"/>
                    <a:pt x="429" y="498"/>
                    <a:pt x="679" y="498"/>
                  </a:cubicBezTo>
                  <a:cubicBezTo>
                    <a:pt x="941" y="498"/>
                    <a:pt x="1167" y="414"/>
                    <a:pt x="1310" y="271"/>
                  </a:cubicBezTo>
                  <a:cubicBezTo>
                    <a:pt x="1370" y="212"/>
                    <a:pt x="1370" y="117"/>
                    <a:pt x="1310" y="45"/>
                  </a:cubicBezTo>
                  <a:cubicBezTo>
                    <a:pt x="1280" y="15"/>
                    <a:pt x="1239" y="1"/>
                    <a:pt x="1197" y="1"/>
                  </a:cubicBezTo>
                  <a:cubicBezTo>
                    <a:pt x="1155" y="1"/>
                    <a:pt x="1114" y="15"/>
                    <a:pt x="1084" y="45"/>
                  </a:cubicBezTo>
                  <a:cubicBezTo>
                    <a:pt x="1024" y="105"/>
                    <a:pt x="893" y="164"/>
                    <a:pt x="679" y="164"/>
                  </a:cubicBezTo>
                  <a:cubicBezTo>
                    <a:pt x="477" y="164"/>
                    <a:pt x="346" y="93"/>
                    <a:pt x="274" y="45"/>
                  </a:cubicBezTo>
                  <a:cubicBezTo>
                    <a:pt x="244" y="15"/>
                    <a:pt x="206"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66"/>
            <p:cNvSpPr/>
            <p:nvPr/>
          </p:nvSpPr>
          <p:spPr>
            <a:xfrm>
              <a:off x="5448823" y="3022564"/>
              <a:ext cx="10581" cy="15872"/>
            </a:xfrm>
            <a:custGeom>
              <a:avLst/>
              <a:gdLst/>
              <a:ahLst/>
              <a:cxnLst/>
              <a:rect l="l" t="t" r="r" b="b"/>
              <a:pathLst>
                <a:path w="334" h="501" extrusionOk="0">
                  <a:moveTo>
                    <a:pt x="167" y="0"/>
                  </a:moveTo>
                  <a:cubicBezTo>
                    <a:pt x="84" y="0"/>
                    <a:pt x="0" y="83"/>
                    <a:pt x="0" y="167"/>
                  </a:cubicBezTo>
                  <a:lnTo>
                    <a:pt x="0" y="333"/>
                  </a:lnTo>
                  <a:cubicBezTo>
                    <a:pt x="0" y="417"/>
                    <a:pt x="84" y="500"/>
                    <a:pt x="167" y="500"/>
                  </a:cubicBezTo>
                  <a:cubicBezTo>
                    <a:pt x="262" y="500"/>
                    <a:pt x="334" y="417"/>
                    <a:pt x="334" y="333"/>
                  </a:cubicBezTo>
                  <a:lnTo>
                    <a:pt x="334" y="167"/>
                  </a:lnTo>
                  <a:cubicBezTo>
                    <a:pt x="334"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66"/>
            <p:cNvSpPr/>
            <p:nvPr/>
          </p:nvSpPr>
          <p:spPr>
            <a:xfrm>
              <a:off x="5514084" y="3022564"/>
              <a:ext cx="10201" cy="15872"/>
            </a:xfrm>
            <a:custGeom>
              <a:avLst/>
              <a:gdLst/>
              <a:ahLst/>
              <a:cxnLst/>
              <a:rect l="l" t="t" r="r" b="b"/>
              <a:pathLst>
                <a:path w="322" h="501" extrusionOk="0">
                  <a:moveTo>
                    <a:pt x="167" y="0"/>
                  </a:moveTo>
                  <a:cubicBezTo>
                    <a:pt x="72" y="0"/>
                    <a:pt x="0" y="83"/>
                    <a:pt x="0" y="167"/>
                  </a:cubicBezTo>
                  <a:lnTo>
                    <a:pt x="0" y="333"/>
                  </a:lnTo>
                  <a:cubicBezTo>
                    <a:pt x="0" y="417"/>
                    <a:pt x="72" y="500"/>
                    <a:pt x="167" y="500"/>
                  </a:cubicBezTo>
                  <a:cubicBezTo>
                    <a:pt x="250" y="500"/>
                    <a:pt x="322" y="417"/>
                    <a:pt x="322" y="333"/>
                  </a:cubicBezTo>
                  <a:lnTo>
                    <a:pt x="322" y="167"/>
                  </a:lnTo>
                  <a:cubicBezTo>
                    <a:pt x="322" y="60"/>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66"/>
            <p:cNvSpPr/>
            <p:nvPr/>
          </p:nvSpPr>
          <p:spPr>
            <a:xfrm>
              <a:off x="5355653" y="2881493"/>
              <a:ext cx="262184" cy="346643"/>
            </a:xfrm>
            <a:custGeom>
              <a:avLst/>
              <a:gdLst/>
              <a:ahLst/>
              <a:cxnLst/>
              <a:rect l="l" t="t" r="r" b="b"/>
              <a:pathLst>
                <a:path w="8276" h="10942" extrusionOk="0">
                  <a:moveTo>
                    <a:pt x="4656" y="322"/>
                  </a:moveTo>
                  <a:cubicBezTo>
                    <a:pt x="4942" y="322"/>
                    <a:pt x="5180" y="560"/>
                    <a:pt x="5180" y="845"/>
                  </a:cubicBezTo>
                  <a:cubicBezTo>
                    <a:pt x="5180" y="988"/>
                    <a:pt x="5120" y="1119"/>
                    <a:pt x="5013" y="1215"/>
                  </a:cubicBezTo>
                  <a:cubicBezTo>
                    <a:pt x="4894" y="1203"/>
                    <a:pt x="4775" y="1179"/>
                    <a:pt x="4656" y="1179"/>
                  </a:cubicBezTo>
                  <a:lnTo>
                    <a:pt x="3632" y="1179"/>
                  </a:lnTo>
                  <a:cubicBezTo>
                    <a:pt x="3513" y="1179"/>
                    <a:pt x="3394" y="1203"/>
                    <a:pt x="3275" y="1215"/>
                  </a:cubicBezTo>
                  <a:cubicBezTo>
                    <a:pt x="3168" y="1107"/>
                    <a:pt x="3108" y="976"/>
                    <a:pt x="3108" y="845"/>
                  </a:cubicBezTo>
                  <a:cubicBezTo>
                    <a:pt x="3096" y="560"/>
                    <a:pt x="3334" y="322"/>
                    <a:pt x="3632" y="322"/>
                  </a:cubicBezTo>
                  <a:close/>
                  <a:moveTo>
                    <a:pt x="4632" y="1512"/>
                  </a:moveTo>
                  <a:cubicBezTo>
                    <a:pt x="5858" y="1512"/>
                    <a:pt x="6858" y="2512"/>
                    <a:pt x="6858" y="3739"/>
                  </a:cubicBezTo>
                  <a:lnTo>
                    <a:pt x="6858" y="4155"/>
                  </a:lnTo>
                  <a:cubicBezTo>
                    <a:pt x="6787" y="4120"/>
                    <a:pt x="6680" y="4096"/>
                    <a:pt x="6597" y="4096"/>
                  </a:cubicBezTo>
                  <a:lnTo>
                    <a:pt x="6489" y="4096"/>
                  </a:lnTo>
                  <a:lnTo>
                    <a:pt x="6489" y="4084"/>
                  </a:lnTo>
                  <a:lnTo>
                    <a:pt x="6489" y="3917"/>
                  </a:lnTo>
                  <a:cubicBezTo>
                    <a:pt x="6489" y="3834"/>
                    <a:pt x="6418" y="3762"/>
                    <a:pt x="6323" y="3762"/>
                  </a:cubicBezTo>
                  <a:lnTo>
                    <a:pt x="5418" y="3762"/>
                  </a:lnTo>
                  <a:lnTo>
                    <a:pt x="5287" y="3191"/>
                  </a:lnTo>
                  <a:cubicBezTo>
                    <a:pt x="5263" y="3131"/>
                    <a:pt x="5227" y="3084"/>
                    <a:pt x="5168" y="3072"/>
                  </a:cubicBezTo>
                  <a:cubicBezTo>
                    <a:pt x="5154" y="3069"/>
                    <a:pt x="5140" y="3068"/>
                    <a:pt x="5126" y="3068"/>
                  </a:cubicBezTo>
                  <a:cubicBezTo>
                    <a:pt x="5081" y="3068"/>
                    <a:pt x="5040" y="3083"/>
                    <a:pt x="5013" y="3120"/>
                  </a:cubicBezTo>
                  <a:lnTo>
                    <a:pt x="4370" y="3762"/>
                  </a:lnTo>
                  <a:lnTo>
                    <a:pt x="2906" y="3762"/>
                  </a:lnTo>
                  <a:cubicBezTo>
                    <a:pt x="2810" y="3762"/>
                    <a:pt x="2739" y="3834"/>
                    <a:pt x="2739" y="3917"/>
                  </a:cubicBezTo>
                  <a:cubicBezTo>
                    <a:pt x="2739" y="4012"/>
                    <a:pt x="2810" y="4084"/>
                    <a:pt x="2906" y="4084"/>
                  </a:cubicBezTo>
                  <a:lnTo>
                    <a:pt x="4430" y="4084"/>
                  </a:lnTo>
                  <a:cubicBezTo>
                    <a:pt x="4477" y="4084"/>
                    <a:pt x="4525" y="4072"/>
                    <a:pt x="4549" y="4036"/>
                  </a:cubicBezTo>
                  <a:lnTo>
                    <a:pt x="5049" y="3548"/>
                  </a:lnTo>
                  <a:lnTo>
                    <a:pt x="5144" y="3965"/>
                  </a:lnTo>
                  <a:cubicBezTo>
                    <a:pt x="5168" y="4036"/>
                    <a:pt x="5227" y="4084"/>
                    <a:pt x="5299" y="4084"/>
                  </a:cubicBezTo>
                  <a:lnTo>
                    <a:pt x="6156" y="4084"/>
                  </a:lnTo>
                  <a:lnTo>
                    <a:pt x="6156" y="4096"/>
                  </a:lnTo>
                  <a:cubicBezTo>
                    <a:pt x="6156" y="4191"/>
                    <a:pt x="6192" y="4274"/>
                    <a:pt x="6263" y="4334"/>
                  </a:cubicBezTo>
                  <a:cubicBezTo>
                    <a:pt x="6323" y="4393"/>
                    <a:pt x="6418" y="4441"/>
                    <a:pt x="6501" y="4441"/>
                  </a:cubicBezTo>
                  <a:lnTo>
                    <a:pt x="6597" y="4441"/>
                  </a:lnTo>
                  <a:cubicBezTo>
                    <a:pt x="6739" y="4441"/>
                    <a:pt x="6858" y="4560"/>
                    <a:pt x="6858" y="4715"/>
                  </a:cubicBezTo>
                  <a:cubicBezTo>
                    <a:pt x="6858" y="4858"/>
                    <a:pt x="6739" y="4977"/>
                    <a:pt x="6597" y="4977"/>
                  </a:cubicBezTo>
                  <a:lnTo>
                    <a:pt x="6501" y="4977"/>
                  </a:lnTo>
                  <a:lnTo>
                    <a:pt x="6501" y="4965"/>
                  </a:lnTo>
                  <a:cubicBezTo>
                    <a:pt x="6501" y="4870"/>
                    <a:pt x="6430" y="4798"/>
                    <a:pt x="6335" y="4798"/>
                  </a:cubicBezTo>
                  <a:cubicBezTo>
                    <a:pt x="6251" y="4798"/>
                    <a:pt x="6180" y="4870"/>
                    <a:pt x="6180" y="4965"/>
                  </a:cubicBezTo>
                  <a:cubicBezTo>
                    <a:pt x="6180" y="6096"/>
                    <a:pt x="5251" y="7037"/>
                    <a:pt x="4108" y="7037"/>
                  </a:cubicBezTo>
                  <a:cubicBezTo>
                    <a:pt x="2965" y="7037"/>
                    <a:pt x="2072" y="6096"/>
                    <a:pt x="2072" y="4953"/>
                  </a:cubicBezTo>
                  <a:cubicBezTo>
                    <a:pt x="2072" y="4858"/>
                    <a:pt x="1989" y="4786"/>
                    <a:pt x="1905" y="4786"/>
                  </a:cubicBezTo>
                  <a:cubicBezTo>
                    <a:pt x="1810" y="4786"/>
                    <a:pt x="1739" y="4858"/>
                    <a:pt x="1739" y="4953"/>
                  </a:cubicBezTo>
                  <a:lnTo>
                    <a:pt x="1739" y="4965"/>
                  </a:lnTo>
                  <a:lnTo>
                    <a:pt x="1655" y="4965"/>
                  </a:lnTo>
                  <a:cubicBezTo>
                    <a:pt x="1501" y="4965"/>
                    <a:pt x="1382" y="4846"/>
                    <a:pt x="1382" y="4691"/>
                  </a:cubicBezTo>
                  <a:cubicBezTo>
                    <a:pt x="1382" y="4548"/>
                    <a:pt x="1501" y="4429"/>
                    <a:pt x="1655" y="4429"/>
                  </a:cubicBezTo>
                  <a:lnTo>
                    <a:pt x="1739" y="4429"/>
                  </a:lnTo>
                  <a:cubicBezTo>
                    <a:pt x="1917" y="4429"/>
                    <a:pt x="2072" y="4274"/>
                    <a:pt x="2072" y="4096"/>
                  </a:cubicBezTo>
                  <a:lnTo>
                    <a:pt x="2072" y="4084"/>
                  </a:lnTo>
                  <a:lnTo>
                    <a:pt x="2251" y="4084"/>
                  </a:lnTo>
                  <a:cubicBezTo>
                    <a:pt x="2334" y="4084"/>
                    <a:pt x="2406" y="4012"/>
                    <a:pt x="2406" y="3917"/>
                  </a:cubicBezTo>
                  <a:cubicBezTo>
                    <a:pt x="2406" y="3834"/>
                    <a:pt x="2334" y="3762"/>
                    <a:pt x="2251" y="3762"/>
                  </a:cubicBezTo>
                  <a:lnTo>
                    <a:pt x="1905" y="3762"/>
                  </a:lnTo>
                  <a:cubicBezTo>
                    <a:pt x="1810" y="3762"/>
                    <a:pt x="1739" y="3834"/>
                    <a:pt x="1739" y="3917"/>
                  </a:cubicBezTo>
                  <a:lnTo>
                    <a:pt x="1739" y="4084"/>
                  </a:lnTo>
                  <a:cubicBezTo>
                    <a:pt x="1739" y="4084"/>
                    <a:pt x="1739" y="4096"/>
                    <a:pt x="1727" y="4096"/>
                  </a:cubicBezTo>
                  <a:lnTo>
                    <a:pt x="1632" y="4096"/>
                  </a:lnTo>
                  <a:cubicBezTo>
                    <a:pt x="1548" y="4096"/>
                    <a:pt x="1441" y="4132"/>
                    <a:pt x="1370" y="4155"/>
                  </a:cubicBezTo>
                  <a:lnTo>
                    <a:pt x="1370" y="3739"/>
                  </a:lnTo>
                  <a:cubicBezTo>
                    <a:pt x="1370" y="2512"/>
                    <a:pt x="2370" y="1512"/>
                    <a:pt x="3596" y="1512"/>
                  </a:cubicBezTo>
                  <a:close/>
                  <a:moveTo>
                    <a:pt x="2965" y="7513"/>
                  </a:moveTo>
                  <a:cubicBezTo>
                    <a:pt x="2941" y="7656"/>
                    <a:pt x="2858" y="7775"/>
                    <a:pt x="2715" y="7834"/>
                  </a:cubicBezTo>
                  <a:lnTo>
                    <a:pt x="2679" y="7846"/>
                  </a:lnTo>
                  <a:cubicBezTo>
                    <a:pt x="2667" y="7834"/>
                    <a:pt x="2644" y="7834"/>
                    <a:pt x="2632" y="7822"/>
                  </a:cubicBezTo>
                  <a:cubicBezTo>
                    <a:pt x="2581" y="7786"/>
                    <a:pt x="2521" y="7772"/>
                    <a:pt x="2460" y="7772"/>
                  </a:cubicBezTo>
                  <a:cubicBezTo>
                    <a:pt x="2422" y="7772"/>
                    <a:pt x="2383" y="7778"/>
                    <a:pt x="2346" y="7787"/>
                  </a:cubicBezTo>
                  <a:lnTo>
                    <a:pt x="1858" y="7977"/>
                  </a:lnTo>
                  <a:cubicBezTo>
                    <a:pt x="1751" y="8025"/>
                    <a:pt x="1667" y="8120"/>
                    <a:pt x="1620" y="8227"/>
                  </a:cubicBezTo>
                  <a:lnTo>
                    <a:pt x="1394" y="8299"/>
                  </a:lnTo>
                  <a:lnTo>
                    <a:pt x="1394" y="8025"/>
                  </a:lnTo>
                  <a:cubicBezTo>
                    <a:pt x="1394" y="7751"/>
                    <a:pt x="1632" y="7513"/>
                    <a:pt x="1917" y="7513"/>
                  </a:cubicBezTo>
                  <a:close/>
                  <a:moveTo>
                    <a:pt x="6370" y="7513"/>
                  </a:moveTo>
                  <a:cubicBezTo>
                    <a:pt x="6656" y="7513"/>
                    <a:pt x="6894" y="7751"/>
                    <a:pt x="6894" y="8025"/>
                  </a:cubicBezTo>
                  <a:lnTo>
                    <a:pt x="6894" y="8299"/>
                  </a:lnTo>
                  <a:lnTo>
                    <a:pt x="6882" y="8299"/>
                  </a:lnTo>
                  <a:lnTo>
                    <a:pt x="6668" y="8227"/>
                  </a:lnTo>
                  <a:cubicBezTo>
                    <a:pt x="6620" y="8120"/>
                    <a:pt x="6525" y="8025"/>
                    <a:pt x="6430" y="7989"/>
                  </a:cubicBezTo>
                  <a:lnTo>
                    <a:pt x="5942" y="7787"/>
                  </a:lnTo>
                  <a:cubicBezTo>
                    <a:pt x="5905" y="7778"/>
                    <a:pt x="5866" y="7772"/>
                    <a:pt x="5828" y="7772"/>
                  </a:cubicBezTo>
                  <a:cubicBezTo>
                    <a:pt x="5767" y="7772"/>
                    <a:pt x="5707" y="7786"/>
                    <a:pt x="5656" y="7822"/>
                  </a:cubicBezTo>
                  <a:cubicBezTo>
                    <a:pt x="5644" y="7834"/>
                    <a:pt x="5620" y="7834"/>
                    <a:pt x="5608" y="7846"/>
                  </a:cubicBezTo>
                  <a:lnTo>
                    <a:pt x="5561" y="7834"/>
                  </a:lnTo>
                  <a:cubicBezTo>
                    <a:pt x="5430" y="7787"/>
                    <a:pt x="5323" y="7656"/>
                    <a:pt x="5323" y="7513"/>
                  </a:cubicBezTo>
                  <a:close/>
                  <a:moveTo>
                    <a:pt x="2441" y="8084"/>
                  </a:moveTo>
                  <a:lnTo>
                    <a:pt x="2441" y="9073"/>
                  </a:lnTo>
                  <a:lnTo>
                    <a:pt x="1905" y="9073"/>
                  </a:lnTo>
                  <a:lnTo>
                    <a:pt x="1905" y="8382"/>
                  </a:lnTo>
                  <a:cubicBezTo>
                    <a:pt x="1905" y="8346"/>
                    <a:pt x="1929" y="8299"/>
                    <a:pt x="1977" y="8275"/>
                  </a:cubicBezTo>
                  <a:lnTo>
                    <a:pt x="2441" y="8084"/>
                  </a:lnTo>
                  <a:close/>
                  <a:moveTo>
                    <a:pt x="5835" y="8108"/>
                  </a:moveTo>
                  <a:lnTo>
                    <a:pt x="6287" y="8299"/>
                  </a:lnTo>
                  <a:cubicBezTo>
                    <a:pt x="6335" y="8311"/>
                    <a:pt x="6370" y="8358"/>
                    <a:pt x="6370" y="8406"/>
                  </a:cubicBezTo>
                  <a:lnTo>
                    <a:pt x="6370" y="9073"/>
                  </a:lnTo>
                  <a:lnTo>
                    <a:pt x="5835" y="9073"/>
                  </a:lnTo>
                  <a:lnTo>
                    <a:pt x="5835" y="8108"/>
                  </a:lnTo>
                  <a:close/>
                  <a:moveTo>
                    <a:pt x="4989" y="7168"/>
                  </a:moveTo>
                  <a:lnTo>
                    <a:pt x="4989" y="7489"/>
                  </a:lnTo>
                  <a:cubicBezTo>
                    <a:pt x="4989" y="7775"/>
                    <a:pt x="5168" y="8025"/>
                    <a:pt x="5430" y="8132"/>
                  </a:cubicBezTo>
                  <a:lnTo>
                    <a:pt x="5489" y="8168"/>
                  </a:lnTo>
                  <a:lnTo>
                    <a:pt x="5489" y="8406"/>
                  </a:lnTo>
                  <a:lnTo>
                    <a:pt x="5525" y="8406"/>
                  </a:lnTo>
                  <a:cubicBezTo>
                    <a:pt x="5251" y="8918"/>
                    <a:pt x="4727" y="9251"/>
                    <a:pt x="4132" y="9251"/>
                  </a:cubicBezTo>
                  <a:cubicBezTo>
                    <a:pt x="3560" y="9251"/>
                    <a:pt x="3025" y="8918"/>
                    <a:pt x="2751" y="8406"/>
                  </a:cubicBezTo>
                  <a:lnTo>
                    <a:pt x="2751" y="8168"/>
                  </a:lnTo>
                  <a:lnTo>
                    <a:pt x="2810" y="8132"/>
                  </a:lnTo>
                  <a:cubicBezTo>
                    <a:pt x="3084" y="8037"/>
                    <a:pt x="3263" y="7775"/>
                    <a:pt x="3263" y="7489"/>
                  </a:cubicBezTo>
                  <a:lnTo>
                    <a:pt x="3263" y="7168"/>
                  </a:lnTo>
                  <a:cubicBezTo>
                    <a:pt x="3525" y="7275"/>
                    <a:pt x="3822" y="7334"/>
                    <a:pt x="4120" y="7334"/>
                  </a:cubicBezTo>
                  <a:cubicBezTo>
                    <a:pt x="4418" y="7334"/>
                    <a:pt x="4715" y="7275"/>
                    <a:pt x="4989" y="7168"/>
                  </a:cubicBezTo>
                  <a:close/>
                  <a:moveTo>
                    <a:pt x="3596" y="0"/>
                  </a:moveTo>
                  <a:cubicBezTo>
                    <a:pt x="3144" y="0"/>
                    <a:pt x="2751" y="381"/>
                    <a:pt x="2751" y="857"/>
                  </a:cubicBezTo>
                  <a:cubicBezTo>
                    <a:pt x="2751" y="1012"/>
                    <a:pt x="2798" y="1167"/>
                    <a:pt x="2882" y="1298"/>
                  </a:cubicBezTo>
                  <a:cubicBezTo>
                    <a:pt x="1810" y="1607"/>
                    <a:pt x="1036" y="2596"/>
                    <a:pt x="1036" y="3751"/>
                  </a:cubicBezTo>
                  <a:lnTo>
                    <a:pt x="1036" y="4691"/>
                  </a:lnTo>
                  <a:cubicBezTo>
                    <a:pt x="1036" y="5025"/>
                    <a:pt x="1310" y="5275"/>
                    <a:pt x="1620" y="5275"/>
                  </a:cubicBezTo>
                  <a:lnTo>
                    <a:pt x="1739" y="5275"/>
                  </a:lnTo>
                  <a:cubicBezTo>
                    <a:pt x="1846" y="6013"/>
                    <a:pt x="2286" y="6644"/>
                    <a:pt x="2918" y="7013"/>
                  </a:cubicBezTo>
                  <a:lnTo>
                    <a:pt x="2918" y="7180"/>
                  </a:lnTo>
                  <a:lnTo>
                    <a:pt x="1870" y="7180"/>
                  </a:lnTo>
                  <a:cubicBezTo>
                    <a:pt x="1417" y="7180"/>
                    <a:pt x="1024" y="7549"/>
                    <a:pt x="1024" y="8025"/>
                  </a:cubicBezTo>
                  <a:lnTo>
                    <a:pt x="1024" y="8418"/>
                  </a:lnTo>
                  <a:lnTo>
                    <a:pt x="786" y="8501"/>
                  </a:lnTo>
                  <a:cubicBezTo>
                    <a:pt x="310" y="8668"/>
                    <a:pt x="0" y="9120"/>
                    <a:pt x="0" y="9620"/>
                  </a:cubicBezTo>
                  <a:lnTo>
                    <a:pt x="0" y="10763"/>
                  </a:lnTo>
                  <a:cubicBezTo>
                    <a:pt x="0" y="10859"/>
                    <a:pt x="72" y="10930"/>
                    <a:pt x="167" y="10930"/>
                  </a:cubicBezTo>
                  <a:cubicBezTo>
                    <a:pt x="251" y="10930"/>
                    <a:pt x="322" y="10859"/>
                    <a:pt x="322" y="10763"/>
                  </a:cubicBezTo>
                  <a:lnTo>
                    <a:pt x="322" y="9620"/>
                  </a:lnTo>
                  <a:cubicBezTo>
                    <a:pt x="322" y="9251"/>
                    <a:pt x="560" y="8918"/>
                    <a:pt x="905" y="8799"/>
                  </a:cubicBezTo>
                  <a:lnTo>
                    <a:pt x="1560" y="8584"/>
                  </a:lnTo>
                  <a:lnTo>
                    <a:pt x="1560" y="10787"/>
                  </a:lnTo>
                  <a:cubicBezTo>
                    <a:pt x="1560" y="10870"/>
                    <a:pt x="1632" y="10942"/>
                    <a:pt x="1727" y="10942"/>
                  </a:cubicBezTo>
                  <a:cubicBezTo>
                    <a:pt x="1810" y="10942"/>
                    <a:pt x="1894" y="10870"/>
                    <a:pt x="1894" y="10787"/>
                  </a:cubicBezTo>
                  <a:lnTo>
                    <a:pt x="1894" y="9382"/>
                  </a:lnTo>
                  <a:lnTo>
                    <a:pt x="2417" y="9382"/>
                  </a:lnTo>
                  <a:lnTo>
                    <a:pt x="2417" y="10763"/>
                  </a:lnTo>
                  <a:cubicBezTo>
                    <a:pt x="2417" y="10859"/>
                    <a:pt x="2501" y="10930"/>
                    <a:pt x="2584" y="10930"/>
                  </a:cubicBezTo>
                  <a:cubicBezTo>
                    <a:pt x="2679" y="10930"/>
                    <a:pt x="2751" y="10859"/>
                    <a:pt x="2751" y="10763"/>
                  </a:cubicBezTo>
                  <a:lnTo>
                    <a:pt x="2751" y="8954"/>
                  </a:lnTo>
                  <a:cubicBezTo>
                    <a:pt x="2858" y="9073"/>
                    <a:pt x="2989" y="9168"/>
                    <a:pt x="3120" y="9263"/>
                  </a:cubicBezTo>
                  <a:cubicBezTo>
                    <a:pt x="3418" y="9454"/>
                    <a:pt x="3775" y="9561"/>
                    <a:pt x="4132" y="9561"/>
                  </a:cubicBezTo>
                  <a:cubicBezTo>
                    <a:pt x="4489" y="9561"/>
                    <a:pt x="4834" y="9454"/>
                    <a:pt x="5144" y="9263"/>
                  </a:cubicBezTo>
                  <a:cubicBezTo>
                    <a:pt x="5275" y="9168"/>
                    <a:pt x="5418" y="9073"/>
                    <a:pt x="5513" y="8954"/>
                  </a:cubicBezTo>
                  <a:lnTo>
                    <a:pt x="5513" y="9573"/>
                  </a:lnTo>
                  <a:cubicBezTo>
                    <a:pt x="5513" y="9668"/>
                    <a:pt x="5596" y="9739"/>
                    <a:pt x="5680" y="9739"/>
                  </a:cubicBezTo>
                  <a:cubicBezTo>
                    <a:pt x="5775" y="9739"/>
                    <a:pt x="5846" y="9668"/>
                    <a:pt x="5846" y="9573"/>
                  </a:cubicBezTo>
                  <a:lnTo>
                    <a:pt x="5846" y="9382"/>
                  </a:lnTo>
                  <a:lnTo>
                    <a:pt x="6382" y="9382"/>
                  </a:lnTo>
                  <a:lnTo>
                    <a:pt x="6382" y="10763"/>
                  </a:lnTo>
                  <a:cubicBezTo>
                    <a:pt x="6382" y="10859"/>
                    <a:pt x="6454" y="10930"/>
                    <a:pt x="6549" y="10930"/>
                  </a:cubicBezTo>
                  <a:cubicBezTo>
                    <a:pt x="6632" y="10930"/>
                    <a:pt x="6704" y="10859"/>
                    <a:pt x="6704" y="10763"/>
                  </a:cubicBezTo>
                  <a:lnTo>
                    <a:pt x="6704" y="8561"/>
                  </a:lnTo>
                  <a:lnTo>
                    <a:pt x="7359" y="8787"/>
                  </a:lnTo>
                  <a:cubicBezTo>
                    <a:pt x="7704" y="8906"/>
                    <a:pt x="7942" y="9239"/>
                    <a:pt x="7942" y="9608"/>
                  </a:cubicBezTo>
                  <a:lnTo>
                    <a:pt x="7942" y="10751"/>
                  </a:lnTo>
                  <a:cubicBezTo>
                    <a:pt x="7942" y="10847"/>
                    <a:pt x="8013" y="10918"/>
                    <a:pt x="8109" y="10918"/>
                  </a:cubicBezTo>
                  <a:cubicBezTo>
                    <a:pt x="8192" y="10918"/>
                    <a:pt x="8275" y="10847"/>
                    <a:pt x="8275" y="10751"/>
                  </a:cubicBezTo>
                  <a:lnTo>
                    <a:pt x="8275" y="9608"/>
                  </a:lnTo>
                  <a:cubicBezTo>
                    <a:pt x="8240" y="9120"/>
                    <a:pt x="7918" y="8668"/>
                    <a:pt x="7442" y="8501"/>
                  </a:cubicBezTo>
                  <a:lnTo>
                    <a:pt x="7204" y="8418"/>
                  </a:lnTo>
                  <a:lnTo>
                    <a:pt x="7204" y="8025"/>
                  </a:lnTo>
                  <a:cubicBezTo>
                    <a:pt x="7204" y="7572"/>
                    <a:pt x="6835" y="7180"/>
                    <a:pt x="6358" y="7180"/>
                  </a:cubicBezTo>
                  <a:lnTo>
                    <a:pt x="5311" y="7180"/>
                  </a:lnTo>
                  <a:lnTo>
                    <a:pt x="5311" y="7013"/>
                  </a:lnTo>
                  <a:cubicBezTo>
                    <a:pt x="5942" y="6656"/>
                    <a:pt x="6382" y="6013"/>
                    <a:pt x="6489" y="5275"/>
                  </a:cubicBezTo>
                  <a:lnTo>
                    <a:pt x="6608" y="5275"/>
                  </a:lnTo>
                  <a:cubicBezTo>
                    <a:pt x="6930" y="5275"/>
                    <a:pt x="7192" y="5001"/>
                    <a:pt x="7192" y="4691"/>
                  </a:cubicBezTo>
                  <a:lnTo>
                    <a:pt x="7192" y="3751"/>
                  </a:lnTo>
                  <a:cubicBezTo>
                    <a:pt x="7192" y="2596"/>
                    <a:pt x="6418" y="1607"/>
                    <a:pt x="5346" y="1298"/>
                  </a:cubicBezTo>
                  <a:cubicBezTo>
                    <a:pt x="5430" y="1167"/>
                    <a:pt x="5477" y="1000"/>
                    <a:pt x="5477" y="857"/>
                  </a:cubicBezTo>
                  <a:cubicBezTo>
                    <a:pt x="5477" y="393"/>
                    <a:pt x="5108" y="0"/>
                    <a:pt x="4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66"/>
            <p:cNvSpPr/>
            <p:nvPr/>
          </p:nvSpPr>
          <p:spPr>
            <a:xfrm>
              <a:off x="5529924" y="3201335"/>
              <a:ext cx="10581" cy="26421"/>
            </a:xfrm>
            <a:custGeom>
              <a:avLst/>
              <a:gdLst/>
              <a:ahLst/>
              <a:cxnLst/>
              <a:rect l="l" t="t" r="r" b="b"/>
              <a:pathLst>
                <a:path w="334" h="834" extrusionOk="0">
                  <a:moveTo>
                    <a:pt x="167" y="1"/>
                  </a:moveTo>
                  <a:cubicBezTo>
                    <a:pt x="84" y="1"/>
                    <a:pt x="0" y="72"/>
                    <a:pt x="0" y="167"/>
                  </a:cubicBezTo>
                  <a:lnTo>
                    <a:pt x="0" y="667"/>
                  </a:lnTo>
                  <a:cubicBezTo>
                    <a:pt x="0" y="763"/>
                    <a:pt x="84" y="834"/>
                    <a:pt x="167" y="834"/>
                  </a:cubicBezTo>
                  <a:cubicBezTo>
                    <a:pt x="262" y="834"/>
                    <a:pt x="334" y="763"/>
                    <a:pt x="334" y="667"/>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0" name="Google Shape;10790;p66"/>
          <p:cNvGrpSpPr/>
          <p:nvPr/>
        </p:nvGrpSpPr>
        <p:grpSpPr>
          <a:xfrm>
            <a:off x="8055961" y="2881842"/>
            <a:ext cx="260283" cy="345914"/>
            <a:chOff x="8055961" y="2881842"/>
            <a:chExt cx="260283" cy="345914"/>
          </a:xfrm>
          <a:solidFill>
            <a:schemeClr val="accent1"/>
          </a:solidFill>
        </p:grpSpPr>
        <p:sp>
          <p:nvSpPr>
            <p:cNvPr id="10791" name="Google Shape;10791;p66"/>
            <p:cNvSpPr/>
            <p:nvPr/>
          </p:nvSpPr>
          <p:spPr>
            <a:xfrm>
              <a:off x="8055961" y="2881842"/>
              <a:ext cx="260283" cy="345914"/>
            </a:xfrm>
            <a:custGeom>
              <a:avLst/>
              <a:gdLst/>
              <a:ahLst/>
              <a:cxnLst/>
              <a:rect l="l" t="t" r="r" b="b"/>
              <a:pathLst>
                <a:path w="8216" h="10919" extrusionOk="0">
                  <a:moveTo>
                    <a:pt x="4918" y="2358"/>
                  </a:moveTo>
                  <a:cubicBezTo>
                    <a:pt x="5120" y="2656"/>
                    <a:pt x="5334" y="2882"/>
                    <a:pt x="5561" y="3073"/>
                  </a:cubicBezTo>
                  <a:lnTo>
                    <a:pt x="4477" y="3073"/>
                  </a:lnTo>
                  <a:cubicBezTo>
                    <a:pt x="4429" y="3073"/>
                    <a:pt x="4382" y="3085"/>
                    <a:pt x="4358" y="3132"/>
                  </a:cubicBezTo>
                  <a:cubicBezTo>
                    <a:pt x="4310" y="3168"/>
                    <a:pt x="4298" y="3216"/>
                    <a:pt x="4298" y="3251"/>
                  </a:cubicBezTo>
                  <a:lnTo>
                    <a:pt x="4322" y="3442"/>
                  </a:lnTo>
                  <a:cubicBezTo>
                    <a:pt x="4263" y="3418"/>
                    <a:pt x="4191" y="3418"/>
                    <a:pt x="4120" y="3418"/>
                  </a:cubicBezTo>
                  <a:cubicBezTo>
                    <a:pt x="4048" y="3418"/>
                    <a:pt x="3965" y="3430"/>
                    <a:pt x="3906" y="3442"/>
                  </a:cubicBezTo>
                  <a:lnTo>
                    <a:pt x="3941" y="3251"/>
                  </a:lnTo>
                  <a:lnTo>
                    <a:pt x="3941" y="3228"/>
                  </a:lnTo>
                  <a:cubicBezTo>
                    <a:pt x="4263" y="2966"/>
                    <a:pt x="4596" y="2692"/>
                    <a:pt x="4918" y="2358"/>
                  </a:cubicBezTo>
                  <a:close/>
                  <a:moveTo>
                    <a:pt x="3572" y="3478"/>
                  </a:moveTo>
                  <a:lnTo>
                    <a:pt x="3525" y="3823"/>
                  </a:lnTo>
                  <a:cubicBezTo>
                    <a:pt x="3525" y="3823"/>
                    <a:pt x="3513" y="3894"/>
                    <a:pt x="3513" y="3906"/>
                  </a:cubicBezTo>
                  <a:cubicBezTo>
                    <a:pt x="3429" y="4121"/>
                    <a:pt x="3239" y="4263"/>
                    <a:pt x="3013" y="4263"/>
                  </a:cubicBezTo>
                  <a:lnTo>
                    <a:pt x="2858" y="4263"/>
                  </a:lnTo>
                  <a:cubicBezTo>
                    <a:pt x="2739" y="4263"/>
                    <a:pt x="2632" y="4204"/>
                    <a:pt x="2572" y="4121"/>
                  </a:cubicBezTo>
                  <a:cubicBezTo>
                    <a:pt x="2596" y="4097"/>
                    <a:pt x="2620" y="4085"/>
                    <a:pt x="2644" y="4073"/>
                  </a:cubicBezTo>
                  <a:cubicBezTo>
                    <a:pt x="2739" y="4013"/>
                    <a:pt x="2834" y="3954"/>
                    <a:pt x="2941" y="3894"/>
                  </a:cubicBezTo>
                  <a:lnTo>
                    <a:pt x="2941" y="3906"/>
                  </a:lnTo>
                  <a:cubicBezTo>
                    <a:pt x="2929" y="4013"/>
                    <a:pt x="3001" y="4073"/>
                    <a:pt x="3096" y="4073"/>
                  </a:cubicBezTo>
                  <a:cubicBezTo>
                    <a:pt x="3179" y="4073"/>
                    <a:pt x="3239" y="4001"/>
                    <a:pt x="3239" y="3906"/>
                  </a:cubicBezTo>
                  <a:lnTo>
                    <a:pt x="3239" y="3704"/>
                  </a:lnTo>
                  <a:cubicBezTo>
                    <a:pt x="3346" y="3632"/>
                    <a:pt x="3453" y="3549"/>
                    <a:pt x="3572" y="3478"/>
                  </a:cubicBezTo>
                  <a:close/>
                  <a:moveTo>
                    <a:pt x="4965" y="3370"/>
                  </a:moveTo>
                  <a:lnTo>
                    <a:pt x="4965" y="3382"/>
                  </a:lnTo>
                  <a:lnTo>
                    <a:pt x="5811" y="3382"/>
                  </a:lnTo>
                  <a:lnTo>
                    <a:pt x="5727" y="3966"/>
                  </a:lnTo>
                  <a:cubicBezTo>
                    <a:pt x="5692" y="4144"/>
                    <a:pt x="5549" y="4263"/>
                    <a:pt x="5382" y="4263"/>
                  </a:cubicBezTo>
                  <a:lnTo>
                    <a:pt x="5215" y="4263"/>
                  </a:lnTo>
                  <a:cubicBezTo>
                    <a:pt x="4977" y="4263"/>
                    <a:pt x="4775" y="4097"/>
                    <a:pt x="4715" y="3882"/>
                  </a:cubicBezTo>
                  <a:cubicBezTo>
                    <a:pt x="4715" y="3847"/>
                    <a:pt x="4703" y="3823"/>
                    <a:pt x="4703" y="3787"/>
                  </a:cubicBezTo>
                  <a:cubicBezTo>
                    <a:pt x="4679" y="3668"/>
                    <a:pt x="4644" y="3370"/>
                    <a:pt x="4644" y="3370"/>
                  </a:cubicBezTo>
                  <a:close/>
                  <a:moveTo>
                    <a:pt x="4453" y="311"/>
                  </a:moveTo>
                  <a:cubicBezTo>
                    <a:pt x="4549" y="311"/>
                    <a:pt x="4632" y="322"/>
                    <a:pt x="4715" y="358"/>
                  </a:cubicBezTo>
                  <a:cubicBezTo>
                    <a:pt x="5072" y="453"/>
                    <a:pt x="5299" y="811"/>
                    <a:pt x="5275" y="1215"/>
                  </a:cubicBezTo>
                  <a:cubicBezTo>
                    <a:pt x="5275" y="1299"/>
                    <a:pt x="5334" y="1382"/>
                    <a:pt x="5430" y="1382"/>
                  </a:cubicBezTo>
                  <a:cubicBezTo>
                    <a:pt x="5513" y="1382"/>
                    <a:pt x="5584" y="1323"/>
                    <a:pt x="5584" y="1227"/>
                  </a:cubicBezTo>
                  <a:cubicBezTo>
                    <a:pt x="5608" y="1025"/>
                    <a:pt x="5572" y="823"/>
                    <a:pt x="5501" y="668"/>
                  </a:cubicBezTo>
                  <a:lnTo>
                    <a:pt x="5501" y="668"/>
                  </a:lnTo>
                  <a:cubicBezTo>
                    <a:pt x="6084" y="751"/>
                    <a:pt x="6525" y="1263"/>
                    <a:pt x="6525" y="1858"/>
                  </a:cubicBezTo>
                  <a:lnTo>
                    <a:pt x="6525" y="3299"/>
                  </a:lnTo>
                  <a:cubicBezTo>
                    <a:pt x="6215" y="3156"/>
                    <a:pt x="5596" y="2811"/>
                    <a:pt x="5144" y="2120"/>
                  </a:cubicBezTo>
                  <a:cubicBezTo>
                    <a:pt x="5191" y="2061"/>
                    <a:pt x="5251" y="2025"/>
                    <a:pt x="5299" y="1966"/>
                  </a:cubicBezTo>
                  <a:cubicBezTo>
                    <a:pt x="5358" y="1906"/>
                    <a:pt x="5358" y="1799"/>
                    <a:pt x="5275" y="1739"/>
                  </a:cubicBezTo>
                  <a:cubicBezTo>
                    <a:pt x="5246" y="1711"/>
                    <a:pt x="5210" y="1696"/>
                    <a:pt x="5173" y="1696"/>
                  </a:cubicBezTo>
                  <a:cubicBezTo>
                    <a:pt x="5132" y="1696"/>
                    <a:pt x="5092" y="1714"/>
                    <a:pt x="5060" y="1751"/>
                  </a:cubicBezTo>
                  <a:cubicBezTo>
                    <a:pt x="3727" y="3239"/>
                    <a:pt x="2060" y="4061"/>
                    <a:pt x="1429" y="4323"/>
                  </a:cubicBezTo>
                  <a:cubicBezTo>
                    <a:pt x="1465" y="4061"/>
                    <a:pt x="1512" y="3585"/>
                    <a:pt x="1512" y="2882"/>
                  </a:cubicBezTo>
                  <a:cubicBezTo>
                    <a:pt x="1512" y="2192"/>
                    <a:pt x="1798" y="1549"/>
                    <a:pt x="2322" y="1049"/>
                  </a:cubicBezTo>
                  <a:cubicBezTo>
                    <a:pt x="2822" y="572"/>
                    <a:pt x="3477" y="311"/>
                    <a:pt x="4120" y="311"/>
                  </a:cubicBezTo>
                  <a:close/>
                  <a:moveTo>
                    <a:pt x="6108" y="3466"/>
                  </a:moveTo>
                  <a:cubicBezTo>
                    <a:pt x="6144" y="3478"/>
                    <a:pt x="6156" y="3490"/>
                    <a:pt x="6192" y="3490"/>
                  </a:cubicBezTo>
                  <a:cubicBezTo>
                    <a:pt x="6227" y="3632"/>
                    <a:pt x="6346" y="3728"/>
                    <a:pt x="6501" y="3728"/>
                  </a:cubicBezTo>
                  <a:lnTo>
                    <a:pt x="6584" y="3728"/>
                  </a:lnTo>
                  <a:cubicBezTo>
                    <a:pt x="6739" y="3728"/>
                    <a:pt x="6858" y="3847"/>
                    <a:pt x="6858" y="4001"/>
                  </a:cubicBezTo>
                  <a:cubicBezTo>
                    <a:pt x="6858" y="4144"/>
                    <a:pt x="6739" y="4263"/>
                    <a:pt x="6584" y="4263"/>
                  </a:cubicBezTo>
                  <a:lnTo>
                    <a:pt x="6477" y="4263"/>
                  </a:lnTo>
                  <a:cubicBezTo>
                    <a:pt x="6477" y="4180"/>
                    <a:pt x="6418" y="4097"/>
                    <a:pt x="6334" y="4097"/>
                  </a:cubicBezTo>
                  <a:cubicBezTo>
                    <a:pt x="6239" y="4097"/>
                    <a:pt x="6168" y="4156"/>
                    <a:pt x="6156" y="4252"/>
                  </a:cubicBezTo>
                  <a:cubicBezTo>
                    <a:pt x="6108" y="4775"/>
                    <a:pt x="5882" y="5252"/>
                    <a:pt x="5501" y="5609"/>
                  </a:cubicBezTo>
                  <a:cubicBezTo>
                    <a:pt x="5108" y="5966"/>
                    <a:pt x="4620" y="6157"/>
                    <a:pt x="4096" y="6157"/>
                  </a:cubicBezTo>
                  <a:cubicBezTo>
                    <a:pt x="3596" y="6157"/>
                    <a:pt x="3108" y="5966"/>
                    <a:pt x="2715" y="5621"/>
                  </a:cubicBezTo>
                  <a:cubicBezTo>
                    <a:pt x="2358" y="5287"/>
                    <a:pt x="2143" y="4859"/>
                    <a:pt x="2060" y="4382"/>
                  </a:cubicBezTo>
                  <a:cubicBezTo>
                    <a:pt x="2120" y="4359"/>
                    <a:pt x="2203" y="4311"/>
                    <a:pt x="2274" y="4287"/>
                  </a:cubicBezTo>
                  <a:cubicBezTo>
                    <a:pt x="2393" y="4478"/>
                    <a:pt x="2596" y="4597"/>
                    <a:pt x="2834" y="4597"/>
                  </a:cubicBezTo>
                  <a:lnTo>
                    <a:pt x="3001" y="4597"/>
                  </a:lnTo>
                  <a:cubicBezTo>
                    <a:pt x="3382" y="4597"/>
                    <a:pt x="3727" y="4311"/>
                    <a:pt x="3822" y="3942"/>
                  </a:cubicBezTo>
                  <a:cubicBezTo>
                    <a:pt x="3858" y="3823"/>
                    <a:pt x="3965" y="3728"/>
                    <a:pt x="4108" y="3728"/>
                  </a:cubicBezTo>
                  <a:cubicBezTo>
                    <a:pt x="4239" y="3728"/>
                    <a:pt x="4358" y="3823"/>
                    <a:pt x="4382" y="3942"/>
                  </a:cubicBezTo>
                  <a:cubicBezTo>
                    <a:pt x="4477" y="4311"/>
                    <a:pt x="4822" y="4597"/>
                    <a:pt x="5203" y="4597"/>
                  </a:cubicBezTo>
                  <a:lnTo>
                    <a:pt x="5370" y="4597"/>
                  </a:lnTo>
                  <a:cubicBezTo>
                    <a:pt x="5692" y="4597"/>
                    <a:pt x="5989" y="4347"/>
                    <a:pt x="6037" y="4013"/>
                  </a:cubicBezTo>
                  <a:lnTo>
                    <a:pt x="6108" y="3466"/>
                  </a:lnTo>
                  <a:close/>
                  <a:moveTo>
                    <a:pt x="4977" y="6311"/>
                  </a:moveTo>
                  <a:lnTo>
                    <a:pt x="4977" y="6859"/>
                  </a:lnTo>
                  <a:cubicBezTo>
                    <a:pt x="4977" y="7216"/>
                    <a:pt x="5203" y="7526"/>
                    <a:pt x="5549" y="7645"/>
                  </a:cubicBezTo>
                  <a:lnTo>
                    <a:pt x="5799" y="7740"/>
                  </a:lnTo>
                  <a:lnTo>
                    <a:pt x="5656" y="8062"/>
                  </a:lnTo>
                  <a:cubicBezTo>
                    <a:pt x="5382" y="8669"/>
                    <a:pt x="4775" y="9062"/>
                    <a:pt x="4120" y="9062"/>
                  </a:cubicBezTo>
                  <a:cubicBezTo>
                    <a:pt x="3453" y="9062"/>
                    <a:pt x="2858" y="8669"/>
                    <a:pt x="2584" y="8062"/>
                  </a:cubicBezTo>
                  <a:lnTo>
                    <a:pt x="2441" y="7740"/>
                  </a:lnTo>
                  <a:lnTo>
                    <a:pt x="2691" y="7645"/>
                  </a:lnTo>
                  <a:cubicBezTo>
                    <a:pt x="3036" y="7526"/>
                    <a:pt x="3251" y="7216"/>
                    <a:pt x="3251" y="6859"/>
                  </a:cubicBezTo>
                  <a:lnTo>
                    <a:pt x="3251" y="6311"/>
                  </a:lnTo>
                  <a:cubicBezTo>
                    <a:pt x="3525" y="6407"/>
                    <a:pt x="3822" y="6466"/>
                    <a:pt x="4120" y="6466"/>
                  </a:cubicBezTo>
                  <a:cubicBezTo>
                    <a:pt x="4418" y="6466"/>
                    <a:pt x="4715" y="6407"/>
                    <a:pt x="4977" y="6311"/>
                  </a:cubicBezTo>
                  <a:close/>
                  <a:moveTo>
                    <a:pt x="4084" y="1"/>
                  </a:moveTo>
                  <a:cubicBezTo>
                    <a:pt x="3358" y="1"/>
                    <a:pt x="2620" y="299"/>
                    <a:pt x="2060" y="834"/>
                  </a:cubicBezTo>
                  <a:cubicBezTo>
                    <a:pt x="1489" y="1382"/>
                    <a:pt x="1155" y="2120"/>
                    <a:pt x="1155" y="2882"/>
                  </a:cubicBezTo>
                  <a:cubicBezTo>
                    <a:pt x="1155" y="4025"/>
                    <a:pt x="1024" y="4537"/>
                    <a:pt x="1024" y="4537"/>
                  </a:cubicBezTo>
                  <a:cubicBezTo>
                    <a:pt x="1012" y="4597"/>
                    <a:pt x="1024" y="4656"/>
                    <a:pt x="1072" y="4704"/>
                  </a:cubicBezTo>
                  <a:cubicBezTo>
                    <a:pt x="1096" y="4728"/>
                    <a:pt x="1143" y="4740"/>
                    <a:pt x="1167" y="4740"/>
                  </a:cubicBezTo>
                  <a:cubicBezTo>
                    <a:pt x="1191" y="4740"/>
                    <a:pt x="1203" y="4740"/>
                    <a:pt x="1227" y="4728"/>
                  </a:cubicBezTo>
                  <a:cubicBezTo>
                    <a:pt x="1250" y="4728"/>
                    <a:pt x="1441" y="4656"/>
                    <a:pt x="1739" y="4525"/>
                  </a:cubicBezTo>
                  <a:cubicBezTo>
                    <a:pt x="1822" y="5025"/>
                    <a:pt x="2096" y="5490"/>
                    <a:pt x="2477" y="5847"/>
                  </a:cubicBezTo>
                  <a:cubicBezTo>
                    <a:pt x="2620" y="5966"/>
                    <a:pt x="2751" y="6073"/>
                    <a:pt x="2894" y="6145"/>
                  </a:cubicBezTo>
                  <a:lnTo>
                    <a:pt x="2894" y="6847"/>
                  </a:lnTo>
                  <a:cubicBezTo>
                    <a:pt x="2894" y="7061"/>
                    <a:pt x="2763" y="7264"/>
                    <a:pt x="2560" y="7335"/>
                  </a:cubicBezTo>
                  <a:lnTo>
                    <a:pt x="786" y="7954"/>
                  </a:lnTo>
                  <a:cubicBezTo>
                    <a:pt x="310" y="8121"/>
                    <a:pt x="0" y="8573"/>
                    <a:pt x="0" y="9074"/>
                  </a:cubicBezTo>
                  <a:lnTo>
                    <a:pt x="0" y="10740"/>
                  </a:lnTo>
                  <a:cubicBezTo>
                    <a:pt x="0" y="10836"/>
                    <a:pt x="72" y="10907"/>
                    <a:pt x="155" y="10907"/>
                  </a:cubicBezTo>
                  <a:cubicBezTo>
                    <a:pt x="250" y="10907"/>
                    <a:pt x="322" y="10836"/>
                    <a:pt x="322" y="10740"/>
                  </a:cubicBezTo>
                  <a:lnTo>
                    <a:pt x="322" y="9074"/>
                  </a:lnTo>
                  <a:cubicBezTo>
                    <a:pt x="322" y="8931"/>
                    <a:pt x="358" y="8788"/>
                    <a:pt x="429" y="8669"/>
                  </a:cubicBezTo>
                  <a:lnTo>
                    <a:pt x="596" y="8824"/>
                  </a:lnTo>
                  <a:cubicBezTo>
                    <a:pt x="619" y="8847"/>
                    <a:pt x="667" y="8871"/>
                    <a:pt x="691" y="8871"/>
                  </a:cubicBezTo>
                  <a:cubicBezTo>
                    <a:pt x="739" y="8871"/>
                    <a:pt x="786" y="8847"/>
                    <a:pt x="810" y="8812"/>
                  </a:cubicBezTo>
                  <a:cubicBezTo>
                    <a:pt x="869" y="8728"/>
                    <a:pt x="858" y="8645"/>
                    <a:pt x="798" y="8585"/>
                  </a:cubicBezTo>
                  <a:lnTo>
                    <a:pt x="619" y="8431"/>
                  </a:lnTo>
                  <a:cubicBezTo>
                    <a:pt x="691" y="8359"/>
                    <a:pt x="798" y="8312"/>
                    <a:pt x="893" y="8276"/>
                  </a:cubicBezTo>
                  <a:lnTo>
                    <a:pt x="2096" y="7835"/>
                  </a:lnTo>
                  <a:lnTo>
                    <a:pt x="2239" y="8181"/>
                  </a:lnTo>
                  <a:cubicBezTo>
                    <a:pt x="2572" y="8907"/>
                    <a:pt x="3286" y="9371"/>
                    <a:pt x="4072" y="9371"/>
                  </a:cubicBezTo>
                  <a:cubicBezTo>
                    <a:pt x="4858" y="9371"/>
                    <a:pt x="5572" y="8907"/>
                    <a:pt x="5906" y="8181"/>
                  </a:cubicBezTo>
                  <a:lnTo>
                    <a:pt x="6049" y="7835"/>
                  </a:lnTo>
                  <a:lnTo>
                    <a:pt x="7263" y="8276"/>
                  </a:lnTo>
                  <a:cubicBezTo>
                    <a:pt x="7358" y="8300"/>
                    <a:pt x="7454" y="8359"/>
                    <a:pt x="7525" y="8431"/>
                  </a:cubicBezTo>
                  <a:lnTo>
                    <a:pt x="6751" y="9085"/>
                  </a:lnTo>
                  <a:cubicBezTo>
                    <a:pt x="6561" y="9252"/>
                    <a:pt x="6454" y="9478"/>
                    <a:pt x="6454" y="9728"/>
                  </a:cubicBezTo>
                  <a:lnTo>
                    <a:pt x="6454" y="10752"/>
                  </a:lnTo>
                  <a:cubicBezTo>
                    <a:pt x="6454" y="10848"/>
                    <a:pt x="6525" y="10919"/>
                    <a:pt x="6620" y="10919"/>
                  </a:cubicBezTo>
                  <a:cubicBezTo>
                    <a:pt x="6704" y="10919"/>
                    <a:pt x="6787" y="10848"/>
                    <a:pt x="6787" y="10752"/>
                  </a:cubicBezTo>
                  <a:lnTo>
                    <a:pt x="6787" y="9728"/>
                  </a:lnTo>
                  <a:cubicBezTo>
                    <a:pt x="6787" y="9586"/>
                    <a:pt x="6846" y="9431"/>
                    <a:pt x="6965" y="9324"/>
                  </a:cubicBezTo>
                  <a:lnTo>
                    <a:pt x="7716" y="8669"/>
                  </a:lnTo>
                  <a:cubicBezTo>
                    <a:pt x="7775" y="8788"/>
                    <a:pt x="7823" y="8943"/>
                    <a:pt x="7823" y="9074"/>
                  </a:cubicBezTo>
                  <a:lnTo>
                    <a:pt x="7823" y="10740"/>
                  </a:lnTo>
                  <a:cubicBezTo>
                    <a:pt x="7823" y="10836"/>
                    <a:pt x="7894" y="10907"/>
                    <a:pt x="7989" y="10907"/>
                  </a:cubicBezTo>
                  <a:cubicBezTo>
                    <a:pt x="8073" y="10907"/>
                    <a:pt x="8144" y="10836"/>
                    <a:pt x="8144" y="10740"/>
                  </a:cubicBezTo>
                  <a:lnTo>
                    <a:pt x="8144" y="9074"/>
                  </a:lnTo>
                  <a:cubicBezTo>
                    <a:pt x="8216" y="8585"/>
                    <a:pt x="7882" y="8133"/>
                    <a:pt x="7418" y="7978"/>
                  </a:cubicBezTo>
                  <a:lnTo>
                    <a:pt x="5656" y="7347"/>
                  </a:lnTo>
                  <a:cubicBezTo>
                    <a:pt x="5441" y="7276"/>
                    <a:pt x="5311" y="7085"/>
                    <a:pt x="5311" y="6859"/>
                  </a:cubicBezTo>
                  <a:lnTo>
                    <a:pt x="5311" y="6157"/>
                  </a:lnTo>
                  <a:cubicBezTo>
                    <a:pt x="5453" y="6073"/>
                    <a:pt x="5608" y="5966"/>
                    <a:pt x="5739" y="5835"/>
                  </a:cubicBezTo>
                  <a:cubicBezTo>
                    <a:pt x="6096" y="5490"/>
                    <a:pt x="6346" y="5049"/>
                    <a:pt x="6442" y="4597"/>
                  </a:cubicBezTo>
                  <a:lnTo>
                    <a:pt x="6584" y="4597"/>
                  </a:lnTo>
                  <a:cubicBezTo>
                    <a:pt x="6918" y="4597"/>
                    <a:pt x="7168" y="4323"/>
                    <a:pt x="7168" y="4013"/>
                  </a:cubicBezTo>
                  <a:cubicBezTo>
                    <a:pt x="7168" y="3775"/>
                    <a:pt x="7037" y="3573"/>
                    <a:pt x="6823" y="3478"/>
                  </a:cubicBezTo>
                  <a:lnTo>
                    <a:pt x="6823" y="1870"/>
                  </a:lnTo>
                  <a:cubicBezTo>
                    <a:pt x="6823" y="1025"/>
                    <a:pt x="6144" y="334"/>
                    <a:pt x="5299" y="334"/>
                  </a:cubicBezTo>
                  <a:lnTo>
                    <a:pt x="5251" y="334"/>
                  </a:lnTo>
                  <a:cubicBezTo>
                    <a:pt x="5132" y="203"/>
                    <a:pt x="4965" y="96"/>
                    <a:pt x="4787" y="61"/>
                  </a:cubicBezTo>
                  <a:cubicBezTo>
                    <a:pt x="4668" y="25"/>
                    <a:pt x="4549"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66"/>
            <p:cNvSpPr/>
            <p:nvPr/>
          </p:nvSpPr>
          <p:spPr>
            <a:xfrm>
              <a:off x="8164591" y="3033589"/>
              <a:ext cx="43402" cy="15396"/>
            </a:xfrm>
            <a:custGeom>
              <a:avLst/>
              <a:gdLst/>
              <a:ahLst/>
              <a:cxnLst/>
              <a:rect l="l" t="t" r="r" b="b"/>
              <a:pathLst>
                <a:path w="1370" h="486" extrusionOk="0">
                  <a:moveTo>
                    <a:pt x="173" y="0"/>
                  </a:moveTo>
                  <a:cubicBezTo>
                    <a:pt x="131" y="0"/>
                    <a:pt x="90" y="15"/>
                    <a:pt x="60" y="45"/>
                  </a:cubicBezTo>
                  <a:cubicBezTo>
                    <a:pt x="0" y="104"/>
                    <a:pt x="0" y="212"/>
                    <a:pt x="60" y="271"/>
                  </a:cubicBezTo>
                  <a:cubicBezTo>
                    <a:pt x="203" y="402"/>
                    <a:pt x="441" y="485"/>
                    <a:pt x="691" y="485"/>
                  </a:cubicBezTo>
                  <a:cubicBezTo>
                    <a:pt x="941" y="485"/>
                    <a:pt x="1179" y="414"/>
                    <a:pt x="1310" y="271"/>
                  </a:cubicBezTo>
                  <a:cubicBezTo>
                    <a:pt x="1370" y="212"/>
                    <a:pt x="1370" y="104"/>
                    <a:pt x="1310" y="45"/>
                  </a:cubicBezTo>
                  <a:cubicBezTo>
                    <a:pt x="1280" y="15"/>
                    <a:pt x="1242" y="0"/>
                    <a:pt x="1203" y="0"/>
                  </a:cubicBezTo>
                  <a:cubicBezTo>
                    <a:pt x="1164" y="0"/>
                    <a:pt x="1125" y="15"/>
                    <a:pt x="1096" y="45"/>
                  </a:cubicBezTo>
                  <a:cubicBezTo>
                    <a:pt x="1036" y="104"/>
                    <a:pt x="893" y="164"/>
                    <a:pt x="691" y="164"/>
                  </a:cubicBezTo>
                  <a:cubicBezTo>
                    <a:pt x="477" y="164"/>
                    <a:pt x="346" y="93"/>
                    <a:pt x="286" y="45"/>
                  </a:cubicBez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66"/>
            <p:cNvSpPr/>
            <p:nvPr/>
          </p:nvSpPr>
          <p:spPr>
            <a:xfrm>
              <a:off x="8213632" y="2995383"/>
              <a:ext cx="10581" cy="15492"/>
            </a:xfrm>
            <a:custGeom>
              <a:avLst/>
              <a:gdLst/>
              <a:ahLst/>
              <a:cxnLst/>
              <a:rect l="l" t="t" r="r" b="b"/>
              <a:pathLst>
                <a:path w="334" h="489" extrusionOk="0">
                  <a:moveTo>
                    <a:pt x="167" y="1"/>
                  </a:moveTo>
                  <a:cubicBezTo>
                    <a:pt x="83" y="1"/>
                    <a:pt x="0" y="72"/>
                    <a:pt x="0" y="167"/>
                  </a:cubicBezTo>
                  <a:lnTo>
                    <a:pt x="0" y="322"/>
                  </a:lnTo>
                  <a:cubicBezTo>
                    <a:pt x="0" y="417"/>
                    <a:pt x="83" y="489"/>
                    <a:pt x="167" y="489"/>
                  </a:cubicBezTo>
                  <a:cubicBezTo>
                    <a:pt x="250" y="489"/>
                    <a:pt x="334" y="417"/>
                    <a:pt x="334" y="322"/>
                  </a:cubicBezTo>
                  <a:lnTo>
                    <a:pt x="334" y="167"/>
                  </a:ln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66"/>
            <p:cNvSpPr/>
            <p:nvPr/>
          </p:nvSpPr>
          <p:spPr>
            <a:xfrm>
              <a:off x="8088401" y="3165758"/>
              <a:ext cx="21511" cy="61998"/>
            </a:xfrm>
            <a:custGeom>
              <a:avLst/>
              <a:gdLst/>
              <a:ahLst/>
              <a:cxnLst/>
              <a:rect l="l" t="t" r="r" b="b"/>
              <a:pathLst>
                <a:path w="679" h="1957" extrusionOk="0">
                  <a:moveTo>
                    <a:pt x="176" y="1"/>
                  </a:moveTo>
                  <a:cubicBezTo>
                    <a:pt x="132" y="1"/>
                    <a:pt x="93" y="19"/>
                    <a:pt x="60" y="52"/>
                  </a:cubicBezTo>
                  <a:cubicBezTo>
                    <a:pt x="0" y="123"/>
                    <a:pt x="12" y="219"/>
                    <a:pt x="72" y="278"/>
                  </a:cubicBezTo>
                  <a:lnTo>
                    <a:pt x="179" y="362"/>
                  </a:lnTo>
                  <a:cubicBezTo>
                    <a:pt x="298" y="469"/>
                    <a:pt x="357" y="600"/>
                    <a:pt x="357" y="766"/>
                  </a:cubicBezTo>
                  <a:lnTo>
                    <a:pt x="357" y="1790"/>
                  </a:lnTo>
                  <a:cubicBezTo>
                    <a:pt x="357" y="1886"/>
                    <a:pt x="429" y="1957"/>
                    <a:pt x="524" y="1957"/>
                  </a:cubicBezTo>
                  <a:cubicBezTo>
                    <a:pt x="607" y="1957"/>
                    <a:pt x="679" y="1886"/>
                    <a:pt x="679" y="1790"/>
                  </a:cubicBezTo>
                  <a:lnTo>
                    <a:pt x="679" y="766"/>
                  </a:lnTo>
                  <a:cubicBezTo>
                    <a:pt x="679" y="528"/>
                    <a:pt x="584" y="290"/>
                    <a:pt x="381" y="123"/>
                  </a:cubicBezTo>
                  <a:lnTo>
                    <a:pt x="286" y="40"/>
                  </a:lnTo>
                  <a:cubicBezTo>
                    <a:pt x="248" y="13"/>
                    <a:pt x="211"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5" name="Google Shape;10795;p66"/>
          <p:cNvGrpSpPr/>
          <p:nvPr/>
        </p:nvGrpSpPr>
        <p:grpSpPr>
          <a:xfrm>
            <a:off x="7609368" y="2893912"/>
            <a:ext cx="264813" cy="353105"/>
            <a:chOff x="7609368" y="2893912"/>
            <a:chExt cx="264813" cy="353105"/>
          </a:xfrm>
          <a:solidFill>
            <a:schemeClr val="accent1"/>
          </a:solidFill>
        </p:grpSpPr>
        <p:sp>
          <p:nvSpPr>
            <p:cNvPr id="10796" name="Google Shape;10796;p66"/>
            <p:cNvSpPr/>
            <p:nvPr/>
          </p:nvSpPr>
          <p:spPr>
            <a:xfrm>
              <a:off x="7703267" y="3015753"/>
              <a:ext cx="10233" cy="15872"/>
            </a:xfrm>
            <a:custGeom>
              <a:avLst/>
              <a:gdLst/>
              <a:ahLst/>
              <a:cxnLst/>
              <a:rect l="l" t="t" r="r" b="b"/>
              <a:pathLst>
                <a:path w="323" h="501" extrusionOk="0">
                  <a:moveTo>
                    <a:pt x="156" y="1"/>
                  </a:moveTo>
                  <a:cubicBezTo>
                    <a:pt x="72" y="1"/>
                    <a:pt x="1" y="72"/>
                    <a:pt x="1" y="155"/>
                  </a:cubicBezTo>
                  <a:lnTo>
                    <a:pt x="1" y="334"/>
                  </a:lnTo>
                  <a:cubicBezTo>
                    <a:pt x="1" y="429"/>
                    <a:pt x="72" y="501"/>
                    <a:pt x="156" y="501"/>
                  </a:cubicBezTo>
                  <a:cubicBezTo>
                    <a:pt x="251" y="501"/>
                    <a:pt x="322" y="429"/>
                    <a:pt x="322" y="334"/>
                  </a:cubicBezTo>
                  <a:lnTo>
                    <a:pt x="322" y="155"/>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66"/>
            <p:cNvSpPr/>
            <p:nvPr/>
          </p:nvSpPr>
          <p:spPr>
            <a:xfrm>
              <a:off x="7769288" y="3015753"/>
              <a:ext cx="10233" cy="15872"/>
            </a:xfrm>
            <a:custGeom>
              <a:avLst/>
              <a:gdLst/>
              <a:ahLst/>
              <a:cxnLst/>
              <a:rect l="l" t="t" r="r" b="b"/>
              <a:pathLst>
                <a:path w="323" h="501" extrusionOk="0">
                  <a:moveTo>
                    <a:pt x="155" y="1"/>
                  </a:moveTo>
                  <a:cubicBezTo>
                    <a:pt x="72" y="1"/>
                    <a:pt x="1" y="72"/>
                    <a:pt x="1" y="155"/>
                  </a:cubicBezTo>
                  <a:lnTo>
                    <a:pt x="1" y="334"/>
                  </a:lnTo>
                  <a:cubicBezTo>
                    <a:pt x="1" y="429"/>
                    <a:pt x="72" y="501"/>
                    <a:pt x="155" y="501"/>
                  </a:cubicBezTo>
                  <a:cubicBezTo>
                    <a:pt x="251" y="501"/>
                    <a:pt x="322" y="429"/>
                    <a:pt x="322" y="334"/>
                  </a:cubicBezTo>
                  <a:lnTo>
                    <a:pt x="322" y="155"/>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66"/>
            <p:cNvSpPr/>
            <p:nvPr/>
          </p:nvSpPr>
          <p:spPr>
            <a:xfrm>
              <a:off x="7697628" y="2997664"/>
              <a:ext cx="21542" cy="11722"/>
            </a:xfrm>
            <a:custGeom>
              <a:avLst/>
              <a:gdLst/>
              <a:ahLst/>
              <a:cxnLst/>
              <a:rect l="l" t="t" r="r" b="b"/>
              <a:pathLst>
                <a:path w="680" h="370" extrusionOk="0">
                  <a:moveTo>
                    <a:pt x="489" y="0"/>
                  </a:moveTo>
                  <a:lnTo>
                    <a:pt x="143" y="48"/>
                  </a:lnTo>
                  <a:cubicBezTo>
                    <a:pt x="60" y="60"/>
                    <a:pt x="0" y="131"/>
                    <a:pt x="0" y="226"/>
                  </a:cubicBezTo>
                  <a:cubicBezTo>
                    <a:pt x="12" y="310"/>
                    <a:pt x="72" y="369"/>
                    <a:pt x="155" y="369"/>
                  </a:cubicBezTo>
                  <a:lnTo>
                    <a:pt x="167" y="369"/>
                  </a:lnTo>
                  <a:lnTo>
                    <a:pt x="512" y="334"/>
                  </a:lnTo>
                  <a:cubicBezTo>
                    <a:pt x="620" y="322"/>
                    <a:pt x="679" y="238"/>
                    <a:pt x="667" y="155"/>
                  </a:cubicBezTo>
                  <a:cubicBezTo>
                    <a:pt x="655" y="60"/>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66"/>
            <p:cNvSpPr/>
            <p:nvPr/>
          </p:nvSpPr>
          <p:spPr>
            <a:xfrm>
              <a:off x="7763618" y="2997600"/>
              <a:ext cx="21542" cy="11785"/>
            </a:xfrm>
            <a:custGeom>
              <a:avLst/>
              <a:gdLst/>
              <a:ahLst/>
              <a:cxnLst/>
              <a:rect l="l" t="t" r="r" b="b"/>
              <a:pathLst>
                <a:path w="680" h="372" extrusionOk="0">
                  <a:moveTo>
                    <a:pt x="171" y="1"/>
                  </a:moveTo>
                  <a:cubicBezTo>
                    <a:pt x="86" y="1"/>
                    <a:pt x="24" y="69"/>
                    <a:pt x="13" y="157"/>
                  </a:cubicBezTo>
                  <a:cubicBezTo>
                    <a:pt x="1" y="240"/>
                    <a:pt x="72" y="312"/>
                    <a:pt x="156" y="336"/>
                  </a:cubicBezTo>
                  <a:lnTo>
                    <a:pt x="501" y="371"/>
                  </a:lnTo>
                  <a:lnTo>
                    <a:pt x="513" y="371"/>
                  </a:lnTo>
                  <a:cubicBezTo>
                    <a:pt x="584" y="371"/>
                    <a:pt x="668" y="312"/>
                    <a:pt x="680" y="228"/>
                  </a:cubicBezTo>
                  <a:cubicBezTo>
                    <a:pt x="680" y="133"/>
                    <a:pt x="620" y="62"/>
                    <a:pt x="537" y="50"/>
                  </a:cubicBezTo>
                  <a:lnTo>
                    <a:pt x="191" y="2"/>
                  </a:lnTo>
                  <a:cubicBezTo>
                    <a:pt x="184" y="1"/>
                    <a:pt x="178" y="1"/>
                    <a:pt x="1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66"/>
            <p:cNvSpPr/>
            <p:nvPr/>
          </p:nvSpPr>
          <p:spPr>
            <a:xfrm>
              <a:off x="7609368" y="2893912"/>
              <a:ext cx="264813" cy="353105"/>
            </a:xfrm>
            <a:custGeom>
              <a:avLst/>
              <a:gdLst/>
              <a:ahLst/>
              <a:cxnLst/>
              <a:rect l="l" t="t" r="r" b="b"/>
              <a:pathLst>
                <a:path w="8359" h="11146" extrusionOk="0">
                  <a:moveTo>
                    <a:pt x="4168" y="370"/>
                  </a:moveTo>
                  <a:cubicBezTo>
                    <a:pt x="5715" y="370"/>
                    <a:pt x="6965" y="1620"/>
                    <a:pt x="6965" y="3168"/>
                  </a:cubicBezTo>
                  <a:cubicBezTo>
                    <a:pt x="6965" y="3370"/>
                    <a:pt x="6954" y="3561"/>
                    <a:pt x="6906" y="3751"/>
                  </a:cubicBezTo>
                  <a:cubicBezTo>
                    <a:pt x="6846" y="3728"/>
                    <a:pt x="6775" y="3704"/>
                    <a:pt x="6692" y="3704"/>
                  </a:cubicBezTo>
                  <a:lnTo>
                    <a:pt x="6596" y="3704"/>
                  </a:lnTo>
                  <a:lnTo>
                    <a:pt x="6596" y="3323"/>
                  </a:lnTo>
                  <a:lnTo>
                    <a:pt x="6608" y="3323"/>
                  </a:lnTo>
                  <a:cubicBezTo>
                    <a:pt x="6692" y="3323"/>
                    <a:pt x="6763" y="3251"/>
                    <a:pt x="6763" y="3156"/>
                  </a:cubicBezTo>
                  <a:cubicBezTo>
                    <a:pt x="6763" y="3073"/>
                    <a:pt x="6692" y="2989"/>
                    <a:pt x="6608" y="2989"/>
                  </a:cubicBezTo>
                  <a:cubicBezTo>
                    <a:pt x="5239" y="2989"/>
                    <a:pt x="4251" y="2549"/>
                    <a:pt x="3667" y="2180"/>
                  </a:cubicBezTo>
                  <a:cubicBezTo>
                    <a:pt x="3036" y="1775"/>
                    <a:pt x="2715" y="1358"/>
                    <a:pt x="2703" y="1358"/>
                  </a:cubicBezTo>
                  <a:cubicBezTo>
                    <a:pt x="2667" y="1315"/>
                    <a:pt x="2617" y="1289"/>
                    <a:pt x="2568" y="1289"/>
                  </a:cubicBezTo>
                  <a:cubicBezTo>
                    <a:pt x="2536" y="1289"/>
                    <a:pt x="2505" y="1299"/>
                    <a:pt x="2477" y="1323"/>
                  </a:cubicBezTo>
                  <a:cubicBezTo>
                    <a:pt x="2405" y="1382"/>
                    <a:pt x="2393" y="1489"/>
                    <a:pt x="2453" y="1549"/>
                  </a:cubicBezTo>
                  <a:cubicBezTo>
                    <a:pt x="2465" y="1561"/>
                    <a:pt x="2798" y="2001"/>
                    <a:pt x="3477" y="2430"/>
                  </a:cubicBezTo>
                  <a:cubicBezTo>
                    <a:pt x="4060" y="2799"/>
                    <a:pt x="5001" y="3216"/>
                    <a:pt x="6263" y="3287"/>
                  </a:cubicBezTo>
                  <a:lnTo>
                    <a:pt x="6263" y="3847"/>
                  </a:lnTo>
                  <a:cubicBezTo>
                    <a:pt x="6263" y="3906"/>
                    <a:pt x="6299" y="3942"/>
                    <a:pt x="6334" y="3978"/>
                  </a:cubicBezTo>
                  <a:cubicBezTo>
                    <a:pt x="6382" y="4001"/>
                    <a:pt x="6382" y="4001"/>
                    <a:pt x="6549" y="4001"/>
                  </a:cubicBezTo>
                  <a:lnTo>
                    <a:pt x="6680" y="4001"/>
                  </a:lnTo>
                  <a:cubicBezTo>
                    <a:pt x="6835" y="4001"/>
                    <a:pt x="6954" y="4121"/>
                    <a:pt x="6954" y="4275"/>
                  </a:cubicBezTo>
                  <a:cubicBezTo>
                    <a:pt x="6954" y="4418"/>
                    <a:pt x="6835" y="4537"/>
                    <a:pt x="6680" y="4537"/>
                  </a:cubicBezTo>
                  <a:lnTo>
                    <a:pt x="6573" y="4537"/>
                  </a:lnTo>
                  <a:lnTo>
                    <a:pt x="6573" y="4525"/>
                  </a:lnTo>
                  <a:cubicBezTo>
                    <a:pt x="6573" y="4430"/>
                    <a:pt x="6501" y="4359"/>
                    <a:pt x="6418" y="4359"/>
                  </a:cubicBezTo>
                  <a:cubicBezTo>
                    <a:pt x="6323" y="4359"/>
                    <a:pt x="6251" y="4430"/>
                    <a:pt x="6251" y="4525"/>
                  </a:cubicBezTo>
                  <a:cubicBezTo>
                    <a:pt x="6263" y="5692"/>
                    <a:pt x="5322" y="6645"/>
                    <a:pt x="4168" y="6645"/>
                  </a:cubicBezTo>
                  <a:cubicBezTo>
                    <a:pt x="3001" y="6645"/>
                    <a:pt x="2072" y="5704"/>
                    <a:pt x="2072" y="4537"/>
                  </a:cubicBezTo>
                  <a:cubicBezTo>
                    <a:pt x="2072" y="4454"/>
                    <a:pt x="1989" y="4382"/>
                    <a:pt x="1905" y="4382"/>
                  </a:cubicBezTo>
                  <a:cubicBezTo>
                    <a:pt x="1810" y="4382"/>
                    <a:pt x="1739" y="4454"/>
                    <a:pt x="1739" y="4537"/>
                  </a:cubicBezTo>
                  <a:lnTo>
                    <a:pt x="1739" y="4561"/>
                  </a:lnTo>
                  <a:lnTo>
                    <a:pt x="1631" y="4561"/>
                  </a:lnTo>
                  <a:cubicBezTo>
                    <a:pt x="1489" y="4561"/>
                    <a:pt x="1370" y="4442"/>
                    <a:pt x="1370" y="4287"/>
                  </a:cubicBezTo>
                  <a:cubicBezTo>
                    <a:pt x="1370" y="4144"/>
                    <a:pt x="1489" y="4025"/>
                    <a:pt x="1631" y="4025"/>
                  </a:cubicBezTo>
                  <a:lnTo>
                    <a:pt x="1774" y="4025"/>
                  </a:lnTo>
                  <a:cubicBezTo>
                    <a:pt x="1953" y="4025"/>
                    <a:pt x="1953" y="4025"/>
                    <a:pt x="1977" y="4001"/>
                  </a:cubicBezTo>
                  <a:cubicBezTo>
                    <a:pt x="2036" y="3978"/>
                    <a:pt x="2072" y="3918"/>
                    <a:pt x="2072" y="3859"/>
                  </a:cubicBezTo>
                  <a:lnTo>
                    <a:pt x="2072" y="3680"/>
                  </a:lnTo>
                  <a:cubicBezTo>
                    <a:pt x="2072" y="3156"/>
                    <a:pt x="2227" y="2716"/>
                    <a:pt x="2548" y="2335"/>
                  </a:cubicBezTo>
                  <a:cubicBezTo>
                    <a:pt x="2608" y="2263"/>
                    <a:pt x="2584" y="2156"/>
                    <a:pt x="2524" y="2120"/>
                  </a:cubicBezTo>
                  <a:cubicBezTo>
                    <a:pt x="2492" y="2093"/>
                    <a:pt x="2453" y="2081"/>
                    <a:pt x="2416" y="2081"/>
                  </a:cubicBezTo>
                  <a:cubicBezTo>
                    <a:pt x="2371" y="2081"/>
                    <a:pt x="2330" y="2099"/>
                    <a:pt x="2310" y="2132"/>
                  </a:cubicBezTo>
                  <a:cubicBezTo>
                    <a:pt x="1929" y="2561"/>
                    <a:pt x="1739" y="3085"/>
                    <a:pt x="1739" y="3692"/>
                  </a:cubicBezTo>
                  <a:lnTo>
                    <a:pt x="1739" y="3704"/>
                  </a:lnTo>
                  <a:lnTo>
                    <a:pt x="1631" y="3704"/>
                  </a:lnTo>
                  <a:cubicBezTo>
                    <a:pt x="1560" y="3704"/>
                    <a:pt x="1489" y="3728"/>
                    <a:pt x="1429" y="3751"/>
                  </a:cubicBezTo>
                  <a:cubicBezTo>
                    <a:pt x="1381" y="3561"/>
                    <a:pt x="1370" y="3370"/>
                    <a:pt x="1370" y="3168"/>
                  </a:cubicBezTo>
                  <a:cubicBezTo>
                    <a:pt x="1370" y="1620"/>
                    <a:pt x="2620" y="370"/>
                    <a:pt x="4168" y="370"/>
                  </a:cubicBezTo>
                  <a:close/>
                  <a:moveTo>
                    <a:pt x="2132" y="5823"/>
                  </a:moveTo>
                  <a:lnTo>
                    <a:pt x="2132" y="5823"/>
                  </a:lnTo>
                  <a:cubicBezTo>
                    <a:pt x="2334" y="6157"/>
                    <a:pt x="2632" y="6442"/>
                    <a:pt x="2977" y="6645"/>
                  </a:cubicBezTo>
                  <a:lnTo>
                    <a:pt x="2977" y="6799"/>
                  </a:lnTo>
                  <a:lnTo>
                    <a:pt x="2370" y="6799"/>
                  </a:lnTo>
                  <a:cubicBezTo>
                    <a:pt x="2346" y="6680"/>
                    <a:pt x="2322" y="6561"/>
                    <a:pt x="2286" y="6442"/>
                  </a:cubicBezTo>
                  <a:lnTo>
                    <a:pt x="2132" y="5823"/>
                  </a:lnTo>
                  <a:close/>
                  <a:moveTo>
                    <a:pt x="6239" y="5823"/>
                  </a:moveTo>
                  <a:lnTo>
                    <a:pt x="6061" y="6442"/>
                  </a:lnTo>
                  <a:cubicBezTo>
                    <a:pt x="6025" y="6561"/>
                    <a:pt x="6001" y="6680"/>
                    <a:pt x="5977" y="6799"/>
                  </a:cubicBezTo>
                  <a:lnTo>
                    <a:pt x="5382" y="6799"/>
                  </a:lnTo>
                  <a:lnTo>
                    <a:pt x="5382" y="6645"/>
                  </a:lnTo>
                  <a:cubicBezTo>
                    <a:pt x="5727" y="6442"/>
                    <a:pt x="6025" y="6157"/>
                    <a:pt x="6239" y="5823"/>
                  </a:cubicBezTo>
                  <a:close/>
                  <a:moveTo>
                    <a:pt x="2965" y="7133"/>
                  </a:moveTo>
                  <a:lnTo>
                    <a:pt x="2965" y="7502"/>
                  </a:lnTo>
                  <a:lnTo>
                    <a:pt x="2405" y="7502"/>
                  </a:lnTo>
                  <a:lnTo>
                    <a:pt x="2405" y="7478"/>
                  </a:lnTo>
                  <a:cubicBezTo>
                    <a:pt x="2405" y="7359"/>
                    <a:pt x="2405" y="7252"/>
                    <a:pt x="2393" y="7133"/>
                  </a:cubicBezTo>
                  <a:close/>
                  <a:moveTo>
                    <a:pt x="5930" y="7133"/>
                  </a:moveTo>
                  <a:cubicBezTo>
                    <a:pt x="5918" y="7252"/>
                    <a:pt x="5918" y="7359"/>
                    <a:pt x="5918" y="7478"/>
                  </a:cubicBezTo>
                  <a:lnTo>
                    <a:pt x="5918" y="7502"/>
                  </a:lnTo>
                  <a:lnTo>
                    <a:pt x="5370" y="7502"/>
                  </a:lnTo>
                  <a:lnTo>
                    <a:pt x="5370" y="7133"/>
                  </a:lnTo>
                  <a:close/>
                  <a:moveTo>
                    <a:pt x="4168" y="1"/>
                  </a:moveTo>
                  <a:cubicBezTo>
                    <a:pt x="2441" y="1"/>
                    <a:pt x="1036" y="1406"/>
                    <a:pt x="1036" y="3132"/>
                  </a:cubicBezTo>
                  <a:cubicBezTo>
                    <a:pt x="1036" y="3394"/>
                    <a:pt x="1072" y="3668"/>
                    <a:pt x="1143" y="3930"/>
                  </a:cubicBezTo>
                  <a:cubicBezTo>
                    <a:pt x="1084" y="4025"/>
                    <a:pt x="1036" y="4144"/>
                    <a:pt x="1036" y="4275"/>
                  </a:cubicBezTo>
                  <a:cubicBezTo>
                    <a:pt x="1036" y="4561"/>
                    <a:pt x="1250" y="4799"/>
                    <a:pt x="1512" y="4859"/>
                  </a:cubicBezTo>
                  <a:lnTo>
                    <a:pt x="1965" y="6538"/>
                  </a:lnTo>
                  <a:cubicBezTo>
                    <a:pt x="2048" y="6847"/>
                    <a:pt x="2084" y="7157"/>
                    <a:pt x="2084" y="7478"/>
                  </a:cubicBezTo>
                  <a:cubicBezTo>
                    <a:pt x="2084" y="7597"/>
                    <a:pt x="2084" y="7728"/>
                    <a:pt x="2072" y="7847"/>
                  </a:cubicBezTo>
                  <a:lnTo>
                    <a:pt x="2048" y="8050"/>
                  </a:lnTo>
                  <a:lnTo>
                    <a:pt x="798" y="8490"/>
                  </a:lnTo>
                  <a:cubicBezTo>
                    <a:pt x="322" y="8645"/>
                    <a:pt x="0" y="9109"/>
                    <a:pt x="0" y="9633"/>
                  </a:cubicBezTo>
                  <a:lnTo>
                    <a:pt x="0" y="10990"/>
                  </a:lnTo>
                  <a:cubicBezTo>
                    <a:pt x="0" y="11074"/>
                    <a:pt x="72" y="11145"/>
                    <a:pt x="167" y="11145"/>
                  </a:cubicBezTo>
                  <a:cubicBezTo>
                    <a:pt x="250" y="11145"/>
                    <a:pt x="322" y="11074"/>
                    <a:pt x="322" y="10990"/>
                  </a:cubicBezTo>
                  <a:lnTo>
                    <a:pt x="322" y="9633"/>
                  </a:lnTo>
                  <a:cubicBezTo>
                    <a:pt x="322" y="9264"/>
                    <a:pt x="560" y="8919"/>
                    <a:pt x="917" y="8800"/>
                  </a:cubicBezTo>
                  <a:lnTo>
                    <a:pt x="2024" y="8407"/>
                  </a:lnTo>
                  <a:lnTo>
                    <a:pt x="1751" y="10967"/>
                  </a:lnTo>
                  <a:cubicBezTo>
                    <a:pt x="1739" y="11062"/>
                    <a:pt x="1810" y="11133"/>
                    <a:pt x="1905" y="11145"/>
                  </a:cubicBezTo>
                  <a:lnTo>
                    <a:pt x="1917" y="11145"/>
                  </a:lnTo>
                  <a:cubicBezTo>
                    <a:pt x="2012" y="11145"/>
                    <a:pt x="2072" y="11086"/>
                    <a:pt x="2084" y="11002"/>
                  </a:cubicBezTo>
                  <a:lnTo>
                    <a:pt x="2405" y="7895"/>
                  </a:lnTo>
                  <a:lnTo>
                    <a:pt x="2405" y="7847"/>
                  </a:lnTo>
                  <a:lnTo>
                    <a:pt x="2977" y="7847"/>
                  </a:lnTo>
                  <a:lnTo>
                    <a:pt x="2977" y="10990"/>
                  </a:lnTo>
                  <a:cubicBezTo>
                    <a:pt x="2977" y="11074"/>
                    <a:pt x="3048" y="11145"/>
                    <a:pt x="3144" y="11145"/>
                  </a:cubicBezTo>
                  <a:cubicBezTo>
                    <a:pt x="3227" y="11145"/>
                    <a:pt x="3298" y="11074"/>
                    <a:pt x="3298" y="10990"/>
                  </a:cubicBezTo>
                  <a:lnTo>
                    <a:pt x="3298" y="9514"/>
                  </a:lnTo>
                  <a:cubicBezTo>
                    <a:pt x="3572" y="9681"/>
                    <a:pt x="3870" y="9752"/>
                    <a:pt x="4179" y="9752"/>
                  </a:cubicBezTo>
                  <a:cubicBezTo>
                    <a:pt x="4489" y="9752"/>
                    <a:pt x="4787" y="9657"/>
                    <a:pt x="5060" y="9514"/>
                  </a:cubicBezTo>
                  <a:lnTo>
                    <a:pt x="5060" y="10990"/>
                  </a:lnTo>
                  <a:cubicBezTo>
                    <a:pt x="5060" y="11074"/>
                    <a:pt x="5132" y="11145"/>
                    <a:pt x="5227" y="11145"/>
                  </a:cubicBezTo>
                  <a:cubicBezTo>
                    <a:pt x="5311" y="11145"/>
                    <a:pt x="5382" y="11074"/>
                    <a:pt x="5382" y="10990"/>
                  </a:cubicBezTo>
                  <a:lnTo>
                    <a:pt x="5382" y="8728"/>
                  </a:lnTo>
                  <a:cubicBezTo>
                    <a:pt x="5382" y="8633"/>
                    <a:pt x="5311" y="8562"/>
                    <a:pt x="5227" y="8562"/>
                  </a:cubicBezTo>
                  <a:cubicBezTo>
                    <a:pt x="5132" y="8562"/>
                    <a:pt x="5060" y="8633"/>
                    <a:pt x="5060" y="8728"/>
                  </a:cubicBezTo>
                  <a:lnTo>
                    <a:pt x="5060" y="9109"/>
                  </a:lnTo>
                  <a:cubicBezTo>
                    <a:pt x="4810" y="9324"/>
                    <a:pt x="4489" y="9419"/>
                    <a:pt x="4179" y="9419"/>
                  </a:cubicBezTo>
                  <a:cubicBezTo>
                    <a:pt x="3846" y="9419"/>
                    <a:pt x="3548" y="9324"/>
                    <a:pt x="3298" y="9109"/>
                  </a:cubicBezTo>
                  <a:lnTo>
                    <a:pt x="3298" y="6799"/>
                  </a:lnTo>
                  <a:cubicBezTo>
                    <a:pt x="3572" y="6907"/>
                    <a:pt x="3870" y="6966"/>
                    <a:pt x="4179" y="6966"/>
                  </a:cubicBezTo>
                  <a:cubicBezTo>
                    <a:pt x="4489" y="6966"/>
                    <a:pt x="4787" y="6907"/>
                    <a:pt x="5060" y="6799"/>
                  </a:cubicBezTo>
                  <a:lnTo>
                    <a:pt x="5060" y="8026"/>
                  </a:lnTo>
                  <a:cubicBezTo>
                    <a:pt x="5060" y="8109"/>
                    <a:pt x="5132" y="8192"/>
                    <a:pt x="5227" y="8192"/>
                  </a:cubicBezTo>
                  <a:cubicBezTo>
                    <a:pt x="5311" y="8192"/>
                    <a:pt x="5382" y="8109"/>
                    <a:pt x="5382" y="8026"/>
                  </a:cubicBezTo>
                  <a:lnTo>
                    <a:pt x="5382" y="7847"/>
                  </a:lnTo>
                  <a:lnTo>
                    <a:pt x="5953" y="7847"/>
                  </a:lnTo>
                  <a:lnTo>
                    <a:pt x="5953" y="7895"/>
                  </a:lnTo>
                  <a:lnTo>
                    <a:pt x="6275" y="11002"/>
                  </a:lnTo>
                  <a:cubicBezTo>
                    <a:pt x="6287" y="11086"/>
                    <a:pt x="6346" y="11145"/>
                    <a:pt x="6442" y="11145"/>
                  </a:cubicBezTo>
                  <a:lnTo>
                    <a:pt x="6454" y="11145"/>
                  </a:lnTo>
                  <a:cubicBezTo>
                    <a:pt x="6549" y="11133"/>
                    <a:pt x="6608" y="11062"/>
                    <a:pt x="6608" y="10967"/>
                  </a:cubicBezTo>
                  <a:lnTo>
                    <a:pt x="6334" y="8407"/>
                  </a:lnTo>
                  <a:lnTo>
                    <a:pt x="7442" y="8800"/>
                  </a:lnTo>
                  <a:cubicBezTo>
                    <a:pt x="7799" y="8919"/>
                    <a:pt x="8037" y="9264"/>
                    <a:pt x="8037" y="9633"/>
                  </a:cubicBezTo>
                  <a:lnTo>
                    <a:pt x="8037" y="10990"/>
                  </a:lnTo>
                  <a:cubicBezTo>
                    <a:pt x="8037" y="11074"/>
                    <a:pt x="8108" y="11145"/>
                    <a:pt x="8192" y="11145"/>
                  </a:cubicBezTo>
                  <a:cubicBezTo>
                    <a:pt x="8287" y="11145"/>
                    <a:pt x="8359" y="11074"/>
                    <a:pt x="8359" y="10990"/>
                  </a:cubicBezTo>
                  <a:lnTo>
                    <a:pt x="8359" y="9633"/>
                  </a:lnTo>
                  <a:cubicBezTo>
                    <a:pt x="8335" y="9121"/>
                    <a:pt x="8001" y="8669"/>
                    <a:pt x="7525" y="8490"/>
                  </a:cubicBezTo>
                  <a:lnTo>
                    <a:pt x="6275" y="8050"/>
                  </a:lnTo>
                  <a:lnTo>
                    <a:pt x="6263" y="7847"/>
                  </a:lnTo>
                  <a:cubicBezTo>
                    <a:pt x="6251" y="7728"/>
                    <a:pt x="6251" y="7597"/>
                    <a:pt x="6251" y="7478"/>
                  </a:cubicBezTo>
                  <a:cubicBezTo>
                    <a:pt x="6251" y="7157"/>
                    <a:pt x="6299" y="6847"/>
                    <a:pt x="6370" y="6538"/>
                  </a:cubicBezTo>
                  <a:lnTo>
                    <a:pt x="6811" y="4859"/>
                  </a:lnTo>
                  <a:cubicBezTo>
                    <a:pt x="7085" y="4799"/>
                    <a:pt x="7287" y="4561"/>
                    <a:pt x="7287" y="4275"/>
                  </a:cubicBezTo>
                  <a:cubicBezTo>
                    <a:pt x="7287" y="4156"/>
                    <a:pt x="7251" y="4037"/>
                    <a:pt x="7192" y="3930"/>
                  </a:cubicBezTo>
                  <a:cubicBezTo>
                    <a:pt x="7263" y="3680"/>
                    <a:pt x="7287" y="3406"/>
                    <a:pt x="7287" y="3132"/>
                  </a:cubicBezTo>
                  <a:cubicBezTo>
                    <a:pt x="7287" y="1406"/>
                    <a:pt x="5894" y="1"/>
                    <a:pt x="4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66"/>
            <p:cNvSpPr/>
            <p:nvPr/>
          </p:nvSpPr>
          <p:spPr>
            <a:xfrm>
              <a:off x="7711219" y="3046324"/>
              <a:ext cx="60350" cy="32472"/>
            </a:xfrm>
            <a:custGeom>
              <a:avLst/>
              <a:gdLst/>
              <a:ahLst/>
              <a:cxnLst/>
              <a:rect l="l" t="t" r="r" b="b"/>
              <a:pathLst>
                <a:path w="1905" h="1025" extrusionOk="0">
                  <a:moveTo>
                    <a:pt x="1536" y="322"/>
                  </a:moveTo>
                  <a:cubicBezTo>
                    <a:pt x="1453" y="536"/>
                    <a:pt x="1238" y="703"/>
                    <a:pt x="953" y="703"/>
                  </a:cubicBezTo>
                  <a:cubicBezTo>
                    <a:pt x="667" y="703"/>
                    <a:pt x="441" y="548"/>
                    <a:pt x="357" y="322"/>
                  </a:cubicBezTo>
                  <a:close/>
                  <a:moveTo>
                    <a:pt x="167" y="0"/>
                  </a:moveTo>
                  <a:cubicBezTo>
                    <a:pt x="71" y="0"/>
                    <a:pt x="0" y="72"/>
                    <a:pt x="0" y="167"/>
                  </a:cubicBezTo>
                  <a:cubicBezTo>
                    <a:pt x="0" y="643"/>
                    <a:pt x="429" y="1024"/>
                    <a:pt x="953" y="1024"/>
                  </a:cubicBezTo>
                  <a:cubicBezTo>
                    <a:pt x="1476" y="1024"/>
                    <a:pt x="1905" y="643"/>
                    <a:pt x="1905" y="167"/>
                  </a:cubicBezTo>
                  <a:cubicBezTo>
                    <a:pt x="1905" y="72"/>
                    <a:pt x="1834" y="0"/>
                    <a:pt x="1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2" name="Google Shape;10802;p66"/>
          <p:cNvGrpSpPr/>
          <p:nvPr/>
        </p:nvGrpSpPr>
        <p:grpSpPr>
          <a:xfrm>
            <a:off x="6248458" y="2869772"/>
            <a:ext cx="270864" cy="360645"/>
            <a:chOff x="6248458" y="2869772"/>
            <a:chExt cx="270864" cy="360645"/>
          </a:xfrm>
          <a:solidFill>
            <a:schemeClr val="accent1"/>
          </a:solidFill>
        </p:grpSpPr>
        <p:sp>
          <p:nvSpPr>
            <p:cNvPr id="10803" name="Google Shape;10803;p66"/>
            <p:cNvSpPr/>
            <p:nvPr/>
          </p:nvSpPr>
          <p:spPr>
            <a:xfrm>
              <a:off x="6345399" y="2995003"/>
              <a:ext cx="10201" cy="15872"/>
            </a:xfrm>
            <a:custGeom>
              <a:avLst/>
              <a:gdLst/>
              <a:ahLst/>
              <a:cxnLst/>
              <a:rect l="l" t="t" r="r" b="b"/>
              <a:pathLst>
                <a:path w="322" h="501" extrusionOk="0">
                  <a:moveTo>
                    <a:pt x="155" y="1"/>
                  </a:moveTo>
                  <a:cubicBezTo>
                    <a:pt x="72" y="1"/>
                    <a:pt x="0" y="72"/>
                    <a:pt x="0" y="156"/>
                  </a:cubicBezTo>
                  <a:lnTo>
                    <a:pt x="0" y="334"/>
                  </a:lnTo>
                  <a:cubicBezTo>
                    <a:pt x="0" y="429"/>
                    <a:pt x="72" y="501"/>
                    <a:pt x="155" y="501"/>
                  </a:cubicBezTo>
                  <a:cubicBezTo>
                    <a:pt x="251" y="501"/>
                    <a:pt x="322" y="429"/>
                    <a:pt x="322" y="334"/>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66"/>
            <p:cNvSpPr/>
            <p:nvPr/>
          </p:nvSpPr>
          <p:spPr>
            <a:xfrm>
              <a:off x="6412529" y="2995003"/>
              <a:ext cx="10993" cy="15872"/>
            </a:xfrm>
            <a:custGeom>
              <a:avLst/>
              <a:gdLst/>
              <a:ahLst/>
              <a:cxnLst/>
              <a:rect l="l" t="t" r="r" b="b"/>
              <a:pathLst>
                <a:path w="347" h="501" extrusionOk="0">
                  <a:moveTo>
                    <a:pt x="167" y="1"/>
                  </a:moveTo>
                  <a:cubicBezTo>
                    <a:pt x="84" y="1"/>
                    <a:pt x="1" y="72"/>
                    <a:pt x="1" y="156"/>
                  </a:cubicBezTo>
                  <a:lnTo>
                    <a:pt x="1" y="334"/>
                  </a:lnTo>
                  <a:cubicBezTo>
                    <a:pt x="1" y="429"/>
                    <a:pt x="84" y="501"/>
                    <a:pt x="167" y="501"/>
                  </a:cubicBezTo>
                  <a:cubicBezTo>
                    <a:pt x="251" y="501"/>
                    <a:pt x="334" y="429"/>
                    <a:pt x="334" y="334"/>
                  </a:cubicBezTo>
                  <a:lnTo>
                    <a:pt x="334" y="156"/>
                  </a:lnTo>
                  <a:cubicBezTo>
                    <a:pt x="346" y="72"/>
                    <a:pt x="275"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66"/>
            <p:cNvSpPr/>
            <p:nvPr/>
          </p:nvSpPr>
          <p:spPr>
            <a:xfrm>
              <a:off x="6248458" y="2869772"/>
              <a:ext cx="270864" cy="360645"/>
            </a:xfrm>
            <a:custGeom>
              <a:avLst/>
              <a:gdLst/>
              <a:ahLst/>
              <a:cxnLst/>
              <a:rect l="l" t="t" r="r" b="b"/>
              <a:pathLst>
                <a:path w="8550" h="11384" extrusionOk="0">
                  <a:moveTo>
                    <a:pt x="4275" y="513"/>
                  </a:moveTo>
                  <a:cubicBezTo>
                    <a:pt x="5585" y="513"/>
                    <a:pt x="6668" y="1537"/>
                    <a:pt x="6775" y="2823"/>
                  </a:cubicBezTo>
                  <a:cubicBezTo>
                    <a:pt x="6073" y="2608"/>
                    <a:pt x="5204" y="2489"/>
                    <a:pt x="4275" y="2489"/>
                  </a:cubicBezTo>
                  <a:cubicBezTo>
                    <a:pt x="3358" y="2489"/>
                    <a:pt x="2477" y="2608"/>
                    <a:pt x="1775" y="2823"/>
                  </a:cubicBezTo>
                  <a:cubicBezTo>
                    <a:pt x="1882" y="1537"/>
                    <a:pt x="2965" y="513"/>
                    <a:pt x="4275" y="513"/>
                  </a:cubicBezTo>
                  <a:close/>
                  <a:moveTo>
                    <a:pt x="2156" y="3073"/>
                  </a:moveTo>
                  <a:lnTo>
                    <a:pt x="2156" y="3382"/>
                  </a:lnTo>
                  <a:cubicBezTo>
                    <a:pt x="2156" y="3490"/>
                    <a:pt x="2120" y="3573"/>
                    <a:pt x="2060" y="3632"/>
                  </a:cubicBezTo>
                  <a:cubicBezTo>
                    <a:pt x="1977" y="3716"/>
                    <a:pt x="1894" y="3740"/>
                    <a:pt x="1798" y="3740"/>
                  </a:cubicBezTo>
                  <a:lnTo>
                    <a:pt x="1787" y="3740"/>
                  </a:lnTo>
                  <a:lnTo>
                    <a:pt x="1787" y="3168"/>
                  </a:lnTo>
                  <a:lnTo>
                    <a:pt x="1775" y="3168"/>
                  </a:lnTo>
                  <a:cubicBezTo>
                    <a:pt x="1894" y="3132"/>
                    <a:pt x="2025" y="3097"/>
                    <a:pt x="2156" y="3073"/>
                  </a:cubicBezTo>
                  <a:close/>
                  <a:moveTo>
                    <a:pt x="4263" y="2835"/>
                  </a:moveTo>
                  <a:cubicBezTo>
                    <a:pt x="5204" y="2835"/>
                    <a:pt x="6073" y="2954"/>
                    <a:pt x="6763" y="3180"/>
                  </a:cubicBezTo>
                  <a:lnTo>
                    <a:pt x="6763" y="4430"/>
                  </a:lnTo>
                  <a:cubicBezTo>
                    <a:pt x="6692" y="4371"/>
                    <a:pt x="6597" y="4287"/>
                    <a:pt x="6489" y="4204"/>
                  </a:cubicBezTo>
                  <a:cubicBezTo>
                    <a:pt x="6459" y="4178"/>
                    <a:pt x="6421" y="4166"/>
                    <a:pt x="6384" y="4166"/>
                  </a:cubicBezTo>
                  <a:cubicBezTo>
                    <a:pt x="6334" y="4166"/>
                    <a:pt x="6285" y="4187"/>
                    <a:pt x="6251" y="4228"/>
                  </a:cubicBezTo>
                  <a:cubicBezTo>
                    <a:pt x="6192" y="4311"/>
                    <a:pt x="6216" y="4406"/>
                    <a:pt x="6287" y="4466"/>
                  </a:cubicBezTo>
                  <a:cubicBezTo>
                    <a:pt x="6335" y="4502"/>
                    <a:pt x="6370" y="4525"/>
                    <a:pt x="6406" y="4561"/>
                  </a:cubicBezTo>
                  <a:lnTo>
                    <a:pt x="6406" y="4621"/>
                  </a:lnTo>
                  <a:cubicBezTo>
                    <a:pt x="6406" y="5811"/>
                    <a:pt x="5442" y="6764"/>
                    <a:pt x="4251" y="6764"/>
                  </a:cubicBezTo>
                  <a:cubicBezTo>
                    <a:pt x="3060" y="6764"/>
                    <a:pt x="2084" y="5799"/>
                    <a:pt x="2084" y="4609"/>
                  </a:cubicBezTo>
                  <a:cubicBezTo>
                    <a:pt x="2084" y="4513"/>
                    <a:pt x="2013" y="4442"/>
                    <a:pt x="1929" y="4442"/>
                  </a:cubicBezTo>
                  <a:cubicBezTo>
                    <a:pt x="1834" y="4442"/>
                    <a:pt x="1763" y="4513"/>
                    <a:pt x="1763" y="4609"/>
                  </a:cubicBezTo>
                  <a:lnTo>
                    <a:pt x="1763" y="4621"/>
                  </a:lnTo>
                  <a:lnTo>
                    <a:pt x="1656" y="4621"/>
                  </a:lnTo>
                  <a:cubicBezTo>
                    <a:pt x="1584" y="4621"/>
                    <a:pt x="1513" y="4585"/>
                    <a:pt x="1453" y="4525"/>
                  </a:cubicBezTo>
                  <a:cubicBezTo>
                    <a:pt x="1429" y="4490"/>
                    <a:pt x="1417" y="4406"/>
                    <a:pt x="1417" y="4335"/>
                  </a:cubicBezTo>
                  <a:cubicBezTo>
                    <a:pt x="1429" y="4204"/>
                    <a:pt x="1572" y="4085"/>
                    <a:pt x="1715" y="4085"/>
                  </a:cubicBezTo>
                  <a:lnTo>
                    <a:pt x="1775" y="4085"/>
                  </a:lnTo>
                  <a:cubicBezTo>
                    <a:pt x="1965" y="4085"/>
                    <a:pt x="2132" y="4013"/>
                    <a:pt x="2263" y="3871"/>
                  </a:cubicBezTo>
                  <a:cubicBezTo>
                    <a:pt x="2406" y="3740"/>
                    <a:pt x="2477" y="3561"/>
                    <a:pt x="2477" y="3382"/>
                  </a:cubicBezTo>
                  <a:lnTo>
                    <a:pt x="2477" y="3001"/>
                  </a:lnTo>
                  <a:cubicBezTo>
                    <a:pt x="2787" y="2942"/>
                    <a:pt x="3120" y="2894"/>
                    <a:pt x="3453" y="2858"/>
                  </a:cubicBezTo>
                  <a:cubicBezTo>
                    <a:pt x="4251" y="3156"/>
                    <a:pt x="5001" y="3549"/>
                    <a:pt x="5739" y="4049"/>
                  </a:cubicBezTo>
                  <a:cubicBezTo>
                    <a:pt x="5763" y="4073"/>
                    <a:pt x="5799" y="4085"/>
                    <a:pt x="5823" y="4085"/>
                  </a:cubicBezTo>
                  <a:cubicBezTo>
                    <a:pt x="5882" y="4085"/>
                    <a:pt x="5930" y="4049"/>
                    <a:pt x="5954" y="4013"/>
                  </a:cubicBezTo>
                  <a:cubicBezTo>
                    <a:pt x="6013" y="3930"/>
                    <a:pt x="5989" y="3835"/>
                    <a:pt x="5918" y="3775"/>
                  </a:cubicBezTo>
                  <a:cubicBezTo>
                    <a:pt x="5382" y="3394"/>
                    <a:pt x="4823" y="3085"/>
                    <a:pt x="4251" y="2835"/>
                  </a:cubicBezTo>
                  <a:close/>
                  <a:moveTo>
                    <a:pt x="1822" y="4990"/>
                  </a:moveTo>
                  <a:cubicBezTo>
                    <a:pt x="1929" y="5764"/>
                    <a:pt x="2406" y="6418"/>
                    <a:pt x="3037" y="6811"/>
                  </a:cubicBezTo>
                  <a:lnTo>
                    <a:pt x="3037" y="7538"/>
                  </a:lnTo>
                  <a:cubicBezTo>
                    <a:pt x="3037" y="7776"/>
                    <a:pt x="2894" y="7966"/>
                    <a:pt x="2679" y="8062"/>
                  </a:cubicBezTo>
                  <a:lnTo>
                    <a:pt x="1656" y="8383"/>
                  </a:lnTo>
                  <a:lnTo>
                    <a:pt x="1310" y="8157"/>
                  </a:lnTo>
                  <a:lnTo>
                    <a:pt x="1906" y="7419"/>
                  </a:lnTo>
                  <a:cubicBezTo>
                    <a:pt x="1941" y="7371"/>
                    <a:pt x="1953" y="7323"/>
                    <a:pt x="1941" y="7288"/>
                  </a:cubicBezTo>
                  <a:cubicBezTo>
                    <a:pt x="1929" y="7240"/>
                    <a:pt x="1894" y="7192"/>
                    <a:pt x="1846" y="7169"/>
                  </a:cubicBezTo>
                  <a:lnTo>
                    <a:pt x="1286" y="6883"/>
                  </a:lnTo>
                  <a:cubicBezTo>
                    <a:pt x="1656" y="6073"/>
                    <a:pt x="1727" y="5323"/>
                    <a:pt x="1763" y="4990"/>
                  </a:cubicBezTo>
                  <a:close/>
                  <a:moveTo>
                    <a:pt x="6775" y="4847"/>
                  </a:moveTo>
                  <a:lnTo>
                    <a:pt x="6811" y="4871"/>
                  </a:lnTo>
                  <a:cubicBezTo>
                    <a:pt x="6823" y="5121"/>
                    <a:pt x="6882" y="5978"/>
                    <a:pt x="7287" y="6871"/>
                  </a:cubicBezTo>
                  <a:lnTo>
                    <a:pt x="6716" y="7145"/>
                  </a:lnTo>
                  <a:cubicBezTo>
                    <a:pt x="6668" y="7180"/>
                    <a:pt x="6644" y="7204"/>
                    <a:pt x="6632" y="7264"/>
                  </a:cubicBezTo>
                  <a:cubicBezTo>
                    <a:pt x="6609" y="7311"/>
                    <a:pt x="6632" y="7371"/>
                    <a:pt x="6656" y="7407"/>
                  </a:cubicBezTo>
                  <a:lnTo>
                    <a:pt x="7251" y="8145"/>
                  </a:lnTo>
                  <a:lnTo>
                    <a:pt x="6906" y="8383"/>
                  </a:lnTo>
                  <a:lnTo>
                    <a:pt x="5894" y="8026"/>
                  </a:lnTo>
                  <a:cubicBezTo>
                    <a:pt x="5680" y="7954"/>
                    <a:pt x="5537" y="7740"/>
                    <a:pt x="5537" y="7502"/>
                  </a:cubicBezTo>
                  <a:lnTo>
                    <a:pt x="5537" y="6776"/>
                  </a:lnTo>
                  <a:cubicBezTo>
                    <a:pt x="6228" y="6371"/>
                    <a:pt x="6704" y="5680"/>
                    <a:pt x="6775" y="4847"/>
                  </a:cubicBezTo>
                  <a:close/>
                  <a:moveTo>
                    <a:pt x="5192" y="6966"/>
                  </a:moveTo>
                  <a:lnTo>
                    <a:pt x="5192" y="7538"/>
                  </a:lnTo>
                  <a:cubicBezTo>
                    <a:pt x="5192" y="7859"/>
                    <a:pt x="5370" y="8157"/>
                    <a:pt x="5656" y="8312"/>
                  </a:cubicBezTo>
                  <a:cubicBezTo>
                    <a:pt x="5597" y="8478"/>
                    <a:pt x="5525" y="8621"/>
                    <a:pt x="5418" y="8752"/>
                  </a:cubicBezTo>
                  <a:cubicBezTo>
                    <a:pt x="5358" y="8835"/>
                    <a:pt x="5370" y="8931"/>
                    <a:pt x="5454" y="8990"/>
                  </a:cubicBezTo>
                  <a:cubicBezTo>
                    <a:pt x="5477" y="9026"/>
                    <a:pt x="5525" y="9026"/>
                    <a:pt x="5549" y="9026"/>
                  </a:cubicBezTo>
                  <a:cubicBezTo>
                    <a:pt x="5597" y="9026"/>
                    <a:pt x="5656" y="9014"/>
                    <a:pt x="5692" y="8966"/>
                  </a:cubicBezTo>
                  <a:cubicBezTo>
                    <a:pt x="5823" y="8800"/>
                    <a:pt x="5918" y="8621"/>
                    <a:pt x="5989" y="8431"/>
                  </a:cubicBezTo>
                  <a:lnTo>
                    <a:pt x="6347" y="8550"/>
                  </a:lnTo>
                  <a:cubicBezTo>
                    <a:pt x="6013" y="9395"/>
                    <a:pt x="5204" y="9990"/>
                    <a:pt x="4275" y="9990"/>
                  </a:cubicBezTo>
                  <a:cubicBezTo>
                    <a:pt x="3358" y="9990"/>
                    <a:pt x="2537" y="9395"/>
                    <a:pt x="2239" y="8538"/>
                  </a:cubicBezTo>
                  <a:lnTo>
                    <a:pt x="2596" y="8419"/>
                  </a:lnTo>
                  <a:cubicBezTo>
                    <a:pt x="2834" y="9133"/>
                    <a:pt x="3501" y="9621"/>
                    <a:pt x="4275" y="9621"/>
                  </a:cubicBezTo>
                  <a:cubicBezTo>
                    <a:pt x="4525" y="9621"/>
                    <a:pt x="4787" y="9562"/>
                    <a:pt x="5025" y="9455"/>
                  </a:cubicBezTo>
                  <a:cubicBezTo>
                    <a:pt x="5108" y="9407"/>
                    <a:pt x="5144" y="9324"/>
                    <a:pt x="5108" y="9228"/>
                  </a:cubicBezTo>
                  <a:cubicBezTo>
                    <a:pt x="5075" y="9170"/>
                    <a:pt x="5025" y="9136"/>
                    <a:pt x="4965" y="9136"/>
                  </a:cubicBezTo>
                  <a:cubicBezTo>
                    <a:pt x="4939" y="9136"/>
                    <a:pt x="4911" y="9142"/>
                    <a:pt x="4882" y="9157"/>
                  </a:cubicBezTo>
                  <a:cubicBezTo>
                    <a:pt x="4692" y="9252"/>
                    <a:pt x="4501" y="9288"/>
                    <a:pt x="4287" y="9288"/>
                  </a:cubicBezTo>
                  <a:cubicBezTo>
                    <a:pt x="3668" y="9288"/>
                    <a:pt x="3120" y="8895"/>
                    <a:pt x="2918" y="8312"/>
                  </a:cubicBezTo>
                  <a:cubicBezTo>
                    <a:pt x="3203" y="8157"/>
                    <a:pt x="3382" y="7859"/>
                    <a:pt x="3382" y="7538"/>
                  </a:cubicBezTo>
                  <a:lnTo>
                    <a:pt x="3382" y="6966"/>
                  </a:lnTo>
                  <a:cubicBezTo>
                    <a:pt x="3668" y="7073"/>
                    <a:pt x="3965" y="7133"/>
                    <a:pt x="4287" y="7133"/>
                  </a:cubicBezTo>
                  <a:cubicBezTo>
                    <a:pt x="4596" y="7133"/>
                    <a:pt x="4918" y="7073"/>
                    <a:pt x="5192" y="6966"/>
                  </a:cubicBezTo>
                  <a:close/>
                  <a:moveTo>
                    <a:pt x="4096" y="1"/>
                  </a:moveTo>
                  <a:cubicBezTo>
                    <a:pt x="4013" y="1"/>
                    <a:pt x="3930" y="84"/>
                    <a:pt x="3930" y="168"/>
                  </a:cubicBezTo>
                  <a:lnTo>
                    <a:pt x="3930" y="203"/>
                  </a:lnTo>
                  <a:cubicBezTo>
                    <a:pt x="2549" y="358"/>
                    <a:pt x="1477" y="1525"/>
                    <a:pt x="1429" y="2942"/>
                  </a:cubicBezTo>
                  <a:cubicBezTo>
                    <a:pt x="1346" y="2966"/>
                    <a:pt x="1251" y="3013"/>
                    <a:pt x="1167" y="3037"/>
                  </a:cubicBezTo>
                  <a:cubicBezTo>
                    <a:pt x="1072" y="3085"/>
                    <a:pt x="1048" y="3180"/>
                    <a:pt x="1072" y="3263"/>
                  </a:cubicBezTo>
                  <a:cubicBezTo>
                    <a:pt x="1109" y="3336"/>
                    <a:pt x="1173" y="3367"/>
                    <a:pt x="1238" y="3367"/>
                  </a:cubicBezTo>
                  <a:cubicBezTo>
                    <a:pt x="1258" y="3367"/>
                    <a:pt x="1279" y="3364"/>
                    <a:pt x="1298" y="3359"/>
                  </a:cubicBezTo>
                  <a:cubicBezTo>
                    <a:pt x="1346" y="3335"/>
                    <a:pt x="1370" y="3323"/>
                    <a:pt x="1417" y="3299"/>
                  </a:cubicBezTo>
                  <a:lnTo>
                    <a:pt x="1417" y="3799"/>
                  </a:lnTo>
                  <a:cubicBezTo>
                    <a:pt x="1227" y="3894"/>
                    <a:pt x="1096" y="4073"/>
                    <a:pt x="1060" y="4287"/>
                  </a:cubicBezTo>
                  <a:cubicBezTo>
                    <a:pt x="1048" y="4466"/>
                    <a:pt x="1108" y="4633"/>
                    <a:pt x="1215" y="4763"/>
                  </a:cubicBezTo>
                  <a:cubicBezTo>
                    <a:pt x="1275" y="4823"/>
                    <a:pt x="1334" y="4871"/>
                    <a:pt x="1406" y="4918"/>
                  </a:cubicBezTo>
                  <a:cubicBezTo>
                    <a:pt x="1394" y="5216"/>
                    <a:pt x="1298" y="6049"/>
                    <a:pt x="894" y="6871"/>
                  </a:cubicBezTo>
                  <a:cubicBezTo>
                    <a:pt x="858" y="6954"/>
                    <a:pt x="882" y="7049"/>
                    <a:pt x="965" y="7085"/>
                  </a:cubicBezTo>
                  <a:lnTo>
                    <a:pt x="1501" y="7359"/>
                  </a:lnTo>
                  <a:lnTo>
                    <a:pt x="929" y="8085"/>
                  </a:lnTo>
                  <a:cubicBezTo>
                    <a:pt x="894" y="8121"/>
                    <a:pt x="882" y="8181"/>
                    <a:pt x="894" y="8216"/>
                  </a:cubicBezTo>
                  <a:cubicBezTo>
                    <a:pt x="894" y="8264"/>
                    <a:pt x="929" y="8312"/>
                    <a:pt x="965" y="8335"/>
                  </a:cubicBezTo>
                  <a:lnTo>
                    <a:pt x="1251" y="8538"/>
                  </a:lnTo>
                  <a:lnTo>
                    <a:pt x="822" y="8681"/>
                  </a:lnTo>
                  <a:cubicBezTo>
                    <a:pt x="334" y="8859"/>
                    <a:pt x="1" y="9324"/>
                    <a:pt x="1" y="9836"/>
                  </a:cubicBezTo>
                  <a:lnTo>
                    <a:pt x="1" y="11229"/>
                  </a:lnTo>
                  <a:cubicBezTo>
                    <a:pt x="1" y="11312"/>
                    <a:pt x="72" y="11383"/>
                    <a:pt x="167" y="11383"/>
                  </a:cubicBezTo>
                  <a:cubicBezTo>
                    <a:pt x="251" y="11383"/>
                    <a:pt x="334" y="11312"/>
                    <a:pt x="334" y="11229"/>
                  </a:cubicBezTo>
                  <a:lnTo>
                    <a:pt x="334" y="9836"/>
                  </a:lnTo>
                  <a:cubicBezTo>
                    <a:pt x="334" y="9455"/>
                    <a:pt x="572" y="9109"/>
                    <a:pt x="929" y="8990"/>
                  </a:cubicBezTo>
                  <a:lnTo>
                    <a:pt x="1906" y="8645"/>
                  </a:lnTo>
                  <a:cubicBezTo>
                    <a:pt x="2251" y="9645"/>
                    <a:pt x="3191" y="10336"/>
                    <a:pt x="4263" y="10336"/>
                  </a:cubicBezTo>
                  <a:cubicBezTo>
                    <a:pt x="5335" y="10336"/>
                    <a:pt x="6263" y="9645"/>
                    <a:pt x="6609" y="8645"/>
                  </a:cubicBezTo>
                  <a:lnTo>
                    <a:pt x="7597" y="8990"/>
                  </a:lnTo>
                  <a:cubicBezTo>
                    <a:pt x="7954" y="9121"/>
                    <a:pt x="8192" y="9466"/>
                    <a:pt x="8192" y="9836"/>
                  </a:cubicBezTo>
                  <a:lnTo>
                    <a:pt x="8192" y="11229"/>
                  </a:lnTo>
                  <a:cubicBezTo>
                    <a:pt x="8192" y="11312"/>
                    <a:pt x="8264" y="11383"/>
                    <a:pt x="8347" y="11383"/>
                  </a:cubicBezTo>
                  <a:cubicBezTo>
                    <a:pt x="8442" y="11383"/>
                    <a:pt x="8514" y="11312"/>
                    <a:pt x="8514" y="11229"/>
                  </a:cubicBezTo>
                  <a:lnTo>
                    <a:pt x="8514" y="9836"/>
                  </a:lnTo>
                  <a:cubicBezTo>
                    <a:pt x="8549" y="9324"/>
                    <a:pt x="8216" y="8847"/>
                    <a:pt x="7728" y="8681"/>
                  </a:cubicBezTo>
                  <a:lnTo>
                    <a:pt x="7299" y="8538"/>
                  </a:lnTo>
                  <a:lnTo>
                    <a:pt x="7585" y="8335"/>
                  </a:lnTo>
                  <a:cubicBezTo>
                    <a:pt x="7621" y="8312"/>
                    <a:pt x="7644" y="8264"/>
                    <a:pt x="7656" y="8216"/>
                  </a:cubicBezTo>
                  <a:cubicBezTo>
                    <a:pt x="7668" y="8181"/>
                    <a:pt x="7656" y="8133"/>
                    <a:pt x="7621" y="8085"/>
                  </a:cubicBezTo>
                  <a:lnTo>
                    <a:pt x="7037" y="7359"/>
                  </a:lnTo>
                  <a:lnTo>
                    <a:pt x="7573" y="7085"/>
                  </a:lnTo>
                  <a:cubicBezTo>
                    <a:pt x="7668" y="7049"/>
                    <a:pt x="7692" y="6942"/>
                    <a:pt x="7656" y="6871"/>
                  </a:cubicBezTo>
                  <a:cubicBezTo>
                    <a:pt x="7144" y="5859"/>
                    <a:pt x="7132" y="4811"/>
                    <a:pt x="7132" y="4799"/>
                  </a:cubicBezTo>
                  <a:lnTo>
                    <a:pt x="7132" y="3299"/>
                  </a:lnTo>
                  <a:cubicBezTo>
                    <a:pt x="7180" y="3311"/>
                    <a:pt x="7204" y="3323"/>
                    <a:pt x="7251" y="3359"/>
                  </a:cubicBezTo>
                  <a:cubicBezTo>
                    <a:pt x="7275" y="3370"/>
                    <a:pt x="7299" y="3370"/>
                    <a:pt x="7323" y="3370"/>
                  </a:cubicBezTo>
                  <a:cubicBezTo>
                    <a:pt x="7382" y="3370"/>
                    <a:pt x="7442" y="3335"/>
                    <a:pt x="7478" y="3263"/>
                  </a:cubicBezTo>
                  <a:cubicBezTo>
                    <a:pt x="7513" y="3180"/>
                    <a:pt x="7478" y="3085"/>
                    <a:pt x="7382" y="3037"/>
                  </a:cubicBezTo>
                  <a:cubicBezTo>
                    <a:pt x="7299" y="3001"/>
                    <a:pt x="7216" y="2966"/>
                    <a:pt x="7121" y="2942"/>
                  </a:cubicBezTo>
                  <a:cubicBezTo>
                    <a:pt x="7073" y="1525"/>
                    <a:pt x="6001" y="358"/>
                    <a:pt x="4620" y="203"/>
                  </a:cubicBezTo>
                  <a:lnTo>
                    <a:pt x="4620" y="168"/>
                  </a:lnTo>
                  <a:cubicBezTo>
                    <a:pt x="4620" y="84"/>
                    <a:pt x="4537"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66"/>
            <p:cNvSpPr/>
            <p:nvPr/>
          </p:nvSpPr>
          <p:spPr>
            <a:xfrm>
              <a:off x="6339728" y="2977294"/>
              <a:ext cx="21542" cy="10581"/>
            </a:xfrm>
            <a:custGeom>
              <a:avLst/>
              <a:gdLst/>
              <a:ahLst/>
              <a:cxnLst/>
              <a:rect l="l" t="t" r="r" b="b"/>
              <a:pathLst>
                <a:path w="680" h="334" extrusionOk="0">
                  <a:moveTo>
                    <a:pt x="156" y="0"/>
                  </a:moveTo>
                  <a:cubicBezTo>
                    <a:pt x="72" y="0"/>
                    <a:pt x="1" y="72"/>
                    <a:pt x="1" y="167"/>
                  </a:cubicBezTo>
                  <a:cubicBezTo>
                    <a:pt x="1" y="262"/>
                    <a:pt x="72" y="334"/>
                    <a:pt x="156" y="334"/>
                  </a:cubicBezTo>
                  <a:lnTo>
                    <a:pt x="513" y="334"/>
                  </a:lnTo>
                  <a:cubicBezTo>
                    <a:pt x="608" y="334"/>
                    <a:pt x="680" y="262"/>
                    <a:pt x="680" y="167"/>
                  </a:cubicBezTo>
                  <a:cubicBezTo>
                    <a:pt x="680" y="72"/>
                    <a:pt x="608"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66"/>
            <p:cNvSpPr/>
            <p:nvPr/>
          </p:nvSpPr>
          <p:spPr>
            <a:xfrm>
              <a:off x="6353319" y="3025194"/>
              <a:ext cx="61903" cy="32852"/>
            </a:xfrm>
            <a:custGeom>
              <a:avLst/>
              <a:gdLst/>
              <a:ahLst/>
              <a:cxnLst/>
              <a:rect l="l" t="t" r="r" b="b"/>
              <a:pathLst>
                <a:path w="1954" h="1037" extrusionOk="0">
                  <a:moveTo>
                    <a:pt x="1560" y="322"/>
                  </a:moveTo>
                  <a:cubicBezTo>
                    <a:pt x="1501" y="560"/>
                    <a:pt x="1251" y="715"/>
                    <a:pt x="965" y="715"/>
                  </a:cubicBezTo>
                  <a:cubicBezTo>
                    <a:pt x="679" y="715"/>
                    <a:pt x="441" y="548"/>
                    <a:pt x="358" y="322"/>
                  </a:cubicBezTo>
                  <a:close/>
                  <a:moveTo>
                    <a:pt x="167" y="0"/>
                  </a:moveTo>
                  <a:cubicBezTo>
                    <a:pt x="72" y="0"/>
                    <a:pt x="1" y="72"/>
                    <a:pt x="1" y="155"/>
                  </a:cubicBezTo>
                  <a:cubicBezTo>
                    <a:pt x="1" y="655"/>
                    <a:pt x="429" y="1036"/>
                    <a:pt x="965" y="1036"/>
                  </a:cubicBezTo>
                  <a:cubicBezTo>
                    <a:pt x="1501" y="1036"/>
                    <a:pt x="1929" y="631"/>
                    <a:pt x="1929" y="155"/>
                  </a:cubicBezTo>
                  <a:cubicBezTo>
                    <a:pt x="1953"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8" name="Google Shape;10808;p66"/>
          <p:cNvGrpSpPr/>
          <p:nvPr/>
        </p:nvGrpSpPr>
        <p:grpSpPr>
          <a:xfrm>
            <a:off x="3075928" y="2445798"/>
            <a:ext cx="363243" cy="300675"/>
            <a:chOff x="3075928" y="2445798"/>
            <a:chExt cx="363243" cy="300675"/>
          </a:xfrm>
          <a:solidFill>
            <a:schemeClr val="accent1"/>
          </a:solidFill>
        </p:grpSpPr>
        <p:sp>
          <p:nvSpPr>
            <p:cNvPr id="10809" name="Google Shape;10809;p66"/>
            <p:cNvSpPr/>
            <p:nvPr/>
          </p:nvSpPr>
          <p:spPr>
            <a:xfrm>
              <a:off x="3227168" y="2675542"/>
              <a:ext cx="37002" cy="10581"/>
            </a:xfrm>
            <a:custGeom>
              <a:avLst/>
              <a:gdLst/>
              <a:ahLst/>
              <a:cxnLst/>
              <a:rect l="l" t="t" r="r" b="b"/>
              <a:pathLst>
                <a:path w="1168" h="334" extrusionOk="0">
                  <a:moveTo>
                    <a:pt x="167" y="0"/>
                  </a:moveTo>
                  <a:cubicBezTo>
                    <a:pt x="84" y="0"/>
                    <a:pt x="1" y="72"/>
                    <a:pt x="1" y="167"/>
                  </a:cubicBezTo>
                  <a:cubicBezTo>
                    <a:pt x="1" y="262"/>
                    <a:pt x="84" y="334"/>
                    <a:pt x="167" y="334"/>
                  </a:cubicBezTo>
                  <a:lnTo>
                    <a:pt x="1001" y="334"/>
                  </a:lnTo>
                  <a:cubicBezTo>
                    <a:pt x="1096" y="334"/>
                    <a:pt x="1167" y="262"/>
                    <a:pt x="1167" y="167"/>
                  </a:cubicBezTo>
                  <a:cubicBezTo>
                    <a:pt x="1167" y="72"/>
                    <a:pt x="1096" y="0"/>
                    <a:pt x="1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66"/>
            <p:cNvSpPr/>
            <p:nvPr/>
          </p:nvSpPr>
          <p:spPr>
            <a:xfrm>
              <a:off x="3075928" y="2445798"/>
              <a:ext cx="363243" cy="300675"/>
            </a:xfrm>
            <a:custGeom>
              <a:avLst/>
              <a:gdLst/>
              <a:ahLst/>
              <a:cxnLst/>
              <a:rect l="l" t="t" r="r" b="b"/>
              <a:pathLst>
                <a:path w="11466" h="9491" extrusionOk="0">
                  <a:moveTo>
                    <a:pt x="7299" y="2787"/>
                  </a:moveTo>
                  <a:cubicBezTo>
                    <a:pt x="7322" y="2895"/>
                    <a:pt x="7370" y="3002"/>
                    <a:pt x="7418" y="3085"/>
                  </a:cubicBezTo>
                  <a:lnTo>
                    <a:pt x="1548" y="3085"/>
                  </a:lnTo>
                  <a:lnTo>
                    <a:pt x="1548" y="2787"/>
                  </a:lnTo>
                  <a:close/>
                  <a:moveTo>
                    <a:pt x="8323" y="4121"/>
                  </a:moveTo>
                  <a:lnTo>
                    <a:pt x="8323" y="6026"/>
                  </a:lnTo>
                  <a:lnTo>
                    <a:pt x="6418" y="6026"/>
                  </a:lnTo>
                  <a:lnTo>
                    <a:pt x="6418" y="4121"/>
                  </a:lnTo>
                  <a:close/>
                  <a:moveTo>
                    <a:pt x="6370" y="8467"/>
                  </a:moveTo>
                  <a:lnTo>
                    <a:pt x="6477" y="8550"/>
                  </a:lnTo>
                  <a:lnTo>
                    <a:pt x="4227" y="8550"/>
                  </a:lnTo>
                  <a:lnTo>
                    <a:pt x="4334" y="8467"/>
                  </a:lnTo>
                  <a:close/>
                  <a:moveTo>
                    <a:pt x="9835" y="8050"/>
                  </a:moveTo>
                  <a:lnTo>
                    <a:pt x="10216" y="8550"/>
                  </a:lnTo>
                  <a:lnTo>
                    <a:pt x="7037" y="8550"/>
                  </a:lnTo>
                  <a:lnTo>
                    <a:pt x="6549" y="8169"/>
                  </a:lnTo>
                  <a:cubicBezTo>
                    <a:pt x="6525" y="8133"/>
                    <a:pt x="6489" y="8133"/>
                    <a:pt x="6441" y="8133"/>
                  </a:cubicBezTo>
                  <a:lnTo>
                    <a:pt x="4286" y="8133"/>
                  </a:lnTo>
                  <a:cubicBezTo>
                    <a:pt x="4239" y="8133"/>
                    <a:pt x="4215" y="8145"/>
                    <a:pt x="4179" y="8169"/>
                  </a:cubicBezTo>
                  <a:lnTo>
                    <a:pt x="3691" y="8550"/>
                  </a:lnTo>
                  <a:lnTo>
                    <a:pt x="524" y="8550"/>
                  </a:lnTo>
                  <a:lnTo>
                    <a:pt x="893" y="8050"/>
                  </a:lnTo>
                  <a:close/>
                  <a:moveTo>
                    <a:pt x="9578" y="0"/>
                  </a:moveTo>
                  <a:cubicBezTo>
                    <a:pt x="9500" y="0"/>
                    <a:pt x="9417" y="68"/>
                    <a:pt x="9406" y="156"/>
                  </a:cubicBezTo>
                  <a:cubicBezTo>
                    <a:pt x="9394" y="240"/>
                    <a:pt x="9466" y="335"/>
                    <a:pt x="9561" y="347"/>
                  </a:cubicBezTo>
                  <a:cubicBezTo>
                    <a:pt x="10454" y="466"/>
                    <a:pt x="11121" y="1228"/>
                    <a:pt x="11121" y="2133"/>
                  </a:cubicBezTo>
                  <a:cubicBezTo>
                    <a:pt x="11121" y="3133"/>
                    <a:pt x="10311" y="3930"/>
                    <a:pt x="9323" y="3930"/>
                  </a:cubicBezTo>
                  <a:cubicBezTo>
                    <a:pt x="8323" y="3930"/>
                    <a:pt x="7513" y="3133"/>
                    <a:pt x="7513" y="2133"/>
                  </a:cubicBezTo>
                  <a:cubicBezTo>
                    <a:pt x="7513" y="1287"/>
                    <a:pt x="8108" y="561"/>
                    <a:pt x="8930" y="382"/>
                  </a:cubicBezTo>
                  <a:cubicBezTo>
                    <a:pt x="9025" y="359"/>
                    <a:pt x="9085" y="275"/>
                    <a:pt x="9061" y="180"/>
                  </a:cubicBezTo>
                  <a:cubicBezTo>
                    <a:pt x="9050" y="104"/>
                    <a:pt x="8969" y="48"/>
                    <a:pt x="8892" y="48"/>
                  </a:cubicBezTo>
                  <a:cubicBezTo>
                    <a:pt x="8885" y="48"/>
                    <a:pt x="8877" y="48"/>
                    <a:pt x="8870" y="49"/>
                  </a:cubicBezTo>
                  <a:cubicBezTo>
                    <a:pt x="8394" y="156"/>
                    <a:pt x="7977" y="406"/>
                    <a:pt x="7668" y="775"/>
                  </a:cubicBezTo>
                  <a:cubicBezTo>
                    <a:pt x="7406" y="1097"/>
                    <a:pt x="7251" y="1466"/>
                    <a:pt x="7203" y="1859"/>
                  </a:cubicBezTo>
                  <a:lnTo>
                    <a:pt x="5513" y="1859"/>
                  </a:lnTo>
                  <a:cubicBezTo>
                    <a:pt x="5417" y="1859"/>
                    <a:pt x="5346" y="1930"/>
                    <a:pt x="5346" y="2014"/>
                  </a:cubicBezTo>
                  <a:cubicBezTo>
                    <a:pt x="5346" y="2109"/>
                    <a:pt x="5417" y="2180"/>
                    <a:pt x="5513" y="2180"/>
                  </a:cubicBezTo>
                  <a:lnTo>
                    <a:pt x="7191" y="2180"/>
                  </a:lnTo>
                  <a:cubicBezTo>
                    <a:pt x="7191" y="2275"/>
                    <a:pt x="7203" y="2359"/>
                    <a:pt x="7215" y="2454"/>
                  </a:cubicBezTo>
                  <a:lnTo>
                    <a:pt x="1381" y="2454"/>
                  </a:lnTo>
                  <a:cubicBezTo>
                    <a:pt x="1298" y="2454"/>
                    <a:pt x="1215" y="2526"/>
                    <a:pt x="1215" y="2609"/>
                  </a:cubicBezTo>
                  <a:lnTo>
                    <a:pt x="1215" y="3240"/>
                  </a:lnTo>
                  <a:lnTo>
                    <a:pt x="1215" y="6955"/>
                  </a:lnTo>
                  <a:cubicBezTo>
                    <a:pt x="1215" y="7050"/>
                    <a:pt x="1298" y="7121"/>
                    <a:pt x="1381" y="7121"/>
                  </a:cubicBezTo>
                  <a:lnTo>
                    <a:pt x="7275" y="7121"/>
                  </a:lnTo>
                  <a:cubicBezTo>
                    <a:pt x="7370" y="7121"/>
                    <a:pt x="7442" y="7050"/>
                    <a:pt x="7442" y="6955"/>
                  </a:cubicBezTo>
                  <a:cubicBezTo>
                    <a:pt x="7442" y="6871"/>
                    <a:pt x="7370" y="6800"/>
                    <a:pt x="7275" y="6800"/>
                  </a:cubicBezTo>
                  <a:lnTo>
                    <a:pt x="1560" y="6800"/>
                  </a:lnTo>
                  <a:lnTo>
                    <a:pt x="1560" y="3418"/>
                  </a:lnTo>
                  <a:lnTo>
                    <a:pt x="7656" y="3418"/>
                  </a:lnTo>
                  <a:cubicBezTo>
                    <a:pt x="7751" y="3549"/>
                    <a:pt x="7858" y="3669"/>
                    <a:pt x="7989" y="3776"/>
                  </a:cubicBezTo>
                  <a:lnTo>
                    <a:pt x="6263" y="3776"/>
                  </a:lnTo>
                  <a:cubicBezTo>
                    <a:pt x="6179" y="3776"/>
                    <a:pt x="6096" y="3847"/>
                    <a:pt x="6096" y="3942"/>
                  </a:cubicBezTo>
                  <a:lnTo>
                    <a:pt x="6096" y="6181"/>
                  </a:lnTo>
                  <a:cubicBezTo>
                    <a:pt x="6096" y="6276"/>
                    <a:pt x="6179" y="6347"/>
                    <a:pt x="6263" y="6347"/>
                  </a:cubicBezTo>
                  <a:lnTo>
                    <a:pt x="8513" y="6347"/>
                  </a:lnTo>
                  <a:cubicBezTo>
                    <a:pt x="8596" y="6347"/>
                    <a:pt x="8680" y="6276"/>
                    <a:pt x="8680" y="6181"/>
                  </a:cubicBezTo>
                  <a:lnTo>
                    <a:pt x="8680" y="4145"/>
                  </a:lnTo>
                  <a:cubicBezTo>
                    <a:pt x="8846" y="4192"/>
                    <a:pt x="9001" y="4240"/>
                    <a:pt x="9168" y="4252"/>
                  </a:cubicBezTo>
                  <a:lnTo>
                    <a:pt x="9168" y="6800"/>
                  </a:lnTo>
                  <a:lnTo>
                    <a:pt x="8096" y="6800"/>
                  </a:lnTo>
                  <a:cubicBezTo>
                    <a:pt x="8001" y="6800"/>
                    <a:pt x="7930" y="6871"/>
                    <a:pt x="7930" y="6955"/>
                  </a:cubicBezTo>
                  <a:cubicBezTo>
                    <a:pt x="7930" y="7050"/>
                    <a:pt x="8001" y="7121"/>
                    <a:pt x="8096" y="7121"/>
                  </a:cubicBezTo>
                  <a:lnTo>
                    <a:pt x="9335" y="7121"/>
                  </a:lnTo>
                  <a:cubicBezTo>
                    <a:pt x="9418" y="7121"/>
                    <a:pt x="9489" y="7050"/>
                    <a:pt x="9489" y="6955"/>
                  </a:cubicBezTo>
                  <a:lnTo>
                    <a:pt x="9489" y="4240"/>
                  </a:lnTo>
                  <a:cubicBezTo>
                    <a:pt x="9585" y="4240"/>
                    <a:pt x="9656" y="4216"/>
                    <a:pt x="9751" y="4204"/>
                  </a:cubicBezTo>
                  <a:lnTo>
                    <a:pt x="9751" y="7705"/>
                  </a:lnTo>
                  <a:lnTo>
                    <a:pt x="965" y="7705"/>
                  </a:lnTo>
                  <a:lnTo>
                    <a:pt x="965" y="2168"/>
                  </a:lnTo>
                  <a:lnTo>
                    <a:pt x="4846" y="2168"/>
                  </a:lnTo>
                  <a:cubicBezTo>
                    <a:pt x="4941" y="2168"/>
                    <a:pt x="5013" y="2097"/>
                    <a:pt x="5013" y="2002"/>
                  </a:cubicBezTo>
                  <a:cubicBezTo>
                    <a:pt x="5013" y="1918"/>
                    <a:pt x="4941" y="1835"/>
                    <a:pt x="4846" y="1835"/>
                  </a:cubicBezTo>
                  <a:lnTo>
                    <a:pt x="786" y="1835"/>
                  </a:lnTo>
                  <a:cubicBezTo>
                    <a:pt x="703" y="1835"/>
                    <a:pt x="619" y="1918"/>
                    <a:pt x="619" y="2002"/>
                  </a:cubicBezTo>
                  <a:lnTo>
                    <a:pt x="619" y="7812"/>
                  </a:lnTo>
                  <a:lnTo>
                    <a:pt x="24" y="8598"/>
                  </a:lnTo>
                  <a:cubicBezTo>
                    <a:pt x="12" y="8622"/>
                    <a:pt x="0" y="8657"/>
                    <a:pt x="0" y="8705"/>
                  </a:cubicBezTo>
                  <a:lnTo>
                    <a:pt x="0" y="9324"/>
                  </a:lnTo>
                  <a:cubicBezTo>
                    <a:pt x="0" y="9419"/>
                    <a:pt x="72" y="9491"/>
                    <a:pt x="167" y="9491"/>
                  </a:cubicBezTo>
                  <a:lnTo>
                    <a:pt x="7930" y="9491"/>
                  </a:lnTo>
                  <a:cubicBezTo>
                    <a:pt x="8025" y="9491"/>
                    <a:pt x="8096" y="9419"/>
                    <a:pt x="8096" y="9324"/>
                  </a:cubicBezTo>
                  <a:cubicBezTo>
                    <a:pt x="8096" y="9241"/>
                    <a:pt x="8025" y="9157"/>
                    <a:pt x="7930" y="9157"/>
                  </a:cubicBezTo>
                  <a:lnTo>
                    <a:pt x="322" y="9157"/>
                  </a:lnTo>
                  <a:lnTo>
                    <a:pt x="322" y="8883"/>
                  </a:lnTo>
                  <a:lnTo>
                    <a:pt x="10359" y="8883"/>
                  </a:lnTo>
                  <a:lnTo>
                    <a:pt x="10359" y="9157"/>
                  </a:lnTo>
                  <a:lnTo>
                    <a:pt x="8585" y="9157"/>
                  </a:lnTo>
                  <a:cubicBezTo>
                    <a:pt x="8501" y="9157"/>
                    <a:pt x="8418" y="9241"/>
                    <a:pt x="8418" y="9324"/>
                  </a:cubicBezTo>
                  <a:cubicBezTo>
                    <a:pt x="8418" y="9419"/>
                    <a:pt x="8501" y="9491"/>
                    <a:pt x="8585" y="9491"/>
                  </a:cubicBezTo>
                  <a:lnTo>
                    <a:pt x="10525" y="9491"/>
                  </a:lnTo>
                  <a:cubicBezTo>
                    <a:pt x="10609" y="9491"/>
                    <a:pt x="10680" y="9419"/>
                    <a:pt x="10680" y="9324"/>
                  </a:cubicBezTo>
                  <a:lnTo>
                    <a:pt x="10680" y="8705"/>
                  </a:lnTo>
                  <a:cubicBezTo>
                    <a:pt x="10680" y="8669"/>
                    <a:pt x="10668" y="8622"/>
                    <a:pt x="10656" y="8598"/>
                  </a:cubicBezTo>
                  <a:lnTo>
                    <a:pt x="10061" y="7812"/>
                  </a:lnTo>
                  <a:lnTo>
                    <a:pt x="10061" y="4097"/>
                  </a:lnTo>
                  <a:cubicBezTo>
                    <a:pt x="10894" y="3823"/>
                    <a:pt x="11466" y="3049"/>
                    <a:pt x="11466" y="2121"/>
                  </a:cubicBezTo>
                  <a:cubicBezTo>
                    <a:pt x="11466" y="1049"/>
                    <a:pt x="10656" y="144"/>
                    <a:pt x="9597" y="1"/>
                  </a:cubicBezTo>
                  <a:cubicBezTo>
                    <a:pt x="9590" y="1"/>
                    <a:pt x="9584" y="0"/>
                    <a:pt x="9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66"/>
            <p:cNvSpPr/>
            <p:nvPr/>
          </p:nvSpPr>
          <p:spPr>
            <a:xfrm>
              <a:off x="3141537" y="2565390"/>
              <a:ext cx="37763" cy="37382"/>
            </a:xfrm>
            <a:custGeom>
              <a:avLst/>
              <a:gdLst/>
              <a:ahLst/>
              <a:cxnLst/>
              <a:rect l="l" t="t" r="r" b="b"/>
              <a:pathLst>
                <a:path w="1192" h="1180" extrusionOk="0">
                  <a:moveTo>
                    <a:pt x="846" y="322"/>
                  </a:moveTo>
                  <a:lnTo>
                    <a:pt x="846" y="834"/>
                  </a:lnTo>
                  <a:lnTo>
                    <a:pt x="346" y="834"/>
                  </a:lnTo>
                  <a:lnTo>
                    <a:pt x="346" y="322"/>
                  </a:lnTo>
                  <a:close/>
                  <a:moveTo>
                    <a:pt x="156" y="1"/>
                  </a:moveTo>
                  <a:cubicBezTo>
                    <a:pt x="72" y="1"/>
                    <a:pt x="1" y="72"/>
                    <a:pt x="1" y="167"/>
                  </a:cubicBezTo>
                  <a:lnTo>
                    <a:pt x="1" y="1013"/>
                  </a:lnTo>
                  <a:cubicBezTo>
                    <a:pt x="1" y="1096"/>
                    <a:pt x="72" y="1179"/>
                    <a:pt x="156" y="1179"/>
                  </a:cubicBezTo>
                  <a:lnTo>
                    <a:pt x="1013" y="1179"/>
                  </a:lnTo>
                  <a:cubicBezTo>
                    <a:pt x="1096" y="1179"/>
                    <a:pt x="1180" y="1096"/>
                    <a:pt x="1180" y="1013"/>
                  </a:cubicBezTo>
                  <a:lnTo>
                    <a:pt x="1180" y="167"/>
                  </a:lnTo>
                  <a:cubicBezTo>
                    <a:pt x="1191" y="72"/>
                    <a:pt x="1096"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66"/>
            <p:cNvSpPr/>
            <p:nvPr/>
          </p:nvSpPr>
          <p:spPr>
            <a:xfrm>
              <a:off x="3185287" y="2565390"/>
              <a:ext cx="73593" cy="10233"/>
            </a:xfrm>
            <a:custGeom>
              <a:avLst/>
              <a:gdLst/>
              <a:ahLst/>
              <a:cxnLst/>
              <a:rect l="l" t="t" r="r" b="b"/>
              <a:pathLst>
                <a:path w="2323" h="323" extrusionOk="0">
                  <a:moveTo>
                    <a:pt x="168" y="1"/>
                  </a:moveTo>
                  <a:cubicBezTo>
                    <a:pt x="72" y="1"/>
                    <a:pt x="1" y="72"/>
                    <a:pt x="1" y="167"/>
                  </a:cubicBezTo>
                  <a:cubicBezTo>
                    <a:pt x="1" y="251"/>
                    <a:pt x="72" y="322"/>
                    <a:pt x="168" y="322"/>
                  </a:cubicBezTo>
                  <a:lnTo>
                    <a:pt x="2144" y="322"/>
                  </a:lnTo>
                  <a:cubicBezTo>
                    <a:pt x="2239" y="322"/>
                    <a:pt x="2311" y="251"/>
                    <a:pt x="2311" y="167"/>
                  </a:cubicBezTo>
                  <a:cubicBezTo>
                    <a:pt x="2323"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66"/>
            <p:cNvSpPr/>
            <p:nvPr/>
          </p:nvSpPr>
          <p:spPr>
            <a:xfrm>
              <a:off x="3185287" y="2578601"/>
              <a:ext cx="73593" cy="10201"/>
            </a:xfrm>
            <a:custGeom>
              <a:avLst/>
              <a:gdLst/>
              <a:ahLst/>
              <a:cxnLst/>
              <a:rect l="l" t="t" r="r" b="b"/>
              <a:pathLst>
                <a:path w="2323"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23" y="72"/>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66"/>
            <p:cNvSpPr/>
            <p:nvPr/>
          </p:nvSpPr>
          <p:spPr>
            <a:xfrm>
              <a:off x="3185287" y="2591811"/>
              <a:ext cx="73212" cy="10201"/>
            </a:xfrm>
            <a:custGeom>
              <a:avLst/>
              <a:gdLst/>
              <a:ahLst/>
              <a:cxnLst/>
              <a:rect l="l" t="t" r="r" b="b"/>
              <a:pathLst>
                <a:path w="2311"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11" y="72"/>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66"/>
            <p:cNvSpPr/>
            <p:nvPr/>
          </p:nvSpPr>
          <p:spPr>
            <a:xfrm>
              <a:off x="3141537" y="2609520"/>
              <a:ext cx="37763" cy="37382"/>
            </a:xfrm>
            <a:custGeom>
              <a:avLst/>
              <a:gdLst/>
              <a:ahLst/>
              <a:cxnLst/>
              <a:rect l="l" t="t" r="r" b="b"/>
              <a:pathLst>
                <a:path w="1192" h="1180" extrusionOk="0">
                  <a:moveTo>
                    <a:pt x="846" y="346"/>
                  </a:moveTo>
                  <a:lnTo>
                    <a:pt x="846" y="858"/>
                  </a:lnTo>
                  <a:lnTo>
                    <a:pt x="346" y="858"/>
                  </a:lnTo>
                  <a:lnTo>
                    <a:pt x="346" y="346"/>
                  </a:lnTo>
                  <a:close/>
                  <a:moveTo>
                    <a:pt x="156" y="1"/>
                  </a:moveTo>
                  <a:cubicBezTo>
                    <a:pt x="72" y="1"/>
                    <a:pt x="1" y="72"/>
                    <a:pt x="1" y="167"/>
                  </a:cubicBezTo>
                  <a:lnTo>
                    <a:pt x="1" y="1013"/>
                  </a:lnTo>
                  <a:cubicBezTo>
                    <a:pt x="1" y="1108"/>
                    <a:pt x="72" y="1179"/>
                    <a:pt x="156" y="1179"/>
                  </a:cubicBezTo>
                  <a:lnTo>
                    <a:pt x="1013" y="1179"/>
                  </a:lnTo>
                  <a:cubicBezTo>
                    <a:pt x="1096" y="1179"/>
                    <a:pt x="1180" y="1108"/>
                    <a:pt x="1180" y="1013"/>
                  </a:cubicBezTo>
                  <a:lnTo>
                    <a:pt x="1180" y="167"/>
                  </a:lnTo>
                  <a:cubicBezTo>
                    <a:pt x="1191" y="72"/>
                    <a:pt x="1096"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66"/>
            <p:cNvSpPr/>
            <p:nvPr/>
          </p:nvSpPr>
          <p:spPr>
            <a:xfrm>
              <a:off x="3185287" y="2609520"/>
              <a:ext cx="73212" cy="10613"/>
            </a:xfrm>
            <a:custGeom>
              <a:avLst/>
              <a:gdLst/>
              <a:ahLst/>
              <a:cxnLst/>
              <a:rect l="l" t="t" r="r" b="b"/>
              <a:pathLst>
                <a:path w="2311" h="335" extrusionOk="0">
                  <a:moveTo>
                    <a:pt x="168" y="1"/>
                  </a:moveTo>
                  <a:cubicBezTo>
                    <a:pt x="72" y="1"/>
                    <a:pt x="1" y="72"/>
                    <a:pt x="1" y="167"/>
                  </a:cubicBezTo>
                  <a:cubicBezTo>
                    <a:pt x="1" y="263"/>
                    <a:pt x="72" y="334"/>
                    <a:pt x="168" y="334"/>
                  </a:cubicBezTo>
                  <a:lnTo>
                    <a:pt x="2144" y="334"/>
                  </a:lnTo>
                  <a:cubicBezTo>
                    <a:pt x="2239" y="334"/>
                    <a:pt x="2311" y="263"/>
                    <a:pt x="2311" y="167"/>
                  </a:cubicBezTo>
                  <a:cubicBezTo>
                    <a:pt x="2311"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66"/>
            <p:cNvSpPr/>
            <p:nvPr/>
          </p:nvSpPr>
          <p:spPr>
            <a:xfrm>
              <a:off x="3185287" y="2622731"/>
              <a:ext cx="73212" cy="10581"/>
            </a:xfrm>
            <a:custGeom>
              <a:avLst/>
              <a:gdLst/>
              <a:ahLst/>
              <a:cxnLst/>
              <a:rect l="l" t="t" r="r" b="b"/>
              <a:pathLst>
                <a:path w="2311" h="334" extrusionOk="0">
                  <a:moveTo>
                    <a:pt x="168" y="0"/>
                  </a:moveTo>
                  <a:cubicBezTo>
                    <a:pt x="72" y="0"/>
                    <a:pt x="1" y="84"/>
                    <a:pt x="1" y="167"/>
                  </a:cubicBezTo>
                  <a:cubicBezTo>
                    <a:pt x="1" y="262"/>
                    <a:pt x="72" y="334"/>
                    <a:pt x="168" y="334"/>
                  </a:cubicBezTo>
                  <a:lnTo>
                    <a:pt x="2144" y="334"/>
                  </a:lnTo>
                  <a:cubicBezTo>
                    <a:pt x="2239" y="334"/>
                    <a:pt x="2311" y="262"/>
                    <a:pt x="2311" y="167"/>
                  </a:cubicBezTo>
                  <a:cubicBezTo>
                    <a:pt x="2311" y="84"/>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66"/>
            <p:cNvSpPr/>
            <p:nvPr/>
          </p:nvSpPr>
          <p:spPr>
            <a:xfrm>
              <a:off x="3185287" y="2636670"/>
              <a:ext cx="73212" cy="10233"/>
            </a:xfrm>
            <a:custGeom>
              <a:avLst/>
              <a:gdLst/>
              <a:ahLst/>
              <a:cxnLst/>
              <a:rect l="l" t="t" r="r" b="b"/>
              <a:pathLst>
                <a:path w="2311" h="323" extrusionOk="0">
                  <a:moveTo>
                    <a:pt x="168" y="1"/>
                  </a:moveTo>
                  <a:cubicBezTo>
                    <a:pt x="72" y="1"/>
                    <a:pt x="1" y="72"/>
                    <a:pt x="1" y="156"/>
                  </a:cubicBezTo>
                  <a:cubicBezTo>
                    <a:pt x="1" y="251"/>
                    <a:pt x="72" y="322"/>
                    <a:pt x="168" y="322"/>
                  </a:cubicBezTo>
                  <a:lnTo>
                    <a:pt x="2144" y="322"/>
                  </a:lnTo>
                  <a:cubicBezTo>
                    <a:pt x="2239" y="322"/>
                    <a:pt x="2311" y="251"/>
                    <a:pt x="2311" y="156"/>
                  </a:cubicBezTo>
                  <a:cubicBezTo>
                    <a:pt x="2311"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66"/>
            <p:cNvSpPr/>
            <p:nvPr/>
          </p:nvSpPr>
          <p:spPr>
            <a:xfrm>
              <a:off x="3330509" y="2471839"/>
              <a:ext cx="82653" cy="82653"/>
            </a:xfrm>
            <a:custGeom>
              <a:avLst/>
              <a:gdLst/>
              <a:ahLst/>
              <a:cxnLst/>
              <a:rect l="l" t="t" r="r" b="b"/>
              <a:pathLst>
                <a:path w="2609" h="2609" extrusionOk="0">
                  <a:moveTo>
                    <a:pt x="346" y="1287"/>
                  </a:moveTo>
                  <a:lnTo>
                    <a:pt x="429" y="1323"/>
                  </a:lnTo>
                  <a:cubicBezTo>
                    <a:pt x="668" y="1418"/>
                    <a:pt x="727" y="1501"/>
                    <a:pt x="727" y="1549"/>
                  </a:cubicBezTo>
                  <a:cubicBezTo>
                    <a:pt x="727" y="1573"/>
                    <a:pt x="668" y="1656"/>
                    <a:pt x="465" y="1775"/>
                  </a:cubicBezTo>
                  <a:cubicBezTo>
                    <a:pt x="394" y="1644"/>
                    <a:pt x="346" y="1489"/>
                    <a:pt x="346" y="1334"/>
                  </a:cubicBezTo>
                  <a:lnTo>
                    <a:pt x="346" y="1311"/>
                  </a:lnTo>
                  <a:lnTo>
                    <a:pt x="346" y="1287"/>
                  </a:lnTo>
                  <a:close/>
                  <a:moveTo>
                    <a:pt x="1203" y="346"/>
                  </a:moveTo>
                  <a:cubicBezTo>
                    <a:pt x="1191" y="358"/>
                    <a:pt x="1180" y="394"/>
                    <a:pt x="1168" y="406"/>
                  </a:cubicBezTo>
                  <a:cubicBezTo>
                    <a:pt x="1025" y="632"/>
                    <a:pt x="1108" y="799"/>
                    <a:pt x="1168" y="882"/>
                  </a:cubicBezTo>
                  <a:cubicBezTo>
                    <a:pt x="1311" y="1096"/>
                    <a:pt x="1525" y="1132"/>
                    <a:pt x="1668" y="1168"/>
                  </a:cubicBezTo>
                  <a:cubicBezTo>
                    <a:pt x="1846" y="1203"/>
                    <a:pt x="1858" y="1203"/>
                    <a:pt x="1882" y="1334"/>
                  </a:cubicBezTo>
                  <a:cubicBezTo>
                    <a:pt x="1882" y="1430"/>
                    <a:pt x="1703" y="1549"/>
                    <a:pt x="1525" y="1656"/>
                  </a:cubicBezTo>
                  <a:cubicBezTo>
                    <a:pt x="1299" y="1787"/>
                    <a:pt x="1049" y="1954"/>
                    <a:pt x="953" y="2192"/>
                  </a:cubicBezTo>
                  <a:cubicBezTo>
                    <a:pt x="870" y="2156"/>
                    <a:pt x="787" y="2120"/>
                    <a:pt x="715" y="2061"/>
                  </a:cubicBezTo>
                  <a:cubicBezTo>
                    <a:pt x="703" y="2037"/>
                    <a:pt x="691" y="2025"/>
                    <a:pt x="668" y="2025"/>
                  </a:cubicBezTo>
                  <a:cubicBezTo>
                    <a:pt x="941" y="1882"/>
                    <a:pt x="1060" y="1704"/>
                    <a:pt x="1060" y="1525"/>
                  </a:cubicBezTo>
                  <a:cubicBezTo>
                    <a:pt x="1060" y="1370"/>
                    <a:pt x="965" y="1168"/>
                    <a:pt x="549" y="1001"/>
                  </a:cubicBezTo>
                  <a:cubicBezTo>
                    <a:pt x="513" y="989"/>
                    <a:pt x="453" y="953"/>
                    <a:pt x="418" y="930"/>
                  </a:cubicBezTo>
                  <a:cubicBezTo>
                    <a:pt x="549" y="596"/>
                    <a:pt x="870" y="394"/>
                    <a:pt x="1203" y="346"/>
                  </a:cubicBezTo>
                  <a:close/>
                  <a:moveTo>
                    <a:pt x="1644" y="394"/>
                  </a:moveTo>
                  <a:cubicBezTo>
                    <a:pt x="1858" y="465"/>
                    <a:pt x="2049" y="644"/>
                    <a:pt x="2180" y="858"/>
                  </a:cubicBezTo>
                  <a:cubicBezTo>
                    <a:pt x="2251" y="989"/>
                    <a:pt x="2275" y="1132"/>
                    <a:pt x="2275" y="1299"/>
                  </a:cubicBezTo>
                  <a:cubicBezTo>
                    <a:pt x="2251" y="1668"/>
                    <a:pt x="2061" y="2001"/>
                    <a:pt x="1727" y="2168"/>
                  </a:cubicBezTo>
                  <a:cubicBezTo>
                    <a:pt x="1596" y="2239"/>
                    <a:pt x="1441" y="2263"/>
                    <a:pt x="1299" y="2263"/>
                  </a:cubicBezTo>
                  <a:cubicBezTo>
                    <a:pt x="1370" y="2168"/>
                    <a:pt x="1501" y="2061"/>
                    <a:pt x="1703" y="1942"/>
                  </a:cubicBezTo>
                  <a:cubicBezTo>
                    <a:pt x="1942" y="1787"/>
                    <a:pt x="2215" y="1608"/>
                    <a:pt x="2203" y="1311"/>
                  </a:cubicBezTo>
                  <a:cubicBezTo>
                    <a:pt x="2192" y="930"/>
                    <a:pt x="1918" y="870"/>
                    <a:pt x="1739" y="822"/>
                  </a:cubicBezTo>
                  <a:cubicBezTo>
                    <a:pt x="1620" y="799"/>
                    <a:pt x="1501" y="775"/>
                    <a:pt x="1441" y="680"/>
                  </a:cubicBezTo>
                  <a:cubicBezTo>
                    <a:pt x="1418" y="632"/>
                    <a:pt x="1465" y="537"/>
                    <a:pt x="1644" y="394"/>
                  </a:cubicBezTo>
                  <a:close/>
                  <a:moveTo>
                    <a:pt x="1299" y="1"/>
                  </a:moveTo>
                  <a:cubicBezTo>
                    <a:pt x="727" y="1"/>
                    <a:pt x="227" y="358"/>
                    <a:pt x="60" y="918"/>
                  </a:cubicBezTo>
                  <a:cubicBezTo>
                    <a:pt x="13" y="1037"/>
                    <a:pt x="1" y="1168"/>
                    <a:pt x="1" y="1299"/>
                  </a:cubicBezTo>
                  <a:lnTo>
                    <a:pt x="1" y="1334"/>
                  </a:lnTo>
                  <a:cubicBezTo>
                    <a:pt x="1" y="1608"/>
                    <a:pt x="96" y="1870"/>
                    <a:pt x="275" y="2085"/>
                  </a:cubicBezTo>
                  <a:lnTo>
                    <a:pt x="275" y="2108"/>
                  </a:lnTo>
                  <a:cubicBezTo>
                    <a:pt x="346" y="2192"/>
                    <a:pt x="418" y="2263"/>
                    <a:pt x="513" y="2346"/>
                  </a:cubicBezTo>
                  <a:cubicBezTo>
                    <a:pt x="656" y="2466"/>
                    <a:pt x="846" y="2537"/>
                    <a:pt x="1049" y="2585"/>
                  </a:cubicBezTo>
                  <a:cubicBezTo>
                    <a:pt x="1120" y="2596"/>
                    <a:pt x="1203" y="2608"/>
                    <a:pt x="1299" y="2608"/>
                  </a:cubicBezTo>
                  <a:cubicBezTo>
                    <a:pt x="1501" y="2608"/>
                    <a:pt x="1703" y="2561"/>
                    <a:pt x="1894" y="2477"/>
                  </a:cubicBezTo>
                  <a:cubicBezTo>
                    <a:pt x="2323" y="2251"/>
                    <a:pt x="2608" y="1811"/>
                    <a:pt x="2608" y="1311"/>
                  </a:cubicBezTo>
                  <a:cubicBezTo>
                    <a:pt x="2596" y="1096"/>
                    <a:pt x="2549" y="894"/>
                    <a:pt x="2442" y="703"/>
                  </a:cubicBezTo>
                  <a:cubicBezTo>
                    <a:pt x="2275" y="370"/>
                    <a:pt x="1965" y="144"/>
                    <a:pt x="1620" y="49"/>
                  </a:cubicBezTo>
                  <a:cubicBezTo>
                    <a:pt x="1525" y="13"/>
                    <a:pt x="1406" y="1"/>
                    <a:pt x="1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0" name="Google Shape;10820;p66"/>
          <p:cNvGrpSpPr/>
          <p:nvPr/>
        </p:nvGrpSpPr>
        <p:grpSpPr>
          <a:xfrm>
            <a:off x="2633105" y="2431859"/>
            <a:ext cx="363243" cy="328585"/>
            <a:chOff x="2633105" y="2431859"/>
            <a:chExt cx="363243" cy="328585"/>
          </a:xfrm>
          <a:solidFill>
            <a:schemeClr val="accent1"/>
          </a:solidFill>
        </p:grpSpPr>
        <p:sp>
          <p:nvSpPr>
            <p:cNvPr id="10821" name="Google Shape;10821;p66"/>
            <p:cNvSpPr/>
            <p:nvPr/>
          </p:nvSpPr>
          <p:spPr>
            <a:xfrm>
              <a:off x="2633105" y="2498260"/>
              <a:ext cx="250462" cy="262184"/>
            </a:xfrm>
            <a:custGeom>
              <a:avLst/>
              <a:gdLst/>
              <a:ahLst/>
              <a:cxnLst/>
              <a:rect l="l" t="t" r="r" b="b"/>
              <a:pathLst>
                <a:path w="7906" h="8276" extrusionOk="0">
                  <a:moveTo>
                    <a:pt x="5322" y="6644"/>
                  </a:moveTo>
                  <a:lnTo>
                    <a:pt x="5465" y="7263"/>
                  </a:lnTo>
                  <a:lnTo>
                    <a:pt x="4560" y="7263"/>
                  </a:lnTo>
                  <a:lnTo>
                    <a:pt x="4691" y="6644"/>
                  </a:lnTo>
                  <a:close/>
                  <a:moveTo>
                    <a:pt x="6465" y="7608"/>
                  </a:moveTo>
                  <a:lnTo>
                    <a:pt x="6465" y="7954"/>
                  </a:lnTo>
                  <a:lnTo>
                    <a:pt x="3548" y="7954"/>
                  </a:lnTo>
                  <a:lnTo>
                    <a:pt x="3548" y="7608"/>
                  </a:lnTo>
                  <a:close/>
                  <a:moveTo>
                    <a:pt x="167" y="0"/>
                  </a:moveTo>
                  <a:cubicBezTo>
                    <a:pt x="84" y="0"/>
                    <a:pt x="0" y="72"/>
                    <a:pt x="0" y="167"/>
                  </a:cubicBezTo>
                  <a:lnTo>
                    <a:pt x="0" y="6489"/>
                  </a:lnTo>
                  <a:cubicBezTo>
                    <a:pt x="0" y="6585"/>
                    <a:pt x="84" y="6656"/>
                    <a:pt x="167" y="6656"/>
                  </a:cubicBezTo>
                  <a:lnTo>
                    <a:pt x="4346" y="6656"/>
                  </a:lnTo>
                  <a:lnTo>
                    <a:pt x="4203" y="7287"/>
                  </a:lnTo>
                  <a:lnTo>
                    <a:pt x="3370" y="7287"/>
                  </a:lnTo>
                  <a:cubicBezTo>
                    <a:pt x="3274" y="7287"/>
                    <a:pt x="3203" y="7358"/>
                    <a:pt x="3203" y="7442"/>
                  </a:cubicBezTo>
                  <a:lnTo>
                    <a:pt x="3203" y="8120"/>
                  </a:lnTo>
                  <a:cubicBezTo>
                    <a:pt x="3203" y="8204"/>
                    <a:pt x="3274" y="8275"/>
                    <a:pt x="3370" y="8275"/>
                  </a:cubicBezTo>
                  <a:lnTo>
                    <a:pt x="6632" y="8275"/>
                  </a:lnTo>
                  <a:cubicBezTo>
                    <a:pt x="6715" y="8275"/>
                    <a:pt x="6787" y="8204"/>
                    <a:pt x="6787" y="8120"/>
                  </a:cubicBezTo>
                  <a:lnTo>
                    <a:pt x="6787" y="7442"/>
                  </a:lnTo>
                  <a:cubicBezTo>
                    <a:pt x="6787" y="7358"/>
                    <a:pt x="6715" y="7287"/>
                    <a:pt x="6632" y="7287"/>
                  </a:cubicBezTo>
                  <a:lnTo>
                    <a:pt x="5787" y="7287"/>
                  </a:lnTo>
                  <a:lnTo>
                    <a:pt x="5644" y="6656"/>
                  </a:lnTo>
                  <a:lnTo>
                    <a:pt x="7727" y="6656"/>
                  </a:lnTo>
                  <a:cubicBezTo>
                    <a:pt x="7823" y="6656"/>
                    <a:pt x="7894" y="6585"/>
                    <a:pt x="7894" y="6489"/>
                  </a:cubicBezTo>
                  <a:cubicBezTo>
                    <a:pt x="7906" y="6394"/>
                    <a:pt x="7834" y="6311"/>
                    <a:pt x="7739" y="6311"/>
                  </a:cubicBezTo>
                  <a:lnTo>
                    <a:pt x="345" y="6311"/>
                  </a:lnTo>
                  <a:lnTo>
                    <a:pt x="345" y="334"/>
                  </a:lnTo>
                  <a:lnTo>
                    <a:pt x="4763" y="334"/>
                  </a:lnTo>
                  <a:cubicBezTo>
                    <a:pt x="4858" y="334"/>
                    <a:pt x="4929" y="262"/>
                    <a:pt x="4929" y="167"/>
                  </a:cubicBezTo>
                  <a:cubicBezTo>
                    <a:pt x="4929" y="72"/>
                    <a:pt x="4858"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p66"/>
            <p:cNvSpPr/>
            <p:nvPr/>
          </p:nvSpPr>
          <p:spPr>
            <a:xfrm>
              <a:off x="2772655" y="2680800"/>
              <a:ext cx="38491" cy="10613"/>
            </a:xfrm>
            <a:custGeom>
              <a:avLst/>
              <a:gdLst/>
              <a:ahLst/>
              <a:cxnLst/>
              <a:rect l="l" t="t" r="r" b="b"/>
              <a:pathLst>
                <a:path w="1215" h="335" extrusionOk="0">
                  <a:moveTo>
                    <a:pt x="167" y="1"/>
                  </a:moveTo>
                  <a:cubicBezTo>
                    <a:pt x="84" y="1"/>
                    <a:pt x="0" y="72"/>
                    <a:pt x="0" y="168"/>
                  </a:cubicBezTo>
                  <a:cubicBezTo>
                    <a:pt x="0" y="251"/>
                    <a:pt x="84" y="334"/>
                    <a:pt x="167" y="334"/>
                  </a:cubicBezTo>
                  <a:lnTo>
                    <a:pt x="1048" y="334"/>
                  </a:lnTo>
                  <a:cubicBezTo>
                    <a:pt x="1132" y="334"/>
                    <a:pt x="1215" y="251"/>
                    <a:pt x="1215" y="168"/>
                  </a:cubicBezTo>
                  <a:cubicBezTo>
                    <a:pt x="1215" y="72"/>
                    <a:pt x="1132"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66"/>
            <p:cNvSpPr/>
            <p:nvPr/>
          </p:nvSpPr>
          <p:spPr>
            <a:xfrm>
              <a:off x="272928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66"/>
            <p:cNvSpPr/>
            <p:nvPr/>
          </p:nvSpPr>
          <p:spPr>
            <a:xfrm>
              <a:off x="2774176" y="2583131"/>
              <a:ext cx="35482" cy="35862"/>
            </a:xfrm>
            <a:custGeom>
              <a:avLst/>
              <a:gdLst/>
              <a:ahLst/>
              <a:cxnLst/>
              <a:rect l="l" t="t" r="r" b="b"/>
              <a:pathLst>
                <a:path w="1120" h="1132" extrusionOk="0">
                  <a:moveTo>
                    <a:pt x="786" y="334"/>
                  </a:moveTo>
                  <a:lnTo>
                    <a:pt x="786" y="810"/>
                  </a:lnTo>
                  <a:lnTo>
                    <a:pt x="333" y="810"/>
                  </a:lnTo>
                  <a:lnTo>
                    <a:pt x="333" y="334"/>
                  </a:lnTo>
                  <a:close/>
                  <a:moveTo>
                    <a:pt x="167" y="0"/>
                  </a:moveTo>
                  <a:cubicBezTo>
                    <a:pt x="72" y="0"/>
                    <a:pt x="0" y="84"/>
                    <a:pt x="0" y="167"/>
                  </a:cubicBezTo>
                  <a:lnTo>
                    <a:pt x="0" y="977"/>
                  </a:lnTo>
                  <a:cubicBezTo>
                    <a:pt x="0" y="1060"/>
                    <a:pt x="72" y="1131"/>
                    <a:pt x="167" y="1131"/>
                  </a:cubicBezTo>
                  <a:lnTo>
                    <a:pt x="953" y="1131"/>
                  </a:lnTo>
                  <a:cubicBezTo>
                    <a:pt x="1048" y="1131"/>
                    <a:pt x="1119" y="1060"/>
                    <a:pt x="1119" y="977"/>
                  </a:cubicBezTo>
                  <a:lnTo>
                    <a:pt x="1119" y="167"/>
                  </a:lnTo>
                  <a:cubicBezTo>
                    <a:pt x="1119" y="84"/>
                    <a:pt x="1036"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66"/>
            <p:cNvSpPr/>
            <p:nvPr/>
          </p:nvSpPr>
          <p:spPr>
            <a:xfrm>
              <a:off x="281792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66"/>
            <p:cNvSpPr/>
            <p:nvPr/>
          </p:nvSpPr>
          <p:spPr>
            <a:xfrm>
              <a:off x="2653475" y="2431859"/>
              <a:ext cx="342873" cy="275394"/>
            </a:xfrm>
            <a:custGeom>
              <a:avLst/>
              <a:gdLst/>
              <a:ahLst/>
              <a:cxnLst/>
              <a:rect l="l" t="t" r="r" b="b"/>
              <a:pathLst>
                <a:path w="10823" h="8693" extrusionOk="0">
                  <a:moveTo>
                    <a:pt x="6429" y="3001"/>
                  </a:moveTo>
                  <a:cubicBezTo>
                    <a:pt x="6715" y="3870"/>
                    <a:pt x="7489" y="4513"/>
                    <a:pt x="8406" y="4585"/>
                  </a:cubicBezTo>
                  <a:lnTo>
                    <a:pt x="8406" y="7359"/>
                  </a:lnTo>
                  <a:lnTo>
                    <a:pt x="310" y="7359"/>
                  </a:lnTo>
                  <a:lnTo>
                    <a:pt x="310" y="3001"/>
                  </a:lnTo>
                  <a:close/>
                  <a:moveTo>
                    <a:pt x="8608" y="1"/>
                  </a:moveTo>
                  <a:cubicBezTo>
                    <a:pt x="7430" y="1"/>
                    <a:pt x="6477" y="906"/>
                    <a:pt x="6358" y="2073"/>
                  </a:cubicBezTo>
                  <a:lnTo>
                    <a:pt x="4798" y="2073"/>
                  </a:lnTo>
                  <a:cubicBezTo>
                    <a:pt x="4703" y="2073"/>
                    <a:pt x="4632" y="2144"/>
                    <a:pt x="4632" y="2239"/>
                  </a:cubicBezTo>
                  <a:cubicBezTo>
                    <a:pt x="4632" y="2323"/>
                    <a:pt x="4703" y="2394"/>
                    <a:pt x="4798" y="2394"/>
                  </a:cubicBezTo>
                  <a:lnTo>
                    <a:pt x="6334" y="2394"/>
                  </a:lnTo>
                  <a:cubicBezTo>
                    <a:pt x="6334" y="2489"/>
                    <a:pt x="6358" y="2561"/>
                    <a:pt x="6370" y="2656"/>
                  </a:cubicBezTo>
                  <a:lnTo>
                    <a:pt x="167" y="2656"/>
                  </a:lnTo>
                  <a:cubicBezTo>
                    <a:pt x="72" y="2656"/>
                    <a:pt x="0" y="2727"/>
                    <a:pt x="0" y="2811"/>
                  </a:cubicBezTo>
                  <a:lnTo>
                    <a:pt x="0" y="7502"/>
                  </a:lnTo>
                  <a:cubicBezTo>
                    <a:pt x="0" y="7597"/>
                    <a:pt x="72" y="7668"/>
                    <a:pt x="167" y="7668"/>
                  </a:cubicBezTo>
                  <a:lnTo>
                    <a:pt x="8608" y="7668"/>
                  </a:lnTo>
                  <a:cubicBezTo>
                    <a:pt x="8692" y="7668"/>
                    <a:pt x="8763" y="7597"/>
                    <a:pt x="8763" y="7502"/>
                  </a:cubicBezTo>
                  <a:lnTo>
                    <a:pt x="8763" y="4561"/>
                  </a:lnTo>
                  <a:cubicBezTo>
                    <a:pt x="8858" y="4561"/>
                    <a:pt x="8966" y="4537"/>
                    <a:pt x="9049" y="4513"/>
                  </a:cubicBezTo>
                  <a:lnTo>
                    <a:pt x="9049" y="8371"/>
                  </a:lnTo>
                  <a:lnTo>
                    <a:pt x="7787" y="8371"/>
                  </a:lnTo>
                  <a:cubicBezTo>
                    <a:pt x="7692" y="8371"/>
                    <a:pt x="7620" y="8442"/>
                    <a:pt x="7620" y="8526"/>
                  </a:cubicBezTo>
                  <a:cubicBezTo>
                    <a:pt x="7620" y="8621"/>
                    <a:pt x="7692" y="8692"/>
                    <a:pt x="7787" y="8692"/>
                  </a:cubicBezTo>
                  <a:lnTo>
                    <a:pt x="9216" y="8692"/>
                  </a:lnTo>
                  <a:cubicBezTo>
                    <a:pt x="9299" y="8692"/>
                    <a:pt x="9382" y="8621"/>
                    <a:pt x="9382" y="8526"/>
                  </a:cubicBezTo>
                  <a:lnTo>
                    <a:pt x="9382" y="4406"/>
                  </a:lnTo>
                  <a:cubicBezTo>
                    <a:pt x="9632" y="4323"/>
                    <a:pt x="9858" y="4180"/>
                    <a:pt x="10061" y="4001"/>
                  </a:cubicBezTo>
                  <a:cubicBezTo>
                    <a:pt x="10466" y="3644"/>
                    <a:pt x="10728" y="3168"/>
                    <a:pt x="10823" y="2632"/>
                  </a:cubicBezTo>
                  <a:cubicBezTo>
                    <a:pt x="10823" y="2596"/>
                    <a:pt x="10763" y="2501"/>
                    <a:pt x="10668" y="2489"/>
                  </a:cubicBezTo>
                  <a:cubicBezTo>
                    <a:pt x="10656" y="2486"/>
                    <a:pt x="10643" y="2484"/>
                    <a:pt x="10630" y="2484"/>
                  </a:cubicBezTo>
                  <a:cubicBezTo>
                    <a:pt x="10558" y="2484"/>
                    <a:pt x="10488" y="2539"/>
                    <a:pt x="10478" y="2620"/>
                  </a:cubicBezTo>
                  <a:cubicBezTo>
                    <a:pt x="10359" y="3358"/>
                    <a:pt x="9835" y="3942"/>
                    <a:pt x="9168" y="4156"/>
                  </a:cubicBezTo>
                  <a:lnTo>
                    <a:pt x="9144" y="4156"/>
                  </a:lnTo>
                  <a:cubicBezTo>
                    <a:pt x="8966" y="4216"/>
                    <a:pt x="8763" y="4239"/>
                    <a:pt x="8573" y="4239"/>
                  </a:cubicBezTo>
                  <a:cubicBezTo>
                    <a:pt x="7513" y="4239"/>
                    <a:pt x="6656" y="3358"/>
                    <a:pt x="6656" y="2287"/>
                  </a:cubicBezTo>
                  <a:cubicBezTo>
                    <a:pt x="6656" y="1215"/>
                    <a:pt x="7513" y="346"/>
                    <a:pt x="8573" y="346"/>
                  </a:cubicBezTo>
                  <a:cubicBezTo>
                    <a:pt x="9513" y="346"/>
                    <a:pt x="10335" y="1061"/>
                    <a:pt x="10478" y="1989"/>
                  </a:cubicBezTo>
                  <a:cubicBezTo>
                    <a:pt x="10490" y="2084"/>
                    <a:pt x="10585" y="2144"/>
                    <a:pt x="10668" y="2144"/>
                  </a:cubicBezTo>
                  <a:cubicBezTo>
                    <a:pt x="10763" y="2132"/>
                    <a:pt x="10823" y="2037"/>
                    <a:pt x="10823" y="1953"/>
                  </a:cubicBezTo>
                  <a:cubicBezTo>
                    <a:pt x="10751" y="1418"/>
                    <a:pt x="10478" y="918"/>
                    <a:pt x="10073" y="572"/>
                  </a:cubicBezTo>
                  <a:cubicBezTo>
                    <a:pt x="9656" y="215"/>
                    <a:pt x="9144" y="1"/>
                    <a:pt x="8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66"/>
            <p:cNvSpPr/>
            <p:nvPr/>
          </p:nvSpPr>
          <p:spPr>
            <a:xfrm>
              <a:off x="2881286" y="2460529"/>
              <a:ext cx="87532" cy="87912"/>
            </a:xfrm>
            <a:custGeom>
              <a:avLst/>
              <a:gdLst/>
              <a:ahLst/>
              <a:cxnLst/>
              <a:rect l="l" t="t" r="r" b="b"/>
              <a:pathLst>
                <a:path w="2763" h="2775" extrusionOk="0">
                  <a:moveTo>
                    <a:pt x="1414" y="703"/>
                  </a:moveTo>
                  <a:cubicBezTo>
                    <a:pt x="1786" y="703"/>
                    <a:pt x="2084" y="1020"/>
                    <a:pt x="2084" y="1406"/>
                  </a:cubicBezTo>
                  <a:cubicBezTo>
                    <a:pt x="2084" y="1787"/>
                    <a:pt x="1775" y="2108"/>
                    <a:pt x="1394" y="2108"/>
                  </a:cubicBezTo>
                  <a:cubicBezTo>
                    <a:pt x="1013" y="2108"/>
                    <a:pt x="715" y="1787"/>
                    <a:pt x="715" y="1406"/>
                  </a:cubicBezTo>
                  <a:cubicBezTo>
                    <a:pt x="715" y="1013"/>
                    <a:pt x="1024" y="703"/>
                    <a:pt x="1394" y="703"/>
                  </a:cubicBezTo>
                  <a:cubicBezTo>
                    <a:pt x="1400" y="703"/>
                    <a:pt x="1407" y="703"/>
                    <a:pt x="1414" y="703"/>
                  </a:cubicBezTo>
                  <a:close/>
                  <a:moveTo>
                    <a:pt x="1382" y="1"/>
                  </a:moveTo>
                  <a:cubicBezTo>
                    <a:pt x="1286" y="1"/>
                    <a:pt x="1215" y="72"/>
                    <a:pt x="1215" y="167"/>
                  </a:cubicBezTo>
                  <a:lnTo>
                    <a:pt x="1215" y="370"/>
                  </a:lnTo>
                  <a:cubicBezTo>
                    <a:pt x="1048" y="406"/>
                    <a:pt x="917" y="465"/>
                    <a:pt x="786" y="560"/>
                  </a:cubicBezTo>
                  <a:lnTo>
                    <a:pt x="632" y="406"/>
                  </a:lnTo>
                  <a:cubicBezTo>
                    <a:pt x="607" y="374"/>
                    <a:pt x="559" y="356"/>
                    <a:pt x="511" y="356"/>
                  </a:cubicBezTo>
                  <a:cubicBezTo>
                    <a:pt x="467" y="356"/>
                    <a:pt x="422" y="371"/>
                    <a:pt x="393" y="406"/>
                  </a:cubicBezTo>
                  <a:cubicBezTo>
                    <a:pt x="334" y="465"/>
                    <a:pt x="322" y="584"/>
                    <a:pt x="393" y="644"/>
                  </a:cubicBezTo>
                  <a:lnTo>
                    <a:pt x="548" y="798"/>
                  </a:lnTo>
                  <a:cubicBezTo>
                    <a:pt x="453" y="929"/>
                    <a:pt x="393" y="1072"/>
                    <a:pt x="370" y="1227"/>
                  </a:cubicBezTo>
                  <a:lnTo>
                    <a:pt x="155" y="1227"/>
                  </a:lnTo>
                  <a:cubicBezTo>
                    <a:pt x="72" y="1227"/>
                    <a:pt x="0" y="1299"/>
                    <a:pt x="0" y="1394"/>
                  </a:cubicBezTo>
                  <a:cubicBezTo>
                    <a:pt x="0" y="1477"/>
                    <a:pt x="72" y="1549"/>
                    <a:pt x="155" y="1549"/>
                  </a:cubicBezTo>
                  <a:lnTo>
                    <a:pt x="370" y="1549"/>
                  </a:lnTo>
                  <a:cubicBezTo>
                    <a:pt x="393" y="1715"/>
                    <a:pt x="453" y="1870"/>
                    <a:pt x="548" y="1989"/>
                  </a:cubicBezTo>
                  <a:lnTo>
                    <a:pt x="393" y="2132"/>
                  </a:lnTo>
                  <a:cubicBezTo>
                    <a:pt x="334" y="2191"/>
                    <a:pt x="334" y="2311"/>
                    <a:pt x="393" y="2370"/>
                  </a:cubicBezTo>
                  <a:cubicBezTo>
                    <a:pt x="429" y="2406"/>
                    <a:pt x="477" y="2418"/>
                    <a:pt x="512" y="2418"/>
                  </a:cubicBezTo>
                  <a:cubicBezTo>
                    <a:pt x="560" y="2418"/>
                    <a:pt x="608" y="2394"/>
                    <a:pt x="632" y="2370"/>
                  </a:cubicBezTo>
                  <a:lnTo>
                    <a:pt x="786" y="2227"/>
                  </a:lnTo>
                  <a:cubicBezTo>
                    <a:pt x="905" y="2311"/>
                    <a:pt x="1048" y="2370"/>
                    <a:pt x="1215" y="2406"/>
                  </a:cubicBezTo>
                  <a:lnTo>
                    <a:pt x="1215" y="2608"/>
                  </a:lnTo>
                  <a:cubicBezTo>
                    <a:pt x="1215" y="2703"/>
                    <a:pt x="1286" y="2775"/>
                    <a:pt x="1382" y="2775"/>
                  </a:cubicBezTo>
                  <a:cubicBezTo>
                    <a:pt x="1465" y="2775"/>
                    <a:pt x="1548" y="2703"/>
                    <a:pt x="1548" y="2608"/>
                  </a:cubicBezTo>
                  <a:lnTo>
                    <a:pt x="1548" y="2430"/>
                  </a:lnTo>
                  <a:cubicBezTo>
                    <a:pt x="1703" y="2394"/>
                    <a:pt x="1846" y="2346"/>
                    <a:pt x="1977" y="2251"/>
                  </a:cubicBezTo>
                  <a:lnTo>
                    <a:pt x="2120" y="2394"/>
                  </a:lnTo>
                  <a:cubicBezTo>
                    <a:pt x="2156" y="2430"/>
                    <a:pt x="2203" y="2442"/>
                    <a:pt x="2239" y="2442"/>
                  </a:cubicBezTo>
                  <a:cubicBezTo>
                    <a:pt x="2286" y="2442"/>
                    <a:pt x="2334" y="2430"/>
                    <a:pt x="2358" y="2394"/>
                  </a:cubicBezTo>
                  <a:cubicBezTo>
                    <a:pt x="2417" y="2346"/>
                    <a:pt x="2441" y="2215"/>
                    <a:pt x="2358" y="2156"/>
                  </a:cubicBezTo>
                  <a:lnTo>
                    <a:pt x="2215" y="2013"/>
                  </a:lnTo>
                  <a:cubicBezTo>
                    <a:pt x="2298" y="1882"/>
                    <a:pt x="2358" y="1727"/>
                    <a:pt x="2394" y="1584"/>
                  </a:cubicBezTo>
                  <a:lnTo>
                    <a:pt x="2596" y="1584"/>
                  </a:lnTo>
                  <a:cubicBezTo>
                    <a:pt x="2691" y="1584"/>
                    <a:pt x="2763" y="1501"/>
                    <a:pt x="2763" y="1418"/>
                  </a:cubicBezTo>
                  <a:cubicBezTo>
                    <a:pt x="2763" y="1299"/>
                    <a:pt x="2691" y="1227"/>
                    <a:pt x="2608" y="1227"/>
                  </a:cubicBezTo>
                  <a:lnTo>
                    <a:pt x="2394" y="1227"/>
                  </a:lnTo>
                  <a:cubicBezTo>
                    <a:pt x="2370" y="1060"/>
                    <a:pt x="2310" y="906"/>
                    <a:pt x="2215" y="798"/>
                  </a:cubicBezTo>
                  <a:lnTo>
                    <a:pt x="2370" y="644"/>
                  </a:lnTo>
                  <a:cubicBezTo>
                    <a:pt x="2417" y="584"/>
                    <a:pt x="2417" y="465"/>
                    <a:pt x="2370" y="406"/>
                  </a:cubicBezTo>
                  <a:cubicBezTo>
                    <a:pt x="2340" y="376"/>
                    <a:pt x="2292" y="361"/>
                    <a:pt x="2245" y="361"/>
                  </a:cubicBezTo>
                  <a:cubicBezTo>
                    <a:pt x="2197" y="361"/>
                    <a:pt x="2150" y="376"/>
                    <a:pt x="2120" y="406"/>
                  </a:cubicBezTo>
                  <a:lnTo>
                    <a:pt x="1977" y="560"/>
                  </a:lnTo>
                  <a:cubicBezTo>
                    <a:pt x="1858" y="465"/>
                    <a:pt x="1715" y="406"/>
                    <a:pt x="1548" y="370"/>
                  </a:cubicBezTo>
                  <a:lnTo>
                    <a:pt x="1548" y="167"/>
                  </a:lnTo>
                  <a:cubicBezTo>
                    <a:pt x="1548" y="72"/>
                    <a:pt x="1477" y="1"/>
                    <a:pt x="1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66"/>
            <p:cNvSpPr/>
            <p:nvPr/>
          </p:nvSpPr>
          <p:spPr>
            <a:xfrm>
              <a:off x="2908436" y="2488059"/>
              <a:ext cx="33612" cy="33993"/>
            </a:xfrm>
            <a:custGeom>
              <a:avLst/>
              <a:gdLst/>
              <a:ahLst/>
              <a:cxnLst/>
              <a:rect l="l" t="t" r="r" b="b"/>
              <a:pathLst>
                <a:path w="1061" h="1073" extrusionOk="0">
                  <a:moveTo>
                    <a:pt x="525" y="346"/>
                  </a:moveTo>
                  <a:cubicBezTo>
                    <a:pt x="632" y="346"/>
                    <a:pt x="715" y="430"/>
                    <a:pt x="715" y="537"/>
                  </a:cubicBezTo>
                  <a:cubicBezTo>
                    <a:pt x="715" y="632"/>
                    <a:pt x="632" y="727"/>
                    <a:pt x="525" y="727"/>
                  </a:cubicBezTo>
                  <a:cubicBezTo>
                    <a:pt x="417" y="727"/>
                    <a:pt x="334" y="632"/>
                    <a:pt x="334" y="537"/>
                  </a:cubicBezTo>
                  <a:cubicBezTo>
                    <a:pt x="334" y="430"/>
                    <a:pt x="417" y="346"/>
                    <a:pt x="525" y="346"/>
                  </a:cubicBezTo>
                  <a:close/>
                  <a:moveTo>
                    <a:pt x="525" y="1"/>
                  </a:moveTo>
                  <a:cubicBezTo>
                    <a:pt x="239" y="1"/>
                    <a:pt x="1" y="239"/>
                    <a:pt x="1" y="537"/>
                  </a:cubicBezTo>
                  <a:cubicBezTo>
                    <a:pt x="1" y="834"/>
                    <a:pt x="239" y="1072"/>
                    <a:pt x="525" y="1072"/>
                  </a:cubicBezTo>
                  <a:cubicBezTo>
                    <a:pt x="810" y="1072"/>
                    <a:pt x="1048" y="834"/>
                    <a:pt x="1048" y="537"/>
                  </a:cubicBezTo>
                  <a:cubicBezTo>
                    <a:pt x="1060" y="239"/>
                    <a:pt x="822"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9" name="Google Shape;10829;p66"/>
          <p:cNvGrpSpPr/>
          <p:nvPr/>
        </p:nvGrpSpPr>
        <p:grpSpPr>
          <a:xfrm>
            <a:off x="2189142" y="2421310"/>
            <a:ext cx="365904" cy="350064"/>
            <a:chOff x="2189142" y="2421310"/>
            <a:chExt cx="365904" cy="350064"/>
          </a:xfrm>
          <a:solidFill>
            <a:schemeClr val="accent1"/>
          </a:solidFill>
        </p:grpSpPr>
        <p:sp>
          <p:nvSpPr>
            <p:cNvPr id="10830" name="Google Shape;10830;p66"/>
            <p:cNvSpPr/>
            <p:nvPr/>
          </p:nvSpPr>
          <p:spPr>
            <a:xfrm>
              <a:off x="2400384" y="2421310"/>
              <a:ext cx="154662" cy="162613"/>
            </a:xfrm>
            <a:custGeom>
              <a:avLst/>
              <a:gdLst/>
              <a:ahLst/>
              <a:cxnLst/>
              <a:rect l="l" t="t" r="r" b="b"/>
              <a:pathLst>
                <a:path w="4882" h="5133" extrusionOk="0">
                  <a:moveTo>
                    <a:pt x="2482" y="0"/>
                  </a:moveTo>
                  <a:cubicBezTo>
                    <a:pt x="1731" y="0"/>
                    <a:pt x="996" y="363"/>
                    <a:pt x="548" y="1036"/>
                  </a:cubicBezTo>
                  <a:cubicBezTo>
                    <a:pt x="0" y="1870"/>
                    <a:pt x="24" y="2941"/>
                    <a:pt x="619" y="3727"/>
                  </a:cubicBezTo>
                  <a:lnTo>
                    <a:pt x="560" y="4953"/>
                  </a:lnTo>
                  <a:cubicBezTo>
                    <a:pt x="560" y="5013"/>
                    <a:pt x="595" y="5073"/>
                    <a:pt x="643" y="5096"/>
                  </a:cubicBezTo>
                  <a:cubicBezTo>
                    <a:pt x="667" y="5108"/>
                    <a:pt x="702" y="5132"/>
                    <a:pt x="726" y="5132"/>
                  </a:cubicBezTo>
                  <a:cubicBezTo>
                    <a:pt x="762" y="5132"/>
                    <a:pt x="774" y="5132"/>
                    <a:pt x="798" y="5108"/>
                  </a:cubicBezTo>
                  <a:lnTo>
                    <a:pt x="1905" y="4596"/>
                  </a:lnTo>
                  <a:cubicBezTo>
                    <a:pt x="2090" y="4640"/>
                    <a:pt x="2289" y="4665"/>
                    <a:pt x="2486" y="4665"/>
                  </a:cubicBezTo>
                  <a:cubicBezTo>
                    <a:pt x="2555" y="4665"/>
                    <a:pt x="2623" y="4662"/>
                    <a:pt x="2691" y="4656"/>
                  </a:cubicBezTo>
                  <a:cubicBezTo>
                    <a:pt x="2786" y="4632"/>
                    <a:pt x="2858" y="4561"/>
                    <a:pt x="2846" y="4477"/>
                  </a:cubicBezTo>
                  <a:cubicBezTo>
                    <a:pt x="2824" y="4389"/>
                    <a:pt x="2761" y="4321"/>
                    <a:pt x="2685" y="4321"/>
                  </a:cubicBezTo>
                  <a:cubicBezTo>
                    <a:pt x="2679" y="4321"/>
                    <a:pt x="2673" y="4322"/>
                    <a:pt x="2667" y="4322"/>
                  </a:cubicBezTo>
                  <a:cubicBezTo>
                    <a:pt x="2597" y="4332"/>
                    <a:pt x="2528" y="4336"/>
                    <a:pt x="2461" y="4336"/>
                  </a:cubicBezTo>
                  <a:cubicBezTo>
                    <a:pt x="2277" y="4336"/>
                    <a:pt x="2103" y="4303"/>
                    <a:pt x="1929" y="4251"/>
                  </a:cubicBezTo>
                  <a:cubicBezTo>
                    <a:pt x="1913" y="4240"/>
                    <a:pt x="1897" y="4234"/>
                    <a:pt x="1880" y="4234"/>
                  </a:cubicBezTo>
                  <a:cubicBezTo>
                    <a:pt x="1859" y="4234"/>
                    <a:pt x="1836" y="4243"/>
                    <a:pt x="1810" y="4263"/>
                  </a:cubicBezTo>
                  <a:lnTo>
                    <a:pt x="905" y="4680"/>
                  </a:lnTo>
                  <a:lnTo>
                    <a:pt x="953" y="3680"/>
                  </a:lnTo>
                  <a:cubicBezTo>
                    <a:pt x="953" y="3632"/>
                    <a:pt x="941" y="3608"/>
                    <a:pt x="917" y="3560"/>
                  </a:cubicBezTo>
                  <a:cubicBezTo>
                    <a:pt x="381" y="2882"/>
                    <a:pt x="345" y="1941"/>
                    <a:pt x="833" y="1215"/>
                  </a:cubicBezTo>
                  <a:cubicBezTo>
                    <a:pt x="1218" y="642"/>
                    <a:pt x="1855" y="327"/>
                    <a:pt x="2504" y="327"/>
                  </a:cubicBezTo>
                  <a:cubicBezTo>
                    <a:pt x="2880" y="327"/>
                    <a:pt x="3259" y="433"/>
                    <a:pt x="3596" y="655"/>
                  </a:cubicBezTo>
                  <a:cubicBezTo>
                    <a:pt x="4048" y="953"/>
                    <a:pt x="4346" y="1405"/>
                    <a:pt x="4453" y="1929"/>
                  </a:cubicBezTo>
                  <a:cubicBezTo>
                    <a:pt x="4548" y="2441"/>
                    <a:pt x="4453" y="2989"/>
                    <a:pt x="4155" y="3418"/>
                  </a:cubicBezTo>
                  <a:cubicBezTo>
                    <a:pt x="3941" y="3727"/>
                    <a:pt x="3643" y="3977"/>
                    <a:pt x="3286" y="4132"/>
                  </a:cubicBezTo>
                  <a:cubicBezTo>
                    <a:pt x="3203" y="4156"/>
                    <a:pt x="3167" y="4263"/>
                    <a:pt x="3203" y="4346"/>
                  </a:cubicBezTo>
                  <a:cubicBezTo>
                    <a:pt x="3221" y="4419"/>
                    <a:pt x="3288" y="4450"/>
                    <a:pt x="3356" y="4450"/>
                  </a:cubicBezTo>
                  <a:cubicBezTo>
                    <a:pt x="3376" y="4450"/>
                    <a:pt x="3397" y="4447"/>
                    <a:pt x="3417" y="4442"/>
                  </a:cubicBezTo>
                  <a:cubicBezTo>
                    <a:pt x="3834" y="4263"/>
                    <a:pt x="4179" y="3977"/>
                    <a:pt x="4429" y="3608"/>
                  </a:cubicBezTo>
                  <a:cubicBezTo>
                    <a:pt x="4763" y="3108"/>
                    <a:pt x="4882" y="2477"/>
                    <a:pt x="4763" y="1882"/>
                  </a:cubicBezTo>
                  <a:cubicBezTo>
                    <a:pt x="4643" y="1274"/>
                    <a:pt x="4286" y="751"/>
                    <a:pt x="3774" y="393"/>
                  </a:cubicBezTo>
                  <a:cubicBezTo>
                    <a:pt x="3376" y="128"/>
                    <a:pt x="2926" y="0"/>
                    <a:pt x="24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66"/>
            <p:cNvSpPr/>
            <p:nvPr/>
          </p:nvSpPr>
          <p:spPr>
            <a:xfrm>
              <a:off x="2292862" y="2724899"/>
              <a:ext cx="168252" cy="46475"/>
            </a:xfrm>
            <a:custGeom>
              <a:avLst/>
              <a:gdLst/>
              <a:ahLst/>
              <a:cxnLst/>
              <a:rect l="l" t="t" r="r" b="b"/>
              <a:pathLst>
                <a:path w="5311" h="1467" extrusionOk="0">
                  <a:moveTo>
                    <a:pt x="5139" y="1"/>
                  </a:moveTo>
                  <a:cubicBezTo>
                    <a:pt x="5133" y="1"/>
                    <a:pt x="5127" y="1"/>
                    <a:pt x="5120" y="2"/>
                  </a:cubicBezTo>
                  <a:cubicBezTo>
                    <a:pt x="5025" y="26"/>
                    <a:pt x="4954" y="97"/>
                    <a:pt x="4966" y="193"/>
                  </a:cubicBezTo>
                  <a:cubicBezTo>
                    <a:pt x="4966" y="264"/>
                    <a:pt x="4989" y="323"/>
                    <a:pt x="4989" y="395"/>
                  </a:cubicBezTo>
                  <a:lnTo>
                    <a:pt x="4989" y="1145"/>
                  </a:lnTo>
                  <a:lnTo>
                    <a:pt x="167" y="1145"/>
                  </a:lnTo>
                  <a:cubicBezTo>
                    <a:pt x="72" y="1145"/>
                    <a:pt x="1" y="1216"/>
                    <a:pt x="1" y="1300"/>
                  </a:cubicBezTo>
                  <a:cubicBezTo>
                    <a:pt x="1" y="1395"/>
                    <a:pt x="72" y="1466"/>
                    <a:pt x="167" y="1466"/>
                  </a:cubicBezTo>
                  <a:lnTo>
                    <a:pt x="5144" y="1466"/>
                  </a:lnTo>
                  <a:cubicBezTo>
                    <a:pt x="5239" y="1466"/>
                    <a:pt x="5311" y="1395"/>
                    <a:pt x="5311" y="1300"/>
                  </a:cubicBezTo>
                  <a:lnTo>
                    <a:pt x="5311" y="395"/>
                  </a:lnTo>
                  <a:cubicBezTo>
                    <a:pt x="5311" y="323"/>
                    <a:pt x="5311" y="252"/>
                    <a:pt x="5299" y="157"/>
                  </a:cubicBezTo>
                  <a:cubicBezTo>
                    <a:pt x="5288" y="69"/>
                    <a:pt x="5216" y="1"/>
                    <a:pt x="5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66"/>
            <p:cNvSpPr/>
            <p:nvPr/>
          </p:nvSpPr>
          <p:spPr>
            <a:xfrm>
              <a:off x="2189142" y="2460149"/>
              <a:ext cx="266714" cy="310844"/>
            </a:xfrm>
            <a:custGeom>
              <a:avLst/>
              <a:gdLst/>
              <a:ahLst/>
              <a:cxnLst/>
              <a:rect l="l" t="t" r="r" b="b"/>
              <a:pathLst>
                <a:path w="8419" h="9812" extrusionOk="0">
                  <a:moveTo>
                    <a:pt x="3525" y="787"/>
                  </a:moveTo>
                  <a:lnTo>
                    <a:pt x="3525" y="787"/>
                  </a:lnTo>
                  <a:cubicBezTo>
                    <a:pt x="3322" y="1382"/>
                    <a:pt x="2977" y="1703"/>
                    <a:pt x="2751" y="1834"/>
                  </a:cubicBezTo>
                  <a:cubicBezTo>
                    <a:pt x="2787" y="1358"/>
                    <a:pt x="3096" y="941"/>
                    <a:pt x="3525" y="787"/>
                  </a:cubicBezTo>
                  <a:close/>
                  <a:moveTo>
                    <a:pt x="4692" y="715"/>
                  </a:moveTo>
                  <a:cubicBezTo>
                    <a:pt x="5323" y="715"/>
                    <a:pt x="5846" y="1239"/>
                    <a:pt x="5846" y="1870"/>
                  </a:cubicBezTo>
                  <a:lnTo>
                    <a:pt x="5846" y="2608"/>
                  </a:lnTo>
                  <a:cubicBezTo>
                    <a:pt x="5168" y="2561"/>
                    <a:pt x="4644" y="2215"/>
                    <a:pt x="4299" y="1596"/>
                  </a:cubicBezTo>
                  <a:cubicBezTo>
                    <a:pt x="4108" y="1251"/>
                    <a:pt x="4013" y="906"/>
                    <a:pt x="3977" y="715"/>
                  </a:cubicBezTo>
                  <a:close/>
                  <a:moveTo>
                    <a:pt x="2048" y="2454"/>
                  </a:moveTo>
                  <a:lnTo>
                    <a:pt x="2048" y="3525"/>
                  </a:lnTo>
                  <a:cubicBezTo>
                    <a:pt x="1858" y="3454"/>
                    <a:pt x="1715" y="3275"/>
                    <a:pt x="1715" y="3049"/>
                  </a:cubicBezTo>
                  <a:lnTo>
                    <a:pt x="1715" y="2930"/>
                  </a:lnTo>
                  <a:cubicBezTo>
                    <a:pt x="1715" y="2704"/>
                    <a:pt x="1846" y="2525"/>
                    <a:pt x="2048" y="2454"/>
                  </a:cubicBezTo>
                  <a:close/>
                  <a:moveTo>
                    <a:pt x="6549" y="2454"/>
                  </a:moveTo>
                  <a:cubicBezTo>
                    <a:pt x="6739" y="2537"/>
                    <a:pt x="6894" y="2715"/>
                    <a:pt x="6894" y="2930"/>
                  </a:cubicBezTo>
                  <a:lnTo>
                    <a:pt x="6894" y="3049"/>
                  </a:lnTo>
                  <a:cubicBezTo>
                    <a:pt x="6894" y="3275"/>
                    <a:pt x="6751" y="3454"/>
                    <a:pt x="6549" y="3525"/>
                  </a:cubicBezTo>
                  <a:lnTo>
                    <a:pt x="6549" y="2454"/>
                  </a:lnTo>
                  <a:close/>
                  <a:moveTo>
                    <a:pt x="3739" y="1168"/>
                  </a:moveTo>
                  <a:cubicBezTo>
                    <a:pt x="3799" y="1346"/>
                    <a:pt x="3870" y="1549"/>
                    <a:pt x="3989" y="1763"/>
                  </a:cubicBezTo>
                  <a:cubicBezTo>
                    <a:pt x="4394" y="2489"/>
                    <a:pt x="5025" y="2906"/>
                    <a:pt x="5835" y="2954"/>
                  </a:cubicBezTo>
                  <a:lnTo>
                    <a:pt x="5835" y="3251"/>
                  </a:lnTo>
                  <a:cubicBezTo>
                    <a:pt x="5846" y="3894"/>
                    <a:pt x="5501" y="4489"/>
                    <a:pt x="4942" y="4835"/>
                  </a:cubicBezTo>
                  <a:lnTo>
                    <a:pt x="4692" y="4990"/>
                  </a:lnTo>
                  <a:cubicBezTo>
                    <a:pt x="4573" y="5055"/>
                    <a:pt x="4439" y="5088"/>
                    <a:pt x="4305" y="5088"/>
                  </a:cubicBezTo>
                  <a:cubicBezTo>
                    <a:pt x="4171" y="5088"/>
                    <a:pt x="4037" y="5055"/>
                    <a:pt x="3918" y="4990"/>
                  </a:cubicBezTo>
                  <a:lnTo>
                    <a:pt x="3656" y="4835"/>
                  </a:lnTo>
                  <a:cubicBezTo>
                    <a:pt x="3096" y="4513"/>
                    <a:pt x="2751" y="3906"/>
                    <a:pt x="2751" y="3251"/>
                  </a:cubicBezTo>
                  <a:lnTo>
                    <a:pt x="2751" y="2215"/>
                  </a:lnTo>
                  <a:cubicBezTo>
                    <a:pt x="2965" y="2108"/>
                    <a:pt x="3418" y="1834"/>
                    <a:pt x="3739" y="1168"/>
                  </a:cubicBezTo>
                  <a:close/>
                  <a:moveTo>
                    <a:pt x="4942" y="5228"/>
                  </a:moveTo>
                  <a:lnTo>
                    <a:pt x="4942" y="5656"/>
                  </a:lnTo>
                  <a:cubicBezTo>
                    <a:pt x="4894" y="5656"/>
                    <a:pt x="4834" y="5668"/>
                    <a:pt x="4787" y="5668"/>
                  </a:cubicBezTo>
                  <a:cubicBezTo>
                    <a:pt x="4751" y="5549"/>
                    <a:pt x="4668" y="5454"/>
                    <a:pt x="4573" y="5382"/>
                  </a:cubicBezTo>
                  <a:cubicBezTo>
                    <a:pt x="4668" y="5359"/>
                    <a:pt x="4763" y="5335"/>
                    <a:pt x="4846" y="5275"/>
                  </a:cubicBezTo>
                  <a:lnTo>
                    <a:pt x="4942" y="5228"/>
                  </a:lnTo>
                  <a:close/>
                  <a:moveTo>
                    <a:pt x="4299" y="5656"/>
                  </a:moveTo>
                  <a:cubicBezTo>
                    <a:pt x="4406" y="5656"/>
                    <a:pt x="4477" y="5728"/>
                    <a:pt x="4477" y="5835"/>
                  </a:cubicBezTo>
                  <a:cubicBezTo>
                    <a:pt x="4477" y="5942"/>
                    <a:pt x="4406" y="6013"/>
                    <a:pt x="4299" y="6013"/>
                  </a:cubicBezTo>
                  <a:cubicBezTo>
                    <a:pt x="4215" y="6013"/>
                    <a:pt x="4120" y="5930"/>
                    <a:pt x="4120" y="5835"/>
                  </a:cubicBezTo>
                  <a:cubicBezTo>
                    <a:pt x="4120" y="5728"/>
                    <a:pt x="4192" y="5656"/>
                    <a:pt x="4299" y="5656"/>
                  </a:cubicBezTo>
                  <a:close/>
                  <a:moveTo>
                    <a:pt x="3656" y="5228"/>
                  </a:moveTo>
                  <a:lnTo>
                    <a:pt x="3751" y="5263"/>
                  </a:lnTo>
                  <a:cubicBezTo>
                    <a:pt x="3834" y="5323"/>
                    <a:pt x="3941" y="5359"/>
                    <a:pt x="4037" y="5382"/>
                  </a:cubicBezTo>
                  <a:cubicBezTo>
                    <a:pt x="3882" y="5478"/>
                    <a:pt x="3775" y="5644"/>
                    <a:pt x="3775" y="5835"/>
                  </a:cubicBezTo>
                  <a:cubicBezTo>
                    <a:pt x="3775" y="6121"/>
                    <a:pt x="4013" y="6359"/>
                    <a:pt x="4299" y="6359"/>
                  </a:cubicBezTo>
                  <a:cubicBezTo>
                    <a:pt x="4525" y="6359"/>
                    <a:pt x="4715" y="6204"/>
                    <a:pt x="4787" y="6013"/>
                  </a:cubicBezTo>
                  <a:cubicBezTo>
                    <a:pt x="4834" y="6013"/>
                    <a:pt x="4894" y="6013"/>
                    <a:pt x="4942" y="6002"/>
                  </a:cubicBezTo>
                  <a:lnTo>
                    <a:pt x="4942" y="6073"/>
                  </a:lnTo>
                  <a:lnTo>
                    <a:pt x="4299" y="6514"/>
                  </a:lnTo>
                  <a:lnTo>
                    <a:pt x="3656" y="6061"/>
                  </a:lnTo>
                  <a:lnTo>
                    <a:pt x="3656" y="5228"/>
                  </a:lnTo>
                  <a:close/>
                  <a:moveTo>
                    <a:pt x="3656" y="6466"/>
                  </a:moveTo>
                  <a:lnTo>
                    <a:pt x="4049" y="6740"/>
                  </a:lnTo>
                  <a:lnTo>
                    <a:pt x="3656" y="7204"/>
                  </a:lnTo>
                  <a:lnTo>
                    <a:pt x="3656" y="6549"/>
                  </a:lnTo>
                  <a:lnTo>
                    <a:pt x="3656" y="6466"/>
                  </a:lnTo>
                  <a:close/>
                  <a:moveTo>
                    <a:pt x="4942" y="6466"/>
                  </a:moveTo>
                  <a:lnTo>
                    <a:pt x="4942" y="6549"/>
                  </a:lnTo>
                  <a:lnTo>
                    <a:pt x="4942" y="7204"/>
                  </a:lnTo>
                  <a:lnTo>
                    <a:pt x="4549" y="6740"/>
                  </a:lnTo>
                  <a:lnTo>
                    <a:pt x="4942" y="6466"/>
                  </a:lnTo>
                  <a:close/>
                  <a:moveTo>
                    <a:pt x="3858" y="1"/>
                  </a:moveTo>
                  <a:cubicBezTo>
                    <a:pt x="2858" y="1"/>
                    <a:pt x="2048" y="799"/>
                    <a:pt x="2048" y="1799"/>
                  </a:cubicBezTo>
                  <a:lnTo>
                    <a:pt x="2048" y="2096"/>
                  </a:lnTo>
                  <a:cubicBezTo>
                    <a:pt x="1667" y="2168"/>
                    <a:pt x="1382" y="2513"/>
                    <a:pt x="1382" y="2918"/>
                  </a:cubicBezTo>
                  <a:lnTo>
                    <a:pt x="1382" y="3037"/>
                  </a:lnTo>
                  <a:cubicBezTo>
                    <a:pt x="1382" y="3501"/>
                    <a:pt x="1751" y="3870"/>
                    <a:pt x="2215" y="3870"/>
                  </a:cubicBezTo>
                  <a:cubicBezTo>
                    <a:pt x="2310" y="3870"/>
                    <a:pt x="2382" y="3799"/>
                    <a:pt x="2382" y="3704"/>
                  </a:cubicBezTo>
                  <a:lnTo>
                    <a:pt x="2382" y="2251"/>
                  </a:lnTo>
                  <a:lnTo>
                    <a:pt x="2382" y="1799"/>
                  </a:lnTo>
                  <a:cubicBezTo>
                    <a:pt x="2382" y="1001"/>
                    <a:pt x="3037" y="346"/>
                    <a:pt x="3834" y="346"/>
                  </a:cubicBezTo>
                  <a:lnTo>
                    <a:pt x="4727" y="346"/>
                  </a:lnTo>
                  <a:cubicBezTo>
                    <a:pt x="5537" y="346"/>
                    <a:pt x="6192" y="1001"/>
                    <a:pt x="6192" y="1799"/>
                  </a:cubicBezTo>
                  <a:lnTo>
                    <a:pt x="6192" y="2251"/>
                  </a:lnTo>
                  <a:lnTo>
                    <a:pt x="6192" y="4180"/>
                  </a:lnTo>
                  <a:cubicBezTo>
                    <a:pt x="6192" y="4811"/>
                    <a:pt x="5799" y="5335"/>
                    <a:pt x="5251" y="5549"/>
                  </a:cubicBezTo>
                  <a:lnTo>
                    <a:pt x="5251" y="5001"/>
                  </a:lnTo>
                  <a:cubicBezTo>
                    <a:pt x="5823" y="4597"/>
                    <a:pt x="6156" y="3930"/>
                    <a:pt x="6156" y="3227"/>
                  </a:cubicBezTo>
                  <a:lnTo>
                    <a:pt x="6156" y="1870"/>
                  </a:lnTo>
                  <a:cubicBezTo>
                    <a:pt x="6156" y="1037"/>
                    <a:pt x="5489" y="370"/>
                    <a:pt x="4656" y="370"/>
                  </a:cubicBezTo>
                  <a:lnTo>
                    <a:pt x="3894" y="370"/>
                  </a:lnTo>
                  <a:cubicBezTo>
                    <a:pt x="3834" y="370"/>
                    <a:pt x="3775" y="370"/>
                    <a:pt x="3715" y="382"/>
                  </a:cubicBezTo>
                  <a:cubicBezTo>
                    <a:pt x="2965" y="477"/>
                    <a:pt x="2394" y="1120"/>
                    <a:pt x="2394" y="1870"/>
                  </a:cubicBezTo>
                  <a:lnTo>
                    <a:pt x="2394" y="2084"/>
                  </a:lnTo>
                  <a:lnTo>
                    <a:pt x="2394" y="3227"/>
                  </a:lnTo>
                  <a:cubicBezTo>
                    <a:pt x="2394" y="3930"/>
                    <a:pt x="2739" y="4585"/>
                    <a:pt x="3299" y="5001"/>
                  </a:cubicBezTo>
                  <a:lnTo>
                    <a:pt x="3299" y="6013"/>
                  </a:lnTo>
                  <a:lnTo>
                    <a:pt x="1596" y="6561"/>
                  </a:lnTo>
                  <a:cubicBezTo>
                    <a:pt x="643" y="6859"/>
                    <a:pt x="1" y="7740"/>
                    <a:pt x="1" y="8740"/>
                  </a:cubicBezTo>
                  <a:lnTo>
                    <a:pt x="1" y="9645"/>
                  </a:lnTo>
                  <a:cubicBezTo>
                    <a:pt x="1" y="9740"/>
                    <a:pt x="72" y="9812"/>
                    <a:pt x="167" y="9812"/>
                  </a:cubicBezTo>
                  <a:lnTo>
                    <a:pt x="2739" y="9812"/>
                  </a:lnTo>
                  <a:cubicBezTo>
                    <a:pt x="2822" y="9812"/>
                    <a:pt x="2906" y="9740"/>
                    <a:pt x="2906" y="9645"/>
                  </a:cubicBezTo>
                  <a:cubicBezTo>
                    <a:pt x="2906" y="9550"/>
                    <a:pt x="2822" y="9478"/>
                    <a:pt x="2739" y="9478"/>
                  </a:cubicBezTo>
                  <a:lnTo>
                    <a:pt x="322" y="9478"/>
                  </a:lnTo>
                  <a:lnTo>
                    <a:pt x="322" y="8740"/>
                  </a:lnTo>
                  <a:cubicBezTo>
                    <a:pt x="322" y="7883"/>
                    <a:pt x="882" y="7133"/>
                    <a:pt x="1679" y="6871"/>
                  </a:cubicBezTo>
                  <a:lnTo>
                    <a:pt x="3287" y="6359"/>
                  </a:lnTo>
                  <a:lnTo>
                    <a:pt x="3287" y="6537"/>
                  </a:lnTo>
                  <a:lnTo>
                    <a:pt x="3287" y="7657"/>
                  </a:lnTo>
                  <a:cubicBezTo>
                    <a:pt x="3287" y="7728"/>
                    <a:pt x="3334" y="7788"/>
                    <a:pt x="3394" y="7811"/>
                  </a:cubicBezTo>
                  <a:cubicBezTo>
                    <a:pt x="3406" y="7811"/>
                    <a:pt x="3441" y="7835"/>
                    <a:pt x="3453" y="7835"/>
                  </a:cubicBezTo>
                  <a:cubicBezTo>
                    <a:pt x="3501" y="7835"/>
                    <a:pt x="3537" y="7811"/>
                    <a:pt x="3584" y="7776"/>
                  </a:cubicBezTo>
                  <a:lnTo>
                    <a:pt x="4275" y="6966"/>
                  </a:lnTo>
                  <a:lnTo>
                    <a:pt x="4954" y="7776"/>
                  </a:lnTo>
                  <a:cubicBezTo>
                    <a:pt x="4989" y="7811"/>
                    <a:pt x="5025" y="7835"/>
                    <a:pt x="5084" y="7835"/>
                  </a:cubicBezTo>
                  <a:cubicBezTo>
                    <a:pt x="5108" y="7835"/>
                    <a:pt x="5132" y="7835"/>
                    <a:pt x="5144" y="7811"/>
                  </a:cubicBezTo>
                  <a:cubicBezTo>
                    <a:pt x="5204" y="7788"/>
                    <a:pt x="5251" y="7728"/>
                    <a:pt x="5251" y="7657"/>
                  </a:cubicBezTo>
                  <a:lnTo>
                    <a:pt x="5251" y="6359"/>
                  </a:lnTo>
                  <a:lnTo>
                    <a:pt x="6859" y="6871"/>
                  </a:lnTo>
                  <a:cubicBezTo>
                    <a:pt x="7382" y="7037"/>
                    <a:pt x="7811" y="7430"/>
                    <a:pt x="8037" y="7918"/>
                  </a:cubicBezTo>
                  <a:cubicBezTo>
                    <a:pt x="8074" y="7991"/>
                    <a:pt x="8131" y="8022"/>
                    <a:pt x="8198" y="8022"/>
                  </a:cubicBezTo>
                  <a:cubicBezTo>
                    <a:pt x="8219" y="8022"/>
                    <a:pt x="8241" y="8019"/>
                    <a:pt x="8263" y="8014"/>
                  </a:cubicBezTo>
                  <a:cubicBezTo>
                    <a:pt x="8383" y="7990"/>
                    <a:pt x="8418" y="7895"/>
                    <a:pt x="8383" y="7799"/>
                  </a:cubicBezTo>
                  <a:cubicBezTo>
                    <a:pt x="8109" y="7216"/>
                    <a:pt x="7609" y="6775"/>
                    <a:pt x="6989" y="6561"/>
                  </a:cubicBezTo>
                  <a:lnTo>
                    <a:pt x="5287" y="6013"/>
                  </a:lnTo>
                  <a:lnTo>
                    <a:pt x="5287" y="5906"/>
                  </a:lnTo>
                  <a:cubicBezTo>
                    <a:pt x="6013" y="5680"/>
                    <a:pt x="6549" y="5001"/>
                    <a:pt x="6549" y="4180"/>
                  </a:cubicBezTo>
                  <a:lnTo>
                    <a:pt x="6549" y="3858"/>
                  </a:lnTo>
                  <a:cubicBezTo>
                    <a:pt x="6930" y="3775"/>
                    <a:pt x="7216" y="3442"/>
                    <a:pt x="7216" y="3037"/>
                  </a:cubicBezTo>
                  <a:lnTo>
                    <a:pt x="7216" y="2918"/>
                  </a:lnTo>
                  <a:cubicBezTo>
                    <a:pt x="7216" y="2513"/>
                    <a:pt x="6930" y="2168"/>
                    <a:pt x="6549" y="2096"/>
                  </a:cubicBezTo>
                  <a:lnTo>
                    <a:pt x="6549" y="1799"/>
                  </a:lnTo>
                  <a:cubicBezTo>
                    <a:pt x="6549" y="799"/>
                    <a:pt x="5739" y="1"/>
                    <a:pt x="4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66"/>
            <p:cNvSpPr/>
            <p:nvPr/>
          </p:nvSpPr>
          <p:spPr>
            <a:xfrm>
              <a:off x="2320012" y="2699682"/>
              <a:ext cx="10993" cy="11341"/>
            </a:xfrm>
            <a:custGeom>
              <a:avLst/>
              <a:gdLst/>
              <a:ahLst/>
              <a:cxnLst/>
              <a:rect l="l" t="t" r="r" b="b"/>
              <a:pathLst>
                <a:path w="347" h="358" extrusionOk="0">
                  <a:moveTo>
                    <a:pt x="168" y="0"/>
                  </a:moveTo>
                  <a:cubicBezTo>
                    <a:pt x="84" y="0"/>
                    <a:pt x="1" y="72"/>
                    <a:pt x="1" y="167"/>
                  </a:cubicBezTo>
                  <a:lnTo>
                    <a:pt x="1" y="191"/>
                  </a:lnTo>
                  <a:cubicBezTo>
                    <a:pt x="1" y="286"/>
                    <a:pt x="84" y="357"/>
                    <a:pt x="168" y="357"/>
                  </a:cubicBezTo>
                  <a:cubicBezTo>
                    <a:pt x="263" y="357"/>
                    <a:pt x="334" y="286"/>
                    <a:pt x="334" y="191"/>
                  </a:cubicBezTo>
                  <a:lnTo>
                    <a:pt x="334" y="167"/>
                  </a:lnTo>
                  <a:cubicBezTo>
                    <a:pt x="346"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66"/>
            <p:cNvSpPr/>
            <p:nvPr/>
          </p:nvSpPr>
          <p:spPr>
            <a:xfrm>
              <a:off x="2320012" y="2718151"/>
              <a:ext cx="10993" cy="11341"/>
            </a:xfrm>
            <a:custGeom>
              <a:avLst/>
              <a:gdLst/>
              <a:ahLst/>
              <a:cxnLst/>
              <a:rect l="l" t="t" r="r" b="b"/>
              <a:pathLst>
                <a:path w="347" h="358" extrusionOk="0">
                  <a:moveTo>
                    <a:pt x="168" y="1"/>
                  </a:moveTo>
                  <a:cubicBezTo>
                    <a:pt x="84" y="1"/>
                    <a:pt x="1" y="72"/>
                    <a:pt x="1" y="167"/>
                  </a:cubicBezTo>
                  <a:lnTo>
                    <a:pt x="1" y="191"/>
                  </a:lnTo>
                  <a:cubicBezTo>
                    <a:pt x="1" y="286"/>
                    <a:pt x="84" y="358"/>
                    <a:pt x="168" y="358"/>
                  </a:cubicBezTo>
                  <a:cubicBezTo>
                    <a:pt x="263" y="358"/>
                    <a:pt x="334" y="286"/>
                    <a:pt x="334" y="191"/>
                  </a:cubicBezTo>
                  <a:lnTo>
                    <a:pt x="334" y="167"/>
                  </a:lnTo>
                  <a:cubicBezTo>
                    <a:pt x="346" y="72"/>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66"/>
            <p:cNvSpPr/>
            <p:nvPr/>
          </p:nvSpPr>
          <p:spPr>
            <a:xfrm>
              <a:off x="2364522" y="2716662"/>
              <a:ext cx="63804" cy="30571"/>
            </a:xfrm>
            <a:custGeom>
              <a:avLst/>
              <a:gdLst/>
              <a:ahLst/>
              <a:cxnLst/>
              <a:rect l="l" t="t" r="r" b="b"/>
              <a:pathLst>
                <a:path w="2014" h="965" extrusionOk="0">
                  <a:moveTo>
                    <a:pt x="1596" y="322"/>
                  </a:moveTo>
                  <a:cubicBezTo>
                    <a:pt x="1632" y="322"/>
                    <a:pt x="1668" y="357"/>
                    <a:pt x="1668" y="405"/>
                  </a:cubicBezTo>
                  <a:lnTo>
                    <a:pt x="1668" y="560"/>
                  </a:lnTo>
                  <a:cubicBezTo>
                    <a:pt x="1668" y="607"/>
                    <a:pt x="1632" y="643"/>
                    <a:pt x="1596" y="643"/>
                  </a:cubicBezTo>
                  <a:lnTo>
                    <a:pt x="382" y="643"/>
                  </a:lnTo>
                  <a:cubicBezTo>
                    <a:pt x="346" y="643"/>
                    <a:pt x="310" y="607"/>
                    <a:pt x="310" y="560"/>
                  </a:cubicBezTo>
                  <a:lnTo>
                    <a:pt x="310" y="405"/>
                  </a:lnTo>
                  <a:cubicBezTo>
                    <a:pt x="310" y="357"/>
                    <a:pt x="346" y="322"/>
                    <a:pt x="382" y="322"/>
                  </a:cubicBezTo>
                  <a:close/>
                  <a:moveTo>
                    <a:pt x="406" y="0"/>
                  </a:moveTo>
                  <a:cubicBezTo>
                    <a:pt x="180" y="0"/>
                    <a:pt x="1" y="179"/>
                    <a:pt x="1" y="405"/>
                  </a:cubicBezTo>
                  <a:lnTo>
                    <a:pt x="1" y="572"/>
                  </a:lnTo>
                  <a:cubicBezTo>
                    <a:pt x="1" y="786"/>
                    <a:pt x="180" y="964"/>
                    <a:pt x="406" y="964"/>
                  </a:cubicBezTo>
                  <a:lnTo>
                    <a:pt x="1608" y="964"/>
                  </a:lnTo>
                  <a:cubicBezTo>
                    <a:pt x="1834" y="964"/>
                    <a:pt x="2013" y="786"/>
                    <a:pt x="2013" y="572"/>
                  </a:cubicBezTo>
                  <a:lnTo>
                    <a:pt x="2013" y="405"/>
                  </a:lnTo>
                  <a:cubicBezTo>
                    <a:pt x="2013" y="179"/>
                    <a:pt x="1834"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6"/>
            <p:cNvSpPr/>
            <p:nvPr/>
          </p:nvSpPr>
          <p:spPr>
            <a:xfrm>
              <a:off x="2437323" y="2454510"/>
              <a:ext cx="82273" cy="83002"/>
            </a:xfrm>
            <a:custGeom>
              <a:avLst/>
              <a:gdLst/>
              <a:ahLst/>
              <a:cxnLst/>
              <a:rect l="l" t="t" r="r" b="b"/>
              <a:pathLst>
                <a:path w="2597" h="2620" extrusionOk="0">
                  <a:moveTo>
                    <a:pt x="1299" y="655"/>
                  </a:moveTo>
                  <a:cubicBezTo>
                    <a:pt x="1656" y="655"/>
                    <a:pt x="1942" y="953"/>
                    <a:pt x="1942" y="1310"/>
                  </a:cubicBezTo>
                  <a:cubicBezTo>
                    <a:pt x="1930" y="1667"/>
                    <a:pt x="1644" y="1965"/>
                    <a:pt x="1299" y="1965"/>
                  </a:cubicBezTo>
                  <a:cubicBezTo>
                    <a:pt x="941" y="1965"/>
                    <a:pt x="668" y="1667"/>
                    <a:pt x="668" y="1310"/>
                  </a:cubicBezTo>
                  <a:cubicBezTo>
                    <a:pt x="668" y="953"/>
                    <a:pt x="941" y="655"/>
                    <a:pt x="1299" y="655"/>
                  </a:cubicBezTo>
                  <a:close/>
                  <a:moveTo>
                    <a:pt x="1299" y="0"/>
                  </a:moveTo>
                  <a:cubicBezTo>
                    <a:pt x="1215" y="0"/>
                    <a:pt x="1132" y="72"/>
                    <a:pt x="1132" y="167"/>
                  </a:cubicBezTo>
                  <a:lnTo>
                    <a:pt x="1132" y="346"/>
                  </a:lnTo>
                  <a:cubicBezTo>
                    <a:pt x="989" y="369"/>
                    <a:pt x="858" y="429"/>
                    <a:pt x="751" y="500"/>
                  </a:cubicBezTo>
                  <a:lnTo>
                    <a:pt x="620" y="369"/>
                  </a:lnTo>
                  <a:cubicBezTo>
                    <a:pt x="590" y="340"/>
                    <a:pt x="546" y="325"/>
                    <a:pt x="501" y="325"/>
                  </a:cubicBezTo>
                  <a:cubicBezTo>
                    <a:pt x="456" y="325"/>
                    <a:pt x="412" y="340"/>
                    <a:pt x="382" y="369"/>
                  </a:cubicBezTo>
                  <a:cubicBezTo>
                    <a:pt x="322" y="429"/>
                    <a:pt x="322" y="548"/>
                    <a:pt x="382" y="607"/>
                  </a:cubicBezTo>
                  <a:lnTo>
                    <a:pt x="513" y="750"/>
                  </a:lnTo>
                  <a:cubicBezTo>
                    <a:pt x="441" y="857"/>
                    <a:pt x="382" y="1000"/>
                    <a:pt x="346" y="1143"/>
                  </a:cubicBezTo>
                  <a:lnTo>
                    <a:pt x="168" y="1143"/>
                  </a:lnTo>
                  <a:cubicBezTo>
                    <a:pt x="84" y="1143"/>
                    <a:pt x="1" y="1227"/>
                    <a:pt x="1" y="1310"/>
                  </a:cubicBezTo>
                  <a:cubicBezTo>
                    <a:pt x="1" y="1405"/>
                    <a:pt x="84" y="1477"/>
                    <a:pt x="168" y="1477"/>
                  </a:cubicBezTo>
                  <a:lnTo>
                    <a:pt x="346" y="1477"/>
                  </a:lnTo>
                  <a:cubicBezTo>
                    <a:pt x="382" y="1619"/>
                    <a:pt x="441" y="1762"/>
                    <a:pt x="513" y="1881"/>
                  </a:cubicBezTo>
                  <a:lnTo>
                    <a:pt x="382" y="2012"/>
                  </a:lnTo>
                  <a:cubicBezTo>
                    <a:pt x="322" y="2072"/>
                    <a:pt x="322" y="2191"/>
                    <a:pt x="382" y="2251"/>
                  </a:cubicBezTo>
                  <a:cubicBezTo>
                    <a:pt x="406" y="2274"/>
                    <a:pt x="453" y="2298"/>
                    <a:pt x="501" y="2298"/>
                  </a:cubicBezTo>
                  <a:cubicBezTo>
                    <a:pt x="537" y="2298"/>
                    <a:pt x="584" y="2274"/>
                    <a:pt x="620" y="2251"/>
                  </a:cubicBezTo>
                  <a:lnTo>
                    <a:pt x="751" y="2120"/>
                  </a:lnTo>
                  <a:cubicBezTo>
                    <a:pt x="870" y="2191"/>
                    <a:pt x="1001" y="2251"/>
                    <a:pt x="1132" y="2274"/>
                  </a:cubicBezTo>
                  <a:lnTo>
                    <a:pt x="1132" y="2453"/>
                  </a:lnTo>
                  <a:cubicBezTo>
                    <a:pt x="1132" y="2548"/>
                    <a:pt x="1215" y="2620"/>
                    <a:pt x="1299" y="2620"/>
                  </a:cubicBezTo>
                  <a:cubicBezTo>
                    <a:pt x="1394" y="2620"/>
                    <a:pt x="1465" y="2548"/>
                    <a:pt x="1465" y="2453"/>
                  </a:cubicBezTo>
                  <a:lnTo>
                    <a:pt x="1465" y="2274"/>
                  </a:lnTo>
                  <a:cubicBezTo>
                    <a:pt x="1608" y="2251"/>
                    <a:pt x="1751" y="2191"/>
                    <a:pt x="1846" y="2120"/>
                  </a:cubicBezTo>
                  <a:lnTo>
                    <a:pt x="1989" y="2251"/>
                  </a:lnTo>
                  <a:cubicBezTo>
                    <a:pt x="2013" y="2274"/>
                    <a:pt x="2061" y="2298"/>
                    <a:pt x="2108" y="2298"/>
                  </a:cubicBezTo>
                  <a:cubicBezTo>
                    <a:pt x="2144" y="2298"/>
                    <a:pt x="2192" y="2274"/>
                    <a:pt x="2227" y="2251"/>
                  </a:cubicBezTo>
                  <a:cubicBezTo>
                    <a:pt x="2287" y="2191"/>
                    <a:pt x="2287" y="2072"/>
                    <a:pt x="2227" y="2012"/>
                  </a:cubicBezTo>
                  <a:lnTo>
                    <a:pt x="2084" y="1881"/>
                  </a:lnTo>
                  <a:cubicBezTo>
                    <a:pt x="2168" y="1762"/>
                    <a:pt x="2227" y="1619"/>
                    <a:pt x="2251" y="1477"/>
                  </a:cubicBezTo>
                  <a:lnTo>
                    <a:pt x="2430" y="1477"/>
                  </a:lnTo>
                  <a:cubicBezTo>
                    <a:pt x="2525" y="1477"/>
                    <a:pt x="2596" y="1405"/>
                    <a:pt x="2596" y="1310"/>
                  </a:cubicBezTo>
                  <a:cubicBezTo>
                    <a:pt x="2596" y="1227"/>
                    <a:pt x="2525" y="1143"/>
                    <a:pt x="2430" y="1143"/>
                  </a:cubicBezTo>
                  <a:lnTo>
                    <a:pt x="2251" y="1143"/>
                  </a:lnTo>
                  <a:cubicBezTo>
                    <a:pt x="2227" y="1000"/>
                    <a:pt x="2168" y="869"/>
                    <a:pt x="2096" y="750"/>
                  </a:cubicBezTo>
                  <a:lnTo>
                    <a:pt x="2227" y="607"/>
                  </a:lnTo>
                  <a:cubicBezTo>
                    <a:pt x="2287" y="548"/>
                    <a:pt x="2287" y="429"/>
                    <a:pt x="2227" y="369"/>
                  </a:cubicBezTo>
                  <a:cubicBezTo>
                    <a:pt x="2198" y="340"/>
                    <a:pt x="2153" y="325"/>
                    <a:pt x="2108" y="325"/>
                  </a:cubicBezTo>
                  <a:cubicBezTo>
                    <a:pt x="2064" y="325"/>
                    <a:pt x="2019" y="340"/>
                    <a:pt x="1989" y="369"/>
                  </a:cubicBezTo>
                  <a:lnTo>
                    <a:pt x="1846" y="500"/>
                  </a:lnTo>
                  <a:cubicBezTo>
                    <a:pt x="1727" y="429"/>
                    <a:pt x="1596" y="369"/>
                    <a:pt x="1465" y="346"/>
                  </a:cubicBezTo>
                  <a:lnTo>
                    <a:pt x="1465" y="167"/>
                  </a:lnTo>
                  <a:cubicBezTo>
                    <a:pt x="1465" y="72"/>
                    <a:pt x="1394"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66"/>
            <p:cNvSpPr/>
            <p:nvPr/>
          </p:nvSpPr>
          <p:spPr>
            <a:xfrm>
              <a:off x="2462603" y="2479759"/>
              <a:ext cx="32092" cy="32092"/>
            </a:xfrm>
            <a:custGeom>
              <a:avLst/>
              <a:gdLst/>
              <a:ahLst/>
              <a:cxnLst/>
              <a:rect l="l" t="t" r="r" b="b"/>
              <a:pathLst>
                <a:path w="1013" h="1013" extrusionOk="0">
                  <a:moveTo>
                    <a:pt x="501" y="358"/>
                  </a:moveTo>
                  <a:cubicBezTo>
                    <a:pt x="596" y="358"/>
                    <a:pt x="667" y="441"/>
                    <a:pt x="667" y="525"/>
                  </a:cubicBezTo>
                  <a:cubicBezTo>
                    <a:pt x="667" y="620"/>
                    <a:pt x="596" y="692"/>
                    <a:pt x="501" y="692"/>
                  </a:cubicBezTo>
                  <a:cubicBezTo>
                    <a:pt x="417" y="692"/>
                    <a:pt x="346" y="620"/>
                    <a:pt x="346" y="525"/>
                  </a:cubicBezTo>
                  <a:cubicBezTo>
                    <a:pt x="346" y="441"/>
                    <a:pt x="417" y="358"/>
                    <a:pt x="501" y="358"/>
                  </a:cubicBezTo>
                  <a:close/>
                  <a:moveTo>
                    <a:pt x="501" y="1"/>
                  </a:moveTo>
                  <a:cubicBezTo>
                    <a:pt x="227" y="1"/>
                    <a:pt x="1" y="227"/>
                    <a:pt x="1" y="513"/>
                  </a:cubicBezTo>
                  <a:cubicBezTo>
                    <a:pt x="1" y="799"/>
                    <a:pt x="227" y="1013"/>
                    <a:pt x="501" y="1013"/>
                  </a:cubicBezTo>
                  <a:cubicBezTo>
                    <a:pt x="786" y="1013"/>
                    <a:pt x="1013" y="799"/>
                    <a:pt x="1013" y="513"/>
                  </a:cubicBezTo>
                  <a:cubicBezTo>
                    <a:pt x="1001" y="251"/>
                    <a:pt x="774"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66"/>
            <p:cNvSpPr/>
            <p:nvPr/>
          </p:nvSpPr>
          <p:spPr>
            <a:xfrm>
              <a:off x="2314373" y="2546921"/>
              <a:ext cx="21891" cy="36242"/>
            </a:xfrm>
            <a:custGeom>
              <a:avLst/>
              <a:gdLst/>
              <a:ahLst/>
              <a:cxnLst/>
              <a:rect l="l" t="t" r="r" b="b"/>
              <a:pathLst>
                <a:path w="691" h="1144" extrusionOk="0">
                  <a:moveTo>
                    <a:pt x="167" y="0"/>
                  </a:moveTo>
                  <a:cubicBezTo>
                    <a:pt x="72" y="0"/>
                    <a:pt x="0" y="72"/>
                    <a:pt x="0" y="167"/>
                  </a:cubicBezTo>
                  <a:lnTo>
                    <a:pt x="0" y="988"/>
                  </a:lnTo>
                  <a:cubicBezTo>
                    <a:pt x="0" y="1072"/>
                    <a:pt x="72" y="1143"/>
                    <a:pt x="167" y="1143"/>
                  </a:cubicBezTo>
                  <a:lnTo>
                    <a:pt x="524" y="1143"/>
                  </a:lnTo>
                  <a:cubicBezTo>
                    <a:pt x="620" y="1143"/>
                    <a:pt x="691" y="1072"/>
                    <a:pt x="691" y="988"/>
                  </a:cubicBezTo>
                  <a:cubicBezTo>
                    <a:pt x="691" y="893"/>
                    <a:pt x="620" y="822"/>
                    <a:pt x="524" y="822"/>
                  </a:cubicBezTo>
                  <a:lnTo>
                    <a:pt x="334" y="822"/>
                  </a:ln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39" name="Google Shape;10839;p66"/>
          <p:cNvSpPr/>
          <p:nvPr/>
        </p:nvSpPr>
        <p:spPr>
          <a:xfrm>
            <a:off x="3518751" y="2415259"/>
            <a:ext cx="364003" cy="361405"/>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0" name="Google Shape;10840;p66"/>
          <p:cNvGrpSpPr/>
          <p:nvPr/>
        </p:nvGrpSpPr>
        <p:grpSpPr>
          <a:xfrm>
            <a:off x="3961923" y="2486317"/>
            <a:ext cx="364415" cy="220936"/>
            <a:chOff x="3961923" y="2486317"/>
            <a:chExt cx="364415" cy="220936"/>
          </a:xfrm>
          <a:solidFill>
            <a:schemeClr val="accent1"/>
          </a:solidFill>
        </p:grpSpPr>
        <p:sp>
          <p:nvSpPr>
            <p:cNvPr id="10841" name="Google Shape;10841;p66"/>
            <p:cNvSpPr/>
            <p:nvPr/>
          </p:nvSpPr>
          <p:spPr>
            <a:xfrm>
              <a:off x="4106764" y="2486507"/>
              <a:ext cx="219574" cy="220746"/>
            </a:xfrm>
            <a:custGeom>
              <a:avLst/>
              <a:gdLst/>
              <a:ahLst/>
              <a:cxnLst/>
              <a:rect l="l" t="t" r="r" b="b"/>
              <a:pathLst>
                <a:path w="6931" h="6968" extrusionOk="0">
                  <a:moveTo>
                    <a:pt x="4114" y="1"/>
                  </a:moveTo>
                  <a:cubicBezTo>
                    <a:pt x="4035" y="1"/>
                    <a:pt x="3953" y="69"/>
                    <a:pt x="3942" y="157"/>
                  </a:cubicBezTo>
                  <a:cubicBezTo>
                    <a:pt x="3930" y="240"/>
                    <a:pt x="4001" y="336"/>
                    <a:pt x="4085" y="348"/>
                  </a:cubicBezTo>
                  <a:cubicBezTo>
                    <a:pt x="4906" y="455"/>
                    <a:pt x="5633" y="895"/>
                    <a:pt x="6085" y="1574"/>
                  </a:cubicBezTo>
                  <a:cubicBezTo>
                    <a:pt x="6764" y="2610"/>
                    <a:pt x="6728" y="3943"/>
                    <a:pt x="5954" y="4908"/>
                  </a:cubicBezTo>
                  <a:cubicBezTo>
                    <a:pt x="5918" y="4943"/>
                    <a:pt x="5906" y="4991"/>
                    <a:pt x="5918" y="5027"/>
                  </a:cubicBezTo>
                  <a:lnTo>
                    <a:pt x="5990" y="6539"/>
                  </a:lnTo>
                  <a:lnTo>
                    <a:pt x="5990" y="6539"/>
                  </a:lnTo>
                  <a:lnTo>
                    <a:pt x="4644" y="5896"/>
                  </a:lnTo>
                  <a:cubicBezTo>
                    <a:pt x="4609" y="5884"/>
                    <a:pt x="4561" y="5884"/>
                    <a:pt x="4525" y="5884"/>
                  </a:cubicBezTo>
                  <a:cubicBezTo>
                    <a:pt x="4272" y="5957"/>
                    <a:pt x="4014" y="5992"/>
                    <a:pt x="3758" y="5992"/>
                  </a:cubicBezTo>
                  <a:cubicBezTo>
                    <a:pt x="2969" y="5992"/>
                    <a:pt x="2201" y="5659"/>
                    <a:pt x="1644" y="5074"/>
                  </a:cubicBezTo>
                  <a:cubicBezTo>
                    <a:pt x="1584" y="5015"/>
                    <a:pt x="1549" y="4955"/>
                    <a:pt x="1501" y="4896"/>
                  </a:cubicBezTo>
                  <a:cubicBezTo>
                    <a:pt x="1453" y="4836"/>
                    <a:pt x="1430" y="4789"/>
                    <a:pt x="1382" y="4729"/>
                  </a:cubicBezTo>
                  <a:lnTo>
                    <a:pt x="1382" y="4717"/>
                  </a:lnTo>
                  <a:cubicBezTo>
                    <a:pt x="1620" y="4300"/>
                    <a:pt x="1751" y="3836"/>
                    <a:pt x="1787" y="3384"/>
                  </a:cubicBezTo>
                  <a:cubicBezTo>
                    <a:pt x="1787" y="3288"/>
                    <a:pt x="1727" y="3205"/>
                    <a:pt x="1632" y="3205"/>
                  </a:cubicBezTo>
                  <a:cubicBezTo>
                    <a:pt x="1549" y="3205"/>
                    <a:pt x="1453" y="3265"/>
                    <a:pt x="1453" y="3348"/>
                  </a:cubicBezTo>
                  <a:cubicBezTo>
                    <a:pt x="1430" y="3836"/>
                    <a:pt x="1263" y="4312"/>
                    <a:pt x="977" y="4729"/>
                  </a:cubicBezTo>
                  <a:cubicBezTo>
                    <a:pt x="739" y="5074"/>
                    <a:pt x="441" y="5360"/>
                    <a:pt x="96" y="5586"/>
                  </a:cubicBezTo>
                  <a:cubicBezTo>
                    <a:pt x="25" y="5622"/>
                    <a:pt x="1" y="5729"/>
                    <a:pt x="37" y="5801"/>
                  </a:cubicBezTo>
                  <a:cubicBezTo>
                    <a:pt x="72" y="5848"/>
                    <a:pt x="132" y="5884"/>
                    <a:pt x="191" y="5884"/>
                  </a:cubicBezTo>
                  <a:cubicBezTo>
                    <a:pt x="215" y="5884"/>
                    <a:pt x="251" y="5860"/>
                    <a:pt x="275" y="5848"/>
                  </a:cubicBezTo>
                  <a:cubicBezTo>
                    <a:pt x="632" y="5622"/>
                    <a:pt x="953" y="5348"/>
                    <a:pt x="1192" y="5015"/>
                  </a:cubicBezTo>
                  <a:cubicBezTo>
                    <a:pt x="1203" y="5051"/>
                    <a:pt x="1215" y="5062"/>
                    <a:pt x="1251" y="5086"/>
                  </a:cubicBezTo>
                  <a:cubicBezTo>
                    <a:pt x="1311" y="5170"/>
                    <a:pt x="1370" y="5229"/>
                    <a:pt x="1406" y="5301"/>
                  </a:cubicBezTo>
                  <a:cubicBezTo>
                    <a:pt x="1811" y="5729"/>
                    <a:pt x="2323" y="6039"/>
                    <a:pt x="2894" y="6205"/>
                  </a:cubicBezTo>
                  <a:cubicBezTo>
                    <a:pt x="3179" y="6284"/>
                    <a:pt x="3465" y="6323"/>
                    <a:pt x="3749" y="6323"/>
                  </a:cubicBezTo>
                  <a:cubicBezTo>
                    <a:pt x="4021" y="6323"/>
                    <a:pt x="4293" y="6287"/>
                    <a:pt x="4561" y="6217"/>
                  </a:cubicBezTo>
                  <a:lnTo>
                    <a:pt x="6109" y="6956"/>
                  </a:lnTo>
                  <a:cubicBezTo>
                    <a:pt x="6145" y="6967"/>
                    <a:pt x="6156" y="6967"/>
                    <a:pt x="6192" y="6967"/>
                  </a:cubicBezTo>
                  <a:cubicBezTo>
                    <a:pt x="6216" y="6967"/>
                    <a:pt x="6252" y="6956"/>
                    <a:pt x="6275" y="6932"/>
                  </a:cubicBezTo>
                  <a:cubicBezTo>
                    <a:pt x="6323" y="6908"/>
                    <a:pt x="6347" y="6848"/>
                    <a:pt x="6347" y="6789"/>
                  </a:cubicBezTo>
                  <a:lnTo>
                    <a:pt x="6275" y="5074"/>
                  </a:lnTo>
                  <a:cubicBezTo>
                    <a:pt x="6668" y="4574"/>
                    <a:pt x="6883" y="3955"/>
                    <a:pt x="6918" y="3300"/>
                  </a:cubicBezTo>
                  <a:cubicBezTo>
                    <a:pt x="6930" y="2622"/>
                    <a:pt x="6752" y="1967"/>
                    <a:pt x="6371" y="1383"/>
                  </a:cubicBezTo>
                  <a:cubicBezTo>
                    <a:pt x="5859" y="633"/>
                    <a:pt x="5037" y="121"/>
                    <a:pt x="4132" y="2"/>
                  </a:cubicBezTo>
                  <a:cubicBezTo>
                    <a:pt x="4126" y="1"/>
                    <a:pt x="4120" y="1"/>
                    <a:pt x="4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66"/>
            <p:cNvSpPr/>
            <p:nvPr/>
          </p:nvSpPr>
          <p:spPr>
            <a:xfrm>
              <a:off x="3961923" y="2486317"/>
              <a:ext cx="259839" cy="220936"/>
            </a:xfrm>
            <a:custGeom>
              <a:avLst/>
              <a:gdLst/>
              <a:ahLst/>
              <a:cxnLst/>
              <a:rect l="l" t="t" r="r" b="b"/>
              <a:pathLst>
                <a:path w="8202" h="6974" extrusionOk="0">
                  <a:moveTo>
                    <a:pt x="3198" y="1"/>
                  </a:moveTo>
                  <a:cubicBezTo>
                    <a:pt x="2177" y="1"/>
                    <a:pt x="1174" y="493"/>
                    <a:pt x="560" y="1413"/>
                  </a:cubicBezTo>
                  <a:cubicBezTo>
                    <a:pt x="179" y="1973"/>
                    <a:pt x="1" y="2640"/>
                    <a:pt x="25" y="3318"/>
                  </a:cubicBezTo>
                  <a:cubicBezTo>
                    <a:pt x="60" y="3949"/>
                    <a:pt x="287" y="4556"/>
                    <a:pt x="668" y="5080"/>
                  </a:cubicBezTo>
                  <a:lnTo>
                    <a:pt x="596" y="6795"/>
                  </a:lnTo>
                  <a:cubicBezTo>
                    <a:pt x="596" y="6854"/>
                    <a:pt x="620" y="6914"/>
                    <a:pt x="668" y="6938"/>
                  </a:cubicBezTo>
                  <a:cubicBezTo>
                    <a:pt x="703" y="6962"/>
                    <a:pt x="727" y="6973"/>
                    <a:pt x="763" y="6973"/>
                  </a:cubicBezTo>
                  <a:cubicBezTo>
                    <a:pt x="787" y="6973"/>
                    <a:pt x="799" y="6973"/>
                    <a:pt x="834" y="6962"/>
                  </a:cubicBezTo>
                  <a:lnTo>
                    <a:pt x="2382" y="6235"/>
                  </a:lnTo>
                  <a:cubicBezTo>
                    <a:pt x="2647" y="6300"/>
                    <a:pt x="2916" y="6333"/>
                    <a:pt x="3186" y="6333"/>
                  </a:cubicBezTo>
                  <a:cubicBezTo>
                    <a:pt x="3512" y="6333"/>
                    <a:pt x="3837" y="6285"/>
                    <a:pt x="4156" y="6188"/>
                  </a:cubicBezTo>
                  <a:cubicBezTo>
                    <a:pt x="4240" y="6152"/>
                    <a:pt x="4287" y="6069"/>
                    <a:pt x="4251" y="5973"/>
                  </a:cubicBezTo>
                  <a:cubicBezTo>
                    <a:pt x="4233" y="5909"/>
                    <a:pt x="4172" y="5866"/>
                    <a:pt x="4107" y="5866"/>
                  </a:cubicBezTo>
                  <a:cubicBezTo>
                    <a:pt x="4088" y="5866"/>
                    <a:pt x="4068" y="5870"/>
                    <a:pt x="4049" y="5878"/>
                  </a:cubicBezTo>
                  <a:cubicBezTo>
                    <a:pt x="3772" y="5971"/>
                    <a:pt x="3484" y="6015"/>
                    <a:pt x="3198" y="6015"/>
                  </a:cubicBezTo>
                  <a:cubicBezTo>
                    <a:pt x="2931" y="6015"/>
                    <a:pt x="2664" y="5976"/>
                    <a:pt x="2406" y="5902"/>
                  </a:cubicBezTo>
                  <a:cubicBezTo>
                    <a:pt x="2391" y="5897"/>
                    <a:pt x="2376" y="5894"/>
                    <a:pt x="2361" y="5894"/>
                  </a:cubicBezTo>
                  <a:cubicBezTo>
                    <a:pt x="2339" y="5894"/>
                    <a:pt x="2315" y="5900"/>
                    <a:pt x="2287" y="5914"/>
                  </a:cubicBezTo>
                  <a:lnTo>
                    <a:pt x="941" y="6533"/>
                  </a:lnTo>
                  <a:lnTo>
                    <a:pt x="941" y="6533"/>
                  </a:lnTo>
                  <a:lnTo>
                    <a:pt x="1013" y="5021"/>
                  </a:lnTo>
                  <a:cubicBezTo>
                    <a:pt x="1013" y="4985"/>
                    <a:pt x="1001" y="4949"/>
                    <a:pt x="977" y="4902"/>
                  </a:cubicBezTo>
                  <a:cubicBezTo>
                    <a:pt x="203" y="3937"/>
                    <a:pt x="168" y="2604"/>
                    <a:pt x="846" y="1568"/>
                  </a:cubicBezTo>
                  <a:cubicBezTo>
                    <a:pt x="1393" y="759"/>
                    <a:pt x="2293" y="318"/>
                    <a:pt x="3208" y="318"/>
                  </a:cubicBezTo>
                  <a:cubicBezTo>
                    <a:pt x="3748" y="318"/>
                    <a:pt x="4294" y="472"/>
                    <a:pt x="4775" y="794"/>
                  </a:cubicBezTo>
                  <a:cubicBezTo>
                    <a:pt x="5430" y="1247"/>
                    <a:pt x="5883" y="1949"/>
                    <a:pt x="6002" y="2735"/>
                  </a:cubicBezTo>
                  <a:cubicBezTo>
                    <a:pt x="6013" y="2811"/>
                    <a:pt x="6083" y="2867"/>
                    <a:pt x="6168" y="2867"/>
                  </a:cubicBezTo>
                  <a:cubicBezTo>
                    <a:pt x="6176" y="2867"/>
                    <a:pt x="6184" y="2867"/>
                    <a:pt x="6192" y="2866"/>
                  </a:cubicBezTo>
                  <a:cubicBezTo>
                    <a:pt x="6275" y="2854"/>
                    <a:pt x="6335" y="2759"/>
                    <a:pt x="6323" y="2675"/>
                  </a:cubicBezTo>
                  <a:cubicBezTo>
                    <a:pt x="6264" y="2282"/>
                    <a:pt x="6133" y="1913"/>
                    <a:pt x="5954" y="1592"/>
                  </a:cubicBezTo>
                  <a:cubicBezTo>
                    <a:pt x="5990" y="1532"/>
                    <a:pt x="6025" y="1473"/>
                    <a:pt x="6073" y="1413"/>
                  </a:cubicBezTo>
                  <a:cubicBezTo>
                    <a:pt x="6133" y="1330"/>
                    <a:pt x="6192" y="1270"/>
                    <a:pt x="6252" y="1199"/>
                  </a:cubicBezTo>
                  <a:cubicBezTo>
                    <a:pt x="6395" y="1056"/>
                    <a:pt x="6561" y="901"/>
                    <a:pt x="6740" y="782"/>
                  </a:cubicBezTo>
                  <a:cubicBezTo>
                    <a:pt x="7121" y="520"/>
                    <a:pt x="7585" y="365"/>
                    <a:pt x="8050" y="318"/>
                  </a:cubicBezTo>
                  <a:cubicBezTo>
                    <a:pt x="8057" y="320"/>
                    <a:pt x="8065" y="322"/>
                    <a:pt x="8073" y="322"/>
                  </a:cubicBezTo>
                  <a:cubicBezTo>
                    <a:pt x="8137" y="322"/>
                    <a:pt x="8202" y="238"/>
                    <a:pt x="8180" y="163"/>
                  </a:cubicBezTo>
                  <a:cubicBezTo>
                    <a:pt x="8169" y="75"/>
                    <a:pt x="8107" y="7"/>
                    <a:pt x="8022" y="7"/>
                  </a:cubicBezTo>
                  <a:cubicBezTo>
                    <a:pt x="8016" y="7"/>
                    <a:pt x="8009" y="7"/>
                    <a:pt x="8002" y="8"/>
                  </a:cubicBezTo>
                  <a:cubicBezTo>
                    <a:pt x="7490" y="56"/>
                    <a:pt x="6978" y="234"/>
                    <a:pt x="6549" y="532"/>
                  </a:cubicBezTo>
                  <a:cubicBezTo>
                    <a:pt x="6359" y="663"/>
                    <a:pt x="6156" y="818"/>
                    <a:pt x="6002" y="996"/>
                  </a:cubicBezTo>
                  <a:cubicBezTo>
                    <a:pt x="5918" y="1068"/>
                    <a:pt x="5859" y="1139"/>
                    <a:pt x="5799" y="1211"/>
                  </a:cubicBezTo>
                  <a:cubicBezTo>
                    <a:pt x="5787" y="1247"/>
                    <a:pt x="5764" y="1258"/>
                    <a:pt x="5740" y="1294"/>
                  </a:cubicBezTo>
                  <a:cubicBezTo>
                    <a:pt x="5525" y="996"/>
                    <a:pt x="5252" y="735"/>
                    <a:pt x="4954" y="532"/>
                  </a:cubicBezTo>
                  <a:cubicBezTo>
                    <a:pt x="4414" y="174"/>
                    <a:pt x="3803" y="1"/>
                    <a:pt x="31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66"/>
            <p:cNvSpPr/>
            <p:nvPr/>
          </p:nvSpPr>
          <p:spPr>
            <a:xfrm>
              <a:off x="4015113" y="2540870"/>
              <a:ext cx="96212" cy="95832"/>
            </a:xfrm>
            <a:custGeom>
              <a:avLst/>
              <a:gdLst/>
              <a:ahLst/>
              <a:cxnLst/>
              <a:rect l="l" t="t" r="r" b="b"/>
              <a:pathLst>
                <a:path w="3037" h="3025" extrusionOk="0">
                  <a:moveTo>
                    <a:pt x="1418" y="346"/>
                  </a:moveTo>
                  <a:cubicBezTo>
                    <a:pt x="2013" y="346"/>
                    <a:pt x="2501" y="834"/>
                    <a:pt x="2501" y="1430"/>
                  </a:cubicBezTo>
                  <a:cubicBezTo>
                    <a:pt x="2501" y="1668"/>
                    <a:pt x="2430" y="1894"/>
                    <a:pt x="2299" y="2072"/>
                  </a:cubicBezTo>
                  <a:lnTo>
                    <a:pt x="1537" y="1310"/>
                  </a:lnTo>
                  <a:cubicBezTo>
                    <a:pt x="1507" y="1281"/>
                    <a:pt x="1462" y="1266"/>
                    <a:pt x="1418" y="1266"/>
                  </a:cubicBezTo>
                  <a:cubicBezTo>
                    <a:pt x="1373" y="1266"/>
                    <a:pt x="1328" y="1281"/>
                    <a:pt x="1298" y="1310"/>
                  </a:cubicBezTo>
                  <a:cubicBezTo>
                    <a:pt x="1239" y="1370"/>
                    <a:pt x="1239" y="1489"/>
                    <a:pt x="1298" y="1549"/>
                  </a:cubicBezTo>
                  <a:lnTo>
                    <a:pt x="2060" y="2311"/>
                  </a:lnTo>
                  <a:cubicBezTo>
                    <a:pt x="1870" y="2442"/>
                    <a:pt x="1656" y="2513"/>
                    <a:pt x="1418" y="2513"/>
                  </a:cubicBezTo>
                  <a:cubicBezTo>
                    <a:pt x="822" y="2513"/>
                    <a:pt x="334" y="2025"/>
                    <a:pt x="334" y="1430"/>
                  </a:cubicBezTo>
                  <a:cubicBezTo>
                    <a:pt x="334" y="834"/>
                    <a:pt x="822" y="346"/>
                    <a:pt x="1418" y="346"/>
                  </a:cubicBezTo>
                  <a:close/>
                  <a:moveTo>
                    <a:pt x="1429" y="1"/>
                  </a:moveTo>
                  <a:cubicBezTo>
                    <a:pt x="644" y="1"/>
                    <a:pt x="1" y="644"/>
                    <a:pt x="1" y="1430"/>
                  </a:cubicBezTo>
                  <a:cubicBezTo>
                    <a:pt x="1" y="2215"/>
                    <a:pt x="644" y="2858"/>
                    <a:pt x="1429" y="2858"/>
                  </a:cubicBezTo>
                  <a:cubicBezTo>
                    <a:pt x="1763" y="2858"/>
                    <a:pt x="2072" y="2739"/>
                    <a:pt x="2310" y="2549"/>
                  </a:cubicBezTo>
                  <a:lnTo>
                    <a:pt x="2739" y="2977"/>
                  </a:lnTo>
                  <a:cubicBezTo>
                    <a:pt x="2775" y="3001"/>
                    <a:pt x="2811" y="3025"/>
                    <a:pt x="2858" y="3025"/>
                  </a:cubicBezTo>
                  <a:cubicBezTo>
                    <a:pt x="2906" y="3025"/>
                    <a:pt x="2953" y="3001"/>
                    <a:pt x="2977" y="2977"/>
                  </a:cubicBezTo>
                  <a:cubicBezTo>
                    <a:pt x="3037" y="2918"/>
                    <a:pt x="3037" y="2811"/>
                    <a:pt x="2977" y="2739"/>
                  </a:cubicBezTo>
                  <a:lnTo>
                    <a:pt x="2549" y="2311"/>
                  </a:lnTo>
                  <a:cubicBezTo>
                    <a:pt x="2739" y="2072"/>
                    <a:pt x="2858" y="1751"/>
                    <a:pt x="2858" y="1430"/>
                  </a:cubicBezTo>
                  <a:cubicBezTo>
                    <a:pt x="2858" y="644"/>
                    <a:pt x="221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66"/>
            <p:cNvSpPr/>
            <p:nvPr/>
          </p:nvSpPr>
          <p:spPr>
            <a:xfrm>
              <a:off x="4186375" y="2539381"/>
              <a:ext cx="77331" cy="90541"/>
            </a:xfrm>
            <a:custGeom>
              <a:avLst/>
              <a:gdLst/>
              <a:ahLst/>
              <a:cxnLst/>
              <a:rect l="l" t="t" r="r" b="b"/>
              <a:pathLst>
                <a:path w="2441" h="2858" extrusionOk="0">
                  <a:moveTo>
                    <a:pt x="1203" y="607"/>
                  </a:moveTo>
                  <a:lnTo>
                    <a:pt x="1572" y="1524"/>
                  </a:lnTo>
                  <a:lnTo>
                    <a:pt x="834" y="1524"/>
                  </a:lnTo>
                  <a:lnTo>
                    <a:pt x="1203" y="607"/>
                  </a:lnTo>
                  <a:close/>
                  <a:moveTo>
                    <a:pt x="1215" y="0"/>
                  </a:moveTo>
                  <a:cubicBezTo>
                    <a:pt x="1155" y="0"/>
                    <a:pt x="1084" y="48"/>
                    <a:pt x="1072" y="107"/>
                  </a:cubicBezTo>
                  <a:lnTo>
                    <a:pt x="441" y="1619"/>
                  </a:lnTo>
                  <a:lnTo>
                    <a:pt x="24" y="2620"/>
                  </a:lnTo>
                  <a:cubicBezTo>
                    <a:pt x="0" y="2715"/>
                    <a:pt x="24" y="2798"/>
                    <a:pt x="119" y="2846"/>
                  </a:cubicBezTo>
                  <a:cubicBezTo>
                    <a:pt x="139" y="2851"/>
                    <a:pt x="159" y="2854"/>
                    <a:pt x="179" y="2854"/>
                  </a:cubicBezTo>
                  <a:cubicBezTo>
                    <a:pt x="245" y="2854"/>
                    <a:pt x="309" y="2823"/>
                    <a:pt x="345" y="2750"/>
                  </a:cubicBezTo>
                  <a:lnTo>
                    <a:pt x="714" y="1858"/>
                  </a:lnTo>
                  <a:lnTo>
                    <a:pt x="1750" y="1858"/>
                  </a:lnTo>
                  <a:lnTo>
                    <a:pt x="2131" y="2750"/>
                  </a:lnTo>
                  <a:cubicBezTo>
                    <a:pt x="2155" y="2810"/>
                    <a:pt x="2215" y="2858"/>
                    <a:pt x="2274" y="2858"/>
                  </a:cubicBezTo>
                  <a:cubicBezTo>
                    <a:pt x="2286" y="2858"/>
                    <a:pt x="2322" y="2858"/>
                    <a:pt x="2334" y="2846"/>
                  </a:cubicBezTo>
                  <a:cubicBezTo>
                    <a:pt x="2405" y="2798"/>
                    <a:pt x="2441" y="2715"/>
                    <a:pt x="2405" y="2620"/>
                  </a:cubicBezTo>
                  <a:lnTo>
                    <a:pt x="1988" y="1619"/>
                  </a:lnTo>
                  <a:lnTo>
                    <a:pt x="1369" y="107"/>
                  </a:lnTo>
                  <a:cubicBezTo>
                    <a:pt x="1334" y="48"/>
                    <a:pt x="127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45" name="Google Shape;10845;p66"/>
          <p:cNvSpPr/>
          <p:nvPr/>
        </p:nvSpPr>
        <p:spPr>
          <a:xfrm>
            <a:off x="1747839" y="2414150"/>
            <a:ext cx="361754" cy="362514"/>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6" name="Google Shape;10846;p66"/>
          <p:cNvGrpSpPr/>
          <p:nvPr/>
        </p:nvGrpSpPr>
        <p:grpSpPr>
          <a:xfrm>
            <a:off x="1303876" y="2419377"/>
            <a:ext cx="363275" cy="354626"/>
            <a:chOff x="1303876" y="2419377"/>
            <a:chExt cx="363275" cy="354626"/>
          </a:xfrm>
          <a:solidFill>
            <a:schemeClr val="accent1"/>
          </a:solidFill>
        </p:grpSpPr>
        <p:sp>
          <p:nvSpPr>
            <p:cNvPr id="10847" name="Google Shape;10847;p66"/>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66"/>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p66"/>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p66"/>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66"/>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66"/>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66"/>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66"/>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5" name="Google Shape;10855;p66"/>
          <p:cNvGrpSpPr/>
          <p:nvPr/>
        </p:nvGrpSpPr>
        <p:grpSpPr>
          <a:xfrm>
            <a:off x="861053" y="2414910"/>
            <a:ext cx="362134" cy="363623"/>
            <a:chOff x="861053" y="2414910"/>
            <a:chExt cx="362134" cy="363623"/>
          </a:xfrm>
          <a:solidFill>
            <a:schemeClr val="accent1"/>
          </a:solidFill>
        </p:grpSpPr>
        <p:sp>
          <p:nvSpPr>
            <p:cNvPr id="10856" name="Google Shape;10856;p66"/>
            <p:cNvSpPr/>
            <p:nvPr/>
          </p:nvSpPr>
          <p:spPr>
            <a:xfrm>
              <a:off x="965153" y="2609235"/>
              <a:ext cx="64912" cy="63677"/>
            </a:xfrm>
            <a:custGeom>
              <a:avLst/>
              <a:gdLst/>
              <a:ahLst/>
              <a:cxnLst/>
              <a:rect l="l" t="t" r="r" b="b"/>
              <a:pathLst>
                <a:path w="2049" h="2010" extrusionOk="0">
                  <a:moveTo>
                    <a:pt x="1382" y="1"/>
                  </a:moveTo>
                  <a:cubicBezTo>
                    <a:pt x="1337" y="1"/>
                    <a:pt x="1293" y="16"/>
                    <a:pt x="1263" y="45"/>
                  </a:cubicBezTo>
                  <a:lnTo>
                    <a:pt x="858" y="450"/>
                  </a:lnTo>
                  <a:cubicBezTo>
                    <a:pt x="798" y="510"/>
                    <a:pt x="798" y="629"/>
                    <a:pt x="858" y="688"/>
                  </a:cubicBezTo>
                  <a:cubicBezTo>
                    <a:pt x="888" y="718"/>
                    <a:pt x="932" y="733"/>
                    <a:pt x="977" y="733"/>
                  </a:cubicBezTo>
                  <a:cubicBezTo>
                    <a:pt x="1022" y="733"/>
                    <a:pt x="1066" y="718"/>
                    <a:pt x="1096" y="688"/>
                  </a:cubicBezTo>
                  <a:lnTo>
                    <a:pt x="1382" y="403"/>
                  </a:lnTo>
                  <a:lnTo>
                    <a:pt x="1620" y="641"/>
                  </a:lnTo>
                  <a:lnTo>
                    <a:pt x="656" y="1605"/>
                  </a:lnTo>
                  <a:lnTo>
                    <a:pt x="417" y="1367"/>
                  </a:lnTo>
                  <a:lnTo>
                    <a:pt x="620" y="1165"/>
                  </a:lnTo>
                  <a:cubicBezTo>
                    <a:pt x="679" y="1105"/>
                    <a:pt x="679" y="986"/>
                    <a:pt x="620" y="926"/>
                  </a:cubicBezTo>
                  <a:cubicBezTo>
                    <a:pt x="590" y="897"/>
                    <a:pt x="545" y="882"/>
                    <a:pt x="501" y="882"/>
                  </a:cubicBezTo>
                  <a:cubicBezTo>
                    <a:pt x="456" y="882"/>
                    <a:pt x="411" y="897"/>
                    <a:pt x="382" y="926"/>
                  </a:cubicBezTo>
                  <a:lnTo>
                    <a:pt x="60" y="1248"/>
                  </a:lnTo>
                  <a:cubicBezTo>
                    <a:pt x="1" y="1307"/>
                    <a:pt x="1" y="1427"/>
                    <a:pt x="60" y="1486"/>
                  </a:cubicBezTo>
                  <a:lnTo>
                    <a:pt x="537" y="1962"/>
                  </a:lnTo>
                  <a:cubicBezTo>
                    <a:pt x="560" y="1998"/>
                    <a:pt x="608" y="2010"/>
                    <a:pt x="656" y="2010"/>
                  </a:cubicBezTo>
                  <a:cubicBezTo>
                    <a:pt x="703" y="2010"/>
                    <a:pt x="739" y="1998"/>
                    <a:pt x="775" y="1962"/>
                  </a:cubicBezTo>
                  <a:lnTo>
                    <a:pt x="1977" y="760"/>
                  </a:lnTo>
                  <a:cubicBezTo>
                    <a:pt x="2049" y="676"/>
                    <a:pt x="2049" y="581"/>
                    <a:pt x="1977" y="522"/>
                  </a:cubicBezTo>
                  <a:lnTo>
                    <a:pt x="1501" y="45"/>
                  </a:lnTo>
                  <a:cubicBezTo>
                    <a:pt x="1471" y="16"/>
                    <a:pt x="1426" y="1"/>
                    <a:pt x="1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66"/>
            <p:cNvSpPr/>
            <p:nvPr/>
          </p:nvSpPr>
          <p:spPr>
            <a:xfrm>
              <a:off x="861053" y="2479854"/>
              <a:ext cx="298394" cy="298679"/>
            </a:xfrm>
            <a:custGeom>
              <a:avLst/>
              <a:gdLst/>
              <a:ahLst/>
              <a:cxnLst/>
              <a:rect l="l" t="t" r="r" b="b"/>
              <a:pathLst>
                <a:path w="9419" h="9428" extrusionOk="0">
                  <a:moveTo>
                    <a:pt x="6938" y="1115"/>
                  </a:moveTo>
                  <a:cubicBezTo>
                    <a:pt x="7280" y="1115"/>
                    <a:pt x="7617" y="1256"/>
                    <a:pt x="7883" y="1510"/>
                  </a:cubicBezTo>
                  <a:cubicBezTo>
                    <a:pt x="8156" y="1772"/>
                    <a:pt x="8287" y="2165"/>
                    <a:pt x="8275" y="2534"/>
                  </a:cubicBezTo>
                  <a:lnTo>
                    <a:pt x="6859" y="1117"/>
                  </a:lnTo>
                  <a:cubicBezTo>
                    <a:pt x="6885" y="1115"/>
                    <a:pt x="6912" y="1115"/>
                    <a:pt x="6938" y="1115"/>
                  </a:cubicBezTo>
                  <a:close/>
                  <a:moveTo>
                    <a:pt x="4799" y="2903"/>
                  </a:moveTo>
                  <a:lnTo>
                    <a:pt x="4954" y="3058"/>
                  </a:lnTo>
                  <a:lnTo>
                    <a:pt x="6335" y="4439"/>
                  </a:lnTo>
                  <a:lnTo>
                    <a:pt x="6490" y="4582"/>
                  </a:lnTo>
                  <a:lnTo>
                    <a:pt x="6311" y="4760"/>
                  </a:lnTo>
                  <a:lnTo>
                    <a:pt x="4620" y="3082"/>
                  </a:lnTo>
                  <a:lnTo>
                    <a:pt x="4799" y="2903"/>
                  </a:lnTo>
                  <a:close/>
                  <a:moveTo>
                    <a:pt x="751" y="7856"/>
                  </a:moveTo>
                  <a:lnTo>
                    <a:pt x="1525" y="8630"/>
                  </a:lnTo>
                  <a:lnTo>
                    <a:pt x="1156" y="9011"/>
                  </a:lnTo>
                  <a:lnTo>
                    <a:pt x="382" y="8237"/>
                  </a:lnTo>
                  <a:lnTo>
                    <a:pt x="751" y="7856"/>
                  </a:lnTo>
                  <a:close/>
                  <a:moveTo>
                    <a:pt x="5668" y="1"/>
                  </a:moveTo>
                  <a:cubicBezTo>
                    <a:pt x="5623" y="1"/>
                    <a:pt x="5579" y="16"/>
                    <a:pt x="5549" y="46"/>
                  </a:cubicBezTo>
                  <a:lnTo>
                    <a:pt x="5073" y="522"/>
                  </a:lnTo>
                  <a:cubicBezTo>
                    <a:pt x="5013" y="581"/>
                    <a:pt x="5013" y="700"/>
                    <a:pt x="5073" y="760"/>
                  </a:cubicBezTo>
                  <a:cubicBezTo>
                    <a:pt x="5102" y="790"/>
                    <a:pt x="5147" y="805"/>
                    <a:pt x="5192" y="805"/>
                  </a:cubicBezTo>
                  <a:cubicBezTo>
                    <a:pt x="5236" y="805"/>
                    <a:pt x="5281" y="790"/>
                    <a:pt x="5311" y="760"/>
                  </a:cubicBezTo>
                  <a:lnTo>
                    <a:pt x="5668" y="403"/>
                  </a:lnTo>
                  <a:lnTo>
                    <a:pt x="9014" y="3760"/>
                  </a:lnTo>
                  <a:lnTo>
                    <a:pt x="8549" y="4213"/>
                  </a:lnTo>
                  <a:cubicBezTo>
                    <a:pt x="8287" y="4487"/>
                    <a:pt x="7942" y="4618"/>
                    <a:pt x="7573" y="4618"/>
                  </a:cubicBezTo>
                  <a:cubicBezTo>
                    <a:pt x="7204" y="4618"/>
                    <a:pt x="6859" y="4475"/>
                    <a:pt x="6585" y="4213"/>
                  </a:cubicBezTo>
                  <a:lnTo>
                    <a:pt x="5906" y="3534"/>
                  </a:lnTo>
                  <a:lnTo>
                    <a:pt x="5216" y="2844"/>
                  </a:lnTo>
                  <a:cubicBezTo>
                    <a:pt x="4799" y="2427"/>
                    <a:pt x="4704" y="1796"/>
                    <a:pt x="4954" y="1260"/>
                  </a:cubicBezTo>
                  <a:cubicBezTo>
                    <a:pt x="5001" y="1165"/>
                    <a:pt x="4954" y="1081"/>
                    <a:pt x="4882" y="1034"/>
                  </a:cubicBezTo>
                  <a:cubicBezTo>
                    <a:pt x="4856" y="1020"/>
                    <a:pt x="4830" y="1015"/>
                    <a:pt x="4806" y="1015"/>
                  </a:cubicBezTo>
                  <a:cubicBezTo>
                    <a:pt x="4743" y="1015"/>
                    <a:pt x="4690" y="1054"/>
                    <a:pt x="4656" y="1105"/>
                  </a:cubicBezTo>
                  <a:cubicBezTo>
                    <a:pt x="4418" y="1593"/>
                    <a:pt x="4430" y="2165"/>
                    <a:pt x="4668" y="2629"/>
                  </a:cubicBezTo>
                  <a:lnTo>
                    <a:pt x="4299" y="2998"/>
                  </a:lnTo>
                  <a:cubicBezTo>
                    <a:pt x="4263" y="3022"/>
                    <a:pt x="4251" y="3070"/>
                    <a:pt x="4251" y="3117"/>
                  </a:cubicBezTo>
                  <a:cubicBezTo>
                    <a:pt x="4251" y="3165"/>
                    <a:pt x="4263" y="3201"/>
                    <a:pt x="4299" y="3236"/>
                  </a:cubicBezTo>
                  <a:lnTo>
                    <a:pt x="4442" y="3379"/>
                  </a:lnTo>
                  <a:lnTo>
                    <a:pt x="489" y="7344"/>
                  </a:lnTo>
                  <a:cubicBezTo>
                    <a:pt x="453" y="7368"/>
                    <a:pt x="441" y="7416"/>
                    <a:pt x="441" y="7463"/>
                  </a:cubicBezTo>
                  <a:cubicBezTo>
                    <a:pt x="441" y="7511"/>
                    <a:pt x="453" y="7547"/>
                    <a:pt x="489" y="7582"/>
                  </a:cubicBezTo>
                  <a:lnTo>
                    <a:pt x="548" y="7642"/>
                  </a:lnTo>
                  <a:lnTo>
                    <a:pt x="60" y="8130"/>
                  </a:lnTo>
                  <a:cubicBezTo>
                    <a:pt x="1" y="8189"/>
                    <a:pt x="1" y="8309"/>
                    <a:pt x="60" y="8368"/>
                  </a:cubicBezTo>
                  <a:lnTo>
                    <a:pt x="1072" y="9380"/>
                  </a:lnTo>
                  <a:cubicBezTo>
                    <a:pt x="1096" y="9416"/>
                    <a:pt x="1144" y="9428"/>
                    <a:pt x="1191" y="9428"/>
                  </a:cubicBezTo>
                  <a:cubicBezTo>
                    <a:pt x="1227" y="9428"/>
                    <a:pt x="1275" y="9404"/>
                    <a:pt x="1310" y="9380"/>
                  </a:cubicBezTo>
                  <a:lnTo>
                    <a:pt x="1798" y="8892"/>
                  </a:lnTo>
                  <a:lnTo>
                    <a:pt x="1858" y="8951"/>
                  </a:lnTo>
                  <a:cubicBezTo>
                    <a:pt x="1882" y="8975"/>
                    <a:pt x="1929" y="8987"/>
                    <a:pt x="1977" y="8987"/>
                  </a:cubicBezTo>
                  <a:cubicBezTo>
                    <a:pt x="2025" y="8987"/>
                    <a:pt x="2060" y="8975"/>
                    <a:pt x="2096" y="8951"/>
                  </a:cubicBezTo>
                  <a:lnTo>
                    <a:pt x="3251" y="7785"/>
                  </a:lnTo>
                  <a:cubicBezTo>
                    <a:pt x="3311" y="7725"/>
                    <a:pt x="3311" y="7606"/>
                    <a:pt x="3251" y="7547"/>
                  </a:cubicBezTo>
                  <a:cubicBezTo>
                    <a:pt x="3221" y="7517"/>
                    <a:pt x="3177" y="7502"/>
                    <a:pt x="3132" y="7502"/>
                  </a:cubicBezTo>
                  <a:cubicBezTo>
                    <a:pt x="3087" y="7502"/>
                    <a:pt x="3043" y="7517"/>
                    <a:pt x="3013" y="7547"/>
                  </a:cubicBezTo>
                  <a:lnTo>
                    <a:pt x="1977" y="8594"/>
                  </a:lnTo>
                  <a:lnTo>
                    <a:pt x="1918" y="8535"/>
                  </a:lnTo>
                  <a:lnTo>
                    <a:pt x="905" y="7523"/>
                  </a:lnTo>
                  <a:lnTo>
                    <a:pt x="846" y="7463"/>
                  </a:lnTo>
                  <a:lnTo>
                    <a:pt x="4680" y="3617"/>
                  </a:lnTo>
                  <a:lnTo>
                    <a:pt x="5835" y="4772"/>
                  </a:lnTo>
                  <a:lnTo>
                    <a:pt x="3489" y="7106"/>
                  </a:lnTo>
                  <a:cubicBezTo>
                    <a:pt x="3430" y="7166"/>
                    <a:pt x="3430" y="7285"/>
                    <a:pt x="3489" y="7344"/>
                  </a:cubicBezTo>
                  <a:cubicBezTo>
                    <a:pt x="3525" y="7368"/>
                    <a:pt x="3572" y="7392"/>
                    <a:pt x="3608" y="7392"/>
                  </a:cubicBezTo>
                  <a:cubicBezTo>
                    <a:pt x="3656" y="7392"/>
                    <a:pt x="3703" y="7368"/>
                    <a:pt x="3727" y="7344"/>
                  </a:cubicBezTo>
                  <a:lnTo>
                    <a:pt x="6073" y="5010"/>
                  </a:lnTo>
                  <a:lnTo>
                    <a:pt x="6216" y="5153"/>
                  </a:lnTo>
                  <a:cubicBezTo>
                    <a:pt x="6251" y="5189"/>
                    <a:pt x="6287" y="5201"/>
                    <a:pt x="6335" y="5201"/>
                  </a:cubicBezTo>
                  <a:cubicBezTo>
                    <a:pt x="6382" y="5201"/>
                    <a:pt x="6430" y="5189"/>
                    <a:pt x="6454" y="5153"/>
                  </a:cubicBezTo>
                  <a:lnTo>
                    <a:pt x="6811" y="4796"/>
                  </a:lnTo>
                  <a:cubicBezTo>
                    <a:pt x="7049" y="4915"/>
                    <a:pt x="7323" y="4975"/>
                    <a:pt x="7585" y="4975"/>
                  </a:cubicBezTo>
                  <a:cubicBezTo>
                    <a:pt x="8049" y="4975"/>
                    <a:pt x="8478" y="4796"/>
                    <a:pt x="8811" y="4475"/>
                  </a:cubicBezTo>
                  <a:lnTo>
                    <a:pt x="9383" y="3891"/>
                  </a:lnTo>
                  <a:cubicBezTo>
                    <a:pt x="9418" y="3784"/>
                    <a:pt x="9418" y="3677"/>
                    <a:pt x="9359" y="3617"/>
                  </a:cubicBezTo>
                  <a:lnTo>
                    <a:pt x="8573" y="2832"/>
                  </a:lnTo>
                  <a:cubicBezTo>
                    <a:pt x="8704" y="2272"/>
                    <a:pt x="8537" y="1689"/>
                    <a:pt x="8121" y="1284"/>
                  </a:cubicBezTo>
                  <a:cubicBezTo>
                    <a:pt x="7809" y="972"/>
                    <a:pt x="7384" y="795"/>
                    <a:pt x="6956" y="795"/>
                  </a:cubicBezTo>
                  <a:cubicBezTo>
                    <a:pt x="6827" y="795"/>
                    <a:pt x="6699" y="810"/>
                    <a:pt x="6573" y="843"/>
                  </a:cubicBezTo>
                  <a:lnTo>
                    <a:pt x="5787" y="46"/>
                  </a:lnTo>
                  <a:cubicBezTo>
                    <a:pt x="5757" y="16"/>
                    <a:pt x="5713"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66"/>
            <p:cNvSpPr/>
            <p:nvPr/>
          </p:nvSpPr>
          <p:spPr>
            <a:xfrm>
              <a:off x="1128875" y="2455366"/>
              <a:ext cx="54711" cy="53856"/>
            </a:xfrm>
            <a:custGeom>
              <a:avLst/>
              <a:gdLst/>
              <a:ahLst/>
              <a:cxnLst/>
              <a:rect l="l" t="t" r="r" b="b"/>
              <a:pathLst>
                <a:path w="1727" h="1700" extrusionOk="0">
                  <a:moveTo>
                    <a:pt x="1548" y="0"/>
                  </a:moveTo>
                  <a:cubicBezTo>
                    <a:pt x="1503" y="0"/>
                    <a:pt x="1459" y="15"/>
                    <a:pt x="1429" y="45"/>
                  </a:cubicBezTo>
                  <a:lnTo>
                    <a:pt x="60" y="1414"/>
                  </a:lnTo>
                  <a:cubicBezTo>
                    <a:pt x="0" y="1473"/>
                    <a:pt x="0" y="1592"/>
                    <a:pt x="60" y="1652"/>
                  </a:cubicBezTo>
                  <a:cubicBezTo>
                    <a:pt x="83" y="1688"/>
                    <a:pt x="131" y="1700"/>
                    <a:pt x="179" y="1700"/>
                  </a:cubicBezTo>
                  <a:cubicBezTo>
                    <a:pt x="214" y="1700"/>
                    <a:pt x="262" y="1688"/>
                    <a:pt x="298" y="1652"/>
                  </a:cubicBezTo>
                  <a:lnTo>
                    <a:pt x="1667" y="283"/>
                  </a:lnTo>
                  <a:cubicBezTo>
                    <a:pt x="1726" y="223"/>
                    <a:pt x="1726" y="104"/>
                    <a:pt x="1667" y="45"/>
                  </a:cubicBezTo>
                  <a:cubicBezTo>
                    <a:pt x="1637" y="15"/>
                    <a:pt x="1592" y="0"/>
                    <a:pt x="1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66"/>
            <p:cNvSpPr/>
            <p:nvPr/>
          </p:nvSpPr>
          <p:spPr>
            <a:xfrm>
              <a:off x="1099445" y="2414910"/>
              <a:ext cx="10581" cy="71692"/>
            </a:xfrm>
            <a:custGeom>
              <a:avLst/>
              <a:gdLst/>
              <a:ahLst/>
              <a:cxnLst/>
              <a:rect l="l" t="t" r="r" b="b"/>
              <a:pathLst>
                <a:path w="334" h="2263" extrusionOk="0">
                  <a:moveTo>
                    <a:pt x="167" y="0"/>
                  </a:moveTo>
                  <a:cubicBezTo>
                    <a:pt x="72" y="0"/>
                    <a:pt x="0" y="72"/>
                    <a:pt x="0" y="167"/>
                  </a:cubicBezTo>
                  <a:lnTo>
                    <a:pt x="0" y="2096"/>
                  </a:lnTo>
                  <a:cubicBezTo>
                    <a:pt x="0" y="2191"/>
                    <a:pt x="72" y="2262"/>
                    <a:pt x="167" y="2262"/>
                  </a:cubicBezTo>
                  <a:cubicBezTo>
                    <a:pt x="250" y="2262"/>
                    <a:pt x="334" y="2191"/>
                    <a:pt x="334" y="2096"/>
                  </a:cubicBezTo>
                  <a:lnTo>
                    <a:pt x="334"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66"/>
            <p:cNvSpPr/>
            <p:nvPr/>
          </p:nvSpPr>
          <p:spPr>
            <a:xfrm>
              <a:off x="1151495" y="2528420"/>
              <a:ext cx="71692" cy="10613"/>
            </a:xfrm>
            <a:custGeom>
              <a:avLst/>
              <a:gdLst/>
              <a:ahLst/>
              <a:cxnLst/>
              <a:rect l="l" t="t" r="r" b="b"/>
              <a:pathLst>
                <a:path w="2263" h="335" extrusionOk="0">
                  <a:moveTo>
                    <a:pt x="155" y="1"/>
                  </a:moveTo>
                  <a:cubicBezTo>
                    <a:pt x="72" y="1"/>
                    <a:pt x="0" y="84"/>
                    <a:pt x="0" y="168"/>
                  </a:cubicBezTo>
                  <a:cubicBezTo>
                    <a:pt x="0" y="263"/>
                    <a:pt x="72" y="334"/>
                    <a:pt x="155" y="334"/>
                  </a:cubicBezTo>
                  <a:lnTo>
                    <a:pt x="2096" y="334"/>
                  </a:lnTo>
                  <a:cubicBezTo>
                    <a:pt x="2179" y="334"/>
                    <a:pt x="2263" y="263"/>
                    <a:pt x="2263" y="168"/>
                  </a:cubicBezTo>
                  <a:cubicBezTo>
                    <a:pt x="2263" y="84"/>
                    <a:pt x="2203" y="1"/>
                    <a:pt x="2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1" name="Google Shape;10861;p66"/>
          <p:cNvGrpSpPr/>
          <p:nvPr/>
        </p:nvGrpSpPr>
        <p:grpSpPr>
          <a:xfrm>
            <a:off x="7594288" y="2415259"/>
            <a:ext cx="279513" cy="355735"/>
            <a:chOff x="7594288" y="2415259"/>
            <a:chExt cx="279513" cy="355735"/>
          </a:xfrm>
          <a:solidFill>
            <a:schemeClr val="accent1"/>
          </a:solidFill>
        </p:grpSpPr>
        <p:sp>
          <p:nvSpPr>
            <p:cNvPr id="10862" name="Google Shape;10862;p66"/>
            <p:cNvSpPr/>
            <p:nvPr/>
          </p:nvSpPr>
          <p:spPr>
            <a:xfrm>
              <a:off x="7696108" y="2531841"/>
              <a:ext cx="10233" cy="16220"/>
            </a:xfrm>
            <a:custGeom>
              <a:avLst/>
              <a:gdLst/>
              <a:ahLst/>
              <a:cxnLst/>
              <a:rect l="l" t="t" r="r" b="b"/>
              <a:pathLst>
                <a:path w="323" h="512" extrusionOk="0">
                  <a:moveTo>
                    <a:pt x="167" y="0"/>
                  </a:moveTo>
                  <a:cubicBezTo>
                    <a:pt x="72" y="0"/>
                    <a:pt x="1" y="71"/>
                    <a:pt x="1" y="167"/>
                  </a:cubicBezTo>
                  <a:lnTo>
                    <a:pt x="1" y="345"/>
                  </a:lnTo>
                  <a:cubicBezTo>
                    <a:pt x="1" y="429"/>
                    <a:pt x="72" y="512"/>
                    <a:pt x="167" y="512"/>
                  </a:cubicBezTo>
                  <a:cubicBezTo>
                    <a:pt x="251" y="512"/>
                    <a:pt x="322" y="429"/>
                    <a:pt x="322" y="345"/>
                  </a:cubicBezTo>
                  <a:lnTo>
                    <a:pt x="322" y="167"/>
                  </a:lnTo>
                  <a:cubicBezTo>
                    <a:pt x="322" y="71"/>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66"/>
            <p:cNvSpPr/>
            <p:nvPr/>
          </p:nvSpPr>
          <p:spPr>
            <a:xfrm>
              <a:off x="7762889" y="2531841"/>
              <a:ext cx="10581" cy="16220"/>
            </a:xfrm>
            <a:custGeom>
              <a:avLst/>
              <a:gdLst/>
              <a:ahLst/>
              <a:cxnLst/>
              <a:rect l="l" t="t" r="r" b="b"/>
              <a:pathLst>
                <a:path w="334" h="512" extrusionOk="0">
                  <a:moveTo>
                    <a:pt x="167" y="0"/>
                  </a:moveTo>
                  <a:cubicBezTo>
                    <a:pt x="84" y="0"/>
                    <a:pt x="0" y="71"/>
                    <a:pt x="0" y="167"/>
                  </a:cubicBezTo>
                  <a:lnTo>
                    <a:pt x="0" y="345"/>
                  </a:lnTo>
                  <a:cubicBezTo>
                    <a:pt x="0" y="429"/>
                    <a:pt x="84" y="512"/>
                    <a:pt x="167" y="512"/>
                  </a:cubicBezTo>
                  <a:cubicBezTo>
                    <a:pt x="262" y="512"/>
                    <a:pt x="334" y="429"/>
                    <a:pt x="334" y="345"/>
                  </a:cubicBezTo>
                  <a:lnTo>
                    <a:pt x="334" y="167"/>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66"/>
            <p:cNvSpPr/>
            <p:nvPr/>
          </p:nvSpPr>
          <p:spPr>
            <a:xfrm>
              <a:off x="7711948" y="2571156"/>
              <a:ext cx="45302" cy="15777"/>
            </a:xfrm>
            <a:custGeom>
              <a:avLst/>
              <a:gdLst/>
              <a:ahLst/>
              <a:cxnLst/>
              <a:rect l="l" t="t" r="r" b="b"/>
              <a:pathLst>
                <a:path w="1430" h="498" extrusionOk="0">
                  <a:moveTo>
                    <a:pt x="188" y="0"/>
                  </a:moveTo>
                  <a:cubicBezTo>
                    <a:pt x="147" y="0"/>
                    <a:pt x="102" y="15"/>
                    <a:pt x="60" y="45"/>
                  </a:cubicBezTo>
                  <a:cubicBezTo>
                    <a:pt x="1" y="93"/>
                    <a:pt x="1" y="200"/>
                    <a:pt x="60" y="283"/>
                  </a:cubicBezTo>
                  <a:cubicBezTo>
                    <a:pt x="215" y="414"/>
                    <a:pt x="453" y="497"/>
                    <a:pt x="703" y="497"/>
                  </a:cubicBezTo>
                  <a:cubicBezTo>
                    <a:pt x="977" y="497"/>
                    <a:pt x="1215" y="414"/>
                    <a:pt x="1346" y="283"/>
                  </a:cubicBezTo>
                  <a:cubicBezTo>
                    <a:pt x="1430" y="223"/>
                    <a:pt x="1430" y="116"/>
                    <a:pt x="1370" y="45"/>
                  </a:cubicBezTo>
                  <a:cubicBezTo>
                    <a:pt x="1340" y="15"/>
                    <a:pt x="1302" y="0"/>
                    <a:pt x="1260" y="0"/>
                  </a:cubicBezTo>
                  <a:cubicBezTo>
                    <a:pt x="1218" y="0"/>
                    <a:pt x="1174" y="15"/>
                    <a:pt x="1132" y="45"/>
                  </a:cubicBezTo>
                  <a:cubicBezTo>
                    <a:pt x="1072" y="93"/>
                    <a:pt x="930" y="176"/>
                    <a:pt x="715" y="176"/>
                  </a:cubicBezTo>
                  <a:cubicBezTo>
                    <a:pt x="513" y="176"/>
                    <a:pt x="358" y="93"/>
                    <a:pt x="298" y="45"/>
                  </a:cubicBezTo>
                  <a:cubicBezTo>
                    <a:pt x="269"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66"/>
            <p:cNvSpPr/>
            <p:nvPr/>
          </p:nvSpPr>
          <p:spPr>
            <a:xfrm>
              <a:off x="7594288" y="2415259"/>
              <a:ext cx="279513" cy="355735"/>
            </a:xfrm>
            <a:custGeom>
              <a:avLst/>
              <a:gdLst/>
              <a:ahLst/>
              <a:cxnLst/>
              <a:rect l="l" t="t" r="r" b="b"/>
              <a:pathLst>
                <a:path w="8823" h="11229" extrusionOk="0">
                  <a:moveTo>
                    <a:pt x="6846" y="2323"/>
                  </a:moveTo>
                  <a:lnTo>
                    <a:pt x="6751" y="3501"/>
                  </a:lnTo>
                  <a:lnTo>
                    <a:pt x="6727" y="3501"/>
                  </a:lnTo>
                  <a:cubicBezTo>
                    <a:pt x="6620" y="3501"/>
                    <a:pt x="6537" y="3418"/>
                    <a:pt x="6537" y="3311"/>
                  </a:cubicBezTo>
                  <a:lnTo>
                    <a:pt x="6537" y="2406"/>
                  </a:lnTo>
                  <a:cubicBezTo>
                    <a:pt x="6632" y="2406"/>
                    <a:pt x="6739" y="2370"/>
                    <a:pt x="6846" y="2323"/>
                  </a:cubicBezTo>
                  <a:close/>
                  <a:moveTo>
                    <a:pt x="6358" y="346"/>
                  </a:moveTo>
                  <a:cubicBezTo>
                    <a:pt x="6846" y="346"/>
                    <a:pt x="7251" y="751"/>
                    <a:pt x="7251" y="1239"/>
                  </a:cubicBezTo>
                  <a:cubicBezTo>
                    <a:pt x="7251" y="1727"/>
                    <a:pt x="6846" y="2132"/>
                    <a:pt x="6358" y="2132"/>
                  </a:cubicBezTo>
                  <a:cubicBezTo>
                    <a:pt x="6037" y="2132"/>
                    <a:pt x="5739" y="1954"/>
                    <a:pt x="5584" y="1680"/>
                  </a:cubicBezTo>
                  <a:cubicBezTo>
                    <a:pt x="5551" y="1630"/>
                    <a:pt x="5490" y="1604"/>
                    <a:pt x="5432" y="1604"/>
                  </a:cubicBezTo>
                  <a:cubicBezTo>
                    <a:pt x="5406" y="1604"/>
                    <a:pt x="5380" y="1609"/>
                    <a:pt x="5358" y="1620"/>
                  </a:cubicBezTo>
                  <a:cubicBezTo>
                    <a:pt x="5286" y="1668"/>
                    <a:pt x="5251" y="1775"/>
                    <a:pt x="5298" y="1846"/>
                  </a:cubicBezTo>
                  <a:cubicBezTo>
                    <a:pt x="5310" y="1858"/>
                    <a:pt x="5310" y="1882"/>
                    <a:pt x="5322" y="1894"/>
                  </a:cubicBezTo>
                  <a:cubicBezTo>
                    <a:pt x="5263" y="1942"/>
                    <a:pt x="5191" y="1954"/>
                    <a:pt x="5120" y="1954"/>
                  </a:cubicBezTo>
                  <a:cubicBezTo>
                    <a:pt x="4917" y="1954"/>
                    <a:pt x="4763" y="1787"/>
                    <a:pt x="4763" y="1596"/>
                  </a:cubicBezTo>
                  <a:cubicBezTo>
                    <a:pt x="4763" y="1501"/>
                    <a:pt x="4679" y="1430"/>
                    <a:pt x="4596" y="1430"/>
                  </a:cubicBezTo>
                  <a:cubicBezTo>
                    <a:pt x="4513" y="1430"/>
                    <a:pt x="4429" y="1501"/>
                    <a:pt x="4429" y="1596"/>
                  </a:cubicBezTo>
                  <a:cubicBezTo>
                    <a:pt x="4429" y="1977"/>
                    <a:pt x="4739" y="2299"/>
                    <a:pt x="5132" y="2299"/>
                  </a:cubicBezTo>
                  <a:cubicBezTo>
                    <a:pt x="5286" y="2299"/>
                    <a:pt x="5429" y="2251"/>
                    <a:pt x="5548" y="2156"/>
                  </a:cubicBezTo>
                  <a:cubicBezTo>
                    <a:pt x="5727" y="2323"/>
                    <a:pt x="5965" y="2430"/>
                    <a:pt x="6215" y="2454"/>
                  </a:cubicBezTo>
                  <a:lnTo>
                    <a:pt x="6215" y="3347"/>
                  </a:lnTo>
                  <a:cubicBezTo>
                    <a:pt x="6215" y="3632"/>
                    <a:pt x="6453" y="3871"/>
                    <a:pt x="6739" y="3871"/>
                  </a:cubicBezTo>
                  <a:lnTo>
                    <a:pt x="7001" y="3871"/>
                  </a:lnTo>
                  <a:cubicBezTo>
                    <a:pt x="7084" y="3871"/>
                    <a:pt x="7156" y="3906"/>
                    <a:pt x="7215" y="3966"/>
                  </a:cubicBezTo>
                  <a:cubicBezTo>
                    <a:pt x="7275" y="4025"/>
                    <a:pt x="7287" y="4097"/>
                    <a:pt x="7287" y="4168"/>
                  </a:cubicBezTo>
                  <a:cubicBezTo>
                    <a:pt x="7275" y="4299"/>
                    <a:pt x="7144" y="4418"/>
                    <a:pt x="6989" y="4418"/>
                  </a:cubicBezTo>
                  <a:lnTo>
                    <a:pt x="6918" y="4418"/>
                  </a:lnTo>
                  <a:lnTo>
                    <a:pt x="6918" y="4406"/>
                  </a:lnTo>
                  <a:cubicBezTo>
                    <a:pt x="6918" y="4323"/>
                    <a:pt x="6846" y="4240"/>
                    <a:pt x="6751" y="4240"/>
                  </a:cubicBezTo>
                  <a:cubicBezTo>
                    <a:pt x="6668" y="4240"/>
                    <a:pt x="6596" y="4323"/>
                    <a:pt x="6596" y="4406"/>
                  </a:cubicBezTo>
                  <a:cubicBezTo>
                    <a:pt x="6596" y="5585"/>
                    <a:pt x="5644" y="6526"/>
                    <a:pt x="4465" y="6526"/>
                  </a:cubicBezTo>
                  <a:cubicBezTo>
                    <a:pt x="3274" y="6490"/>
                    <a:pt x="2322" y="5561"/>
                    <a:pt x="2322" y="4382"/>
                  </a:cubicBezTo>
                  <a:cubicBezTo>
                    <a:pt x="2322" y="4287"/>
                    <a:pt x="2250" y="4216"/>
                    <a:pt x="2155" y="4216"/>
                  </a:cubicBezTo>
                  <a:cubicBezTo>
                    <a:pt x="2072" y="4216"/>
                    <a:pt x="1988" y="4287"/>
                    <a:pt x="1988" y="4382"/>
                  </a:cubicBezTo>
                  <a:lnTo>
                    <a:pt x="1988" y="4394"/>
                  </a:lnTo>
                  <a:lnTo>
                    <a:pt x="1893" y="4394"/>
                  </a:lnTo>
                  <a:cubicBezTo>
                    <a:pt x="1810" y="4394"/>
                    <a:pt x="1738" y="4371"/>
                    <a:pt x="1679" y="4311"/>
                  </a:cubicBezTo>
                  <a:cubicBezTo>
                    <a:pt x="1619" y="4252"/>
                    <a:pt x="1607" y="4168"/>
                    <a:pt x="1607" y="4097"/>
                  </a:cubicBezTo>
                  <a:cubicBezTo>
                    <a:pt x="1619" y="3966"/>
                    <a:pt x="1750" y="3847"/>
                    <a:pt x="1905" y="3847"/>
                  </a:cubicBezTo>
                  <a:lnTo>
                    <a:pt x="2143" y="3847"/>
                  </a:lnTo>
                  <a:cubicBezTo>
                    <a:pt x="2429" y="3847"/>
                    <a:pt x="2667" y="3609"/>
                    <a:pt x="2667" y="3323"/>
                  </a:cubicBezTo>
                  <a:lnTo>
                    <a:pt x="2667" y="2549"/>
                  </a:lnTo>
                  <a:cubicBezTo>
                    <a:pt x="2667" y="2251"/>
                    <a:pt x="2905" y="2013"/>
                    <a:pt x="3203" y="2013"/>
                  </a:cubicBezTo>
                  <a:lnTo>
                    <a:pt x="3882" y="2013"/>
                  </a:lnTo>
                  <a:cubicBezTo>
                    <a:pt x="3965" y="2013"/>
                    <a:pt x="4048" y="1942"/>
                    <a:pt x="4048" y="1846"/>
                  </a:cubicBezTo>
                  <a:cubicBezTo>
                    <a:pt x="4048" y="1763"/>
                    <a:pt x="3965" y="1680"/>
                    <a:pt x="3882" y="1680"/>
                  </a:cubicBezTo>
                  <a:lnTo>
                    <a:pt x="3203" y="1680"/>
                  </a:lnTo>
                  <a:cubicBezTo>
                    <a:pt x="2727" y="1680"/>
                    <a:pt x="2334" y="2073"/>
                    <a:pt x="2334" y="2549"/>
                  </a:cubicBezTo>
                  <a:lnTo>
                    <a:pt x="2334" y="3323"/>
                  </a:lnTo>
                  <a:cubicBezTo>
                    <a:pt x="2334" y="3430"/>
                    <a:pt x="2250" y="3513"/>
                    <a:pt x="2143" y="3513"/>
                  </a:cubicBezTo>
                  <a:lnTo>
                    <a:pt x="2107" y="3513"/>
                  </a:lnTo>
                  <a:lnTo>
                    <a:pt x="1929" y="1704"/>
                  </a:lnTo>
                  <a:cubicBezTo>
                    <a:pt x="1905" y="1358"/>
                    <a:pt x="2012" y="1001"/>
                    <a:pt x="2238" y="751"/>
                  </a:cubicBezTo>
                  <a:cubicBezTo>
                    <a:pt x="2477" y="489"/>
                    <a:pt x="2810" y="346"/>
                    <a:pt x="3167" y="346"/>
                  </a:cubicBezTo>
                  <a:close/>
                  <a:moveTo>
                    <a:pt x="5525" y="6597"/>
                  </a:moveTo>
                  <a:lnTo>
                    <a:pt x="5525" y="7169"/>
                  </a:lnTo>
                  <a:cubicBezTo>
                    <a:pt x="5525" y="7466"/>
                    <a:pt x="5727" y="7740"/>
                    <a:pt x="6013" y="7835"/>
                  </a:cubicBezTo>
                  <a:lnTo>
                    <a:pt x="6310" y="7919"/>
                  </a:lnTo>
                  <a:cubicBezTo>
                    <a:pt x="6239" y="8204"/>
                    <a:pt x="6084" y="8454"/>
                    <a:pt x="5894" y="8681"/>
                  </a:cubicBezTo>
                  <a:cubicBezTo>
                    <a:pt x="5834" y="8752"/>
                    <a:pt x="5834" y="8859"/>
                    <a:pt x="5906" y="8919"/>
                  </a:cubicBezTo>
                  <a:cubicBezTo>
                    <a:pt x="5941" y="8954"/>
                    <a:pt x="5977" y="8966"/>
                    <a:pt x="6013" y="8966"/>
                  </a:cubicBezTo>
                  <a:cubicBezTo>
                    <a:pt x="6060" y="8966"/>
                    <a:pt x="6096" y="8954"/>
                    <a:pt x="6132" y="8907"/>
                  </a:cubicBezTo>
                  <a:cubicBezTo>
                    <a:pt x="6358" y="8657"/>
                    <a:pt x="6513" y="8359"/>
                    <a:pt x="6608" y="8026"/>
                  </a:cubicBezTo>
                  <a:lnTo>
                    <a:pt x="6965" y="8133"/>
                  </a:lnTo>
                  <a:cubicBezTo>
                    <a:pt x="6810" y="8621"/>
                    <a:pt x="6501" y="9097"/>
                    <a:pt x="6084" y="9443"/>
                  </a:cubicBezTo>
                  <a:cubicBezTo>
                    <a:pt x="5608" y="9824"/>
                    <a:pt x="5048" y="10026"/>
                    <a:pt x="4429" y="10026"/>
                  </a:cubicBezTo>
                  <a:cubicBezTo>
                    <a:pt x="3822" y="10026"/>
                    <a:pt x="3262" y="9812"/>
                    <a:pt x="2786" y="9443"/>
                  </a:cubicBezTo>
                  <a:cubicBezTo>
                    <a:pt x="2346" y="9097"/>
                    <a:pt x="2036" y="8633"/>
                    <a:pt x="1893" y="8121"/>
                  </a:cubicBezTo>
                  <a:lnTo>
                    <a:pt x="2250" y="8014"/>
                  </a:lnTo>
                  <a:cubicBezTo>
                    <a:pt x="2381" y="8454"/>
                    <a:pt x="2631" y="8847"/>
                    <a:pt x="2989" y="9145"/>
                  </a:cubicBezTo>
                  <a:cubicBezTo>
                    <a:pt x="3393" y="9466"/>
                    <a:pt x="3917" y="9669"/>
                    <a:pt x="4429" y="9669"/>
                  </a:cubicBezTo>
                  <a:cubicBezTo>
                    <a:pt x="4834" y="9669"/>
                    <a:pt x="5227" y="9562"/>
                    <a:pt x="5560" y="9371"/>
                  </a:cubicBezTo>
                  <a:cubicBezTo>
                    <a:pt x="5644" y="9324"/>
                    <a:pt x="5667" y="9216"/>
                    <a:pt x="5620" y="9145"/>
                  </a:cubicBezTo>
                  <a:cubicBezTo>
                    <a:pt x="5595" y="9096"/>
                    <a:pt x="5537" y="9064"/>
                    <a:pt x="5480" y="9064"/>
                  </a:cubicBezTo>
                  <a:cubicBezTo>
                    <a:pt x="5454" y="9064"/>
                    <a:pt x="5428" y="9070"/>
                    <a:pt x="5406" y="9085"/>
                  </a:cubicBezTo>
                  <a:cubicBezTo>
                    <a:pt x="5108" y="9252"/>
                    <a:pt x="4774" y="9335"/>
                    <a:pt x="4429" y="9335"/>
                  </a:cubicBezTo>
                  <a:cubicBezTo>
                    <a:pt x="3572" y="9335"/>
                    <a:pt x="2798" y="8752"/>
                    <a:pt x="2560" y="7919"/>
                  </a:cubicBezTo>
                  <a:lnTo>
                    <a:pt x="2881" y="7835"/>
                  </a:lnTo>
                  <a:cubicBezTo>
                    <a:pt x="3179" y="7740"/>
                    <a:pt x="3381" y="7478"/>
                    <a:pt x="3381" y="7169"/>
                  </a:cubicBezTo>
                  <a:lnTo>
                    <a:pt x="3381" y="6597"/>
                  </a:lnTo>
                  <a:cubicBezTo>
                    <a:pt x="3703" y="6764"/>
                    <a:pt x="4060" y="6835"/>
                    <a:pt x="4453" y="6835"/>
                  </a:cubicBezTo>
                  <a:cubicBezTo>
                    <a:pt x="4834" y="6835"/>
                    <a:pt x="5191" y="6752"/>
                    <a:pt x="5525" y="6597"/>
                  </a:cubicBezTo>
                  <a:close/>
                  <a:moveTo>
                    <a:pt x="3155" y="1"/>
                  </a:moveTo>
                  <a:cubicBezTo>
                    <a:pt x="2703" y="1"/>
                    <a:pt x="2286" y="191"/>
                    <a:pt x="1988" y="525"/>
                  </a:cubicBezTo>
                  <a:cubicBezTo>
                    <a:pt x="1691" y="846"/>
                    <a:pt x="1548" y="1299"/>
                    <a:pt x="1596" y="1727"/>
                  </a:cubicBezTo>
                  <a:lnTo>
                    <a:pt x="1774" y="3525"/>
                  </a:lnTo>
                  <a:cubicBezTo>
                    <a:pt x="1500" y="3573"/>
                    <a:pt x="1298" y="3799"/>
                    <a:pt x="1262" y="4073"/>
                  </a:cubicBezTo>
                  <a:cubicBezTo>
                    <a:pt x="1250" y="4228"/>
                    <a:pt x="1310" y="4406"/>
                    <a:pt x="1417" y="4525"/>
                  </a:cubicBezTo>
                  <a:cubicBezTo>
                    <a:pt x="1536" y="4644"/>
                    <a:pt x="1691" y="4716"/>
                    <a:pt x="1857" y="4716"/>
                  </a:cubicBezTo>
                  <a:lnTo>
                    <a:pt x="1977" y="4716"/>
                  </a:lnTo>
                  <a:cubicBezTo>
                    <a:pt x="2060" y="5406"/>
                    <a:pt x="2453" y="6014"/>
                    <a:pt x="3000" y="6395"/>
                  </a:cubicBezTo>
                  <a:lnTo>
                    <a:pt x="3000" y="7145"/>
                  </a:lnTo>
                  <a:cubicBezTo>
                    <a:pt x="3000" y="7311"/>
                    <a:pt x="2905" y="7442"/>
                    <a:pt x="2739" y="7490"/>
                  </a:cubicBezTo>
                  <a:lnTo>
                    <a:pt x="881" y="8038"/>
                  </a:lnTo>
                  <a:cubicBezTo>
                    <a:pt x="357" y="8192"/>
                    <a:pt x="0" y="8681"/>
                    <a:pt x="0" y="9216"/>
                  </a:cubicBezTo>
                  <a:lnTo>
                    <a:pt x="0" y="11062"/>
                  </a:lnTo>
                  <a:cubicBezTo>
                    <a:pt x="0" y="11157"/>
                    <a:pt x="72" y="11229"/>
                    <a:pt x="155" y="11229"/>
                  </a:cubicBezTo>
                  <a:cubicBezTo>
                    <a:pt x="250" y="11229"/>
                    <a:pt x="322" y="11157"/>
                    <a:pt x="322" y="11062"/>
                  </a:cubicBezTo>
                  <a:lnTo>
                    <a:pt x="322" y="9216"/>
                  </a:lnTo>
                  <a:cubicBezTo>
                    <a:pt x="322" y="8835"/>
                    <a:pt x="595" y="8478"/>
                    <a:pt x="964" y="8371"/>
                  </a:cubicBezTo>
                  <a:lnTo>
                    <a:pt x="1500" y="8204"/>
                  </a:lnTo>
                  <a:cubicBezTo>
                    <a:pt x="1667" y="8788"/>
                    <a:pt x="2024" y="9324"/>
                    <a:pt x="2500" y="9693"/>
                  </a:cubicBezTo>
                  <a:cubicBezTo>
                    <a:pt x="3012" y="10109"/>
                    <a:pt x="3691" y="10348"/>
                    <a:pt x="4358" y="10348"/>
                  </a:cubicBezTo>
                  <a:cubicBezTo>
                    <a:pt x="5025" y="10348"/>
                    <a:pt x="5691" y="10109"/>
                    <a:pt x="6215" y="9693"/>
                  </a:cubicBezTo>
                  <a:cubicBezTo>
                    <a:pt x="6691" y="9300"/>
                    <a:pt x="7049" y="8788"/>
                    <a:pt x="7215" y="8192"/>
                  </a:cubicBezTo>
                  <a:lnTo>
                    <a:pt x="7775" y="8347"/>
                  </a:lnTo>
                  <a:cubicBezTo>
                    <a:pt x="8156" y="8454"/>
                    <a:pt x="8418" y="8812"/>
                    <a:pt x="8418" y="9205"/>
                  </a:cubicBezTo>
                  <a:lnTo>
                    <a:pt x="8418" y="11050"/>
                  </a:lnTo>
                  <a:cubicBezTo>
                    <a:pt x="8418" y="11133"/>
                    <a:pt x="8489" y="11217"/>
                    <a:pt x="8584" y="11217"/>
                  </a:cubicBezTo>
                  <a:cubicBezTo>
                    <a:pt x="8668" y="11217"/>
                    <a:pt x="8751" y="11133"/>
                    <a:pt x="8751" y="11050"/>
                  </a:cubicBezTo>
                  <a:lnTo>
                    <a:pt x="8751" y="9216"/>
                  </a:lnTo>
                  <a:cubicBezTo>
                    <a:pt x="8823" y="8681"/>
                    <a:pt x="8465" y="8192"/>
                    <a:pt x="7942" y="8038"/>
                  </a:cubicBezTo>
                  <a:lnTo>
                    <a:pt x="6084" y="7490"/>
                  </a:lnTo>
                  <a:cubicBezTo>
                    <a:pt x="5941" y="7442"/>
                    <a:pt x="5822" y="7300"/>
                    <a:pt x="5822" y="7145"/>
                  </a:cubicBezTo>
                  <a:lnTo>
                    <a:pt x="5822" y="6395"/>
                  </a:lnTo>
                  <a:cubicBezTo>
                    <a:pt x="6370" y="6002"/>
                    <a:pt x="6751" y="5406"/>
                    <a:pt x="6846" y="4716"/>
                  </a:cubicBezTo>
                  <a:lnTo>
                    <a:pt x="6953" y="4716"/>
                  </a:lnTo>
                  <a:cubicBezTo>
                    <a:pt x="7275" y="4716"/>
                    <a:pt x="7549" y="4478"/>
                    <a:pt x="7572" y="4180"/>
                  </a:cubicBezTo>
                  <a:cubicBezTo>
                    <a:pt x="7584" y="4025"/>
                    <a:pt x="7525" y="3847"/>
                    <a:pt x="7430" y="3728"/>
                  </a:cubicBezTo>
                  <a:cubicBezTo>
                    <a:pt x="7334" y="3620"/>
                    <a:pt x="7203" y="3549"/>
                    <a:pt x="7072" y="3525"/>
                  </a:cubicBezTo>
                  <a:lnTo>
                    <a:pt x="7168" y="2120"/>
                  </a:lnTo>
                  <a:cubicBezTo>
                    <a:pt x="7406" y="1894"/>
                    <a:pt x="7561" y="1585"/>
                    <a:pt x="7561" y="1227"/>
                  </a:cubicBezTo>
                  <a:cubicBezTo>
                    <a:pt x="7561" y="549"/>
                    <a:pt x="7013" y="1"/>
                    <a:pt x="6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66"/>
            <p:cNvSpPr/>
            <p:nvPr/>
          </p:nvSpPr>
          <p:spPr>
            <a:xfrm>
              <a:off x="7690469" y="2515241"/>
              <a:ext cx="21511" cy="10581"/>
            </a:xfrm>
            <a:custGeom>
              <a:avLst/>
              <a:gdLst/>
              <a:ahLst/>
              <a:cxnLst/>
              <a:rect l="l" t="t" r="r" b="b"/>
              <a:pathLst>
                <a:path w="679" h="334" extrusionOk="0">
                  <a:moveTo>
                    <a:pt x="167" y="0"/>
                  </a:moveTo>
                  <a:cubicBezTo>
                    <a:pt x="72" y="0"/>
                    <a:pt x="0" y="72"/>
                    <a:pt x="0" y="167"/>
                  </a:cubicBezTo>
                  <a:cubicBezTo>
                    <a:pt x="0" y="262"/>
                    <a:pt x="72" y="334"/>
                    <a:pt x="167" y="334"/>
                  </a:cubicBezTo>
                  <a:lnTo>
                    <a:pt x="524" y="334"/>
                  </a:lnTo>
                  <a:cubicBezTo>
                    <a:pt x="607" y="334"/>
                    <a:pt x="679" y="262"/>
                    <a:pt x="679" y="167"/>
                  </a:cubicBezTo>
                  <a:cubicBezTo>
                    <a:pt x="679"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66"/>
            <p:cNvSpPr/>
            <p:nvPr/>
          </p:nvSpPr>
          <p:spPr>
            <a:xfrm>
              <a:off x="7757218" y="2515241"/>
              <a:ext cx="21923" cy="10581"/>
            </a:xfrm>
            <a:custGeom>
              <a:avLst/>
              <a:gdLst/>
              <a:ahLst/>
              <a:cxnLst/>
              <a:rect l="l" t="t" r="r" b="b"/>
              <a:pathLst>
                <a:path w="692" h="334" extrusionOk="0">
                  <a:moveTo>
                    <a:pt x="167" y="0"/>
                  </a:moveTo>
                  <a:cubicBezTo>
                    <a:pt x="84" y="0"/>
                    <a:pt x="1" y="72"/>
                    <a:pt x="1" y="167"/>
                  </a:cubicBezTo>
                  <a:cubicBezTo>
                    <a:pt x="1" y="262"/>
                    <a:pt x="84" y="334"/>
                    <a:pt x="167" y="334"/>
                  </a:cubicBezTo>
                  <a:lnTo>
                    <a:pt x="524" y="334"/>
                  </a:lnTo>
                  <a:cubicBezTo>
                    <a:pt x="620" y="334"/>
                    <a:pt x="691" y="262"/>
                    <a:pt x="691" y="167"/>
                  </a:cubicBezTo>
                  <a:cubicBezTo>
                    <a:pt x="691" y="72"/>
                    <a:pt x="62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8" name="Google Shape;10868;p66"/>
          <p:cNvGrpSpPr/>
          <p:nvPr/>
        </p:nvGrpSpPr>
        <p:grpSpPr>
          <a:xfrm>
            <a:off x="7145794" y="2415639"/>
            <a:ext cx="278784" cy="355735"/>
            <a:chOff x="7145794" y="2415639"/>
            <a:chExt cx="278784" cy="355735"/>
          </a:xfrm>
          <a:solidFill>
            <a:schemeClr val="accent1"/>
          </a:solidFill>
        </p:grpSpPr>
        <p:sp>
          <p:nvSpPr>
            <p:cNvPr id="10869" name="Google Shape;10869;p66"/>
            <p:cNvSpPr/>
            <p:nvPr/>
          </p:nvSpPr>
          <p:spPr>
            <a:xfrm>
              <a:off x="7247265" y="2520880"/>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66"/>
            <p:cNvSpPr/>
            <p:nvPr/>
          </p:nvSpPr>
          <p:spPr>
            <a:xfrm>
              <a:off x="7313635" y="2520880"/>
              <a:ext cx="10613" cy="16252"/>
            </a:xfrm>
            <a:custGeom>
              <a:avLst/>
              <a:gdLst/>
              <a:ahLst/>
              <a:cxnLst/>
              <a:rect l="l" t="t" r="r" b="b"/>
              <a:pathLst>
                <a:path w="335" h="513" extrusionOk="0">
                  <a:moveTo>
                    <a:pt x="168" y="1"/>
                  </a:moveTo>
                  <a:cubicBezTo>
                    <a:pt x="72" y="1"/>
                    <a:pt x="1" y="84"/>
                    <a:pt x="1" y="167"/>
                  </a:cubicBezTo>
                  <a:lnTo>
                    <a:pt x="1" y="346"/>
                  </a:lnTo>
                  <a:cubicBezTo>
                    <a:pt x="1" y="441"/>
                    <a:pt x="72" y="513"/>
                    <a:pt x="168" y="513"/>
                  </a:cubicBezTo>
                  <a:cubicBezTo>
                    <a:pt x="251" y="513"/>
                    <a:pt x="334" y="441"/>
                    <a:pt x="334" y="346"/>
                  </a:cubicBezTo>
                  <a:lnTo>
                    <a:pt x="334" y="167"/>
                  </a:lnTo>
                  <a:cubicBezTo>
                    <a:pt x="334" y="84"/>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66"/>
            <p:cNvSpPr/>
            <p:nvPr/>
          </p:nvSpPr>
          <p:spPr>
            <a:xfrm>
              <a:off x="7145794" y="2415639"/>
              <a:ext cx="278784" cy="355735"/>
            </a:xfrm>
            <a:custGeom>
              <a:avLst/>
              <a:gdLst/>
              <a:ahLst/>
              <a:cxnLst/>
              <a:rect l="l" t="t" r="r" b="b"/>
              <a:pathLst>
                <a:path w="8800" h="11229" extrusionOk="0">
                  <a:moveTo>
                    <a:pt x="4763" y="310"/>
                  </a:moveTo>
                  <a:cubicBezTo>
                    <a:pt x="5525" y="310"/>
                    <a:pt x="6192" y="751"/>
                    <a:pt x="6501" y="1382"/>
                  </a:cubicBezTo>
                  <a:lnTo>
                    <a:pt x="6180" y="1382"/>
                  </a:lnTo>
                  <a:cubicBezTo>
                    <a:pt x="6085" y="1382"/>
                    <a:pt x="6013" y="1453"/>
                    <a:pt x="6013" y="1537"/>
                  </a:cubicBezTo>
                  <a:cubicBezTo>
                    <a:pt x="6013" y="1632"/>
                    <a:pt x="6085" y="1703"/>
                    <a:pt x="6180" y="1703"/>
                  </a:cubicBezTo>
                  <a:lnTo>
                    <a:pt x="6644" y="1703"/>
                  </a:lnTo>
                  <a:cubicBezTo>
                    <a:pt x="6668" y="1823"/>
                    <a:pt x="6704" y="1954"/>
                    <a:pt x="6716" y="2073"/>
                  </a:cubicBezTo>
                  <a:lnTo>
                    <a:pt x="2132" y="2073"/>
                  </a:lnTo>
                  <a:cubicBezTo>
                    <a:pt x="2203" y="1096"/>
                    <a:pt x="3037" y="310"/>
                    <a:pt x="4061" y="310"/>
                  </a:cubicBezTo>
                  <a:close/>
                  <a:moveTo>
                    <a:pt x="6501" y="2418"/>
                  </a:moveTo>
                  <a:lnTo>
                    <a:pt x="6501" y="2787"/>
                  </a:lnTo>
                  <a:lnTo>
                    <a:pt x="6311" y="2787"/>
                  </a:lnTo>
                  <a:cubicBezTo>
                    <a:pt x="6228" y="2787"/>
                    <a:pt x="6144" y="2870"/>
                    <a:pt x="6144" y="2954"/>
                  </a:cubicBezTo>
                  <a:cubicBezTo>
                    <a:pt x="6144" y="3049"/>
                    <a:pt x="6228" y="3120"/>
                    <a:pt x="6311" y="3120"/>
                  </a:cubicBezTo>
                  <a:lnTo>
                    <a:pt x="6501" y="3120"/>
                  </a:lnTo>
                  <a:lnTo>
                    <a:pt x="6501" y="3311"/>
                  </a:lnTo>
                  <a:cubicBezTo>
                    <a:pt x="6501" y="3406"/>
                    <a:pt x="6573" y="3478"/>
                    <a:pt x="6668" y="3478"/>
                  </a:cubicBezTo>
                  <a:lnTo>
                    <a:pt x="6930" y="3478"/>
                  </a:lnTo>
                  <a:cubicBezTo>
                    <a:pt x="7013" y="3478"/>
                    <a:pt x="7085" y="3501"/>
                    <a:pt x="7144" y="3561"/>
                  </a:cubicBezTo>
                  <a:cubicBezTo>
                    <a:pt x="7204" y="3620"/>
                    <a:pt x="7216" y="3704"/>
                    <a:pt x="7216" y="3775"/>
                  </a:cubicBezTo>
                  <a:cubicBezTo>
                    <a:pt x="7204" y="3906"/>
                    <a:pt x="7073" y="4025"/>
                    <a:pt x="6918" y="4025"/>
                  </a:cubicBezTo>
                  <a:lnTo>
                    <a:pt x="6847" y="4025"/>
                  </a:lnTo>
                  <a:lnTo>
                    <a:pt x="6847" y="4013"/>
                  </a:lnTo>
                  <a:cubicBezTo>
                    <a:pt x="6847" y="3918"/>
                    <a:pt x="6775" y="3847"/>
                    <a:pt x="6680" y="3847"/>
                  </a:cubicBezTo>
                  <a:cubicBezTo>
                    <a:pt x="6597" y="3847"/>
                    <a:pt x="6525" y="3918"/>
                    <a:pt x="6525" y="4013"/>
                  </a:cubicBezTo>
                  <a:cubicBezTo>
                    <a:pt x="6537" y="5192"/>
                    <a:pt x="5585" y="6145"/>
                    <a:pt x="4406" y="6145"/>
                  </a:cubicBezTo>
                  <a:cubicBezTo>
                    <a:pt x="3227" y="6145"/>
                    <a:pt x="2275" y="5192"/>
                    <a:pt x="2275" y="4013"/>
                  </a:cubicBezTo>
                  <a:cubicBezTo>
                    <a:pt x="2275" y="3918"/>
                    <a:pt x="2203" y="3847"/>
                    <a:pt x="2120" y="3847"/>
                  </a:cubicBezTo>
                  <a:cubicBezTo>
                    <a:pt x="2025" y="3847"/>
                    <a:pt x="1953" y="3918"/>
                    <a:pt x="1953" y="4013"/>
                  </a:cubicBezTo>
                  <a:lnTo>
                    <a:pt x="1953" y="4025"/>
                  </a:lnTo>
                  <a:lnTo>
                    <a:pt x="1846" y="4025"/>
                  </a:lnTo>
                  <a:cubicBezTo>
                    <a:pt x="1775" y="4025"/>
                    <a:pt x="1703" y="4001"/>
                    <a:pt x="1644" y="3942"/>
                  </a:cubicBezTo>
                  <a:cubicBezTo>
                    <a:pt x="1584" y="3882"/>
                    <a:pt x="1560" y="3799"/>
                    <a:pt x="1560" y="3728"/>
                  </a:cubicBezTo>
                  <a:cubicBezTo>
                    <a:pt x="1584" y="3597"/>
                    <a:pt x="1715" y="3478"/>
                    <a:pt x="1858" y="3478"/>
                  </a:cubicBezTo>
                  <a:lnTo>
                    <a:pt x="2096" y="3478"/>
                  </a:lnTo>
                  <a:cubicBezTo>
                    <a:pt x="2144" y="3478"/>
                    <a:pt x="2191" y="3466"/>
                    <a:pt x="2215" y="3430"/>
                  </a:cubicBezTo>
                  <a:cubicBezTo>
                    <a:pt x="2251" y="3406"/>
                    <a:pt x="2263" y="3358"/>
                    <a:pt x="2263" y="3311"/>
                  </a:cubicBezTo>
                  <a:lnTo>
                    <a:pt x="2263" y="3120"/>
                  </a:lnTo>
                  <a:lnTo>
                    <a:pt x="5608" y="3120"/>
                  </a:lnTo>
                  <a:cubicBezTo>
                    <a:pt x="5704" y="3120"/>
                    <a:pt x="5775" y="3049"/>
                    <a:pt x="5775" y="2954"/>
                  </a:cubicBezTo>
                  <a:cubicBezTo>
                    <a:pt x="5775" y="2870"/>
                    <a:pt x="5704" y="2787"/>
                    <a:pt x="5608" y="2787"/>
                  </a:cubicBezTo>
                  <a:lnTo>
                    <a:pt x="2263" y="2787"/>
                  </a:lnTo>
                  <a:lnTo>
                    <a:pt x="2263" y="2418"/>
                  </a:lnTo>
                  <a:close/>
                  <a:moveTo>
                    <a:pt x="4049" y="1"/>
                  </a:moveTo>
                  <a:cubicBezTo>
                    <a:pt x="2846" y="1"/>
                    <a:pt x="1858" y="941"/>
                    <a:pt x="1786" y="2120"/>
                  </a:cubicBezTo>
                  <a:lnTo>
                    <a:pt x="536" y="2120"/>
                  </a:lnTo>
                  <a:cubicBezTo>
                    <a:pt x="453" y="2120"/>
                    <a:pt x="370" y="2192"/>
                    <a:pt x="370" y="2287"/>
                  </a:cubicBezTo>
                  <a:cubicBezTo>
                    <a:pt x="370" y="2370"/>
                    <a:pt x="453" y="2454"/>
                    <a:pt x="536" y="2454"/>
                  </a:cubicBezTo>
                  <a:lnTo>
                    <a:pt x="1965" y="2454"/>
                  </a:lnTo>
                  <a:lnTo>
                    <a:pt x="1965" y="3180"/>
                  </a:lnTo>
                  <a:lnTo>
                    <a:pt x="1894" y="3180"/>
                  </a:lnTo>
                  <a:cubicBezTo>
                    <a:pt x="1560" y="3180"/>
                    <a:pt x="1298" y="3418"/>
                    <a:pt x="1263" y="3716"/>
                  </a:cubicBezTo>
                  <a:cubicBezTo>
                    <a:pt x="1251" y="3882"/>
                    <a:pt x="1310" y="4061"/>
                    <a:pt x="1417" y="4180"/>
                  </a:cubicBezTo>
                  <a:cubicBezTo>
                    <a:pt x="1536" y="4299"/>
                    <a:pt x="1703" y="4370"/>
                    <a:pt x="1858" y="4370"/>
                  </a:cubicBezTo>
                  <a:lnTo>
                    <a:pt x="1977" y="4370"/>
                  </a:lnTo>
                  <a:cubicBezTo>
                    <a:pt x="2072" y="5049"/>
                    <a:pt x="2453" y="5668"/>
                    <a:pt x="3001" y="6037"/>
                  </a:cubicBezTo>
                  <a:lnTo>
                    <a:pt x="3001" y="6799"/>
                  </a:lnTo>
                  <a:cubicBezTo>
                    <a:pt x="3001" y="6954"/>
                    <a:pt x="2906" y="7097"/>
                    <a:pt x="2739" y="7133"/>
                  </a:cubicBezTo>
                  <a:lnTo>
                    <a:pt x="882" y="7692"/>
                  </a:lnTo>
                  <a:cubicBezTo>
                    <a:pt x="358" y="7835"/>
                    <a:pt x="1" y="8323"/>
                    <a:pt x="1" y="8859"/>
                  </a:cubicBezTo>
                  <a:lnTo>
                    <a:pt x="1" y="11062"/>
                  </a:lnTo>
                  <a:cubicBezTo>
                    <a:pt x="1" y="11157"/>
                    <a:pt x="72" y="11228"/>
                    <a:pt x="167" y="11228"/>
                  </a:cubicBezTo>
                  <a:cubicBezTo>
                    <a:pt x="251" y="11228"/>
                    <a:pt x="322" y="11157"/>
                    <a:pt x="322" y="11062"/>
                  </a:cubicBezTo>
                  <a:lnTo>
                    <a:pt x="322" y="8859"/>
                  </a:lnTo>
                  <a:cubicBezTo>
                    <a:pt x="322" y="8478"/>
                    <a:pt x="596" y="8121"/>
                    <a:pt x="965" y="8014"/>
                  </a:cubicBezTo>
                  <a:lnTo>
                    <a:pt x="1501" y="7847"/>
                  </a:lnTo>
                  <a:lnTo>
                    <a:pt x="1501" y="7883"/>
                  </a:lnTo>
                  <a:cubicBezTo>
                    <a:pt x="1513" y="7954"/>
                    <a:pt x="1596" y="8002"/>
                    <a:pt x="1667" y="8002"/>
                  </a:cubicBezTo>
                  <a:lnTo>
                    <a:pt x="1715" y="8002"/>
                  </a:lnTo>
                  <a:cubicBezTo>
                    <a:pt x="1798" y="7966"/>
                    <a:pt x="1846" y="7883"/>
                    <a:pt x="1810" y="7788"/>
                  </a:cubicBezTo>
                  <a:lnTo>
                    <a:pt x="1810" y="7776"/>
                  </a:lnTo>
                  <a:lnTo>
                    <a:pt x="2346" y="7609"/>
                  </a:lnTo>
                  <a:cubicBezTo>
                    <a:pt x="2608" y="8502"/>
                    <a:pt x="3441" y="9133"/>
                    <a:pt x="4370" y="9133"/>
                  </a:cubicBezTo>
                  <a:cubicBezTo>
                    <a:pt x="4715" y="9133"/>
                    <a:pt x="5025" y="9062"/>
                    <a:pt x="5323" y="8907"/>
                  </a:cubicBezTo>
                  <a:cubicBezTo>
                    <a:pt x="5406" y="8859"/>
                    <a:pt x="5442" y="8776"/>
                    <a:pt x="5406" y="8681"/>
                  </a:cubicBezTo>
                  <a:cubicBezTo>
                    <a:pt x="5373" y="8623"/>
                    <a:pt x="5317" y="8588"/>
                    <a:pt x="5258" y="8588"/>
                  </a:cubicBezTo>
                  <a:cubicBezTo>
                    <a:pt x="5232" y="8588"/>
                    <a:pt x="5205" y="8595"/>
                    <a:pt x="5180" y="8609"/>
                  </a:cubicBezTo>
                  <a:cubicBezTo>
                    <a:pt x="4930" y="8740"/>
                    <a:pt x="4656" y="8800"/>
                    <a:pt x="4370" y="8800"/>
                  </a:cubicBezTo>
                  <a:cubicBezTo>
                    <a:pt x="3584" y="8800"/>
                    <a:pt x="2882" y="8264"/>
                    <a:pt x="2679" y="7526"/>
                  </a:cubicBezTo>
                  <a:lnTo>
                    <a:pt x="2810" y="7478"/>
                  </a:lnTo>
                  <a:cubicBezTo>
                    <a:pt x="3108" y="7383"/>
                    <a:pt x="3299" y="7121"/>
                    <a:pt x="3299" y="6811"/>
                  </a:cubicBezTo>
                  <a:lnTo>
                    <a:pt x="3299" y="6228"/>
                  </a:lnTo>
                  <a:cubicBezTo>
                    <a:pt x="3632" y="6395"/>
                    <a:pt x="3989" y="6466"/>
                    <a:pt x="4370" y="6466"/>
                  </a:cubicBezTo>
                  <a:cubicBezTo>
                    <a:pt x="4763" y="6466"/>
                    <a:pt x="5120" y="6383"/>
                    <a:pt x="5442" y="6228"/>
                  </a:cubicBezTo>
                  <a:lnTo>
                    <a:pt x="5442" y="6787"/>
                  </a:lnTo>
                  <a:cubicBezTo>
                    <a:pt x="5442" y="7085"/>
                    <a:pt x="5656" y="7371"/>
                    <a:pt x="5942" y="7466"/>
                  </a:cubicBezTo>
                  <a:lnTo>
                    <a:pt x="6073" y="7502"/>
                  </a:lnTo>
                  <a:cubicBezTo>
                    <a:pt x="6001" y="7764"/>
                    <a:pt x="5882" y="7978"/>
                    <a:pt x="5704" y="8180"/>
                  </a:cubicBezTo>
                  <a:cubicBezTo>
                    <a:pt x="5644" y="8252"/>
                    <a:pt x="5644" y="8359"/>
                    <a:pt x="5716" y="8419"/>
                  </a:cubicBezTo>
                  <a:cubicBezTo>
                    <a:pt x="5739" y="8442"/>
                    <a:pt x="5787" y="8454"/>
                    <a:pt x="5823" y="8454"/>
                  </a:cubicBezTo>
                  <a:cubicBezTo>
                    <a:pt x="5858" y="8454"/>
                    <a:pt x="5906" y="8442"/>
                    <a:pt x="5942" y="8395"/>
                  </a:cubicBezTo>
                  <a:cubicBezTo>
                    <a:pt x="6144" y="8157"/>
                    <a:pt x="6299" y="7895"/>
                    <a:pt x="6370" y="7597"/>
                  </a:cubicBezTo>
                  <a:lnTo>
                    <a:pt x="6894" y="7740"/>
                  </a:lnTo>
                  <a:cubicBezTo>
                    <a:pt x="6870" y="7799"/>
                    <a:pt x="6847" y="7883"/>
                    <a:pt x="6835" y="7942"/>
                  </a:cubicBezTo>
                  <a:cubicBezTo>
                    <a:pt x="6799" y="8026"/>
                    <a:pt x="6847" y="8121"/>
                    <a:pt x="6930" y="8145"/>
                  </a:cubicBezTo>
                  <a:cubicBezTo>
                    <a:pt x="6954" y="8145"/>
                    <a:pt x="6978" y="8157"/>
                    <a:pt x="6990" y="8157"/>
                  </a:cubicBezTo>
                  <a:cubicBezTo>
                    <a:pt x="7049" y="8157"/>
                    <a:pt x="7132" y="8121"/>
                    <a:pt x="7144" y="8061"/>
                  </a:cubicBezTo>
                  <a:cubicBezTo>
                    <a:pt x="7168" y="7978"/>
                    <a:pt x="7192" y="7907"/>
                    <a:pt x="7216" y="7835"/>
                  </a:cubicBezTo>
                  <a:lnTo>
                    <a:pt x="7787" y="8002"/>
                  </a:lnTo>
                  <a:cubicBezTo>
                    <a:pt x="8156" y="8097"/>
                    <a:pt x="8418" y="8454"/>
                    <a:pt x="8418" y="8847"/>
                  </a:cubicBezTo>
                  <a:lnTo>
                    <a:pt x="8418" y="11050"/>
                  </a:lnTo>
                  <a:cubicBezTo>
                    <a:pt x="8418" y="11133"/>
                    <a:pt x="8502" y="11217"/>
                    <a:pt x="8585" y="11217"/>
                  </a:cubicBezTo>
                  <a:cubicBezTo>
                    <a:pt x="8680" y="11217"/>
                    <a:pt x="8752" y="11133"/>
                    <a:pt x="8752" y="11050"/>
                  </a:cubicBezTo>
                  <a:lnTo>
                    <a:pt x="8752" y="8847"/>
                  </a:lnTo>
                  <a:cubicBezTo>
                    <a:pt x="8799" y="8311"/>
                    <a:pt x="8442" y="7835"/>
                    <a:pt x="7918" y="7680"/>
                  </a:cubicBezTo>
                  <a:lnTo>
                    <a:pt x="6061" y="7133"/>
                  </a:lnTo>
                  <a:cubicBezTo>
                    <a:pt x="5906" y="7085"/>
                    <a:pt x="5787" y="6942"/>
                    <a:pt x="5787" y="6787"/>
                  </a:cubicBezTo>
                  <a:lnTo>
                    <a:pt x="5787" y="6037"/>
                  </a:lnTo>
                  <a:cubicBezTo>
                    <a:pt x="6347" y="5644"/>
                    <a:pt x="6728" y="5049"/>
                    <a:pt x="6823" y="4370"/>
                  </a:cubicBezTo>
                  <a:lnTo>
                    <a:pt x="6918" y="4370"/>
                  </a:lnTo>
                  <a:cubicBezTo>
                    <a:pt x="7251" y="4370"/>
                    <a:pt x="7513" y="4132"/>
                    <a:pt x="7549" y="3835"/>
                  </a:cubicBezTo>
                  <a:cubicBezTo>
                    <a:pt x="7561" y="3668"/>
                    <a:pt x="7501" y="3489"/>
                    <a:pt x="7394" y="3370"/>
                  </a:cubicBezTo>
                  <a:cubicBezTo>
                    <a:pt x="7275" y="3251"/>
                    <a:pt x="7120" y="3180"/>
                    <a:pt x="6954" y="3180"/>
                  </a:cubicBezTo>
                  <a:lnTo>
                    <a:pt x="6847" y="3180"/>
                  </a:lnTo>
                  <a:lnTo>
                    <a:pt x="6847" y="2442"/>
                  </a:lnTo>
                  <a:lnTo>
                    <a:pt x="6859" y="2442"/>
                  </a:lnTo>
                  <a:cubicBezTo>
                    <a:pt x="6954" y="2442"/>
                    <a:pt x="7025" y="2370"/>
                    <a:pt x="7025" y="2287"/>
                  </a:cubicBezTo>
                  <a:cubicBezTo>
                    <a:pt x="7025" y="1037"/>
                    <a:pt x="6001" y="1"/>
                    <a:pt x="4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66"/>
            <p:cNvSpPr/>
            <p:nvPr/>
          </p:nvSpPr>
          <p:spPr>
            <a:xfrm>
              <a:off x="7254045" y="2717834"/>
              <a:ext cx="23031" cy="12799"/>
            </a:xfrm>
            <a:custGeom>
              <a:avLst/>
              <a:gdLst/>
              <a:ahLst/>
              <a:cxnLst/>
              <a:rect l="l" t="t" r="r" b="b"/>
              <a:pathLst>
                <a:path w="727" h="404" extrusionOk="0">
                  <a:moveTo>
                    <a:pt x="195" y="0"/>
                  </a:moveTo>
                  <a:cubicBezTo>
                    <a:pt x="124" y="0"/>
                    <a:pt x="65" y="54"/>
                    <a:pt x="36" y="130"/>
                  </a:cubicBezTo>
                  <a:cubicBezTo>
                    <a:pt x="1" y="213"/>
                    <a:pt x="72" y="308"/>
                    <a:pt x="155" y="332"/>
                  </a:cubicBezTo>
                  <a:cubicBezTo>
                    <a:pt x="274" y="368"/>
                    <a:pt x="394" y="392"/>
                    <a:pt x="513" y="404"/>
                  </a:cubicBezTo>
                  <a:lnTo>
                    <a:pt x="548" y="404"/>
                  </a:lnTo>
                  <a:cubicBezTo>
                    <a:pt x="620" y="404"/>
                    <a:pt x="691" y="344"/>
                    <a:pt x="703" y="273"/>
                  </a:cubicBezTo>
                  <a:cubicBezTo>
                    <a:pt x="727" y="189"/>
                    <a:pt x="667" y="94"/>
                    <a:pt x="572" y="82"/>
                  </a:cubicBezTo>
                  <a:cubicBezTo>
                    <a:pt x="465" y="70"/>
                    <a:pt x="346" y="35"/>
                    <a:pt x="251" y="11"/>
                  </a:cubicBezTo>
                  <a:cubicBezTo>
                    <a:pt x="232" y="4"/>
                    <a:pt x="21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66"/>
            <p:cNvSpPr/>
            <p:nvPr/>
          </p:nvSpPr>
          <p:spPr>
            <a:xfrm>
              <a:off x="7287626" y="2719703"/>
              <a:ext cx="22271" cy="12070"/>
            </a:xfrm>
            <a:custGeom>
              <a:avLst/>
              <a:gdLst/>
              <a:ahLst/>
              <a:cxnLst/>
              <a:rect l="l" t="t" r="r" b="b"/>
              <a:pathLst>
                <a:path w="703" h="381" extrusionOk="0">
                  <a:moveTo>
                    <a:pt x="551" y="1"/>
                  </a:moveTo>
                  <a:cubicBezTo>
                    <a:pt x="534" y="1"/>
                    <a:pt x="517" y="4"/>
                    <a:pt x="500" y="11"/>
                  </a:cubicBezTo>
                  <a:cubicBezTo>
                    <a:pt x="393" y="35"/>
                    <a:pt x="274" y="59"/>
                    <a:pt x="167" y="59"/>
                  </a:cubicBezTo>
                  <a:cubicBezTo>
                    <a:pt x="84" y="71"/>
                    <a:pt x="0" y="142"/>
                    <a:pt x="24" y="237"/>
                  </a:cubicBezTo>
                  <a:cubicBezTo>
                    <a:pt x="36" y="321"/>
                    <a:pt x="96" y="380"/>
                    <a:pt x="179" y="380"/>
                  </a:cubicBezTo>
                  <a:lnTo>
                    <a:pt x="203" y="380"/>
                  </a:lnTo>
                  <a:cubicBezTo>
                    <a:pt x="310" y="368"/>
                    <a:pt x="453" y="357"/>
                    <a:pt x="572" y="321"/>
                  </a:cubicBezTo>
                  <a:cubicBezTo>
                    <a:pt x="643" y="297"/>
                    <a:pt x="703" y="214"/>
                    <a:pt x="691" y="130"/>
                  </a:cubicBezTo>
                  <a:cubicBezTo>
                    <a:pt x="681" y="54"/>
                    <a:pt x="618" y="1"/>
                    <a:pt x="5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66"/>
            <p:cNvSpPr/>
            <p:nvPr/>
          </p:nvSpPr>
          <p:spPr>
            <a:xfrm>
              <a:off x="7224614" y="2703357"/>
              <a:ext cx="21162" cy="17107"/>
            </a:xfrm>
            <a:custGeom>
              <a:avLst/>
              <a:gdLst/>
              <a:ahLst/>
              <a:cxnLst/>
              <a:rect l="l" t="t" r="r" b="b"/>
              <a:pathLst>
                <a:path w="668" h="540" extrusionOk="0">
                  <a:moveTo>
                    <a:pt x="193" y="1"/>
                  </a:moveTo>
                  <a:cubicBezTo>
                    <a:pt x="143" y="1"/>
                    <a:pt x="94" y="22"/>
                    <a:pt x="60" y="63"/>
                  </a:cubicBezTo>
                  <a:cubicBezTo>
                    <a:pt x="1" y="134"/>
                    <a:pt x="13" y="241"/>
                    <a:pt x="84" y="301"/>
                  </a:cubicBezTo>
                  <a:cubicBezTo>
                    <a:pt x="191" y="372"/>
                    <a:pt x="299" y="456"/>
                    <a:pt x="406" y="515"/>
                  </a:cubicBezTo>
                  <a:cubicBezTo>
                    <a:pt x="430" y="527"/>
                    <a:pt x="465" y="539"/>
                    <a:pt x="489" y="539"/>
                  </a:cubicBezTo>
                  <a:cubicBezTo>
                    <a:pt x="549" y="539"/>
                    <a:pt x="596" y="515"/>
                    <a:pt x="644" y="468"/>
                  </a:cubicBezTo>
                  <a:cubicBezTo>
                    <a:pt x="668" y="361"/>
                    <a:pt x="644" y="253"/>
                    <a:pt x="561" y="218"/>
                  </a:cubicBezTo>
                  <a:cubicBezTo>
                    <a:pt x="477" y="158"/>
                    <a:pt x="370" y="99"/>
                    <a:pt x="299" y="39"/>
                  </a:cubicBezTo>
                  <a:cubicBezTo>
                    <a:pt x="268" y="13"/>
                    <a:pt x="23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66"/>
            <p:cNvSpPr/>
            <p:nvPr/>
          </p:nvSpPr>
          <p:spPr>
            <a:xfrm>
              <a:off x="7319306" y="2706335"/>
              <a:ext cx="21162" cy="15998"/>
            </a:xfrm>
            <a:custGeom>
              <a:avLst/>
              <a:gdLst/>
              <a:ahLst/>
              <a:cxnLst/>
              <a:rect l="l" t="t" r="r" b="b"/>
              <a:pathLst>
                <a:path w="668" h="505" extrusionOk="0">
                  <a:moveTo>
                    <a:pt x="498" y="1"/>
                  </a:moveTo>
                  <a:cubicBezTo>
                    <a:pt x="466" y="1"/>
                    <a:pt x="433" y="10"/>
                    <a:pt x="405" y="28"/>
                  </a:cubicBezTo>
                  <a:cubicBezTo>
                    <a:pt x="310" y="88"/>
                    <a:pt x="215" y="147"/>
                    <a:pt x="119" y="195"/>
                  </a:cubicBezTo>
                  <a:cubicBezTo>
                    <a:pt x="48" y="243"/>
                    <a:pt x="0" y="326"/>
                    <a:pt x="48" y="421"/>
                  </a:cubicBezTo>
                  <a:cubicBezTo>
                    <a:pt x="72" y="481"/>
                    <a:pt x="131" y="505"/>
                    <a:pt x="191" y="505"/>
                  </a:cubicBezTo>
                  <a:cubicBezTo>
                    <a:pt x="227" y="505"/>
                    <a:pt x="239" y="505"/>
                    <a:pt x="274" y="493"/>
                  </a:cubicBezTo>
                  <a:cubicBezTo>
                    <a:pt x="370" y="433"/>
                    <a:pt x="489" y="374"/>
                    <a:pt x="596" y="302"/>
                  </a:cubicBezTo>
                  <a:cubicBezTo>
                    <a:pt x="655" y="255"/>
                    <a:pt x="667" y="147"/>
                    <a:pt x="631" y="76"/>
                  </a:cubicBezTo>
                  <a:cubicBezTo>
                    <a:pt x="602" y="25"/>
                    <a:pt x="550" y="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66"/>
            <p:cNvSpPr/>
            <p:nvPr/>
          </p:nvSpPr>
          <p:spPr>
            <a:xfrm>
              <a:off x="7202375" y="2678234"/>
              <a:ext cx="18501" cy="19578"/>
            </a:xfrm>
            <a:custGeom>
              <a:avLst/>
              <a:gdLst/>
              <a:ahLst/>
              <a:cxnLst/>
              <a:rect l="l" t="t" r="r" b="b"/>
              <a:pathLst>
                <a:path w="584" h="618" extrusionOk="0">
                  <a:moveTo>
                    <a:pt x="183" y="1"/>
                  </a:moveTo>
                  <a:cubicBezTo>
                    <a:pt x="156" y="1"/>
                    <a:pt x="130" y="7"/>
                    <a:pt x="108" y="22"/>
                  </a:cubicBezTo>
                  <a:cubicBezTo>
                    <a:pt x="36" y="70"/>
                    <a:pt x="0" y="177"/>
                    <a:pt x="48" y="249"/>
                  </a:cubicBezTo>
                  <a:cubicBezTo>
                    <a:pt x="108" y="356"/>
                    <a:pt x="179" y="451"/>
                    <a:pt x="251" y="558"/>
                  </a:cubicBezTo>
                  <a:cubicBezTo>
                    <a:pt x="286" y="606"/>
                    <a:pt x="334" y="618"/>
                    <a:pt x="393" y="618"/>
                  </a:cubicBezTo>
                  <a:cubicBezTo>
                    <a:pt x="417" y="618"/>
                    <a:pt x="465" y="606"/>
                    <a:pt x="489" y="594"/>
                  </a:cubicBezTo>
                  <a:cubicBezTo>
                    <a:pt x="572" y="534"/>
                    <a:pt x="584" y="427"/>
                    <a:pt x="524" y="356"/>
                  </a:cubicBezTo>
                  <a:cubicBezTo>
                    <a:pt x="453" y="261"/>
                    <a:pt x="393" y="177"/>
                    <a:pt x="334" y="82"/>
                  </a:cubicBezTo>
                  <a:cubicBezTo>
                    <a:pt x="301"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66"/>
            <p:cNvSpPr/>
            <p:nvPr/>
          </p:nvSpPr>
          <p:spPr>
            <a:xfrm>
              <a:off x="7345695" y="2683335"/>
              <a:ext cx="18913" cy="19388"/>
            </a:xfrm>
            <a:custGeom>
              <a:avLst/>
              <a:gdLst/>
              <a:ahLst/>
              <a:cxnLst/>
              <a:rect l="l" t="t" r="r" b="b"/>
              <a:pathLst>
                <a:path w="597" h="612" extrusionOk="0">
                  <a:moveTo>
                    <a:pt x="397" y="0"/>
                  </a:moveTo>
                  <a:cubicBezTo>
                    <a:pt x="346" y="0"/>
                    <a:pt x="297" y="25"/>
                    <a:pt x="275" y="76"/>
                  </a:cubicBezTo>
                  <a:cubicBezTo>
                    <a:pt x="215" y="159"/>
                    <a:pt x="132" y="254"/>
                    <a:pt x="60" y="326"/>
                  </a:cubicBezTo>
                  <a:cubicBezTo>
                    <a:pt x="1" y="397"/>
                    <a:pt x="1" y="504"/>
                    <a:pt x="72" y="564"/>
                  </a:cubicBezTo>
                  <a:cubicBezTo>
                    <a:pt x="108" y="588"/>
                    <a:pt x="156" y="612"/>
                    <a:pt x="179" y="612"/>
                  </a:cubicBezTo>
                  <a:cubicBezTo>
                    <a:pt x="227" y="612"/>
                    <a:pt x="263" y="588"/>
                    <a:pt x="299" y="552"/>
                  </a:cubicBezTo>
                  <a:cubicBezTo>
                    <a:pt x="382" y="457"/>
                    <a:pt x="465" y="350"/>
                    <a:pt x="525" y="254"/>
                  </a:cubicBezTo>
                  <a:cubicBezTo>
                    <a:pt x="596" y="171"/>
                    <a:pt x="572" y="76"/>
                    <a:pt x="489" y="28"/>
                  </a:cubicBezTo>
                  <a:cubicBezTo>
                    <a:pt x="461" y="10"/>
                    <a:pt x="429" y="0"/>
                    <a:pt x="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66"/>
            <p:cNvSpPr/>
            <p:nvPr/>
          </p:nvSpPr>
          <p:spPr>
            <a:xfrm>
              <a:off x="7280086" y="2559751"/>
              <a:ext cx="21891" cy="10201"/>
            </a:xfrm>
            <a:custGeom>
              <a:avLst/>
              <a:gdLst/>
              <a:ahLst/>
              <a:cxnLst/>
              <a:rect l="l" t="t" r="r" b="b"/>
              <a:pathLst>
                <a:path w="691" h="322" extrusionOk="0">
                  <a:moveTo>
                    <a:pt x="167" y="0"/>
                  </a:moveTo>
                  <a:cubicBezTo>
                    <a:pt x="84" y="0"/>
                    <a:pt x="0" y="72"/>
                    <a:pt x="0" y="167"/>
                  </a:cubicBezTo>
                  <a:cubicBezTo>
                    <a:pt x="0" y="250"/>
                    <a:pt x="84" y="322"/>
                    <a:pt x="167" y="322"/>
                  </a:cubicBezTo>
                  <a:lnTo>
                    <a:pt x="524" y="322"/>
                  </a:lnTo>
                  <a:cubicBezTo>
                    <a:pt x="619" y="322"/>
                    <a:pt x="691" y="250"/>
                    <a:pt x="691" y="167"/>
                  </a:cubicBezTo>
                  <a:cubicBezTo>
                    <a:pt x="691" y="72"/>
                    <a:pt x="619"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9" name="Google Shape;10879;p66"/>
          <p:cNvGrpSpPr/>
          <p:nvPr/>
        </p:nvGrpSpPr>
        <p:grpSpPr>
          <a:xfrm>
            <a:off x="6698441" y="2414530"/>
            <a:ext cx="277644" cy="357984"/>
            <a:chOff x="6698441" y="2414530"/>
            <a:chExt cx="277644" cy="357984"/>
          </a:xfrm>
          <a:solidFill>
            <a:schemeClr val="accent1"/>
          </a:solidFill>
        </p:grpSpPr>
        <p:sp>
          <p:nvSpPr>
            <p:cNvPr id="10880" name="Google Shape;10880;p66"/>
            <p:cNvSpPr/>
            <p:nvPr/>
          </p:nvSpPr>
          <p:spPr>
            <a:xfrm>
              <a:off x="6764462" y="2710611"/>
              <a:ext cx="10201" cy="60382"/>
            </a:xfrm>
            <a:custGeom>
              <a:avLst/>
              <a:gdLst/>
              <a:ahLst/>
              <a:cxnLst/>
              <a:rect l="l" t="t" r="r" b="b"/>
              <a:pathLst>
                <a:path w="322" h="1906" extrusionOk="0">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66"/>
            <p:cNvSpPr/>
            <p:nvPr/>
          </p:nvSpPr>
          <p:spPr>
            <a:xfrm>
              <a:off x="6898374" y="2710611"/>
              <a:ext cx="10201" cy="60382"/>
            </a:xfrm>
            <a:custGeom>
              <a:avLst/>
              <a:gdLst/>
              <a:ahLst/>
              <a:cxnLst/>
              <a:rect l="l" t="t" r="r" b="b"/>
              <a:pathLst>
                <a:path w="322" h="1906" extrusionOk="0">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66"/>
            <p:cNvSpPr/>
            <p:nvPr/>
          </p:nvSpPr>
          <p:spPr>
            <a:xfrm>
              <a:off x="6698441" y="2414530"/>
              <a:ext cx="277644" cy="357984"/>
            </a:xfrm>
            <a:custGeom>
              <a:avLst/>
              <a:gdLst/>
              <a:ahLst/>
              <a:cxnLst/>
              <a:rect l="l" t="t" r="r" b="b"/>
              <a:pathLst>
                <a:path w="8764" h="11300" extrusionOk="0">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66"/>
            <p:cNvSpPr/>
            <p:nvPr/>
          </p:nvSpPr>
          <p:spPr>
            <a:xfrm>
              <a:off x="6813503" y="2560195"/>
              <a:ext cx="45271" cy="16157"/>
            </a:xfrm>
            <a:custGeom>
              <a:avLst/>
              <a:gdLst/>
              <a:ahLst/>
              <a:cxnLst/>
              <a:rect l="l" t="t" r="r" b="b"/>
              <a:pathLst>
                <a:path w="1429" h="510" extrusionOk="0">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66"/>
            <p:cNvSpPr/>
            <p:nvPr/>
          </p:nvSpPr>
          <p:spPr>
            <a:xfrm>
              <a:off x="6792372" y="2493350"/>
              <a:ext cx="26801" cy="10233"/>
            </a:xfrm>
            <a:custGeom>
              <a:avLst/>
              <a:gdLst/>
              <a:ahLst/>
              <a:cxnLst/>
              <a:rect l="l" t="t" r="r" b="b"/>
              <a:pathLst>
                <a:path w="846" h="323" extrusionOk="0">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66"/>
            <p:cNvSpPr/>
            <p:nvPr/>
          </p:nvSpPr>
          <p:spPr>
            <a:xfrm>
              <a:off x="6853483" y="2493350"/>
              <a:ext cx="26801" cy="10233"/>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6" name="Google Shape;10886;p66"/>
          <p:cNvGrpSpPr/>
          <p:nvPr/>
        </p:nvGrpSpPr>
        <p:grpSpPr>
          <a:xfrm>
            <a:off x="4897750" y="2415639"/>
            <a:ext cx="279513" cy="357255"/>
            <a:chOff x="4897750" y="2415639"/>
            <a:chExt cx="279513" cy="357255"/>
          </a:xfrm>
          <a:solidFill>
            <a:schemeClr val="accent1"/>
          </a:solidFill>
        </p:grpSpPr>
        <p:sp>
          <p:nvSpPr>
            <p:cNvPr id="10887" name="Google Shape;10887;p66"/>
            <p:cNvSpPr/>
            <p:nvPr/>
          </p:nvSpPr>
          <p:spPr>
            <a:xfrm>
              <a:off x="4964119" y="2715522"/>
              <a:ext cx="10613" cy="55472"/>
            </a:xfrm>
            <a:custGeom>
              <a:avLst/>
              <a:gdLst/>
              <a:ahLst/>
              <a:cxnLst/>
              <a:rect l="l" t="t" r="r" b="b"/>
              <a:pathLst>
                <a:path w="335" h="1751" extrusionOk="0">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66"/>
            <p:cNvSpPr/>
            <p:nvPr/>
          </p:nvSpPr>
          <p:spPr>
            <a:xfrm>
              <a:off x="5098031" y="2715522"/>
              <a:ext cx="10581" cy="55472"/>
            </a:xfrm>
            <a:custGeom>
              <a:avLst/>
              <a:gdLst/>
              <a:ahLst/>
              <a:cxnLst/>
              <a:rect l="l" t="t" r="r" b="b"/>
              <a:pathLst>
                <a:path w="334" h="1751" extrusionOk="0">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66"/>
            <p:cNvSpPr/>
            <p:nvPr/>
          </p:nvSpPr>
          <p:spPr>
            <a:xfrm>
              <a:off x="4897750" y="2415639"/>
              <a:ext cx="279513" cy="357255"/>
            </a:xfrm>
            <a:custGeom>
              <a:avLst/>
              <a:gdLst/>
              <a:ahLst/>
              <a:cxnLst/>
              <a:rect l="l" t="t" r="r" b="b"/>
              <a:pathLst>
                <a:path w="8823" h="11277" extrusionOk="0">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66"/>
            <p:cNvSpPr/>
            <p:nvPr/>
          </p:nvSpPr>
          <p:spPr>
            <a:xfrm>
              <a:off x="4997700" y="2526551"/>
              <a:ext cx="10201" cy="16252"/>
            </a:xfrm>
            <a:custGeom>
              <a:avLst/>
              <a:gdLst/>
              <a:ahLst/>
              <a:cxnLst/>
              <a:rect l="l" t="t" r="r" b="b"/>
              <a:pathLst>
                <a:path w="322" h="513" extrusionOk="0">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66"/>
            <p:cNvSpPr/>
            <p:nvPr/>
          </p:nvSpPr>
          <p:spPr>
            <a:xfrm>
              <a:off x="5064830" y="2526551"/>
              <a:ext cx="10233" cy="16252"/>
            </a:xfrm>
            <a:custGeom>
              <a:avLst/>
              <a:gdLst/>
              <a:ahLst/>
              <a:cxnLst/>
              <a:rect l="l" t="t" r="r" b="b"/>
              <a:pathLst>
                <a:path w="323" h="513" extrusionOk="0">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66"/>
            <p:cNvSpPr/>
            <p:nvPr/>
          </p:nvSpPr>
          <p:spPr>
            <a:xfrm>
              <a:off x="5013160" y="2565865"/>
              <a:ext cx="46063" cy="16157"/>
            </a:xfrm>
            <a:custGeom>
              <a:avLst/>
              <a:gdLst/>
              <a:ahLst/>
              <a:cxnLst/>
              <a:rect l="l" t="t" r="r" b="b"/>
              <a:pathLst>
                <a:path w="1454" h="510" extrusionOk="0">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66"/>
            <p:cNvSpPr/>
            <p:nvPr/>
          </p:nvSpPr>
          <p:spPr>
            <a:xfrm>
              <a:off x="4992030" y="2509570"/>
              <a:ext cx="21923" cy="10581"/>
            </a:xfrm>
            <a:custGeom>
              <a:avLst/>
              <a:gdLst/>
              <a:ahLst/>
              <a:cxnLst/>
              <a:rect l="l" t="t" r="r" b="b"/>
              <a:pathLst>
                <a:path w="692" h="334" extrusionOk="0">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66"/>
            <p:cNvSpPr/>
            <p:nvPr/>
          </p:nvSpPr>
          <p:spPr>
            <a:xfrm>
              <a:off x="5059191" y="2509570"/>
              <a:ext cx="21511" cy="10581"/>
            </a:xfrm>
            <a:custGeom>
              <a:avLst/>
              <a:gdLst/>
              <a:ahLst/>
              <a:cxnLst/>
              <a:rect l="l" t="t" r="r" b="b"/>
              <a:pathLst>
                <a:path w="679" h="334" extrusionOk="0">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5" name="Google Shape;10895;p66"/>
          <p:cNvGrpSpPr/>
          <p:nvPr/>
        </p:nvGrpSpPr>
        <p:grpSpPr>
          <a:xfrm>
            <a:off x="5812066" y="2416019"/>
            <a:ext cx="264813" cy="353454"/>
            <a:chOff x="5812066" y="2416019"/>
            <a:chExt cx="264813" cy="353454"/>
          </a:xfrm>
          <a:solidFill>
            <a:schemeClr val="accent1"/>
          </a:solidFill>
        </p:grpSpPr>
        <p:sp>
          <p:nvSpPr>
            <p:cNvPr id="10896" name="Google Shape;10896;p66"/>
            <p:cNvSpPr/>
            <p:nvPr/>
          </p:nvSpPr>
          <p:spPr>
            <a:xfrm>
              <a:off x="5812066" y="2416019"/>
              <a:ext cx="264813" cy="353454"/>
            </a:xfrm>
            <a:custGeom>
              <a:avLst/>
              <a:gdLst/>
              <a:ahLst/>
              <a:cxnLst/>
              <a:rect l="l" t="t" r="r" b="b"/>
              <a:pathLst>
                <a:path w="8359" h="11157" extrusionOk="0">
                  <a:moveTo>
                    <a:pt x="1572" y="346"/>
                  </a:moveTo>
                  <a:cubicBezTo>
                    <a:pt x="1905" y="346"/>
                    <a:pt x="2215" y="501"/>
                    <a:pt x="2405" y="751"/>
                  </a:cubicBezTo>
                  <a:cubicBezTo>
                    <a:pt x="1846" y="1144"/>
                    <a:pt x="1405" y="1715"/>
                    <a:pt x="1203" y="2394"/>
                  </a:cubicBezTo>
                  <a:cubicBezTo>
                    <a:pt x="798" y="2239"/>
                    <a:pt x="524" y="1834"/>
                    <a:pt x="524" y="1406"/>
                  </a:cubicBezTo>
                  <a:cubicBezTo>
                    <a:pt x="524" y="822"/>
                    <a:pt x="1000" y="346"/>
                    <a:pt x="1572" y="346"/>
                  </a:cubicBezTo>
                  <a:close/>
                  <a:moveTo>
                    <a:pt x="6799" y="358"/>
                  </a:moveTo>
                  <a:cubicBezTo>
                    <a:pt x="7382" y="358"/>
                    <a:pt x="7858" y="834"/>
                    <a:pt x="7858" y="1406"/>
                  </a:cubicBezTo>
                  <a:cubicBezTo>
                    <a:pt x="7858" y="1858"/>
                    <a:pt x="7572" y="2239"/>
                    <a:pt x="7168" y="2394"/>
                  </a:cubicBezTo>
                  <a:cubicBezTo>
                    <a:pt x="6965" y="1727"/>
                    <a:pt x="6537" y="1144"/>
                    <a:pt x="5965" y="751"/>
                  </a:cubicBezTo>
                  <a:cubicBezTo>
                    <a:pt x="6167" y="501"/>
                    <a:pt x="6465" y="358"/>
                    <a:pt x="6799" y="358"/>
                  </a:cubicBezTo>
                  <a:close/>
                  <a:moveTo>
                    <a:pt x="4191" y="548"/>
                  </a:moveTo>
                  <a:cubicBezTo>
                    <a:pt x="5739" y="548"/>
                    <a:pt x="6989" y="1799"/>
                    <a:pt x="6989" y="3346"/>
                  </a:cubicBezTo>
                  <a:cubicBezTo>
                    <a:pt x="6989" y="3537"/>
                    <a:pt x="6977" y="3727"/>
                    <a:pt x="6929" y="3930"/>
                  </a:cubicBezTo>
                  <a:cubicBezTo>
                    <a:pt x="6870" y="3894"/>
                    <a:pt x="6799" y="3882"/>
                    <a:pt x="6727" y="3882"/>
                  </a:cubicBezTo>
                  <a:lnTo>
                    <a:pt x="6620" y="3882"/>
                  </a:lnTo>
                  <a:lnTo>
                    <a:pt x="6620" y="3489"/>
                  </a:lnTo>
                  <a:lnTo>
                    <a:pt x="6632" y="3489"/>
                  </a:lnTo>
                  <a:cubicBezTo>
                    <a:pt x="6727" y="3489"/>
                    <a:pt x="6799" y="3418"/>
                    <a:pt x="6799" y="3335"/>
                  </a:cubicBezTo>
                  <a:cubicBezTo>
                    <a:pt x="6799" y="3239"/>
                    <a:pt x="6727" y="3168"/>
                    <a:pt x="6632" y="3168"/>
                  </a:cubicBezTo>
                  <a:cubicBezTo>
                    <a:pt x="5263" y="3168"/>
                    <a:pt x="4286" y="2715"/>
                    <a:pt x="3703" y="2346"/>
                  </a:cubicBezTo>
                  <a:cubicBezTo>
                    <a:pt x="3060" y="1942"/>
                    <a:pt x="2750" y="1525"/>
                    <a:pt x="2738" y="1525"/>
                  </a:cubicBezTo>
                  <a:cubicBezTo>
                    <a:pt x="2705" y="1484"/>
                    <a:pt x="2656" y="1463"/>
                    <a:pt x="2608" y="1463"/>
                  </a:cubicBezTo>
                  <a:cubicBezTo>
                    <a:pt x="2573" y="1463"/>
                    <a:pt x="2538" y="1475"/>
                    <a:pt x="2512" y="1501"/>
                  </a:cubicBezTo>
                  <a:cubicBezTo>
                    <a:pt x="2441" y="1561"/>
                    <a:pt x="2417" y="1668"/>
                    <a:pt x="2477" y="1715"/>
                  </a:cubicBezTo>
                  <a:cubicBezTo>
                    <a:pt x="2500" y="1739"/>
                    <a:pt x="2834" y="2168"/>
                    <a:pt x="3512" y="2596"/>
                  </a:cubicBezTo>
                  <a:cubicBezTo>
                    <a:pt x="4084" y="2965"/>
                    <a:pt x="5024" y="3382"/>
                    <a:pt x="6287" y="3466"/>
                  </a:cubicBezTo>
                  <a:lnTo>
                    <a:pt x="6287" y="4013"/>
                  </a:lnTo>
                  <a:cubicBezTo>
                    <a:pt x="6287" y="4073"/>
                    <a:pt x="6322" y="4120"/>
                    <a:pt x="6370" y="4144"/>
                  </a:cubicBezTo>
                  <a:cubicBezTo>
                    <a:pt x="6406" y="4180"/>
                    <a:pt x="6406" y="4180"/>
                    <a:pt x="6572" y="4180"/>
                  </a:cubicBezTo>
                  <a:lnTo>
                    <a:pt x="6715" y="4180"/>
                  </a:lnTo>
                  <a:cubicBezTo>
                    <a:pt x="6858" y="4180"/>
                    <a:pt x="6977" y="4299"/>
                    <a:pt x="6977" y="4442"/>
                  </a:cubicBezTo>
                  <a:cubicBezTo>
                    <a:pt x="6977" y="4597"/>
                    <a:pt x="6858" y="4716"/>
                    <a:pt x="6715" y="4716"/>
                  </a:cubicBezTo>
                  <a:lnTo>
                    <a:pt x="6608" y="4716"/>
                  </a:lnTo>
                  <a:lnTo>
                    <a:pt x="6608" y="4692"/>
                  </a:lnTo>
                  <a:cubicBezTo>
                    <a:pt x="6608" y="4609"/>
                    <a:pt x="6537" y="4537"/>
                    <a:pt x="6441" y="4537"/>
                  </a:cubicBezTo>
                  <a:cubicBezTo>
                    <a:pt x="6358" y="4537"/>
                    <a:pt x="6275" y="4609"/>
                    <a:pt x="6275" y="4692"/>
                  </a:cubicBezTo>
                  <a:cubicBezTo>
                    <a:pt x="6275" y="5859"/>
                    <a:pt x="5346" y="6799"/>
                    <a:pt x="4179" y="6799"/>
                  </a:cubicBezTo>
                  <a:cubicBezTo>
                    <a:pt x="3024" y="6799"/>
                    <a:pt x="2096" y="5871"/>
                    <a:pt x="2096" y="4716"/>
                  </a:cubicBezTo>
                  <a:cubicBezTo>
                    <a:pt x="2096" y="4620"/>
                    <a:pt x="2024" y="4549"/>
                    <a:pt x="1929" y="4549"/>
                  </a:cubicBezTo>
                  <a:cubicBezTo>
                    <a:pt x="1846" y="4549"/>
                    <a:pt x="1774" y="4620"/>
                    <a:pt x="1774" y="4716"/>
                  </a:cubicBezTo>
                  <a:lnTo>
                    <a:pt x="1774" y="4728"/>
                  </a:lnTo>
                  <a:lnTo>
                    <a:pt x="1667" y="4728"/>
                  </a:lnTo>
                  <a:cubicBezTo>
                    <a:pt x="1512" y="4728"/>
                    <a:pt x="1393" y="4609"/>
                    <a:pt x="1393" y="4466"/>
                  </a:cubicBezTo>
                  <a:cubicBezTo>
                    <a:pt x="1393" y="4311"/>
                    <a:pt x="1512" y="4192"/>
                    <a:pt x="1667" y="4192"/>
                  </a:cubicBezTo>
                  <a:lnTo>
                    <a:pt x="1798" y="4192"/>
                  </a:lnTo>
                  <a:cubicBezTo>
                    <a:pt x="1976" y="4192"/>
                    <a:pt x="1976" y="4192"/>
                    <a:pt x="2012" y="4180"/>
                  </a:cubicBezTo>
                  <a:cubicBezTo>
                    <a:pt x="2072" y="4144"/>
                    <a:pt x="2096" y="4085"/>
                    <a:pt x="2096" y="4025"/>
                  </a:cubicBezTo>
                  <a:lnTo>
                    <a:pt x="2096" y="3847"/>
                  </a:lnTo>
                  <a:cubicBezTo>
                    <a:pt x="2096" y="3335"/>
                    <a:pt x="2262" y="2882"/>
                    <a:pt x="2572" y="2513"/>
                  </a:cubicBezTo>
                  <a:cubicBezTo>
                    <a:pt x="2631" y="2442"/>
                    <a:pt x="2619" y="2334"/>
                    <a:pt x="2560" y="2287"/>
                  </a:cubicBezTo>
                  <a:cubicBezTo>
                    <a:pt x="2528" y="2260"/>
                    <a:pt x="2488" y="2248"/>
                    <a:pt x="2450" y="2248"/>
                  </a:cubicBezTo>
                  <a:cubicBezTo>
                    <a:pt x="2404" y="2248"/>
                    <a:pt x="2360" y="2266"/>
                    <a:pt x="2334" y="2299"/>
                  </a:cubicBezTo>
                  <a:cubicBezTo>
                    <a:pt x="1965" y="2739"/>
                    <a:pt x="1774" y="3251"/>
                    <a:pt x="1774" y="3870"/>
                  </a:cubicBezTo>
                  <a:lnTo>
                    <a:pt x="1774" y="3882"/>
                  </a:lnTo>
                  <a:lnTo>
                    <a:pt x="1667" y="3882"/>
                  </a:lnTo>
                  <a:cubicBezTo>
                    <a:pt x="1595" y="3882"/>
                    <a:pt x="1512" y="3894"/>
                    <a:pt x="1453" y="3930"/>
                  </a:cubicBezTo>
                  <a:cubicBezTo>
                    <a:pt x="1417" y="3727"/>
                    <a:pt x="1393" y="3537"/>
                    <a:pt x="1393" y="3346"/>
                  </a:cubicBezTo>
                  <a:cubicBezTo>
                    <a:pt x="1393" y="1799"/>
                    <a:pt x="2643" y="548"/>
                    <a:pt x="4191" y="548"/>
                  </a:cubicBezTo>
                  <a:close/>
                  <a:moveTo>
                    <a:pt x="5084" y="6990"/>
                  </a:moveTo>
                  <a:lnTo>
                    <a:pt x="5084" y="7537"/>
                  </a:lnTo>
                  <a:cubicBezTo>
                    <a:pt x="5084" y="7895"/>
                    <a:pt x="5310" y="8228"/>
                    <a:pt x="5667" y="8347"/>
                  </a:cubicBezTo>
                  <a:lnTo>
                    <a:pt x="6001" y="8466"/>
                  </a:lnTo>
                  <a:lnTo>
                    <a:pt x="5620" y="8811"/>
                  </a:lnTo>
                  <a:cubicBezTo>
                    <a:pt x="5489" y="8942"/>
                    <a:pt x="5429" y="9109"/>
                    <a:pt x="5429" y="9300"/>
                  </a:cubicBezTo>
                  <a:lnTo>
                    <a:pt x="5429" y="9359"/>
                  </a:lnTo>
                  <a:cubicBezTo>
                    <a:pt x="5060" y="9514"/>
                    <a:pt x="4643" y="9621"/>
                    <a:pt x="4191" y="9621"/>
                  </a:cubicBezTo>
                  <a:cubicBezTo>
                    <a:pt x="3762" y="9621"/>
                    <a:pt x="3334" y="9538"/>
                    <a:pt x="2965" y="9359"/>
                  </a:cubicBezTo>
                  <a:lnTo>
                    <a:pt x="2965" y="9300"/>
                  </a:lnTo>
                  <a:cubicBezTo>
                    <a:pt x="2965" y="9121"/>
                    <a:pt x="2881" y="8942"/>
                    <a:pt x="2762" y="8811"/>
                  </a:cubicBezTo>
                  <a:lnTo>
                    <a:pt x="2429" y="8466"/>
                  </a:lnTo>
                  <a:lnTo>
                    <a:pt x="2750" y="8347"/>
                  </a:lnTo>
                  <a:cubicBezTo>
                    <a:pt x="3096" y="8228"/>
                    <a:pt x="3334" y="7895"/>
                    <a:pt x="3334" y="7537"/>
                  </a:cubicBezTo>
                  <a:lnTo>
                    <a:pt x="3334" y="6990"/>
                  </a:lnTo>
                  <a:cubicBezTo>
                    <a:pt x="3596" y="7097"/>
                    <a:pt x="3893" y="7156"/>
                    <a:pt x="4215" y="7156"/>
                  </a:cubicBezTo>
                  <a:cubicBezTo>
                    <a:pt x="4524" y="7156"/>
                    <a:pt x="4822" y="7097"/>
                    <a:pt x="5084" y="6990"/>
                  </a:cubicBezTo>
                  <a:close/>
                  <a:moveTo>
                    <a:pt x="1560" y="1"/>
                  </a:moveTo>
                  <a:cubicBezTo>
                    <a:pt x="798" y="1"/>
                    <a:pt x="179" y="620"/>
                    <a:pt x="179" y="1382"/>
                  </a:cubicBezTo>
                  <a:cubicBezTo>
                    <a:pt x="179" y="1977"/>
                    <a:pt x="548" y="2501"/>
                    <a:pt x="1119" y="2692"/>
                  </a:cubicBezTo>
                  <a:cubicBezTo>
                    <a:pt x="1072" y="2882"/>
                    <a:pt x="1060" y="3096"/>
                    <a:pt x="1060" y="3299"/>
                  </a:cubicBezTo>
                  <a:cubicBezTo>
                    <a:pt x="1060" y="3573"/>
                    <a:pt x="1084" y="3835"/>
                    <a:pt x="1155" y="4108"/>
                  </a:cubicBezTo>
                  <a:cubicBezTo>
                    <a:pt x="1095" y="4192"/>
                    <a:pt x="1060" y="4311"/>
                    <a:pt x="1060" y="4442"/>
                  </a:cubicBezTo>
                  <a:cubicBezTo>
                    <a:pt x="1060" y="4775"/>
                    <a:pt x="1322" y="5037"/>
                    <a:pt x="1655" y="5037"/>
                  </a:cubicBezTo>
                  <a:lnTo>
                    <a:pt x="1774" y="5037"/>
                  </a:lnTo>
                  <a:cubicBezTo>
                    <a:pt x="1869" y="5799"/>
                    <a:pt x="2334" y="6442"/>
                    <a:pt x="2965" y="6811"/>
                  </a:cubicBezTo>
                  <a:lnTo>
                    <a:pt x="2965" y="7526"/>
                  </a:lnTo>
                  <a:cubicBezTo>
                    <a:pt x="2965" y="7752"/>
                    <a:pt x="2810" y="7954"/>
                    <a:pt x="2596" y="8038"/>
                  </a:cubicBezTo>
                  <a:lnTo>
                    <a:pt x="798" y="8669"/>
                  </a:lnTo>
                  <a:cubicBezTo>
                    <a:pt x="322" y="8835"/>
                    <a:pt x="0" y="9300"/>
                    <a:pt x="0" y="9823"/>
                  </a:cubicBezTo>
                  <a:lnTo>
                    <a:pt x="0" y="10990"/>
                  </a:lnTo>
                  <a:cubicBezTo>
                    <a:pt x="0" y="11085"/>
                    <a:pt x="71" y="11157"/>
                    <a:pt x="155" y="11157"/>
                  </a:cubicBezTo>
                  <a:cubicBezTo>
                    <a:pt x="250" y="11157"/>
                    <a:pt x="322" y="11085"/>
                    <a:pt x="322" y="10990"/>
                  </a:cubicBezTo>
                  <a:lnTo>
                    <a:pt x="322" y="9823"/>
                  </a:lnTo>
                  <a:cubicBezTo>
                    <a:pt x="322" y="9442"/>
                    <a:pt x="560" y="9109"/>
                    <a:pt x="917" y="8990"/>
                  </a:cubicBezTo>
                  <a:lnTo>
                    <a:pt x="2048" y="8585"/>
                  </a:lnTo>
                  <a:lnTo>
                    <a:pt x="2512" y="9050"/>
                  </a:lnTo>
                  <a:cubicBezTo>
                    <a:pt x="2584" y="9121"/>
                    <a:pt x="2619" y="9204"/>
                    <a:pt x="2619" y="9300"/>
                  </a:cubicBezTo>
                  <a:lnTo>
                    <a:pt x="2619" y="10990"/>
                  </a:lnTo>
                  <a:cubicBezTo>
                    <a:pt x="2619" y="11085"/>
                    <a:pt x="2691" y="11157"/>
                    <a:pt x="2774" y="11157"/>
                  </a:cubicBezTo>
                  <a:cubicBezTo>
                    <a:pt x="2869" y="11157"/>
                    <a:pt x="2941" y="11085"/>
                    <a:pt x="2941" y="10990"/>
                  </a:cubicBezTo>
                  <a:lnTo>
                    <a:pt x="2941" y="9704"/>
                  </a:lnTo>
                  <a:cubicBezTo>
                    <a:pt x="3334" y="9847"/>
                    <a:pt x="3751" y="9943"/>
                    <a:pt x="4179" y="9943"/>
                  </a:cubicBezTo>
                  <a:cubicBezTo>
                    <a:pt x="4608" y="9943"/>
                    <a:pt x="5024" y="9859"/>
                    <a:pt x="5417" y="9704"/>
                  </a:cubicBezTo>
                  <a:lnTo>
                    <a:pt x="5417" y="9776"/>
                  </a:lnTo>
                  <a:cubicBezTo>
                    <a:pt x="5417" y="9859"/>
                    <a:pt x="5489" y="9943"/>
                    <a:pt x="5572" y="9943"/>
                  </a:cubicBezTo>
                  <a:cubicBezTo>
                    <a:pt x="5667" y="9943"/>
                    <a:pt x="5739" y="9859"/>
                    <a:pt x="5739" y="9776"/>
                  </a:cubicBezTo>
                  <a:lnTo>
                    <a:pt x="5739" y="9300"/>
                  </a:lnTo>
                  <a:cubicBezTo>
                    <a:pt x="5739" y="9204"/>
                    <a:pt x="5786" y="9109"/>
                    <a:pt x="5846" y="9038"/>
                  </a:cubicBezTo>
                  <a:lnTo>
                    <a:pt x="6310" y="8585"/>
                  </a:lnTo>
                  <a:lnTo>
                    <a:pt x="7441" y="8978"/>
                  </a:lnTo>
                  <a:cubicBezTo>
                    <a:pt x="7799" y="9097"/>
                    <a:pt x="8037" y="9442"/>
                    <a:pt x="8037" y="9812"/>
                  </a:cubicBezTo>
                  <a:lnTo>
                    <a:pt x="8037" y="10990"/>
                  </a:lnTo>
                  <a:cubicBezTo>
                    <a:pt x="8037" y="11085"/>
                    <a:pt x="8108" y="11157"/>
                    <a:pt x="8192" y="11157"/>
                  </a:cubicBezTo>
                  <a:cubicBezTo>
                    <a:pt x="8287" y="11157"/>
                    <a:pt x="8358" y="11085"/>
                    <a:pt x="8358" y="10990"/>
                  </a:cubicBezTo>
                  <a:lnTo>
                    <a:pt x="8358" y="9812"/>
                  </a:lnTo>
                  <a:cubicBezTo>
                    <a:pt x="8358" y="9300"/>
                    <a:pt x="8037" y="8835"/>
                    <a:pt x="7561" y="8669"/>
                  </a:cubicBezTo>
                  <a:lnTo>
                    <a:pt x="5763" y="8038"/>
                  </a:lnTo>
                  <a:cubicBezTo>
                    <a:pt x="5548" y="7954"/>
                    <a:pt x="5405" y="7752"/>
                    <a:pt x="5405" y="7526"/>
                  </a:cubicBezTo>
                  <a:lnTo>
                    <a:pt x="5405" y="6811"/>
                  </a:lnTo>
                  <a:cubicBezTo>
                    <a:pt x="6037" y="6442"/>
                    <a:pt x="6489" y="5799"/>
                    <a:pt x="6596" y="5037"/>
                  </a:cubicBezTo>
                  <a:lnTo>
                    <a:pt x="6715" y="5037"/>
                  </a:lnTo>
                  <a:cubicBezTo>
                    <a:pt x="7037" y="5037"/>
                    <a:pt x="7310" y="4775"/>
                    <a:pt x="7310" y="4442"/>
                  </a:cubicBezTo>
                  <a:cubicBezTo>
                    <a:pt x="7310" y="4323"/>
                    <a:pt x="7263" y="4204"/>
                    <a:pt x="7203" y="4108"/>
                  </a:cubicBezTo>
                  <a:cubicBezTo>
                    <a:pt x="7275" y="3847"/>
                    <a:pt x="7310" y="3585"/>
                    <a:pt x="7310" y="3299"/>
                  </a:cubicBezTo>
                  <a:cubicBezTo>
                    <a:pt x="7310" y="3096"/>
                    <a:pt x="7287" y="2882"/>
                    <a:pt x="7251" y="2692"/>
                  </a:cubicBezTo>
                  <a:cubicBezTo>
                    <a:pt x="7799" y="2501"/>
                    <a:pt x="8180" y="1977"/>
                    <a:pt x="8180" y="1382"/>
                  </a:cubicBezTo>
                  <a:cubicBezTo>
                    <a:pt x="8180" y="620"/>
                    <a:pt x="7561" y="1"/>
                    <a:pt x="6799" y="1"/>
                  </a:cubicBezTo>
                  <a:cubicBezTo>
                    <a:pt x="6358" y="1"/>
                    <a:pt x="5953" y="203"/>
                    <a:pt x="5679" y="560"/>
                  </a:cubicBezTo>
                  <a:cubicBezTo>
                    <a:pt x="5239" y="310"/>
                    <a:pt x="4727" y="179"/>
                    <a:pt x="4179" y="179"/>
                  </a:cubicBezTo>
                  <a:cubicBezTo>
                    <a:pt x="3631" y="179"/>
                    <a:pt x="3119" y="310"/>
                    <a:pt x="2679" y="560"/>
                  </a:cubicBezTo>
                  <a:cubicBezTo>
                    <a:pt x="2429" y="203"/>
                    <a:pt x="2012"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66"/>
            <p:cNvSpPr/>
            <p:nvPr/>
          </p:nvSpPr>
          <p:spPr>
            <a:xfrm>
              <a:off x="5923707" y="2588136"/>
              <a:ext cx="43402" cy="15396"/>
            </a:xfrm>
            <a:custGeom>
              <a:avLst/>
              <a:gdLst/>
              <a:ahLst/>
              <a:cxnLst/>
              <a:rect l="l" t="t" r="r" b="b"/>
              <a:pathLst>
                <a:path w="1370" h="486" extrusionOk="0">
                  <a:moveTo>
                    <a:pt x="173" y="0"/>
                  </a:moveTo>
                  <a:cubicBezTo>
                    <a:pt x="131" y="0"/>
                    <a:pt x="90" y="15"/>
                    <a:pt x="60" y="45"/>
                  </a:cubicBezTo>
                  <a:cubicBezTo>
                    <a:pt x="0" y="104"/>
                    <a:pt x="0" y="199"/>
                    <a:pt x="60" y="259"/>
                  </a:cubicBezTo>
                  <a:cubicBezTo>
                    <a:pt x="191" y="402"/>
                    <a:pt x="429" y="485"/>
                    <a:pt x="703" y="485"/>
                  </a:cubicBezTo>
                  <a:cubicBezTo>
                    <a:pt x="953" y="485"/>
                    <a:pt x="1191" y="402"/>
                    <a:pt x="1334" y="259"/>
                  </a:cubicBezTo>
                  <a:cubicBezTo>
                    <a:pt x="1370" y="199"/>
                    <a:pt x="1370" y="104"/>
                    <a:pt x="1310" y="45"/>
                  </a:cubicBezTo>
                  <a:cubicBezTo>
                    <a:pt x="1280" y="15"/>
                    <a:pt x="1239" y="0"/>
                    <a:pt x="1197" y="0"/>
                  </a:cubicBezTo>
                  <a:cubicBezTo>
                    <a:pt x="1155" y="0"/>
                    <a:pt x="1114" y="15"/>
                    <a:pt x="1084" y="45"/>
                  </a:cubicBezTo>
                  <a:cubicBezTo>
                    <a:pt x="1024" y="104"/>
                    <a:pt x="881" y="176"/>
                    <a:pt x="679" y="176"/>
                  </a:cubicBezTo>
                  <a:cubicBezTo>
                    <a:pt x="488" y="176"/>
                    <a:pt x="346" y="104"/>
                    <a:pt x="286" y="45"/>
                  </a:cubicBez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66"/>
            <p:cNvSpPr/>
            <p:nvPr/>
          </p:nvSpPr>
          <p:spPr>
            <a:xfrm>
              <a:off x="5983677" y="2742291"/>
              <a:ext cx="10201" cy="26833"/>
            </a:xfrm>
            <a:custGeom>
              <a:avLst/>
              <a:gdLst/>
              <a:ahLst/>
              <a:cxnLst/>
              <a:rect l="l" t="t" r="r" b="b"/>
              <a:pathLst>
                <a:path w="322" h="847" extrusionOk="0">
                  <a:moveTo>
                    <a:pt x="155" y="1"/>
                  </a:moveTo>
                  <a:cubicBezTo>
                    <a:pt x="72" y="1"/>
                    <a:pt x="0" y="72"/>
                    <a:pt x="0" y="155"/>
                  </a:cubicBezTo>
                  <a:lnTo>
                    <a:pt x="0" y="679"/>
                  </a:lnTo>
                  <a:cubicBezTo>
                    <a:pt x="0" y="775"/>
                    <a:pt x="72" y="846"/>
                    <a:pt x="155" y="846"/>
                  </a:cubicBezTo>
                  <a:cubicBezTo>
                    <a:pt x="250" y="846"/>
                    <a:pt x="322" y="775"/>
                    <a:pt x="322" y="679"/>
                  </a:cubicBezTo>
                  <a:lnTo>
                    <a:pt x="322" y="155"/>
                  </a:lnTo>
                  <a:cubicBezTo>
                    <a:pt x="322" y="72"/>
                    <a:pt x="262"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66"/>
            <p:cNvSpPr/>
            <p:nvPr/>
          </p:nvSpPr>
          <p:spPr>
            <a:xfrm>
              <a:off x="5906726" y="2543531"/>
              <a:ext cx="10581" cy="16252"/>
            </a:xfrm>
            <a:custGeom>
              <a:avLst/>
              <a:gdLst/>
              <a:ahLst/>
              <a:cxnLst/>
              <a:rect l="l" t="t" r="r" b="b"/>
              <a:pathLst>
                <a:path w="334" h="513" extrusionOk="0">
                  <a:moveTo>
                    <a:pt x="167" y="0"/>
                  </a:moveTo>
                  <a:cubicBezTo>
                    <a:pt x="72" y="0"/>
                    <a:pt x="1" y="72"/>
                    <a:pt x="1" y="167"/>
                  </a:cubicBezTo>
                  <a:lnTo>
                    <a:pt x="1" y="345"/>
                  </a:lnTo>
                  <a:cubicBezTo>
                    <a:pt x="1" y="441"/>
                    <a:pt x="72" y="512"/>
                    <a:pt x="167" y="512"/>
                  </a:cubicBezTo>
                  <a:cubicBezTo>
                    <a:pt x="251" y="512"/>
                    <a:pt x="322" y="441"/>
                    <a:pt x="322" y="345"/>
                  </a:cubicBezTo>
                  <a:lnTo>
                    <a:pt x="322"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66"/>
            <p:cNvSpPr/>
            <p:nvPr/>
          </p:nvSpPr>
          <p:spPr>
            <a:xfrm>
              <a:off x="5972747" y="2543531"/>
              <a:ext cx="10581" cy="16252"/>
            </a:xfrm>
            <a:custGeom>
              <a:avLst/>
              <a:gdLst/>
              <a:ahLst/>
              <a:cxnLst/>
              <a:rect l="l" t="t" r="r" b="b"/>
              <a:pathLst>
                <a:path w="334" h="513" extrusionOk="0">
                  <a:moveTo>
                    <a:pt x="167" y="0"/>
                  </a:moveTo>
                  <a:cubicBezTo>
                    <a:pt x="72" y="0"/>
                    <a:pt x="0" y="72"/>
                    <a:pt x="0" y="167"/>
                  </a:cubicBezTo>
                  <a:lnTo>
                    <a:pt x="0" y="345"/>
                  </a:lnTo>
                  <a:cubicBezTo>
                    <a:pt x="0" y="441"/>
                    <a:pt x="72" y="512"/>
                    <a:pt x="167" y="512"/>
                  </a:cubicBezTo>
                  <a:cubicBezTo>
                    <a:pt x="250" y="512"/>
                    <a:pt x="322" y="441"/>
                    <a:pt x="322" y="345"/>
                  </a:cubicBezTo>
                  <a:lnTo>
                    <a:pt x="322"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66"/>
            <p:cNvSpPr/>
            <p:nvPr/>
          </p:nvSpPr>
          <p:spPr>
            <a:xfrm>
              <a:off x="5901055" y="2526931"/>
              <a:ext cx="16252" cy="10581"/>
            </a:xfrm>
            <a:custGeom>
              <a:avLst/>
              <a:gdLst/>
              <a:ahLst/>
              <a:cxnLst/>
              <a:rect l="l" t="t" r="r" b="b"/>
              <a:pathLst>
                <a:path w="513" h="334" extrusionOk="0">
                  <a:moveTo>
                    <a:pt x="168" y="0"/>
                  </a:moveTo>
                  <a:cubicBezTo>
                    <a:pt x="72" y="0"/>
                    <a:pt x="1" y="84"/>
                    <a:pt x="1" y="167"/>
                  </a:cubicBezTo>
                  <a:cubicBezTo>
                    <a:pt x="1" y="262"/>
                    <a:pt x="72" y="334"/>
                    <a:pt x="168" y="334"/>
                  </a:cubicBezTo>
                  <a:lnTo>
                    <a:pt x="346" y="334"/>
                  </a:lnTo>
                  <a:cubicBezTo>
                    <a:pt x="430" y="334"/>
                    <a:pt x="501" y="262"/>
                    <a:pt x="501" y="167"/>
                  </a:cubicBezTo>
                  <a:cubicBezTo>
                    <a:pt x="513" y="84"/>
                    <a:pt x="430"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66"/>
            <p:cNvSpPr/>
            <p:nvPr/>
          </p:nvSpPr>
          <p:spPr>
            <a:xfrm>
              <a:off x="5972367" y="2526899"/>
              <a:ext cx="16220" cy="10613"/>
            </a:xfrm>
            <a:custGeom>
              <a:avLst/>
              <a:gdLst/>
              <a:ahLst/>
              <a:cxnLst/>
              <a:rect l="l" t="t" r="r" b="b"/>
              <a:pathLst>
                <a:path w="512" h="335" extrusionOk="0">
                  <a:moveTo>
                    <a:pt x="364" y="0"/>
                  </a:moveTo>
                  <a:cubicBezTo>
                    <a:pt x="358" y="0"/>
                    <a:pt x="352" y="0"/>
                    <a:pt x="345" y="1"/>
                  </a:cubicBezTo>
                  <a:lnTo>
                    <a:pt x="167" y="1"/>
                  </a:lnTo>
                  <a:cubicBezTo>
                    <a:pt x="72" y="1"/>
                    <a:pt x="0" y="85"/>
                    <a:pt x="0" y="168"/>
                  </a:cubicBezTo>
                  <a:cubicBezTo>
                    <a:pt x="0" y="263"/>
                    <a:pt x="72" y="335"/>
                    <a:pt x="167" y="335"/>
                  </a:cubicBezTo>
                  <a:lnTo>
                    <a:pt x="345" y="335"/>
                  </a:lnTo>
                  <a:cubicBezTo>
                    <a:pt x="429" y="335"/>
                    <a:pt x="500" y="263"/>
                    <a:pt x="500" y="168"/>
                  </a:cubicBezTo>
                  <a:cubicBezTo>
                    <a:pt x="511" y="79"/>
                    <a:pt x="450" y="0"/>
                    <a:pt x="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3" name="Google Shape;10903;p66"/>
          <p:cNvGrpSpPr/>
          <p:nvPr/>
        </p:nvGrpSpPr>
        <p:grpSpPr>
          <a:xfrm>
            <a:off x="8054820" y="2416399"/>
            <a:ext cx="264433" cy="353454"/>
            <a:chOff x="8054820" y="2416399"/>
            <a:chExt cx="264433" cy="353454"/>
          </a:xfrm>
          <a:solidFill>
            <a:schemeClr val="accent1"/>
          </a:solidFill>
        </p:grpSpPr>
        <p:sp>
          <p:nvSpPr>
            <p:cNvPr id="10904" name="Google Shape;10904;p66"/>
            <p:cNvSpPr/>
            <p:nvPr/>
          </p:nvSpPr>
          <p:spPr>
            <a:xfrm>
              <a:off x="8148371" y="2538621"/>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66"/>
            <p:cNvSpPr/>
            <p:nvPr/>
          </p:nvSpPr>
          <p:spPr>
            <a:xfrm>
              <a:off x="8214361" y="2538621"/>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66"/>
            <p:cNvSpPr/>
            <p:nvPr/>
          </p:nvSpPr>
          <p:spPr>
            <a:xfrm>
              <a:off x="8054820" y="2416399"/>
              <a:ext cx="264433" cy="353454"/>
            </a:xfrm>
            <a:custGeom>
              <a:avLst/>
              <a:gdLst/>
              <a:ahLst/>
              <a:cxnLst/>
              <a:rect l="l" t="t" r="r" b="b"/>
              <a:pathLst>
                <a:path w="8347" h="11157" extrusionOk="0">
                  <a:moveTo>
                    <a:pt x="1703" y="5025"/>
                  </a:moveTo>
                  <a:cubicBezTo>
                    <a:pt x="1787" y="5204"/>
                    <a:pt x="1882" y="5418"/>
                    <a:pt x="1882" y="5573"/>
                  </a:cubicBezTo>
                  <a:cubicBezTo>
                    <a:pt x="1882" y="5680"/>
                    <a:pt x="1787" y="5763"/>
                    <a:pt x="1703" y="5763"/>
                  </a:cubicBezTo>
                  <a:cubicBezTo>
                    <a:pt x="1608" y="5763"/>
                    <a:pt x="1525" y="5668"/>
                    <a:pt x="1525" y="5573"/>
                  </a:cubicBezTo>
                  <a:cubicBezTo>
                    <a:pt x="1525" y="5430"/>
                    <a:pt x="1608" y="5204"/>
                    <a:pt x="1703" y="5025"/>
                  </a:cubicBezTo>
                  <a:close/>
                  <a:moveTo>
                    <a:pt x="6585" y="5025"/>
                  </a:moveTo>
                  <a:cubicBezTo>
                    <a:pt x="6668" y="5204"/>
                    <a:pt x="6763" y="5418"/>
                    <a:pt x="6763" y="5573"/>
                  </a:cubicBezTo>
                  <a:cubicBezTo>
                    <a:pt x="6763" y="5680"/>
                    <a:pt x="6668" y="5763"/>
                    <a:pt x="6585" y="5763"/>
                  </a:cubicBezTo>
                  <a:cubicBezTo>
                    <a:pt x="6490" y="5763"/>
                    <a:pt x="6406" y="5668"/>
                    <a:pt x="6406" y="5573"/>
                  </a:cubicBezTo>
                  <a:cubicBezTo>
                    <a:pt x="6406" y="5430"/>
                    <a:pt x="6490" y="5204"/>
                    <a:pt x="6585" y="5025"/>
                  </a:cubicBezTo>
                  <a:close/>
                  <a:moveTo>
                    <a:pt x="4144" y="322"/>
                  </a:moveTo>
                  <a:cubicBezTo>
                    <a:pt x="6073" y="322"/>
                    <a:pt x="7633" y="1894"/>
                    <a:pt x="7633" y="3823"/>
                  </a:cubicBezTo>
                  <a:cubicBezTo>
                    <a:pt x="7633" y="5847"/>
                    <a:pt x="6478" y="7752"/>
                    <a:pt x="6299" y="8049"/>
                  </a:cubicBezTo>
                  <a:lnTo>
                    <a:pt x="5716" y="7847"/>
                  </a:lnTo>
                  <a:cubicBezTo>
                    <a:pt x="5513" y="7764"/>
                    <a:pt x="5358" y="7561"/>
                    <a:pt x="5358" y="7335"/>
                  </a:cubicBezTo>
                  <a:lnTo>
                    <a:pt x="5358" y="6621"/>
                  </a:lnTo>
                  <a:cubicBezTo>
                    <a:pt x="5692" y="6430"/>
                    <a:pt x="5966" y="6180"/>
                    <a:pt x="6180" y="5859"/>
                  </a:cubicBezTo>
                  <a:cubicBezTo>
                    <a:pt x="6263" y="6001"/>
                    <a:pt x="6418" y="6073"/>
                    <a:pt x="6597" y="6073"/>
                  </a:cubicBezTo>
                  <a:cubicBezTo>
                    <a:pt x="6882" y="6073"/>
                    <a:pt x="7097" y="5847"/>
                    <a:pt x="7097" y="5561"/>
                  </a:cubicBezTo>
                  <a:cubicBezTo>
                    <a:pt x="7097" y="5323"/>
                    <a:pt x="6966" y="5025"/>
                    <a:pt x="6859" y="4823"/>
                  </a:cubicBezTo>
                  <a:cubicBezTo>
                    <a:pt x="7097" y="4751"/>
                    <a:pt x="7275" y="4525"/>
                    <a:pt x="7275" y="4251"/>
                  </a:cubicBezTo>
                  <a:cubicBezTo>
                    <a:pt x="7275" y="3930"/>
                    <a:pt x="7013" y="3656"/>
                    <a:pt x="6680" y="3656"/>
                  </a:cubicBezTo>
                  <a:lnTo>
                    <a:pt x="6597" y="3656"/>
                  </a:lnTo>
                  <a:cubicBezTo>
                    <a:pt x="6597" y="3656"/>
                    <a:pt x="6585" y="3656"/>
                    <a:pt x="6585" y="3644"/>
                  </a:cubicBezTo>
                  <a:lnTo>
                    <a:pt x="6585" y="3120"/>
                  </a:lnTo>
                  <a:cubicBezTo>
                    <a:pt x="6585" y="2453"/>
                    <a:pt x="6049" y="1918"/>
                    <a:pt x="5370" y="1918"/>
                  </a:cubicBezTo>
                  <a:lnTo>
                    <a:pt x="5192" y="1918"/>
                  </a:lnTo>
                  <a:cubicBezTo>
                    <a:pt x="5108" y="1918"/>
                    <a:pt x="5037" y="1989"/>
                    <a:pt x="5037" y="2084"/>
                  </a:cubicBezTo>
                  <a:cubicBezTo>
                    <a:pt x="5037" y="2168"/>
                    <a:pt x="5108" y="2251"/>
                    <a:pt x="5192" y="2251"/>
                  </a:cubicBezTo>
                  <a:lnTo>
                    <a:pt x="5370" y="2251"/>
                  </a:lnTo>
                  <a:cubicBezTo>
                    <a:pt x="5870" y="2251"/>
                    <a:pt x="6251" y="2644"/>
                    <a:pt x="6251" y="3120"/>
                  </a:cubicBezTo>
                  <a:lnTo>
                    <a:pt x="6251" y="3644"/>
                  </a:lnTo>
                  <a:cubicBezTo>
                    <a:pt x="6251" y="3823"/>
                    <a:pt x="6406" y="3989"/>
                    <a:pt x="6597" y="3989"/>
                  </a:cubicBezTo>
                  <a:lnTo>
                    <a:pt x="6680" y="3989"/>
                  </a:lnTo>
                  <a:cubicBezTo>
                    <a:pt x="6835" y="3989"/>
                    <a:pt x="6954" y="4108"/>
                    <a:pt x="6954" y="4251"/>
                  </a:cubicBezTo>
                  <a:cubicBezTo>
                    <a:pt x="6954" y="4406"/>
                    <a:pt x="6835" y="4525"/>
                    <a:pt x="6680" y="4525"/>
                  </a:cubicBezTo>
                  <a:lnTo>
                    <a:pt x="6585" y="4525"/>
                  </a:lnTo>
                  <a:lnTo>
                    <a:pt x="6585" y="4501"/>
                  </a:lnTo>
                  <a:cubicBezTo>
                    <a:pt x="6585" y="4418"/>
                    <a:pt x="6501" y="4346"/>
                    <a:pt x="6418" y="4346"/>
                  </a:cubicBezTo>
                  <a:cubicBezTo>
                    <a:pt x="6323" y="4346"/>
                    <a:pt x="6251" y="4418"/>
                    <a:pt x="6251" y="4501"/>
                  </a:cubicBezTo>
                  <a:cubicBezTo>
                    <a:pt x="6251" y="5668"/>
                    <a:pt x="5311" y="6609"/>
                    <a:pt x="4156" y="6609"/>
                  </a:cubicBezTo>
                  <a:cubicBezTo>
                    <a:pt x="2989" y="6609"/>
                    <a:pt x="2060" y="5668"/>
                    <a:pt x="2060" y="4501"/>
                  </a:cubicBezTo>
                  <a:cubicBezTo>
                    <a:pt x="2060" y="4418"/>
                    <a:pt x="1977" y="4346"/>
                    <a:pt x="1894" y="4346"/>
                  </a:cubicBezTo>
                  <a:cubicBezTo>
                    <a:pt x="1798" y="4346"/>
                    <a:pt x="1727" y="4418"/>
                    <a:pt x="1727" y="4501"/>
                  </a:cubicBezTo>
                  <a:lnTo>
                    <a:pt x="1727" y="4525"/>
                  </a:lnTo>
                  <a:lnTo>
                    <a:pt x="1620" y="4525"/>
                  </a:lnTo>
                  <a:cubicBezTo>
                    <a:pt x="1477" y="4525"/>
                    <a:pt x="1358" y="4406"/>
                    <a:pt x="1358" y="4251"/>
                  </a:cubicBezTo>
                  <a:cubicBezTo>
                    <a:pt x="1358" y="4108"/>
                    <a:pt x="1477" y="3989"/>
                    <a:pt x="1620" y="3989"/>
                  </a:cubicBezTo>
                  <a:lnTo>
                    <a:pt x="1715" y="3989"/>
                  </a:lnTo>
                  <a:cubicBezTo>
                    <a:pt x="1894" y="3989"/>
                    <a:pt x="2060" y="3835"/>
                    <a:pt x="2060" y="3644"/>
                  </a:cubicBezTo>
                  <a:lnTo>
                    <a:pt x="2060" y="3120"/>
                  </a:lnTo>
                  <a:cubicBezTo>
                    <a:pt x="2060" y="2632"/>
                    <a:pt x="2453" y="2251"/>
                    <a:pt x="2930" y="2251"/>
                  </a:cubicBezTo>
                  <a:lnTo>
                    <a:pt x="4501" y="2251"/>
                  </a:lnTo>
                  <a:cubicBezTo>
                    <a:pt x="4585" y="2251"/>
                    <a:pt x="4656" y="2168"/>
                    <a:pt x="4656" y="2084"/>
                  </a:cubicBezTo>
                  <a:cubicBezTo>
                    <a:pt x="4656" y="1989"/>
                    <a:pt x="4585" y="1918"/>
                    <a:pt x="4501" y="1918"/>
                  </a:cubicBezTo>
                  <a:lnTo>
                    <a:pt x="2930" y="1918"/>
                  </a:lnTo>
                  <a:cubicBezTo>
                    <a:pt x="2632" y="1918"/>
                    <a:pt x="2394" y="1679"/>
                    <a:pt x="2394" y="1382"/>
                  </a:cubicBezTo>
                  <a:cubicBezTo>
                    <a:pt x="2394" y="798"/>
                    <a:pt x="3025" y="322"/>
                    <a:pt x="3799" y="322"/>
                  </a:cubicBezTo>
                  <a:close/>
                  <a:moveTo>
                    <a:pt x="2084" y="1310"/>
                  </a:moveTo>
                  <a:lnTo>
                    <a:pt x="2084" y="1406"/>
                  </a:lnTo>
                  <a:cubicBezTo>
                    <a:pt x="2084" y="1679"/>
                    <a:pt x="2203" y="1918"/>
                    <a:pt x="2394" y="2084"/>
                  </a:cubicBezTo>
                  <a:cubicBezTo>
                    <a:pt x="2013" y="2275"/>
                    <a:pt x="1727" y="2692"/>
                    <a:pt x="1727" y="3156"/>
                  </a:cubicBezTo>
                  <a:lnTo>
                    <a:pt x="1727" y="3680"/>
                  </a:lnTo>
                  <a:cubicBezTo>
                    <a:pt x="1727" y="3680"/>
                    <a:pt x="1727" y="3692"/>
                    <a:pt x="1715" y="3692"/>
                  </a:cubicBezTo>
                  <a:lnTo>
                    <a:pt x="1620" y="3692"/>
                  </a:lnTo>
                  <a:cubicBezTo>
                    <a:pt x="1298" y="3692"/>
                    <a:pt x="1025" y="3954"/>
                    <a:pt x="1025" y="4287"/>
                  </a:cubicBezTo>
                  <a:cubicBezTo>
                    <a:pt x="1025" y="4549"/>
                    <a:pt x="1203" y="4775"/>
                    <a:pt x="1441" y="4847"/>
                  </a:cubicBezTo>
                  <a:cubicBezTo>
                    <a:pt x="1346" y="5037"/>
                    <a:pt x="1203" y="5335"/>
                    <a:pt x="1203" y="5597"/>
                  </a:cubicBezTo>
                  <a:cubicBezTo>
                    <a:pt x="1203" y="5870"/>
                    <a:pt x="1429" y="6097"/>
                    <a:pt x="1715" y="6097"/>
                  </a:cubicBezTo>
                  <a:cubicBezTo>
                    <a:pt x="1894" y="6097"/>
                    <a:pt x="2037" y="6013"/>
                    <a:pt x="2132" y="5894"/>
                  </a:cubicBezTo>
                  <a:cubicBezTo>
                    <a:pt x="2334" y="6204"/>
                    <a:pt x="2620" y="6466"/>
                    <a:pt x="2953" y="6656"/>
                  </a:cubicBezTo>
                  <a:lnTo>
                    <a:pt x="2953" y="7347"/>
                  </a:lnTo>
                  <a:cubicBezTo>
                    <a:pt x="2953" y="7573"/>
                    <a:pt x="2799" y="7787"/>
                    <a:pt x="2584" y="7859"/>
                  </a:cubicBezTo>
                  <a:lnTo>
                    <a:pt x="1965" y="8085"/>
                  </a:lnTo>
                  <a:cubicBezTo>
                    <a:pt x="1715" y="7621"/>
                    <a:pt x="834" y="5847"/>
                    <a:pt x="834" y="3882"/>
                  </a:cubicBezTo>
                  <a:cubicBezTo>
                    <a:pt x="834" y="3275"/>
                    <a:pt x="989" y="2727"/>
                    <a:pt x="1263" y="2227"/>
                  </a:cubicBezTo>
                  <a:cubicBezTo>
                    <a:pt x="1477" y="1870"/>
                    <a:pt x="1739" y="1560"/>
                    <a:pt x="2084" y="1310"/>
                  </a:cubicBezTo>
                  <a:close/>
                  <a:moveTo>
                    <a:pt x="3811" y="1"/>
                  </a:moveTo>
                  <a:cubicBezTo>
                    <a:pt x="3346" y="1"/>
                    <a:pt x="2918" y="132"/>
                    <a:pt x="2608" y="382"/>
                  </a:cubicBezTo>
                  <a:cubicBezTo>
                    <a:pt x="2453" y="489"/>
                    <a:pt x="2358" y="620"/>
                    <a:pt x="2263" y="763"/>
                  </a:cubicBezTo>
                  <a:cubicBezTo>
                    <a:pt x="1715" y="1084"/>
                    <a:pt x="1286" y="1537"/>
                    <a:pt x="1001" y="2037"/>
                  </a:cubicBezTo>
                  <a:cubicBezTo>
                    <a:pt x="691" y="2572"/>
                    <a:pt x="524" y="3192"/>
                    <a:pt x="524" y="3858"/>
                  </a:cubicBezTo>
                  <a:cubicBezTo>
                    <a:pt x="524" y="5108"/>
                    <a:pt x="870" y="6251"/>
                    <a:pt x="1144" y="6990"/>
                  </a:cubicBezTo>
                  <a:cubicBezTo>
                    <a:pt x="1358" y="7525"/>
                    <a:pt x="1548" y="7942"/>
                    <a:pt x="1667" y="8156"/>
                  </a:cubicBezTo>
                  <a:lnTo>
                    <a:pt x="810" y="8454"/>
                  </a:lnTo>
                  <a:cubicBezTo>
                    <a:pt x="334" y="8621"/>
                    <a:pt x="1" y="9073"/>
                    <a:pt x="1" y="9597"/>
                  </a:cubicBezTo>
                  <a:lnTo>
                    <a:pt x="1" y="10954"/>
                  </a:lnTo>
                  <a:cubicBezTo>
                    <a:pt x="1" y="11038"/>
                    <a:pt x="72" y="11121"/>
                    <a:pt x="167" y="11121"/>
                  </a:cubicBezTo>
                  <a:cubicBezTo>
                    <a:pt x="251" y="11121"/>
                    <a:pt x="322" y="11038"/>
                    <a:pt x="322" y="10954"/>
                  </a:cubicBezTo>
                  <a:lnTo>
                    <a:pt x="322" y="9633"/>
                  </a:lnTo>
                  <a:cubicBezTo>
                    <a:pt x="322" y="9252"/>
                    <a:pt x="560" y="8918"/>
                    <a:pt x="917" y="8799"/>
                  </a:cubicBezTo>
                  <a:lnTo>
                    <a:pt x="1191" y="8704"/>
                  </a:lnTo>
                  <a:cubicBezTo>
                    <a:pt x="1810" y="9561"/>
                    <a:pt x="2941" y="10097"/>
                    <a:pt x="4180" y="10097"/>
                  </a:cubicBezTo>
                  <a:cubicBezTo>
                    <a:pt x="4727" y="10097"/>
                    <a:pt x="5287" y="10002"/>
                    <a:pt x="5775" y="9788"/>
                  </a:cubicBezTo>
                  <a:cubicBezTo>
                    <a:pt x="5858" y="9764"/>
                    <a:pt x="5894" y="9657"/>
                    <a:pt x="5858" y="9585"/>
                  </a:cubicBezTo>
                  <a:cubicBezTo>
                    <a:pt x="5840" y="9512"/>
                    <a:pt x="5773" y="9481"/>
                    <a:pt x="5711" y="9481"/>
                  </a:cubicBezTo>
                  <a:cubicBezTo>
                    <a:pt x="5692" y="9481"/>
                    <a:pt x="5673" y="9484"/>
                    <a:pt x="5656" y="9490"/>
                  </a:cubicBezTo>
                  <a:cubicBezTo>
                    <a:pt x="5204" y="9680"/>
                    <a:pt x="4704" y="9788"/>
                    <a:pt x="4180" y="9788"/>
                  </a:cubicBezTo>
                  <a:cubicBezTo>
                    <a:pt x="3096" y="9788"/>
                    <a:pt x="2084" y="9347"/>
                    <a:pt x="1513" y="8609"/>
                  </a:cubicBezTo>
                  <a:lnTo>
                    <a:pt x="2727" y="8180"/>
                  </a:lnTo>
                  <a:cubicBezTo>
                    <a:pt x="3061" y="8061"/>
                    <a:pt x="3299" y="7740"/>
                    <a:pt x="3299" y="7383"/>
                  </a:cubicBezTo>
                  <a:lnTo>
                    <a:pt x="3299" y="6823"/>
                  </a:lnTo>
                  <a:cubicBezTo>
                    <a:pt x="3572" y="6930"/>
                    <a:pt x="3870" y="6990"/>
                    <a:pt x="4180" y="6990"/>
                  </a:cubicBezTo>
                  <a:cubicBezTo>
                    <a:pt x="4489" y="6990"/>
                    <a:pt x="4787" y="6930"/>
                    <a:pt x="5061" y="6823"/>
                  </a:cubicBezTo>
                  <a:lnTo>
                    <a:pt x="5061" y="7383"/>
                  </a:lnTo>
                  <a:cubicBezTo>
                    <a:pt x="5061" y="7740"/>
                    <a:pt x="5287" y="8061"/>
                    <a:pt x="5644" y="8180"/>
                  </a:cubicBezTo>
                  <a:lnTo>
                    <a:pt x="6847" y="8609"/>
                  </a:lnTo>
                  <a:cubicBezTo>
                    <a:pt x="6680" y="8823"/>
                    <a:pt x="6478" y="9014"/>
                    <a:pt x="6239" y="9180"/>
                  </a:cubicBezTo>
                  <a:cubicBezTo>
                    <a:pt x="6156" y="9228"/>
                    <a:pt x="6144" y="9323"/>
                    <a:pt x="6192" y="9407"/>
                  </a:cubicBezTo>
                  <a:cubicBezTo>
                    <a:pt x="6216" y="9442"/>
                    <a:pt x="6275" y="9478"/>
                    <a:pt x="6323" y="9478"/>
                  </a:cubicBezTo>
                  <a:cubicBezTo>
                    <a:pt x="6359" y="9478"/>
                    <a:pt x="6382" y="9466"/>
                    <a:pt x="6418" y="9442"/>
                  </a:cubicBezTo>
                  <a:cubicBezTo>
                    <a:pt x="6716" y="9240"/>
                    <a:pt x="6966" y="9002"/>
                    <a:pt x="7156" y="8716"/>
                  </a:cubicBezTo>
                  <a:lnTo>
                    <a:pt x="7430" y="8811"/>
                  </a:lnTo>
                  <a:cubicBezTo>
                    <a:pt x="7787" y="8930"/>
                    <a:pt x="8025" y="9264"/>
                    <a:pt x="8025" y="9645"/>
                  </a:cubicBezTo>
                  <a:lnTo>
                    <a:pt x="8025" y="10990"/>
                  </a:lnTo>
                  <a:cubicBezTo>
                    <a:pt x="8025" y="11085"/>
                    <a:pt x="8097" y="11157"/>
                    <a:pt x="8180" y="11157"/>
                  </a:cubicBezTo>
                  <a:cubicBezTo>
                    <a:pt x="8275" y="11157"/>
                    <a:pt x="8347" y="11085"/>
                    <a:pt x="8347" y="10990"/>
                  </a:cubicBezTo>
                  <a:lnTo>
                    <a:pt x="8347" y="9633"/>
                  </a:lnTo>
                  <a:cubicBezTo>
                    <a:pt x="8323" y="9109"/>
                    <a:pt x="7990" y="8657"/>
                    <a:pt x="7513" y="8478"/>
                  </a:cubicBezTo>
                  <a:lnTo>
                    <a:pt x="6620" y="8168"/>
                  </a:lnTo>
                  <a:cubicBezTo>
                    <a:pt x="6740" y="7978"/>
                    <a:pt x="7013" y="7525"/>
                    <a:pt x="7263" y="6918"/>
                  </a:cubicBezTo>
                  <a:cubicBezTo>
                    <a:pt x="7847" y="5561"/>
                    <a:pt x="7978" y="4489"/>
                    <a:pt x="7978" y="3823"/>
                  </a:cubicBezTo>
                  <a:cubicBezTo>
                    <a:pt x="7978" y="1703"/>
                    <a:pt x="6263"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66"/>
            <p:cNvSpPr/>
            <p:nvPr/>
          </p:nvSpPr>
          <p:spPr>
            <a:xfrm>
              <a:off x="8164972" y="2582371"/>
              <a:ext cx="43782" cy="15492"/>
            </a:xfrm>
            <a:custGeom>
              <a:avLst/>
              <a:gdLst/>
              <a:ahLst/>
              <a:cxnLst/>
              <a:rect l="l" t="t" r="r" b="b"/>
              <a:pathLst>
                <a:path w="1382" h="489" extrusionOk="0">
                  <a:moveTo>
                    <a:pt x="179" y="0"/>
                  </a:moveTo>
                  <a:cubicBezTo>
                    <a:pt x="140" y="0"/>
                    <a:pt x="101" y="12"/>
                    <a:pt x="72" y="36"/>
                  </a:cubicBezTo>
                  <a:cubicBezTo>
                    <a:pt x="0" y="96"/>
                    <a:pt x="0" y="203"/>
                    <a:pt x="72" y="262"/>
                  </a:cubicBezTo>
                  <a:cubicBezTo>
                    <a:pt x="203" y="393"/>
                    <a:pt x="441" y="489"/>
                    <a:pt x="703" y="489"/>
                  </a:cubicBezTo>
                  <a:cubicBezTo>
                    <a:pt x="965" y="489"/>
                    <a:pt x="1191" y="393"/>
                    <a:pt x="1346" y="262"/>
                  </a:cubicBezTo>
                  <a:cubicBezTo>
                    <a:pt x="1381" y="203"/>
                    <a:pt x="1381" y="120"/>
                    <a:pt x="1322" y="36"/>
                  </a:cubicBezTo>
                  <a:cubicBezTo>
                    <a:pt x="1292" y="12"/>
                    <a:pt x="1250" y="0"/>
                    <a:pt x="1209" y="0"/>
                  </a:cubicBezTo>
                  <a:cubicBezTo>
                    <a:pt x="1167" y="0"/>
                    <a:pt x="1125" y="12"/>
                    <a:pt x="1096" y="36"/>
                  </a:cubicBezTo>
                  <a:cubicBezTo>
                    <a:pt x="1036" y="96"/>
                    <a:pt x="881" y="179"/>
                    <a:pt x="691" y="179"/>
                  </a:cubicBezTo>
                  <a:cubicBezTo>
                    <a:pt x="488" y="179"/>
                    <a:pt x="346" y="96"/>
                    <a:pt x="286" y="36"/>
                  </a:cubicBezTo>
                  <a:cubicBezTo>
                    <a:pt x="256" y="12"/>
                    <a:pt x="218"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66"/>
            <p:cNvSpPr/>
            <p:nvPr/>
          </p:nvSpPr>
          <p:spPr>
            <a:xfrm>
              <a:off x="8141592" y="2519137"/>
              <a:ext cx="18501" cy="13844"/>
            </a:xfrm>
            <a:custGeom>
              <a:avLst/>
              <a:gdLst/>
              <a:ahLst/>
              <a:cxnLst/>
              <a:rect l="l" t="t" r="r" b="b"/>
              <a:pathLst>
                <a:path w="584" h="437" extrusionOk="0">
                  <a:moveTo>
                    <a:pt x="404" y="1"/>
                  </a:moveTo>
                  <a:cubicBezTo>
                    <a:pt x="381" y="1"/>
                    <a:pt x="357" y="7"/>
                    <a:pt x="333" y="20"/>
                  </a:cubicBezTo>
                  <a:lnTo>
                    <a:pt x="119" y="115"/>
                  </a:lnTo>
                  <a:cubicBezTo>
                    <a:pt x="48" y="163"/>
                    <a:pt x="0" y="258"/>
                    <a:pt x="48" y="341"/>
                  </a:cubicBezTo>
                  <a:cubicBezTo>
                    <a:pt x="71" y="401"/>
                    <a:pt x="131" y="437"/>
                    <a:pt x="191" y="437"/>
                  </a:cubicBezTo>
                  <a:cubicBezTo>
                    <a:pt x="226" y="437"/>
                    <a:pt x="238" y="437"/>
                    <a:pt x="274" y="413"/>
                  </a:cubicBezTo>
                  <a:lnTo>
                    <a:pt x="476" y="318"/>
                  </a:lnTo>
                  <a:cubicBezTo>
                    <a:pt x="548" y="270"/>
                    <a:pt x="583" y="163"/>
                    <a:pt x="548" y="91"/>
                  </a:cubicBezTo>
                  <a:cubicBezTo>
                    <a:pt x="522" y="40"/>
                    <a:pt x="465" y="1"/>
                    <a:pt x="4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66"/>
            <p:cNvSpPr/>
            <p:nvPr/>
          </p:nvSpPr>
          <p:spPr>
            <a:xfrm>
              <a:off x="8211731" y="2518409"/>
              <a:ext cx="18881" cy="13812"/>
            </a:xfrm>
            <a:custGeom>
              <a:avLst/>
              <a:gdLst/>
              <a:ahLst/>
              <a:cxnLst/>
              <a:rect l="l" t="t" r="r" b="b"/>
              <a:pathLst>
                <a:path w="596" h="436" extrusionOk="0">
                  <a:moveTo>
                    <a:pt x="208" y="0"/>
                  </a:moveTo>
                  <a:cubicBezTo>
                    <a:pt x="148" y="0"/>
                    <a:pt x="83" y="39"/>
                    <a:pt x="48" y="91"/>
                  </a:cubicBezTo>
                  <a:cubicBezTo>
                    <a:pt x="1" y="174"/>
                    <a:pt x="48" y="269"/>
                    <a:pt x="120" y="317"/>
                  </a:cubicBezTo>
                  <a:lnTo>
                    <a:pt x="334" y="424"/>
                  </a:lnTo>
                  <a:cubicBezTo>
                    <a:pt x="358" y="436"/>
                    <a:pt x="382" y="436"/>
                    <a:pt x="405" y="436"/>
                  </a:cubicBezTo>
                  <a:cubicBezTo>
                    <a:pt x="465" y="436"/>
                    <a:pt x="524" y="412"/>
                    <a:pt x="560" y="353"/>
                  </a:cubicBezTo>
                  <a:cubicBezTo>
                    <a:pt x="596" y="257"/>
                    <a:pt x="572" y="174"/>
                    <a:pt x="477" y="126"/>
                  </a:cubicBezTo>
                  <a:lnTo>
                    <a:pt x="274" y="19"/>
                  </a:lnTo>
                  <a:cubicBezTo>
                    <a:pt x="255" y="6"/>
                    <a:pt x="232" y="0"/>
                    <a:pt x="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0" name="Google Shape;10910;p66"/>
          <p:cNvGrpSpPr/>
          <p:nvPr/>
        </p:nvGrpSpPr>
        <p:grpSpPr>
          <a:xfrm>
            <a:off x="5356413" y="2413390"/>
            <a:ext cx="271212" cy="361374"/>
            <a:chOff x="5356413" y="2413390"/>
            <a:chExt cx="271212" cy="361374"/>
          </a:xfrm>
          <a:solidFill>
            <a:schemeClr val="accent1"/>
          </a:solidFill>
        </p:grpSpPr>
        <p:sp>
          <p:nvSpPr>
            <p:cNvPr id="10911" name="Google Shape;10911;p66"/>
            <p:cNvSpPr/>
            <p:nvPr/>
          </p:nvSpPr>
          <p:spPr>
            <a:xfrm>
              <a:off x="5453734" y="2525790"/>
              <a:ext cx="10201" cy="15872"/>
            </a:xfrm>
            <a:custGeom>
              <a:avLst/>
              <a:gdLst/>
              <a:ahLst/>
              <a:cxnLst/>
              <a:rect l="l" t="t" r="r" b="b"/>
              <a:pathLst>
                <a:path w="322" h="501" extrusionOk="0">
                  <a:moveTo>
                    <a:pt x="167" y="1"/>
                  </a:moveTo>
                  <a:cubicBezTo>
                    <a:pt x="72" y="1"/>
                    <a:pt x="0" y="72"/>
                    <a:pt x="0" y="167"/>
                  </a:cubicBezTo>
                  <a:lnTo>
                    <a:pt x="0" y="346"/>
                  </a:lnTo>
                  <a:cubicBezTo>
                    <a:pt x="0" y="429"/>
                    <a:pt x="72" y="501"/>
                    <a:pt x="167" y="501"/>
                  </a:cubicBezTo>
                  <a:cubicBezTo>
                    <a:pt x="250" y="501"/>
                    <a:pt x="322" y="429"/>
                    <a:pt x="322" y="346"/>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66"/>
            <p:cNvSpPr/>
            <p:nvPr/>
          </p:nvSpPr>
          <p:spPr>
            <a:xfrm>
              <a:off x="5521624" y="2525790"/>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66"/>
            <p:cNvSpPr/>
            <p:nvPr/>
          </p:nvSpPr>
          <p:spPr>
            <a:xfrm>
              <a:off x="5356413" y="2413390"/>
              <a:ext cx="271212" cy="361374"/>
            </a:xfrm>
            <a:custGeom>
              <a:avLst/>
              <a:gdLst/>
              <a:ahLst/>
              <a:cxnLst/>
              <a:rect l="l" t="t" r="r" b="b"/>
              <a:pathLst>
                <a:path w="8561" h="11407" extrusionOk="0">
                  <a:moveTo>
                    <a:pt x="4215" y="298"/>
                  </a:moveTo>
                  <a:cubicBezTo>
                    <a:pt x="4394" y="298"/>
                    <a:pt x="4560" y="381"/>
                    <a:pt x="4679" y="512"/>
                  </a:cubicBezTo>
                  <a:cubicBezTo>
                    <a:pt x="4707" y="549"/>
                    <a:pt x="4762" y="564"/>
                    <a:pt x="4813" y="564"/>
                  </a:cubicBezTo>
                  <a:cubicBezTo>
                    <a:pt x="4829" y="564"/>
                    <a:pt x="4844" y="563"/>
                    <a:pt x="4858" y="560"/>
                  </a:cubicBezTo>
                  <a:cubicBezTo>
                    <a:pt x="4965" y="512"/>
                    <a:pt x="5072" y="501"/>
                    <a:pt x="5180" y="501"/>
                  </a:cubicBezTo>
                  <a:cubicBezTo>
                    <a:pt x="5644" y="501"/>
                    <a:pt x="6037" y="834"/>
                    <a:pt x="6072" y="1310"/>
                  </a:cubicBezTo>
                  <a:cubicBezTo>
                    <a:pt x="6072" y="1370"/>
                    <a:pt x="6120" y="1429"/>
                    <a:pt x="6180" y="1453"/>
                  </a:cubicBezTo>
                  <a:cubicBezTo>
                    <a:pt x="6453" y="1560"/>
                    <a:pt x="6608" y="1822"/>
                    <a:pt x="6608" y="2120"/>
                  </a:cubicBezTo>
                  <a:cubicBezTo>
                    <a:pt x="6608" y="2525"/>
                    <a:pt x="6287" y="2846"/>
                    <a:pt x="5882" y="2846"/>
                  </a:cubicBezTo>
                  <a:cubicBezTo>
                    <a:pt x="5632" y="2846"/>
                    <a:pt x="5406" y="2715"/>
                    <a:pt x="5275" y="2501"/>
                  </a:cubicBezTo>
                  <a:cubicBezTo>
                    <a:pt x="5239" y="2465"/>
                    <a:pt x="5180" y="2429"/>
                    <a:pt x="5120" y="2429"/>
                  </a:cubicBezTo>
                  <a:cubicBezTo>
                    <a:pt x="5096" y="2429"/>
                    <a:pt x="5084" y="2429"/>
                    <a:pt x="5049" y="2441"/>
                  </a:cubicBezTo>
                  <a:cubicBezTo>
                    <a:pt x="4977" y="2489"/>
                    <a:pt x="4882" y="2501"/>
                    <a:pt x="4810" y="2501"/>
                  </a:cubicBezTo>
                  <a:cubicBezTo>
                    <a:pt x="4513" y="2501"/>
                    <a:pt x="4263" y="2263"/>
                    <a:pt x="4263" y="1953"/>
                  </a:cubicBezTo>
                  <a:cubicBezTo>
                    <a:pt x="4263" y="1905"/>
                    <a:pt x="4263" y="1858"/>
                    <a:pt x="4275" y="1822"/>
                  </a:cubicBezTo>
                  <a:cubicBezTo>
                    <a:pt x="4287" y="1774"/>
                    <a:pt x="4275" y="1715"/>
                    <a:pt x="4251" y="1691"/>
                  </a:cubicBezTo>
                  <a:cubicBezTo>
                    <a:pt x="4215" y="1644"/>
                    <a:pt x="4167" y="1632"/>
                    <a:pt x="4132" y="1608"/>
                  </a:cubicBezTo>
                  <a:cubicBezTo>
                    <a:pt x="3798" y="1584"/>
                    <a:pt x="3548" y="1310"/>
                    <a:pt x="3548" y="989"/>
                  </a:cubicBezTo>
                  <a:cubicBezTo>
                    <a:pt x="3572" y="596"/>
                    <a:pt x="3858" y="298"/>
                    <a:pt x="4215" y="298"/>
                  </a:cubicBezTo>
                  <a:close/>
                  <a:moveTo>
                    <a:pt x="6763" y="2715"/>
                  </a:moveTo>
                  <a:cubicBezTo>
                    <a:pt x="6787" y="2858"/>
                    <a:pt x="6811" y="3013"/>
                    <a:pt x="6811" y="3179"/>
                  </a:cubicBezTo>
                  <a:lnTo>
                    <a:pt x="6811" y="3370"/>
                  </a:lnTo>
                  <a:lnTo>
                    <a:pt x="6608" y="3370"/>
                  </a:lnTo>
                  <a:cubicBezTo>
                    <a:pt x="6513" y="3370"/>
                    <a:pt x="6418" y="3275"/>
                    <a:pt x="6418" y="3179"/>
                  </a:cubicBezTo>
                  <a:lnTo>
                    <a:pt x="6418" y="3025"/>
                  </a:lnTo>
                  <a:cubicBezTo>
                    <a:pt x="6549" y="2953"/>
                    <a:pt x="6668" y="2834"/>
                    <a:pt x="6763" y="2715"/>
                  </a:cubicBezTo>
                  <a:close/>
                  <a:moveTo>
                    <a:pt x="1608" y="2215"/>
                  </a:moveTo>
                  <a:cubicBezTo>
                    <a:pt x="1512" y="2513"/>
                    <a:pt x="1465" y="2810"/>
                    <a:pt x="1465" y="3144"/>
                  </a:cubicBezTo>
                  <a:lnTo>
                    <a:pt x="1465" y="3382"/>
                  </a:lnTo>
                  <a:cubicBezTo>
                    <a:pt x="1250" y="3489"/>
                    <a:pt x="1108" y="3691"/>
                    <a:pt x="1108" y="3930"/>
                  </a:cubicBezTo>
                  <a:cubicBezTo>
                    <a:pt x="1108" y="4275"/>
                    <a:pt x="1370" y="4549"/>
                    <a:pt x="1715" y="4549"/>
                  </a:cubicBezTo>
                  <a:lnTo>
                    <a:pt x="1822" y="4549"/>
                  </a:lnTo>
                  <a:lnTo>
                    <a:pt x="1822" y="4561"/>
                  </a:lnTo>
                  <a:cubicBezTo>
                    <a:pt x="1822" y="5049"/>
                    <a:pt x="1953" y="5501"/>
                    <a:pt x="2203" y="5882"/>
                  </a:cubicBezTo>
                  <a:cubicBezTo>
                    <a:pt x="2092" y="5973"/>
                    <a:pt x="1972" y="6004"/>
                    <a:pt x="1844" y="6004"/>
                  </a:cubicBezTo>
                  <a:cubicBezTo>
                    <a:pt x="1821" y="6004"/>
                    <a:pt x="1798" y="6003"/>
                    <a:pt x="1774" y="6001"/>
                  </a:cubicBezTo>
                  <a:cubicBezTo>
                    <a:pt x="1334" y="5989"/>
                    <a:pt x="953" y="5632"/>
                    <a:pt x="917" y="5180"/>
                  </a:cubicBezTo>
                  <a:lnTo>
                    <a:pt x="917" y="4989"/>
                  </a:lnTo>
                  <a:cubicBezTo>
                    <a:pt x="929" y="4811"/>
                    <a:pt x="881" y="4644"/>
                    <a:pt x="762" y="4549"/>
                  </a:cubicBezTo>
                  <a:cubicBezTo>
                    <a:pt x="631" y="4406"/>
                    <a:pt x="536" y="4215"/>
                    <a:pt x="536" y="4025"/>
                  </a:cubicBezTo>
                  <a:cubicBezTo>
                    <a:pt x="536" y="3751"/>
                    <a:pt x="691" y="3513"/>
                    <a:pt x="917" y="3394"/>
                  </a:cubicBezTo>
                  <a:cubicBezTo>
                    <a:pt x="1072" y="3310"/>
                    <a:pt x="1155" y="3120"/>
                    <a:pt x="1096" y="2941"/>
                  </a:cubicBezTo>
                  <a:cubicBezTo>
                    <a:pt x="1060" y="2834"/>
                    <a:pt x="1060" y="2727"/>
                    <a:pt x="1096" y="2620"/>
                  </a:cubicBezTo>
                  <a:cubicBezTo>
                    <a:pt x="1131" y="2429"/>
                    <a:pt x="1298" y="2286"/>
                    <a:pt x="1489" y="2239"/>
                  </a:cubicBezTo>
                  <a:cubicBezTo>
                    <a:pt x="1536" y="2215"/>
                    <a:pt x="1572" y="2215"/>
                    <a:pt x="1608" y="2215"/>
                  </a:cubicBezTo>
                  <a:close/>
                  <a:moveTo>
                    <a:pt x="6977" y="2251"/>
                  </a:moveTo>
                  <a:cubicBezTo>
                    <a:pt x="7025" y="2251"/>
                    <a:pt x="7061" y="2251"/>
                    <a:pt x="7108" y="2263"/>
                  </a:cubicBezTo>
                  <a:cubicBezTo>
                    <a:pt x="7299" y="2310"/>
                    <a:pt x="7442" y="2453"/>
                    <a:pt x="7501" y="2656"/>
                  </a:cubicBezTo>
                  <a:cubicBezTo>
                    <a:pt x="7537" y="2763"/>
                    <a:pt x="7537" y="2858"/>
                    <a:pt x="7501" y="2965"/>
                  </a:cubicBezTo>
                  <a:cubicBezTo>
                    <a:pt x="7442" y="3144"/>
                    <a:pt x="7525" y="3334"/>
                    <a:pt x="7680" y="3429"/>
                  </a:cubicBezTo>
                  <a:cubicBezTo>
                    <a:pt x="7918" y="3560"/>
                    <a:pt x="8061" y="3799"/>
                    <a:pt x="8061" y="4049"/>
                  </a:cubicBezTo>
                  <a:cubicBezTo>
                    <a:pt x="8061" y="4251"/>
                    <a:pt x="7977" y="4441"/>
                    <a:pt x="7835" y="4572"/>
                  </a:cubicBezTo>
                  <a:cubicBezTo>
                    <a:pt x="7727" y="4680"/>
                    <a:pt x="7668" y="4846"/>
                    <a:pt x="7680" y="5025"/>
                  </a:cubicBezTo>
                  <a:cubicBezTo>
                    <a:pt x="7704" y="5084"/>
                    <a:pt x="7704" y="5156"/>
                    <a:pt x="7680" y="5215"/>
                  </a:cubicBezTo>
                  <a:cubicBezTo>
                    <a:pt x="7644" y="5644"/>
                    <a:pt x="7263" y="6001"/>
                    <a:pt x="6823" y="6037"/>
                  </a:cubicBezTo>
                  <a:cubicBezTo>
                    <a:pt x="6668" y="6037"/>
                    <a:pt x="6525" y="6001"/>
                    <a:pt x="6394" y="5942"/>
                  </a:cubicBezTo>
                  <a:cubicBezTo>
                    <a:pt x="6632" y="5561"/>
                    <a:pt x="6775" y="5108"/>
                    <a:pt x="6775" y="4620"/>
                  </a:cubicBezTo>
                  <a:lnTo>
                    <a:pt x="6775" y="4608"/>
                  </a:lnTo>
                  <a:lnTo>
                    <a:pt x="6882" y="4608"/>
                  </a:lnTo>
                  <a:cubicBezTo>
                    <a:pt x="7227" y="4608"/>
                    <a:pt x="7489" y="4334"/>
                    <a:pt x="7489" y="3989"/>
                  </a:cubicBezTo>
                  <a:cubicBezTo>
                    <a:pt x="7489" y="3739"/>
                    <a:pt x="7346" y="3537"/>
                    <a:pt x="7132" y="3441"/>
                  </a:cubicBezTo>
                  <a:lnTo>
                    <a:pt x="7132" y="3179"/>
                  </a:lnTo>
                  <a:cubicBezTo>
                    <a:pt x="7132" y="2858"/>
                    <a:pt x="7085" y="2548"/>
                    <a:pt x="6977" y="2251"/>
                  </a:cubicBezTo>
                  <a:close/>
                  <a:moveTo>
                    <a:pt x="3239" y="893"/>
                  </a:moveTo>
                  <a:lnTo>
                    <a:pt x="3239" y="941"/>
                  </a:lnTo>
                  <a:cubicBezTo>
                    <a:pt x="3239" y="1370"/>
                    <a:pt x="3536" y="1763"/>
                    <a:pt x="3953" y="1870"/>
                  </a:cubicBezTo>
                  <a:lnTo>
                    <a:pt x="3953" y="1905"/>
                  </a:lnTo>
                  <a:cubicBezTo>
                    <a:pt x="3953" y="2394"/>
                    <a:pt x="4334" y="2787"/>
                    <a:pt x="4822" y="2787"/>
                  </a:cubicBezTo>
                  <a:cubicBezTo>
                    <a:pt x="4918" y="2787"/>
                    <a:pt x="4989" y="2775"/>
                    <a:pt x="5084" y="2739"/>
                  </a:cubicBezTo>
                  <a:cubicBezTo>
                    <a:pt x="5275" y="3001"/>
                    <a:pt x="5572" y="3132"/>
                    <a:pt x="5894" y="3132"/>
                  </a:cubicBezTo>
                  <a:cubicBezTo>
                    <a:pt x="5953" y="3132"/>
                    <a:pt x="6037" y="3132"/>
                    <a:pt x="6096" y="3120"/>
                  </a:cubicBezTo>
                  <a:lnTo>
                    <a:pt x="6096" y="3144"/>
                  </a:lnTo>
                  <a:cubicBezTo>
                    <a:pt x="6096" y="3429"/>
                    <a:pt x="6334" y="3668"/>
                    <a:pt x="6608" y="3668"/>
                  </a:cubicBezTo>
                  <a:lnTo>
                    <a:pt x="6882" y="3668"/>
                  </a:lnTo>
                  <a:cubicBezTo>
                    <a:pt x="7025" y="3668"/>
                    <a:pt x="7168" y="3787"/>
                    <a:pt x="7168" y="3953"/>
                  </a:cubicBezTo>
                  <a:cubicBezTo>
                    <a:pt x="7168" y="4096"/>
                    <a:pt x="7049" y="4227"/>
                    <a:pt x="6882" y="4227"/>
                  </a:cubicBezTo>
                  <a:lnTo>
                    <a:pt x="6775" y="4227"/>
                  </a:lnTo>
                  <a:lnTo>
                    <a:pt x="6775" y="4215"/>
                  </a:lnTo>
                  <a:cubicBezTo>
                    <a:pt x="6775" y="4132"/>
                    <a:pt x="6704" y="4049"/>
                    <a:pt x="6608" y="4049"/>
                  </a:cubicBezTo>
                  <a:cubicBezTo>
                    <a:pt x="6525" y="4049"/>
                    <a:pt x="6453" y="4132"/>
                    <a:pt x="6453" y="4215"/>
                  </a:cubicBezTo>
                  <a:lnTo>
                    <a:pt x="6453" y="4572"/>
                  </a:lnTo>
                  <a:cubicBezTo>
                    <a:pt x="6453" y="5763"/>
                    <a:pt x="5477" y="6716"/>
                    <a:pt x="4310" y="6716"/>
                  </a:cubicBezTo>
                  <a:cubicBezTo>
                    <a:pt x="4289" y="6716"/>
                    <a:pt x="4268" y="6717"/>
                    <a:pt x="4247" y="6717"/>
                  </a:cubicBezTo>
                  <a:cubicBezTo>
                    <a:pt x="3086" y="6717"/>
                    <a:pt x="2167" y="5754"/>
                    <a:pt x="2167" y="4584"/>
                  </a:cubicBezTo>
                  <a:lnTo>
                    <a:pt x="2167" y="4227"/>
                  </a:lnTo>
                  <a:cubicBezTo>
                    <a:pt x="2167" y="4144"/>
                    <a:pt x="2084" y="4072"/>
                    <a:pt x="2001" y="4072"/>
                  </a:cubicBezTo>
                  <a:cubicBezTo>
                    <a:pt x="1905" y="4072"/>
                    <a:pt x="1834" y="4144"/>
                    <a:pt x="1834" y="4227"/>
                  </a:cubicBezTo>
                  <a:lnTo>
                    <a:pt x="1834" y="4251"/>
                  </a:lnTo>
                  <a:lnTo>
                    <a:pt x="1727" y="4251"/>
                  </a:lnTo>
                  <a:cubicBezTo>
                    <a:pt x="1584" y="4251"/>
                    <a:pt x="1453" y="4132"/>
                    <a:pt x="1453" y="3965"/>
                  </a:cubicBezTo>
                  <a:cubicBezTo>
                    <a:pt x="1453" y="3810"/>
                    <a:pt x="1572" y="3679"/>
                    <a:pt x="1727" y="3679"/>
                  </a:cubicBezTo>
                  <a:lnTo>
                    <a:pt x="2001" y="3679"/>
                  </a:lnTo>
                  <a:cubicBezTo>
                    <a:pt x="2286" y="3679"/>
                    <a:pt x="2524" y="3441"/>
                    <a:pt x="2524" y="3156"/>
                  </a:cubicBezTo>
                  <a:cubicBezTo>
                    <a:pt x="2524" y="2667"/>
                    <a:pt x="2715" y="2191"/>
                    <a:pt x="3084" y="1846"/>
                  </a:cubicBezTo>
                  <a:cubicBezTo>
                    <a:pt x="3155" y="1786"/>
                    <a:pt x="3155" y="1691"/>
                    <a:pt x="3084" y="1608"/>
                  </a:cubicBezTo>
                  <a:cubicBezTo>
                    <a:pt x="3054" y="1572"/>
                    <a:pt x="3013" y="1554"/>
                    <a:pt x="2969" y="1554"/>
                  </a:cubicBezTo>
                  <a:cubicBezTo>
                    <a:pt x="2926" y="1554"/>
                    <a:pt x="2882" y="1572"/>
                    <a:pt x="2846" y="1608"/>
                  </a:cubicBezTo>
                  <a:cubicBezTo>
                    <a:pt x="2417" y="2013"/>
                    <a:pt x="2179" y="2560"/>
                    <a:pt x="2179" y="3156"/>
                  </a:cubicBezTo>
                  <a:cubicBezTo>
                    <a:pt x="2179" y="3263"/>
                    <a:pt x="2084" y="3358"/>
                    <a:pt x="1989" y="3358"/>
                  </a:cubicBezTo>
                  <a:lnTo>
                    <a:pt x="1786" y="3358"/>
                  </a:lnTo>
                  <a:lnTo>
                    <a:pt x="1786" y="3179"/>
                  </a:lnTo>
                  <a:cubicBezTo>
                    <a:pt x="1786" y="2191"/>
                    <a:pt x="2358" y="1310"/>
                    <a:pt x="3239" y="893"/>
                  </a:cubicBezTo>
                  <a:close/>
                  <a:moveTo>
                    <a:pt x="5227" y="6894"/>
                  </a:moveTo>
                  <a:lnTo>
                    <a:pt x="5227" y="7251"/>
                  </a:lnTo>
                  <a:cubicBezTo>
                    <a:pt x="5227" y="7359"/>
                    <a:pt x="5215" y="7454"/>
                    <a:pt x="5168" y="7561"/>
                  </a:cubicBezTo>
                  <a:cubicBezTo>
                    <a:pt x="5144" y="7656"/>
                    <a:pt x="5180" y="7740"/>
                    <a:pt x="5275" y="7775"/>
                  </a:cubicBezTo>
                  <a:cubicBezTo>
                    <a:pt x="5287" y="7775"/>
                    <a:pt x="5322" y="7787"/>
                    <a:pt x="5334" y="7787"/>
                  </a:cubicBezTo>
                  <a:cubicBezTo>
                    <a:pt x="5406" y="7787"/>
                    <a:pt x="5465" y="7740"/>
                    <a:pt x="5501" y="7680"/>
                  </a:cubicBezTo>
                  <a:cubicBezTo>
                    <a:pt x="5537" y="7549"/>
                    <a:pt x="5572" y="7418"/>
                    <a:pt x="5572" y="7263"/>
                  </a:cubicBezTo>
                  <a:lnTo>
                    <a:pt x="5572" y="7192"/>
                  </a:lnTo>
                  <a:cubicBezTo>
                    <a:pt x="5930" y="7251"/>
                    <a:pt x="6299" y="7359"/>
                    <a:pt x="6644" y="7478"/>
                  </a:cubicBezTo>
                  <a:cubicBezTo>
                    <a:pt x="6644" y="7478"/>
                    <a:pt x="6656" y="7478"/>
                    <a:pt x="6656" y="7489"/>
                  </a:cubicBezTo>
                  <a:cubicBezTo>
                    <a:pt x="6561" y="8037"/>
                    <a:pt x="6299" y="8573"/>
                    <a:pt x="5882" y="8978"/>
                  </a:cubicBezTo>
                  <a:cubicBezTo>
                    <a:pt x="5453" y="9383"/>
                    <a:pt x="4906" y="9585"/>
                    <a:pt x="4310" y="9585"/>
                  </a:cubicBezTo>
                  <a:cubicBezTo>
                    <a:pt x="3727" y="9585"/>
                    <a:pt x="3155" y="9371"/>
                    <a:pt x="2727" y="8978"/>
                  </a:cubicBezTo>
                  <a:cubicBezTo>
                    <a:pt x="2298" y="8597"/>
                    <a:pt x="2048" y="8049"/>
                    <a:pt x="1989" y="7478"/>
                  </a:cubicBezTo>
                  <a:cubicBezTo>
                    <a:pt x="1989" y="7478"/>
                    <a:pt x="1989" y="7454"/>
                    <a:pt x="2001" y="7454"/>
                  </a:cubicBezTo>
                  <a:cubicBezTo>
                    <a:pt x="2346" y="7347"/>
                    <a:pt x="2715" y="7251"/>
                    <a:pt x="3072" y="7180"/>
                  </a:cubicBezTo>
                  <a:lnTo>
                    <a:pt x="3072" y="7251"/>
                  </a:lnTo>
                  <a:cubicBezTo>
                    <a:pt x="3072" y="7942"/>
                    <a:pt x="3620" y="8490"/>
                    <a:pt x="4310" y="8490"/>
                  </a:cubicBezTo>
                  <a:cubicBezTo>
                    <a:pt x="4525" y="8490"/>
                    <a:pt x="4739" y="8430"/>
                    <a:pt x="4929" y="8323"/>
                  </a:cubicBezTo>
                  <a:cubicBezTo>
                    <a:pt x="5001" y="8275"/>
                    <a:pt x="5037" y="8168"/>
                    <a:pt x="4989" y="8097"/>
                  </a:cubicBezTo>
                  <a:cubicBezTo>
                    <a:pt x="4956" y="8048"/>
                    <a:pt x="4901" y="8015"/>
                    <a:pt x="4843" y="8015"/>
                  </a:cubicBezTo>
                  <a:cubicBezTo>
                    <a:pt x="4816" y="8015"/>
                    <a:pt x="4789" y="8022"/>
                    <a:pt x="4763" y="8037"/>
                  </a:cubicBezTo>
                  <a:cubicBezTo>
                    <a:pt x="4632" y="8109"/>
                    <a:pt x="4465" y="8156"/>
                    <a:pt x="4322" y="8156"/>
                  </a:cubicBezTo>
                  <a:cubicBezTo>
                    <a:pt x="3834" y="8156"/>
                    <a:pt x="3417" y="7751"/>
                    <a:pt x="3417" y="7251"/>
                  </a:cubicBezTo>
                  <a:lnTo>
                    <a:pt x="3417" y="6894"/>
                  </a:lnTo>
                  <a:cubicBezTo>
                    <a:pt x="3691" y="7001"/>
                    <a:pt x="3989" y="7061"/>
                    <a:pt x="4322" y="7061"/>
                  </a:cubicBezTo>
                  <a:cubicBezTo>
                    <a:pt x="4644" y="7061"/>
                    <a:pt x="4941" y="7001"/>
                    <a:pt x="5227" y="6894"/>
                  </a:cubicBezTo>
                  <a:close/>
                  <a:moveTo>
                    <a:pt x="4203" y="0"/>
                  </a:moveTo>
                  <a:cubicBezTo>
                    <a:pt x="3834" y="0"/>
                    <a:pt x="3501" y="215"/>
                    <a:pt x="3334" y="524"/>
                  </a:cubicBezTo>
                  <a:cubicBezTo>
                    <a:pt x="2620" y="774"/>
                    <a:pt x="2060" y="1298"/>
                    <a:pt x="1727" y="1953"/>
                  </a:cubicBezTo>
                  <a:cubicBezTo>
                    <a:pt x="1687" y="1948"/>
                    <a:pt x="1646" y="1945"/>
                    <a:pt x="1602" y="1945"/>
                  </a:cubicBezTo>
                  <a:cubicBezTo>
                    <a:pt x="1541" y="1945"/>
                    <a:pt x="1475" y="1951"/>
                    <a:pt x="1405" y="1965"/>
                  </a:cubicBezTo>
                  <a:cubicBezTo>
                    <a:pt x="1096" y="2048"/>
                    <a:pt x="834" y="2286"/>
                    <a:pt x="762" y="2596"/>
                  </a:cubicBezTo>
                  <a:cubicBezTo>
                    <a:pt x="715" y="2763"/>
                    <a:pt x="715" y="2941"/>
                    <a:pt x="762" y="3084"/>
                  </a:cubicBezTo>
                  <a:cubicBezTo>
                    <a:pt x="774" y="3120"/>
                    <a:pt x="762" y="3144"/>
                    <a:pt x="738" y="3144"/>
                  </a:cubicBezTo>
                  <a:cubicBezTo>
                    <a:pt x="393" y="3322"/>
                    <a:pt x="179" y="3679"/>
                    <a:pt x="179" y="4072"/>
                  </a:cubicBezTo>
                  <a:cubicBezTo>
                    <a:pt x="179" y="4346"/>
                    <a:pt x="298" y="4620"/>
                    <a:pt x="512" y="4822"/>
                  </a:cubicBezTo>
                  <a:cubicBezTo>
                    <a:pt x="560" y="4870"/>
                    <a:pt x="560" y="4965"/>
                    <a:pt x="560" y="4989"/>
                  </a:cubicBezTo>
                  <a:cubicBezTo>
                    <a:pt x="536" y="5084"/>
                    <a:pt x="536" y="5168"/>
                    <a:pt x="560" y="5263"/>
                  </a:cubicBezTo>
                  <a:cubicBezTo>
                    <a:pt x="619" y="5858"/>
                    <a:pt x="1131" y="6346"/>
                    <a:pt x="1727" y="6370"/>
                  </a:cubicBezTo>
                  <a:lnTo>
                    <a:pt x="1774" y="6370"/>
                  </a:lnTo>
                  <a:cubicBezTo>
                    <a:pt x="1989" y="6370"/>
                    <a:pt x="2191" y="6311"/>
                    <a:pt x="2370" y="6227"/>
                  </a:cubicBezTo>
                  <a:cubicBezTo>
                    <a:pt x="2560" y="6454"/>
                    <a:pt x="2786" y="6632"/>
                    <a:pt x="3024" y="6775"/>
                  </a:cubicBezTo>
                  <a:lnTo>
                    <a:pt x="3024" y="6882"/>
                  </a:lnTo>
                  <a:cubicBezTo>
                    <a:pt x="2620" y="6954"/>
                    <a:pt x="2227" y="7049"/>
                    <a:pt x="1846" y="7180"/>
                  </a:cubicBezTo>
                  <a:cubicBezTo>
                    <a:pt x="1703" y="7228"/>
                    <a:pt x="1608" y="7359"/>
                    <a:pt x="1608" y="7501"/>
                  </a:cubicBezTo>
                  <a:lnTo>
                    <a:pt x="941" y="7740"/>
                  </a:lnTo>
                  <a:cubicBezTo>
                    <a:pt x="381" y="7942"/>
                    <a:pt x="0" y="8478"/>
                    <a:pt x="0" y="9085"/>
                  </a:cubicBezTo>
                  <a:lnTo>
                    <a:pt x="0" y="11240"/>
                  </a:lnTo>
                  <a:cubicBezTo>
                    <a:pt x="0" y="11335"/>
                    <a:pt x="84" y="11407"/>
                    <a:pt x="167" y="11407"/>
                  </a:cubicBezTo>
                  <a:cubicBezTo>
                    <a:pt x="262" y="11407"/>
                    <a:pt x="334" y="11335"/>
                    <a:pt x="334" y="11240"/>
                  </a:cubicBezTo>
                  <a:lnTo>
                    <a:pt x="334" y="9085"/>
                  </a:lnTo>
                  <a:cubicBezTo>
                    <a:pt x="334" y="8621"/>
                    <a:pt x="619" y="8216"/>
                    <a:pt x="1048" y="8073"/>
                  </a:cubicBezTo>
                  <a:lnTo>
                    <a:pt x="1655" y="7859"/>
                  </a:lnTo>
                  <a:cubicBezTo>
                    <a:pt x="1774" y="8394"/>
                    <a:pt x="2036" y="8894"/>
                    <a:pt x="2465" y="9275"/>
                  </a:cubicBezTo>
                  <a:cubicBezTo>
                    <a:pt x="2905" y="9692"/>
                    <a:pt x="3489" y="9930"/>
                    <a:pt x="4096" y="9978"/>
                  </a:cubicBezTo>
                  <a:lnTo>
                    <a:pt x="4096" y="11240"/>
                  </a:lnTo>
                  <a:cubicBezTo>
                    <a:pt x="4096" y="11335"/>
                    <a:pt x="4167" y="11407"/>
                    <a:pt x="4263" y="11407"/>
                  </a:cubicBezTo>
                  <a:cubicBezTo>
                    <a:pt x="4346" y="11407"/>
                    <a:pt x="4418" y="11335"/>
                    <a:pt x="4418" y="11240"/>
                  </a:cubicBezTo>
                  <a:lnTo>
                    <a:pt x="4418" y="9978"/>
                  </a:lnTo>
                  <a:cubicBezTo>
                    <a:pt x="5037" y="9930"/>
                    <a:pt x="5596" y="9692"/>
                    <a:pt x="6061" y="9275"/>
                  </a:cubicBezTo>
                  <a:cubicBezTo>
                    <a:pt x="6477" y="8906"/>
                    <a:pt x="6739" y="8418"/>
                    <a:pt x="6858" y="7859"/>
                  </a:cubicBezTo>
                  <a:lnTo>
                    <a:pt x="7477" y="8073"/>
                  </a:lnTo>
                  <a:cubicBezTo>
                    <a:pt x="7906" y="8216"/>
                    <a:pt x="8192" y="8632"/>
                    <a:pt x="8192" y="9085"/>
                  </a:cubicBezTo>
                  <a:lnTo>
                    <a:pt x="8192" y="11240"/>
                  </a:lnTo>
                  <a:cubicBezTo>
                    <a:pt x="8192" y="11335"/>
                    <a:pt x="8263" y="11407"/>
                    <a:pt x="8347" y="11407"/>
                  </a:cubicBezTo>
                  <a:cubicBezTo>
                    <a:pt x="8442" y="11407"/>
                    <a:pt x="8513" y="11335"/>
                    <a:pt x="8513" y="11240"/>
                  </a:cubicBezTo>
                  <a:lnTo>
                    <a:pt x="8513" y="9085"/>
                  </a:lnTo>
                  <a:cubicBezTo>
                    <a:pt x="8561" y="8442"/>
                    <a:pt x="8192" y="7906"/>
                    <a:pt x="7620" y="7716"/>
                  </a:cubicBezTo>
                  <a:lnTo>
                    <a:pt x="6954" y="7478"/>
                  </a:lnTo>
                  <a:cubicBezTo>
                    <a:pt x="6954" y="7323"/>
                    <a:pt x="6870" y="7192"/>
                    <a:pt x="6715" y="7144"/>
                  </a:cubicBezTo>
                  <a:cubicBezTo>
                    <a:pt x="6334" y="7013"/>
                    <a:pt x="5942" y="6906"/>
                    <a:pt x="5537" y="6847"/>
                  </a:cubicBezTo>
                  <a:lnTo>
                    <a:pt x="5537" y="6751"/>
                  </a:lnTo>
                  <a:cubicBezTo>
                    <a:pt x="5799" y="6597"/>
                    <a:pt x="6013" y="6418"/>
                    <a:pt x="6192" y="6192"/>
                  </a:cubicBezTo>
                  <a:cubicBezTo>
                    <a:pt x="6370" y="6299"/>
                    <a:pt x="6584" y="6346"/>
                    <a:pt x="6787" y="6346"/>
                  </a:cubicBezTo>
                  <a:lnTo>
                    <a:pt x="6834" y="6346"/>
                  </a:lnTo>
                  <a:cubicBezTo>
                    <a:pt x="7442" y="6311"/>
                    <a:pt x="7954" y="5835"/>
                    <a:pt x="8013" y="5227"/>
                  </a:cubicBezTo>
                  <a:cubicBezTo>
                    <a:pt x="8025" y="5132"/>
                    <a:pt x="8025" y="5049"/>
                    <a:pt x="8013" y="4965"/>
                  </a:cubicBezTo>
                  <a:cubicBezTo>
                    <a:pt x="8013" y="4930"/>
                    <a:pt x="8001" y="4846"/>
                    <a:pt x="8061" y="4799"/>
                  </a:cubicBezTo>
                  <a:cubicBezTo>
                    <a:pt x="8263" y="4608"/>
                    <a:pt x="8382" y="4322"/>
                    <a:pt x="8382" y="4037"/>
                  </a:cubicBezTo>
                  <a:cubicBezTo>
                    <a:pt x="8382" y="3644"/>
                    <a:pt x="8180" y="3287"/>
                    <a:pt x="7835" y="3108"/>
                  </a:cubicBezTo>
                  <a:cubicBezTo>
                    <a:pt x="7823" y="3096"/>
                    <a:pt x="7799" y="3072"/>
                    <a:pt x="7799" y="3048"/>
                  </a:cubicBezTo>
                  <a:cubicBezTo>
                    <a:pt x="7847" y="2894"/>
                    <a:pt x="7847" y="2727"/>
                    <a:pt x="7799" y="2560"/>
                  </a:cubicBezTo>
                  <a:cubicBezTo>
                    <a:pt x="7716" y="2251"/>
                    <a:pt x="7466" y="2013"/>
                    <a:pt x="7168" y="1941"/>
                  </a:cubicBezTo>
                  <a:cubicBezTo>
                    <a:pt x="7107" y="1924"/>
                    <a:pt x="7052" y="1913"/>
                    <a:pt x="6999" y="1913"/>
                  </a:cubicBezTo>
                  <a:cubicBezTo>
                    <a:pt x="6980" y="1913"/>
                    <a:pt x="6961" y="1914"/>
                    <a:pt x="6942" y="1917"/>
                  </a:cubicBezTo>
                  <a:cubicBezTo>
                    <a:pt x="6882" y="1608"/>
                    <a:pt x="6692" y="1322"/>
                    <a:pt x="6406" y="1179"/>
                  </a:cubicBezTo>
                  <a:cubicBezTo>
                    <a:pt x="6299" y="596"/>
                    <a:pt x="5799" y="167"/>
                    <a:pt x="5180" y="167"/>
                  </a:cubicBezTo>
                  <a:cubicBezTo>
                    <a:pt x="5060" y="167"/>
                    <a:pt x="4941" y="179"/>
                    <a:pt x="4822" y="227"/>
                  </a:cubicBezTo>
                  <a:cubicBezTo>
                    <a:pt x="4644" y="72"/>
                    <a:pt x="4441" y="0"/>
                    <a:pt x="4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66"/>
            <p:cNvSpPr/>
            <p:nvPr/>
          </p:nvSpPr>
          <p:spPr>
            <a:xfrm>
              <a:off x="5459373" y="2530701"/>
              <a:ext cx="66813" cy="72832"/>
            </a:xfrm>
            <a:custGeom>
              <a:avLst/>
              <a:gdLst/>
              <a:ahLst/>
              <a:cxnLst/>
              <a:rect l="l" t="t" r="r" b="b"/>
              <a:pathLst>
                <a:path w="2109" h="2299" extrusionOk="0">
                  <a:moveTo>
                    <a:pt x="1060" y="346"/>
                  </a:moveTo>
                  <a:cubicBezTo>
                    <a:pt x="1263" y="346"/>
                    <a:pt x="1429" y="512"/>
                    <a:pt x="1429" y="727"/>
                  </a:cubicBezTo>
                  <a:cubicBezTo>
                    <a:pt x="1429" y="929"/>
                    <a:pt x="1263" y="1096"/>
                    <a:pt x="1060" y="1096"/>
                  </a:cubicBezTo>
                  <a:cubicBezTo>
                    <a:pt x="846" y="1096"/>
                    <a:pt x="679" y="929"/>
                    <a:pt x="679" y="727"/>
                  </a:cubicBezTo>
                  <a:cubicBezTo>
                    <a:pt x="679" y="512"/>
                    <a:pt x="846" y="346"/>
                    <a:pt x="1060" y="346"/>
                  </a:cubicBezTo>
                  <a:close/>
                  <a:moveTo>
                    <a:pt x="1775" y="1417"/>
                  </a:moveTo>
                  <a:cubicBezTo>
                    <a:pt x="1679" y="1739"/>
                    <a:pt x="1394" y="1965"/>
                    <a:pt x="1060" y="1965"/>
                  </a:cubicBezTo>
                  <a:cubicBezTo>
                    <a:pt x="715" y="1965"/>
                    <a:pt x="429" y="1727"/>
                    <a:pt x="358" y="1417"/>
                  </a:cubicBezTo>
                  <a:close/>
                  <a:moveTo>
                    <a:pt x="1060" y="0"/>
                  </a:moveTo>
                  <a:cubicBezTo>
                    <a:pt x="667" y="0"/>
                    <a:pt x="358" y="322"/>
                    <a:pt x="358" y="703"/>
                  </a:cubicBezTo>
                  <a:cubicBezTo>
                    <a:pt x="358" y="834"/>
                    <a:pt x="406" y="977"/>
                    <a:pt x="465" y="1072"/>
                  </a:cubicBezTo>
                  <a:lnTo>
                    <a:pt x="167" y="1072"/>
                  </a:lnTo>
                  <a:cubicBezTo>
                    <a:pt x="72" y="1072"/>
                    <a:pt x="1" y="1155"/>
                    <a:pt x="1" y="1239"/>
                  </a:cubicBezTo>
                  <a:cubicBezTo>
                    <a:pt x="1" y="1822"/>
                    <a:pt x="477" y="2298"/>
                    <a:pt x="1060" y="2298"/>
                  </a:cubicBezTo>
                  <a:cubicBezTo>
                    <a:pt x="1632" y="2298"/>
                    <a:pt x="2108" y="1822"/>
                    <a:pt x="2108" y="1239"/>
                  </a:cubicBezTo>
                  <a:cubicBezTo>
                    <a:pt x="2108" y="1155"/>
                    <a:pt x="2037" y="1072"/>
                    <a:pt x="1953" y="1072"/>
                  </a:cubicBezTo>
                  <a:lnTo>
                    <a:pt x="1656" y="1072"/>
                  </a:lnTo>
                  <a:cubicBezTo>
                    <a:pt x="1715" y="977"/>
                    <a:pt x="1751" y="834"/>
                    <a:pt x="1751" y="703"/>
                  </a:cubicBezTo>
                  <a:cubicBezTo>
                    <a:pt x="1751" y="322"/>
                    <a:pt x="1441"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66"/>
            <p:cNvSpPr/>
            <p:nvPr/>
          </p:nvSpPr>
          <p:spPr>
            <a:xfrm>
              <a:off x="5446923" y="2502854"/>
              <a:ext cx="23792" cy="16188"/>
            </a:xfrm>
            <a:custGeom>
              <a:avLst/>
              <a:gdLst/>
              <a:ahLst/>
              <a:cxnLst/>
              <a:rect l="l" t="t" r="r" b="b"/>
              <a:pathLst>
                <a:path w="751" h="511" extrusionOk="0">
                  <a:moveTo>
                    <a:pt x="560" y="1"/>
                  </a:moveTo>
                  <a:cubicBezTo>
                    <a:pt x="534" y="1"/>
                    <a:pt x="506" y="7"/>
                    <a:pt x="477" y="22"/>
                  </a:cubicBezTo>
                  <a:lnTo>
                    <a:pt x="120" y="201"/>
                  </a:lnTo>
                  <a:cubicBezTo>
                    <a:pt x="37" y="248"/>
                    <a:pt x="1" y="355"/>
                    <a:pt x="48" y="427"/>
                  </a:cubicBezTo>
                  <a:cubicBezTo>
                    <a:pt x="84" y="486"/>
                    <a:pt x="132" y="510"/>
                    <a:pt x="203" y="510"/>
                  </a:cubicBezTo>
                  <a:cubicBezTo>
                    <a:pt x="227" y="510"/>
                    <a:pt x="239" y="510"/>
                    <a:pt x="275" y="498"/>
                  </a:cubicBezTo>
                  <a:lnTo>
                    <a:pt x="632" y="320"/>
                  </a:lnTo>
                  <a:cubicBezTo>
                    <a:pt x="715" y="272"/>
                    <a:pt x="751" y="165"/>
                    <a:pt x="703" y="93"/>
                  </a:cubicBezTo>
                  <a:cubicBezTo>
                    <a:pt x="670" y="36"/>
                    <a:pt x="620" y="1"/>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6" name="Google Shape;10916;p66"/>
          <p:cNvGrpSpPr/>
          <p:nvPr/>
        </p:nvGrpSpPr>
        <p:grpSpPr>
          <a:xfrm>
            <a:off x="6255238" y="2412249"/>
            <a:ext cx="271244" cy="360994"/>
            <a:chOff x="6255238" y="2412249"/>
            <a:chExt cx="271244" cy="360994"/>
          </a:xfrm>
          <a:solidFill>
            <a:schemeClr val="accent1"/>
          </a:solidFill>
        </p:grpSpPr>
        <p:sp>
          <p:nvSpPr>
            <p:cNvPr id="10917" name="Google Shape;10917;p66"/>
            <p:cNvSpPr/>
            <p:nvPr/>
          </p:nvSpPr>
          <p:spPr>
            <a:xfrm>
              <a:off x="6351799" y="2554080"/>
              <a:ext cx="10613" cy="15872"/>
            </a:xfrm>
            <a:custGeom>
              <a:avLst/>
              <a:gdLst/>
              <a:ahLst/>
              <a:cxnLst/>
              <a:rect l="l" t="t" r="r" b="b"/>
              <a:pathLst>
                <a:path w="335" h="501" extrusionOk="0">
                  <a:moveTo>
                    <a:pt x="168" y="0"/>
                  </a:moveTo>
                  <a:cubicBezTo>
                    <a:pt x="72" y="0"/>
                    <a:pt x="1" y="72"/>
                    <a:pt x="1" y="167"/>
                  </a:cubicBezTo>
                  <a:lnTo>
                    <a:pt x="1" y="346"/>
                  </a:lnTo>
                  <a:cubicBezTo>
                    <a:pt x="1" y="429"/>
                    <a:pt x="72" y="501"/>
                    <a:pt x="168" y="501"/>
                  </a:cubicBezTo>
                  <a:cubicBezTo>
                    <a:pt x="251" y="501"/>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66"/>
            <p:cNvSpPr/>
            <p:nvPr/>
          </p:nvSpPr>
          <p:spPr>
            <a:xfrm>
              <a:off x="6419720" y="2554080"/>
              <a:ext cx="10581" cy="15872"/>
            </a:xfrm>
            <a:custGeom>
              <a:avLst/>
              <a:gdLst/>
              <a:ahLst/>
              <a:cxnLst/>
              <a:rect l="l" t="t" r="r" b="b"/>
              <a:pathLst>
                <a:path w="334" h="501" extrusionOk="0">
                  <a:moveTo>
                    <a:pt x="167" y="0"/>
                  </a:moveTo>
                  <a:cubicBezTo>
                    <a:pt x="71" y="0"/>
                    <a:pt x="0" y="72"/>
                    <a:pt x="0" y="167"/>
                  </a:cubicBezTo>
                  <a:lnTo>
                    <a:pt x="0" y="346"/>
                  </a:lnTo>
                  <a:cubicBezTo>
                    <a:pt x="0" y="429"/>
                    <a:pt x="71" y="501"/>
                    <a:pt x="167" y="501"/>
                  </a:cubicBezTo>
                  <a:cubicBezTo>
                    <a:pt x="250" y="501"/>
                    <a:pt x="321" y="429"/>
                    <a:pt x="321" y="346"/>
                  </a:cubicBezTo>
                  <a:lnTo>
                    <a:pt x="321"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66"/>
            <p:cNvSpPr/>
            <p:nvPr/>
          </p:nvSpPr>
          <p:spPr>
            <a:xfrm>
              <a:off x="6368399" y="2593775"/>
              <a:ext cx="45302" cy="15777"/>
            </a:xfrm>
            <a:custGeom>
              <a:avLst/>
              <a:gdLst/>
              <a:ahLst/>
              <a:cxnLst/>
              <a:rect l="l" t="t" r="r" b="b"/>
              <a:pathLst>
                <a:path w="1430" h="498" extrusionOk="0">
                  <a:moveTo>
                    <a:pt x="179" y="1"/>
                  </a:moveTo>
                  <a:cubicBezTo>
                    <a:pt x="135" y="1"/>
                    <a:pt x="90" y="15"/>
                    <a:pt x="60" y="45"/>
                  </a:cubicBezTo>
                  <a:cubicBezTo>
                    <a:pt x="1" y="105"/>
                    <a:pt x="1" y="224"/>
                    <a:pt x="60" y="283"/>
                  </a:cubicBezTo>
                  <a:cubicBezTo>
                    <a:pt x="203" y="426"/>
                    <a:pt x="441" y="498"/>
                    <a:pt x="715" y="498"/>
                  </a:cubicBezTo>
                  <a:cubicBezTo>
                    <a:pt x="977" y="498"/>
                    <a:pt x="1215" y="414"/>
                    <a:pt x="1370" y="283"/>
                  </a:cubicBezTo>
                  <a:cubicBezTo>
                    <a:pt x="1430" y="200"/>
                    <a:pt x="1430" y="105"/>
                    <a:pt x="1370" y="45"/>
                  </a:cubicBezTo>
                  <a:cubicBezTo>
                    <a:pt x="1340" y="15"/>
                    <a:pt x="1299" y="1"/>
                    <a:pt x="1255" y="1"/>
                  </a:cubicBezTo>
                  <a:cubicBezTo>
                    <a:pt x="1212" y="1"/>
                    <a:pt x="1168" y="15"/>
                    <a:pt x="1132" y="45"/>
                  </a:cubicBezTo>
                  <a:cubicBezTo>
                    <a:pt x="1072" y="105"/>
                    <a:pt x="918" y="176"/>
                    <a:pt x="715" y="176"/>
                  </a:cubicBezTo>
                  <a:cubicBezTo>
                    <a:pt x="501" y="176"/>
                    <a:pt x="358" y="105"/>
                    <a:pt x="298" y="45"/>
                  </a:cubicBezTo>
                  <a:cubicBezTo>
                    <a:pt x="269" y="15"/>
                    <a:pt x="22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66"/>
            <p:cNvSpPr/>
            <p:nvPr/>
          </p:nvSpPr>
          <p:spPr>
            <a:xfrm>
              <a:off x="6255238" y="2412249"/>
              <a:ext cx="271244" cy="360994"/>
            </a:xfrm>
            <a:custGeom>
              <a:avLst/>
              <a:gdLst/>
              <a:ahLst/>
              <a:cxnLst/>
              <a:rect l="l" t="t" r="r" b="b"/>
              <a:pathLst>
                <a:path w="8562" h="11395" extrusionOk="0">
                  <a:moveTo>
                    <a:pt x="4287" y="334"/>
                  </a:moveTo>
                  <a:cubicBezTo>
                    <a:pt x="5621" y="334"/>
                    <a:pt x="6442" y="751"/>
                    <a:pt x="6442" y="1072"/>
                  </a:cubicBezTo>
                  <a:lnTo>
                    <a:pt x="6442" y="1489"/>
                  </a:lnTo>
                  <a:cubicBezTo>
                    <a:pt x="5823" y="1215"/>
                    <a:pt x="5073" y="1084"/>
                    <a:pt x="4287" y="1084"/>
                  </a:cubicBezTo>
                  <a:cubicBezTo>
                    <a:pt x="3501" y="1084"/>
                    <a:pt x="2763" y="1227"/>
                    <a:pt x="2132" y="1489"/>
                  </a:cubicBezTo>
                  <a:lnTo>
                    <a:pt x="2132" y="1072"/>
                  </a:lnTo>
                  <a:cubicBezTo>
                    <a:pt x="2132" y="775"/>
                    <a:pt x="2942" y="334"/>
                    <a:pt x="4287" y="334"/>
                  </a:cubicBezTo>
                  <a:close/>
                  <a:moveTo>
                    <a:pt x="4299" y="1394"/>
                  </a:moveTo>
                  <a:cubicBezTo>
                    <a:pt x="5263" y="1394"/>
                    <a:pt x="6168" y="1632"/>
                    <a:pt x="6859" y="2049"/>
                  </a:cubicBezTo>
                  <a:cubicBezTo>
                    <a:pt x="7514" y="2453"/>
                    <a:pt x="7871" y="2989"/>
                    <a:pt x="7871" y="3549"/>
                  </a:cubicBezTo>
                  <a:cubicBezTo>
                    <a:pt x="7871" y="3882"/>
                    <a:pt x="7740" y="4204"/>
                    <a:pt x="7478" y="4501"/>
                  </a:cubicBezTo>
                  <a:lnTo>
                    <a:pt x="7478" y="3549"/>
                  </a:lnTo>
                  <a:cubicBezTo>
                    <a:pt x="7478" y="3084"/>
                    <a:pt x="7180" y="2656"/>
                    <a:pt x="6633" y="2334"/>
                  </a:cubicBezTo>
                  <a:cubicBezTo>
                    <a:pt x="6608" y="2318"/>
                    <a:pt x="6579" y="2310"/>
                    <a:pt x="6550" y="2310"/>
                  </a:cubicBezTo>
                  <a:cubicBezTo>
                    <a:pt x="6495" y="2310"/>
                    <a:pt x="6438" y="2339"/>
                    <a:pt x="6406" y="2394"/>
                  </a:cubicBezTo>
                  <a:cubicBezTo>
                    <a:pt x="6371" y="2465"/>
                    <a:pt x="6395" y="2572"/>
                    <a:pt x="6466" y="2608"/>
                  </a:cubicBezTo>
                  <a:cubicBezTo>
                    <a:pt x="6918" y="2882"/>
                    <a:pt x="7157" y="3204"/>
                    <a:pt x="7157" y="3537"/>
                  </a:cubicBezTo>
                  <a:lnTo>
                    <a:pt x="7157" y="6394"/>
                  </a:lnTo>
                  <a:cubicBezTo>
                    <a:pt x="7157" y="6990"/>
                    <a:pt x="7299" y="7490"/>
                    <a:pt x="7418" y="7823"/>
                  </a:cubicBezTo>
                  <a:cubicBezTo>
                    <a:pt x="7454" y="7906"/>
                    <a:pt x="7418" y="8002"/>
                    <a:pt x="7359" y="8049"/>
                  </a:cubicBezTo>
                  <a:cubicBezTo>
                    <a:pt x="7157" y="8216"/>
                    <a:pt x="6847" y="8407"/>
                    <a:pt x="6395" y="8573"/>
                  </a:cubicBezTo>
                  <a:lnTo>
                    <a:pt x="5894" y="8383"/>
                  </a:lnTo>
                  <a:cubicBezTo>
                    <a:pt x="5668" y="8311"/>
                    <a:pt x="5537" y="8109"/>
                    <a:pt x="5537" y="7871"/>
                  </a:cubicBezTo>
                  <a:lnTo>
                    <a:pt x="5537" y="7144"/>
                  </a:lnTo>
                  <a:cubicBezTo>
                    <a:pt x="6275" y="6704"/>
                    <a:pt x="6787" y="5906"/>
                    <a:pt x="6787" y="4978"/>
                  </a:cubicBezTo>
                  <a:lnTo>
                    <a:pt x="6787" y="4263"/>
                  </a:lnTo>
                  <a:cubicBezTo>
                    <a:pt x="6787" y="3775"/>
                    <a:pt x="6383" y="3394"/>
                    <a:pt x="5906" y="3394"/>
                  </a:cubicBezTo>
                  <a:lnTo>
                    <a:pt x="5621" y="3394"/>
                  </a:lnTo>
                  <a:lnTo>
                    <a:pt x="4775" y="2537"/>
                  </a:lnTo>
                  <a:cubicBezTo>
                    <a:pt x="4744" y="2514"/>
                    <a:pt x="4703" y="2495"/>
                    <a:pt x="4662" y="2495"/>
                  </a:cubicBezTo>
                  <a:cubicBezTo>
                    <a:pt x="4640" y="2495"/>
                    <a:pt x="4617" y="2501"/>
                    <a:pt x="4597" y="2513"/>
                  </a:cubicBezTo>
                  <a:cubicBezTo>
                    <a:pt x="4537" y="2537"/>
                    <a:pt x="4490" y="2596"/>
                    <a:pt x="4490" y="2656"/>
                  </a:cubicBezTo>
                  <a:lnTo>
                    <a:pt x="4490" y="3382"/>
                  </a:lnTo>
                  <a:lnTo>
                    <a:pt x="3585" y="3382"/>
                  </a:lnTo>
                  <a:cubicBezTo>
                    <a:pt x="3489" y="3382"/>
                    <a:pt x="3418" y="3465"/>
                    <a:pt x="3418" y="3549"/>
                  </a:cubicBezTo>
                  <a:cubicBezTo>
                    <a:pt x="3418" y="3644"/>
                    <a:pt x="3489" y="3715"/>
                    <a:pt x="3585" y="3715"/>
                  </a:cubicBezTo>
                  <a:lnTo>
                    <a:pt x="4656" y="3715"/>
                  </a:lnTo>
                  <a:cubicBezTo>
                    <a:pt x="4740" y="3715"/>
                    <a:pt x="4823" y="3644"/>
                    <a:pt x="4823" y="3549"/>
                  </a:cubicBezTo>
                  <a:lnTo>
                    <a:pt x="4823" y="3061"/>
                  </a:lnTo>
                  <a:lnTo>
                    <a:pt x="5430" y="3668"/>
                  </a:lnTo>
                  <a:cubicBezTo>
                    <a:pt x="5454" y="3704"/>
                    <a:pt x="5502" y="3715"/>
                    <a:pt x="5549" y="3715"/>
                  </a:cubicBezTo>
                  <a:lnTo>
                    <a:pt x="5906" y="3715"/>
                  </a:lnTo>
                  <a:cubicBezTo>
                    <a:pt x="6204" y="3715"/>
                    <a:pt x="6454" y="3954"/>
                    <a:pt x="6454" y="4263"/>
                  </a:cubicBezTo>
                  <a:lnTo>
                    <a:pt x="6454" y="4978"/>
                  </a:lnTo>
                  <a:cubicBezTo>
                    <a:pt x="6454" y="6168"/>
                    <a:pt x="5490" y="7144"/>
                    <a:pt x="4299" y="7144"/>
                  </a:cubicBezTo>
                  <a:cubicBezTo>
                    <a:pt x="3108" y="7144"/>
                    <a:pt x="2144" y="6168"/>
                    <a:pt x="2144" y="4978"/>
                  </a:cubicBezTo>
                  <a:lnTo>
                    <a:pt x="2144" y="4263"/>
                  </a:lnTo>
                  <a:cubicBezTo>
                    <a:pt x="2144" y="3966"/>
                    <a:pt x="2382" y="3715"/>
                    <a:pt x="2692" y="3715"/>
                  </a:cubicBezTo>
                  <a:lnTo>
                    <a:pt x="2870" y="3715"/>
                  </a:lnTo>
                  <a:cubicBezTo>
                    <a:pt x="2954" y="3715"/>
                    <a:pt x="3037" y="3644"/>
                    <a:pt x="3037" y="3549"/>
                  </a:cubicBezTo>
                  <a:cubicBezTo>
                    <a:pt x="3037" y="3465"/>
                    <a:pt x="2954" y="3382"/>
                    <a:pt x="2870" y="3382"/>
                  </a:cubicBezTo>
                  <a:lnTo>
                    <a:pt x="2692" y="3382"/>
                  </a:lnTo>
                  <a:cubicBezTo>
                    <a:pt x="2204" y="3382"/>
                    <a:pt x="1811" y="3787"/>
                    <a:pt x="1811" y="4263"/>
                  </a:cubicBezTo>
                  <a:lnTo>
                    <a:pt x="1811" y="4978"/>
                  </a:lnTo>
                  <a:cubicBezTo>
                    <a:pt x="1811" y="5906"/>
                    <a:pt x="2323" y="6704"/>
                    <a:pt x="3061" y="7133"/>
                  </a:cubicBezTo>
                  <a:lnTo>
                    <a:pt x="3061" y="7871"/>
                  </a:lnTo>
                  <a:cubicBezTo>
                    <a:pt x="3061" y="8109"/>
                    <a:pt x="2918" y="8299"/>
                    <a:pt x="2704" y="8383"/>
                  </a:cubicBezTo>
                  <a:lnTo>
                    <a:pt x="2204" y="8561"/>
                  </a:lnTo>
                  <a:cubicBezTo>
                    <a:pt x="1751" y="8407"/>
                    <a:pt x="1430" y="8204"/>
                    <a:pt x="1251" y="8061"/>
                  </a:cubicBezTo>
                  <a:cubicBezTo>
                    <a:pt x="1168" y="8014"/>
                    <a:pt x="1144" y="7930"/>
                    <a:pt x="1192" y="7835"/>
                  </a:cubicBezTo>
                  <a:cubicBezTo>
                    <a:pt x="1311" y="7514"/>
                    <a:pt x="1453" y="7002"/>
                    <a:pt x="1453" y="6406"/>
                  </a:cubicBezTo>
                  <a:lnTo>
                    <a:pt x="1453" y="3549"/>
                  </a:lnTo>
                  <a:cubicBezTo>
                    <a:pt x="1453" y="2775"/>
                    <a:pt x="2763" y="2108"/>
                    <a:pt x="4311" y="2108"/>
                  </a:cubicBezTo>
                  <a:cubicBezTo>
                    <a:pt x="4859" y="2108"/>
                    <a:pt x="5394" y="2180"/>
                    <a:pt x="5859" y="2346"/>
                  </a:cubicBezTo>
                  <a:cubicBezTo>
                    <a:pt x="5878" y="2351"/>
                    <a:pt x="5896" y="2353"/>
                    <a:pt x="5914" y="2353"/>
                  </a:cubicBezTo>
                  <a:cubicBezTo>
                    <a:pt x="5985" y="2353"/>
                    <a:pt x="6044" y="2315"/>
                    <a:pt x="6073" y="2239"/>
                  </a:cubicBezTo>
                  <a:cubicBezTo>
                    <a:pt x="6097" y="2156"/>
                    <a:pt x="6049" y="2061"/>
                    <a:pt x="5966" y="2037"/>
                  </a:cubicBezTo>
                  <a:cubicBezTo>
                    <a:pt x="5478" y="1870"/>
                    <a:pt x="4894" y="1775"/>
                    <a:pt x="4311" y="1775"/>
                  </a:cubicBezTo>
                  <a:cubicBezTo>
                    <a:pt x="3478" y="1775"/>
                    <a:pt x="2692" y="1953"/>
                    <a:pt x="2096" y="2275"/>
                  </a:cubicBezTo>
                  <a:cubicBezTo>
                    <a:pt x="1465" y="2596"/>
                    <a:pt x="1108" y="3061"/>
                    <a:pt x="1108" y="3549"/>
                  </a:cubicBezTo>
                  <a:lnTo>
                    <a:pt x="1108" y="4501"/>
                  </a:lnTo>
                  <a:cubicBezTo>
                    <a:pt x="858" y="4204"/>
                    <a:pt x="727" y="3882"/>
                    <a:pt x="727" y="3549"/>
                  </a:cubicBezTo>
                  <a:cubicBezTo>
                    <a:pt x="727" y="2989"/>
                    <a:pt x="1084" y="2465"/>
                    <a:pt x="1739" y="2049"/>
                  </a:cubicBezTo>
                  <a:cubicBezTo>
                    <a:pt x="2418" y="1632"/>
                    <a:pt x="3335" y="1394"/>
                    <a:pt x="4299" y="1394"/>
                  </a:cubicBezTo>
                  <a:close/>
                  <a:moveTo>
                    <a:pt x="5192" y="7323"/>
                  </a:moveTo>
                  <a:lnTo>
                    <a:pt x="5192" y="7883"/>
                  </a:lnTo>
                  <a:cubicBezTo>
                    <a:pt x="5192" y="8252"/>
                    <a:pt x="5430" y="8585"/>
                    <a:pt x="5775" y="8716"/>
                  </a:cubicBezTo>
                  <a:lnTo>
                    <a:pt x="6430" y="8942"/>
                  </a:lnTo>
                  <a:cubicBezTo>
                    <a:pt x="6264" y="9323"/>
                    <a:pt x="5978" y="9669"/>
                    <a:pt x="5621" y="9919"/>
                  </a:cubicBezTo>
                  <a:cubicBezTo>
                    <a:pt x="5240" y="10204"/>
                    <a:pt x="4763" y="10359"/>
                    <a:pt x="4287" y="10359"/>
                  </a:cubicBezTo>
                  <a:cubicBezTo>
                    <a:pt x="3347" y="10359"/>
                    <a:pt x="2501" y="9788"/>
                    <a:pt x="2144" y="8942"/>
                  </a:cubicBezTo>
                  <a:lnTo>
                    <a:pt x="2799" y="8716"/>
                  </a:lnTo>
                  <a:cubicBezTo>
                    <a:pt x="3156" y="8597"/>
                    <a:pt x="3382" y="8252"/>
                    <a:pt x="3382" y="7883"/>
                  </a:cubicBezTo>
                  <a:lnTo>
                    <a:pt x="3382" y="7323"/>
                  </a:lnTo>
                  <a:cubicBezTo>
                    <a:pt x="3656" y="7418"/>
                    <a:pt x="3954" y="7478"/>
                    <a:pt x="4287" y="7478"/>
                  </a:cubicBezTo>
                  <a:cubicBezTo>
                    <a:pt x="4597" y="7478"/>
                    <a:pt x="4906" y="7418"/>
                    <a:pt x="5192" y="7323"/>
                  </a:cubicBezTo>
                  <a:close/>
                  <a:moveTo>
                    <a:pt x="4263" y="1"/>
                  </a:moveTo>
                  <a:cubicBezTo>
                    <a:pt x="3061" y="1"/>
                    <a:pt x="1787" y="370"/>
                    <a:pt x="1787" y="1048"/>
                  </a:cubicBezTo>
                  <a:lnTo>
                    <a:pt x="1787" y="1632"/>
                  </a:lnTo>
                  <a:cubicBezTo>
                    <a:pt x="1692" y="1680"/>
                    <a:pt x="1620" y="1727"/>
                    <a:pt x="1525" y="1787"/>
                  </a:cubicBezTo>
                  <a:cubicBezTo>
                    <a:pt x="775" y="2263"/>
                    <a:pt x="358" y="2882"/>
                    <a:pt x="358" y="3573"/>
                  </a:cubicBezTo>
                  <a:cubicBezTo>
                    <a:pt x="358" y="4085"/>
                    <a:pt x="608" y="4573"/>
                    <a:pt x="1072" y="5001"/>
                  </a:cubicBezTo>
                  <a:lnTo>
                    <a:pt x="1072" y="6406"/>
                  </a:lnTo>
                  <a:cubicBezTo>
                    <a:pt x="1072" y="6978"/>
                    <a:pt x="918" y="7478"/>
                    <a:pt x="811" y="7716"/>
                  </a:cubicBezTo>
                  <a:cubicBezTo>
                    <a:pt x="727" y="7942"/>
                    <a:pt x="799" y="8192"/>
                    <a:pt x="989" y="8335"/>
                  </a:cubicBezTo>
                  <a:cubicBezTo>
                    <a:pt x="1144" y="8430"/>
                    <a:pt x="1370" y="8585"/>
                    <a:pt x="1680" y="8728"/>
                  </a:cubicBezTo>
                  <a:lnTo>
                    <a:pt x="811" y="9049"/>
                  </a:lnTo>
                  <a:cubicBezTo>
                    <a:pt x="322" y="9228"/>
                    <a:pt x="1" y="9681"/>
                    <a:pt x="1" y="10204"/>
                  </a:cubicBezTo>
                  <a:lnTo>
                    <a:pt x="1" y="11228"/>
                  </a:lnTo>
                  <a:cubicBezTo>
                    <a:pt x="1" y="11324"/>
                    <a:pt x="72" y="11395"/>
                    <a:pt x="156" y="11395"/>
                  </a:cubicBezTo>
                  <a:cubicBezTo>
                    <a:pt x="251" y="11395"/>
                    <a:pt x="322" y="11324"/>
                    <a:pt x="322" y="11228"/>
                  </a:cubicBezTo>
                  <a:lnTo>
                    <a:pt x="322" y="10204"/>
                  </a:lnTo>
                  <a:cubicBezTo>
                    <a:pt x="322" y="9823"/>
                    <a:pt x="560" y="9478"/>
                    <a:pt x="918" y="9359"/>
                  </a:cubicBezTo>
                  <a:lnTo>
                    <a:pt x="1799" y="9038"/>
                  </a:lnTo>
                  <a:cubicBezTo>
                    <a:pt x="2215" y="10026"/>
                    <a:pt x="3180" y="10681"/>
                    <a:pt x="4251" y="10681"/>
                  </a:cubicBezTo>
                  <a:cubicBezTo>
                    <a:pt x="4799" y="10681"/>
                    <a:pt x="5335" y="10514"/>
                    <a:pt x="5787" y="10192"/>
                  </a:cubicBezTo>
                  <a:cubicBezTo>
                    <a:pt x="6204" y="9895"/>
                    <a:pt x="6514" y="9502"/>
                    <a:pt x="6704" y="9038"/>
                  </a:cubicBezTo>
                  <a:lnTo>
                    <a:pt x="7585" y="9359"/>
                  </a:lnTo>
                  <a:cubicBezTo>
                    <a:pt x="7942" y="9490"/>
                    <a:pt x="8180" y="9835"/>
                    <a:pt x="8180" y="10204"/>
                  </a:cubicBezTo>
                  <a:lnTo>
                    <a:pt x="8180" y="11228"/>
                  </a:lnTo>
                  <a:cubicBezTo>
                    <a:pt x="8180" y="11324"/>
                    <a:pt x="8252" y="11395"/>
                    <a:pt x="8347" y="11395"/>
                  </a:cubicBezTo>
                  <a:cubicBezTo>
                    <a:pt x="8431" y="11395"/>
                    <a:pt x="8514" y="11324"/>
                    <a:pt x="8514" y="11228"/>
                  </a:cubicBezTo>
                  <a:lnTo>
                    <a:pt x="8514" y="10204"/>
                  </a:lnTo>
                  <a:cubicBezTo>
                    <a:pt x="8561" y="9681"/>
                    <a:pt x="8216" y="9204"/>
                    <a:pt x="7728" y="9049"/>
                  </a:cubicBezTo>
                  <a:lnTo>
                    <a:pt x="6859" y="8728"/>
                  </a:lnTo>
                  <a:cubicBezTo>
                    <a:pt x="7157" y="8585"/>
                    <a:pt x="7395" y="8454"/>
                    <a:pt x="7549" y="8335"/>
                  </a:cubicBezTo>
                  <a:cubicBezTo>
                    <a:pt x="7740" y="8192"/>
                    <a:pt x="7811" y="7942"/>
                    <a:pt x="7728" y="7716"/>
                  </a:cubicBezTo>
                  <a:cubicBezTo>
                    <a:pt x="7633" y="7466"/>
                    <a:pt x="7466" y="6978"/>
                    <a:pt x="7466" y="6406"/>
                  </a:cubicBezTo>
                  <a:lnTo>
                    <a:pt x="7466" y="5001"/>
                  </a:lnTo>
                  <a:cubicBezTo>
                    <a:pt x="7930" y="4585"/>
                    <a:pt x="8180" y="4085"/>
                    <a:pt x="8180" y="3573"/>
                  </a:cubicBezTo>
                  <a:cubicBezTo>
                    <a:pt x="8180" y="2882"/>
                    <a:pt x="7764" y="2263"/>
                    <a:pt x="7002" y="1787"/>
                  </a:cubicBezTo>
                  <a:cubicBezTo>
                    <a:pt x="6930" y="1739"/>
                    <a:pt x="6847" y="1680"/>
                    <a:pt x="6752" y="1632"/>
                  </a:cubicBezTo>
                  <a:lnTo>
                    <a:pt x="6752" y="1048"/>
                  </a:lnTo>
                  <a:cubicBezTo>
                    <a:pt x="6752" y="370"/>
                    <a:pt x="5478"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66"/>
            <p:cNvSpPr/>
            <p:nvPr/>
          </p:nvSpPr>
          <p:spPr>
            <a:xfrm>
              <a:off x="6345779" y="2535167"/>
              <a:ext cx="22651" cy="12545"/>
            </a:xfrm>
            <a:custGeom>
              <a:avLst/>
              <a:gdLst/>
              <a:ahLst/>
              <a:cxnLst/>
              <a:rect l="l" t="t" r="r" b="b"/>
              <a:pathLst>
                <a:path w="715" h="396" extrusionOk="0">
                  <a:moveTo>
                    <a:pt x="529" y="0"/>
                  </a:moveTo>
                  <a:cubicBezTo>
                    <a:pt x="520" y="0"/>
                    <a:pt x="510" y="1"/>
                    <a:pt x="500" y="2"/>
                  </a:cubicBezTo>
                  <a:lnTo>
                    <a:pt x="143" y="74"/>
                  </a:lnTo>
                  <a:cubicBezTo>
                    <a:pt x="60" y="86"/>
                    <a:pt x="0" y="181"/>
                    <a:pt x="12" y="264"/>
                  </a:cubicBezTo>
                  <a:cubicBezTo>
                    <a:pt x="24" y="336"/>
                    <a:pt x="96" y="395"/>
                    <a:pt x="179" y="395"/>
                  </a:cubicBezTo>
                  <a:lnTo>
                    <a:pt x="203" y="395"/>
                  </a:lnTo>
                  <a:lnTo>
                    <a:pt x="560" y="324"/>
                  </a:lnTo>
                  <a:cubicBezTo>
                    <a:pt x="667" y="312"/>
                    <a:pt x="715" y="228"/>
                    <a:pt x="703" y="133"/>
                  </a:cubicBezTo>
                  <a:cubicBezTo>
                    <a:pt x="681" y="48"/>
                    <a:pt x="612" y="0"/>
                    <a:pt x="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66"/>
            <p:cNvSpPr/>
            <p:nvPr/>
          </p:nvSpPr>
          <p:spPr>
            <a:xfrm>
              <a:off x="6413670" y="2535167"/>
              <a:ext cx="22651" cy="12545"/>
            </a:xfrm>
            <a:custGeom>
              <a:avLst/>
              <a:gdLst/>
              <a:ahLst/>
              <a:cxnLst/>
              <a:rect l="l" t="t" r="r" b="b"/>
              <a:pathLst>
                <a:path w="715" h="396" extrusionOk="0">
                  <a:moveTo>
                    <a:pt x="177" y="0"/>
                  </a:moveTo>
                  <a:cubicBezTo>
                    <a:pt x="101" y="0"/>
                    <a:pt x="23" y="48"/>
                    <a:pt x="12" y="133"/>
                  </a:cubicBezTo>
                  <a:cubicBezTo>
                    <a:pt x="1" y="228"/>
                    <a:pt x="60" y="312"/>
                    <a:pt x="143" y="324"/>
                  </a:cubicBezTo>
                  <a:lnTo>
                    <a:pt x="501" y="395"/>
                  </a:lnTo>
                  <a:lnTo>
                    <a:pt x="536" y="395"/>
                  </a:lnTo>
                  <a:cubicBezTo>
                    <a:pt x="608" y="395"/>
                    <a:pt x="679" y="336"/>
                    <a:pt x="703" y="264"/>
                  </a:cubicBezTo>
                  <a:cubicBezTo>
                    <a:pt x="715" y="193"/>
                    <a:pt x="655" y="109"/>
                    <a:pt x="560" y="74"/>
                  </a:cubicBezTo>
                  <a:lnTo>
                    <a:pt x="203" y="2"/>
                  </a:lnTo>
                  <a:cubicBezTo>
                    <a:pt x="194" y="1"/>
                    <a:pt x="186"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3" name="Google Shape;10923;p66"/>
          <p:cNvGrpSpPr/>
          <p:nvPr/>
        </p:nvGrpSpPr>
        <p:grpSpPr>
          <a:xfrm>
            <a:off x="2185372" y="1957799"/>
            <a:ext cx="366664" cy="366981"/>
            <a:chOff x="2185372" y="1957799"/>
            <a:chExt cx="366664" cy="366981"/>
          </a:xfrm>
          <a:solidFill>
            <a:schemeClr val="accent1"/>
          </a:solidFill>
        </p:grpSpPr>
        <p:sp>
          <p:nvSpPr>
            <p:cNvPr id="10924" name="Google Shape;10924;p66"/>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66"/>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66"/>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66"/>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66"/>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66"/>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66"/>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66"/>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2" name="Google Shape;10932;p66"/>
          <p:cNvGrpSpPr/>
          <p:nvPr/>
        </p:nvGrpSpPr>
        <p:grpSpPr>
          <a:xfrm>
            <a:off x="1737258" y="1988371"/>
            <a:ext cx="370814" cy="307359"/>
            <a:chOff x="1737258" y="1988371"/>
            <a:chExt cx="370814" cy="307359"/>
          </a:xfrm>
          <a:solidFill>
            <a:schemeClr val="accent1"/>
          </a:solidFill>
        </p:grpSpPr>
        <p:sp>
          <p:nvSpPr>
            <p:cNvPr id="10933" name="Google Shape;10933;p66"/>
            <p:cNvSpPr/>
            <p:nvPr/>
          </p:nvSpPr>
          <p:spPr>
            <a:xfrm>
              <a:off x="1963200" y="1996607"/>
              <a:ext cx="144873" cy="144492"/>
            </a:xfrm>
            <a:custGeom>
              <a:avLst/>
              <a:gdLst/>
              <a:ahLst/>
              <a:cxnLst/>
              <a:rect l="l" t="t" r="r" b="b"/>
              <a:pathLst>
                <a:path w="4573" h="4561" extrusionOk="0">
                  <a:moveTo>
                    <a:pt x="167" y="0"/>
                  </a:moveTo>
                  <a:cubicBezTo>
                    <a:pt x="72" y="0"/>
                    <a:pt x="1" y="83"/>
                    <a:pt x="1" y="167"/>
                  </a:cubicBezTo>
                  <a:lnTo>
                    <a:pt x="1" y="4393"/>
                  </a:lnTo>
                  <a:cubicBezTo>
                    <a:pt x="1" y="4489"/>
                    <a:pt x="72" y="4560"/>
                    <a:pt x="167" y="4560"/>
                  </a:cubicBezTo>
                  <a:lnTo>
                    <a:pt x="4394" y="4560"/>
                  </a:lnTo>
                  <a:cubicBezTo>
                    <a:pt x="4477" y="4560"/>
                    <a:pt x="4561" y="4489"/>
                    <a:pt x="4561" y="4393"/>
                  </a:cubicBezTo>
                  <a:cubicBezTo>
                    <a:pt x="4573" y="3596"/>
                    <a:pt x="4346" y="2798"/>
                    <a:pt x="3930" y="2119"/>
                  </a:cubicBezTo>
                  <a:cubicBezTo>
                    <a:pt x="3897" y="2070"/>
                    <a:pt x="3842" y="2038"/>
                    <a:pt x="3780" y="2038"/>
                  </a:cubicBezTo>
                  <a:cubicBezTo>
                    <a:pt x="3751" y="2038"/>
                    <a:pt x="3721" y="2045"/>
                    <a:pt x="3692" y="2060"/>
                  </a:cubicBezTo>
                  <a:cubicBezTo>
                    <a:pt x="3620" y="2107"/>
                    <a:pt x="3584" y="2203"/>
                    <a:pt x="3632" y="2298"/>
                  </a:cubicBezTo>
                  <a:cubicBezTo>
                    <a:pt x="3989" y="2881"/>
                    <a:pt x="4204" y="3548"/>
                    <a:pt x="4227" y="4227"/>
                  </a:cubicBezTo>
                  <a:lnTo>
                    <a:pt x="346" y="4227"/>
                  </a:lnTo>
                  <a:lnTo>
                    <a:pt x="346" y="345"/>
                  </a:lnTo>
                  <a:cubicBezTo>
                    <a:pt x="1465" y="393"/>
                    <a:pt x="2513" y="893"/>
                    <a:pt x="3251" y="1762"/>
                  </a:cubicBezTo>
                  <a:cubicBezTo>
                    <a:pt x="3276" y="1800"/>
                    <a:pt x="3317" y="1817"/>
                    <a:pt x="3363" y="1817"/>
                  </a:cubicBezTo>
                  <a:cubicBezTo>
                    <a:pt x="3404" y="1817"/>
                    <a:pt x="3449" y="1803"/>
                    <a:pt x="3489" y="1774"/>
                  </a:cubicBezTo>
                  <a:cubicBezTo>
                    <a:pt x="3561" y="1715"/>
                    <a:pt x="3561" y="1607"/>
                    <a:pt x="3501" y="1536"/>
                  </a:cubicBezTo>
                  <a:cubicBezTo>
                    <a:pt x="2668" y="560"/>
                    <a:pt x="144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66"/>
            <p:cNvSpPr/>
            <p:nvPr/>
          </p:nvSpPr>
          <p:spPr>
            <a:xfrm>
              <a:off x="1737258" y="1988371"/>
              <a:ext cx="350064" cy="307359"/>
            </a:xfrm>
            <a:custGeom>
              <a:avLst/>
              <a:gdLst/>
              <a:ahLst/>
              <a:cxnLst/>
              <a:rect l="l" t="t" r="r" b="b"/>
              <a:pathLst>
                <a:path w="11050" h="9702" extrusionOk="0">
                  <a:moveTo>
                    <a:pt x="10693" y="5463"/>
                  </a:moveTo>
                  <a:cubicBezTo>
                    <a:pt x="10621" y="7320"/>
                    <a:pt x="9323" y="8868"/>
                    <a:pt x="7502" y="9249"/>
                  </a:cubicBezTo>
                  <a:lnTo>
                    <a:pt x="6847" y="5463"/>
                  </a:lnTo>
                  <a:close/>
                  <a:moveTo>
                    <a:pt x="6537" y="5666"/>
                  </a:moveTo>
                  <a:lnTo>
                    <a:pt x="7168" y="9297"/>
                  </a:lnTo>
                  <a:cubicBezTo>
                    <a:pt x="7002" y="9345"/>
                    <a:pt x="6823" y="9345"/>
                    <a:pt x="6656" y="9345"/>
                  </a:cubicBezTo>
                  <a:cubicBezTo>
                    <a:pt x="5752" y="9345"/>
                    <a:pt x="4859" y="9035"/>
                    <a:pt x="4144" y="8463"/>
                  </a:cubicBezTo>
                  <a:lnTo>
                    <a:pt x="4561" y="7975"/>
                  </a:lnTo>
                  <a:lnTo>
                    <a:pt x="6537" y="5666"/>
                  </a:lnTo>
                  <a:close/>
                  <a:moveTo>
                    <a:pt x="2413" y="1"/>
                  </a:moveTo>
                  <a:cubicBezTo>
                    <a:pt x="1956" y="1"/>
                    <a:pt x="1511" y="130"/>
                    <a:pt x="1120" y="379"/>
                  </a:cubicBezTo>
                  <a:cubicBezTo>
                    <a:pt x="394" y="879"/>
                    <a:pt x="1" y="1725"/>
                    <a:pt x="96" y="2582"/>
                  </a:cubicBezTo>
                  <a:cubicBezTo>
                    <a:pt x="107" y="2670"/>
                    <a:pt x="169" y="2738"/>
                    <a:pt x="264" y="2738"/>
                  </a:cubicBezTo>
                  <a:cubicBezTo>
                    <a:pt x="271" y="2738"/>
                    <a:pt x="279" y="2737"/>
                    <a:pt x="287" y="2737"/>
                  </a:cubicBezTo>
                  <a:cubicBezTo>
                    <a:pt x="382" y="2725"/>
                    <a:pt x="453" y="2641"/>
                    <a:pt x="441" y="2546"/>
                  </a:cubicBezTo>
                  <a:cubicBezTo>
                    <a:pt x="346" y="1796"/>
                    <a:pt x="691" y="1070"/>
                    <a:pt x="1311" y="653"/>
                  </a:cubicBezTo>
                  <a:cubicBezTo>
                    <a:pt x="1648" y="431"/>
                    <a:pt x="2026" y="315"/>
                    <a:pt x="2408" y="315"/>
                  </a:cubicBezTo>
                  <a:cubicBezTo>
                    <a:pt x="2538" y="315"/>
                    <a:pt x="2669" y="328"/>
                    <a:pt x="2799" y="355"/>
                  </a:cubicBezTo>
                  <a:cubicBezTo>
                    <a:pt x="3323" y="462"/>
                    <a:pt x="3775" y="760"/>
                    <a:pt x="4073" y="1201"/>
                  </a:cubicBezTo>
                  <a:cubicBezTo>
                    <a:pt x="4168" y="1367"/>
                    <a:pt x="4263" y="1534"/>
                    <a:pt x="4311" y="1713"/>
                  </a:cubicBezTo>
                  <a:lnTo>
                    <a:pt x="4311" y="1725"/>
                  </a:lnTo>
                  <a:cubicBezTo>
                    <a:pt x="4501" y="2332"/>
                    <a:pt x="4382" y="3022"/>
                    <a:pt x="3966" y="3558"/>
                  </a:cubicBezTo>
                  <a:cubicBezTo>
                    <a:pt x="3930" y="3582"/>
                    <a:pt x="3918" y="3630"/>
                    <a:pt x="3930" y="3677"/>
                  </a:cubicBezTo>
                  <a:lnTo>
                    <a:pt x="3978" y="4665"/>
                  </a:lnTo>
                  <a:lnTo>
                    <a:pt x="3073" y="4249"/>
                  </a:lnTo>
                  <a:cubicBezTo>
                    <a:pt x="3037" y="4237"/>
                    <a:pt x="3001" y="4237"/>
                    <a:pt x="2954" y="4237"/>
                  </a:cubicBezTo>
                  <a:cubicBezTo>
                    <a:pt x="2799" y="4284"/>
                    <a:pt x="2644" y="4308"/>
                    <a:pt x="2489" y="4308"/>
                  </a:cubicBezTo>
                  <a:lnTo>
                    <a:pt x="2465" y="4308"/>
                  </a:lnTo>
                  <a:cubicBezTo>
                    <a:pt x="2442" y="4309"/>
                    <a:pt x="2418" y="4309"/>
                    <a:pt x="2395" y="4309"/>
                  </a:cubicBezTo>
                  <a:cubicBezTo>
                    <a:pt x="1742" y="4309"/>
                    <a:pt x="1119" y="3991"/>
                    <a:pt x="751" y="3439"/>
                  </a:cubicBezTo>
                  <a:cubicBezTo>
                    <a:pt x="691" y="3344"/>
                    <a:pt x="644" y="3272"/>
                    <a:pt x="596" y="3177"/>
                  </a:cubicBezTo>
                  <a:cubicBezTo>
                    <a:pt x="571" y="3119"/>
                    <a:pt x="512" y="3084"/>
                    <a:pt x="454" y="3084"/>
                  </a:cubicBezTo>
                  <a:cubicBezTo>
                    <a:pt x="429" y="3084"/>
                    <a:pt x="404" y="3091"/>
                    <a:pt x="382" y="3106"/>
                  </a:cubicBezTo>
                  <a:cubicBezTo>
                    <a:pt x="287" y="3153"/>
                    <a:pt x="263" y="3260"/>
                    <a:pt x="298" y="3332"/>
                  </a:cubicBezTo>
                  <a:cubicBezTo>
                    <a:pt x="346" y="3439"/>
                    <a:pt x="406" y="3534"/>
                    <a:pt x="477" y="3630"/>
                  </a:cubicBezTo>
                  <a:cubicBezTo>
                    <a:pt x="894" y="4249"/>
                    <a:pt x="1584" y="4630"/>
                    <a:pt x="2299" y="4653"/>
                  </a:cubicBezTo>
                  <a:cubicBezTo>
                    <a:pt x="2263" y="4868"/>
                    <a:pt x="2251" y="5082"/>
                    <a:pt x="2251" y="5308"/>
                  </a:cubicBezTo>
                  <a:cubicBezTo>
                    <a:pt x="2251" y="5916"/>
                    <a:pt x="2370" y="6499"/>
                    <a:pt x="2608" y="7047"/>
                  </a:cubicBezTo>
                  <a:cubicBezTo>
                    <a:pt x="2632" y="7106"/>
                    <a:pt x="2692" y="7154"/>
                    <a:pt x="2751" y="7154"/>
                  </a:cubicBezTo>
                  <a:cubicBezTo>
                    <a:pt x="2787" y="7154"/>
                    <a:pt x="2799" y="7154"/>
                    <a:pt x="2835" y="7142"/>
                  </a:cubicBezTo>
                  <a:cubicBezTo>
                    <a:pt x="2918" y="7094"/>
                    <a:pt x="2954" y="7011"/>
                    <a:pt x="2918" y="6916"/>
                  </a:cubicBezTo>
                  <a:cubicBezTo>
                    <a:pt x="2692" y="6416"/>
                    <a:pt x="2596" y="5868"/>
                    <a:pt x="2596" y="5308"/>
                  </a:cubicBezTo>
                  <a:cubicBezTo>
                    <a:pt x="2596" y="5082"/>
                    <a:pt x="2608" y="4856"/>
                    <a:pt x="2656" y="4653"/>
                  </a:cubicBezTo>
                  <a:cubicBezTo>
                    <a:pt x="2775" y="4642"/>
                    <a:pt x="2894" y="4630"/>
                    <a:pt x="3013" y="4594"/>
                  </a:cubicBezTo>
                  <a:lnTo>
                    <a:pt x="4108" y="5118"/>
                  </a:lnTo>
                  <a:cubicBezTo>
                    <a:pt x="4144" y="5130"/>
                    <a:pt x="4156" y="5130"/>
                    <a:pt x="4180" y="5130"/>
                  </a:cubicBezTo>
                  <a:cubicBezTo>
                    <a:pt x="4216" y="5130"/>
                    <a:pt x="4239" y="5118"/>
                    <a:pt x="4275" y="5106"/>
                  </a:cubicBezTo>
                  <a:cubicBezTo>
                    <a:pt x="4323" y="5070"/>
                    <a:pt x="4347" y="5011"/>
                    <a:pt x="4347" y="4951"/>
                  </a:cubicBezTo>
                  <a:lnTo>
                    <a:pt x="4287" y="3737"/>
                  </a:lnTo>
                  <a:cubicBezTo>
                    <a:pt x="4716" y="3153"/>
                    <a:pt x="4859" y="2439"/>
                    <a:pt x="4692" y="1772"/>
                  </a:cubicBezTo>
                  <a:cubicBezTo>
                    <a:pt x="5240" y="1475"/>
                    <a:pt x="5847" y="1296"/>
                    <a:pt x="6478" y="1260"/>
                  </a:cubicBezTo>
                  <a:lnTo>
                    <a:pt x="6478" y="5249"/>
                  </a:lnTo>
                  <a:lnTo>
                    <a:pt x="4787" y="7201"/>
                  </a:lnTo>
                  <a:lnTo>
                    <a:pt x="3870" y="8261"/>
                  </a:lnTo>
                  <a:cubicBezTo>
                    <a:pt x="3632" y="8035"/>
                    <a:pt x="3406" y="7785"/>
                    <a:pt x="3239" y="7499"/>
                  </a:cubicBezTo>
                  <a:cubicBezTo>
                    <a:pt x="3208" y="7453"/>
                    <a:pt x="3152" y="7421"/>
                    <a:pt x="3091" y="7421"/>
                  </a:cubicBezTo>
                  <a:cubicBezTo>
                    <a:pt x="3058" y="7421"/>
                    <a:pt x="3023" y="7431"/>
                    <a:pt x="2989" y="7451"/>
                  </a:cubicBezTo>
                  <a:cubicBezTo>
                    <a:pt x="2918" y="7499"/>
                    <a:pt x="2894" y="7606"/>
                    <a:pt x="2954" y="7690"/>
                  </a:cubicBezTo>
                  <a:cubicBezTo>
                    <a:pt x="3168" y="8047"/>
                    <a:pt x="3454" y="8356"/>
                    <a:pt x="3763" y="8642"/>
                  </a:cubicBezTo>
                  <a:cubicBezTo>
                    <a:pt x="4561" y="9333"/>
                    <a:pt x="5585" y="9702"/>
                    <a:pt x="6645" y="9702"/>
                  </a:cubicBezTo>
                  <a:cubicBezTo>
                    <a:pt x="6895" y="9702"/>
                    <a:pt x="7145" y="9690"/>
                    <a:pt x="7383" y="9642"/>
                  </a:cubicBezTo>
                  <a:cubicBezTo>
                    <a:pt x="8395" y="9464"/>
                    <a:pt x="9323" y="8940"/>
                    <a:pt x="9990" y="8154"/>
                  </a:cubicBezTo>
                  <a:cubicBezTo>
                    <a:pt x="10657" y="7368"/>
                    <a:pt x="11026" y="6356"/>
                    <a:pt x="11026" y="5308"/>
                  </a:cubicBezTo>
                  <a:cubicBezTo>
                    <a:pt x="11050" y="5201"/>
                    <a:pt x="10978" y="5130"/>
                    <a:pt x="10871" y="5130"/>
                  </a:cubicBezTo>
                  <a:lnTo>
                    <a:pt x="6823" y="5130"/>
                  </a:lnTo>
                  <a:lnTo>
                    <a:pt x="6823" y="1082"/>
                  </a:lnTo>
                  <a:cubicBezTo>
                    <a:pt x="6823" y="998"/>
                    <a:pt x="6752" y="915"/>
                    <a:pt x="6656" y="915"/>
                  </a:cubicBezTo>
                  <a:cubicBezTo>
                    <a:pt x="5930" y="915"/>
                    <a:pt x="5228" y="1094"/>
                    <a:pt x="4585" y="1439"/>
                  </a:cubicBezTo>
                  <a:cubicBezTo>
                    <a:pt x="4525" y="1308"/>
                    <a:pt x="4454" y="1177"/>
                    <a:pt x="4370" y="1034"/>
                  </a:cubicBezTo>
                  <a:cubicBezTo>
                    <a:pt x="4025" y="522"/>
                    <a:pt x="3489" y="177"/>
                    <a:pt x="2882" y="46"/>
                  </a:cubicBezTo>
                  <a:cubicBezTo>
                    <a:pt x="2725" y="16"/>
                    <a:pt x="2569" y="1"/>
                    <a:pt x="2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66"/>
            <p:cNvSpPr/>
            <p:nvPr/>
          </p:nvSpPr>
          <p:spPr>
            <a:xfrm>
              <a:off x="1799129" y="2040738"/>
              <a:ext cx="28322" cy="53571"/>
            </a:xfrm>
            <a:custGeom>
              <a:avLst/>
              <a:gdLst/>
              <a:ahLst/>
              <a:cxnLst/>
              <a:rect l="l" t="t" r="r" b="b"/>
              <a:pathLst>
                <a:path w="894" h="1691" extrusionOk="0">
                  <a:moveTo>
                    <a:pt x="179" y="0"/>
                  </a:moveTo>
                  <a:cubicBezTo>
                    <a:pt x="84" y="0"/>
                    <a:pt x="12" y="72"/>
                    <a:pt x="12" y="155"/>
                  </a:cubicBezTo>
                  <a:cubicBezTo>
                    <a:pt x="12" y="250"/>
                    <a:pt x="84" y="322"/>
                    <a:pt x="179" y="322"/>
                  </a:cubicBezTo>
                  <a:lnTo>
                    <a:pt x="262" y="322"/>
                  </a:lnTo>
                  <a:lnTo>
                    <a:pt x="262" y="1369"/>
                  </a:lnTo>
                  <a:lnTo>
                    <a:pt x="167" y="1369"/>
                  </a:lnTo>
                  <a:cubicBezTo>
                    <a:pt x="72" y="1369"/>
                    <a:pt x="0" y="1441"/>
                    <a:pt x="0" y="1524"/>
                  </a:cubicBezTo>
                  <a:cubicBezTo>
                    <a:pt x="0" y="1619"/>
                    <a:pt x="72" y="1691"/>
                    <a:pt x="167" y="1691"/>
                  </a:cubicBezTo>
                  <a:lnTo>
                    <a:pt x="727" y="1691"/>
                  </a:lnTo>
                  <a:cubicBezTo>
                    <a:pt x="822" y="1691"/>
                    <a:pt x="893" y="1619"/>
                    <a:pt x="893" y="1524"/>
                  </a:cubicBezTo>
                  <a:cubicBezTo>
                    <a:pt x="893" y="1441"/>
                    <a:pt x="834" y="1381"/>
                    <a:pt x="727" y="1381"/>
                  </a:cubicBezTo>
                  <a:lnTo>
                    <a:pt x="608" y="1381"/>
                  </a:lnTo>
                  <a:lnTo>
                    <a:pt x="608" y="155"/>
                  </a:lnTo>
                  <a:cubicBezTo>
                    <a:pt x="608" y="72"/>
                    <a:pt x="536"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66"/>
            <p:cNvSpPr/>
            <p:nvPr/>
          </p:nvSpPr>
          <p:spPr>
            <a:xfrm>
              <a:off x="1802899" y="2024137"/>
              <a:ext cx="16252" cy="15872"/>
            </a:xfrm>
            <a:custGeom>
              <a:avLst/>
              <a:gdLst/>
              <a:ahLst/>
              <a:cxnLst/>
              <a:rect l="l" t="t" r="r" b="b"/>
              <a:pathLst>
                <a:path w="513" h="501" extrusionOk="0">
                  <a:moveTo>
                    <a:pt x="251" y="0"/>
                  </a:moveTo>
                  <a:cubicBezTo>
                    <a:pt x="120" y="0"/>
                    <a:pt x="1" y="107"/>
                    <a:pt x="1" y="250"/>
                  </a:cubicBezTo>
                  <a:cubicBezTo>
                    <a:pt x="1" y="381"/>
                    <a:pt x="108" y="500"/>
                    <a:pt x="251" y="500"/>
                  </a:cubicBezTo>
                  <a:cubicBezTo>
                    <a:pt x="393" y="500"/>
                    <a:pt x="512" y="405"/>
                    <a:pt x="512" y="250"/>
                  </a:cubicBezTo>
                  <a:cubicBezTo>
                    <a:pt x="512" y="119"/>
                    <a:pt x="393"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7" name="Google Shape;10937;p66"/>
          <p:cNvGrpSpPr/>
          <p:nvPr/>
        </p:nvGrpSpPr>
        <p:grpSpPr>
          <a:xfrm>
            <a:off x="848983" y="1989511"/>
            <a:ext cx="369294" cy="304350"/>
            <a:chOff x="848983" y="1989511"/>
            <a:chExt cx="369294" cy="304350"/>
          </a:xfrm>
          <a:solidFill>
            <a:schemeClr val="accent1"/>
          </a:solidFill>
        </p:grpSpPr>
        <p:sp>
          <p:nvSpPr>
            <p:cNvPr id="10938" name="Google Shape;10938;p66"/>
            <p:cNvSpPr/>
            <p:nvPr/>
          </p:nvSpPr>
          <p:spPr>
            <a:xfrm>
              <a:off x="890483" y="1989511"/>
              <a:ext cx="286704" cy="304350"/>
            </a:xfrm>
            <a:custGeom>
              <a:avLst/>
              <a:gdLst/>
              <a:ahLst/>
              <a:cxnLst/>
              <a:rect l="l" t="t" r="r" b="b"/>
              <a:pathLst>
                <a:path w="9050" h="9607" extrusionOk="0">
                  <a:moveTo>
                    <a:pt x="3798" y="3677"/>
                  </a:moveTo>
                  <a:cubicBezTo>
                    <a:pt x="3831" y="3677"/>
                    <a:pt x="3864" y="3689"/>
                    <a:pt x="3882" y="3713"/>
                  </a:cubicBezTo>
                  <a:cubicBezTo>
                    <a:pt x="3917" y="3736"/>
                    <a:pt x="3929" y="3772"/>
                    <a:pt x="3929" y="3796"/>
                  </a:cubicBezTo>
                  <a:cubicBezTo>
                    <a:pt x="3929" y="3832"/>
                    <a:pt x="3917" y="3879"/>
                    <a:pt x="3882" y="3891"/>
                  </a:cubicBezTo>
                  <a:cubicBezTo>
                    <a:pt x="3864" y="3915"/>
                    <a:pt x="3831" y="3927"/>
                    <a:pt x="3798" y="3927"/>
                  </a:cubicBezTo>
                  <a:cubicBezTo>
                    <a:pt x="3766" y="3927"/>
                    <a:pt x="3733" y="3915"/>
                    <a:pt x="3715" y="3891"/>
                  </a:cubicBezTo>
                  <a:cubicBezTo>
                    <a:pt x="3656" y="3844"/>
                    <a:pt x="3656" y="3760"/>
                    <a:pt x="3715" y="3713"/>
                  </a:cubicBezTo>
                  <a:cubicBezTo>
                    <a:pt x="3733" y="3689"/>
                    <a:pt x="3766" y="3677"/>
                    <a:pt x="3798" y="3677"/>
                  </a:cubicBezTo>
                  <a:close/>
                  <a:moveTo>
                    <a:pt x="5239" y="3665"/>
                  </a:moveTo>
                  <a:cubicBezTo>
                    <a:pt x="5275" y="3665"/>
                    <a:pt x="5299" y="3677"/>
                    <a:pt x="5334" y="3713"/>
                  </a:cubicBezTo>
                  <a:cubicBezTo>
                    <a:pt x="5382" y="3760"/>
                    <a:pt x="5382" y="3844"/>
                    <a:pt x="5334" y="3891"/>
                  </a:cubicBezTo>
                  <a:cubicBezTo>
                    <a:pt x="5310" y="3915"/>
                    <a:pt x="5278" y="3927"/>
                    <a:pt x="5245" y="3927"/>
                  </a:cubicBezTo>
                  <a:cubicBezTo>
                    <a:pt x="5212" y="3927"/>
                    <a:pt x="5180" y="3915"/>
                    <a:pt x="5156" y="3891"/>
                  </a:cubicBezTo>
                  <a:cubicBezTo>
                    <a:pt x="5120" y="3855"/>
                    <a:pt x="5108" y="3832"/>
                    <a:pt x="5108" y="3796"/>
                  </a:cubicBezTo>
                  <a:cubicBezTo>
                    <a:pt x="5108" y="3772"/>
                    <a:pt x="5120" y="3725"/>
                    <a:pt x="5156" y="3713"/>
                  </a:cubicBezTo>
                  <a:cubicBezTo>
                    <a:pt x="5180" y="3677"/>
                    <a:pt x="5215" y="3665"/>
                    <a:pt x="5239" y="3665"/>
                  </a:cubicBezTo>
                  <a:close/>
                  <a:moveTo>
                    <a:pt x="8323" y="4665"/>
                  </a:moveTo>
                  <a:lnTo>
                    <a:pt x="8323" y="4844"/>
                  </a:lnTo>
                  <a:lnTo>
                    <a:pt x="8358" y="4844"/>
                  </a:lnTo>
                  <a:cubicBezTo>
                    <a:pt x="8335" y="5034"/>
                    <a:pt x="8013" y="5332"/>
                    <a:pt x="7108" y="5570"/>
                  </a:cubicBezTo>
                  <a:cubicBezTo>
                    <a:pt x="6394" y="5749"/>
                    <a:pt x="5465" y="5856"/>
                    <a:pt x="4513" y="5856"/>
                  </a:cubicBezTo>
                  <a:cubicBezTo>
                    <a:pt x="3560" y="5856"/>
                    <a:pt x="2643" y="5749"/>
                    <a:pt x="1929" y="5570"/>
                  </a:cubicBezTo>
                  <a:cubicBezTo>
                    <a:pt x="1000" y="5332"/>
                    <a:pt x="679" y="5034"/>
                    <a:pt x="679" y="4844"/>
                  </a:cubicBezTo>
                  <a:lnTo>
                    <a:pt x="679" y="4665"/>
                  </a:lnTo>
                  <a:cubicBezTo>
                    <a:pt x="893" y="4832"/>
                    <a:pt x="1203" y="4975"/>
                    <a:pt x="1631" y="5094"/>
                  </a:cubicBezTo>
                  <a:cubicBezTo>
                    <a:pt x="2393" y="5320"/>
                    <a:pt x="3417" y="5451"/>
                    <a:pt x="4501" y="5451"/>
                  </a:cubicBezTo>
                  <a:cubicBezTo>
                    <a:pt x="5584" y="5451"/>
                    <a:pt x="6608" y="5332"/>
                    <a:pt x="7370" y="5094"/>
                  </a:cubicBezTo>
                  <a:cubicBezTo>
                    <a:pt x="7787" y="4975"/>
                    <a:pt x="8097" y="4832"/>
                    <a:pt x="8323" y="4665"/>
                  </a:cubicBezTo>
                  <a:close/>
                  <a:moveTo>
                    <a:pt x="8358" y="5403"/>
                  </a:moveTo>
                  <a:lnTo>
                    <a:pt x="8358" y="8249"/>
                  </a:lnTo>
                  <a:cubicBezTo>
                    <a:pt x="8358" y="8439"/>
                    <a:pt x="8025" y="8713"/>
                    <a:pt x="7311" y="8916"/>
                  </a:cubicBezTo>
                  <a:lnTo>
                    <a:pt x="7311" y="5868"/>
                  </a:lnTo>
                  <a:cubicBezTo>
                    <a:pt x="7680" y="5760"/>
                    <a:pt x="8073" y="5618"/>
                    <a:pt x="8358" y="5403"/>
                  </a:cubicBezTo>
                  <a:close/>
                  <a:moveTo>
                    <a:pt x="715" y="5379"/>
                  </a:moveTo>
                  <a:cubicBezTo>
                    <a:pt x="953" y="5558"/>
                    <a:pt x="1298" y="5701"/>
                    <a:pt x="1751" y="5820"/>
                  </a:cubicBezTo>
                  <a:lnTo>
                    <a:pt x="1751" y="6951"/>
                  </a:lnTo>
                  <a:cubicBezTo>
                    <a:pt x="1751" y="7046"/>
                    <a:pt x="1822" y="7118"/>
                    <a:pt x="1905" y="7118"/>
                  </a:cubicBezTo>
                  <a:cubicBezTo>
                    <a:pt x="2001" y="7118"/>
                    <a:pt x="2072" y="7046"/>
                    <a:pt x="2072" y="6951"/>
                  </a:cubicBezTo>
                  <a:lnTo>
                    <a:pt x="2072" y="5915"/>
                  </a:lnTo>
                  <a:cubicBezTo>
                    <a:pt x="2727" y="6058"/>
                    <a:pt x="3536" y="6153"/>
                    <a:pt x="4370" y="6153"/>
                  </a:cubicBezTo>
                  <a:lnTo>
                    <a:pt x="4346" y="9249"/>
                  </a:lnTo>
                  <a:cubicBezTo>
                    <a:pt x="4203" y="9249"/>
                    <a:pt x="4048" y="9249"/>
                    <a:pt x="3906" y="9225"/>
                  </a:cubicBezTo>
                  <a:cubicBezTo>
                    <a:pt x="3334" y="9201"/>
                    <a:pt x="2822" y="9142"/>
                    <a:pt x="2358" y="9059"/>
                  </a:cubicBezTo>
                  <a:cubicBezTo>
                    <a:pt x="2262" y="9035"/>
                    <a:pt x="2167" y="9011"/>
                    <a:pt x="2072" y="8999"/>
                  </a:cubicBezTo>
                  <a:lnTo>
                    <a:pt x="2072" y="7689"/>
                  </a:lnTo>
                  <a:cubicBezTo>
                    <a:pt x="2072" y="7594"/>
                    <a:pt x="2001" y="7523"/>
                    <a:pt x="1905" y="7511"/>
                  </a:cubicBezTo>
                  <a:cubicBezTo>
                    <a:pt x="1822" y="7511"/>
                    <a:pt x="1751" y="7582"/>
                    <a:pt x="1751" y="7665"/>
                  </a:cubicBezTo>
                  <a:lnTo>
                    <a:pt x="1751" y="8892"/>
                  </a:lnTo>
                  <a:cubicBezTo>
                    <a:pt x="1655" y="8856"/>
                    <a:pt x="1548" y="8832"/>
                    <a:pt x="1477" y="8797"/>
                  </a:cubicBezTo>
                  <a:cubicBezTo>
                    <a:pt x="1000" y="8618"/>
                    <a:pt x="715" y="8416"/>
                    <a:pt x="715" y="8225"/>
                  </a:cubicBezTo>
                  <a:lnTo>
                    <a:pt x="715" y="5379"/>
                  </a:lnTo>
                  <a:close/>
                  <a:moveTo>
                    <a:pt x="8870" y="1"/>
                  </a:moveTo>
                  <a:cubicBezTo>
                    <a:pt x="8826" y="1"/>
                    <a:pt x="8781" y="16"/>
                    <a:pt x="8751" y="45"/>
                  </a:cubicBezTo>
                  <a:lnTo>
                    <a:pt x="5977" y="2832"/>
                  </a:lnTo>
                  <a:cubicBezTo>
                    <a:pt x="5680" y="2808"/>
                    <a:pt x="5358" y="2772"/>
                    <a:pt x="5049" y="2760"/>
                  </a:cubicBezTo>
                  <a:cubicBezTo>
                    <a:pt x="4965" y="2760"/>
                    <a:pt x="4870" y="2832"/>
                    <a:pt x="4870" y="2927"/>
                  </a:cubicBezTo>
                  <a:cubicBezTo>
                    <a:pt x="4870" y="3010"/>
                    <a:pt x="4941" y="3105"/>
                    <a:pt x="5037" y="3105"/>
                  </a:cubicBezTo>
                  <a:cubicBezTo>
                    <a:pt x="5263" y="3117"/>
                    <a:pt x="5465" y="3117"/>
                    <a:pt x="5656" y="3141"/>
                  </a:cubicBezTo>
                  <a:lnTo>
                    <a:pt x="5441" y="3367"/>
                  </a:lnTo>
                  <a:cubicBezTo>
                    <a:pt x="5379" y="3342"/>
                    <a:pt x="5311" y="3329"/>
                    <a:pt x="5245" y="3329"/>
                  </a:cubicBezTo>
                  <a:cubicBezTo>
                    <a:pt x="5122" y="3329"/>
                    <a:pt x="5002" y="3374"/>
                    <a:pt x="4918" y="3474"/>
                  </a:cubicBezTo>
                  <a:cubicBezTo>
                    <a:pt x="4822" y="3558"/>
                    <a:pt x="4787" y="3677"/>
                    <a:pt x="4787" y="3796"/>
                  </a:cubicBezTo>
                  <a:cubicBezTo>
                    <a:pt x="4787" y="3915"/>
                    <a:pt x="4822" y="4034"/>
                    <a:pt x="4918" y="4129"/>
                  </a:cubicBezTo>
                  <a:cubicBezTo>
                    <a:pt x="5001" y="4213"/>
                    <a:pt x="5120" y="4260"/>
                    <a:pt x="5239" y="4260"/>
                  </a:cubicBezTo>
                  <a:cubicBezTo>
                    <a:pt x="5358" y="4260"/>
                    <a:pt x="5477" y="4213"/>
                    <a:pt x="5572" y="4129"/>
                  </a:cubicBezTo>
                  <a:cubicBezTo>
                    <a:pt x="5703" y="3998"/>
                    <a:pt x="5751" y="3784"/>
                    <a:pt x="5668" y="3605"/>
                  </a:cubicBezTo>
                  <a:lnTo>
                    <a:pt x="6096" y="3189"/>
                  </a:lnTo>
                  <a:cubicBezTo>
                    <a:pt x="7561" y="3379"/>
                    <a:pt x="8347" y="3796"/>
                    <a:pt x="8347" y="4094"/>
                  </a:cubicBezTo>
                  <a:cubicBezTo>
                    <a:pt x="8347" y="4510"/>
                    <a:pt x="6894" y="5106"/>
                    <a:pt x="4525" y="5106"/>
                  </a:cubicBezTo>
                  <a:cubicBezTo>
                    <a:pt x="2167" y="5106"/>
                    <a:pt x="703" y="4534"/>
                    <a:pt x="703" y="4094"/>
                  </a:cubicBezTo>
                  <a:cubicBezTo>
                    <a:pt x="703" y="3784"/>
                    <a:pt x="1489" y="3367"/>
                    <a:pt x="2965" y="3189"/>
                  </a:cubicBezTo>
                  <a:lnTo>
                    <a:pt x="3394" y="3617"/>
                  </a:lnTo>
                  <a:cubicBezTo>
                    <a:pt x="3322" y="3796"/>
                    <a:pt x="3358" y="4010"/>
                    <a:pt x="3501" y="4141"/>
                  </a:cubicBezTo>
                  <a:cubicBezTo>
                    <a:pt x="3584" y="4236"/>
                    <a:pt x="3715" y="4272"/>
                    <a:pt x="3822" y="4272"/>
                  </a:cubicBezTo>
                  <a:cubicBezTo>
                    <a:pt x="3953" y="4272"/>
                    <a:pt x="4060" y="4225"/>
                    <a:pt x="4156" y="4141"/>
                  </a:cubicBezTo>
                  <a:cubicBezTo>
                    <a:pt x="4239" y="4046"/>
                    <a:pt x="4287" y="3939"/>
                    <a:pt x="4287" y="3820"/>
                  </a:cubicBezTo>
                  <a:cubicBezTo>
                    <a:pt x="4287" y="3701"/>
                    <a:pt x="4239" y="3570"/>
                    <a:pt x="4156" y="3486"/>
                  </a:cubicBezTo>
                  <a:cubicBezTo>
                    <a:pt x="4066" y="3397"/>
                    <a:pt x="3937" y="3346"/>
                    <a:pt x="3807" y="3346"/>
                  </a:cubicBezTo>
                  <a:cubicBezTo>
                    <a:pt x="3748" y="3346"/>
                    <a:pt x="3688" y="3357"/>
                    <a:pt x="3632" y="3379"/>
                  </a:cubicBezTo>
                  <a:lnTo>
                    <a:pt x="3405" y="3165"/>
                  </a:lnTo>
                  <a:cubicBezTo>
                    <a:pt x="3703" y="3129"/>
                    <a:pt x="4048" y="3117"/>
                    <a:pt x="4394" y="3117"/>
                  </a:cubicBezTo>
                  <a:cubicBezTo>
                    <a:pt x="4477" y="3117"/>
                    <a:pt x="4560" y="3046"/>
                    <a:pt x="4560" y="2939"/>
                  </a:cubicBezTo>
                  <a:cubicBezTo>
                    <a:pt x="4560" y="2843"/>
                    <a:pt x="4477" y="2772"/>
                    <a:pt x="4382" y="2772"/>
                  </a:cubicBezTo>
                  <a:cubicBezTo>
                    <a:pt x="3941" y="2772"/>
                    <a:pt x="3501" y="2808"/>
                    <a:pt x="3084" y="2843"/>
                  </a:cubicBezTo>
                  <a:lnTo>
                    <a:pt x="298" y="69"/>
                  </a:lnTo>
                  <a:cubicBezTo>
                    <a:pt x="268" y="40"/>
                    <a:pt x="224" y="25"/>
                    <a:pt x="179" y="25"/>
                  </a:cubicBezTo>
                  <a:cubicBezTo>
                    <a:pt x="134" y="25"/>
                    <a:pt x="90" y="40"/>
                    <a:pt x="60" y="69"/>
                  </a:cubicBezTo>
                  <a:cubicBezTo>
                    <a:pt x="0" y="129"/>
                    <a:pt x="0" y="248"/>
                    <a:pt x="60" y="307"/>
                  </a:cubicBezTo>
                  <a:lnTo>
                    <a:pt x="2667" y="2903"/>
                  </a:lnTo>
                  <a:cubicBezTo>
                    <a:pt x="1370" y="3105"/>
                    <a:pt x="357" y="3522"/>
                    <a:pt x="357" y="4117"/>
                  </a:cubicBezTo>
                  <a:lnTo>
                    <a:pt x="357" y="4415"/>
                  </a:lnTo>
                  <a:lnTo>
                    <a:pt x="357" y="4856"/>
                  </a:lnTo>
                  <a:lnTo>
                    <a:pt x="357" y="8261"/>
                  </a:lnTo>
                  <a:cubicBezTo>
                    <a:pt x="357" y="8499"/>
                    <a:pt x="524" y="8856"/>
                    <a:pt x="1346" y="9154"/>
                  </a:cubicBezTo>
                  <a:cubicBezTo>
                    <a:pt x="1608" y="9261"/>
                    <a:pt x="1941" y="9332"/>
                    <a:pt x="2298" y="9416"/>
                  </a:cubicBezTo>
                  <a:cubicBezTo>
                    <a:pt x="2786" y="9499"/>
                    <a:pt x="3322" y="9570"/>
                    <a:pt x="3906" y="9594"/>
                  </a:cubicBezTo>
                  <a:cubicBezTo>
                    <a:pt x="4108" y="9606"/>
                    <a:pt x="4334" y="9606"/>
                    <a:pt x="4548" y="9606"/>
                  </a:cubicBezTo>
                  <a:cubicBezTo>
                    <a:pt x="4965" y="9606"/>
                    <a:pt x="5382" y="9594"/>
                    <a:pt x="5775" y="9547"/>
                  </a:cubicBezTo>
                  <a:cubicBezTo>
                    <a:pt x="5870" y="9535"/>
                    <a:pt x="5942" y="9451"/>
                    <a:pt x="5930" y="9368"/>
                  </a:cubicBezTo>
                  <a:cubicBezTo>
                    <a:pt x="5919" y="9280"/>
                    <a:pt x="5846" y="9212"/>
                    <a:pt x="5769" y="9212"/>
                  </a:cubicBezTo>
                  <a:cubicBezTo>
                    <a:pt x="5763" y="9212"/>
                    <a:pt x="5757" y="9212"/>
                    <a:pt x="5751" y="9213"/>
                  </a:cubicBezTo>
                  <a:cubicBezTo>
                    <a:pt x="5406" y="9249"/>
                    <a:pt x="5060" y="9261"/>
                    <a:pt x="4703" y="9273"/>
                  </a:cubicBezTo>
                  <a:lnTo>
                    <a:pt x="4703" y="6213"/>
                  </a:lnTo>
                  <a:cubicBezTo>
                    <a:pt x="5537" y="6201"/>
                    <a:pt x="6334" y="6118"/>
                    <a:pt x="7001" y="5975"/>
                  </a:cubicBezTo>
                  <a:lnTo>
                    <a:pt x="7001" y="9035"/>
                  </a:lnTo>
                  <a:cubicBezTo>
                    <a:pt x="6823" y="9082"/>
                    <a:pt x="6632" y="9118"/>
                    <a:pt x="6406" y="9154"/>
                  </a:cubicBezTo>
                  <a:cubicBezTo>
                    <a:pt x="6311" y="9178"/>
                    <a:pt x="6251" y="9261"/>
                    <a:pt x="6251" y="9356"/>
                  </a:cubicBezTo>
                  <a:cubicBezTo>
                    <a:pt x="6275" y="9440"/>
                    <a:pt x="6346" y="9499"/>
                    <a:pt x="6418" y="9499"/>
                  </a:cubicBezTo>
                  <a:lnTo>
                    <a:pt x="6453" y="9499"/>
                  </a:lnTo>
                  <a:cubicBezTo>
                    <a:pt x="6644" y="9475"/>
                    <a:pt x="6906" y="9428"/>
                    <a:pt x="7180" y="9356"/>
                  </a:cubicBezTo>
                  <a:cubicBezTo>
                    <a:pt x="7192" y="9356"/>
                    <a:pt x="7192" y="9356"/>
                    <a:pt x="7204" y="9332"/>
                  </a:cubicBezTo>
                  <a:cubicBezTo>
                    <a:pt x="7906" y="9154"/>
                    <a:pt x="8692" y="8832"/>
                    <a:pt x="8692" y="8297"/>
                  </a:cubicBezTo>
                  <a:lnTo>
                    <a:pt x="8692" y="4903"/>
                  </a:lnTo>
                  <a:lnTo>
                    <a:pt x="8692" y="4891"/>
                  </a:lnTo>
                  <a:lnTo>
                    <a:pt x="8692" y="4141"/>
                  </a:lnTo>
                  <a:cubicBezTo>
                    <a:pt x="8692" y="3772"/>
                    <a:pt x="8311" y="3439"/>
                    <a:pt x="7585" y="3201"/>
                  </a:cubicBezTo>
                  <a:cubicBezTo>
                    <a:pt x="7239" y="3082"/>
                    <a:pt x="6834" y="2998"/>
                    <a:pt x="6406" y="2939"/>
                  </a:cubicBezTo>
                  <a:lnTo>
                    <a:pt x="9013" y="331"/>
                  </a:lnTo>
                  <a:cubicBezTo>
                    <a:pt x="9049" y="224"/>
                    <a:pt x="9049" y="105"/>
                    <a:pt x="8990" y="45"/>
                  </a:cubicBezTo>
                  <a:cubicBezTo>
                    <a:pt x="8960" y="16"/>
                    <a:pt x="8915" y="1"/>
                    <a:pt x="8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p66"/>
            <p:cNvSpPr/>
            <p:nvPr/>
          </p:nvSpPr>
          <p:spPr>
            <a:xfrm>
              <a:off x="882943" y="2031107"/>
              <a:ext cx="42641" cy="56802"/>
            </a:xfrm>
            <a:custGeom>
              <a:avLst/>
              <a:gdLst/>
              <a:ahLst/>
              <a:cxnLst/>
              <a:rect l="l" t="t" r="r" b="b"/>
              <a:pathLst>
                <a:path w="1346" h="1793" extrusionOk="0">
                  <a:moveTo>
                    <a:pt x="195" y="0"/>
                  </a:moveTo>
                  <a:cubicBezTo>
                    <a:pt x="163" y="0"/>
                    <a:pt x="132" y="9"/>
                    <a:pt x="107" y="30"/>
                  </a:cubicBezTo>
                  <a:cubicBezTo>
                    <a:pt x="36" y="78"/>
                    <a:pt x="0" y="197"/>
                    <a:pt x="60" y="268"/>
                  </a:cubicBezTo>
                  <a:lnTo>
                    <a:pt x="1000" y="1709"/>
                  </a:lnTo>
                  <a:cubicBezTo>
                    <a:pt x="1036" y="1757"/>
                    <a:pt x="1096" y="1792"/>
                    <a:pt x="1155" y="1792"/>
                  </a:cubicBezTo>
                  <a:cubicBezTo>
                    <a:pt x="1179" y="1792"/>
                    <a:pt x="1215" y="1769"/>
                    <a:pt x="1238" y="1757"/>
                  </a:cubicBezTo>
                  <a:cubicBezTo>
                    <a:pt x="1310" y="1697"/>
                    <a:pt x="1346" y="1590"/>
                    <a:pt x="1286" y="1519"/>
                  </a:cubicBezTo>
                  <a:lnTo>
                    <a:pt x="345" y="78"/>
                  </a:lnTo>
                  <a:cubicBezTo>
                    <a:pt x="315" y="32"/>
                    <a:pt x="254"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0" name="Google Shape;10940;p66"/>
            <p:cNvSpPr/>
            <p:nvPr/>
          </p:nvSpPr>
          <p:spPr>
            <a:xfrm>
              <a:off x="848983" y="2072354"/>
              <a:ext cx="59622" cy="30635"/>
            </a:xfrm>
            <a:custGeom>
              <a:avLst/>
              <a:gdLst/>
              <a:ahLst/>
              <a:cxnLst/>
              <a:rect l="l" t="t" r="r" b="b"/>
              <a:pathLst>
                <a:path w="1882" h="967" extrusionOk="0">
                  <a:moveTo>
                    <a:pt x="187" y="0"/>
                  </a:moveTo>
                  <a:cubicBezTo>
                    <a:pt x="117" y="0"/>
                    <a:pt x="54" y="36"/>
                    <a:pt x="36" y="97"/>
                  </a:cubicBezTo>
                  <a:cubicBezTo>
                    <a:pt x="1" y="193"/>
                    <a:pt x="36" y="288"/>
                    <a:pt x="120" y="324"/>
                  </a:cubicBezTo>
                  <a:lnTo>
                    <a:pt x="1608" y="943"/>
                  </a:lnTo>
                  <a:cubicBezTo>
                    <a:pt x="1620" y="967"/>
                    <a:pt x="1656" y="967"/>
                    <a:pt x="1667" y="967"/>
                  </a:cubicBezTo>
                  <a:cubicBezTo>
                    <a:pt x="1727" y="967"/>
                    <a:pt x="1810" y="919"/>
                    <a:pt x="1834" y="859"/>
                  </a:cubicBezTo>
                  <a:cubicBezTo>
                    <a:pt x="1882" y="764"/>
                    <a:pt x="1834" y="669"/>
                    <a:pt x="1751" y="633"/>
                  </a:cubicBezTo>
                  <a:lnTo>
                    <a:pt x="263" y="14"/>
                  </a:lnTo>
                  <a:cubicBezTo>
                    <a:pt x="238" y="5"/>
                    <a:pt x="212"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66"/>
            <p:cNvSpPr/>
            <p:nvPr/>
          </p:nvSpPr>
          <p:spPr>
            <a:xfrm>
              <a:off x="1142054" y="2031265"/>
              <a:ext cx="41913" cy="56644"/>
            </a:xfrm>
            <a:custGeom>
              <a:avLst/>
              <a:gdLst/>
              <a:ahLst/>
              <a:cxnLst/>
              <a:rect l="l" t="t" r="r" b="b"/>
              <a:pathLst>
                <a:path w="1323" h="1788" extrusionOk="0">
                  <a:moveTo>
                    <a:pt x="1130" y="0"/>
                  </a:moveTo>
                  <a:cubicBezTo>
                    <a:pt x="1074" y="0"/>
                    <a:pt x="1016" y="27"/>
                    <a:pt x="977" y="73"/>
                  </a:cubicBezTo>
                  <a:lnTo>
                    <a:pt x="36" y="1514"/>
                  </a:lnTo>
                  <a:cubicBezTo>
                    <a:pt x="1" y="1585"/>
                    <a:pt x="13" y="1692"/>
                    <a:pt x="84" y="1752"/>
                  </a:cubicBezTo>
                  <a:cubicBezTo>
                    <a:pt x="120" y="1764"/>
                    <a:pt x="144" y="1787"/>
                    <a:pt x="179" y="1787"/>
                  </a:cubicBezTo>
                  <a:cubicBezTo>
                    <a:pt x="239" y="1787"/>
                    <a:pt x="275" y="1752"/>
                    <a:pt x="322" y="1704"/>
                  </a:cubicBezTo>
                  <a:lnTo>
                    <a:pt x="1263" y="263"/>
                  </a:lnTo>
                  <a:cubicBezTo>
                    <a:pt x="1322" y="180"/>
                    <a:pt x="1287" y="73"/>
                    <a:pt x="1215" y="25"/>
                  </a:cubicBezTo>
                  <a:cubicBezTo>
                    <a:pt x="1190" y="8"/>
                    <a:pt x="1160" y="0"/>
                    <a:pt x="1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66"/>
            <p:cNvSpPr/>
            <p:nvPr/>
          </p:nvSpPr>
          <p:spPr>
            <a:xfrm>
              <a:off x="1158274" y="2072196"/>
              <a:ext cx="60002" cy="30413"/>
            </a:xfrm>
            <a:custGeom>
              <a:avLst/>
              <a:gdLst/>
              <a:ahLst/>
              <a:cxnLst/>
              <a:rect l="l" t="t" r="r" b="b"/>
              <a:pathLst>
                <a:path w="1894" h="960" extrusionOk="0">
                  <a:moveTo>
                    <a:pt x="1703" y="0"/>
                  </a:moveTo>
                  <a:cubicBezTo>
                    <a:pt x="1679" y="0"/>
                    <a:pt x="1655" y="6"/>
                    <a:pt x="1632" y="19"/>
                  </a:cubicBezTo>
                  <a:lnTo>
                    <a:pt x="144" y="638"/>
                  </a:lnTo>
                  <a:cubicBezTo>
                    <a:pt x="48" y="662"/>
                    <a:pt x="1" y="769"/>
                    <a:pt x="48" y="864"/>
                  </a:cubicBezTo>
                  <a:cubicBezTo>
                    <a:pt x="84" y="924"/>
                    <a:pt x="144" y="960"/>
                    <a:pt x="215" y="960"/>
                  </a:cubicBezTo>
                  <a:cubicBezTo>
                    <a:pt x="227" y="960"/>
                    <a:pt x="263" y="960"/>
                    <a:pt x="275" y="948"/>
                  </a:cubicBezTo>
                  <a:lnTo>
                    <a:pt x="1763" y="329"/>
                  </a:lnTo>
                  <a:cubicBezTo>
                    <a:pt x="1846" y="293"/>
                    <a:pt x="1894" y="198"/>
                    <a:pt x="1846" y="102"/>
                  </a:cubicBezTo>
                  <a:cubicBezTo>
                    <a:pt x="1829" y="42"/>
                    <a:pt x="176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3" name="Google Shape;10943;p66"/>
          <p:cNvGrpSpPr/>
          <p:nvPr/>
        </p:nvGrpSpPr>
        <p:grpSpPr>
          <a:xfrm>
            <a:off x="3074027" y="1983777"/>
            <a:ext cx="380604" cy="313854"/>
            <a:chOff x="3074027" y="1983777"/>
            <a:chExt cx="380604" cy="313854"/>
          </a:xfrm>
          <a:solidFill>
            <a:schemeClr val="accent1"/>
          </a:solidFill>
        </p:grpSpPr>
        <p:sp>
          <p:nvSpPr>
            <p:cNvPr id="10944" name="Google Shape;10944;p66"/>
            <p:cNvSpPr/>
            <p:nvPr/>
          </p:nvSpPr>
          <p:spPr>
            <a:xfrm>
              <a:off x="3130608" y="1984886"/>
              <a:ext cx="324023" cy="312745"/>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66"/>
            <p:cNvSpPr/>
            <p:nvPr/>
          </p:nvSpPr>
          <p:spPr>
            <a:xfrm>
              <a:off x="3243008" y="2008678"/>
              <a:ext cx="185613" cy="169741"/>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66"/>
            <p:cNvSpPr/>
            <p:nvPr/>
          </p:nvSpPr>
          <p:spPr>
            <a:xfrm>
              <a:off x="3074027" y="1983777"/>
              <a:ext cx="155802" cy="163342"/>
            </a:xfrm>
            <a:custGeom>
              <a:avLst/>
              <a:gdLst/>
              <a:ahLst/>
              <a:cxnLst/>
              <a:rect l="l" t="t" r="r" b="b"/>
              <a:pathLst>
                <a:path w="4918" h="5156" extrusionOk="0">
                  <a:moveTo>
                    <a:pt x="2370" y="0"/>
                  </a:moveTo>
                  <a:cubicBezTo>
                    <a:pt x="1917" y="24"/>
                    <a:pt x="1489" y="155"/>
                    <a:pt x="1120" y="405"/>
                  </a:cubicBezTo>
                  <a:cubicBezTo>
                    <a:pt x="596" y="750"/>
                    <a:pt x="239" y="1286"/>
                    <a:pt x="120" y="1893"/>
                  </a:cubicBezTo>
                  <a:cubicBezTo>
                    <a:pt x="1" y="2501"/>
                    <a:pt x="120" y="3132"/>
                    <a:pt x="477" y="3655"/>
                  </a:cubicBezTo>
                  <a:cubicBezTo>
                    <a:pt x="913" y="4319"/>
                    <a:pt x="1643" y="4696"/>
                    <a:pt x="2409" y="4696"/>
                  </a:cubicBezTo>
                  <a:cubicBezTo>
                    <a:pt x="2605" y="4696"/>
                    <a:pt x="2804" y="4671"/>
                    <a:pt x="3001" y="4620"/>
                  </a:cubicBezTo>
                  <a:lnTo>
                    <a:pt x="4108" y="5144"/>
                  </a:lnTo>
                  <a:cubicBezTo>
                    <a:pt x="4132" y="5156"/>
                    <a:pt x="4156" y="5156"/>
                    <a:pt x="4180" y="5156"/>
                  </a:cubicBezTo>
                  <a:cubicBezTo>
                    <a:pt x="4215" y="5156"/>
                    <a:pt x="4239" y="5144"/>
                    <a:pt x="4275" y="5120"/>
                  </a:cubicBezTo>
                  <a:cubicBezTo>
                    <a:pt x="4311" y="5096"/>
                    <a:pt x="4346" y="5037"/>
                    <a:pt x="4346" y="4977"/>
                  </a:cubicBezTo>
                  <a:lnTo>
                    <a:pt x="4287" y="3751"/>
                  </a:lnTo>
                  <a:cubicBezTo>
                    <a:pt x="4882" y="2989"/>
                    <a:pt x="4918" y="1893"/>
                    <a:pt x="4358" y="1084"/>
                  </a:cubicBezTo>
                  <a:cubicBezTo>
                    <a:pt x="4061" y="631"/>
                    <a:pt x="3608" y="286"/>
                    <a:pt x="3084" y="143"/>
                  </a:cubicBezTo>
                  <a:cubicBezTo>
                    <a:pt x="3065" y="136"/>
                    <a:pt x="3047" y="133"/>
                    <a:pt x="3029" y="133"/>
                  </a:cubicBezTo>
                  <a:cubicBezTo>
                    <a:pt x="2958" y="133"/>
                    <a:pt x="2899" y="186"/>
                    <a:pt x="2870" y="262"/>
                  </a:cubicBezTo>
                  <a:cubicBezTo>
                    <a:pt x="2846" y="346"/>
                    <a:pt x="2906" y="441"/>
                    <a:pt x="2989" y="465"/>
                  </a:cubicBezTo>
                  <a:cubicBezTo>
                    <a:pt x="3441" y="607"/>
                    <a:pt x="3822" y="881"/>
                    <a:pt x="4096" y="1274"/>
                  </a:cubicBezTo>
                  <a:cubicBezTo>
                    <a:pt x="4584" y="2001"/>
                    <a:pt x="4537" y="2941"/>
                    <a:pt x="4001" y="3620"/>
                  </a:cubicBezTo>
                  <a:cubicBezTo>
                    <a:pt x="3977" y="3655"/>
                    <a:pt x="3965" y="3703"/>
                    <a:pt x="3977" y="3739"/>
                  </a:cubicBezTo>
                  <a:lnTo>
                    <a:pt x="4013" y="4739"/>
                  </a:lnTo>
                  <a:lnTo>
                    <a:pt x="3108" y="4310"/>
                  </a:lnTo>
                  <a:cubicBezTo>
                    <a:pt x="3084" y="4298"/>
                    <a:pt x="3037" y="4298"/>
                    <a:pt x="2989" y="4298"/>
                  </a:cubicBezTo>
                  <a:cubicBezTo>
                    <a:pt x="2810" y="4346"/>
                    <a:pt x="2620" y="4370"/>
                    <a:pt x="2441" y="4370"/>
                  </a:cubicBezTo>
                  <a:cubicBezTo>
                    <a:pt x="1787" y="4370"/>
                    <a:pt x="1155" y="4036"/>
                    <a:pt x="774" y="3477"/>
                  </a:cubicBezTo>
                  <a:cubicBezTo>
                    <a:pt x="477" y="3024"/>
                    <a:pt x="370" y="2489"/>
                    <a:pt x="477" y="1965"/>
                  </a:cubicBezTo>
                  <a:cubicBezTo>
                    <a:pt x="584" y="1453"/>
                    <a:pt x="882" y="988"/>
                    <a:pt x="1322" y="691"/>
                  </a:cubicBezTo>
                  <a:cubicBezTo>
                    <a:pt x="1632" y="477"/>
                    <a:pt x="2013" y="357"/>
                    <a:pt x="2382" y="346"/>
                  </a:cubicBezTo>
                  <a:cubicBezTo>
                    <a:pt x="2465" y="346"/>
                    <a:pt x="2549" y="274"/>
                    <a:pt x="2549" y="167"/>
                  </a:cubicBezTo>
                  <a:cubicBezTo>
                    <a:pt x="2549" y="84"/>
                    <a:pt x="2465" y="0"/>
                    <a:pt x="2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66"/>
            <p:cNvSpPr/>
            <p:nvPr/>
          </p:nvSpPr>
          <p:spPr>
            <a:xfrm>
              <a:off x="3135518" y="2038077"/>
              <a:ext cx="28322" cy="54363"/>
            </a:xfrm>
            <a:custGeom>
              <a:avLst/>
              <a:gdLst/>
              <a:ahLst/>
              <a:cxnLst/>
              <a:rect l="l" t="t" r="r" b="b"/>
              <a:pathLst>
                <a:path w="894" h="1716" extrusionOk="0">
                  <a:moveTo>
                    <a:pt x="179" y="1"/>
                  </a:moveTo>
                  <a:cubicBezTo>
                    <a:pt x="84" y="1"/>
                    <a:pt x="12" y="84"/>
                    <a:pt x="12" y="167"/>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10" y="1715"/>
                    <a:pt x="893" y="1644"/>
                    <a:pt x="893" y="1549"/>
                  </a:cubicBezTo>
                  <a:cubicBezTo>
                    <a:pt x="893" y="1465"/>
                    <a:pt x="834" y="1394"/>
                    <a:pt x="727" y="1394"/>
                  </a:cubicBezTo>
                  <a:lnTo>
                    <a:pt x="608" y="1394"/>
                  </a:lnTo>
                  <a:lnTo>
                    <a:pt x="608" y="167"/>
                  </a:lnTo>
                  <a:cubicBezTo>
                    <a:pt x="608" y="84"/>
                    <a:pt x="536"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66"/>
            <p:cNvSpPr/>
            <p:nvPr/>
          </p:nvSpPr>
          <p:spPr>
            <a:xfrm>
              <a:off x="3138908" y="2021096"/>
              <a:ext cx="16252" cy="16252"/>
            </a:xfrm>
            <a:custGeom>
              <a:avLst/>
              <a:gdLst/>
              <a:ahLst/>
              <a:cxnLst/>
              <a:rect l="l" t="t" r="r" b="b"/>
              <a:pathLst>
                <a:path w="513" h="513" extrusionOk="0">
                  <a:moveTo>
                    <a:pt x="262" y="1"/>
                  </a:moveTo>
                  <a:cubicBezTo>
                    <a:pt x="131" y="1"/>
                    <a:pt x="0" y="120"/>
                    <a:pt x="0" y="263"/>
                  </a:cubicBezTo>
                  <a:cubicBezTo>
                    <a:pt x="0" y="394"/>
                    <a:pt x="120" y="513"/>
                    <a:pt x="262" y="513"/>
                  </a:cubicBezTo>
                  <a:cubicBezTo>
                    <a:pt x="393" y="513"/>
                    <a:pt x="512" y="394"/>
                    <a:pt x="512" y="263"/>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9" name="Google Shape;10949;p66"/>
          <p:cNvGrpSpPr/>
          <p:nvPr/>
        </p:nvGrpSpPr>
        <p:grpSpPr>
          <a:xfrm>
            <a:off x="3522521" y="1975857"/>
            <a:ext cx="367013" cy="331278"/>
            <a:chOff x="3522521" y="1975857"/>
            <a:chExt cx="367013" cy="331278"/>
          </a:xfrm>
          <a:solidFill>
            <a:schemeClr val="accent1"/>
          </a:solidFill>
        </p:grpSpPr>
        <p:sp>
          <p:nvSpPr>
            <p:cNvPr id="10950" name="Google Shape;10950;p66"/>
            <p:cNvSpPr/>
            <p:nvPr/>
          </p:nvSpPr>
          <p:spPr>
            <a:xfrm>
              <a:off x="3665841" y="1975857"/>
              <a:ext cx="91302" cy="91682"/>
            </a:xfrm>
            <a:custGeom>
              <a:avLst/>
              <a:gdLst/>
              <a:ahLst/>
              <a:cxnLst/>
              <a:rect l="l" t="t" r="r" b="b"/>
              <a:pathLst>
                <a:path w="2882" h="2894" extrusionOk="0">
                  <a:moveTo>
                    <a:pt x="1429" y="703"/>
                  </a:moveTo>
                  <a:cubicBezTo>
                    <a:pt x="1846" y="703"/>
                    <a:pt x="2167" y="1036"/>
                    <a:pt x="2167" y="1453"/>
                  </a:cubicBezTo>
                  <a:cubicBezTo>
                    <a:pt x="2167" y="1870"/>
                    <a:pt x="1834" y="2191"/>
                    <a:pt x="1429" y="2191"/>
                  </a:cubicBezTo>
                  <a:cubicBezTo>
                    <a:pt x="1024" y="2191"/>
                    <a:pt x="679" y="1870"/>
                    <a:pt x="679" y="1453"/>
                  </a:cubicBezTo>
                  <a:cubicBezTo>
                    <a:pt x="679" y="1048"/>
                    <a:pt x="1013" y="703"/>
                    <a:pt x="1429" y="703"/>
                  </a:cubicBezTo>
                  <a:close/>
                  <a:moveTo>
                    <a:pt x="1441" y="0"/>
                  </a:moveTo>
                  <a:cubicBezTo>
                    <a:pt x="1358" y="0"/>
                    <a:pt x="1274" y="84"/>
                    <a:pt x="1274" y="167"/>
                  </a:cubicBezTo>
                  <a:lnTo>
                    <a:pt x="1274" y="393"/>
                  </a:lnTo>
                  <a:cubicBezTo>
                    <a:pt x="1096" y="417"/>
                    <a:pt x="953" y="476"/>
                    <a:pt x="822" y="584"/>
                  </a:cubicBezTo>
                  <a:lnTo>
                    <a:pt x="655" y="417"/>
                  </a:lnTo>
                  <a:cubicBezTo>
                    <a:pt x="626" y="387"/>
                    <a:pt x="581" y="372"/>
                    <a:pt x="536" y="372"/>
                  </a:cubicBezTo>
                  <a:cubicBezTo>
                    <a:pt x="492" y="372"/>
                    <a:pt x="447" y="387"/>
                    <a:pt x="417" y="417"/>
                  </a:cubicBezTo>
                  <a:cubicBezTo>
                    <a:pt x="358" y="476"/>
                    <a:pt x="358" y="596"/>
                    <a:pt x="417" y="655"/>
                  </a:cubicBezTo>
                  <a:lnTo>
                    <a:pt x="584" y="822"/>
                  </a:lnTo>
                  <a:cubicBezTo>
                    <a:pt x="477" y="953"/>
                    <a:pt x="417" y="1119"/>
                    <a:pt x="381" y="1286"/>
                  </a:cubicBezTo>
                  <a:lnTo>
                    <a:pt x="167" y="1286"/>
                  </a:lnTo>
                  <a:cubicBezTo>
                    <a:pt x="72" y="1286"/>
                    <a:pt x="0" y="1358"/>
                    <a:pt x="0" y="1453"/>
                  </a:cubicBezTo>
                  <a:cubicBezTo>
                    <a:pt x="0" y="1536"/>
                    <a:pt x="72" y="1608"/>
                    <a:pt x="167" y="1608"/>
                  </a:cubicBezTo>
                  <a:lnTo>
                    <a:pt x="381" y="1608"/>
                  </a:lnTo>
                  <a:cubicBezTo>
                    <a:pt x="417" y="1786"/>
                    <a:pt x="477" y="1941"/>
                    <a:pt x="584" y="2072"/>
                  </a:cubicBezTo>
                  <a:lnTo>
                    <a:pt x="417" y="2239"/>
                  </a:lnTo>
                  <a:cubicBezTo>
                    <a:pt x="358" y="2298"/>
                    <a:pt x="358" y="2417"/>
                    <a:pt x="417" y="2477"/>
                  </a:cubicBezTo>
                  <a:cubicBezTo>
                    <a:pt x="441" y="2501"/>
                    <a:pt x="489" y="2524"/>
                    <a:pt x="536" y="2524"/>
                  </a:cubicBezTo>
                  <a:cubicBezTo>
                    <a:pt x="572" y="2524"/>
                    <a:pt x="620" y="2501"/>
                    <a:pt x="655" y="2477"/>
                  </a:cubicBezTo>
                  <a:lnTo>
                    <a:pt x="810" y="2310"/>
                  </a:lnTo>
                  <a:cubicBezTo>
                    <a:pt x="953" y="2417"/>
                    <a:pt x="1108" y="2477"/>
                    <a:pt x="1274" y="2501"/>
                  </a:cubicBezTo>
                  <a:lnTo>
                    <a:pt x="1274" y="2727"/>
                  </a:lnTo>
                  <a:cubicBezTo>
                    <a:pt x="1274" y="2822"/>
                    <a:pt x="1346" y="2893"/>
                    <a:pt x="1441" y="2893"/>
                  </a:cubicBezTo>
                  <a:cubicBezTo>
                    <a:pt x="1536" y="2893"/>
                    <a:pt x="1608" y="2822"/>
                    <a:pt x="1608" y="2727"/>
                  </a:cubicBezTo>
                  <a:lnTo>
                    <a:pt x="1608" y="2501"/>
                  </a:lnTo>
                  <a:cubicBezTo>
                    <a:pt x="1786" y="2477"/>
                    <a:pt x="1929" y="2417"/>
                    <a:pt x="2072" y="2310"/>
                  </a:cubicBezTo>
                  <a:lnTo>
                    <a:pt x="2227" y="2477"/>
                  </a:lnTo>
                  <a:cubicBezTo>
                    <a:pt x="2263" y="2501"/>
                    <a:pt x="2310" y="2524"/>
                    <a:pt x="2346" y="2524"/>
                  </a:cubicBezTo>
                  <a:cubicBezTo>
                    <a:pt x="2394" y="2524"/>
                    <a:pt x="2441" y="2501"/>
                    <a:pt x="2465" y="2477"/>
                  </a:cubicBezTo>
                  <a:cubicBezTo>
                    <a:pt x="2525" y="2417"/>
                    <a:pt x="2525" y="2298"/>
                    <a:pt x="2465" y="2239"/>
                  </a:cubicBezTo>
                  <a:lnTo>
                    <a:pt x="2298" y="2072"/>
                  </a:lnTo>
                  <a:cubicBezTo>
                    <a:pt x="2406" y="1941"/>
                    <a:pt x="2465" y="1774"/>
                    <a:pt x="2501" y="1608"/>
                  </a:cubicBezTo>
                  <a:lnTo>
                    <a:pt x="2715" y="1608"/>
                  </a:lnTo>
                  <a:cubicBezTo>
                    <a:pt x="2810" y="1608"/>
                    <a:pt x="2882" y="1536"/>
                    <a:pt x="2882" y="1453"/>
                  </a:cubicBezTo>
                  <a:cubicBezTo>
                    <a:pt x="2882" y="1358"/>
                    <a:pt x="2810" y="1286"/>
                    <a:pt x="2727" y="1286"/>
                  </a:cubicBezTo>
                  <a:lnTo>
                    <a:pt x="2501" y="1286"/>
                  </a:lnTo>
                  <a:cubicBezTo>
                    <a:pt x="2465" y="1108"/>
                    <a:pt x="2406" y="953"/>
                    <a:pt x="2310" y="822"/>
                  </a:cubicBezTo>
                  <a:lnTo>
                    <a:pt x="2465" y="655"/>
                  </a:lnTo>
                  <a:cubicBezTo>
                    <a:pt x="2525" y="596"/>
                    <a:pt x="2525" y="476"/>
                    <a:pt x="2465" y="417"/>
                  </a:cubicBezTo>
                  <a:cubicBezTo>
                    <a:pt x="2435" y="387"/>
                    <a:pt x="2391" y="372"/>
                    <a:pt x="2346" y="372"/>
                  </a:cubicBezTo>
                  <a:cubicBezTo>
                    <a:pt x="2301" y="372"/>
                    <a:pt x="2257" y="387"/>
                    <a:pt x="2227" y="417"/>
                  </a:cubicBezTo>
                  <a:lnTo>
                    <a:pt x="2072" y="584"/>
                  </a:lnTo>
                  <a:cubicBezTo>
                    <a:pt x="1929" y="476"/>
                    <a:pt x="1775" y="417"/>
                    <a:pt x="1608" y="393"/>
                  </a:cubicBezTo>
                  <a:lnTo>
                    <a:pt x="1608" y="167"/>
                  </a:lnTo>
                  <a:cubicBezTo>
                    <a:pt x="1608" y="84"/>
                    <a:pt x="1536"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p66"/>
            <p:cNvSpPr/>
            <p:nvPr/>
          </p:nvSpPr>
          <p:spPr>
            <a:xfrm>
              <a:off x="3693751" y="2004147"/>
              <a:ext cx="34721" cy="35101"/>
            </a:xfrm>
            <a:custGeom>
              <a:avLst/>
              <a:gdLst/>
              <a:ahLst/>
              <a:cxnLst/>
              <a:rect l="l" t="t" r="r" b="b"/>
              <a:pathLst>
                <a:path w="1096" h="1108" extrusionOk="0">
                  <a:moveTo>
                    <a:pt x="548" y="345"/>
                  </a:moveTo>
                  <a:cubicBezTo>
                    <a:pt x="667" y="345"/>
                    <a:pt x="751" y="441"/>
                    <a:pt x="751" y="560"/>
                  </a:cubicBezTo>
                  <a:cubicBezTo>
                    <a:pt x="751" y="679"/>
                    <a:pt x="667" y="762"/>
                    <a:pt x="548" y="762"/>
                  </a:cubicBezTo>
                  <a:cubicBezTo>
                    <a:pt x="429" y="762"/>
                    <a:pt x="334" y="679"/>
                    <a:pt x="334" y="560"/>
                  </a:cubicBezTo>
                  <a:cubicBezTo>
                    <a:pt x="334" y="441"/>
                    <a:pt x="429" y="345"/>
                    <a:pt x="548" y="345"/>
                  </a:cubicBezTo>
                  <a:close/>
                  <a:moveTo>
                    <a:pt x="548" y="0"/>
                  </a:moveTo>
                  <a:cubicBezTo>
                    <a:pt x="251" y="0"/>
                    <a:pt x="1" y="262"/>
                    <a:pt x="1" y="560"/>
                  </a:cubicBezTo>
                  <a:cubicBezTo>
                    <a:pt x="1" y="857"/>
                    <a:pt x="251" y="1107"/>
                    <a:pt x="548" y="1107"/>
                  </a:cubicBezTo>
                  <a:cubicBezTo>
                    <a:pt x="846" y="1107"/>
                    <a:pt x="1096" y="857"/>
                    <a:pt x="1096" y="560"/>
                  </a:cubicBezTo>
                  <a:cubicBezTo>
                    <a:pt x="1096" y="262"/>
                    <a:pt x="846" y="0"/>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p66"/>
            <p:cNvSpPr/>
            <p:nvPr/>
          </p:nvSpPr>
          <p:spPr>
            <a:xfrm>
              <a:off x="3679052" y="2008297"/>
              <a:ext cx="210482" cy="228983"/>
            </a:xfrm>
            <a:custGeom>
              <a:avLst/>
              <a:gdLst/>
              <a:ahLst/>
              <a:cxnLst/>
              <a:rect l="l" t="t" r="r" b="b"/>
              <a:pathLst>
                <a:path w="6644" h="7228" extrusionOk="0">
                  <a:moveTo>
                    <a:pt x="4179" y="334"/>
                  </a:moveTo>
                  <a:lnTo>
                    <a:pt x="4179" y="762"/>
                  </a:lnTo>
                  <a:lnTo>
                    <a:pt x="4179" y="786"/>
                  </a:lnTo>
                  <a:cubicBezTo>
                    <a:pt x="4179" y="869"/>
                    <a:pt x="4239" y="941"/>
                    <a:pt x="4334" y="965"/>
                  </a:cubicBezTo>
                  <a:cubicBezTo>
                    <a:pt x="4596" y="988"/>
                    <a:pt x="4846" y="1107"/>
                    <a:pt x="5072" y="1274"/>
                  </a:cubicBezTo>
                  <a:cubicBezTo>
                    <a:pt x="5102" y="1299"/>
                    <a:pt x="5138" y="1311"/>
                    <a:pt x="5174" y="1311"/>
                  </a:cubicBezTo>
                  <a:cubicBezTo>
                    <a:pt x="5225" y="1311"/>
                    <a:pt x="5276" y="1287"/>
                    <a:pt x="5310" y="1238"/>
                  </a:cubicBezTo>
                  <a:lnTo>
                    <a:pt x="5322" y="1227"/>
                  </a:lnTo>
                  <a:lnTo>
                    <a:pt x="5620" y="929"/>
                  </a:lnTo>
                  <a:lnTo>
                    <a:pt x="5715" y="1024"/>
                  </a:lnTo>
                  <a:lnTo>
                    <a:pt x="5418" y="1322"/>
                  </a:lnTo>
                  <a:lnTo>
                    <a:pt x="5406" y="1334"/>
                  </a:lnTo>
                  <a:cubicBezTo>
                    <a:pt x="5322" y="1393"/>
                    <a:pt x="5322" y="1500"/>
                    <a:pt x="5370" y="1572"/>
                  </a:cubicBezTo>
                  <a:cubicBezTo>
                    <a:pt x="5537" y="1798"/>
                    <a:pt x="5632" y="2048"/>
                    <a:pt x="5679" y="2310"/>
                  </a:cubicBezTo>
                  <a:cubicBezTo>
                    <a:pt x="5703" y="2405"/>
                    <a:pt x="5775" y="2465"/>
                    <a:pt x="5858" y="2465"/>
                  </a:cubicBezTo>
                  <a:lnTo>
                    <a:pt x="6311" y="2465"/>
                  </a:lnTo>
                  <a:lnTo>
                    <a:pt x="6311" y="2572"/>
                  </a:lnTo>
                  <a:lnTo>
                    <a:pt x="5846" y="2572"/>
                  </a:lnTo>
                  <a:cubicBezTo>
                    <a:pt x="5763" y="2572"/>
                    <a:pt x="5679" y="2631"/>
                    <a:pt x="5668" y="2715"/>
                  </a:cubicBezTo>
                  <a:cubicBezTo>
                    <a:pt x="5632" y="2989"/>
                    <a:pt x="5525" y="3239"/>
                    <a:pt x="5358" y="3465"/>
                  </a:cubicBezTo>
                  <a:cubicBezTo>
                    <a:pt x="5298" y="3536"/>
                    <a:pt x="5310" y="3643"/>
                    <a:pt x="5382" y="3703"/>
                  </a:cubicBezTo>
                  <a:lnTo>
                    <a:pt x="5406" y="3715"/>
                  </a:lnTo>
                  <a:lnTo>
                    <a:pt x="5715" y="4024"/>
                  </a:lnTo>
                  <a:lnTo>
                    <a:pt x="5620" y="4120"/>
                  </a:lnTo>
                  <a:lnTo>
                    <a:pt x="5310" y="3798"/>
                  </a:lnTo>
                  <a:cubicBezTo>
                    <a:pt x="5310" y="3798"/>
                    <a:pt x="5310" y="3786"/>
                    <a:pt x="5298" y="3786"/>
                  </a:cubicBezTo>
                  <a:cubicBezTo>
                    <a:pt x="5266" y="3747"/>
                    <a:pt x="5218" y="3729"/>
                    <a:pt x="5171" y="3729"/>
                  </a:cubicBezTo>
                  <a:cubicBezTo>
                    <a:pt x="5132" y="3729"/>
                    <a:pt x="5092" y="3741"/>
                    <a:pt x="5060" y="3763"/>
                  </a:cubicBezTo>
                  <a:cubicBezTo>
                    <a:pt x="4846" y="3917"/>
                    <a:pt x="4584" y="4024"/>
                    <a:pt x="4310" y="4072"/>
                  </a:cubicBezTo>
                  <a:cubicBezTo>
                    <a:pt x="4227" y="4084"/>
                    <a:pt x="4167" y="4155"/>
                    <a:pt x="4167" y="4251"/>
                  </a:cubicBezTo>
                  <a:lnTo>
                    <a:pt x="4167" y="4263"/>
                  </a:lnTo>
                  <a:lnTo>
                    <a:pt x="4167" y="4715"/>
                  </a:lnTo>
                  <a:lnTo>
                    <a:pt x="4060" y="4715"/>
                  </a:lnTo>
                  <a:lnTo>
                    <a:pt x="4060" y="4275"/>
                  </a:lnTo>
                  <a:lnTo>
                    <a:pt x="4060" y="4263"/>
                  </a:lnTo>
                  <a:cubicBezTo>
                    <a:pt x="4060" y="4179"/>
                    <a:pt x="4001" y="4096"/>
                    <a:pt x="3917" y="4084"/>
                  </a:cubicBezTo>
                  <a:cubicBezTo>
                    <a:pt x="3644" y="4060"/>
                    <a:pt x="3393" y="3941"/>
                    <a:pt x="3167" y="3774"/>
                  </a:cubicBezTo>
                  <a:cubicBezTo>
                    <a:pt x="3136" y="3749"/>
                    <a:pt x="3099" y="3736"/>
                    <a:pt x="3061" y="3736"/>
                  </a:cubicBezTo>
                  <a:cubicBezTo>
                    <a:pt x="3012" y="3736"/>
                    <a:pt x="2963" y="3758"/>
                    <a:pt x="2929" y="3798"/>
                  </a:cubicBezTo>
                  <a:cubicBezTo>
                    <a:pt x="2929" y="3798"/>
                    <a:pt x="2929" y="3822"/>
                    <a:pt x="2917" y="3822"/>
                  </a:cubicBezTo>
                  <a:lnTo>
                    <a:pt x="2608" y="4132"/>
                  </a:lnTo>
                  <a:lnTo>
                    <a:pt x="2512" y="4036"/>
                  </a:lnTo>
                  <a:lnTo>
                    <a:pt x="2810" y="3739"/>
                  </a:lnTo>
                  <a:lnTo>
                    <a:pt x="2822" y="3727"/>
                  </a:lnTo>
                  <a:cubicBezTo>
                    <a:pt x="2822" y="3727"/>
                    <a:pt x="2846" y="3727"/>
                    <a:pt x="2846" y="3715"/>
                  </a:cubicBezTo>
                  <a:cubicBezTo>
                    <a:pt x="2917" y="3655"/>
                    <a:pt x="2917" y="3548"/>
                    <a:pt x="2870" y="3477"/>
                  </a:cubicBezTo>
                  <a:cubicBezTo>
                    <a:pt x="2703" y="3262"/>
                    <a:pt x="2608" y="3001"/>
                    <a:pt x="2560" y="2727"/>
                  </a:cubicBezTo>
                  <a:cubicBezTo>
                    <a:pt x="2548" y="2643"/>
                    <a:pt x="2465" y="2584"/>
                    <a:pt x="2381" y="2584"/>
                  </a:cubicBezTo>
                  <a:lnTo>
                    <a:pt x="1929" y="2584"/>
                  </a:lnTo>
                  <a:lnTo>
                    <a:pt x="1929" y="2465"/>
                  </a:lnTo>
                  <a:lnTo>
                    <a:pt x="2381" y="2465"/>
                  </a:lnTo>
                  <a:cubicBezTo>
                    <a:pt x="2465" y="2465"/>
                    <a:pt x="2548" y="2405"/>
                    <a:pt x="2560" y="2310"/>
                  </a:cubicBezTo>
                  <a:cubicBezTo>
                    <a:pt x="2584" y="2048"/>
                    <a:pt x="2703" y="1798"/>
                    <a:pt x="2870" y="1572"/>
                  </a:cubicBezTo>
                  <a:cubicBezTo>
                    <a:pt x="2929" y="1500"/>
                    <a:pt x="2917" y="1393"/>
                    <a:pt x="2846" y="1334"/>
                  </a:cubicBezTo>
                  <a:lnTo>
                    <a:pt x="2822" y="1322"/>
                  </a:lnTo>
                  <a:lnTo>
                    <a:pt x="2524" y="1024"/>
                  </a:lnTo>
                  <a:lnTo>
                    <a:pt x="2620" y="929"/>
                  </a:lnTo>
                  <a:lnTo>
                    <a:pt x="2917" y="1227"/>
                  </a:lnTo>
                  <a:lnTo>
                    <a:pt x="2929" y="1238"/>
                  </a:lnTo>
                  <a:cubicBezTo>
                    <a:pt x="2963" y="1286"/>
                    <a:pt x="3012" y="1306"/>
                    <a:pt x="3062" y="1306"/>
                  </a:cubicBezTo>
                  <a:cubicBezTo>
                    <a:pt x="3099" y="1306"/>
                    <a:pt x="3137" y="1295"/>
                    <a:pt x="3167" y="1274"/>
                  </a:cubicBezTo>
                  <a:cubicBezTo>
                    <a:pt x="3393" y="1107"/>
                    <a:pt x="3644" y="1000"/>
                    <a:pt x="3917" y="953"/>
                  </a:cubicBezTo>
                  <a:cubicBezTo>
                    <a:pt x="4001" y="941"/>
                    <a:pt x="4060" y="869"/>
                    <a:pt x="4060" y="774"/>
                  </a:cubicBezTo>
                  <a:lnTo>
                    <a:pt x="4060" y="762"/>
                  </a:lnTo>
                  <a:lnTo>
                    <a:pt x="4060" y="334"/>
                  </a:lnTo>
                  <a:close/>
                  <a:moveTo>
                    <a:pt x="3894" y="0"/>
                  </a:moveTo>
                  <a:cubicBezTo>
                    <a:pt x="3810" y="0"/>
                    <a:pt x="3739" y="84"/>
                    <a:pt x="3739" y="167"/>
                  </a:cubicBezTo>
                  <a:lnTo>
                    <a:pt x="3739" y="667"/>
                  </a:lnTo>
                  <a:cubicBezTo>
                    <a:pt x="3513" y="703"/>
                    <a:pt x="3298" y="798"/>
                    <a:pt x="3108" y="929"/>
                  </a:cubicBezTo>
                  <a:lnTo>
                    <a:pt x="2762" y="584"/>
                  </a:lnTo>
                  <a:cubicBezTo>
                    <a:pt x="2733" y="554"/>
                    <a:pt x="2688" y="539"/>
                    <a:pt x="2643" y="539"/>
                  </a:cubicBezTo>
                  <a:cubicBezTo>
                    <a:pt x="2599" y="539"/>
                    <a:pt x="2554" y="554"/>
                    <a:pt x="2524" y="584"/>
                  </a:cubicBezTo>
                  <a:lnTo>
                    <a:pt x="2203" y="917"/>
                  </a:lnTo>
                  <a:cubicBezTo>
                    <a:pt x="2167" y="941"/>
                    <a:pt x="2155" y="988"/>
                    <a:pt x="2155" y="1036"/>
                  </a:cubicBezTo>
                  <a:cubicBezTo>
                    <a:pt x="2155" y="1084"/>
                    <a:pt x="2167" y="1119"/>
                    <a:pt x="2203" y="1155"/>
                  </a:cubicBezTo>
                  <a:lnTo>
                    <a:pt x="2536" y="1500"/>
                  </a:lnTo>
                  <a:cubicBezTo>
                    <a:pt x="2417" y="1691"/>
                    <a:pt x="2334" y="1893"/>
                    <a:pt x="2274" y="2119"/>
                  </a:cubicBezTo>
                  <a:lnTo>
                    <a:pt x="1786" y="2119"/>
                  </a:lnTo>
                  <a:cubicBezTo>
                    <a:pt x="1691" y="2119"/>
                    <a:pt x="1619" y="2191"/>
                    <a:pt x="1619" y="2286"/>
                  </a:cubicBezTo>
                  <a:lnTo>
                    <a:pt x="1619" y="2751"/>
                  </a:lnTo>
                  <a:cubicBezTo>
                    <a:pt x="1619" y="2834"/>
                    <a:pt x="1691" y="2905"/>
                    <a:pt x="1786" y="2905"/>
                  </a:cubicBezTo>
                  <a:lnTo>
                    <a:pt x="2274" y="2905"/>
                  </a:lnTo>
                  <a:cubicBezTo>
                    <a:pt x="2322" y="3084"/>
                    <a:pt x="2381" y="3251"/>
                    <a:pt x="2465" y="3417"/>
                  </a:cubicBezTo>
                  <a:lnTo>
                    <a:pt x="1084" y="3417"/>
                  </a:lnTo>
                  <a:cubicBezTo>
                    <a:pt x="988" y="3417"/>
                    <a:pt x="917" y="3489"/>
                    <a:pt x="917" y="3584"/>
                  </a:cubicBezTo>
                  <a:cubicBezTo>
                    <a:pt x="917" y="3667"/>
                    <a:pt x="988" y="3739"/>
                    <a:pt x="1084" y="3739"/>
                  </a:cubicBezTo>
                  <a:lnTo>
                    <a:pt x="2334" y="3739"/>
                  </a:lnTo>
                  <a:lnTo>
                    <a:pt x="2203" y="3882"/>
                  </a:lnTo>
                  <a:cubicBezTo>
                    <a:pt x="2143" y="3941"/>
                    <a:pt x="2143" y="4060"/>
                    <a:pt x="2203" y="4120"/>
                  </a:cubicBezTo>
                  <a:lnTo>
                    <a:pt x="2524" y="4441"/>
                  </a:lnTo>
                  <a:cubicBezTo>
                    <a:pt x="2560" y="4477"/>
                    <a:pt x="2608" y="4489"/>
                    <a:pt x="2643" y="4489"/>
                  </a:cubicBezTo>
                  <a:cubicBezTo>
                    <a:pt x="2691" y="4489"/>
                    <a:pt x="2739" y="4477"/>
                    <a:pt x="2762" y="4441"/>
                  </a:cubicBezTo>
                  <a:lnTo>
                    <a:pt x="3108" y="4096"/>
                  </a:lnTo>
                  <a:cubicBezTo>
                    <a:pt x="3286" y="4215"/>
                    <a:pt x="3489" y="4310"/>
                    <a:pt x="3703" y="4358"/>
                  </a:cubicBezTo>
                  <a:lnTo>
                    <a:pt x="3703" y="4370"/>
                  </a:lnTo>
                  <a:lnTo>
                    <a:pt x="3703" y="5144"/>
                  </a:lnTo>
                  <a:lnTo>
                    <a:pt x="155" y="5144"/>
                  </a:lnTo>
                  <a:cubicBezTo>
                    <a:pt x="72" y="5144"/>
                    <a:pt x="0" y="5215"/>
                    <a:pt x="0" y="5310"/>
                  </a:cubicBezTo>
                  <a:cubicBezTo>
                    <a:pt x="0" y="5394"/>
                    <a:pt x="72" y="5465"/>
                    <a:pt x="155" y="5465"/>
                  </a:cubicBezTo>
                  <a:lnTo>
                    <a:pt x="4417" y="5465"/>
                  </a:lnTo>
                  <a:lnTo>
                    <a:pt x="4120" y="7037"/>
                  </a:lnTo>
                  <a:cubicBezTo>
                    <a:pt x="4108" y="7120"/>
                    <a:pt x="4167" y="7215"/>
                    <a:pt x="4251" y="7227"/>
                  </a:cubicBezTo>
                  <a:lnTo>
                    <a:pt x="4286" y="7227"/>
                  </a:lnTo>
                  <a:cubicBezTo>
                    <a:pt x="4358" y="7227"/>
                    <a:pt x="4429" y="7168"/>
                    <a:pt x="4441" y="7096"/>
                  </a:cubicBezTo>
                  <a:lnTo>
                    <a:pt x="4787" y="5322"/>
                  </a:lnTo>
                  <a:cubicBezTo>
                    <a:pt x="4798" y="5275"/>
                    <a:pt x="4787" y="5215"/>
                    <a:pt x="4763" y="5191"/>
                  </a:cubicBezTo>
                  <a:cubicBezTo>
                    <a:pt x="4727" y="5144"/>
                    <a:pt x="4679" y="5132"/>
                    <a:pt x="4620" y="5132"/>
                  </a:cubicBezTo>
                  <a:lnTo>
                    <a:pt x="4048" y="5132"/>
                  </a:lnTo>
                  <a:lnTo>
                    <a:pt x="4048" y="5013"/>
                  </a:lnTo>
                  <a:lnTo>
                    <a:pt x="4370" y="5013"/>
                  </a:lnTo>
                  <a:cubicBezTo>
                    <a:pt x="4465" y="5013"/>
                    <a:pt x="4536" y="4929"/>
                    <a:pt x="4536" y="4846"/>
                  </a:cubicBezTo>
                  <a:lnTo>
                    <a:pt x="4536" y="4358"/>
                  </a:lnTo>
                  <a:cubicBezTo>
                    <a:pt x="4763" y="4310"/>
                    <a:pt x="4965" y="4215"/>
                    <a:pt x="5168" y="4084"/>
                  </a:cubicBezTo>
                  <a:lnTo>
                    <a:pt x="5501" y="4429"/>
                  </a:lnTo>
                  <a:cubicBezTo>
                    <a:pt x="5537" y="4453"/>
                    <a:pt x="5584" y="4477"/>
                    <a:pt x="5620" y="4477"/>
                  </a:cubicBezTo>
                  <a:cubicBezTo>
                    <a:pt x="5668" y="4477"/>
                    <a:pt x="5715" y="4453"/>
                    <a:pt x="5739" y="4429"/>
                  </a:cubicBezTo>
                  <a:lnTo>
                    <a:pt x="6072" y="4096"/>
                  </a:lnTo>
                  <a:cubicBezTo>
                    <a:pt x="6096" y="4072"/>
                    <a:pt x="6108" y="4024"/>
                    <a:pt x="6108" y="3977"/>
                  </a:cubicBezTo>
                  <a:cubicBezTo>
                    <a:pt x="6108" y="3941"/>
                    <a:pt x="6096" y="3894"/>
                    <a:pt x="6072" y="3858"/>
                  </a:cubicBezTo>
                  <a:lnTo>
                    <a:pt x="5727" y="3524"/>
                  </a:lnTo>
                  <a:cubicBezTo>
                    <a:pt x="5846" y="3322"/>
                    <a:pt x="5930" y="3120"/>
                    <a:pt x="5989" y="2893"/>
                  </a:cubicBezTo>
                  <a:lnTo>
                    <a:pt x="6489" y="2893"/>
                  </a:lnTo>
                  <a:cubicBezTo>
                    <a:pt x="6572" y="2893"/>
                    <a:pt x="6644" y="2822"/>
                    <a:pt x="6644" y="2727"/>
                  </a:cubicBezTo>
                  <a:lnTo>
                    <a:pt x="6644" y="2274"/>
                  </a:lnTo>
                  <a:cubicBezTo>
                    <a:pt x="6632" y="2191"/>
                    <a:pt x="6561" y="2119"/>
                    <a:pt x="6477" y="2119"/>
                  </a:cubicBezTo>
                  <a:lnTo>
                    <a:pt x="5977" y="2119"/>
                  </a:lnTo>
                  <a:cubicBezTo>
                    <a:pt x="5941" y="1893"/>
                    <a:pt x="5846" y="1691"/>
                    <a:pt x="5715" y="1500"/>
                  </a:cubicBezTo>
                  <a:lnTo>
                    <a:pt x="6060" y="1155"/>
                  </a:lnTo>
                  <a:cubicBezTo>
                    <a:pt x="6084" y="1119"/>
                    <a:pt x="6096" y="1084"/>
                    <a:pt x="6096" y="1036"/>
                  </a:cubicBezTo>
                  <a:cubicBezTo>
                    <a:pt x="6096" y="988"/>
                    <a:pt x="6084" y="941"/>
                    <a:pt x="6060" y="917"/>
                  </a:cubicBezTo>
                  <a:lnTo>
                    <a:pt x="5727" y="584"/>
                  </a:lnTo>
                  <a:cubicBezTo>
                    <a:pt x="5697" y="554"/>
                    <a:pt x="5653" y="539"/>
                    <a:pt x="5608" y="539"/>
                  </a:cubicBezTo>
                  <a:cubicBezTo>
                    <a:pt x="5563" y="539"/>
                    <a:pt x="5519" y="554"/>
                    <a:pt x="5489" y="584"/>
                  </a:cubicBezTo>
                  <a:lnTo>
                    <a:pt x="5144" y="929"/>
                  </a:lnTo>
                  <a:cubicBezTo>
                    <a:pt x="4953" y="810"/>
                    <a:pt x="4751" y="726"/>
                    <a:pt x="4525" y="667"/>
                  </a:cubicBezTo>
                  <a:lnTo>
                    <a:pt x="4525" y="167"/>
                  </a:lnTo>
                  <a:cubicBezTo>
                    <a:pt x="4525" y="84"/>
                    <a:pt x="4453" y="0"/>
                    <a:pt x="4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66"/>
            <p:cNvSpPr/>
            <p:nvPr/>
          </p:nvSpPr>
          <p:spPr>
            <a:xfrm>
              <a:off x="3772951" y="2050907"/>
              <a:ext cx="73973" cy="73593"/>
            </a:xfrm>
            <a:custGeom>
              <a:avLst/>
              <a:gdLst/>
              <a:ahLst/>
              <a:cxnLst/>
              <a:rect l="l" t="t" r="r" b="b"/>
              <a:pathLst>
                <a:path w="2335" h="2323" extrusionOk="0">
                  <a:moveTo>
                    <a:pt x="1156" y="322"/>
                  </a:moveTo>
                  <a:cubicBezTo>
                    <a:pt x="1620" y="322"/>
                    <a:pt x="1989" y="703"/>
                    <a:pt x="1989" y="1167"/>
                  </a:cubicBezTo>
                  <a:cubicBezTo>
                    <a:pt x="1989" y="1620"/>
                    <a:pt x="1620" y="2001"/>
                    <a:pt x="1156" y="2001"/>
                  </a:cubicBezTo>
                  <a:cubicBezTo>
                    <a:pt x="691" y="2001"/>
                    <a:pt x="322" y="1620"/>
                    <a:pt x="322" y="1167"/>
                  </a:cubicBezTo>
                  <a:cubicBezTo>
                    <a:pt x="322" y="703"/>
                    <a:pt x="691" y="322"/>
                    <a:pt x="1156" y="322"/>
                  </a:cubicBezTo>
                  <a:close/>
                  <a:moveTo>
                    <a:pt x="1156" y="1"/>
                  </a:moveTo>
                  <a:cubicBezTo>
                    <a:pt x="513" y="1"/>
                    <a:pt x="1" y="524"/>
                    <a:pt x="1" y="1167"/>
                  </a:cubicBezTo>
                  <a:cubicBezTo>
                    <a:pt x="1" y="1798"/>
                    <a:pt x="513" y="2322"/>
                    <a:pt x="1156" y="2322"/>
                  </a:cubicBezTo>
                  <a:cubicBezTo>
                    <a:pt x="1799" y="2322"/>
                    <a:pt x="2323" y="1798"/>
                    <a:pt x="2323" y="1167"/>
                  </a:cubicBezTo>
                  <a:cubicBezTo>
                    <a:pt x="2334" y="524"/>
                    <a:pt x="1811" y="1"/>
                    <a:pt x="1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66"/>
            <p:cNvSpPr/>
            <p:nvPr/>
          </p:nvSpPr>
          <p:spPr>
            <a:xfrm>
              <a:off x="3790312" y="2069028"/>
              <a:ext cx="38491" cy="38491"/>
            </a:xfrm>
            <a:custGeom>
              <a:avLst/>
              <a:gdLst/>
              <a:ahLst/>
              <a:cxnLst/>
              <a:rect l="l" t="t" r="r" b="b"/>
              <a:pathLst>
                <a:path w="1215" h="1215" extrusionOk="0">
                  <a:moveTo>
                    <a:pt x="608" y="322"/>
                  </a:moveTo>
                  <a:cubicBezTo>
                    <a:pt x="763" y="322"/>
                    <a:pt x="882" y="441"/>
                    <a:pt x="882" y="595"/>
                  </a:cubicBezTo>
                  <a:cubicBezTo>
                    <a:pt x="882" y="738"/>
                    <a:pt x="763" y="857"/>
                    <a:pt x="608" y="857"/>
                  </a:cubicBezTo>
                  <a:cubicBezTo>
                    <a:pt x="465" y="857"/>
                    <a:pt x="346" y="738"/>
                    <a:pt x="346" y="595"/>
                  </a:cubicBezTo>
                  <a:cubicBezTo>
                    <a:pt x="346" y="441"/>
                    <a:pt x="465" y="322"/>
                    <a:pt x="608" y="322"/>
                  </a:cubicBezTo>
                  <a:close/>
                  <a:moveTo>
                    <a:pt x="608" y="0"/>
                  </a:moveTo>
                  <a:cubicBezTo>
                    <a:pt x="286" y="0"/>
                    <a:pt x="1" y="262"/>
                    <a:pt x="1" y="607"/>
                  </a:cubicBezTo>
                  <a:cubicBezTo>
                    <a:pt x="1" y="929"/>
                    <a:pt x="262" y="1215"/>
                    <a:pt x="608" y="1215"/>
                  </a:cubicBezTo>
                  <a:cubicBezTo>
                    <a:pt x="941" y="1215"/>
                    <a:pt x="1215" y="953"/>
                    <a:pt x="1215" y="607"/>
                  </a:cubicBezTo>
                  <a:cubicBezTo>
                    <a:pt x="1215" y="262"/>
                    <a:pt x="953"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66"/>
            <p:cNvSpPr/>
            <p:nvPr/>
          </p:nvSpPr>
          <p:spPr>
            <a:xfrm>
              <a:off x="3522521" y="2081447"/>
              <a:ext cx="294212" cy="225688"/>
            </a:xfrm>
            <a:custGeom>
              <a:avLst/>
              <a:gdLst/>
              <a:ahLst/>
              <a:cxnLst/>
              <a:rect l="l" t="t" r="r" b="b"/>
              <a:pathLst>
                <a:path w="9287" h="7124" extrusionOk="0">
                  <a:moveTo>
                    <a:pt x="155" y="1"/>
                  </a:moveTo>
                  <a:cubicBezTo>
                    <a:pt x="72" y="1"/>
                    <a:pt x="0" y="72"/>
                    <a:pt x="0" y="168"/>
                  </a:cubicBezTo>
                  <a:lnTo>
                    <a:pt x="0" y="6954"/>
                  </a:lnTo>
                  <a:cubicBezTo>
                    <a:pt x="0" y="7121"/>
                    <a:pt x="143" y="7121"/>
                    <a:pt x="262" y="7121"/>
                  </a:cubicBezTo>
                  <a:cubicBezTo>
                    <a:pt x="351" y="7121"/>
                    <a:pt x="2483" y="7124"/>
                    <a:pt x="4603" y="7124"/>
                  </a:cubicBezTo>
                  <a:cubicBezTo>
                    <a:pt x="6724" y="7124"/>
                    <a:pt x="8835" y="7121"/>
                    <a:pt x="8882" y="7109"/>
                  </a:cubicBezTo>
                  <a:cubicBezTo>
                    <a:pt x="8942" y="7085"/>
                    <a:pt x="8989" y="7026"/>
                    <a:pt x="9001" y="6966"/>
                  </a:cubicBezTo>
                  <a:lnTo>
                    <a:pt x="9287" y="5466"/>
                  </a:lnTo>
                  <a:cubicBezTo>
                    <a:pt x="9275" y="5395"/>
                    <a:pt x="9216" y="5299"/>
                    <a:pt x="9120" y="5287"/>
                  </a:cubicBezTo>
                  <a:cubicBezTo>
                    <a:pt x="9113" y="5286"/>
                    <a:pt x="9106" y="5286"/>
                    <a:pt x="9099" y="5286"/>
                  </a:cubicBezTo>
                  <a:cubicBezTo>
                    <a:pt x="9021" y="5286"/>
                    <a:pt x="8941" y="5342"/>
                    <a:pt x="8930" y="5418"/>
                  </a:cubicBezTo>
                  <a:lnTo>
                    <a:pt x="8680" y="6788"/>
                  </a:lnTo>
                  <a:lnTo>
                    <a:pt x="357" y="6788"/>
                  </a:lnTo>
                  <a:lnTo>
                    <a:pt x="1036" y="3192"/>
                  </a:lnTo>
                  <a:lnTo>
                    <a:pt x="4429" y="3192"/>
                  </a:lnTo>
                  <a:cubicBezTo>
                    <a:pt x="4524" y="3192"/>
                    <a:pt x="4596" y="3120"/>
                    <a:pt x="4596" y="3025"/>
                  </a:cubicBezTo>
                  <a:cubicBezTo>
                    <a:pt x="4596" y="2930"/>
                    <a:pt x="4524" y="2858"/>
                    <a:pt x="4429" y="2858"/>
                  </a:cubicBezTo>
                  <a:lnTo>
                    <a:pt x="905" y="2858"/>
                  </a:lnTo>
                  <a:cubicBezTo>
                    <a:pt x="834" y="2858"/>
                    <a:pt x="750" y="2918"/>
                    <a:pt x="738" y="2989"/>
                  </a:cubicBezTo>
                  <a:lnTo>
                    <a:pt x="322" y="5168"/>
                  </a:lnTo>
                  <a:lnTo>
                    <a:pt x="322" y="334"/>
                  </a:lnTo>
                  <a:lnTo>
                    <a:pt x="2453" y="334"/>
                  </a:lnTo>
                  <a:lnTo>
                    <a:pt x="3536" y="1418"/>
                  </a:lnTo>
                  <a:cubicBezTo>
                    <a:pt x="3572" y="1442"/>
                    <a:pt x="3608" y="1465"/>
                    <a:pt x="3655" y="1465"/>
                  </a:cubicBezTo>
                  <a:lnTo>
                    <a:pt x="5358" y="1465"/>
                  </a:lnTo>
                  <a:cubicBezTo>
                    <a:pt x="5441" y="1465"/>
                    <a:pt x="5513" y="1394"/>
                    <a:pt x="5513" y="1299"/>
                  </a:cubicBezTo>
                  <a:cubicBezTo>
                    <a:pt x="5513" y="1204"/>
                    <a:pt x="5441" y="1132"/>
                    <a:pt x="5358" y="1132"/>
                  </a:cubicBezTo>
                  <a:lnTo>
                    <a:pt x="3727" y="1132"/>
                  </a:lnTo>
                  <a:lnTo>
                    <a:pt x="2643" y="49"/>
                  </a:lnTo>
                  <a:cubicBezTo>
                    <a:pt x="2619" y="13"/>
                    <a:pt x="2572" y="1"/>
                    <a:pt x="2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66"/>
            <p:cNvSpPr/>
            <p:nvPr/>
          </p:nvSpPr>
          <p:spPr>
            <a:xfrm>
              <a:off x="3810682" y="2248812"/>
              <a:ext cx="1774" cy="253"/>
            </a:xfrm>
            <a:custGeom>
              <a:avLst/>
              <a:gdLst/>
              <a:ahLst/>
              <a:cxnLst/>
              <a:rect l="l" t="t" r="r" b="b"/>
              <a:pathLst>
                <a:path w="56" h="8" extrusionOk="0">
                  <a:moveTo>
                    <a:pt x="1" y="1"/>
                  </a:moveTo>
                  <a:cubicBezTo>
                    <a:pt x="1" y="1"/>
                    <a:pt x="7" y="2"/>
                    <a:pt x="24" y="4"/>
                  </a:cubicBezTo>
                  <a:cubicBezTo>
                    <a:pt x="44" y="7"/>
                    <a:pt x="52" y="8"/>
                    <a:pt x="53" y="8"/>
                  </a:cubicBezTo>
                  <a:cubicBezTo>
                    <a:pt x="55" y="8"/>
                    <a:pt x="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7" name="Google Shape;10957;p66"/>
          <p:cNvGrpSpPr/>
          <p:nvPr/>
        </p:nvGrpSpPr>
        <p:grpSpPr>
          <a:xfrm>
            <a:off x="2630824" y="1976966"/>
            <a:ext cx="368185" cy="330454"/>
            <a:chOff x="2630824" y="1976966"/>
            <a:chExt cx="368185" cy="330454"/>
          </a:xfrm>
          <a:solidFill>
            <a:schemeClr val="accent1"/>
          </a:solidFill>
        </p:grpSpPr>
        <p:sp>
          <p:nvSpPr>
            <p:cNvPr id="10958" name="Google Shape;10958;p66"/>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66"/>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66"/>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66"/>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66"/>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66"/>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66"/>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66"/>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6" name="Google Shape;10966;p66"/>
          <p:cNvGrpSpPr/>
          <p:nvPr/>
        </p:nvGrpSpPr>
        <p:grpSpPr>
          <a:xfrm>
            <a:off x="1293706" y="1966416"/>
            <a:ext cx="369294" cy="350444"/>
            <a:chOff x="1293706" y="1966416"/>
            <a:chExt cx="369294" cy="350444"/>
          </a:xfrm>
          <a:solidFill>
            <a:schemeClr val="accent1"/>
          </a:solidFill>
        </p:grpSpPr>
        <p:sp>
          <p:nvSpPr>
            <p:cNvPr id="10967" name="Google Shape;10967;p66"/>
            <p:cNvSpPr/>
            <p:nvPr/>
          </p:nvSpPr>
          <p:spPr>
            <a:xfrm>
              <a:off x="1509067" y="1966416"/>
              <a:ext cx="153933" cy="162994"/>
            </a:xfrm>
            <a:custGeom>
              <a:avLst/>
              <a:gdLst/>
              <a:ahLst/>
              <a:cxnLst/>
              <a:rect l="l" t="t" r="r" b="b"/>
              <a:pathLst>
                <a:path w="4859" h="5145" extrusionOk="0">
                  <a:moveTo>
                    <a:pt x="2514" y="0"/>
                  </a:moveTo>
                  <a:cubicBezTo>
                    <a:pt x="1759" y="0"/>
                    <a:pt x="1016" y="363"/>
                    <a:pt x="560" y="1036"/>
                  </a:cubicBezTo>
                  <a:cubicBezTo>
                    <a:pt x="1" y="1870"/>
                    <a:pt x="36" y="2953"/>
                    <a:pt x="632" y="3739"/>
                  </a:cubicBezTo>
                  <a:lnTo>
                    <a:pt x="572" y="4965"/>
                  </a:lnTo>
                  <a:cubicBezTo>
                    <a:pt x="572" y="5025"/>
                    <a:pt x="596" y="5085"/>
                    <a:pt x="643" y="5108"/>
                  </a:cubicBezTo>
                  <a:cubicBezTo>
                    <a:pt x="679" y="5120"/>
                    <a:pt x="703" y="5144"/>
                    <a:pt x="739" y="5144"/>
                  </a:cubicBezTo>
                  <a:cubicBezTo>
                    <a:pt x="763" y="5144"/>
                    <a:pt x="774" y="5144"/>
                    <a:pt x="810" y="5120"/>
                  </a:cubicBezTo>
                  <a:lnTo>
                    <a:pt x="1929" y="4608"/>
                  </a:lnTo>
                  <a:cubicBezTo>
                    <a:pt x="2120" y="4644"/>
                    <a:pt x="2310" y="4680"/>
                    <a:pt x="2501" y="4680"/>
                  </a:cubicBezTo>
                  <a:cubicBezTo>
                    <a:pt x="3275" y="4680"/>
                    <a:pt x="4013" y="4311"/>
                    <a:pt x="4453" y="3632"/>
                  </a:cubicBezTo>
                  <a:cubicBezTo>
                    <a:pt x="4692" y="3275"/>
                    <a:pt x="4823" y="2858"/>
                    <a:pt x="4846" y="2441"/>
                  </a:cubicBezTo>
                  <a:cubicBezTo>
                    <a:pt x="4858" y="2370"/>
                    <a:pt x="4787" y="2287"/>
                    <a:pt x="4692" y="2287"/>
                  </a:cubicBezTo>
                  <a:cubicBezTo>
                    <a:pt x="4608" y="2287"/>
                    <a:pt x="4513" y="2358"/>
                    <a:pt x="4513" y="2441"/>
                  </a:cubicBezTo>
                  <a:cubicBezTo>
                    <a:pt x="4501" y="2799"/>
                    <a:pt x="4382" y="3156"/>
                    <a:pt x="4168" y="3453"/>
                  </a:cubicBezTo>
                  <a:cubicBezTo>
                    <a:pt x="3786" y="4030"/>
                    <a:pt x="3158" y="4352"/>
                    <a:pt x="2504" y="4352"/>
                  </a:cubicBezTo>
                  <a:cubicBezTo>
                    <a:pt x="2321" y="4352"/>
                    <a:pt x="2136" y="4327"/>
                    <a:pt x="1953" y="4275"/>
                  </a:cubicBezTo>
                  <a:cubicBezTo>
                    <a:pt x="1933" y="4270"/>
                    <a:pt x="1918" y="4267"/>
                    <a:pt x="1903" y="4267"/>
                  </a:cubicBezTo>
                  <a:cubicBezTo>
                    <a:pt x="1882" y="4267"/>
                    <a:pt x="1862" y="4273"/>
                    <a:pt x="1834" y="4287"/>
                  </a:cubicBezTo>
                  <a:lnTo>
                    <a:pt x="929" y="4727"/>
                  </a:lnTo>
                  <a:lnTo>
                    <a:pt x="977" y="3715"/>
                  </a:lnTo>
                  <a:cubicBezTo>
                    <a:pt x="977" y="3668"/>
                    <a:pt x="953" y="3632"/>
                    <a:pt x="941" y="3596"/>
                  </a:cubicBezTo>
                  <a:cubicBezTo>
                    <a:pt x="393" y="2906"/>
                    <a:pt x="358" y="1953"/>
                    <a:pt x="858" y="1227"/>
                  </a:cubicBezTo>
                  <a:cubicBezTo>
                    <a:pt x="1237" y="646"/>
                    <a:pt x="1868" y="336"/>
                    <a:pt x="2512" y="336"/>
                  </a:cubicBezTo>
                  <a:cubicBezTo>
                    <a:pt x="2898" y="336"/>
                    <a:pt x="3288" y="447"/>
                    <a:pt x="3632" y="679"/>
                  </a:cubicBezTo>
                  <a:cubicBezTo>
                    <a:pt x="4037" y="941"/>
                    <a:pt x="4334" y="1358"/>
                    <a:pt x="4453" y="1822"/>
                  </a:cubicBezTo>
                  <a:cubicBezTo>
                    <a:pt x="4484" y="1893"/>
                    <a:pt x="4548" y="1947"/>
                    <a:pt x="4618" y="1947"/>
                  </a:cubicBezTo>
                  <a:cubicBezTo>
                    <a:pt x="4631" y="1947"/>
                    <a:pt x="4643" y="1945"/>
                    <a:pt x="4656" y="1941"/>
                  </a:cubicBezTo>
                  <a:cubicBezTo>
                    <a:pt x="4751" y="1906"/>
                    <a:pt x="4811" y="1822"/>
                    <a:pt x="4787" y="1727"/>
                  </a:cubicBezTo>
                  <a:cubicBezTo>
                    <a:pt x="4632" y="1179"/>
                    <a:pt x="4287" y="703"/>
                    <a:pt x="3811" y="393"/>
                  </a:cubicBezTo>
                  <a:cubicBezTo>
                    <a:pt x="3412" y="128"/>
                    <a:pt x="2961" y="0"/>
                    <a:pt x="2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66"/>
            <p:cNvSpPr/>
            <p:nvPr/>
          </p:nvSpPr>
          <p:spPr>
            <a:xfrm>
              <a:off x="1574328" y="2021096"/>
              <a:ext cx="28702" cy="54363"/>
            </a:xfrm>
            <a:custGeom>
              <a:avLst/>
              <a:gdLst/>
              <a:ahLst/>
              <a:cxnLst/>
              <a:rect l="l" t="t" r="r" b="b"/>
              <a:pathLst>
                <a:path w="906" h="1716" extrusionOk="0">
                  <a:moveTo>
                    <a:pt x="179" y="1"/>
                  </a:moveTo>
                  <a:cubicBezTo>
                    <a:pt x="84" y="1"/>
                    <a:pt x="12" y="84"/>
                    <a:pt x="12" y="168"/>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22" y="1715"/>
                    <a:pt x="893" y="1644"/>
                    <a:pt x="893" y="1549"/>
                  </a:cubicBezTo>
                  <a:cubicBezTo>
                    <a:pt x="905" y="1465"/>
                    <a:pt x="834" y="1394"/>
                    <a:pt x="727" y="1394"/>
                  </a:cubicBezTo>
                  <a:lnTo>
                    <a:pt x="608" y="1394"/>
                  </a:lnTo>
                  <a:lnTo>
                    <a:pt x="608" y="168"/>
                  </a:lnTo>
                  <a:cubicBezTo>
                    <a:pt x="608" y="84"/>
                    <a:pt x="536"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66"/>
            <p:cNvSpPr/>
            <p:nvPr/>
          </p:nvSpPr>
          <p:spPr>
            <a:xfrm>
              <a:off x="1578098" y="2004147"/>
              <a:ext cx="15872" cy="16252"/>
            </a:xfrm>
            <a:custGeom>
              <a:avLst/>
              <a:gdLst/>
              <a:ahLst/>
              <a:cxnLst/>
              <a:rect l="l" t="t" r="r" b="b"/>
              <a:pathLst>
                <a:path w="501" h="513" extrusionOk="0">
                  <a:moveTo>
                    <a:pt x="250" y="0"/>
                  </a:moveTo>
                  <a:cubicBezTo>
                    <a:pt x="119" y="0"/>
                    <a:pt x="0" y="119"/>
                    <a:pt x="0" y="262"/>
                  </a:cubicBezTo>
                  <a:cubicBezTo>
                    <a:pt x="0" y="393"/>
                    <a:pt x="119" y="512"/>
                    <a:pt x="250" y="512"/>
                  </a:cubicBezTo>
                  <a:cubicBezTo>
                    <a:pt x="381" y="512"/>
                    <a:pt x="500" y="393"/>
                    <a:pt x="500" y="262"/>
                  </a:cubicBezTo>
                  <a:cubicBezTo>
                    <a:pt x="489" y="107"/>
                    <a:pt x="381"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66"/>
            <p:cNvSpPr/>
            <p:nvPr/>
          </p:nvSpPr>
          <p:spPr>
            <a:xfrm>
              <a:off x="1293706" y="1999997"/>
              <a:ext cx="274982" cy="316863"/>
            </a:xfrm>
            <a:custGeom>
              <a:avLst/>
              <a:gdLst/>
              <a:ahLst/>
              <a:cxnLst/>
              <a:rect l="l" t="t" r="r" b="b"/>
              <a:pathLst>
                <a:path w="8680" h="10002" extrusionOk="0">
                  <a:moveTo>
                    <a:pt x="2096" y="2655"/>
                  </a:moveTo>
                  <a:lnTo>
                    <a:pt x="2096" y="3727"/>
                  </a:lnTo>
                  <a:cubicBezTo>
                    <a:pt x="1905" y="3644"/>
                    <a:pt x="1762" y="3465"/>
                    <a:pt x="1762" y="3251"/>
                  </a:cubicBezTo>
                  <a:lnTo>
                    <a:pt x="1762" y="3132"/>
                  </a:lnTo>
                  <a:cubicBezTo>
                    <a:pt x="1762" y="2905"/>
                    <a:pt x="1893" y="2727"/>
                    <a:pt x="2096" y="2655"/>
                  </a:cubicBezTo>
                  <a:close/>
                  <a:moveTo>
                    <a:pt x="6620" y="2655"/>
                  </a:moveTo>
                  <a:cubicBezTo>
                    <a:pt x="6822" y="2727"/>
                    <a:pt x="6965" y="2905"/>
                    <a:pt x="6965" y="3132"/>
                  </a:cubicBezTo>
                  <a:lnTo>
                    <a:pt x="6965" y="3251"/>
                  </a:lnTo>
                  <a:cubicBezTo>
                    <a:pt x="6965" y="3465"/>
                    <a:pt x="6834" y="3644"/>
                    <a:pt x="6620" y="3727"/>
                  </a:cubicBezTo>
                  <a:lnTo>
                    <a:pt x="6620" y="2655"/>
                  </a:lnTo>
                  <a:close/>
                  <a:moveTo>
                    <a:pt x="6703" y="4060"/>
                  </a:moveTo>
                  <a:lnTo>
                    <a:pt x="6858" y="5394"/>
                  </a:lnTo>
                  <a:lnTo>
                    <a:pt x="6346" y="5394"/>
                  </a:lnTo>
                  <a:cubicBezTo>
                    <a:pt x="6525" y="5108"/>
                    <a:pt x="6620" y="4763"/>
                    <a:pt x="6620" y="4406"/>
                  </a:cubicBezTo>
                  <a:lnTo>
                    <a:pt x="6620" y="4084"/>
                  </a:lnTo>
                  <a:cubicBezTo>
                    <a:pt x="6656" y="4084"/>
                    <a:pt x="6668" y="4060"/>
                    <a:pt x="6703" y="4060"/>
                  </a:cubicBezTo>
                  <a:close/>
                  <a:moveTo>
                    <a:pt x="3739" y="1405"/>
                  </a:moveTo>
                  <a:cubicBezTo>
                    <a:pt x="3810" y="1643"/>
                    <a:pt x="3941" y="1953"/>
                    <a:pt x="4132" y="2251"/>
                  </a:cubicBezTo>
                  <a:cubicBezTo>
                    <a:pt x="4572" y="2870"/>
                    <a:pt x="5179" y="3227"/>
                    <a:pt x="5917" y="3274"/>
                  </a:cubicBezTo>
                  <a:lnTo>
                    <a:pt x="5917" y="3572"/>
                  </a:lnTo>
                  <a:cubicBezTo>
                    <a:pt x="5906" y="4215"/>
                    <a:pt x="5572" y="4822"/>
                    <a:pt x="5001" y="5168"/>
                  </a:cubicBezTo>
                  <a:lnTo>
                    <a:pt x="4751" y="5310"/>
                  </a:lnTo>
                  <a:cubicBezTo>
                    <a:pt x="4632" y="5382"/>
                    <a:pt x="4498" y="5418"/>
                    <a:pt x="4364" y="5418"/>
                  </a:cubicBezTo>
                  <a:cubicBezTo>
                    <a:pt x="4230" y="5418"/>
                    <a:pt x="4096" y="5382"/>
                    <a:pt x="3977" y="5310"/>
                  </a:cubicBezTo>
                  <a:lnTo>
                    <a:pt x="3727" y="5168"/>
                  </a:lnTo>
                  <a:cubicBezTo>
                    <a:pt x="3155" y="4834"/>
                    <a:pt x="2810" y="4227"/>
                    <a:pt x="2810" y="3572"/>
                  </a:cubicBezTo>
                  <a:lnTo>
                    <a:pt x="2810" y="2322"/>
                  </a:lnTo>
                  <a:cubicBezTo>
                    <a:pt x="3024" y="2239"/>
                    <a:pt x="3429" y="1977"/>
                    <a:pt x="3739" y="1405"/>
                  </a:cubicBezTo>
                  <a:close/>
                  <a:moveTo>
                    <a:pt x="5477" y="5715"/>
                  </a:moveTo>
                  <a:cubicBezTo>
                    <a:pt x="5429" y="5727"/>
                    <a:pt x="5394" y="5763"/>
                    <a:pt x="5346" y="5775"/>
                  </a:cubicBezTo>
                  <a:lnTo>
                    <a:pt x="5346" y="5715"/>
                  </a:lnTo>
                  <a:close/>
                  <a:moveTo>
                    <a:pt x="5001" y="5549"/>
                  </a:moveTo>
                  <a:lnTo>
                    <a:pt x="5001" y="5870"/>
                  </a:lnTo>
                  <a:cubicBezTo>
                    <a:pt x="4953" y="5882"/>
                    <a:pt x="4894" y="5882"/>
                    <a:pt x="4846" y="5882"/>
                  </a:cubicBezTo>
                  <a:cubicBezTo>
                    <a:pt x="4822" y="5810"/>
                    <a:pt x="4798" y="5751"/>
                    <a:pt x="4727" y="5691"/>
                  </a:cubicBezTo>
                  <a:cubicBezTo>
                    <a:pt x="4786" y="5656"/>
                    <a:pt x="4846" y="5644"/>
                    <a:pt x="4905" y="5596"/>
                  </a:cubicBezTo>
                  <a:lnTo>
                    <a:pt x="5001" y="5549"/>
                  </a:lnTo>
                  <a:close/>
                  <a:moveTo>
                    <a:pt x="4378" y="5881"/>
                  </a:moveTo>
                  <a:cubicBezTo>
                    <a:pt x="4474" y="5881"/>
                    <a:pt x="4536" y="5960"/>
                    <a:pt x="4536" y="6061"/>
                  </a:cubicBezTo>
                  <a:cubicBezTo>
                    <a:pt x="4536" y="6168"/>
                    <a:pt x="4465" y="6239"/>
                    <a:pt x="4358" y="6239"/>
                  </a:cubicBezTo>
                  <a:cubicBezTo>
                    <a:pt x="4263" y="6239"/>
                    <a:pt x="4179" y="6168"/>
                    <a:pt x="4179" y="6061"/>
                  </a:cubicBezTo>
                  <a:cubicBezTo>
                    <a:pt x="4179" y="5953"/>
                    <a:pt x="4263" y="5882"/>
                    <a:pt x="4358" y="5882"/>
                  </a:cubicBezTo>
                  <a:cubicBezTo>
                    <a:pt x="4365" y="5881"/>
                    <a:pt x="4371" y="5881"/>
                    <a:pt x="4378" y="5881"/>
                  </a:cubicBezTo>
                  <a:close/>
                  <a:moveTo>
                    <a:pt x="3703" y="5537"/>
                  </a:moveTo>
                  <a:lnTo>
                    <a:pt x="3798" y="5584"/>
                  </a:lnTo>
                  <a:lnTo>
                    <a:pt x="3977" y="5668"/>
                  </a:lnTo>
                  <a:cubicBezTo>
                    <a:pt x="3882" y="5763"/>
                    <a:pt x="3822" y="5894"/>
                    <a:pt x="3822" y="6025"/>
                  </a:cubicBezTo>
                  <a:cubicBezTo>
                    <a:pt x="3846" y="6144"/>
                    <a:pt x="3870" y="6251"/>
                    <a:pt x="3917" y="6322"/>
                  </a:cubicBezTo>
                  <a:lnTo>
                    <a:pt x="3703" y="6180"/>
                  </a:lnTo>
                  <a:lnTo>
                    <a:pt x="3703" y="5537"/>
                  </a:lnTo>
                  <a:close/>
                  <a:moveTo>
                    <a:pt x="4870" y="6203"/>
                  </a:moveTo>
                  <a:cubicBezTo>
                    <a:pt x="4882" y="6215"/>
                    <a:pt x="4897" y="6221"/>
                    <a:pt x="4914" y="6221"/>
                  </a:cubicBezTo>
                  <a:cubicBezTo>
                    <a:pt x="4932" y="6221"/>
                    <a:pt x="4953" y="6215"/>
                    <a:pt x="4977" y="6203"/>
                  </a:cubicBezTo>
                  <a:lnTo>
                    <a:pt x="4977" y="6203"/>
                  </a:lnTo>
                  <a:lnTo>
                    <a:pt x="4810" y="6322"/>
                  </a:lnTo>
                  <a:cubicBezTo>
                    <a:pt x="4834" y="6299"/>
                    <a:pt x="4846" y="6251"/>
                    <a:pt x="4870" y="6203"/>
                  </a:cubicBezTo>
                  <a:close/>
                  <a:moveTo>
                    <a:pt x="4465" y="6561"/>
                  </a:moveTo>
                  <a:lnTo>
                    <a:pt x="4358" y="6644"/>
                  </a:lnTo>
                  <a:lnTo>
                    <a:pt x="4239" y="6561"/>
                  </a:lnTo>
                  <a:lnTo>
                    <a:pt x="4239" y="6561"/>
                  </a:lnTo>
                  <a:cubicBezTo>
                    <a:pt x="4274" y="6584"/>
                    <a:pt x="4322" y="6584"/>
                    <a:pt x="4346" y="6584"/>
                  </a:cubicBezTo>
                  <a:cubicBezTo>
                    <a:pt x="4393" y="6584"/>
                    <a:pt x="4417" y="6584"/>
                    <a:pt x="4465" y="6561"/>
                  </a:cubicBezTo>
                  <a:close/>
                  <a:moveTo>
                    <a:pt x="5013" y="6596"/>
                  </a:moveTo>
                  <a:lnTo>
                    <a:pt x="5013" y="7334"/>
                  </a:lnTo>
                  <a:lnTo>
                    <a:pt x="4620" y="6882"/>
                  </a:lnTo>
                  <a:lnTo>
                    <a:pt x="5013" y="6596"/>
                  </a:lnTo>
                  <a:close/>
                  <a:moveTo>
                    <a:pt x="3727" y="6608"/>
                  </a:moveTo>
                  <a:lnTo>
                    <a:pt x="4120" y="6894"/>
                  </a:lnTo>
                  <a:lnTo>
                    <a:pt x="3727" y="7358"/>
                  </a:lnTo>
                  <a:lnTo>
                    <a:pt x="3727" y="6608"/>
                  </a:lnTo>
                  <a:close/>
                  <a:moveTo>
                    <a:pt x="4334" y="0"/>
                  </a:moveTo>
                  <a:cubicBezTo>
                    <a:pt x="3715" y="0"/>
                    <a:pt x="3143" y="226"/>
                    <a:pt x="2691" y="631"/>
                  </a:cubicBezTo>
                  <a:cubicBezTo>
                    <a:pt x="2250" y="1024"/>
                    <a:pt x="1953" y="1584"/>
                    <a:pt x="1869" y="2179"/>
                  </a:cubicBezTo>
                  <a:lnTo>
                    <a:pt x="1846" y="2370"/>
                  </a:lnTo>
                  <a:cubicBezTo>
                    <a:pt x="1560" y="2501"/>
                    <a:pt x="1369" y="2798"/>
                    <a:pt x="1369" y="3132"/>
                  </a:cubicBezTo>
                  <a:lnTo>
                    <a:pt x="1369" y="3251"/>
                  </a:lnTo>
                  <a:cubicBezTo>
                    <a:pt x="1369" y="3501"/>
                    <a:pt x="1488" y="3727"/>
                    <a:pt x="1655" y="3882"/>
                  </a:cubicBezTo>
                  <a:lnTo>
                    <a:pt x="1453" y="5537"/>
                  </a:lnTo>
                  <a:cubicBezTo>
                    <a:pt x="1453" y="5584"/>
                    <a:pt x="1476" y="5644"/>
                    <a:pt x="1500" y="5668"/>
                  </a:cubicBezTo>
                  <a:cubicBezTo>
                    <a:pt x="1536" y="5703"/>
                    <a:pt x="1572" y="5727"/>
                    <a:pt x="1631" y="5727"/>
                  </a:cubicBezTo>
                  <a:lnTo>
                    <a:pt x="3334" y="5727"/>
                  </a:lnTo>
                  <a:lnTo>
                    <a:pt x="3334" y="6168"/>
                  </a:lnTo>
                  <a:lnTo>
                    <a:pt x="1607" y="6715"/>
                  </a:lnTo>
                  <a:cubicBezTo>
                    <a:pt x="655" y="7025"/>
                    <a:pt x="0" y="7906"/>
                    <a:pt x="0" y="8918"/>
                  </a:cubicBezTo>
                  <a:lnTo>
                    <a:pt x="0" y="9835"/>
                  </a:lnTo>
                  <a:cubicBezTo>
                    <a:pt x="0" y="9930"/>
                    <a:pt x="72" y="10001"/>
                    <a:pt x="167" y="10001"/>
                  </a:cubicBezTo>
                  <a:lnTo>
                    <a:pt x="2262" y="10001"/>
                  </a:lnTo>
                  <a:cubicBezTo>
                    <a:pt x="2346" y="10001"/>
                    <a:pt x="2429" y="9930"/>
                    <a:pt x="2429" y="9835"/>
                  </a:cubicBezTo>
                  <a:cubicBezTo>
                    <a:pt x="2429" y="9751"/>
                    <a:pt x="2346" y="9680"/>
                    <a:pt x="2262" y="9680"/>
                  </a:cubicBezTo>
                  <a:lnTo>
                    <a:pt x="322" y="9680"/>
                  </a:lnTo>
                  <a:lnTo>
                    <a:pt x="322" y="8930"/>
                  </a:lnTo>
                  <a:cubicBezTo>
                    <a:pt x="322" y="8073"/>
                    <a:pt x="881" y="7323"/>
                    <a:pt x="1691" y="7061"/>
                  </a:cubicBezTo>
                  <a:lnTo>
                    <a:pt x="3322" y="6537"/>
                  </a:lnTo>
                  <a:lnTo>
                    <a:pt x="3322" y="7835"/>
                  </a:lnTo>
                  <a:cubicBezTo>
                    <a:pt x="3322" y="7906"/>
                    <a:pt x="3358" y="7966"/>
                    <a:pt x="3417" y="7989"/>
                  </a:cubicBezTo>
                  <a:cubicBezTo>
                    <a:pt x="3441" y="7989"/>
                    <a:pt x="3465" y="8013"/>
                    <a:pt x="3477" y="8013"/>
                  </a:cubicBezTo>
                  <a:cubicBezTo>
                    <a:pt x="3524" y="8013"/>
                    <a:pt x="3584" y="7989"/>
                    <a:pt x="3620" y="7954"/>
                  </a:cubicBezTo>
                  <a:lnTo>
                    <a:pt x="4298" y="7144"/>
                  </a:lnTo>
                  <a:lnTo>
                    <a:pt x="4989" y="7954"/>
                  </a:lnTo>
                  <a:cubicBezTo>
                    <a:pt x="5013" y="7989"/>
                    <a:pt x="5060" y="8013"/>
                    <a:pt x="5120" y="8013"/>
                  </a:cubicBezTo>
                  <a:cubicBezTo>
                    <a:pt x="5132" y="8013"/>
                    <a:pt x="5167" y="8013"/>
                    <a:pt x="5179" y="7989"/>
                  </a:cubicBezTo>
                  <a:cubicBezTo>
                    <a:pt x="5251" y="7966"/>
                    <a:pt x="5286" y="7906"/>
                    <a:pt x="5286" y="7835"/>
                  </a:cubicBezTo>
                  <a:lnTo>
                    <a:pt x="5286" y="6537"/>
                  </a:lnTo>
                  <a:lnTo>
                    <a:pt x="6906" y="7061"/>
                  </a:lnTo>
                  <a:cubicBezTo>
                    <a:pt x="7727" y="7323"/>
                    <a:pt x="8275" y="8073"/>
                    <a:pt x="8275" y="8930"/>
                  </a:cubicBezTo>
                  <a:lnTo>
                    <a:pt x="8275" y="9680"/>
                  </a:lnTo>
                  <a:lnTo>
                    <a:pt x="2917" y="9680"/>
                  </a:lnTo>
                  <a:cubicBezTo>
                    <a:pt x="2822" y="9680"/>
                    <a:pt x="2750" y="9751"/>
                    <a:pt x="2750" y="9835"/>
                  </a:cubicBezTo>
                  <a:cubicBezTo>
                    <a:pt x="2750" y="9930"/>
                    <a:pt x="2822" y="10001"/>
                    <a:pt x="2917" y="10001"/>
                  </a:cubicBezTo>
                  <a:lnTo>
                    <a:pt x="8513" y="10001"/>
                  </a:lnTo>
                  <a:cubicBezTo>
                    <a:pt x="8608" y="10001"/>
                    <a:pt x="8680" y="9930"/>
                    <a:pt x="8680" y="9835"/>
                  </a:cubicBezTo>
                  <a:lnTo>
                    <a:pt x="8680" y="8918"/>
                  </a:lnTo>
                  <a:cubicBezTo>
                    <a:pt x="8680" y="7906"/>
                    <a:pt x="8037" y="7013"/>
                    <a:pt x="7072" y="6715"/>
                  </a:cubicBezTo>
                  <a:lnTo>
                    <a:pt x="5346" y="6168"/>
                  </a:lnTo>
                  <a:lnTo>
                    <a:pt x="5346" y="6144"/>
                  </a:lnTo>
                  <a:cubicBezTo>
                    <a:pt x="5608" y="6061"/>
                    <a:pt x="5846" y="5930"/>
                    <a:pt x="6060" y="5727"/>
                  </a:cubicBezTo>
                  <a:lnTo>
                    <a:pt x="7037" y="5727"/>
                  </a:lnTo>
                  <a:cubicBezTo>
                    <a:pt x="7084" y="5727"/>
                    <a:pt x="7132" y="5715"/>
                    <a:pt x="7180" y="5668"/>
                  </a:cubicBezTo>
                  <a:cubicBezTo>
                    <a:pt x="7203" y="5644"/>
                    <a:pt x="7215" y="5584"/>
                    <a:pt x="7215" y="5537"/>
                  </a:cubicBezTo>
                  <a:lnTo>
                    <a:pt x="7025" y="3882"/>
                  </a:lnTo>
                  <a:cubicBezTo>
                    <a:pt x="7203" y="3739"/>
                    <a:pt x="7311" y="3501"/>
                    <a:pt x="7311" y="3251"/>
                  </a:cubicBezTo>
                  <a:lnTo>
                    <a:pt x="7311" y="3132"/>
                  </a:lnTo>
                  <a:cubicBezTo>
                    <a:pt x="7311" y="2798"/>
                    <a:pt x="7108" y="2501"/>
                    <a:pt x="6834" y="2370"/>
                  </a:cubicBezTo>
                  <a:lnTo>
                    <a:pt x="6799" y="2179"/>
                  </a:lnTo>
                  <a:cubicBezTo>
                    <a:pt x="6727" y="1548"/>
                    <a:pt x="6418" y="988"/>
                    <a:pt x="5941" y="584"/>
                  </a:cubicBezTo>
                  <a:cubicBezTo>
                    <a:pt x="5909" y="557"/>
                    <a:pt x="5870" y="545"/>
                    <a:pt x="5831" y="545"/>
                  </a:cubicBezTo>
                  <a:cubicBezTo>
                    <a:pt x="5783" y="545"/>
                    <a:pt x="5736" y="563"/>
                    <a:pt x="5703" y="596"/>
                  </a:cubicBezTo>
                  <a:cubicBezTo>
                    <a:pt x="5644" y="667"/>
                    <a:pt x="5656" y="774"/>
                    <a:pt x="5715" y="834"/>
                  </a:cubicBezTo>
                  <a:cubicBezTo>
                    <a:pt x="6132" y="1179"/>
                    <a:pt x="6382" y="1667"/>
                    <a:pt x="6465" y="2203"/>
                  </a:cubicBezTo>
                  <a:lnTo>
                    <a:pt x="6465" y="2262"/>
                  </a:lnTo>
                  <a:lnTo>
                    <a:pt x="6429" y="2262"/>
                  </a:lnTo>
                  <a:cubicBezTo>
                    <a:pt x="6334" y="2262"/>
                    <a:pt x="6263" y="2334"/>
                    <a:pt x="6263" y="2429"/>
                  </a:cubicBezTo>
                  <a:lnTo>
                    <a:pt x="6263" y="3905"/>
                  </a:lnTo>
                  <a:lnTo>
                    <a:pt x="6263" y="3917"/>
                  </a:lnTo>
                  <a:lnTo>
                    <a:pt x="6263" y="3929"/>
                  </a:lnTo>
                  <a:lnTo>
                    <a:pt x="6263" y="4382"/>
                  </a:lnTo>
                  <a:cubicBezTo>
                    <a:pt x="6263" y="4751"/>
                    <a:pt x="6132" y="5096"/>
                    <a:pt x="5894" y="5358"/>
                  </a:cubicBezTo>
                  <a:lnTo>
                    <a:pt x="5322" y="5358"/>
                  </a:lnTo>
                  <a:lnTo>
                    <a:pt x="5322" y="5310"/>
                  </a:lnTo>
                  <a:cubicBezTo>
                    <a:pt x="5894" y="4894"/>
                    <a:pt x="6239" y="4239"/>
                    <a:pt x="6239" y="3524"/>
                  </a:cubicBezTo>
                  <a:lnTo>
                    <a:pt x="6239" y="3072"/>
                  </a:lnTo>
                  <a:cubicBezTo>
                    <a:pt x="6239" y="2977"/>
                    <a:pt x="6168" y="2905"/>
                    <a:pt x="6072" y="2905"/>
                  </a:cubicBezTo>
                  <a:cubicBezTo>
                    <a:pt x="4596" y="2905"/>
                    <a:pt x="4096" y="1619"/>
                    <a:pt x="3929" y="869"/>
                  </a:cubicBezTo>
                  <a:cubicBezTo>
                    <a:pt x="3929" y="846"/>
                    <a:pt x="3917" y="834"/>
                    <a:pt x="3917" y="822"/>
                  </a:cubicBezTo>
                  <a:cubicBezTo>
                    <a:pt x="3889" y="720"/>
                    <a:pt x="3811" y="683"/>
                    <a:pt x="3755" y="683"/>
                  </a:cubicBezTo>
                  <a:cubicBezTo>
                    <a:pt x="3739" y="683"/>
                    <a:pt x="3725" y="686"/>
                    <a:pt x="3715" y="691"/>
                  </a:cubicBezTo>
                  <a:cubicBezTo>
                    <a:pt x="3655" y="703"/>
                    <a:pt x="3596" y="750"/>
                    <a:pt x="3584" y="810"/>
                  </a:cubicBezTo>
                  <a:cubicBezTo>
                    <a:pt x="3310" y="1679"/>
                    <a:pt x="2750" y="1953"/>
                    <a:pt x="2608" y="2012"/>
                  </a:cubicBezTo>
                  <a:cubicBezTo>
                    <a:pt x="2512" y="2012"/>
                    <a:pt x="2441" y="2084"/>
                    <a:pt x="2441" y="2179"/>
                  </a:cubicBezTo>
                  <a:lnTo>
                    <a:pt x="2441" y="3548"/>
                  </a:lnTo>
                  <a:cubicBezTo>
                    <a:pt x="2441" y="4239"/>
                    <a:pt x="2786" y="4918"/>
                    <a:pt x="3346" y="5334"/>
                  </a:cubicBezTo>
                  <a:lnTo>
                    <a:pt x="3346" y="5370"/>
                  </a:lnTo>
                  <a:lnTo>
                    <a:pt x="1846" y="5370"/>
                  </a:lnTo>
                  <a:lnTo>
                    <a:pt x="2012" y="4048"/>
                  </a:lnTo>
                  <a:cubicBezTo>
                    <a:pt x="2084" y="4060"/>
                    <a:pt x="2155" y="4084"/>
                    <a:pt x="2250" y="4084"/>
                  </a:cubicBezTo>
                  <a:cubicBezTo>
                    <a:pt x="2334" y="4084"/>
                    <a:pt x="2417" y="4001"/>
                    <a:pt x="2417" y="3917"/>
                  </a:cubicBezTo>
                  <a:lnTo>
                    <a:pt x="2417" y="2441"/>
                  </a:lnTo>
                  <a:cubicBezTo>
                    <a:pt x="2417" y="2358"/>
                    <a:pt x="2334" y="2274"/>
                    <a:pt x="2250" y="2274"/>
                  </a:cubicBezTo>
                  <a:lnTo>
                    <a:pt x="2215" y="2274"/>
                  </a:lnTo>
                  <a:lnTo>
                    <a:pt x="2215" y="2215"/>
                  </a:lnTo>
                  <a:cubicBezTo>
                    <a:pt x="2274" y="1703"/>
                    <a:pt x="2536" y="1227"/>
                    <a:pt x="2917" y="881"/>
                  </a:cubicBezTo>
                  <a:cubicBezTo>
                    <a:pt x="3310" y="536"/>
                    <a:pt x="3810" y="346"/>
                    <a:pt x="4334" y="346"/>
                  </a:cubicBezTo>
                  <a:cubicBezTo>
                    <a:pt x="4608" y="346"/>
                    <a:pt x="4894" y="405"/>
                    <a:pt x="5167" y="512"/>
                  </a:cubicBezTo>
                  <a:cubicBezTo>
                    <a:pt x="5187" y="518"/>
                    <a:pt x="5208" y="521"/>
                    <a:pt x="5229" y="521"/>
                  </a:cubicBezTo>
                  <a:cubicBezTo>
                    <a:pt x="5297" y="521"/>
                    <a:pt x="5366" y="490"/>
                    <a:pt x="5394" y="417"/>
                  </a:cubicBezTo>
                  <a:cubicBezTo>
                    <a:pt x="5417" y="334"/>
                    <a:pt x="5394" y="226"/>
                    <a:pt x="5298" y="191"/>
                  </a:cubicBezTo>
                  <a:cubicBezTo>
                    <a:pt x="4989" y="60"/>
                    <a:pt x="4679" y="0"/>
                    <a:pt x="4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66"/>
            <p:cNvSpPr/>
            <p:nvPr/>
          </p:nvSpPr>
          <p:spPr>
            <a:xfrm>
              <a:off x="1426826" y="2243648"/>
              <a:ext cx="10233" cy="11341"/>
            </a:xfrm>
            <a:custGeom>
              <a:avLst/>
              <a:gdLst/>
              <a:ahLst/>
              <a:cxnLst/>
              <a:rect l="l" t="t" r="r" b="b"/>
              <a:pathLst>
                <a:path w="323" h="358" extrusionOk="0">
                  <a:moveTo>
                    <a:pt x="156" y="1"/>
                  </a:moveTo>
                  <a:cubicBezTo>
                    <a:pt x="72" y="1"/>
                    <a:pt x="1" y="84"/>
                    <a:pt x="1" y="167"/>
                  </a:cubicBezTo>
                  <a:lnTo>
                    <a:pt x="1" y="203"/>
                  </a:lnTo>
                  <a:cubicBezTo>
                    <a:pt x="1" y="286"/>
                    <a:pt x="72" y="358"/>
                    <a:pt x="156" y="358"/>
                  </a:cubicBezTo>
                  <a:cubicBezTo>
                    <a:pt x="251" y="358"/>
                    <a:pt x="322" y="286"/>
                    <a:pt x="322" y="203"/>
                  </a:cubicBezTo>
                  <a:lnTo>
                    <a:pt x="322" y="167"/>
                  </a:lnTo>
                  <a:cubicBezTo>
                    <a:pt x="322" y="84"/>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66"/>
            <p:cNvSpPr/>
            <p:nvPr/>
          </p:nvSpPr>
          <p:spPr>
            <a:xfrm>
              <a:off x="1426826" y="2262149"/>
              <a:ext cx="10233" cy="11341"/>
            </a:xfrm>
            <a:custGeom>
              <a:avLst/>
              <a:gdLst/>
              <a:ahLst/>
              <a:cxnLst/>
              <a:rect l="l" t="t" r="r" b="b"/>
              <a:pathLst>
                <a:path w="323" h="358" extrusionOk="0">
                  <a:moveTo>
                    <a:pt x="156" y="0"/>
                  </a:moveTo>
                  <a:cubicBezTo>
                    <a:pt x="72" y="0"/>
                    <a:pt x="1" y="72"/>
                    <a:pt x="1" y="167"/>
                  </a:cubicBezTo>
                  <a:lnTo>
                    <a:pt x="1" y="191"/>
                  </a:lnTo>
                  <a:cubicBezTo>
                    <a:pt x="1" y="286"/>
                    <a:pt x="72" y="357"/>
                    <a:pt x="156" y="357"/>
                  </a:cubicBezTo>
                  <a:cubicBezTo>
                    <a:pt x="251" y="357"/>
                    <a:pt x="322" y="286"/>
                    <a:pt x="322" y="191"/>
                  </a:cubicBezTo>
                  <a:lnTo>
                    <a:pt x="322" y="167"/>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66"/>
            <p:cNvSpPr/>
            <p:nvPr/>
          </p:nvSpPr>
          <p:spPr>
            <a:xfrm>
              <a:off x="1471336" y="2261389"/>
              <a:ext cx="63804" cy="30571"/>
            </a:xfrm>
            <a:custGeom>
              <a:avLst/>
              <a:gdLst/>
              <a:ahLst/>
              <a:cxnLst/>
              <a:rect l="l" t="t" r="r" b="b"/>
              <a:pathLst>
                <a:path w="2014" h="965" extrusionOk="0">
                  <a:moveTo>
                    <a:pt x="1596" y="322"/>
                  </a:moveTo>
                  <a:cubicBezTo>
                    <a:pt x="1644" y="322"/>
                    <a:pt x="1668" y="346"/>
                    <a:pt x="1668" y="393"/>
                  </a:cubicBezTo>
                  <a:lnTo>
                    <a:pt x="1668" y="560"/>
                  </a:lnTo>
                  <a:cubicBezTo>
                    <a:pt x="1668" y="607"/>
                    <a:pt x="1644" y="631"/>
                    <a:pt x="1596" y="631"/>
                  </a:cubicBezTo>
                  <a:lnTo>
                    <a:pt x="394" y="631"/>
                  </a:lnTo>
                  <a:cubicBezTo>
                    <a:pt x="346" y="631"/>
                    <a:pt x="310" y="607"/>
                    <a:pt x="310" y="560"/>
                  </a:cubicBezTo>
                  <a:lnTo>
                    <a:pt x="310" y="393"/>
                  </a:lnTo>
                  <a:cubicBezTo>
                    <a:pt x="310" y="346"/>
                    <a:pt x="346" y="322"/>
                    <a:pt x="394" y="322"/>
                  </a:cubicBezTo>
                  <a:close/>
                  <a:moveTo>
                    <a:pt x="406" y="0"/>
                  </a:moveTo>
                  <a:cubicBezTo>
                    <a:pt x="180" y="0"/>
                    <a:pt x="1" y="179"/>
                    <a:pt x="1" y="393"/>
                  </a:cubicBezTo>
                  <a:lnTo>
                    <a:pt x="1" y="560"/>
                  </a:lnTo>
                  <a:cubicBezTo>
                    <a:pt x="1" y="786"/>
                    <a:pt x="180" y="965"/>
                    <a:pt x="406" y="965"/>
                  </a:cubicBezTo>
                  <a:lnTo>
                    <a:pt x="1608" y="965"/>
                  </a:lnTo>
                  <a:cubicBezTo>
                    <a:pt x="1834" y="965"/>
                    <a:pt x="2013" y="786"/>
                    <a:pt x="2013" y="560"/>
                  </a:cubicBezTo>
                  <a:lnTo>
                    <a:pt x="2013" y="393"/>
                  </a:lnTo>
                  <a:cubicBezTo>
                    <a:pt x="2013" y="179"/>
                    <a:pt x="1834"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66"/>
            <p:cNvSpPr/>
            <p:nvPr/>
          </p:nvSpPr>
          <p:spPr>
            <a:xfrm>
              <a:off x="1420807" y="2092788"/>
              <a:ext cx="22271" cy="36971"/>
            </a:xfrm>
            <a:custGeom>
              <a:avLst/>
              <a:gdLst/>
              <a:ahLst/>
              <a:cxnLst/>
              <a:rect l="l" t="t" r="r" b="b"/>
              <a:pathLst>
                <a:path w="703" h="1167" extrusionOk="0">
                  <a:moveTo>
                    <a:pt x="167" y="0"/>
                  </a:moveTo>
                  <a:cubicBezTo>
                    <a:pt x="84" y="0"/>
                    <a:pt x="0" y="84"/>
                    <a:pt x="0" y="167"/>
                  </a:cubicBezTo>
                  <a:lnTo>
                    <a:pt x="0" y="1000"/>
                  </a:lnTo>
                  <a:cubicBezTo>
                    <a:pt x="0" y="1096"/>
                    <a:pt x="84" y="1167"/>
                    <a:pt x="167" y="1167"/>
                  </a:cubicBezTo>
                  <a:lnTo>
                    <a:pt x="536" y="1167"/>
                  </a:lnTo>
                  <a:cubicBezTo>
                    <a:pt x="632" y="1167"/>
                    <a:pt x="703" y="1096"/>
                    <a:pt x="703" y="1000"/>
                  </a:cubicBezTo>
                  <a:cubicBezTo>
                    <a:pt x="703" y="893"/>
                    <a:pt x="620" y="822"/>
                    <a:pt x="524" y="822"/>
                  </a:cubicBezTo>
                  <a:lnTo>
                    <a:pt x="334" y="822"/>
                  </a:ln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5" name="Google Shape;10975;p66"/>
          <p:cNvGrpSpPr/>
          <p:nvPr/>
        </p:nvGrpSpPr>
        <p:grpSpPr>
          <a:xfrm>
            <a:off x="3967213" y="1975477"/>
            <a:ext cx="368185" cy="331816"/>
            <a:chOff x="3967213" y="1975477"/>
            <a:chExt cx="368185" cy="331816"/>
          </a:xfrm>
          <a:solidFill>
            <a:schemeClr val="accent1"/>
          </a:solidFill>
        </p:grpSpPr>
        <p:sp>
          <p:nvSpPr>
            <p:cNvPr id="10976" name="Google Shape;10976;p66"/>
            <p:cNvSpPr/>
            <p:nvPr/>
          </p:nvSpPr>
          <p:spPr>
            <a:xfrm>
              <a:off x="3967213" y="1975477"/>
              <a:ext cx="368185" cy="331816"/>
            </a:xfrm>
            <a:custGeom>
              <a:avLst/>
              <a:gdLst/>
              <a:ahLst/>
              <a:cxnLst/>
              <a:rect l="l" t="t" r="r" b="b"/>
              <a:pathLst>
                <a:path w="11622" h="10474" extrusionOk="0">
                  <a:moveTo>
                    <a:pt x="9026" y="0"/>
                  </a:moveTo>
                  <a:cubicBezTo>
                    <a:pt x="7585" y="0"/>
                    <a:pt x="6430" y="1179"/>
                    <a:pt x="6430" y="2608"/>
                  </a:cubicBezTo>
                  <a:cubicBezTo>
                    <a:pt x="6430" y="3072"/>
                    <a:pt x="6549" y="3513"/>
                    <a:pt x="6763" y="3882"/>
                  </a:cubicBezTo>
                  <a:lnTo>
                    <a:pt x="5680" y="3882"/>
                  </a:lnTo>
                  <a:cubicBezTo>
                    <a:pt x="5597" y="3882"/>
                    <a:pt x="5513" y="3965"/>
                    <a:pt x="5513" y="4048"/>
                  </a:cubicBezTo>
                  <a:cubicBezTo>
                    <a:pt x="5513" y="4144"/>
                    <a:pt x="5597" y="4215"/>
                    <a:pt x="5680" y="4215"/>
                  </a:cubicBezTo>
                  <a:lnTo>
                    <a:pt x="6978" y="4215"/>
                  </a:lnTo>
                  <a:cubicBezTo>
                    <a:pt x="7454" y="4810"/>
                    <a:pt x="8192" y="5191"/>
                    <a:pt x="9014" y="5191"/>
                  </a:cubicBezTo>
                  <a:cubicBezTo>
                    <a:pt x="9180" y="5191"/>
                    <a:pt x="9359" y="5180"/>
                    <a:pt x="9502" y="5156"/>
                  </a:cubicBezTo>
                  <a:lnTo>
                    <a:pt x="9502" y="5775"/>
                  </a:lnTo>
                  <a:lnTo>
                    <a:pt x="977" y="5775"/>
                  </a:lnTo>
                  <a:cubicBezTo>
                    <a:pt x="905" y="5775"/>
                    <a:pt x="834" y="5834"/>
                    <a:pt x="810" y="5906"/>
                  </a:cubicBezTo>
                  <a:lnTo>
                    <a:pt x="322" y="8466"/>
                  </a:lnTo>
                  <a:lnTo>
                    <a:pt x="322" y="2965"/>
                  </a:lnTo>
                  <a:lnTo>
                    <a:pt x="2691" y="2965"/>
                  </a:lnTo>
                  <a:lnTo>
                    <a:pt x="3882" y="4156"/>
                  </a:lnTo>
                  <a:cubicBezTo>
                    <a:pt x="3906" y="4179"/>
                    <a:pt x="3953" y="4203"/>
                    <a:pt x="4001" y="4203"/>
                  </a:cubicBezTo>
                  <a:lnTo>
                    <a:pt x="5001" y="4203"/>
                  </a:lnTo>
                  <a:cubicBezTo>
                    <a:pt x="5085" y="4203"/>
                    <a:pt x="5156" y="4120"/>
                    <a:pt x="5156" y="4037"/>
                  </a:cubicBezTo>
                  <a:cubicBezTo>
                    <a:pt x="5156" y="3941"/>
                    <a:pt x="5085" y="3870"/>
                    <a:pt x="5001" y="3870"/>
                  </a:cubicBezTo>
                  <a:lnTo>
                    <a:pt x="4073" y="3870"/>
                  </a:lnTo>
                  <a:lnTo>
                    <a:pt x="2882" y="2679"/>
                  </a:lnTo>
                  <a:cubicBezTo>
                    <a:pt x="2858" y="2655"/>
                    <a:pt x="2810" y="2632"/>
                    <a:pt x="2763" y="2632"/>
                  </a:cubicBezTo>
                  <a:lnTo>
                    <a:pt x="155" y="2632"/>
                  </a:lnTo>
                  <a:cubicBezTo>
                    <a:pt x="72" y="2632"/>
                    <a:pt x="1" y="2715"/>
                    <a:pt x="1" y="2798"/>
                  </a:cubicBezTo>
                  <a:lnTo>
                    <a:pt x="1" y="10299"/>
                  </a:lnTo>
                  <a:cubicBezTo>
                    <a:pt x="1" y="10457"/>
                    <a:pt x="121" y="10466"/>
                    <a:pt x="248" y="10466"/>
                  </a:cubicBezTo>
                  <a:cubicBezTo>
                    <a:pt x="264" y="10466"/>
                    <a:pt x="281" y="10466"/>
                    <a:pt x="298" y="10466"/>
                  </a:cubicBezTo>
                  <a:cubicBezTo>
                    <a:pt x="414" y="10466"/>
                    <a:pt x="3457" y="10474"/>
                    <a:pt x="6062" y="10474"/>
                  </a:cubicBezTo>
                  <a:cubicBezTo>
                    <a:pt x="8016" y="10474"/>
                    <a:pt x="9723" y="10469"/>
                    <a:pt x="9764" y="10454"/>
                  </a:cubicBezTo>
                  <a:cubicBezTo>
                    <a:pt x="9799" y="10418"/>
                    <a:pt x="9847" y="10371"/>
                    <a:pt x="9859" y="10335"/>
                  </a:cubicBezTo>
                  <a:lnTo>
                    <a:pt x="10192" y="8609"/>
                  </a:lnTo>
                  <a:cubicBezTo>
                    <a:pt x="10204" y="8513"/>
                    <a:pt x="10145" y="8430"/>
                    <a:pt x="10061" y="8406"/>
                  </a:cubicBezTo>
                  <a:cubicBezTo>
                    <a:pt x="10053" y="8405"/>
                    <a:pt x="10045" y="8405"/>
                    <a:pt x="10037" y="8405"/>
                  </a:cubicBezTo>
                  <a:cubicBezTo>
                    <a:pt x="9952" y="8405"/>
                    <a:pt x="9881" y="8461"/>
                    <a:pt x="9859" y="8537"/>
                  </a:cubicBezTo>
                  <a:lnTo>
                    <a:pt x="9561" y="10121"/>
                  </a:lnTo>
                  <a:lnTo>
                    <a:pt x="393" y="10121"/>
                  </a:lnTo>
                  <a:lnTo>
                    <a:pt x="1155" y="6132"/>
                  </a:lnTo>
                  <a:lnTo>
                    <a:pt x="10335" y="6132"/>
                  </a:lnTo>
                  <a:lnTo>
                    <a:pt x="10014" y="7870"/>
                  </a:lnTo>
                  <a:cubicBezTo>
                    <a:pt x="10002" y="7966"/>
                    <a:pt x="10061" y="8049"/>
                    <a:pt x="10145" y="8061"/>
                  </a:cubicBezTo>
                  <a:cubicBezTo>
                    <a:pt x="10159" y="8064"/>
                    <a:pt x="10173" y="8066"/>
                    <a:pt x="10186" y="8066"/>
                  </a:cubicBezTo>
                  <a:cubicBezTo>
                    <a:pt x="10263" y="8066"/>
                    <a:pt x="10325" y="8011"/>
                    <a:pt x="10335" y="7930"/>
                  </a:cubicBezTo>
                  <a:lnTo>
                    <a:pt x="10716" y="6001"/>
                  </a:lnTo>
                  <a:cubicBezTo>
                    <a:pt x="10728" y="5953"/>
                    <a:pt x="10716" y="5894"/>
                    <a:pt x="10680" y="5870"/>
                  </a:cubicBezTo>
                  <a:cubicBezTo>
                    <a:pt x="10657" y="5822"/>
                    <a:pt x="10609" y="5811"/>
                    <a:pt x="10550" y="5811"/>
                  </a:cubicBezTo>
                  <a:lnTo>
                    <a:pt x="9847" y="5811"/>
                  </a:lnTo>
                  <a:lnTo>
                    <a:pt x="9847" y="5096"/>
                  </a:lnTo>
                  <a:cubicBezTo>
                    <a:pt x="10776" y="4775"/>
                    <a:pt x="11466" y="3965"/>
                    <a:pt x="11585" y="2965"/>
                  </a:cubicBezTo>
                  <a:cubicBezTo>
                    <a:pt x="11609" y="2858"/>
                    <a:pt x="11550" y="2774"/>
                    <a:pt x="11454" y="2751"/>
                  </a:cubicBezTo>
                  <a:cubicBezTo>
                    <a:pt x="11448" y="2750"/>
                    <a:pt x="11442" y="2749"/>
                    <a:pt x="11436" y="2749"/>
                  </a:cubicBezTo>
                  <a:cubicBezTo>
                    <a:pt x="11358" y="2749"/>
                    <a:pt x="11275" y="2817"/>
                    <a:pt x="11264" y="2905"/>
                  </a:cubicBezTo>
                  <a:cubicBezTo>
                    <a:pt x="11109" y="4025"/>
                    <a:pt x="10145" y="4870"/>
                    <a:pt x="9014" y="4870"/>
                  </a:cubicBezTo>
                  <a:cubicBezTo>
                    <a:pt x="7763" y="4870"/>
                    <a:pt x="6751" y="3858"/>
                    <a:pt x="6751" y="2608"/>
                  </a:cubicBezTo>
                  <a:cubicBezTo>
                    <a:pt x="6751" y="1358"/>
                    <a:pt x="7763" y="346"/>
                    <a:pt x="9014" y="346"/>
                  </a:cubicBezTo>
                  <a:cubicBezTo>
                    <a:pt x="10133" y="346"/>
                    <a:pt x="11097" y="1179"/>
                    <a:pt x="11264" y="2274"/>
                  </a:cubicBezTo>
                  <a:cubicBezTo>
                    <a:pt x="11275" y="2363"/>
                    <a:pt x="11358" y="2431"/>
                    <a:pt x="11436" y="2431"/>
                  </a:cubicBezTo>
                  <a:cubicBezTo>
                    <a:pt x="11442" y="2431"/>
                    <a:pt x="11448" y="2430"/>
                    <a:pt x="11454" y="2429"/>
                  </a:cubicBezTo>
                  <a:cubicBezTo>
                    <a:pt x="11550" y="2417"/>
                    <a:pt x="11621" y="2322"/>
                    <a:pt x="11609" y="2239"/>
                  </a:cubicBezTo>
                  <a:cubicBezTo>
                    <a:pt x="11514" y="1620"/>
                    <a:pt x="11204" y="1060"/>
                    <a:pt x="10740" y="643"/>
                  </a:cubicBezTo>
                  <a:cubicBezTo>
                    <a:pt x="10264" y="227"/>
                    <a:pt x="9657" y="0"/>
                    <a:pt x="90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66"/>
            <p:cNvSpPr/>
            <p:nvPr/>
          </p:nvSpPr>
          <p:spPr>
            <a:xfrm>
              <a:off x="4237665" y="2034307"/>
              <a:ext cx="32092" cy="63772"/>
            </a:xfrm>
            <a:custGeom>
              <a:avLst/>
              <a:gdLst/>
              <a:ahLst/>
              <a:cxnLst/>
              <a:rect l="l" t="t" r="r" b="b"/>
              <a:pathLst>
                <a:path w="1013" h="2013" extrusionOk="0">
                  <a:moveTo>
                    <a:pt x="179" y="1"/>
                  </a:moveTo>
                  <a:cubicBezTo>
                    <a:pt x="84" y="1"/>
                    <a:pt x="12" y="72"/>
                    <a:pt x="12" y="167"/>
                  </a:cubicBezTo>
                  <a:cubicBezTo>
                    <a:pt x="12" y="263"/>
                    <a:pt x="84" y="334"/>
                    <a:pt x="179" y="334"/>
                  </a:cubicBezTo>
                  <a:lnTo>
                    <a:pt x="322" y="334"/>
                  </a:lnTo>
                  <a:lnTo>
                    <a:pt x="322" y="1691"/>
                  </a:lnTo>
                  <a:lnTo>
                    <a:pt x="167" y="1691"/>
                  </a:lnTo>
                  <a:cubicBezTo>
                    <a:pt x="72" y="1691"/>
                    <a:pt x="0" y="1763"/>
                    <a:pt x="0" y="1846"/>
                  </a:cubicBezTo>
                  <a:cubicBezTo>
                    <a:pt x="0" y="1941"/>
                    <a:pt x="72" y="2013"/>
                    <a:pt x="167" y="2013"/>
                  </a:cubicBezTo>
                  <a:lnTo>
                    <a:pt x="846" y="2013"/>
                  </a:lnTo>
                  <a:cubicBezTo>
                    <a:pt x="941" y="2013"/>
                    <a:pt x="1012" y="1941"/>
                    <a:pt x="1012" y="1846"/>
                  </a:cubicBezTo>
                  <a:cubicBezTo>
                    <a:pt x="1012" y="1775"/>
                    <a:pt x="941" y="1703"/>
                    <a:pt x="846" y="1703"/>
                  </a:cubicBezTo>
                  <a:lnTo>
                    <a:pt x="667" y="1703"/>
                  </a:lnTo>
                  <a:lnTo>
                    <a:pt x="667" y="167"/>
                  </a:lnTo>
                  <a:cubicBezTo>
                    <a:pt x="667" y="72"/>
                    <a:pt x="59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66"/>
            <p:cNvSpPr/>
            <p:nvPr/>
          </p:nvSpPr>
          <p:spPr>
            <a:xfrm>
              <a:off x="4241815" y="2014317"/>
              <a:ext cx="17012" cy="17012"/>
            </a:xfrm>
            <a:custGeom>
              <a:avLst/>
              <a:gdLst/>
              <a:ahLst/>
              <a:cxnLst/>
              <a:rect l="l" t="t" r="r" b="b"/>
              <a:pathLst>
                <a:path w="537" h="537" extrusionOk="0">
                  <a:moveTo>
                    <a:pt x="274" y="1"/>
                  </a:moveTo>
                  <a:cubicBezTo>
                    <a:pt x="119" y="1"/>
                    <a:pt x="0" y="120"/>
                    <a:pt x="0" y="263"/>
                  </a:cubicBezTo>
                  <a:cubicBezTo>
                    <a:pt x="0" y="417"/>
                    <a:pt x="119" y="536"/>
                    <a:pt x="274" y="536"/>
                  </a:cubicBezTo>
                  <a:cubicBezTo>
                    <a:pt x="417" y="536"/>
                    <a:pt x="536" y="417"/>
                    <a:pt x="536" y="263"/>
                  </a:cubicBezTo>
                  <a:cubicBezTo>
                    <a:pt x="536" y="120"/>
                    <a:pt x="417"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9" name="Google Shape;10979;p66"/>
          <p:cNvGrpSpPr/>
          <p:nvPr/>
        </p:nvGrpSpPr>
        <p:grpSpPr>
          <a:xfrm>
            <a:off x="8047661" y="1969046"/>
            <a:ext cx="279132" cy="356875"/>
            <a:chOff x="8047661" y="1969046"/>
            <a:chExt cx="279132" cy="356875"/>
          </a:xfrm>
          <a:solidFill>
            <a:schemeClr val="accent1"/>
          </a:solidFill>
        </p:grpSpPr>
        <p:sp>
          <p:nvSpPr>
            <p:cNvPr id="10980" name="Google Shape;10980;p66"/>
            <p:cNvSpPr/>
            <p:nvPr/>
          </p:nvSpPr>
          <p:spPr>
            <a:xfrm>
              <a:off x="8169502" y="2126115"/>
              <a:ext cx="33961" cy="15713"/>
            </a:xfrm>
            <a:custGeom>
              <a:avLst/>
              <a:gdLst/>
              <a:ahLst/>
              <a:cxnLst/>
              <a:rect l="l" t="t" r="r" b="b"/>
              <a:pathLst>
                <a:path w="1072" h="496" extrusionOk="0">
                  <a:moveTo>
                    <a:pt x="175" y="0"/>
                  </a:moveTo>
                  <a:cubicBezTo>
                    <a:pt x="145" y="0"/>
                    <a:pt x="113" y="7"/>
                    <a:pt x="83" y="20"/>
                  </a:cubicBezTo>
                  <a:cubicBezTo>
                    <a:pt x="12" y="67"/>
                    <a:pt x="0" y="175"/>
                    <a:pt x="48" y="246"/>
                  </a:cubicBezTo>
                  <a:cubicBezTo>
                    <a:pt x="143" y="413"/>
                    <a:pt x="322" y="496"/>
                    <a:pt x="536" y="496"/>
                  </a:cubicBezTo>
                  <a:cubicBezTo>
                    <a:pt x="738" y="496"/>
                    <a:pt x="917" y="413"/>
                    <a:pt x="1024" y="246"/>
                  </a:cubicBezTo>
                  <a:cubicBezTo>
                    <a:pt x="1072" y="175"/>
                    <a:pt x="1060" y="67"/>
                    <a:pt x="976" y="20"/>
                  </a:cubicBezTo>
                  <a:cubicBezTo>
                    <a:pt x="951" y="7"/>
                    <a:pt x="921" y="0"/>
                    <a:pt x="891" y="0"/>
                  </a:cubicBezTo>
                  <a:cubicBezTo>
                    <a:pt x="837" y="0"/>
                    <a:pt x="785" y="22"/>
                    <a:pt x="762" y="67"/>
                  </a:cubicBezTo>
                  <a:cubicBezTo>
                    <a:pt x="714" y="127"/>
                    <a:pt x="643" y="175"/>
                    <a:pt x="536" y="175"/>
                  </a:cubicBezTo>
                  <a:cubicBezTo>
                    <a:pt x="429" y="175"/>
                    <a:pt x="357" y="127"/>
                    <a:pt x="310" y="67"/>
                  </a:cubicBezTo>
                  <a:cubicBezTo>
                    <a:pt x="279" y="22"/>
                    <a:pt x="229"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66"/>
            <p:cNvSpPr/>
            <p:nvPr/>
          </p:nvSpPr>
          <p:spPr>
            <a:xfrm>
              <a:off x="8141592" y="2047517"/>
              <a:ext cx="27562" cy="10581"/>
            </a:xfrm>
            <a:custGeom>
              <a:avLst/>
              <a:gdLst/>
              <a:ahLst/>
              <a:cxnLst/>
              <a:rect l="l" t="t" r="r" b="b"/>
              <a:pathLst>
                <a:path w="870" h="334" extrusionOk="0">
                  <a:moveTo>
                    <a:pt x="167" y="0"/>
                  </a:moveTo>
                  <a:cubicBezTo>
                    <a:pt x="71" y="0"/>
                    <a:pt x="0" y="84"/>
                    <a:pt x="0" y="167"/>
                  </a:cubicBezTo>
                  <a:cubicBezTo>
                    <a:pt x="0" y="262"/>
                    <a:pt x="71" y="334"/>
                    <a:pt x="167" y="334"/>
                  </a:cubicBezTo>
                  <a:lnTo>
                    <a:pt x="703" y="334"/>
                  </a:lnTo>
                  <a:cubicBezTo>
                    <a:pt x="786" y="334"/>
                    <a:pt x="869" y="262"/>
                    <a:pt x="869" y="167"/>
                  </a:cubicBezTo>
                  <a:cubicBezTo>
                    <a:pt x="869" y="84"/>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66"/>
            <p:cNvSpPr/>
            <p:nvPr/>
          </p:nvSpPr>
          <p:spPr>
            <a:xfrm>
              <a:off x="8203431" y="2047517"/>
              <a:ext cx="27181" cy="10581"/>
            </a:xfrm>
            <a:custGeom>
              <a:avLst/>
              <a:gdLst/>
              <a:ahLst/>
              <a:cxnLst/>
              <a:rect l="l" t="t" r="r" b="b"/>
              <a:pathLst>
                <a:path w="858" h="334" extrusionOk="0">
                  <a:moveTo>
                    <a:pt x="167" y="0"/>
                  </a:moveTo>
                  <a:cubicBezTo>
                    <a:pt x="72" y="0"/>
                    <a:pt x="1" y="84"/>
                    <a:pt x="1" y="167"/>
                  </a:cubicBezTo>
                  <a:cubicBezTo>
                    <a:pt x="1" y="262"/>
                    <a:pt x="72" y="334"/>
                    <a:pt x="167" y="334"/>
                  </a:cubicBezTo>
                  <a:lnTo>
                    <a:pt x="703" y="334"/>
                  </a:lnTo>
                  <a:cubicBezTo>
                    <a:pt x="786" y="334"/>
                    <a:pt x="858" y="262"/>
                    <a:pt x="858" y="167"/>
                  </a:cubicBezTo>
                  <a:cubicBezTo>
                    <a:pt x="858" y="84"/>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66"/>
            <p:cNvSpPr/>
            <p:nvPr/>
          </p:nvSpPr>
          <p:spPr>
            <a:xfrm>
              <a:off x="8047661" y="1969046"/>
              <a:ext cx="279132" cy="356875"/>
            </a:xfrm>
            <a:custGeom>
              <a:avLst/>
              <a:gdLst/>
              <a:ahLst/>
              <a:cxnLst/>
              <a:rect l="l" t="t" r="r" b="b"/>
              <a:pathLst>
                <a:path w="8811" h="11265" extrusionOk="0">
                  <a:moveTo>
                    <a:pt x="4382" y="334"/>
                  </a:moveTo>
                  <a:cubicBezTo>
                    <a:pt x="5751" y="334"/>
                    <a:pt x="6870" y="1453"/>
                    <a:pt x="6870" y="2823"/>
                  </a:cubicBezTo>
                  <a:lnTo>
                    <a:pt x="6870" y="3192"/>
                  </a:lnTo>
                  <a:lnTo>
                    <a:pt x="6132" y="3192"/>
                  </a:lnTo>
                  <a:lnTo>
                    <a:pt x="6132" y="3180"/>
                  </a:lnTo>
                  <a:cubicBezTo>
                    <a:pt x="6132" y="3085"/>
                    <a:pt x="6061" y="3013"/>
                    <a:pt x="5977" y="3013"/>
                  </a:cubicBezTo>
                  <a:lnTo>
                    <a:pt x="4739" y="3013"/>
                  </a:lnTo>
                  <a:cubicBezTo>
                    <a:pt x="4644" y="3013"/>
                    <a:pt x="4572" y="3085"/>
                    <a:pt x="4572" y="3180"/>
                  </a:cubicBezTo>
                  <a:lnTo>
                    <a:pt x="4572" y="3228"/>
                  </a:lnTo>
                  <a:cubicBezTo>
                    <a:pt x="4513" y="3192"/>
                    <a:pt x="4453" y="3192"/>
                    <a:pt x="4382" y="3192"/>
                  </a:cubicBezTo>
                  <a:cubicBezTo>
                    <a:pt x="4310" y="3192"/>
                    <a:pt x="4251" y="3216"/>
                    <a:pt x="4191" y="3228"/>
                  </a:cubicBezTo>
                  <a:lnTo>
                    <a:pt x="4191" y="3180"/>
                  </a:lnTo>
                  <a:cubicBezTo>
                    <a:pt x="4191" y="3085"/>
                    <a:pt x="4108" y="3013"/>
                    <a:pt x="4025" y="3013"/>
                  </a:cubicBezTo>
                  <a:lnTo>
                    <a:pt x="2786" y="3013"/>
                  </a:lnTo>
                  <a:cubicBezTo>
                    <a:pt x="2703" y="3013"/>
                    <a:pt x="2620" y="3085"/>
                    <a:pt x="2620" y="3180"/>
                  </a:cubicBezTo>
                  <a:lnTo>
                    <a:pt x="2620" y="3192"/>
                  </a:lnTo>
                  <a:lnTo>
                    <a:pt x="1893" y="3192"/>
                  </a:lnTo>
                  <a:lnTo>
                    <a:pt x="1893" y="2823"/>
                  </a:lnTo>
                  <a:cubicBezTo>
                    <a:pt x="1893" y="1453"/>
                    <a:pt x="3013" y="334"/>
                    <a:pt x="4382" y="334"/>
                  </a:cubicBezTo>
                  <a:close/>
                  <a:moveTo>
                    <a:pt x="3846" y="3323"/>
                  </a:moveTo>
                  <a:lnTo>
                    <a:pt x="3846" y="3704"/>
                  </a:lnTo>
                  <a:cubicBezTo>
                    <a:pt x="3846" y="3799"/>
                    <a:pt x="3751" y="3894"/>
                    <a:pt x="3656" y="3894"/>
                  </a:cubicBezTo>
                  <a:lnTo>
                    <a:pt x="3120" y="3894"/>
                  </a:lnTo>
                  <a:cubicBezTo>
                    <a:pt x="3013" y="3894"/>
                    <a:pt x="2917" y="3799"/>
                    <a:pt x="2917" y="3704"/>
                  </a:cubicBezTo>
                  <a:lnTo>
                    <a:pt x="2917" y="3323"/>
                  </a:lnTo>
                  <a:lnTo>
                    <a:pt x="3203" y="3323"/>
                  </a:lnTo>
                  <a:lnTo>
                    <a:pt x="3203" y="3525"/>
                  </a:lnTo>
                  <a:cubicBezTo>
                    <a:pt x="3239" y="3609"/>
                    <a:pt x="3310" y="3692"/>
                    <a:pt x="3394" y="3692"/>
                  </a:cubicBezTo>
                  <a:cubicBezTo>
                    <a:pt x="3489" y="3692"/>
                    <a:pt x="3560" y="3609"/>
                    <a:pt x="3560" y="3525"/>
                  </a:cubicBezTo>
                  <a:lnTo>
                    <a:pt x="3560" y="3323"/>
                  </a:lnTo>
                  <a:close/>
                  <a:moveTo>
                    <a:pt x="5799" y="3323"/>
                  </a:moveTo>
                  <a:lnTo>
                    <a:pt x="5799" y="3704"/>
                  </a:lnTo>
                  <a:cubicBezTo>
                    <a:pt x="5799" y="3799"/>
                    <a:pt x="5703" y="3894"/>
                    <a:pt x="5596" y="3894"/>
                  </a:cubicBezTo>
                  <a:lnTo>
                    <a:pt x="5061" y="3894"/>
                  </a:lnTo>
                  <a:cubicBezTo>
                    <a:pt x="4965" y="3894"/>
                    <a:pt x="4870" y="3799"/>
                    <a:pt x="4870" y="3704"/>
                  </a:cubicBezTo>
                  <a:lnTo>
                    <a:pt x="4870" y="3323"/>
                  </a:lnTo>
                  <a:lnTo>
                    <a:pt x="5156" y="3323"/>
                  </a:lnTo>
                  <a:lnTo>
                    <a:pt x="5156" y="3525"/>
                  </a:lnTo>
                  <a:cubicBezTo>
                    <a:pt x="5180" y="3609"/>
                    <a:pt x="5263" y="3692"/>
                    <a:pt x="5346" y="3692"/>
                  </a:cubicBezTo>
                  <a:cubicBezTo>
                    <a:pt x="5442" y="3692"/>
                    <a:pt x="5513" y="3609"/>
                    <a:pt x="5513" y="3525"/>
                  </a:cubicBezTo>
                  <a:lnTo>
                    <a:pt x="5513" y="3323"/>
                  </a:lnTo>
                  <a:close/>
                  <a:moveTo>
                    <a:pt x="6954" y="3525"/>
                  </a:moveTo>
                  <a:cubicBezTo>
                    <a:pt x="7025" y="3525"/>
                    <a:pt x="7097" y="3549"/>
                    <a:pt x="7168" y="3609"/>
                  </a:cubicBezTo>
                  <a:cubicBezTo>
                    <a:pt x="7227" y="3668"/>
                    <a:pt x="7239" y="3751"/>
                    <a:pt x="7239" y="3823"/>
                  </a:cubicBezTo>
                  <a:cubicBezTo>
                    <a:pt x="7227" y="3954"/>
                    <a:pt x="7085" y="4073"/>
                    <a:pt x="6942" y="4073"/>
                  </a:cubicBezTo>
                  <a:lnTo>
                    <a:pt x="6870" y="4073"/>
                  </a:lnTo>
                  <a:lnTo>
                    <a:pt x="6870" y="4061"/>
                  </a:lnTo>
                  <a:cubicBezTo>
                    <a:pt x="6870" y="3966"/>
                    <a:pt x="6787" y="3894"/>
                    <a:pt x="6704" y="3894"/>
                  </a:cubicBezTo>
                  <a:cubicBezTo>
                    <a:pt x="6608" y="3894"/>
                    <a:pt x="6537" y="3966"/>
                    <a:pt x="6537" y="4061"/>
                  </a:cubicBezTo>
                  <a:cubicBezTo>
                    <a:pt x="6537" y="4775"/>
                    <a:pt x="6180" y="5442"/>
                    <a:pt x="5584" y="5835"/>
                  </a:cubicBezTo>
                  <a:lnTo>
                    <a:pt x="5584" y="5799"/>
                  </a:lnTo>
                  <a:lnTo>
                    <a:pt x="5501" y="5037"/>
                  </a:lnTo>
                  <a:cubicBezTo>
                    <a:pt x="5453" y="4680"/>
                    <a:pt x="5156" y="4418"/>
                    <a:pt x="4811" y="4418"/>
                  </a:cubicBezTo>
                  <a:lnTo>
                    <a:pt x="3989" y="4418"/>
                  </a:lnTo>
                  <a:cubicBezTo>
                    <a:pt x="3632" y="4418"/>
                    <a:pt x="3334" y="4680"/>
                    <a:pt x="3310" y="5037"/>
                  </a:cubicBezTo>
                  <a:lnTo>
                    <a:pt x="3215" y="5799"/>
                  </a:lnTo>
                  <a:lnTo>
                    <a:pt x="3215" y="5835"/>
                  </a:lnTo>
                  <a:cubicBezTo>
                    <a:pt x="2953" y="5668"/>
                    <a:pt x="2739" y="5454"/>
                    <a:pt x="2584" y="5204"/>
                  </a:cubicBezTo>
                  <a:cubicBezTo>
                    <a:pt x="2358" y="4859"/>
                    <a:pt x="2239" y="4466"/>
                    <a:pt x="2239" y="4061"/>
                  </a:cubicBezTo>
                  <a:cubicBezTo>
                    <a:pt x="2239" y="3966"/>
                    <a:pt x="2167" y="3894"/>
                    <a:pt x="2072" y="3894"/>
                  </a:cubicBezTo>
                  <a:cubicBezTo>
                    <a:pt x="1989" y="3894"/>
                    <a:pt x="1905" y="3966"/>
                    <a:pt x="1905" y="4061"/>
                  </a:cubicBezTo>
                  <a:lnTo>
                    <a:pt x="1905" y="4073"/>
                  </a:lnTo>
                  <a:lnTo>
                    <a:pt x="1810" y="4073"/>
                  </a:lnTo>
                  <a:cubicBezTo>
                    <a:pt x="1727" y="4073"/>
                    <a:pt x="1655" y="4049"/>
                    <a:pt x="1596" y="3990"/>
                  </a:cubicBezTo>
                  <a:cubicBezTo>
                    <a:pt x="1536" y="3930"/>
                    <a:pt x="1524" y="3847"/>
                    <a:pt x="1524" y="3775"/>
                  </a:cubicBezTo>
                  <a:cubicBezTo>
                    <a:pt x="1536" y="3644"/>
                    <a:pt x="1667" y="3525"/>
                    <a:pt x="1822" y="3525"/>
                  </a:cubicBezTo>
                  <a:lnTo>
                    <a:pt x="2608" y="3525"/>
                  </a:lnTo>
                  <a:lnTo>
                    <a:pt x="2608" y="3716"/>
                  </a:lnTo>
                  <a:cubicBezTo>
                    <a:pt x="2608" y="4001"/>
                    <a:pt x="2846" y="4240"/>
                    <a:pt x="3132" y="4240"/>
                  </a:cubicBezTo>
                  <a:lnTo>
                    <a:pt x="3668" y="4240"/>
                  </a:lnTo>
                  <a:cubicBezTo>
                    <a:pt x="3953" y="4240"/>
                    <a:pt x="4191" y="4001"/>
                    <a:pt x="4191" y="3716"/>
                  </a:cubicBezTo>
                  <a:cubicBezTo>
                    <a:pt x="4191" y="3609"/>
                    <a:pt x="4275" y="3525"/>
                    <a:pt x="4382" y="3525"/>
                  </a:cubicBezTo>
                  <a:cubicBezTo>
                    <a:pt x="4489" y="3525"/>
                    <a:pt x="4572" y="3609"/>
                    <a:pt x="4572" y="3716"/>
                  </a:cubicBezTo>
                  <a:cubicBezTo>
                    <a:pt x="4572" y="4001"/>
                    <a:pt x="4811" y="4240"/>
                    <a:pt x="5096" y="4240"/>
                  </a:cubicBezTo>
                  <a:lnTo>
                    <a:pt x="5632" y="4240"/>
                  </a:lnTo>
                  <a:cubicBezTo>
                    <a:pt x="5906" y="4240"/>
                    <a:pt x="6144" y="4001"/>
                    <a:pt x="6144" y="3716"/>
                  </a:cubicBezTo>
                  <a:lnTo>
                    <a:pt x="6144" y="3525"/>
                  </a:lnTo>
                  <a:close/>
                  <a:moveTo>
                    <a:pt x="4799" y="4740"/>
                  </a:moveTo>
                  <a:cubicBezTo>
                    <a:pt x="4989" y="4740"/>
                    <a:pt x="5144" y="4882"/>
                    <a:pt x="5156" y="5073"/>
                  </a:cubicBezTo>
                  <a:lnTo>
                    <a:pt x="5239" y="5835"/>
                  </a:lnTo>
                  <a:cubicBezTo>
                    <a:pt x="5239" y="5978"/>
                    <a:pt x="5168" y="6133"/>
                    <a:pt x="5037" y="6204"/>
                  </a:cubicBezTo>
                  <a:lnTo>
                    <a:pt x="4549" y="6454"/>
                  </a:lnTo>
                  <a:cubicBezTo>
                    <a:pt x="4495" y="6478"/>
                    <a:pt x="4438" y="6490"/>
                    <a:pt x="4382" y="6490"/>
                  </a:cubicBezTo>
                  <a:cubicBezTo>
                    <a:pt x="4325" y="6490"/>
                    <a:pt x="4269" y="6478"/>
                    <a:pt x="4215" y="6454"/>
                  </a:cubicBezTo>
                  <a:lnTo>
                    <a:pt x="3727" y="6204"/>
                  </a:lnTo>
                  <a:cubicBezTo>
                    <a:pt x="3596" y="6133"/>
                    <a:pt x="3501" y="5990"/>
                    <a:pt x="3537" y="5835"/>
                  </a:cubicBezTo>
                  <a:lnTo>
                    <a:pt x="3620" y="5073"/>
                  </a:lnTo>
                  <a:cubicBezTo>
                    <a:pt x="3632" y="4894"/>
                    <a:pt x="3798" y="4740"/>
                    <a:pt x="3977" y="4740"/>
                  </a:cubicBezTo>
                  <a:close/>
                  <a:moveTo>
                    <a:pt x="2965" y="6633"/>
                  </a:moveTo>
                  <a:lnTo>
                    <a:pt x="2965" y="6966"/>
                  </a:lnTo>
                  <a:cubicBezTo>
                    <a:pt x="2965" y="7109"/>
                    <a:pt x="2882" y="7240"/>
                    <a:pt x="2727" y="7299"/>
                  </a:cubicBezTo>
                  <a:lnTo>
                    <a:pt x="2346" y="7049"/>
                  </a:lnTo>
                  <a:cubicBezTo>
                    <a:pt x="2239" y="6978"/>
                    <a:pt x="2227" y="6871"/>
                    <a:pt x="2251" y="6799"/>
                  </a:cubicBezTo>
                  <a:cubicBezTo>
                    <a:pt x="2286" y="6728"/>
                    <a:pt x="2346" y="6633"/>
                    <a:pt x="2465" y="6633"/>
                  </a:cubicBezTo>
                  <a:close/>
                  <a:moveTo>
                    <a:pt x="6275" y="6633"/>
                  </a:moveTo>
                  <a:cubicBezTo>
                    <a:pt x="6382" y="6633"/>
                    <a:pt x="6465" y="6728"/>
                    <a:pt x="6477" y="6799"/>
                  </a:cubicBezTo>
                  <a:cubicBezTo>
                    <a:pt x="6513" y="6871"/>
                    <a:pt x="6489" y="6978"/>
                    <a:pt x="6394" y="7049"/>
                  </a:cubicBezTo>
                  <a:lnTo>
                    <a:pt x="6001" y="7299"/>
                  </a:lnTo>
                  <a:cubicBezTo>
                    <a:pt x="5870" y="7240"/>
                    <a:pt x="5763" y="7109"/>
                    <a:pt x="5763" y="6966"/>
                  </a:cubicBezTo>
                  <a:lnTo>
                    <a:pt x="5763" y="6633"/>
                  </a:lnTo>
                  <a:close/>
                  <a:moveTo>
                    <a:pt x="2953" y="6109"/>
                  </a:moveTo>
                  <a:lnTo>
                    <a:pt x="2953" y="6311"/>
                  </a:lnTo>
                  <a:lnTo>
                    <a:pt x="2465" y="6311"/>
                  </a:lnTo>
                  <a:cubicBezTo>
                    <a:pt x="2203" y="6311"/>
                    <a:pt x="2001" y="6454"/>
                    <a:pt x="1929" y="6692"/>
                  </a:cubicBezTo>
                  <a:cubicBezTo>
                    <a:pt x="1846" y="6930"/>
                    <a:pt x="1941" y="7168"/>
                    <a:pt x="2144" y="7323"/>
                  </a:cubicBezTo>
                  <a:lnTo>
                    <a:pt x="4191" y="8669"/>
                  </a:lnTo>
                  <a:lnTo>
                    <a:pt x="4191" y="8954"/>
                  </a:lnTo>
                  <a:lnTo>
                    <a:pt x="3489" y="8954"/>
                  </a:lnTo>
                  <a:cubicBezTo>
                    <a:pt x="3370" y="8954"/>
                    <a:pt x="3239" y="8943"/>
                    <a:pt x="3120" y="8931"/>
                  </a:cubicBezTo>
                  <a:lnTo>
                    <a:pt x="3120" y="8776"/>
                  </a:lnTo>
                  <a:cubicBezTo>
                    <a:pt x="3120" y="8692"/>
                    <a:pt x="3036" y="8609"/>
                    <a:pt x="2953" y="8609"/>
                  </a:cubicBezTo>
                  <a:cubicBezTo>
                    <a:pt x="2858" y="8609"/>
                    <a:pt x="2786" y="8692"/>
                    <a:pt x="2786" y="8776"/>
                  </a:cubicBezTo>
                  <a:lnTo>
                    <a:pt x="2786" y="8835"/>
                  </a:lnTo>
                  <a:cubicBezTo>
                    <a:pt x="2060" y="8550"/>
                    <a:pt x="1524" y="7835"/>
                    <a:pt x="1524" y="7002"/>
                  </a:cubicBezTo>
                  <a:cubicBezTo>
                    <a:pt x="1524" y="6514"/>
                    <a:pt x="1929" y="6109"/>
                    <a:pt x="2417" y="6109"/>
                  </a:cubicBezTo>
                  <a:close/>
                  <a:moveTo>
                    <a:pt x="6323" y="6133"/>
                  </a:moveTo>
                  <a:cubicBezTo>
                    <a:pt x="6823" y="6133"/>
                    <a:pt x="7216" y="6526"/>
                    <a:pt x="7216" y="7026"/>
                  </a:cubicBezTo>
                  <a:cubicBezTo>
                    <a:pt x="7227" y="7835"/>
                    <a:pt x="6692" y="8550"/>
                    <a:pt x="5954" y="8835"/>
                  </a:cubicBezTo>
                  <a:lnTo>
                    <a:pt x="5954" y="8776"/>
                  </a:lnTo>
                  <a:cubicBezTo>
                    <a:pt x="5954" y="8692"/>
                    <a:pt x="5882" y="8609"/>
                    <a:pt x="5799" y="8609"/>
                  </a:cubicBezTo>
                  <a:cubicBezTo>
                    <a:pt x="5703" y="8609"/>
                    <a:pt x="5632" y="8692"/>
                    <a:pt x="5632" y="8776"/>
                  </a:cubicBezTo>
                  <a:lnTo>
                    <a:pt x="5632" y="8931"/>
                  </a:lnTo>
                  <a:cubicBezTo>
                    <a:pt x="5513" y="8954"/>
                    <a:pt x="5394" y="8954"/>
                    <a:pt x="5263" y="8954"/>
                  </a:cubicBezTo>
                  <a:lnTo>
                    <a:pt x="4549" y="8954"/>
                  </a:lnTo>
                  <a:lnTo>
                    <a:pt x="4549" y="8669"/>
                  </a:lnTo>
                  <a:lnTo>
                    <a:pt x="5180" y="8252"/>
                  </a:lnTo>
                  <a:cubicBezTo>
                    <a:pt x="5263" y="8216"/>
                    <a:pt x="5275" y="8109"/>
                    <a:pt x="5227" y="8038"/>
                  </a:cubicBezTo>
                  <a:cubicBezTo>
                    <a:pt x="5198" y="7986"/>
                    <a:pt x="5151" y="7962"/>
                    <a:pt x="5099" y="7962"/>
                  </a:cubicBezTo>
                  <a:cubicBezTo>
                    <a:pt x="5067" y="7962"/>
                    <a:pt x="5033" y="7972"/>
                    <a:pt x="5001" y="7990"/>
                  </a:cubicBezTo>
                  <a:lnTo>
                    <a:pt x="4394" y="8407"/>
                  </a:lnTo>
                  <a:lnTo>
                    <a:pt x="3060" y="7514"/>
                  </a:lnTo>
                  <a:cubicBezTo>
                    <a:pt x="3215" y="7383"/>
                    <a:pt x="3322" y="7180"/>
                    <a:pt x="3322" y="6966"/>
                  </a:cubicBezTo>
                  <a:lnTo>
                    <a:pt x="3322" y="6276"/>
                  </a:lnTo>
                  <a:cubicBezTo>
                    <a:pt x="3322" y="6276"/>
                    <a:pt x="3334" y="6276"/>
                    <a:pt x="3358" y="6287"/>
                  </a:cubicBezTo>
                  <a:cubicBezTo>
                    <a:pt x="3417" y="6383"/>
                    <a:pt x="3501" y="6442"/>
                    <a:pt x="3596" y="6502"/>
                  </a:cubicBezTo>
                  <a:lnTo>
                    <a:pt x="4084" y="6752"/>
                  </a:lnTo>
                  <a:cubicBezTo>
                    <a:pt x="4191" y="6799"/>
                    <a:pt x="4287" y="6823"/>
                    <a:pt x="4394" y="6823"/>
                  </a:cubicBezTo>
                  <a:cubicBezTo>
                    <a:pt x="4501" y="6823"/>
                    <a:pt x="4608" y="6799"/>
                    <a:pt x="4703" y="6752"/>
                  </a:cubicBezTo>
                  <a:lnTo>
                    <a:pt x="5192" y="6502"/>
                  </a:lnTo>
                  <a:cubicBezTo>
                    <a:pt x="5299" y="6454"/>
                    <a:pt x="5382" y="6383"/>
                    <a:pt x="5430" y="6287"/>
                  </a:cubicBezTo>
                  <a:cubicBezTo>
                    <a:pt x="5453" y="6287"/>
                    <a:pt x="5453" y="6287"/>
                    <a:pt x="5465" y="6276"/>
                  </a:cubicBezTo>
                  <a:lnTo>
                    <a:pt x="5465" y="6966"/>
                  </a:lnTo>
                  <a:cubicBezTo>
                    <a:pt x="5465" y="7168"/>
                    <a:pt x="5573" y="7383"/>
                    <a:pt x="5727" y="7514"/>
                  </a:cubicBezTo>
                  <a:lnTo>
                    <a:pt x="5632" y="7585"/>
                  </a:lnTo>
                  <a:cubicBezTo>
                    <a:pt x="5549" y="7633"/>
                    <a:pt x="5537" y="7740"/>
                    <a:pt x="5584" y="7811"/>
                  </a:cubicBezTo>
                  <a:cubicBezTo>
                    <a:pt x="5608" y="7859"/>
                    <a:pt x="5668" y="7883"/>
                    <a:pt x="5715" y="7883"/>
                  </a:cubicBezTo>
                  <a:cubicBezTo>
                    <a:pt x="5751" y="7883"/>
                    <a:pt x="5775" y="7871"/>
                    <a:pt x="5811" y="7859"/>
                  </a:cubicBezTo>
                  <a:lnTo>
                    <a:pt x="6596" y="7335"/>
                  </a:lnTo>
                  <a:cubicBezTo>
                    <a:pt x="6799" y="7204"/>
                    <a:pt x="6894" y="6942"/>
                    <a:pt x="6823" y="6704"/>
                  </a:cubicBezTo>
                  <a:cubicBezTo>
                    <a:pt x="6739" y="6466"/>
                    <a:pt x="6537" y="6323"/>
                    <a:pt x="6287" y="6323"/>
                  </a:cubicBezTo>
                  <a:lnTo>
                    <a:pt x="5787" y="6323"/>
                  </a:lnTo>
                  <a:lnTo>
                    <a:pt x="5787" y="6133"/>
                  </a:lnTo>
                  <a:close/>
                  <a:moveTo>
                    <a:pt x="4406" y="1"/>
                  </a:moveTo>
                  <a:cubicBezTo>
                    <a:pt x="2858" y="1"/>
                    <a:pt x="1596" y="1263"/>
                    <a:pt x="1596" y="2811"/>
                  </a:cubicBezTo>
                  <a:lnTo>
                    <a:pt x="1596" y="3239"/>
                  </a:lnTo>
                  <a:cubicBezTo>
                    <a:pt x="1405" y="3335"/>
                    <a:pt x="1262" y="3513"/>
                    <a:pt x="1239" y="3716"/>
                  </a:cubicBezTo>
                  <a:cubicBezTo>
                    <a:pt x="1227" y="3894"/>
                    <a:pt x="1286" y="4061"/>
                    <a:pt x="1382" y="4192"/>
                  </a:cubicBezTo>
                  <a:cubicBezTo>
                    <a:pt x="1501" y="4323"/>
                    <a:pt x="1667" y="4382"/>
                    <a:pt x="1834" y="4382"/>
                  </a:cubicBezTo>
                  <a:lnTo>
                    <a:pt x="1953" y="4382"/>
                  </a:lnTo>
                  <a:cubicBezTo>
                    <a:pt x="2001" y="4740"/>
                    <a:pt x="2132" y="5073"/>
                    <a:pt x="2322" y="5371"/>
                  </a:cubicBezTo>
                  <a:cubicBezTo>
                    <a:pt x="2417" y="5502"/>
                    <a:pt x="2513" y="5633"/>
                    <a:pt x="2632" y="5752"/>
                  </a:cubicBezTo>
                  <a:lnTo>
                    <a:pt x="2453" y="5752"/>
                  </a:lnTo>
                  <a:cubicBezTo>
                    <a:pt x="1786" y="5752"/>
                    <a:pt x="1239" y="6311"/>
                    <a:pt x="1239" y="6978"/>
                  </a:cubicBezTo>
                  <a:cubicBezTo>
                    <a:pt x="1239" y="7228"/>
                    <a:pt x="1286" y="7466"/>
                    <a:pt x="1358" y="7692"/>
                  </a:cubicBezTo>
                  <a:lnTo>
                    <a:pt x="881" y="7823"/>
                  </a:lnTo>
                  <a:cubicBezTo>
                    <a:pt x="358" y="7978"/>
                    <a:pt x="0" y="8466"/>
                    <a:pt x="0" y="9002"/>
                  </a:cubicBezTo>
                  <a:lnTo>
                    <a:pt x="0" y="11098"/>
                  </a:lnTo>
                  <a:cubicBezTo>
                    <a:pt x="0" y="11193"/>
                    <a:pt x="72" y="11264"/>
                    <a:pt x="167" y="11264"/>
                  </a:cubicBezTo>
                  <a:cubicBezTo>
                    <a:pt x="250" y="11264"/>
                    <a:pt x="334" y="11193"/>
                    <a:pt x="334" y="11098"/>
                  </a:cubicBezTo>
                  <a:lnTo>
                    <a:pt x="334" y="9002"/>
                  </a:lnTo>
                  <a:cubicBezTo>
                    <a:pt x="334" y="8597"/>
                    <a:pt x="596" y="8252"/>
                    <a:pt x="965" y="8133"/>
                  </a:cubicBezTo>
                  <a:lnTo>
                    <a:pt x="1477" y="7990"/>
                  </a:lnTo>
                  <a:cubicBezTo>
                    <a:pt x="1739" y="8538"/>
                    <a:pt x="2239" y="8954"/>
                    <a:pt x="2834" y="9145"/>
                  </a:cubicBezTo>
                  <a:lnTo>
                    <a:pt x="2834" y="11098"/>
                  </a:lnTo>
                  <a:cubicBezTo>
                    <a:pt x="2834" y="11193"/>
                    <a:pt x="2906" y="11264"/>
                    <a:pt x="2989" y="11264"/>
                  </a:cubicBezTo>
                  <a:cubicBezTo>
                    <a:pt x="3084" y="11264"/>
                    <a:pt x="3156" y="11193"/>
                    <a:pt x="3156" y="11098"/>
                  </a:cubicBezTo>
                  <a:lnTo>
                    <a:pt x="3156" y="9228"/>
                  </a:lnTo>
                  <a:cubicBezTo>
                    <a:pt x="3275" y="9240"/>
                    <a:pt x="3394" y="9252"/>
                    <a:pt x="3525" y="9252"/>
                  </a:cubicBezTo>
                  <a:lnTo>
                    <a:pt x="4239" y="9252"/>
                  </a:lnTo>
                  <a:lnTo>
                    <a:pt x="4239" y="11098"/>
                  </a:lnTo>
                  <a:cubicBezTo>
                    <a:pt x="4239" y="11193"/>
                    <a:pt x="4322" y="11264"/>
                    <a:pt x="4406" y="11264"/>
                  </a:cubicBezTo>
                  <a:cubicBezTo>
                    <a:pt x="4501" y="11264"/>
                    <a:pt x="4572" y="11193"/>
                    <a:pt x="4572" y="11098"/>
                  </a:cubicBezTo>
                  <a:lnTo>
                    <a:pt x="4572" y="9252"/>
                  </a:lnTo>
                  <a:lnTo>
                    <a:pt x="5287" y="9252"/>
                  </a:lnTo>
                  <a:cubicBezTo>
                    <a:pt x="5406" y="9252"/>
                    <a:pt x="5537" y="9240"/>
                    <a:pt x="5656" y="9228"/>
                  </a:cubicBezTo>
                  <a:lnTo>
                    <a:pt x="5656" y="11098"/>
                  </a:lnTo>
                  <a:cubicBezTo>
                    <a:pt x="5656" y="11193"/>
                    <a:pt x="5727" y="11264"/>
                    <a:pt x="5823" y="11264"/>
                  </a:cubicBezTo>
                  <a:cubicBezTo>
                    <a:pt x="5906" y="11264"/>
                    <a:pt x="5989" y="11193"/>
                    <a:pt x="5989" y="11098"/>
                  </a:cubicBezTo>
                  <a:lnTo>
                    <a:pt x="5989" y="9145"/>
                  </a:lnTo>
                  <a:cubicBezTo>
                    <a:pt x="6585" y="8954"/>
                    <a:pt x="7061" y="8538"/>
                    <a:pt x="7335" y="7990"/>
                  </a:cubicBezTo>
                  <a:lnTo>
                    <a:pt x="7847" y="8133"/>
                  </a:lnTo>
                  <a:cubicBezTo>
                    <a:pt x="8216" y="8240"/>
                    <a:pt x="8490" y="8597"/>
                    <a:pt x="8490" y="9002"/>
                  </a:cubicBezTo>
                  <a:lnTo>
                    <a:pt x="8490" y="11098"/>
                  </a:lnTo>
                  <a:cubicBezTo>
                    <a:pt x="8490" y="11193"/>
                    <a:pt x="8561" y="11264"/>
                    <a:pt x="8644" y="11264"/>
                  </a:cubicBezTo>
                  <a:cubicBezTo>
                    <a:pt x="8740" y="11264"/>
                    <a:pt x="8811" y="11193"/>
                    <a:pt x="8811" y="11098"/>
                  </a:cubicBezTo>
                  <a:lnTo>
                    <a:pt x="8811" y="9002"/>
                  </a:lnTo>
                  <a:cubicBezTo>
                    <a:pt x="8787" y="8490"/>
                    <a:pt x="8430" y="8014"/>
                    <a:pt x="7906" y="7859"/>
                  </a:cubicBezTo>
                  <a:lnTo>
                    <a:pt x="7430" y="7716"/>
                  </a:lnTo>
                  <a:cubicBezTo>
                    <a:pt x="7501" y="7502"/>
                    <a:pt x="7549" y="7264"/>
                    <a:pt x="7549" y="7002"/>
                  </a:cubicBezTo>
                  <a:cubicBezTo>
                    <a:pt x="7549" y="6335"/>
                    <a:pt x="7001" y="5787"/>
                    <a:pt x="6335" y="5787"/>
                  </a:cubicBezTo>
                  <a:lnTo>
                    <a:pt x="6156" y="5787"/>
                  </a:lnTo>
                  <a:cubicBezTo>
                    <a:pt x="6513" y="5418"/>
                    <a:pt x="6763" y="4942"/>
                    <a:pt x="6835" y="4406"/>
                  </a:cubicBezTo>
                  <a:lnTo>
                    <a:pt x="6942" y="4406"/>
                  </a:lnTo>
                  <a:cubicBezTo>
                    <a:pt x="7263" y="4406"/>
                    <a:pt x="7537" y="4168"/>
                    <a:pt x="7561" y="3847"/>
                  </a:cubicBezTo>
                  <a:cubicBezTo>
                    <a:pt x="7573" y="3668"/>
                    <a:pt x="7525" y="3513"/>
                    <a:pt x="7418" y="3370"/>
                  </a:cubicBezTo>
                  <a:cubicBezTo>
                    <a:pt x="7358" y="3311"/>
                    <a:pt x="7299" y="3275"/>
                    <a:pt x="7227" y="3228"/>
                  </a:cubicBezTo>
                  <a:lnTo>
                    <a:pt x="7227" y="2811"/>
                  </a:lnTo>
                  <a:cubicBezTo>
                    <a:pt x="7227" y="1263"/>
                    <a:pt x="5954" y="1"/>
                    <a:pt x="4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4" name="Google Shape;10984;p66"/>
          <p:cNvGrpSpPr/>
          <p:nvPr/>
        </p:nvGrpSpPr>
        <p:grpSpPr>
          <a:xfrm>
            <a:off x="7596157" y="1968159"/>
            <a:ext cx="279544" cy="358142"/>
            <a:chOff x="7596157" y="1968159"/>
            <a:chExt cx="279544" cy="358142"/>
          </a:xfrm>
          <a:solidFill>
            <a:schemeClr val="accent1"/>
          </a:solidFill>
        </p:grpSpPr>
        <p:sp>
          <p:nvSpPr>
            <p:cNvPr id="10985" name="Google Shape;10985;p66"/>
            <p:cNvSpPr/>
            <p:nvPr/>
          </p:nvSpPr>
          <p:spPr>
            <a:xfrm>
              <a:off x="7696868" y="2092408"/>
              <a:ext cx="10581" cy="16252"/>
            </a:xfrm>
            <a:custGeom>
              <a:avLst/>
              <a:gdLst/>
              <a:ahLst/>
              <a:cxnLst/>
              <a:rect l="l" t="t" r="r" b="b"/>
              <a:pathLst>
                <a:path w="334" h="513" extrusionOk="0">
                  <a:moveTo>
                    <a:pt x="167" y="0"/>
                  </a:moveTo>
                  <a:cubicBezTo>
                    <a:pt x="84" y="0"/>
                    <a:pt x="1" y="72"/>
                    <a:pt x="1" y="167"/>
                  </a:cubicBezTo>
                  <a:lnTo>
                    <a:pt x="1" y="346"/>
                  </a:lnTo>
                  <a:cubicBezTo>
                    <a:pt x="1" y="429"/>
                    <a:pt x="84" y="512"/>
                    <a:pt x="167" y="512"/>
                  </a:cubicBezTo>
                  <a:cubicBezTo>
                    <a:pt x="263" y="512"/>
                    <a:pt x="334" y="429"/>
                    <a:pt x="334" y="34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66"/>
            <p:cNvSpPr/>
            <p:nvPr/>
          </p:nvSpPr>
          <p:spPr>
            <a:xfrm>
              <a:off x="7764378" y="2092408"/>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66"/>
            <p:cNvSpPr/>
            <p:nvPr/>
          </p:nvSpPr>
          <p:spPr>
            <a:xfrm>
              <a:off x="7713088" y="2143032"/>
              <a:ext cx="45302" cy="15777"/>
            </a:xfrm>
            <a:custGeom>
              <a:avLst/>
              <a:gdLst/>
              <a:ahLst/>
              <a:cxnLst/>
              <a:rect l="l" t="t" r="r" b="b"/>
              <a:pathLst>
                <a:path w="1430" h="498" extrusionOk="0">
                  <a:moveTo>
                    <a:pt x="184" y="1"/>
                  </a:moveTo>
                  <a:cubicBezTo>
                    <a:pt x="140" y="1"/>
                    <a:pt x="96" y="16"/>
                    <a:pt x="60" y="45"/>
                  </a:cubicBezTo>
                  <a:cubicBezTo>
                    <a:pt x="1" y="105"/>
                    <a:pt x="1" y="200"/>
                    <a:pt x="60" y="283"/>
                  </a:cubicBezTo>
                  <a:cubicBezTo>
                    <a:pt x="203" y="414"/>
                    <a:pt x="441" y="498"/>
                    <a:pt x="703" y="498"/>
                  </a:cubicBezTo>
                  <a:cubicBezTo>
                    <a:pt x="953"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66"/>
            <p:cNvSpPr/>
            <p:nvPr/>
          </p:nvSpPr>
          <p:spPr>
            <a:xfrm>
              <a:off x="7691197" y="2075427"/>
              <a:ext cx="21923" cy="10581"/>
            </a:xfrm>
            <a:custGeom>
              <a:avLst/>
              <a:gdLst/>
              <a:ahLst/>
              <a:cxnLst/>
              <a:rect l="l" t="t" r="r" b="b"/>
              <a:pathLst>
                <a:path w="692" h="334" extrusionOk="0">
                  <a:moveTo>
                    <a:pt x="168" y="0"/>
                  </a:moveTo>
                  <a:cubicBezTo>
                    <a:pt x="84" y="0"/>
                    <a:pt x="1" y="72"/>
                    <a:pt x="1" y="167"/>
                  </a:cubicBezTo>
                  <a:cubicBezTo>
                    <a:pt x="1" y="251"/>
                    <a:pt x="84" y="334"/>
                    <a:pt x="168" y="334"/>
                  </a:cubicBezTo>
                  <a:lnTo>
                    <a:pt x="525" y="334"/>
                  </a:lnTo>
                  <a:cubicBezTo>
                    <a:pt x="620" y="334"/>
                    <a:pt x="692" y="251"/>
                    <a:pt x="692" y="167"/>
                  </a:cubicBezTo>
                  <a:cubicBezTo>
                    <a:pt x="692" y="72"/>
                    <a:pt x="62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66"/>
            <p:cNvSpPr/>
            <p:nvPr/>
          </p:nvSpPr>
          <p:spPr>
            <a:xfrm>
              <a:off x="7758739" y="2075427"/>
              <a:ext cx="21891" cy="10581"/>
            </a:xfrm>
            <a:custGeom>
              <a:avLst/>
              <a:gdLst/>
              <a:ahLst/>
              <a:cxnLst/>
              <a:rect l="l" t="t" r="r" b="b"/>
              <a:pathLst>
                <a:path w="691" h="334" extrusionOk="0">
                  <a:moveTo>
                    <a:pt x="167" y="0"/>
                  </a:moveTo>
                  <a:cubicBezTo>
                    <a:pt x="72" y="0"/>
                    <a:pt x="0" y="72"/>
                    <a:pt x="0" y="167"/>
                  </a:cubicBezTo>
                  <a:cubicBezTo>
                    <a:pt x="0" y="251"/>
                    <a:pt x="72" y="334"/>
                    <a:pt x="167" y="334"/>
                  </a:cubicBezTo>
                  <a:lnTo>
                    <a:pt x="524" y="334"/>
                  </a:lnTo>
                  <a:cubicBezTo>
                    <a:pt x="607" y="334"/>
                    <a:pt x="691" y="251"/>
                    <a:pt x="691" y="167"/>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66"/>
            <p:cNvSpPr/>
            <p:nvPr/>
          </p:nvSpPr>
          <p:spPr>
            <a:xfrm>
              <a:off x="7596157" y="1968159"/>
              <a:ext cx="279544" cy="358142"/>
            </a:xfrm>
            <a:custGeom>
              <a:avLst/>
              <a:gdLst/>
              <a:ahLst/>
              <a:cxnLst/>
              <a:rect l="l" t="t" r="r" b="b"/>
              <a:pathLst>
                <a:path w="8824" h="11305" extrusionOk="0">
                  <a:moveTo>
                    <a:pt x="2287" y="481"/>
                  </a:moveTo>
                  <a:cubicBezTo>
                    <a:pt x="2394" y="565"/>
                    <a:pt x="2525" y="600"/>
                    <a:pt x="2691" y="636"/>
                  </a:cubicBezTo>
                  <a:cubicBezTo>
                    <a:pt x="3001" y="708"/>
                    <a:pt x="3322" y="708"/>
                    <a:pt x="3537" y="708"/>
                  </a:cubicBezTo>
                  <a:lnTo>
                    <a:pt x="5299" y="708"/>
                  </a:lnTo>
                  <a:cubicBezTo>
                    <a:pt x="5739" y="708"/>
                    <a:pt x="6192" y="898"/>
                    <a:pt x="6490" y="1243"/>
                  </a:cubicBezTo>
                  <a:cubicBezTo>
                    <a:pt x="6787" y="1589"/>
                    <a:pt x="6930" y="2029"/>
                    <a:pt x="6894" y="2482"/>
                  </a:cubicBezTo>
                  <a:lnTo>
                    <a:pt x="6751" y="3744"/>
                  </a:lnTo>
                  <a:lnTo>
                    <a:pt x="6728" y="3744"/>
                  </a:lnTo>
                  <a:cubicBezTo>
                    <a:pt x="6620" y="3744"/>
                    <a:pt x="6537" y="3660"/>
                    <a:pt x="6537" y="3553"/>
                  </a:cubicBezTo>
                  <a:lnTo>
                    <a:pt x="6537" y="2839"/>
                  </a:lnTo>
                  <a:cubicBezTo>
                    <a:pt x="6537" y="2446"/>
                    <a:pt x="6216" y="2136"/>
                    <a:pt x="5835" y="2136"/>
                  </a:cubicBezTo>
                  <a:lnTo>
                    <a:pt x="4954" y="2136"/>
                  </a:lnTo>
                  <a:cubicBezTo>
                    <a:pt x="3846" y="2136"/>
                    <a:pt x="3072" y="1886"/>
                    <a:pt x="2644" y="1374"/>
                  </a:cubicBezTo>
                  <a:cubicBezTo>
                    <a:pt x="2382" y="1065"/>
                    <a:pt x="2299" y="719"/>
                    <a:pt x="2287" y="481"/>
                  </a:cubicBezTo>
                  <a:close/>
                  <a:moveTo>
                    <a:pt x="2215" y="1398"/>
                  </a:moveTo>
                  <a:cubicBezTo>
                    <a:pt x="2263" y="1458"/>
                    <a:pt x="2310" y="1529"/>
                    <a:pt x="2370" y="1589"/>
                  </a:cubicBezTo>
                  <a:cubicBezTo>
                    <a:pt x="2858" y="2172"/>
                    <a:pt x="3715" y="2470"/>
                    <a:pt x="4942" y="2470"/>
                  </a:cubicBezTo>
                  <a:lnTo>
                    <a:pt x="5823" y="2470"/>
                  </a:lnTo>
                  <a:cubicBezTo>
                    <a:pt x="6025" y="2470"/>
                    <a:pt x="6192" y="2624"/>
                    <a:pt x="6192" y="2839"/>
                  </a:cubicBezTo>
                  <a:lnTo>
                    <a:pt x="6192" y="3553"/>
                  </a:lnTo>
                  <a:cubicBezTo>
                    <a:pt x="6192" y="3839"/>
                    <a:pt x="6430" y="4077"/>
                    <a:pt x="6716" y="4077"/>
                  </a:cubicBezTo>
                  <a:lnTo>
                    <a:pt x="6978" y="4077"/>
                  </a:lnTo>
                  <a:cubicBezTo>
                    <a:pt x="7049" y="4077"/>
                    <a:pt x="7132" y="4101"/>
                    <a:pt x="7192" y="4160"/>
                  </a:cubicBezTo>
                  <a:cubicBezTo>
                    <a:pt x="7252" y="4220"/>
                    <a:pt x="7263" y="4291"/>
                    <a:pt x="7263" y="4375"/>
                  </a:cubicBezTo>
                  <a:cubicBezTo>
                    <a:pt x="7252" y="4506"/>
                    <a:pt x="7109" y="4625"/>
                    <a:pt x="6966" y="4625"/>
                  </a:cubicBezTo>
                  <a:lnTo>
                    <a:pt x="6894" y="4625"/>
                  </a:lnTo>
                  <a:lnTo>
                    <a:pt x="6894" y="4613"/>
                  </a:lnTo>
                  <a:cubicBezTo>
                    <a:pt x="6894" y="4518"/>
                    <a:pt x="6811" y="4446"/>
                    <a:pt x="6728" y="4446"/>
                  </a:cubicBezTo>
                  <a:cubicBezTo>
                    <a:pt x="6632" y="4446"/>
                    <a:pt x="6561" y="4518"/>
                    <a:pt x="6561" y="4613"/>
                  </a:cubicBezTo>
                  <a:cubicBezTo>
                    <a:pt x="6561" y="4815"/>
                    <a:pt x="6537" y="5006"/>
                    <a:pt x="6478" y="5208"/>
                  </a:cubicBezTo>
                  <a:cubicBezTo>
                    <a:pt x="6359" y="4982"/>
                    <a:pt x="6120" y="4803"/>
                    <a:pt x="5835" y="4803"/>
                  </a:cubicBezTo>
                  <a:lnTo>
                    <a:pt x="3001" y="4803"/>
                  </a:lnTo>
                  <a:cubicBezTo>
                    <a:pt x="2727" y="4803"/>
                    <a:pt x="2489" y="4970"/>
                    <a:pt x="2370" y="5208"/>
                  </a:cubicBezTo>
                  <a:cubicBezTo>
                    <a:pt x="2310" y="5006"/>
                    <a:pt x="2275" y="4815"/>
                    <a:pt x="2275" y="4613"/>
                  </a:cubicBezTo>
                  <a:cubicBezTo>
                    <a:pt x="2275" y="4518"/>
                    <a:pt x="2203" y="4446"/>
                    <a:pt x="2108" y="4446"/>
                  </a:cubicBezTo>
                  <a:cubicBezTo>
                    <a:pt x="2025" y="4446"/>
                    <a:pt x="1953" y="4518"/>
                    <a:pt x="1953" y="4613"/>
                  </a:cubicBezTo>
                  <a:lnTo>
                    <a:pt x="1953" y="4625"/>
                  </a:lnTo>
                  <a:lnTo>
                    <a:pt x="1846" y="4625"/>
                  </a:lnTo>
                  <a:cubicBezTo>
                    <a:pt x="1775" y="4625"/>
                    <a:pt x="1691" y="4589"/>
                    <a:pt x="1632" y="4529"/>
                  </a:cubicBezTo>
                  <a:cubicBezTo>
                    <a:pt x="1572" y="4470"/>
                    <a:pt x="1560" y="4399"/>
                    <a:pt x="1560" y="4327"/>
                  </a:cubicBezTo>
                  <a:cubicBezTo>
                    <a:pt x="1572" y="4196"/>
                    <a:pt x="1715" y="4077"/>
                    <a:pt x="1858" y="4077"/>
                  </a:cubicBezTo>
                  <a:lnTo>
                    <a:pt x="2096" y="4077"/>
                  </a:lnTo>
                  <a:cubicBezTo>
                    <a:pt x="2382" y="4077"/>
                    <a:pt x="2620" y="3839"/>
                    <a:pt x="2620" y="3553"/>
                  </a:cubicBezTo>
                  <a:lnTo>
                    <a:pt x="2620" y="2672"/>
                  </a:lnTo>
                  <a:cubicBezTo>
                    <a:pt x="2620" y="2601"/>
                    <a:pt x="2644" y="2541"/>
                    <a:pt x="2703" y="2505"/>
                  </a:cubicBezTo>
                  <a:cubicBezTo>
                    <a:pt x="2787" y="2470"/>
                    <a:pt x="2810" y="2363"/>
                    <a:pt x="2763" y="2291"/>
                  </a:cubicBezTo>
                  <a:cubicBezTo>
                    <a:pt x="2739" y="2236"/>
                    <a:pt x="2685" y="2207"/>
                    <a:pt x="2630" y="2207"/>
                  </a:cubicBezTo>
                  <a:cubicBezTo>
                    <a:pt x="2602" y="2207"/>
                    <a:pt x="2573" y="2215"/>
                    <a:pt x="2549" y="2232"/>
                  </a:cubicBezTo>
                  <a:cubicBezTo>
                    <a:pt x="2382" y="2315"/>
                    <a:pt x="2287" y="2494"/>
                    <a:pt x="2287" y="2672"/>
                  </a:cubicBezTo>
                  <a:lnTo>
                    <a:pt x="2287" y="3553"/>
                  </a:lnTo>
                  <a:cubicBezTo>
                    <a:pt x="2287" y="3660"/>
                    <a:pt x="2203" y="3744"/>
                    <a:pt x="2096" y="3744"/>
                  </a:cubicBezTo>
                  <a:lnTo>
                    <a:pt x="2072" y="3744"/>
                  </a:lnTo>
                  <a:lnTo>
                    <a:pt x="1929" y="2482"/>
                  </a:lnTo>
                  <a:cubicBezTo>
                    <a:pt x="1894" y="2089"/>
                    <a:pt x="1989" y="1708"/>
                    <a:pt x="2215" y="1398"/>
                  </a:cubicBezTo>
                  <a:close/>
                  <a:moveTo>
                    <a:pt x="5823" y="5125"/>
                  </a:moveTo>
                  <a:cubicBezTo>
                    <a:pt x="6025" y="5125"/>
                    <a:pt x="6192" y="5291"/>
                    <a:pt x="6192" y="5506"/>
                  </a:cubicBezTo>
                  <a:lnTo>
                    <a:pt x="6192" y="5684"/>
                  </a:lnTo>
                  <a:cubicBezTo>
                    <a:pt x="6192" y="6661"/>
                    <a:pt x="5382" y="7470"/>
                    <a:pt x="4406" y="7470"/>
                  </a:cubicBezTo>
                  <a:cubicBezTo>
                    <a:pt x="3418" y="7470"/>
                    <a:pt x="2620" y="6661"/>
                    <a:pt x="2620" y="5684"/>
                  </a:cubicBezTo>
                  <a:lnTo>
                    <a:pt x="2620" y="5506"/>
                  </a:lnTo>
                  <a:cubicBezTo>
                    <a:pt x="2620" y="5291"/>
                    <a:pt x="2775" y="5125"/>
                    <a:pt x="2989" y="5125"/>
                  </a:cubicBezTo>
                  <a:close/>
                  <a:moveTo>
                    <a:pt x="2114" y="1"/>
                  </a:moveTo>
                  <a:cubicBezTo>
                    <a:pt x="2100" y="1"/>
                    <a:pt x="2086" y="2"/>
                    <a:pt x="2072" y="5"/>
                  </a:cubicBezTo>
                  <a:cubicBezTo>
                    <a:pt x="2013" y="29"/>
                    <a:pt x="1965" y="77"/>
                    <a:pt x="1953" y="136"/>
                  </a:cubicBezTo>
                  <a:cubicBezTo>
                    <a:pt x="1953" y="172"/>
                    <a:pt x="1870" y="577"/>
                    <a:pt x="2072" y="1053"/>
                  </a:cubicBezTo>
                  <a:cubicBezTo>
                    <a:pt x="1727" y="1446"/>
                    <a:pt x="1572" y="1970"/>
                    <a:pt x="1620" y="2494"/>
                  </a:cubicBezTo>
                  <a:lnTo>
                    <a:pt x="1751" y="3732"/>
                  </a:lnTo>
                  <a:cubicBezTo>
                    <a:pt x="1489" y="3779"/>
                    <a:pt x="1275" y="3994"/>
                    <a:pt x="1251" y="4268"/>
                  </a:cubicBezTo>
                  <a:cubicBezTo>
                    <a:pt x="1239" y="4446"/>
                    <a:pt x="1298" y="4613"/>
                    <a:pt x="1394" y="4744"/>
                  </a:cubicBezTo>
                  <a:cubicBezTo>
                    <a:pt x="1513" y="4875"/>
                    <a:pt x="1679" y="4934"/>
                    <a:pt x="1846" y="4934"/>
                  </a:cubicBezTo>
                  <a:lnTo>
                    <a:pt x="1965" y="4934"/>
                  </a:lnTo>
                  <a:cubicBezTo>
                    <a:pt x="2013" y="5280"/>
                    <a:pt x="2132" y="5589"/>
                    <a:pt x="2310" y="5887"/>
                  </a:cubicBezTo>
                  <a:cubicBezTo>
                    <a:pt x="2334" y="6196"/>
                    <a:pt x="2441" y="6482"/>
                    <a:pt x="2584" y="6732"/>
                  </a:cubicBezTo>
                  <a:cubicBezTo>
                    <a:pt x="2429" y="6768"/>
                    <a:pt x="2287" y="6899"/>
                    <a:pt x="2287" y="7077"/>
                  </a:cubicBezTo>
                  <a:lnTo>
                    <a:pt x="2287" y="7923"/>
                  </a:lnTo>
                  <a:cubicBezTo>
                    <a:pt x="2287" y="8089"/>
                    <a:pt x="2191" y="8220"/>
                    <a:pt x="2037" y="8268"/>
                  </a:cubicBezTo>
                  <a:lnTo>
                    <a:pt x="858" y="8625"/>
                  </a:lnTo>
                  <a:cubicBezTo>
                    <a:pt x="346" y="8792"/>
                    <a:pt x="1" y="9244"/>
                    <a:pt x="1" y="9804"/>
                  </a:cubicBezTo>
                  <a:lnTo>
                    <a:pt x="1" y="11137"/>
                  </a:lnTo>
                  <a:cubicBezTo>
                    <a:pt x="1" y="11233"/>
                    <a:pt x="72" y="11304"/>
                    <a:pt x="167" y="11304"/>
                  </a:cubicBezTo>
                  <a:cubicBezTo>
                    <a:pt x="251" y="11304"/>
                    <a:pt x="322" y="11233"/>
                    <a:pt x="322" y="11137"/>
                  </a:cubicBezTo>
                  <a:lnTo>
                    <a:pt x="322" y="9804"/>
                  </a:lnTo>
                  <a:cubicBezTo>
                    <a:pt x="322" y="9399"/>
                    <a:pt x="584" y="9054"/>
                    <a:pt x="953" y="8935"/>
                  </a:cubicBezTo>
                  <a:lnTo>
                    <a:pt x="2025" y="8613"/>
                  </a:lnTo>
                  <a:cubicBezTo>
                    <a:pt x="2322" y="9352"/>
                    <a:pt x="3287" y="9887"/>
                    <a:pt x="4394" y="9887"/>
                  </a:cubicBezTo>
                  <a:cubicBezTo>
                    <a:pt x="4775" y="9887"/>
                    <a:pt x="5168" y="9828"/>
                    <a:pt x="5501" y="9697"/>
                  </a:cubicBezTo>
                  <a:cubicBezTo>
                    <a:pt x="5597" y="9661"/>
                    <a:pt x="5644" y="9578"/>
                    <a:pt x="5608" y="9482"/>
                  </a:cubicBezTo>
                  <a:cubicBezTo>
                    <a:pt x="5590" y="9418"/>
                    <a:pt x="5529" y="9375"/>
                    <a:pt x="5464" y="9375"/>
                  </a:cubicBezTo>
                  <a:cubicBezTo>
                    <a:pt x="5445" y="9375"/>
                    <a:pt x="5425" y="9379"/>
                    <a:pt x="5406" y="9387"/>
                  </a:cubicBezTo>
                  <a:cubicBezTo>
                    <a:pt x="5085" y="9482"/>
                    <a:pt x="4751" y="9554"/>
                    <a:pt x="4394" y="9554"/>
                  </a:cubicBezTo>
                  <a:cubicBezTo>
                    <a:pt x="3870" y="9554"/>
                    <a:pt x="3382" y="9435"/>
                    <a:pt x="2989" y="9197"/>
                  </a:cubicBezTo>
                  <a:cubicBezTo>
                    <a:pt x="2668" y="8994"/>
                    <a:pt x="2429" y="8744"/>
                    <a:pt x="2322" y="8459"/>
                  </a:cubicBezTo>
                  <a:cubicBezTo>
                    <a:pt x="2501" y="8328"/>
                    <a:pt x="2608" y="8125"/>
                    <a:pt x="2608" y="7899"/>
                  </a:cubicBezTo>
                  <a:lnTo>
                    <a:pt x="2608" y="7054"/>
                  </a:lnTo>
                  <a:cubicBezTo>
                    <a:pt x="2608" y="7054"/>
                    <a:pt x="2608" y="7030"/>
                    <a:pt x="2620" y="7030"/>
                  </a:cubicBezTo>
                  <a:lnTo>
                    <a:pt x="2810" y="7030"/>
                  </a:lnTo>
                  <a:cubicBezTo>
                    <a:pt x="3191" y="7470"/>
                    <a:pt x="3763" y="7744"/>
                    <a:pt x="4382" y="7744"/>
                  </a:cubicBezTo>
                  <a:cubicBezTo>
                    <a:pt x="5013" y="7744"/>
                    <a:pt x="5573" y="7482"/>
                    <a:pt x="5966" y="7030"/>
                  </a:cubicBezTo>
                  <a:lnTo>
                    <a:pt x="6156" y="7030"/>
                  </a:lnTo>
                  <a:cubicBezTo>
                    <a:pt x="6156" y="7030"/>
                    <a:pt x="6168" y="7030"/>
                    <a:pt x="6168" y="7054"/>
                  </a:cubicBezTo>
                  <a:lnTo>
                    <a:pt x="6168" y="7899"/>
                  </a:lnTo>
                  <a:cubicBezTo>
                    <a:pt x="6168" y="8125"/>
                    <a:pt x="6275" y="8328"/>
                    <a:pt x="6454" y="8459"/>
                  </a:cubicBezTo>
                  <a:cubicBezTo>
                    <a:pt x="6382" y="8673"/>
                    <a:pt x="6216" y="8875"/>
                    <a:pt x="5989" y="9042"/>
                  </a:cubicBezTo>
                  <a:cubicBezTo>
                    <a:pt x="5918" y="9101"/>
                    <a:pt x="5906" y="9209"/>
                    <a:pt x="5966" y="9280"/>
                  </a:cubicBezTo>
                  <a:cubicBezTo>
                    <a:pt x="5989" y="9328"/>
                    <a:pt x="6037" y="9340"/>
                    <a:pt x="6097" y="9340"/>
                  </a:cubicBezTo>
                  <a:cubicBezTo>
                    <a:pt x="6132" y="9340"/>
                    <a:pt x="6168" y="9328"/>
                    <a:pt x="6204" y="9316"/>
                  </a:cubicBezTo>
                  <a:cubicBezTo>
                    <a:pt x="6466" y="9101"/>
                    <a:pt x="6644" y="8863"/>
                    <a:pt x="6751" y="8601"/>
                  </a:cubicBezTo>
                  <a:lnTo>
                    <a:pt x="7823" y="8923"/>
                  </a:lnTo>
                  <a:cubicBezTo>
                    <a:pt x="8204" y="9042"/>
                    <a:pt x="8454" y="9387"/>
                    <a:pt x="8454" y="9792"/>
                  </a:cubicBezTo>
                  <a:lnTo>
                    <a:pt x="8454" y="11126"/>
                  </a:lnTo>
                  <a:cubicBezTo>
                    <a:pt x="8454" y="11221"/>
                    <a:pt x="8525" y="11292"/>
                    <a:pt x="8621" y="11292"/>
                  </a:cubicBezTo>
                  <a:cubicBezTo>
                    <a:pt x="8704" y="11292"/>
                    <a:pt x="8776" y="11221"/>
                    <a:pt x="8776" y="11126"/>
                  </a:cubicBezTo>
                  <a:lnTo>
                    <a:pt x="8776" y="9792"/>
                  </a:lnTo>
                  <a:cubicBezTo>
                    <a:pt x="8823" y="9280"/>
                    <a:pt x="8478" y="8804"/>
                    <a:pt x="7966" y="8661"/>
                  </a:cubicBezTo>
                  <a:lnTo>
                    <a:pt x="6787" y="8304"/>
                  </a:lnTo>
                  <a:cubicBezTo>
                    <a:pt x="6632" y="8256"/>
                    <a:pt x="6537" y="8101"/>
                    <a:pt x="6537" y="7958"/>
                  </a:cubicBezTo>
                  <a:lnTo>
                    <a:pt x="6537" y="7113"/>
                  </a:lnTo>
                  <a:cubicBezTo>
                    <a:pt x="6537" y="6935"/>
                    <a:pt x="6394" y="6792"/>
                    <a:pt x="6239" y="6768"/>
                  </a:cubicBezTo>
                  <a:cubicBezTo>
                    <a:pt x="6382" y="6518"/>
                    <a:pt x="6490" y="6232"/>
                    <a:pt x="6513" y="5923"/>
                  </a:cubicBezTo>
                  <a:cubicBezTo>
                    <a:pt x="6692" y="5625"/>
                    <a:pt x="6811" y="5303"/>
                    <a:pt x="6859" y="4970"/>
                  </a:cubicBezTo>
                  <a:lnTo>
                    <a:pt x="6966" y="4970"/>
                  </a:lnTo>
                  <a:cubicBezTo>
                    <a:pt x="7287" y="4970"/>
                    <a:pt x="7561" y="4732"/>
                    <a:pt x="7585" y="4410"/>
                  </a:cubicBezTo>
                  <a:cubicBezTo>
                    <a:pt x="7609" y="4232"/>
                    <a:pt x="7549" y="4077"/>
                    <a:pt x="7442" y="3934"/>
                  </a:cubicBezTo>
                  <a:cubicBezTo>
                    <a:pt x="7347" y="3839"/>
                    <a:pt x="7216" y="3779"/>
                    <a:pt x="7085" y="3744"/>
                  </a:cubicBezTo>
                  <a:lnTo>
                    <a:pt x="7216" y="2505"/>
                  </a:lnTo>
                  <a:cubicBezTo>
                    <a:pt x="7275" y="1958"/>
                    <a:pt x="7097" y="1422"/>
                    <a:pt x="6728" y="1005"/>
                  </a:cubicBezTo>
                  <a:cubicBezTo>
                    <a:pt x="6359" y="600"/>
                    <a:pt x="5835" y="362"/>
                    <a:pt x="5287" y="362"/>
                  </a:cubicBezTo>
                  <a:lnTo>
                    <a:pt x="3525" y="362"/>
                  </a:lnTo>
                  <a:cubicBezTo>
                    <a:pt x="2918" y="362"/>
                    <a:pt x="2406" y="243"/>
                    <a:pt x="2227" y="53"/>
                  </a:cubicBezTo>
                  <a:cubicBezTo>
                    <a:pt x="2200" y="16"/>
                    <a:pt x="2159" y="1"/>
                    <a:pt x="2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1" name="Google Shape;10991;p66"/>
          <p:cNvGrpSpPr/>
          <p:nvPr/>
        </p:nvGrpSpPr>
        <p:grpSpPr>
          <a:xfrm>
            <a:off x="7147315" y="1969046"/>
            <a:ext cx="279513" cy="357636"/>
            <a:chOff x="7147315" y="1969046"/>
            <a:chExt cx="279513" cy="357636"/>
          </a:xfrm>
          <a:solidFill>
            <a:schemeClr val="accent1"/>
          </a:solidFill>
        </p:grpSpPr>
        <p:sp>
          <p:nvSpPr>
            <p:cNvPr id="10992" name="Google Shape;10992;p66"/>
            <p:cNvSpPr/>
            <p:nvPr/>
          </p:nvSpPr>
          <p:spPr>
            <a:xfrm>
              <a:off x="7248026" y="2081098"/>
              <a:ext cx="10581" cy="16252"/>
            </a:xfrm>
            <a:custGeom>
              <a:avLst/>
              <a:gdLst/>
              <a:ahLst/>
              <a:cxnLst/>
              <a:rect l="l" t="t" r="r" b="b"/>
              <a:pathLst>
                <a:path w="334" h="513" extrusionOk="0">
                  <a:moveTo>
                    <a:pt x="167" y="0"/>
                  </a:moveTo>
                  <a:cubicBezTo>
                    <a:pt x="83" y="0"/>
                    <a:pt x="0" y="72"/>
                    <a:pt x="0" y="167"/>
                  </a:cubicBezTo>
                  <a:lnTo>
                    <a:pt x="0" y="345"/>
                  </a:lnTo>
                  <a:cubicBezTo>
                    <a:pt x="0" y="429"/>
                    <a:pt x="83" y="512"/>
                    <a:pt x="167" y="512"/>
                  </a:cubicBezTo>
                  <a:cubicBezTo>
                    <a:pt x="262" y="512"/>
                    <a:pt x="334" y="429"/>
                    <a:pt x="334" y="345"/>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66"/>
            <p:cNvSpPr/>
            <p:nvPr/>
          </p:nvSpPr>
          <p:spPr>
            <a:xfrm>
              <a:off x="7315536" y="2081098"/>
              <a:ext cx="10581" cy="16252"/>
            </a:xfrm>
            <a:custGeom>
              <a:avLst/>
              <a:gdLst/>
              <a:ahLst/>
              <a:cxnLst/>
              <a:rect l="l" t="t" r="r" b="b"/>
              <a:pathLst>
                <a:path w="334" h="513" extrusionOk="0">
                  <a:moveTo>
                    <a:pt x="167" y="0"/>
                  </a:moveTo>
                  <a:cubicBezTo>
                    <a:pt x="72" y="0"/>
                    <a:pt x="0" y="72"/>
                    <a:pt x="0" y="167"/>
                  </a:cubicBezTo>
                  <a:lnTo>
                    <a:pt x="0" y="345"/>
                  </a:lnTo>
                  <a:cubicBezTo>
                    <a:pt x="0" y="429"/>
                    <a:pt x="72" y="512"/>
                    <a:pt x="167" y="512"/>
                  </a:cubicBezTo>
                  <a:cubicBezTo>
                    <a:pt x="250" y="512"/>
                    <a:pt x="322" y="429"/>
                    <a:pt x="322" y="345"/>
                  </a:cubicBezTo>
                  <a:lnTo>
                    <a:pt x="322"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66"/>
            <p:cNvSpPr/>
            <p:nvPr/>
          </p:nvSpPr>
          <p:spPr>
            <a:xfrm>
              <a:off x="7241595" y="2064308"/>
              <a:ext cx="28702" cy="16442"/>
            </a:xfrm>
            <a:custGeom>
              <a:avLst/>
              <a:gdLst/>
              <a:ahLst/>
              <a:cxnLst/>
              <a:rect l="l" t="t" r="r" b="b"/>
              <a:pathLst>
                <a:path w="906" h="519" extrusionOk="0">
                  <a:moveTo>
                    <a:pt x="190" y="0"/>
                  </a:moveTo>
                  <a:cubicBezTo>
                    <a:pt x="116" y="0"/>
                    <a:pt x="54" y="45"/>
                    <a:pt x="25" y="113"/>
                  </a:cubicBezTo>
                  <a:cubicBezTo>
                    <a:pt x="1" y="209"/>
                    <a:pt x="48" y="292"/>
                    <a:pt x="132" y="316"/>
                  </a:cubicBezTo>
                  <a:lnTo>
                    <a:pt x="667" y="494"/>
                  </a:lnTo>
                  <a:cubicBezTo>
                    <a:pt x="679" y="494"/>
                    <a:pt x="703" y="518"/>
                    <a:pt x="727" y="518"/>
                  </a:cubicBezTo>
                  <a:cubicBezTo>
                    <a:pt x="798" y="518"/>
                    <a:pt x="858" y="471"/>
                    <a:pt x="894" y="399"/>
                  </a:cubicBezTo>
                  <a:cubicBezTo>
                    <a:pt x="906" y="304"/>
                    <a:pt x="858" y="221"/>
                    <a:pt x="775" y="185"/>
                  </a:cubicBezTo>
                  <a:lnTo>
                    <a:pt x="239" y="6"/>
                  </a:lnTo>
                  <a:cubicBezTo>
                    <a:pt x="222" y="2"/>
                    <a:pt x="206"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66"/>
            <p:cNvSpPr/>
            <p:nvPr/>
          </p:nvSpPr>
          <p:spPr>
            <a:xfrm>
              <a:off x="7303466" y="2064276"/>
              <a:ext cx="28702" cy="16474"/>
            </a:xfrm>
            <a:custGeom>
              <a:avLst/>
              <a:gdLst/>
              <a:ahLst/>
              <a:cxnLst/>
              <a:rect l="l" t="t" r="r" b="b"/>
              <a:pathLst>
                <a:path w="906" h="520" extrusionOk="0">
                  <a:moveTo>
                    <a:pt x="718" y="0"/>
                  </a:moveTo>
                  <a:cubicBezTo>
                    <a:pt x="701" y="0"/>
                    <a:pt x="684" y="2"/>
                    <a:pt x="667" y="7"/>
                  </a:cubicBezTo>
                  <a:lnTo>
                    <a:pt x="131" y="186"/>
                  </a:lnTo>
                  <a:cubicBezTo>
                    <a:pt x="36" y="222"/>
                    <a:pt x="0" y="305"/>
                    <a:pt x="24" y="400"/>
                  </a:cubicBezTo>
                  <a:cubicBezTo>
                    <a:pt x="60" y="472"/>
                    <a:pt x="108" y="519"/>
                    <a:pt x="191" y="519"/>
                  </a:cubicBezTo>
                  <a:cubicBezTo>
                    <a:pt x="203" y="519"/>
                    <a:pt x="215" y="519"/>
                    <a:pt x="250" y="495"/>
                  </a:cubicBezTo>
                  <a:lnTo>
                    <a:pt x="786" y="317"/>
                  </a:lnTo>
                  <a:cubicBezTo>
                    <a:pt x="858" y="293"/>
                    <a:pt x="905" y="210"/>
                    <a:pt x="870" y="114"/>
                  </a:cubicBezTo>
                  <a:cubicBezTo>
                    <a:pt x="850" y="38"/>
                    <a:pt x="786"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66"/>
            <p:cNvSpPr/>
            <p:nvPr/>
          </p:nvSpPr>
          <p:spPr>
            <a:xfrm>
              <a:off x="7281575" y="2277229"/>
              <a:ext cx="10993" cy="49452"/>
            </a:xfrm>
            <a:custGeom>
              <a:avLst/>
              <a:gdLst/>
              <a:ahLst/>
              <a:cxnLst/>
              <a:rect l="l" t="t" r="r" b="b"/>
              <a:pathLst>
                <a:path w="347" h="1561" extrusionOk="0">
                  <a:moveTo>
                    <a:pt x="167" y="0"/>
                  </a:moveTo>
                  <a:cubicBezTo>
                    <a:pt x="72" y="0"/>
                    <a:pt x="1" y="72"/>
                    <a:pt x="1" y="167"/>
                  </a:cubicBezTo>
                  <a:lnTo>
                    <a:pt x="1" y="1405"/>
                  </a:lnTo>
                  <a:cubicBezTo>
                    <a:pt x="1" y="1489"/>
                    <a:pt x="72" y="1560"/>
                    <a:pt x="167" y="1560"/>
                  </a:cubicBezTo>
                  <a:cubicBezTo>
                    <a:pt x="251" y="1560"/>
                    <a:pt x="334" y="1489"/>
                    <a:pt x="334" y="1405"/>
                  </a:cubicBezTo>
                  <a:lnTo>
                    <a:pt x="334" y="167"/>
                  </a:lnTo>
                  <a:cubicBezTo>
                    <a:pt x="346" y="72"/>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66"/>
            <p:cNvSpPr/>
            <p:nvPr/>
          </p:nvSpPr>
          <p:spPr>
            <a:xfrm>
              <a:off x="7147315" y="1969046"/>
              <a:ext cx="279513" cy="357255"/>
            </a:xfrm>
            <a:custGeom>
              <a:avLst/>
              <a:gdLst/>
              <a:ahLst/>
              <a:cxnLst/>
              <a:rect l="l" t="t" r="r" b="b"/>
              <a:pathLst>
                <a:path w="8823" h="11277" extrusionOk="0">
                  <a:moveTo>
                    <a:pt x="4906" y="370"/>
                  </a:moveTo>
                  <a:cubicBezTo>
                    <a:pt x="5977" y="370"/>
                    <a:pt x="6858" y="1239"/>
                    <a:pt x="6858" y="2323"/>
                  </a:cubicBezTo>
                  <a:lnTo>
                    <a:pt x="6858" y="3394"/>
                  </a:lnTo>
                  <a:lnTo>
                    <a:pt x="6632" y="3394"/>
                  </a:lnTo>
                  <a:cubicBezTo>
                    <a:pt x="6632" y="3394"/>
                    <a:pt x="6620" y="3394"/>
                    <a:pt x="6620" y="3370"/>
                  </a:cubicBezTo>
                  <a:cubicBezTo>
                    <a:pt x="6549" y="3001"/>
                    <a:pt x="6275" y="2037"/>
                    <a:pt x="5537" y="1311"/>
                  </a:cubicBezTo>
                  <a:cubicBezTo>
                    <a:pt x="5507" y="1281"/>
                    <a:pt x="5465" y="1266"/>
                    <a:pt x="5422" y="1266"/>
                  </a:cubicBezTo>
                  <a:cubicBezTo>
                    <a:pt x="5379" y="1266"/>
                    <a:pt x="5334" y="1281"/>
                    <a:pt x="5298" y="1311"/>
                  </a:cubicBezTo>
                  <a:cubicBezTo>
                    <a:pt x="5298" y="1311"/>
                    <a:pt x="4822" y="1787"/>
                    <a:pt x="4358" y="1965"/>
                  </a:cubicBezTo>
                  <a:cubicBezTo>
                    <a:pt x="3882" y="1787"/>
                    <a:pt x="3417" y="1323"/>
                    <a:pt x="3417" y="1311"/>
                  </a:cubicBezTo>
                  <a:cubicBezTo>
                    <a:pt x="3387" y="1281"/>
                    <a:pt x="3349" y="1266"/>
                    <a:pt x="3307" y="1266"/>
                  </a:cubicBezTo>
                  <a:cubicBezTo>
                    <a:pt x="3265" y="1266"/>
                    <a:pt x="3221" y="1281"/>
                    <a:pt x="3179" y="1311"/>
                  </a:cubicBezTo>
                  <a:cubicBezTo>
                    <a:pt x="3120" y="1370"/>
                    <a:pt x="3060" y="1442"/>
                    <a:pt x="3001" y="1513"/>
                  </a:cubicBezTo>
                  <a:cubicBezTo>
                    <a:pt x="2941" y="1584"/>
                    <a:pt x="2965" y="1692"/>
                    <a:pt x="3024" y="1751"/>
                  </a:cubicBezTo>
                  <a:cubicBezTo>
                    <a:pt x="3057" y="1778"/>
                    <a:pt x="3096" y="1790"/>
                    <a:pt x="3134" y="1790"/>
                  </a:cubicBezTo>
                  <a:cubicBezTo>
                    <a:pt x="3180" y="1790"/>
                    <a:pt x="3224" y="1772"/>
                    <a:pt x="3251" y="1739"/>
                  </a:cubicBezTo>
                  <a:cubicBezTo>
                    <a:pt x="3274" y="1704"/>
                    <a:pt x="3298" y="1692"/>
                    <a:pt x="3322" y="1680"/>
                  </a:cubicBezTo>
                  <a:cubicBezTo>
                    <a:pt x="3513" y="1858"/>
                    <a:pt x="3917" y="2168"/>
                    <a:pt x="4310" y="2299"/>
                  </a:cubicBezTo>
                  <a:cubicBezTo>
                    <a:pt x="4328" y="2311"/>
                    <a:pt x="4349" y="2317"/>
                    <a:pt x="4368" y="2317"/>
                  </a:cubicBezTo>
                  <a:cubicBezTo>
                    <a:pt x="4388" y="2317"/>
                    <a:pt x="4405" y="2311"/>
                    <a:pt x="4417" y="2299"/>
                  </a:cubicBezTo>
                  <a:cubicBezTo>
                    <a:pt x="4822" y="2168"/>
                    <a:pt x="5227" y="1834"/>
                    <a:pt x="5418" y="1680"/>
                  </a:cubicBezTo>
                  <a:cubicBezTo>
                    <a:pt x="6001" y="2335"/>
                    <a:pt x="6215" y="3132"/>
                    <a:pt x="6299" y="3466"/>
                  </a:cubicBezTo>
                  <a:cubicBezTo>
                    <a:pt x="6322" y="3632"/>
                    <a:pt x="6477" y="3728"/>
                    <a:pt x="6620" y="3728"/>
                  </a:cubicBezTo>
                  <a:lnTo>
                    <a:pt x="6918" y="3728"/>
                  </a:lnTo>
                  <a:cubicBezTo>
                    <a:pt x="6989" y="3728"/>
                    <a:pt x="7072" y="3763"/>
                    <a:pt x="7132" y="3823"/>
                  </a:cubicBezTo>
                  <a:cubicBezTo>
                    <a:pt x="7192" y="3882"/>
                    <a:pt x="7203" y="3954"/>
                    <a:pt x="7203" y="4025"/>
                  </a:cubicBezTo>
                  <a:cubicBezTo>
                    <a:pt x="7192" y="4168"/>
                    <a:pt x="7049" y="4287"/>
                    <a:pt x="6906" y="4287"/>
                  </a:cubicBezTo>
                  <a:lnTo>
                    <a:pt x="6834" y="4287"/>
                  </a:lnTo>
                  <a:lnTo>
                    <a:pt x="6834" y="4263"/>
                  </a:lnTo>
                  <a:cubicBezTo>
                    <a:pt x="6834" y="4180"/>
                    <a:pt x="6751" y="4097"/>
                    <a:pt x="6668" y="4097"/>
                  </a:cubicBezTo>
                  <a:cubicBezTo>
                    <a:pt x="6572" y="4097"/>
                    <a:pt x="6501" y="4180"/>
                    <a:pt x="6501" y="4263"/>
                  </a:cubicBezTo>
                  <a:cubicBezTo>
                    <a:pt x="6501" y="5442"/>
                    <a:pt x="5548" y="6395"/>
                    <a:pt x="4370" y="6395"/>
                  </a:cubicBezTo>
                  <a:cubicBezTo>
                    <a:pt x="3203" y="6395"/>
                    <a:pt x="2250" y="5442"/>
                    <a:pt x="2250" y="4263"/>
                  </a:cubicBezTo>
                  <a:cubicBezTo>
                    <a:pt x="2250" y="4180"/>
                    <a:pt x="2167" y="4097"/>
                    <a:pt x="2084" y="4097"/>
                  </a:cubicBezTo>
                  <a:cubicBezTo>
                    <a:pt x="1989" y="4097"/>
                    <a:pt x="1953" y="4144"/>
                    <a:pt x="1953" y="4240"/>
                  </a:cubicBezTo>
                  <a:lnTo>
                    <a:pt x="1846" y="4251"/>
                  </a:lnTo>
                  <a:cubicBezTo>
                    <a:pt x="1774" y="4251"/>
                    <a:pt x="1691" y="4228"/>
                    <a:pt x="1631" y="4168"/>
                  </a:cubicBezTo>
                  <a:cubicBezTo>
                    <a:pt x="1572" y="4109"/>
                    <a:pt x="1560" y="4025"/>
                    <a:pt x="1560" y="3954"/>
                  </a:cubicBezTo>
                  <a:cubicBezTo>
                    <a:pt x="1572" y="3823"/>
                    <a:pt x="1715" y="3704"/>
                    <a:pt x="1858" y="3704"/>
                  </a:cubicBezTo>
                  <a:lnTo>
                    <a:pt x="2131" y="3704"/>
                  </a:lnTo>
                  <a:cubicBezTo>
                    <a:pt x="2286" y="3704"/>
                    <a:pt x="2429" y="3597"/>
                    <a:pt x="2453" y="3430"/>
                  </a:cubicBezTo>
                  <a:cubicBezTo>
                    <a:pt x="2500" y="3216"/>
                    <a:pt x="2631" y="2751"/>
                    <a:pt x="2905" y="2275"/>
                  </a:cubicBezTo>
                  <a:cubicBezTo>
                    <a:pt x="2941" y="2204"/>
                    <a:pt x="2917" y="2096"/>
                    <a:pt x="2846" y="2049"/>
                  </a:cubicBezTo>
                  <a:cubicBezTo>
                    <a:pt x="2820" y="2034"/>
                    <a:pt x="2791" y="2027"/>
                    <a:pt x="2763" y="2027"/>
                  </a:cubicBezTo>
                  <a:cubicBezTo>
                    <a:pt x="2702" y="2027"/>
                    <a:pt x="2644" y="2059"/>
                    <a:pt x="2620" y="2108"/>
                  </a:cubicBezTo>
                  <a:cubicBezTo>
                    <a:pt x="2322" y="2632"/>
                    <a:pt x="2203" y="3120"/>
                    <a:pt x="2143" y="3370"/>
                  </a:cubicBezTo>
                  <a:cubicBezTo>
                    <a:pt x="2143" y="3370"/>
                    <a:pt x="2143" y="3394"/>
                    <a:pt x="2131" y="3394"/>
                  </a:cubicBezTo>
                  <a:lnTo>
                    <a:pt x="1905" y="3394"/>
                  </a:lnTo>
                  <a:lnTo>
                    <a:pt x="1905" y="2323"/>
                  </a:lnTo>
                  <a:cubicBezTo>
                    <a:pt x="1905" y="1251"/>
                    <a:pt x="2786" y="370"/>
                    <a:pt x="3846" y="370"/>
                  </a:cubicBezTo>
                  <a:close/>
                  <a:moveTo>
                    <a:pt x="2096" y="5121"/>
                  </a:moveTo>
                  <a:cubicBezTo>
                    <a:pt x="2274" y="5573"/>
                    <a:pt x="2584" y="5978"/>
                    <a:pt x="2989" y="6264"/>
                  </a:cubicBezTo>
                  <a:lnTo>
                    <a:pt x="2989" y="7214"/>
                  </a:lnTo>
                  <a:lnTo>
                    <a:pt x="1357" y="5240"/>
                  </a:lnTo>
                  <a:lnTo>
                    <a:pt x="2096" y="5121"/>
                  </a:lnTo>
                  <a:close/>
                  <a:moveTo>
                    <a:pt x="6715" y="5121"/>
                  </a:moveTo>
                  <a:lnTo>
                    <a:pt x="7453" y="5240"/>
                  </a:lnTo>
                  <a:lnTo>
                    <a:pt x="5822" y="7228"/>
                  </a:lnTo>
                  <a:lnTo>
                    <a:pt x="5822" y="6264"/>
                  </a:lnTo>
                  <a:cubicBezTo>
                    <a:pt x="6215" y="5978"/>
                    <a:pt x="6537" y="5573"/>
                    <a:pt x="6715" y="5121"/>
                  </a:cubicBezTo>
                  <a:close/>
                  <a:moveTo>
                    <a:pt x="5489" y="6454"/>
                  </a:moveTo>
                  <a:lnTo>
                    <a:pt x="5489" y="7633"/>
                  </a:lnTo>
                  <a:lnTo>
                    <a:pt x="4417" y="8931"/>
                  </a:lnTo>
                  <a:lnTo>
                    <a:pt x="3346" y="7633"/>
                  </a:lnTo>
                  <a:lnTo>
                    <a:pt x="3346" y="6454"/>
                  </a:lnTo>
                  <a:cubicBezTo>
                    <a:pt x="3679" y="6621"/>
                    <a:pt x="4036" y="6704"/>
                    <a:pt x="4417" y="6704"/>
                  </a:cubicBezTo>
                  <a:cubicBezTo>
                    <a:pt x="4810" y="6704"/>
                    <a:pt x="5167" y="6621"/>
                    <a:pt x="5489" y="6454"/>
                  </a:cubicBezTo>
                  <a:close/>
                  <a:moveTo>
                    <a:pt x="3894" y="1"/>
                  </a:moveTo>
                  <a:cubicBezTo>
                    <a:pt x="2631" y="1"/>
                    <a:pt x="1608" y="1025"/>
                    <a:pt x="1608" y="2287"/>
                  </a:cubicBezTo>
                  <a:lnTo>
                    <a:pt x="1608" y="3418"/>
                  </a:lnTo>
                  <a:cubicBezTo>
                    <a:pt x="1417" y="3513"/>
                    <a:pt x="1274" y="3692"/>
                    <a:pt x="1250" y="3894"/>
                  </a:cubicBezTo>
                  <a:cubicBezTo>
                    <a:pt x="1238" y="4073"/>
                    <a:pt x="1286" y="4240"/>
                    <a:pt x="1393" y="4371"/>
                  </a:cubicBezTo>
                  <a:cubicBezTo>
                    <a:pt x="1512" y="4501"/>
                    <a:pt x="1679" y="4561"/>
                    <a:pt x="1846" y="4561"/>
                  </a:cubicBezTo>
                  <a:lnTo>
                    <a:pt x="1965" y="4561"/>
                  </a:lnTo>
                  <a:cubicBezTo>
                    <a:pt x="1977" y="4644"/>
                    <a:pt x="1989" y="4716"/>
                    <a:pt x="2000" y="4775"/>
                  </a:cubicBezTo>
                  <a:lnTo>
                    <a:pt x="1262" y="4894"/>
                  </a:lnTo>
                  <a:cubicBezTo>
                    <a:pt x="1155" y="4906"/>
                    <a:pt x="1048" y="4978"/>
                    <a:pt x="1012" y="5073"/>
                  </a:cubicBezTo>
                  <a:cubicBezTo>
                    <a:pt x="965" y="5180"/>
                    <a:pt x="965" y="5275"/>
                    <a:pt x="1012" y="5383"/>
                  </a:cubicBezTo>
                  <a:lnTo>
                    <a:pt x="2108" y="7502"/>
                  </a:lnTo>
                  <a:lnTo>
                    <a:pt x="857" y="7883"/>
                  </a:lnTo>
                  <a:cubicBezTo>
                    <a:pt x="334" y="8050"/>
                    <a:pt x="0" y="8514"/>
                    <a:pt x="0" y="9062"/>
                  </a:cubicBezTo>
                  <a:lnTo>
                    <a:pt x="0" y="11109"/>
                  </a:lnTo>
                  <a:cubicBezTo>
                    <a:pt x="0" y="11205"/>
                    <a:pt x="72" y="11276"/>
                    <a:pt x="155" y="11276"/>
                  </a:cubicBezTo>
                  <a:cubicBezTo>
                    <a:pt x="250" y="11276"/>
                    <a:pt x="322" y="11205"/>
                    <a:pt x="322" y="11109"/>
                  </a:cubicBezTo>
                  <a:lnTo>
                    <a:pt x="322" y="9062"/>
                  </a:lnTo>
                  <a:cubicBezTo>
                    <a:pt x="322" y="8943"/>
                    <a:pt x="357" y="8823"/>
                    <a:pt x="381" y="8716"/>
                  </a:cubicBezTo>
                  <a:lnTo>
                    <a:pt x="1215" y="9431"/>
                  </a:lnTo>
                  <a:cubicBezTo>
                    <a:pt x="1334" y="9538"/>
                    <a:pt x="1405" y="9681"/>
                    <a:pt x="1405" y="9847"/>
                  </a:cubicBezTo>
                  <a:lnTo>
                    <a:pt x="1405" y="11109"/>
                  </a:lnTo>
                  <a:cubicBezTo>
                    <a:pt x="1405" y="11205"/>
                    <a:pt x="1488" y="11276"/>
                    <a:pt x="1572" y="11276"/>
                  </a:cubicBezTo>
                  <a:cubicBezTo>
                    <a:pt x="1667" y="11276"/>
                    <a:pt x="1738" y="11205"/>
                    <a:pt x="1738" y="11109"/>
                  </a:cubicBezTo>
                  <a:lnTo>
                    <a:pt x="1738" y="9847"/>
                  </a:lnTo>
                  <a:cubicBezTo>
                    <a:pt x="1738" y="9597"/>
                    <a:pt x="1631" y="9359"/>
                    <a:pt x="1441" y="9181"/>
                  </a:cubicBezTo>
                  <a:lnTo>
                    <a:pt x="572" y="8431"/>
                  </a:lnTo>
                  <a:cubicBezTo>
                    <a:pt x="679" y="8335"/>
                    <a:pt x="810" y="8240"/>
                    <a:pt x="965" y="8192"/>
                  </a:cubicBezTo>
                  <a:lnTo>
                    <a:pt x="2274" y="7776"/>
                  </a:lnTo>
                  <a:lnTo>
                    <a:pt x="2989" y="9145"/>
                  </a:lnTo>
                  <a:lnTo>
                    <a:pt x="2762" y="9597"/>
                  </a:lnTo>
                  <a:cubicBezTo>
                    <a:pt x="2679" y="9776"/>
                    <a:pt x="2691" y="9966"/>
                    <a:pt x="2810" y="10133"/>
                  </a:cubicBezTo>
                  <a:lnTo>
                    <a:pt x="3572" y="11205"/>
                  </a:lnTo>
                  <a:cubicBezTo>
                    <a:pt x="3596" y="11252"/>
                    <a:pt x="3655" y="11276"/>
                    <a:pt x="3703" y="11276"/>
                  </a:cubicBezTo>
                  <a:cubicBezTo>
                    <a:pt x="3727" y="11276"/>
                    <a:pt x="3763" y="11264"/>
                    <a:pt x="3786" y="11252"/>
                  </a:cubicBezTo>
                  <a:cubicBezTo>
                    <a:pt x="3870" y="11193"/>
                    <a:pt x="3882" y="11086"/>
                    <a:pt x="3834" y="11014"/>
                  </a:cubicBezTo>
                  <a:lnTo>
                    <a:pt x="3072" y="9943"/>
                  </a:lnTo>
                  <a:cubicBezTo>
                    <a:pt x="3036" y="9883"/>
                    <a:pt x="3036" y="9800"/>
                    <a:pt x="3060" y="9740"/>
                  </a:cubicBezTo>
                  <a:lnTo>
                    <a:pt x="3310" y="9228"/>
                  </a:lnTo>
                  <a:cubicBezTo>
                    <a:pt x="3346" y="9181"/>
                    <a:pt x="3346" y="9121"/>
                    <a:pt x="3310" y="9073"/>
                  </a:cubicBezTo>
                  <a:lnTo>
                    <a:pt x="1917" y="6395"/>
                  </a:lnTo>
                  <a:lnTo>
                    <a:pt x="4263" y="9252"/>
                  </a:lnTo>
                  <a:cubicBezTo>
                    <a:pt x="4298" y="9300"/>
                    <a:pt x="4346" y="9312"/>
                    <a:pt x="4405" y="9312"/>
                  </a:cubicBezTo>
                  <a:cubicBezTo>
                    <a:pt x="4441" y="9312"/>
                    <a:pt x="4489" y="9300"/>
                    <a:pt x="4536" y="9252"/>
                  </a:cubicBezTo>
                  <a:lnTo>
                    <a:pt x="6882" y="6395"/>
                  </a:lnTo>
                  <a:lnTo>
                    <a:pt x="5489" y="9073"/>
                  </a:lnTo>
                  <a:cubicBezTo>
                    <a:pt x="5453" y="9121"/>
                    <a:pt x="5453" y="9181"/>
                    <a:pt x="5489" y="9228"/>
                  </a:cubicBezTo>
                  <a:lnTo>
                    <a:pt x="5739" y="9740"/>
                  </a:lnTo>
                  <a:cubicBezTo>
                    <a:pt x="5775" y="9800"/>
                    <a:pt x="5775" y="9871"/>
                    <a:pt x="5727" y="9943"/>
                  </a:cubicBezTo>
                  <a:lnTo>
                    <a:pt x="4965" y="11014"/>
                  </a:lnTo>
                  <a:cubicBezTo>
                    <a:pt x="4906" y="11086"/>
                    <a:pt x="4941" y="11193"/>
                    <a:pt x="5013" y="11252"/>
                  </a:cubicBezTo>
                  <a:cubicBezTo>
                    <a:pt x="5037" y="11264"/>
                    <a:pt x="5072" y="11276"/>
                    <a:pt x="5096" y="11276"/>
                  </a:cubicBezTo>
                  <a:cubicBezTo>
                    <a:pt x="5144" y="11276"/>
                    <a:pt x="5203" y="11252"/>
                    <a:pt x="5239" y="11205"/>
                  </a:cubicBezTo>
                  <a:lnTo>
                    <a:pt x="5989" y="10133"/>
                  </a:lnTo>
                  <a:cubicBezTo>
                    <a:pt x="6108" y="9966"/>
                    <a:pt x="6132" y="9776"/>
                    <a:pt x="6037" y="9597"/>
                  </a:cubicBezTo>
                  <a:lnTo>
                    <a:pt x="5810" y="9145"/>
                  </a:lnTo>
                  <a:lnTo>
                    <a:pt x="6525" y="7776"/>
                  </a:lnTo>
                  <a:lnTo>
                    <a:pt x="7834" y="8192"/>
                  </a:lnTo>
                  <a:cubicBezTo>
                    <a:pt x="7989" y="8240"/>
                    <a:pt x="8120" y="8335"/>
                    <a:pt x="8227" y="8431"/>
                  </a:cubicBezTo>
                  <a:lnTo>
                    <a:pt x="7358" y="9181"/>
                  </a:lnTo>
                  <a:cubicBezTo>
                    <a:pt x="7168" y="9347"/>
                    <a:pt x="7061" y="9585"/>
                    <a:pt x="7061" y="9847"/>
                  </a:cubicBezTo>
                  <a:lnTo>
                    <a:pt x="7061" y="11109"/>
                  </a:lnTo>
                  <a:cubicBezTo>
                    <a:pt x="7061" y="11205"/>
                    <a:pt x="7144" y="11276"/>
                    <a:pt x="7227" y="11276"/>
                  </a:cubicBezTo>
                  <a:cubicBezTo>
                    <a:pt x="7323" y="11276"/>
                    <a:pt x="7394" y="11205"/>
                    <a:pt x="7394" y="11109"/>
                  </a:cubicBezTo>
                  <a:lnTo>
                    <a:pt x="7394" y="9847"/>
                  </a:lnTo>
                  <a:cubicBezTo>
                    <a:pt x="7394" y="9681"/>
                    <a:pt x="7465" y="9538"/>
                    <a:pt x="7584" y="9431"/>
                  </a:cubicBezTo>
                  <a:lnTo>
                    <a:pt x="8418" y="8716"/>
                  </a:lnTo>
                  <a:cubicBezTo>
                    <a:pt x="8466" y="8823"/>
                    <a:pt x="8477" y="8943"/>
                    <a:pt x="8477" y="9062"/>
                  </a:cubicBezTo>
                  <a:lnTo>
                    <a:pt x="8477" y="11109"/>
                  </a:lnTo>
                  <a:cubicBezTo>
                    <a:pt x="8477" y="11205"/>
                    <a:pt x="8549" y="11276"/>
                    <a:pt x="8644" y="11276"/>
                  </a:cubicBezTo>
                  <a:cubicBezTo>
                    <a:pt x="8727" y="11276"/>
                    <a:pt x="8811" y="11205"/>
                    <a:pt x="8811" y="11109"/>
                  </a:cubicBezTo>
                  <a:lnTo>
                    <a:pt x="8811" y="9062"/>
                  </a:lnTo>
                  <a:cubicBezTo>
                    <a:pt x="8823" y="8538"/>
                    <a:pt x="8477" y="8073"/>
                    <a:pt x="7965" y="7919"/>
                  </a:cubicBezTo>
                  <a:lnTo>
                    <a:pt x="6715" y="7526"/>
                  </a:lnTo>
                  <a:lnTo>
                    <a:pt x="7811" y="5418"/>
                  </a:lnTo>
                  <a:cubicBezTo>
                    <a:pt x="7858" y="5311"/>
                    <a:pt x="7858" y="5204"/>
                    <a:pt x="7811" y="5097"/>
                  </a:cubicBezTo>
                  <a:cubicBezTo>
                    <a:pt x="7763" y="5002"/>
                    <a:pt x="7668" y="4942"/>
                    <a:pt x="7561" y="4918"/>
                  </a:cubicBezTo>
                  <a:lnTo>
                    <a:pt x="6811" y="4799"/>
                  </a:lnTo>
                  <a:cubicBezTo>
                    <a:pt x="6822" y="4728"/>
                    <a:pt x="6846" y="4656"/>
                    <a:pt x="6858" y="4597"/>
                  </a:cubicBezTo>
                  <a:lnTo>
                    <a:pt x="6965" y="4597"/>
                  </a:lnTo>
                  <a:cubicBezTo>
                    <a:pt x="7287" y="4597"/>
                    <a:pt x="7561" y="4359"/>
                    <a:pt x="7584" y="4049"/>
                  </a:cubicBezTo>
                  <a:cubicBezTo>
                    <a:pt x="7608" y="3870"/>
                    <a:pt x="7549" y="3704"/>
                    <a:pt x="7442" y="3573"/>
                  </a:cubicBezTo>
                  <a:cubicBezTo>
                    <a:pt x="7382" y="3513"/>
                    <a:pt x="7323" y="3466"/>
                    <a:pt x="7251" y="3418"/>
                  </a:cubicBezTo>
                  <a:lnTo>
                    <a:pt x="7251" y="2287"/>
                  </a:lnTo>
                  <a:cubicBezTo>
                    <a:pt x="7251" y="1025"/>
                    <a:pt x="6215" y="1"/>
                    <a:pt x="4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66"/>
            <p:cNvSpPr/>
            <p:nvPr/>
          </p:nvSpPr>
          <p:spPr>
            <a:xfrm>
              <a:off x="7248026" y="2111067"/>
              <a:ext cx="78471" cy="36052"/>
            </a:xfrm>
            <a:custGeom>
              <a:avLst/>
              <a:gdLst/>
              <a:ahLst/>
              <a:cxnLst/>
              <a:rect l="l" t="t" r="r" b="b"/>
              <a:pathLst>
                <a:path w="2477" h="1138" extrusionOk="0">
                  <a:moveTo>
                    <a:pt x="619" y="411"/>
                  </a:moveTo>
                  <a:cubicBezTo>
                    <a:pt x="679" y="411"/>
                    <a:pt x="738" y="423"/>
                    <a:pt x="798" y="423"/>
                  </a:cubicBezTo>
                  <a:lnTo>
                    <a:pt x="703" y="602"/>
                  </a:lnTo>
                  <a:lnTo>
                    <a:pt x="619" y="411"/>
                  </a:lnTo>
                  <a:close/>
                  <a:moveTo>
                    <a:pt x="1846" y="411"/>
                  </a:moveTo>
                  <a:lnTo>
                    <a:pt x="1762" y="602"/>
                  </a:lnTo>
                  <a:lnTo>
                    <a:pt x="1667" y="423"/>
                  </a:lnTo>
                  <a:cubicBezTo>
                    <a:pt x="1727" y="423"/>
                    <a:pt x="1786" y="411"/>
                    <a:pt x="1846" y="411"/>
                  </a:cubicBezTo>
                  <a:close/>
                  <a:moveTo>
                    <a:pt x="2310" y="1"/>
                  </a:moveTo>
                  <a:cubicBezTo>
                    <a:pt x="2295" y="1"/>
                    <a:pt x="2279" y="2"/>
                    <a:pt x="2262" y="7"/>
                  </a:cubicBezTo>
                  <a:cubicBezTo>
                    <a:pt x="1965" y="78"/>
                    <a:pt x="1607" y="114"/>
                    <a:pt x="1238" y="114"/>
                  </a:cubicBezTo>
                  <a:cubicBezTo>
                    <a:pt x="869" y="114"/>
                    <a:pt x="524" y="66"/>
                    <a:pt x="214" y="7"/>
                  </a:cubicBezTo>
                  <a:cubicBezTo>
                    <a:pt x="203" y="5"/>
                    <a:pt x="191" y="4"/>
                    <a:pt x="180" y="4"/>
                  </a:cubicBezTo>
                  <a:cubicBezTo>
                    <a:pt x="100" y="4"/>
                    <a:pt x="34" y="42"/>
                    <a:pt x="24" y="126"/>
                  </a:cubicBezTo>
                  <a:cubicBezTo>
                    <a:pt x="0" y="221"/>
                    <a:pt x="48" y="304"/>
                    <a:pt x="143" y="316"/>
                  </a:cubicBezTo>
                  <a:cubicBezTo>
                    <a:pt x="167" y="316"/>
                    <a:pt x="203" y="340"/>
                    <a:pt x="226" y="340"/>
                  </a:cubicBezTo>
                  <a:lnTo>
                    <a:pt x="560" y="1054"/>
                  </a:lnTo>
                  <a:cubicBezTo>
                    <a:pt x="584" y="1114"/>
                    <a:pt x="643" y="1138"/>
                    <a:pt x="703" y="1138"/>
                  </a:cubicBezTo>
                  <a:cubicBezTo>
                    <a:pt x="762" y="1138"/>
                    <a:pt x="822" y="1114"/>
                    <a:pt x="857" y="1054"/>
                  </a:cubicBezTo>
                  <a:lnTo>
                    <a:pt x="1167" y="435"/>
                  </a:lnTo>
                  <a:lnTo>
                    <a:pt x="1310" y="435"/>
                  </a:lnTo>
                  <a:lnTo>
                    <a:pt x="1619" y="1054"/>
                  </a:lnTo>
                  <a:cubicBezTo>
                    <a:pt x="1655" y="1114"/>
                    <a:pt x="1715" y="1138"/>
                    <a:pt x="1774" y="1138"/>
                  </a:cubicBezTo>
                  <a:cubicBezTo>
                    <a:pt x="1834" y="1138"/>
                    <a:pt x="1893" y="1090"/>
                    <a:pt x="1917" y="1054"/>
                  </a:cubicBezTo>
                  <a:lnTo>
                    <a:pt x="2250" y="340"/>
                  </a:lnTo>
                  <a:cubicBezTo>
                    <a:pt x="2274" y="340"/>
                    <a:pt x="2310" y="316"/>
                    <a:pt x="2334" y="316"/>
                  </a:cubicBezTo>
                  <a:cubicBezTo>
                    <a:pt x="2417" y="304"/>
                    <a:pt x="2477" y="221"/>
                    <a:pt x="2465" y="126"/>
                  </a:cubicBezTo>
                  <a:cubicBezTo>
                    <a:pt x="2445" y="47"/>
                    <a:pt x="2384"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9" name="Google Shape;10999;p66"/>
          <p:cNvGrpSpPr/>
          <p:nvPr/>
        </p:nvGrpSpPr>
        <p:grpSpPr>
          <a:xfrm>
            <a:off x="6697681" y="1968317"/>
            <a:ext cx="280305" cy="359093"/>
            <a:chOff x="6697681" y="1968317"/>
            <a:chExt cx="280305" cy="359093"/>
          </a:xfrm>
          <a:solidFill>
            <a:schemeClr val="accent1"/>
          </a:solidFill>
        </p:grpSpPr>
        <p:sp>
          <p:nvSpPr>
            <p:cNvPr id="11000" name="Google Shape;11000;p66"/>
            <p:cNvSpPr/>
            <p:nvPr/>
          </p:nvSpPr>
          <p:spPr>
            <a:xfrm>
              <a:off x="6799152" y="2092408"/>
              <a:ext cx="10613" cy="16252"/>
            </a:xfrm>
            <a:custGeom>
              <a:avLst/>
              <a:gdLst/>
              <a:ahLst/>
              <a:cxnLst/>
              <a:rect l="l" t="t" r="r" b="b"/>
              <a:pathLst>
                <a:path w="335" h="513" extrusionOk="0">
                  <a:moveTo>
                    <a:pt x="167" y="0"/>
                  </a:moveTo>
                  <a:cubicBezTo>
                    <a:pt x="84" y="0"/>
                    <a:pt x="1" y="72"/>
                    <a:pt x="1" y="167"/>
                  </a:cubicBezTo>
                  <a:lnTo>
                    <a:pt x="1" y="346"/>
                  </a:lnTo>
                  <a:cubicBezTo>
                    <a:pt x="1" y="429"/>
                    <a:pt x="84" y="512"/>
                    <a:pt x="167" y="512"/>
                  </a:cubicBezTo>
                  <a:cubicBezTo>
                    <a:pt x="251" y="512"/>
                    <a:pt x="334" y="429"/>
                    <a:pt x="334" y="34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66"/>
            <p:cNvSpPr/>
            <p:nvPr/>
          </p:nvSpPr>
          <p:spPr>
            <a:xfrm>
              <a:off x="6866662" y="2092408"/>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66"/>
            <p:cNvSpPr/>
            <p:nvPr/>
          </p:nvSpPr>
          <p:spPr>
            <a:xfrm>
              <a:off x="6815372" y="2143032"/>
              <a:ext cx="45302" cy="15777"/>
            </a:xfrm>
            <a:custGeom>
              <a:avLst/>
              <a:gdLst/>
              <a:ahLst/>
              <a:cxnLst/>
              <a:rect l="l" t="t" r="r" b="b"/>
              <a:pathLst>
                <a:path w="1430" h="498" extrusionOk="0">
                  <a:moveTo>
                    <a:pt x="184" y="1"/>
                  </a:moveTo>
                  <a:cubicBezTo>
                    <a:pt x="141" y="1"/>
                    <a:pt x="96" y="16"/>
                    <a:pt x="60" y="45"/>
                  </a:cubicBezTo>
                  <a:cubicBezTo>
                    <a:pt x="1" y="105"/>
                    <a:pt x="1" y="200"/>
                    <a:pt x="60" y="283"/>
                  </a:cubicBezTo>
                  <a:cubicBezTo>
                    <a:pt x="203" y="414"/>
                    <a:pt x="441" y="498"/>
                    <a:pt x="703" y="498"/>
                  </a:cubicBezTo>
                  <a:cubicBezTo>
                    <a:pt x="965"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9"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66"/>
            <p:cNvSpPr/>
            <p:nvPr/>
          </p:nvSpPr>
          <p:spPr>
            <a:xfrm>
              <a:off x="6697681" y="1968317"/>
              <a:ext cx="280305" cy="358713"/>
            </a:xfrm>
            <a:custGeom>
              <a:avLst/>
              <a:gdLst/>
              <a:ahLst/>
              <a:cxnLst/>
              <a:rect l="l" t="t" r="r" b="b"/>
              <a:pathLst>
                <a:path w="8848" h="11323" extrusionOk="0">
                  <a:moveTo>
                    <a:pt x="4430" y="345"/>
                  </a:moveTo>
                  <a:cubicBezTo>
                    <a:pt x="4978" y="345"/>
                    <a:pt x="5502" y="512"/>
                    <a:pt x="5918" y="822"/>
                  </a:cubicBezTo>
                  <a:cubicBezTo>
                    <a:pt x="6252" y="1072"/>
                    <a:pt x="6526" y="1417"/>
                    <a:pt x="6668" y="1786"/>
                  </a:cubicBezTo>
                  <a:lnTo>
                    <a:pt x="6371" y="1786"/>
                  </a:lnTo>
                  <a:cubicBezTo>
                    <a:pt x="6287" y="1786"/>
                    <a:pt x="6216" y="1857"/>
                    <a:pt x="6216" y="1953"/>
                  </a:cubicBezTo>
                  <a:cubicBezTo>
                    <a:pt x="6216" y="2048"/>
                    <a:pt x="6287" y="2119"/>
                    <a:pt x="6371" y="2119"/>
                  </a:cubicBezTo>
                  <a:lnTo>
                    <a:pt x="7085" y="2119"/>
                  </a:lnTo>
                  <a:cubicBezTo>
                    <a:pt x="7085" y="2119"/>
                    <a:pt x="7109" y="2119"/>
                    <a:pt x="7109" y="2131"/>
                  </a:cubicBezTo>
                  <a:lnTo>
                    <a:pt x="7109" y="2846"/>
                  </a:lnTo>
                  <a:cubicBezTo>
                    <a:pt x="7109" y="2846"/>
                    <a:pt x="7109" y="2858"/>
                    <a:pt x="7085" y="2858"/>
                  </a:cubicBezTo>
                  <a:lnTo>
                    <a:pt x="1787" y="2858"/>
                  </a:lnTo>
                  <a:cubicBezTo>
                    <a:pt x="1787" y="2858"/>
                    <a:pt x="1775" y="2858"/>
                    <a:pt x="1775" y="2846"/>
                  </a:cubicBezTo>
                  <a:lnTo>
                    <a:pt x="1775" y="2131"/>
                  </a:lnTo>
                  <a:lnTo>
                    <a:pt x="1763" y="2131"/>
                  </a:lnTo>
                  <a:lnTo>
                    <a:pt x="5668" y="2119"/>
                  </a:lnTo>
                  <a:cubicBezTo>
                    <a:pt x="5752" y="2119"/>
                    <a:pt x="5823" y="2048"/>
                    <a:pt x="5823" y="1953"/>
                  </a:cubicBezTo>
                  <a:cubicBezTo>
                    <a:pt x="5823" y="1857"/>
                    <a:pt x="5752" y="1786"/>
                    <a:pt x="5668" y="1786"/>
                  </a:cubicBezTo>
                  <a:lnTo>
                    <a:pt x="2180" y="1786"/>
                  </a:lnTo>
                  <a:cubicBezTo>
                    <a:pt x="2335" y="1417"/>
                    <a:pt x="2585" y="1072"/>
                    <a:pt x="2942" y="822"/>
                  </a:cubicBezTo>
                  <a:cubicBezTo>
                    <a:pt x="3370" y="512"/>
                    <a:pt x="3870" y="345"/>
                    <a:pt x="4430" y="345"/>
                  </a:cubicBezTo>
                  <a:close/>
                  <a:moveTo>
                    <a:pt x="6918" y="3179"/>
                  </a:moveTo>
                  <a:lnTo>
                    <a:pt x="6918" y="3191"/>
                  </a:lnTo>
                  <a:lnTo>
                    <a:pt x="6918" y="3739"/>
                  </a:lnTo>
                  <a:lnTo>
                    <a:pt x="6716" y="3739"/>
                  </a:lnTo>
                  <a:cubicBezTo>
                    <a:pt x="6621" y="3739"/>
                    <a:pt x="6526" y="3643"/>
                    <a:pt x="6526" y="3548"/>
                  </a:cubicBezTo>
                  <a:lnTo>
                    <a:pt x="6526" y="3179"/>
                  </a:lnTo>
                  <a:close/>
                  <a:moveTo>
                    <a:pt x="2335" y="3203"/>
                  </a:moveTo>
                  <a:lnTo>
                    <a:pt x="2335" y="3560"/>
                  </a:lnTo>
                  <a:cubicBezTo>
                    <a:pt x="2335" y="3667"/>
                    <a:pt x="2239" y="3751"/>
                    <a:pt x="2132" y="3751"/>
                  </a:cubicBezTo>
                  <a:lnTo>
                    <a:pt x="1942" y="3751"/>
                  </a:lnTo>
                  <a:lnTo>
                    <a:pt x="1942" y="3203"/>
                  </a:lnTo>
                  <a:close/>
                  <a:moveTo>
                    <a:pt x="6180" y="3179"/>
                  </a:moveTo>
                  <a:lnTo>
                    <a:pt x="6180" y="3548"/>
                  </a:lnTo>
                  <a:cubicBezTo>
                    <a:pt x="6180" y="3834"/>
                    <a:pt x="6418" y="4072"/>
                    <a:pt x="6704" y="4072"/>
                  </a:cubicBezTo>
                  <a:lnTo>
                    <a:pt x="6978" y="4072"/>
                  </a:lnTo>
                  <a:cubicBezTo>
                    <a:pt x="7049" y="4072"/>
                    <a:pt x="7121" y="4096"/>
                    <a:pt x="7180" y="4155"/>
                  </a:cubicBezTo>
                  <a:cubicBezTo>
                    <a:pt x="7240" y="4215"/>
                    <a:pt x="7252" y="4286"/>
                    <a:pt x="7252" y="4370"/>
                  </a:cubicBezTo>
                  <a:cubicBezTo>
                    <a:pt x="7240" y="4501"/>
                    <a:pt x="7109" y="4620"/>
                    <a:pt x="6954" y="4620"/>
                  </a:cubicBezTo>
                  <a:lnTo>
                    <a:pt x="6883" y="4620"/>
                  </a:lnTo>
                  <a:lnTo>
                    <a:pt x="6883" y="4608"/>
                  </a:lnTo>
                  <a:cubicBezTo>
                    <a:pt x="6883" y="4513"/>
                    <a:pt x="6811" y="4441"/>
                    <a:pt x="6716" y="4441"/>
                  </a:cubicBezTo>
                  <a:cubicBezTo>
                    <a:pt x="6633" y="4441"/>
                    <a:pt x="6561" y="4513"/>
                    <a:pt x="6561" y="4608"/>
                  </a:cubicBezTo>
                  <a:cubicBezTo>
                    <a:pt x="6561" y="4810"/>
                    <a:pt x="6526" y="5001"/>
                    <a:pt x="6466" y="5203"/>
                  </a:cubicBezTo>
                  <a:cubicBezTo>
                    <a:pt x="6383" y="4977"/>
                    <a:pt x="6121" y="4798"/>
                    <a:pt x="5847" y="4798"/>
                  </a:cubicBezTo>
                  <a:lnTo>
                    <a:pt x="3013" y="4798"/>
                  </a:lnTo>
                  <a:cubicBezTo>
                    <a:pt x="2727" y="4798"/>
                    <a:pt x="2489" y="4965"/>
                    <a:pt x="2370" y="5203"/>
                  </a:cubicBezTo>
                  <a:cubicBezTo>
                    <a:pt x="2311" y="5001"/>
                    <a:pt x="2287" y="4810"/>
                    <a:pt x="2287" y="4608"/>
                  </a:cubicBezTo>
                  <a:cubicBezTo>
                    <a:pt x="2287" y="4513"/>
                    <a:pt x="2215" y="4441"/>
                    <a:pt x="2120" y="4441"/>
                  </a:cubicBezTo>
                  <a:cubicBezTo>
                    <a:pt x="2037" y="4441"/>
                    <a:pt x="1954" y="4513"/>
                    <a:pt x="1954" y="4608"/>
                  </a:cubicBezTo>
                  <a:lnTo>
                    <a:pt x="1954" y="4620"/>
                  </a:lnTo>
                  <a:lnTo>
                    <a:pt x="1858" y="4620"/>
                  </a:lnTo>
                  <a:cubicBezTo>
                    <a:pt x="1775" y="4620"/>
                    <a:pt x="1704" y="4584"/>
                    <a:pt x="1644" y="4524"/>
                  </a:cubicBezTo>
                  <a:cubicBezTo>
                    <a:pt x="1584" y="4465"/>
                    <a:pt x="1573" y="4394"/>
                    <a:pt x="1573" y="4322"/>
                  </a:cubicBezTo>
                  <a:cubicBezTo>
                    <a:pt x="1584" y="4191"/>
                    <a:pt x="1715" y="4072"/>
                    <a:pt x="1870" y="4072"/>
                  </a:cubicBezTo>
                  <a:lnTo>
                    <a:pt x="2108" y="4072"/>
                  </a:lnTo>
                  <a:cubicBezTo>
                    <a:pt x="2394" y="4072"/>
                    <a:pt x="2632" y="3834"/>
                    <a:pt x="2632" y="3548"/>
                  </a:cubicBezTo>
                  <a:lnTo>
                    <a:pt x="2632" y="3179"/>
                  </a:lnTo>
                  <a:close/>
                  <a:moveTo>
                    <a:pt x="2013" y="5108"/>
                  </a:moveTo>
                  <a:cubicBezTo>
                    <a:pt x="2073" y="5394"/>
                    <a:pt x="2180" y="5656"/>
                    <a:pt x="2335" y="5894"/>
                  </a:cubicBezTo>
                  <a:lnTo>
                    <a:pt x="2335" y="7108"/>
                  </a:lnTo>
                  <a:cubicBezTo>
                    <a:pt x="2335" y="7251"/>
                    <a:pt x="2346" y="7382"/>
                    <a:pt x="2370" y="7537"/>
                  </a:cubicBezTo>
                  <a:lnTo>
                    <a:pt x="1215" y="7846"/>
                  </a:lnTo>
                  <a:cubicBezTo>
                    <a:pt x="1168" y="7727"/>
                    <a:pt x="1120" y="7477"/>
                    <a:pt x="1346" y="7180"/>
                  </a:cubicBezTo>
                  <a:cubicBezTo>
                    <a:pt x="1596" y="6822"/>
                    <a:pt x="1620" y="6584"/>
                    <a:pt x="1620" y="6239"/>
                  </a:cubicBezTo>
                  <a:lnTo>
                    <a:pt x="1620" y="6156"/>
                  </a:lnTo>
                  <a:cubicBezTo>
                    <a:pt x="1632" y="5763"/>
                    <a:pt x="1715" y="5608"/>
                    <a:pt x="1834" y="5429"/>
                  </a:cubicBezTo>
                  <a:cubicBezTo>
                    <a:pt x="1894" y="5346"/>
                    <a:pt x="1954" y="5239"/>
                    <a:pt x="2013" y="5108"/>
                  </a:cubicBezTo>
                  <a:close/>
                  <a:moveTo>
                    <a:pt x="6871" y="5084"/>
                  </a:moveTo>
                  <a:cubicBezTo>
                    <a:pt x="6918" y="5215"/>
                    <a:pt x="6990" y="5322"/>
                    <a:pt x="7049" y="5406"/>
                  </a:cubicBezTo>
                  <a:cubicBezTo>
                    <a:pt x="7168" y="5584"/>
                    <a:pt x="7252" y="5751"/>
                    <a:pt x="7276" y="6120"/>
                  </a:cubicBezTo>
                  <a:lnTo>
                    <a:pt x="7276" y="6215"/>
                  </a:lnTo>
                  <a:cubicBezTo>
                    <a:pt x="7276" y="6549"/>
                    <a:pt x="7288" y="6787"/>
                    <a:pt x="7538" y="7144"/>
                  </a:cubicBezTo>
                  <a:cubicBezTo>
                    <a:pt x="7728" y="7477"/>
                    <a:pt x="7704" y="7727"/>
                    <a:pt x="7657" y="7846"/>
                  </a:cubicBezTo>
                  <a:lnTo>
                    <a:pt x="6514" y="7501"/>
                  </a:lnTo>
                  <a:cubicBezTo>
                    <a:pt x="6537" y="7370"/>
                    <a:pt x="6561" y="7227"/>
                    <a:pt x="6561" y="7072"/>
                  </a:cubicBezTo>
                  <a:lnTo>
                    <a:pt x="6561" y="5870"/>
                  </a:lnTo>
                  <a:cubicBezTo>
                    <a:pt x="6704" y="5632"/>
                    <a:pt x="6811" y="5358"/>
                    <a:pt x="6871" y="5084"/>
                  </a:cubicBezTo>
                  <a:close/>
                  <a:moveTo>
                    <a:pt x="5847" y="5120"/>
                  </a:moveTo>
                  <a:cubicBezTo>
                    <a:pt x="6049" y="5120"/>
                    <a:pt x="6216" y="5286"/>
                    <a:pt x="6216" y="5501"/>
                  </a:cubicBezTo>
                  <a:lnTo>
                    <a:pt x="6216" y="7084"/>
                  </a:lnTo>
                  <a:cubicBezTo>
                    <a:pt x="6216" y="8073"/>
                    <a:pt x="5406" y="8870"/>
                    <a:pt x="4430" y="8870"/>
                  </a:cubicBezTo>
                  <a:cubicBezTo>
                    <a:pt x="3442" y="8870"/>
                    <a:pt x="2644" y="8073"/>
                    <a:pt x="2644" y="7084"/>
                  </a:cubicBezTo>
                  <a:lnTo>
                    <a:pt x="2644" y="5501"/>
                  </a:lnTo>
                  <a:cubicBezTo>
                    <a:pt x="2644" y="5286"/>
                    <a:pt x="2811" y="5120"/>
                    <a:pt x="3013" y="5120"/>
                  </a:cubicBezTo>
                  <a:close/>
                  <a:moveTo>
                    <a:pt x="4442" y="0"/>
                  </a:moveTo>
                  <a:cubicBezTo>
                    <a:pt x="3823" y="0"/>
                    <a:pt x="3239" y="179"/>
                    <a:pt x="2763" y="536"/>
                  </a:cubicBezTo>
                  <a:cubicBezTo>
                    <a:pt x="2335" y="857"/>
                    <a:pt x="2001" y="1286"/>
                    <a:pt x="1858" y="1774"/>
                  </a:cubicBezTo>
                  <a:lnTo>
                    <a:pt x="1799" y="1774"/>
                  </a:lnTo>
                  <a:cubicBezTo>
                    <a:pt x="1596" y="1774"/>
                    <a:pt x="1453" y="1929"/>
                    <a:pt x="1453" y="2119"/>
                  </a:cubicBezTo>
                  <a:lnTo>
                    <a:pt x="1453" y="2834"/>
                  </a:lnTo>
                  <a:cubicBezTo>
                    <a:pt x="1453" y="2965"/>
                    <a:pt x="1525" y="3072"/>
                    <a:pt x="1632" y="3131"/>
                  </a:cubicBezTo>
                  <a:lnTo>
                    <a:pt x="1632" y="3786"/>
                  </a:lnTo>
                  <a:cubicBezTo>
                    <a:pt x="1442" y="3870"/>
                    <a:pt x="1299" y="4048"/>
                    <a:pt x="1275" y="4263"/>
                  </a:cubicBezTo>
                  <a:cubicBezTo>
                    <a:pt x="1263" y="4441"/>
                    <a:pt x="1323" y="4608"/>
                    <a:pt x="1418" y="4739"/>
                  </a:cubicBezTo>
                  <a:cubicBezTo>
                    <a:pt x="1501" y="4822"/>
                    <a:pt x="1620" y="4882"/>
                    <a:pt x="1715" y="4917"/>
                  </a:cubicBezTo>
                  <a:cubicBezTo>
                    <a:pt x="1680" y="5036"/>
                    <a:pt x="1632" y="5120"/>
                    <a:pt x="1561" y="5227"/>
                  </a:cubicBezTo>
                  <a:cubicBezTo>
                    <a:pt x="1442" y="5417"/>
                    <a:pt x="1287" y="5644"/>
                    <a:pt x="1275" y="6120"/>
                  </a:cubicBezTo>
                  <a:lnTo>
                    <a:pt x="1275" y="6227"/>
                  </a:lnTo>
                  <a:cubicBezTo>
                    <a:pt x="1275" y="6549"/>
                    <a:pt x="1263" y="6715"/>
                    <a:pt x="1061" y="6989"/>
                  </a:cubicBezTo>
                  <a:cubicBezTo>
                    <a:pt x="763" y="7382"/>
                    <a:pt x="811" y="7739"/>
                    <a:pt x="882" y="7942"/>
                  </a:cubicBezTo>
                  <a:cubicBezTo>
                    <a:pt x="370" y="8084"/>
                    <a:pt x="1" y="8573"/>
                    <a:pt x="1" y="9108"/>
                  </a:cubicBezTo>
                  <a:lnTo>
                    <a:pt x="1" y="11144"/>
                  </a:lnTo>
                  <a:cubicBezTo>
                    <a:pt x="1" y="11240"/>
                    <a:pt x="84" y="11311"/>
                    <a:pt x="168" y="11311"/>
                  </a:cubicBezTo>
                  <a:cubicBezTo>
                    <a:pt x="263" y="11311"/>
                    <a:pt x="334" y="11240"/>
                    <a:pt x="334" y="11144"/>
                  </a:cubicBezTo>
                  <a:lnTo>
                    <a:pt x="334" y="9108"/>
                  </a:lnTo>
                  <a:cubicBezTo>
                    <a:pt x="334" y="8704"/>
                    <a:pt x="596" y="8370"/>
                    <a:pt x="977" y="8251"/>
                  </a:cubicBezTo>
                  <a:lnTo>
                    <a:pt x="1596" y="8073"/>
                  </a:lnTo>
                  <a:lnTo>
                    <a:pt x="1596" y="11144"/>
                  </a:lnTo>
                  <a:cubicBezTo>
                    <a:pt x="1596" y="11240"/>
                    <a:pt x="1668" y="11311"/>
                    <a:pt x="1763" y="11311"/>
                  </a:cubicBezTo>
                  <a:cubicBezTo>
                    <a:pt x="1846" y="11311"/>
                    <a:pt x="1930" y="11240"/>
                    <a:pt x="1930" y="11144"/>
                  </a:cubicBezTo>
                  <a:lnTo>
                    <a:pt x="1930" y="7977"/>
                  </a:lnTo>
                  <a:lnTo>
                    <a:pt x="2430" y="7834"/>
                  </a:lnTo>
                  <a:cubicBezTo>
                    <a:pt x="2442" y="7858"/>
                    <a:pt x="2466" y="7906"/>
                    <a:pt x="2477" y="7930"/>
                  </a:cubicBezTo>
                  <a:lnTo>
                    <a:pt x="2477" y="11168"/>
                  </a:lnTo>
                  <a:cubicBezTo>
                    <a:pt x="2477" y="11251"/>
                    <a:pt x="2549" y="11323"/>
                    <a:pt x="2644" y="11323"/>
                  </a:cubicBezTo>
                  <a:cubicBezTo>
                    <a:pt x="2727" y="11323"/>
                    <a:pt x="2799" y="11251"/>
                    <a:pt x="2799" y="11168"/>
                  </a:cubicBezTo>
                  <a:lnTo>
                    <a:pt x="2799" y="8465"/>
                  </a:lnTo>
                  <a:cubicBezTo>
                    <a:pt x="3192" y="8918"/>
                    <a:pt x="3775" y="9216"/>
                    <a:pt x="4406" y="9216"/>
                  </a:cubicBezTo>
                  <a:cubicBezTo>
                    <a:pt x="5323" y="9216"/>
                    <a:pt x="6097" y="8644"/>
                    <a:pt x="6395" y="7846"/>
                  </a:cubicBezTo>
                  <a:lnTo>
                    <a:pt x="6895" y="7989"/>
                  </a:lnTo>
                  <a:lnTo>
                    <a:pt x="6895" y="11168"/>
                  </a:lnTo>
                  <a:cubicBezTo>
                    <a:pt x="6895" y="11251"/>
                    <a:pt x="6966" y="11323"/>
                    <a:pt x="7061" y="11323"/>
                  </a:cubicBezTo>
                  <a:cubicBezTo>
                    <a:pt x="7145" y="11323"/>
                    <a:pt x="7228" y="11251"/>
                    <a:pt x="7228" y="11168"/>
                  </a:cubicBezTo>
                  <a:lnTo>
                    <a:pt x="7228" y="8084"/>
                  </a:lnTo>
                  <a:lnTo>
                    <a:pt x="7847" y="8263"/>
                  </a:lnTo>
                  <a:cubicBezTo>
                    <a:pt x="8216" y="8370"/>
                    <a:pt x="8490" y="8727"/>
                    <a:pt x="8490" y="9120"/>
                  </a:cubicBezTo>
                  <a:lnTo>
                    <a:pt x="8490" y="11168"/>
                  </a:lnTo>
                  <a:cubicBezTo>
                    <a:pt x="8490" y="11251"/>
                    <a:pt x="8562" y="11323"/>
                    <a:pt x="8657" y="11323"/>
                  </a:cubicBezTo>
                  <a:cubicBezTo>
                    <a:pt x="8740" y="11323"/>
                    <a:pt x="8812" y="11251"/>
                    <a:pt x="8812" y="11168"/>
                  </a:cubicBezTo>
                  <a:lnTo>
                    <a:pt x="8812" y="9120"/>
                  </a:lnTo>
                  <a:cubicBezTo>
                    <a:pt x="8847" y="8573"/>
                    <a:pt x="8490" y="8096"/>
                    <a:pt x="7966" y="7953"/>
                  </a:cubicBezTo>
                  <a:cubicBezTo>
                    <a:pt x="8026" y="7763"/>
                    <a:pt x="8085" y="7406"/>
                    <a:pt x="7788" y="7001"/>
                  </a:cubicBezTo>
                  <a:cubicBezTo>
                    <a:pt x="7597" y="6727"/>
                    <a:pt x="7597" y="6572"/>
                    <a:pt x="7585" y="6239"/>
                  </a:cubicBezTo>
                  <a:lnTo>
                    <a:pt x="7585" y="6132"/>
                  </a:lnTo>
                  <a:cubicBezTo>
                    <a:pt x="7573" y="5656"/>
                    <a:pt x="7430" y="5441"/>
                    <a:pt x="7299" y="5239"/>
                  </a:cubicBezTo>
                  <a:cubicBezTo>
                    <a:pt x="7240" y="5144"/>
                    <a:pt x="7180" y="5048"/>
                    <a:pt x="7133" y="4929"/>
                  </a:cubicBezTo>
                  <a:cubicBezTo>
                    <a:pt x="7371" y="4870"/>
                    <a:pt x="7573" y="4667"/>
                    <a:pt x="7597" y="4405"/>
                  </a:cubicBezTo>
                  <a:cubicBezTo>
                    <a:pt x="7609" y="4227"/>
                    <a:pt x="7549" y="4072"/>
                    <a:pt x="7442" y="3929"/>
                  </a:cubicBezTo>
                  <a:cubicBezTo>
                    <a:pt x="7383" y="3870"/>
                    <a:pt x="7323" y="3834"/>
                    <a:pt x="7252" y="3786"/>
                  </a:cubicBezTo>
                  <a:lnTo>
                    <a:pt x="7252" y="3131"/>
                  </a:lnTo>
                  <a:cubicBezTo>
                    <a:pt x="7359" y="3072"/>
                    <a:pt x="7430" y="2965"/>
                    <a:pt x="7430" y="2834"/>
                  </a:cubicBezTo>
                  <a:lnTo>
                    <a:pt x="7430" y="2119"/>
                  </a:lnTo>
                  <a:cubicBezTo>
                    <a:pt x="7430" y="1929"/>
                    <a:pt x="7288" y="1774"/>
                    <a:pt x="7097" y="1774"/>
                  </a:cubicBezTo>
                  <a:lnTo>
                    <a:pt x="7026" y="1774"/>
                  </a:lnTo>
                  <a:cubicBezTo>
                    <a:pt x="6871" y="1298"/>
                    <a:pt x="6549" y="857"/>
                    <a:pt x="6121" y="536"/>
                  </a:cubicBezTo>
                  <a:cubicBezTo>
                    <a:pt x="5644" y="179"/>
                    <a:pt x="5049"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66"/>
            <p:cNvSpPr/>
            <p:nvPr/>
          </p:nvSpPr>
          <p:spPr>
            <a:xfrm>
              <a:off x="6888933" y="2249319"/>
              <a:ext cx="10201" cy="78091"/>
            </a:xfrm>
            <a:custGeom>
              <a:avLst/>
              <a:gdLst/>
              <a:ahLst/>
              <a:cxnLst/>
              <a:rect l="l" t="t" r="r" b="b"/>
              <a:pathLst>
                <a:path w="322" h="2465" extrusionOk="0">
                  <a:moveTo>
                    <a:pt x="167" y="0"/>
                  </a:moveTo>
                  <a:cubicBezTo>
                    <a:pt x="72" y="0"/>
                    <a:pt x="0" y="84"/>
                    <a:pt x="0" y="167"/>
                  </a:cubicBezTo>
                  <a:lnTo>
                    <a:pt x="0" y="2298"/>
                  </a:lnTo>
                  <a:cubicBezTo>
                    <a:pt x="0" y="2381"/>
                    <a:pt x="72" y="2465"/>
                    <a:pt x="167" y="2465"/>
                  </a:cubicBezTo>
                  <a:cubicBezTo>
                    <a:pt x="250" y="2465"/>
                    <a:pt x="322" y="2381"/>
                    <a:pt x="322" y="2298"/>
                  </a:cubicBezTo>
                  <a:lnTo>
                    <a:pt x="322" y="167"/>
                  </a:lnTo>
                  <a:cubicBezTo>
                    <a:pt x="322"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66"/>
            <p:cNvSpPr/>
            <p:nvPr/>
          </p:nvSpPr>
          <p:spPr>
            <a:xfrm>
              <a:off x="6793133" y="2075364"/>
              <a:ext cx="22651" cy="13306"/>
            </a:xfrm>
            <a:custGeom>
              <a:avLst/>
              <a:gdLst/>
              <a:ahLst/>
              <a:cxnLst/>
              <a:rect l="l" t="t" r="r" b="b"/>
              <a:pathLst>
                <a:path w="715" h="420" extrusionOk="0">
                  <a:moveTo>
                    <a:pt x="517" y="1"/>
                  </a:moveTo>
                  <a:cubicBezTo>
                    <a:pt x="508" y="1"/>
                    <a:pt x="498" y="1"/>
                    <a:pt x="488" y="2"/>
                  </a:cubicBezTo>
                  <a:lnTo>
                    <a:pt x="131" y="98"/>
                  </a:lnTo>
                  <a:cubicBezTo>
                    <a:pt x="48" y="122"/>
                    <a:pt x="0" y="217"/>
                    <a:pt x="12" y="300"/>
                  </a:cubicBezTo>
                  <a:cubicBezTo>
                    <a:pt x="36" y="372"/>
                    <a:pt x="107" y="419"/>
                    <a:pt x="179" y="419"/>
                  </a:cubicBezTo>
                  <a:lnTo>
                    <a:pt x="226" y="419"/>
                  </a:lnTo>
                  <a:lnTo>
                    <a:pt x="584" y="336"/>
                  </a:lnTo>
                  <a:cubicBezTo>
                    <a:pt x="667" y="300"/>
                    <a:pt x="715" y="217"/>
                    <a:pt x="703" y="122"/>
                  </a:cubicBezTo>
                  <a:cubicBezTo>
                    <a:pt x="671" y="47"/>
                    <a:pt x="600" y="1"/>
                    <a:pt x="5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66"/>
            <p:cNvSpPr/>
            <p:nvPr/>
          </p:nvSpPr>
          <p:spPr>
            <a:xfrm>
              <a:off x="6859502" y="2075649"/>
              <a:ext cx="23792" cy="13401"/>
            </a:xfrm>
            <a:custGeom>
              <a:avLst/>
              <a:gdLst/>
              <a:ahLst/>
              <a:cxnLst/>
              <a:rect l="l" t="t" r="r" b="b"/>
              <a:pathLst>
                <a:path w="751" h="423" extrusionOk="0">
                  <a:moveTo>
                    <a:pt x="201" y="0"/>
                  </a:moveTo>
                  <a:cubicBezTo>
                    <a:pt x="128" y="0"/>
                    <a:pt x="57" y="54"/>
                    <a:pt x="36" y="124"/>
                  </a:cubicBezTo>
                  <a:cubicBezTo>
                    <a:pt x="1" y="220"/>
                    <a:pt x="60" y="303"/>
                    <a:pt x="155" y="339"/>
                  </a:cubicBezTo>
                  <a:lnTo>
                    <a:pt x="513" y="422"/>
                  </a:lnTo>
                  <a:lnTo>
                    <a:pt x="548" y="422"/>
                  </a:lnTo>
                  <a:cubicBezTo>
                    <a:pt x="632" y="422"/>
                    <a:pt x="691" y="386"/>
                    <a:pt x="715" y="303"/>
                  </a:cubicBezTo>
                  <a:cubicBezTo>
                    <a:pt x="751" y="220"/>
                    <a:pt x="691" y="124"/>
                    <a:pt x="596" y="101"/>
                  </a:cubicBezTo>
                  <a:lnTo>
                    <a:pt x="239" y="5"/>
                  </a:lnTo>
                  <a:cubicBezTo>
                    <a:pt x="226" y="2"/>
                    <a:pt x="213" y="0"/>
                    <a:pt x="2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7" name="Google Shape;11007;p66"/>
          <p:cNvGrpSpPr/>
          <p:nvPr/>
        </p:nvGrpSpPr>
        <p:grpSpPr>
          <a:xfrm>
            <a:off x="6248839" y="1967937"/>
            <a:ext cx="280273" cy="358744"/>
            <a:chOff x="6248839" y="1967937"/>
            <a:chExt cx="280273" cy="358744"/>
          </a:xfrm>
          <a:solidFill>
            <a:schemeClr val="accent1"/>
          </a:solidFill>
        </p:grpSpPr>
        <p:sp>
          <p:nvSpPr>
            <p:cNvPr id="11008" name="Google Shape;11008;p66"/>
            <p:cNvSpPr/>
            <p:nvPr/>
          </p:nvSpPr>
          <p:spPr>
            <a:xfrm>
              <a:off x="6383859" y="2316449"/>
              <a:ext cx="10613" cy="10233"/>
            </a:xfrm>
            <a:custGeom>
              <a:avLst/>
              <a:gdLst/>
              <a:ahLst/>
              <a:cxnLst/>
              <a:rect l="l" t="t" r="r" b="b"/>
              <a:pathLst>
                <a:path w="335" h="323" extrusionOk="0">
                  <a:moveTo>
                    <a:pt x="168" y="1"/>
                  </a:moveTo>
                  <a:cubicBezTo>
                    <a:pt x="72" y="1"/>
                    <a:pt x="1" y="72"/>
                    <a:pt x="1" y="167"/>
                  </a:cubicBezTo>
                  <a:cubicBezTo>
                    <a:pt x="1" y="251"/>
                    <a:pt x="72" y="322"/>
                    <a:pt x="168" y="322"/>
                  </a:cubicBezTo>
                  <a:cubicBezTo>
                    <a:pt x="251" y="322"/>
                    <a:pt x="334" y="251"/>
                    <a:pt x="334" y="167"/>
                  </a:cubicBezTo>
                  <a:cubicBezTo>
                    <a:pt x="334"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66"/>
            <p:cNvSpPr/>
            <p:nvPr/>
          </p:nvSpPr>
          <p:spPr>
            <a:xfrm>
              <a:off x="6248839" y="1967937"/>
              <a:ext cx="280273" cy="358364"/>
            </a:xfrm>
            <a:custGeom>
              <a:avLst/>
              <a:gdLst/>
              <a:ahLst/>
              <a:cxnLst/>
              <a:rect l="l" t="t" r="r" b="b"/>
              <a:pathLst>
                <a:path w="8847" h="11312" extrusionOk="0">
                  <a:moveTo>
                    <a:pt x="4001" y="357"/>
                  </a:moveTo>
                  <a:cubicBezTo>
                    <a:pt x="4156" y="357"/>
                    <a:pt x="4311" y="476"/>
                    <a:pt x="4358" y="643"/>
                  </a:cubicBezTo>
                  <a:lnTo>
                    <a:pt x="4430" y="953"/>
                  </a:lnTo>
                  <a:cubicBezTo>
                    <a:pt x="4442" y="1024"/>
                    <a:pt x="4513" y="1072"/>
                    <a:pt x="4596" y="1072"/>
                  </a:cubicBezTo>
                  <a:lnTo>
                    <a:pt x="4632" y="1072"/>
                  </a:lnTo>
                  <a:cubicBezTo>
                    <a:pt x="4727" y="1060"/>
                    <a:pt x="4787" y="953"/>
                    <a:pt x="4751" y="881"/>
                  </a:cubicBezTo>
                  <a:lnTo>
                    <a:pt x="4680" y="560"/>
                  </a:lnTo>
                  <a:cubicBezTo>
                    <a:pt x="4668" y="488"/>
                    <a:pt x="4632" y="429"/>
                    <a:pt x="4596" y="369"/>
                  </a:cubicBezTo>
                  <a:lnTo>
                    <a:pt x="5549" y="369"/>
                  </a:lnTo>
                  <a:cubicBezTo>
                    <a:pt x="5942" y="369"/>
                    <a:pt x="6299" y="643"/>
                    <a:pt x="6406" y="1036"/>
                  </a:cubicBezTo>
                  <a:lnTo>
                    <a:pt x="6656" y="1989"/>
                  </a:lnTo>
                  <a:lnTo>
                    <a:pt x="6001" y="1989"/>
                  </a:lnTo>
                  <a:cubicBezTo>
                    <a:pt x="5918" y="1989"/>
                    <a:pt x="5846" y="2072"/>
                    <a:pt x="5846" y="2155"/>
                  </a:cubicBezTo>
                  <a:cubicBezTo>
                    <a:pt x="5846" y="2250"/>
                    <a:pt x="5918" y="2322"/>
                    <a:pt x="6001" y="2322"/>
                  </a:cubicBezTo>
                  <a:lnTo>
                    <a:pt x="6751" y="2322"/>
                  </a:lnTo>
                  <a:lnTo>
                    <a:pt x="6858" y="2691"/>
                  </a:lnTo>
                  <a:lnTo>
                    <a:pt x="1977" y="2691"/>
                  </a:lnTo>
                  <a:lnTo>
                    <a:pt x="2096" y="2310"/>
                  </a:lnTo>
                  <a:lnTo>
                    <a:pt x="5311" y="2310"/>
                  </a:lnTo>
                  <a:cubicBezTo>
                    <a:pt x="5394" y="2310"/>
                    <a:pt x="5465" y="2239"/>
                    <a:pt x="5465" y="2143"/>
                  </a:cubicBezTo>
                  <a:cubicBezTo>
                    <a:pt x="5465" y="2048"/>
                    <a:pt x="5394" y="1977"/>
                    <a:pt x="5311" y="1977"/>
                  </a:cubicBezTo>
                  <a:lnTo>
                    <a:pt x="2167" y="1977"/>
                  </a:lnTo>
                  <a:lnTo>
                    <a:pt x="2417" y="1024"/>
                  </a:lnTo>
                  <a:cubicBezTo>
                    <a:pt x="2525" y="643"/>
                    <a:pt x="2882" y="357"/>
                    <a:pt x="3287" y="357"/>
                  </a:cubicBezTo>
                  <a:close/>
                  <a:moveTo>
                    <a:pt x="2310" y="3024"/>
                  </a:moveTo>
                  <a:lnTo>
                    <a:pt x="2310" y="3572"/>
                  </a:lnTo>
                  <a:lnTo>
                    <a:pt x="1941" y="3572"/>
                  </a:lnTo>
                  <a:lnTo>
                    <a:pt x="1941" y="3024"/>
                  </a:lnTo>
                  <a:close/>
                  <a:moveTo>
                    <a:pt x="6918" y="3024"/>
                  </a:moveTo>
                  <a:lnTo>
                    <a:pt x="6918" y="3572"/>
                  </a:lnTo>
                  <a:lnTo>
                    <a:pt x="6537" y="3572"/>
                  </a:lnTo>
                  <a:lnTo>
                    <a:pt x="6537" y="3024"/>
                  </a:lnTo>
                  <a:close/>
                  <a:moveTo>
                    <a:pt x="6204" y="3024"/>
                  </a:moveTo>
                  <a:lnTo>
                    <a:pt x="6204" y="3572"/>
                  </a:lnTo>
                  <a:lnTo>
                    <a:pt x="6168" y="3572"/>
                  </a:lnTo>
                  <a:lnTo>
                    <a:pt x="6168" y="3560"/>
                  </a:lnTo>
                  <a:cubicBezTo>
                    <a:pt x="6180" y="3465"/>
                    <a:pt x="6108" y="3393"/>
                    <a:pt x="6025" y="3393"/>
                  </a:cubicBezTo>
                  <a:lnTo>
                    <a:pt x="4787" y="3393"/>
                  </a:lnTo>
                  <a:cubicBezTo>
                    <a:pt x="4692" y="3393"/>
                    <a:pt x="4620" y="3465"/>
                    <a:pt x="4620" y="3560"/>
                  </a:cubicBezTo>
                  <a:lnTo>
                    <a:pt x="4620" y="3608"/>
                  </a:lnTo>
                  <a:cubicBezTo>
                    <a:pt x="4561" y="3572"/>
                    <a:pt x="4501" y="3572"/>
                    <a:pt x="4430" y="3572"/>
                  </a:cubicBezTo>
                  <a:cubicBezTo>
                    <a:pt x="4358" y="3572"/>
                    <a:pt x="4299" y="3584"/>
                    <a:pt x="4239" y="3608"/>
                  </a:cubicBezTo>
                  <a:lnTo>
                    <a:pt x="4239" y="3560"/>
                  </a:lnTo>
                  <a:cubicBezTo>
                    <a:pt x="4239" y="3465"/>
                    <a:pt x="4156" y="3393"/>
                    <a:pt x="4072" y="3393"/>
                  </a:cubicBezTo>
                  <a:lnTo>
                    <a:pt x="2834" y="3393"/>
                  </a:lnTo>
                  <a:cubicBezTo>
                    <a:pt x="2751" y="3393"/>
                    <a:pt x="2667" y="3465"/>
                    <a:pt x="2667" y="3560"/>
                  </a:cubicBezTo>
                  <a:lnTo>
                    <a:pt x="2667" y="3572"/>
                  </a:lnTo>
                  <a:lnTo>
                    <a:pt x="2644" y="3572"/>
                  </a:lnTo>
                  <a:lnTo>
                    <a:pt x="2644" y="3024"/>
                  </a:lnTo>
                  <a:close/>
                  <a:moveTo>
                    <a:pt x="3894" y="3727"/>
                  </a:moveTo>
                  <a:lnTo>
                    <a:pt x="3894" y="4096"/>
                  </a:lnTo>
                  <a:cubicBezTo>
                    <a:pt x="3894" y="4203"/>
                    <a:pt x="3799" y="4286"/>
                    <a:pt x="3703" y="4286"/>
                  </a:cubicBezTo>
                  <a:lnTo>
                    <a:pt x="3168" y="4286"/>
                  </a:lnTo>
                  <a:cubicBezTo>
                    <a:pt x="3060" y="4286"/>
                    <a:pt x="2965" y="4203"/>
                    <a:pt x="2965" y="4096"/>
                  </a:cubicBezTo>
                  <a:lnTo>
                    <a:pt x="2965" y="3727"/>
                  </a:lnTo>
                  <a:lnTo>
                    <a:pt x="3287" y="3727"/>
                  </a:lnTo>
                  <a:lnTo>
                    <a:pt x="3287" y="3739"/>
                  </a:lnTo>
                  <a:lnTo>
                    <a:pt x="3287" y="3917"/>
                  </a:lnTo>
                  <a:cubicBezTo>
                    <a:pt x="3287" y="4001"/>
                    <a:pt x="3358" y="4084"/>
                    <a:pt x="3441" y="4084"/>
                  </a:cubicBezTo>
                  <a:cubicBezTo>
                    <a:pt x="3537" y="4084"/>
                    <a:pt x="3608" y="4001"/>
                    <a:pt x="3608" y="3917"/>
                  </a:cubicBezTo>
                  <a:lnTo>
                    <a:pt x="3608" y="3739"/>
                  </a:lnTo>
                  <a:lnTo>
                    <a:pt x="3608" y="3727"/>
                  </a:lnTo>
                  <a:close/>
                  <a:moveTo>
                    <a:pt x="5858" y="3727"/>
                  </a:moveTo>
                  <a:lnTo>
                    <a:pt x="5858" y="4096"/>
                  </a:lnTo>
                  <a:cubicBezTo>
                    <a:pt x="5858" y="4203"/>
                    <a:pt x="5763" y="4286"/>
                    <a:pt x="5668" y="4286"/>
                  </a:cubicBezTo>
                  <a:lnTo>
                    <a:pt x="5132" y="4286"/>
                  </a:lnTo>
                  <a:cubicBezTo>
                    <a:pt x="5025" y="4286"/>
                    <a:pt x="4930" y="4203"/>
                    <a:pt x="4930" y="4096"/>
                  </a:cubicBezTo>
                  <a:lnTo>
                    <a:pt x="4930" y="3727"/>
                  </a:lnTo>
                  <a:lnTo>
                    <a:pt x="5215" y="3727"/>
                  </a:lnTo>
                  <a:lnTo>
                    <a:pt x="5215" y="3739"/>
                  </a:lnTo>
                  <a:lnTo>
                    <a:pt x="5215" y="3917"/>
                  </a:lnTo>
                  <a:cubicBezTo>
                    <a:pt x="5227" y="4001"/>
                    <a:pt x="5311" y="4084"/>
                    <a:pt x="5406" y="4084"/>
                  </a:cubicBezTo>
                  <a:cubicBezTo>
                    <a:pt x="5501" y="4084"/>
                    <a:pt x="5573" y="4001"/>
                    <a:pt x="5573" y="3917"/>
                  </a:cubicBezTo>
                  <a:lnTo>
                    <a:pt x="5573" y="3739"/>
                  </a:lnTo>
                  <a:lnTo>
                    <a:pt x="5573" y="3727"/>
                  </a:lnTo>
                  <a:close/>
                  <a:moveTo>
                    <a:pt x="7013" y="3917"/>
                  </a:moveTo>
                  <a:cubicBezTo>
                    <a:pt x="7085" y="3917"/>
                    <a:pt x="7168" y="3941"/>
                    <a:pt x="7228" y="4001"/>
                  </a:cubicBezTo>
                  <a:cubicBezTo>
                    <a:pt x="7287" y="4060"/>
                    <a:pt x="7299" y="4144"/>
                    <a:pt x="7299" y="4215"/>
                  </a:cubicBezTo>
                  <a:cubicBezTo>
                    <a:pt x="7287" y="4346"/>
                    <a:pt x="7144" y="4465"/>
                    <a:pt x="7001" y="4465"/>
                  </a:cubicBezTo>
                  <a:lnTo>
                    <a:pt x="6930" y="4465"/>
                  </a:lnTo>
                  <a:lnTo>
                    <a:pt x="6930" y="4453"/>
                  </a:lnTo>
                  <a:cubicBezTo>
                    <a:pt x="6930" y="4358"/>
                    <a:pt x="6847" y="4286"/>
                    <a:pt x="6763" y="4286"/>
                  </a:cubicBezTo>
                  <a:cubicBezTo>
                    <a:pt x="6680" y="4286"/>
                    <a:pt x="6597" y="4358"/>
                    <a:pt x="6597" y="4453"/>
                  </a:cubicBezTo>
                  <a:lnTo>
                    <a:pt x="6597" y="4536"/>
                  </a:lnTo>
                  <a:cubicBezTo>
                    <a:pt x="6156" y="4858"/>
                    <a:pt x="5608" y="4941"/>
                    <a:pt x="5418" y="4953"/>
                  </a:cubicBezTo>
                  <a:cubicBezTo>
                    <a:pt x="5311" y="4870"/>
                    <a:pt x="5156" y="4810"/>
                    <a:pt x="4989" y="4810"/>
                  </a:cubicBezTo>
                  <a:lnTo>
                    <a:pt x="3930" y="4810"/>
                  </a:lnTo>
                  <a:cubicBezTo>
                    <a:pt x="3775" y="4810"/>
                    <a:pt x="3620" y="4870"/>
                    <a:pt x="3501" y="4953"/>
                  </a:cubicBezTo>
                  <a:cubicBezTo>
                    <a:pt x="3334" y="4941"/>
                    <a:pt x="2775" y="4858"/>
                    <a:pt x="2322" y="4536"/>
                  </a:cubicBezTo>
                  <a:lnTo>
                    <a:pt x="2322" y="4453"/>
                  </a:lnTo>
                  <a:cubicBezTo>
                    <a:pt x="2298" y="4358"/>
                    <a:pt x="2227" y="4286"/>
                    <a:pt x="2132" y="4286"/>
                  </a:cubicBezTo>
                  <a:cubicBezTo>
                    <a:pt x="2048" y="4286"/>
                    <a:pt x="1977" y="4358"/>
                    <a:pt x="1977" y="4453"/>
                  </a:cubicBezTo>
                  <a:lnTo>
                    <a:pt x="1977" y="4465"/>
                  </a:lnTo>
                  <a:lnTo>
                    <a:pt x="1870" y="4465"/>
                  </a:lnTo>
                  <a:cubicBezTo>
                    <a:pt x="1798" y="4465"/>
                    <a:pt x="1715" y="4441"/>
                    <a:pt x="1655" y="4382"/>
                  </a:cubicBezTo>
                  <a:cubicBezTo>
                    <a:pt x="1596" y="4322"/>
                    <a:pt x="1584" y="4239"/>
                    <a:pt x="1584" y="4167"/>
                  </a:cubicBezTo>
                  <a:cubicBezTo>
                    <a:pt x="1596" y="4036"/>
                    <a:pt x="1739" y="3917"/>
                    <a:pt x="1882" y="3917"/>
                  </a:cubicBezTo>
                  <a:lnTo>
                    <a:pt x="2667" y="3917"/>
                  </a:lnTo>
                  <a:lnTo>
                    <a:pt x="2667" y="4108"/>
                  </a:lnTo>
                  <a:cubicBezTo>
                    <a:pt x="2667" y="4394"/>
                    <a:pt x="2906" y="4632"/>
                    <a:pt x="3191" y="4632"/>
                  </a:cubicBezTo>
                  <a:lnTo>
                    <a:pt x="3727" y="4632"/>
                  </a:lnTo>
                  <a:cubicBezTo>
                    <a:pt x="4013" y="4632"/>
                    <a:pt x="4251" y="4394"/>
                    <a:pt x="4251" y="4108"/>
                  </a:cubicBezTo>
                  <a:cubicBezTo>
                    <a:pt x="4251" y="4001"/>
                    <a:pt x="4334" y="3917"/>
                    <a:pt x="4442" y="3917"/>
                  </a:cubicBezTo>
                  <a:cubicBezTo>
                    <a:pt x="4549" y="3917"/>
                    <a:pt x="4632" y="4001"/>
                    <a:pt x="4632" y="4108"/>
                  </a:cubicBezTo>
                  <a:cubicBezTo>
                    <a:pt x="4632" y="4394"/>
                    <a:pt x="4870" y="4632"/>
                    <a:pt x="5156" y="4632"/>
                  </a:cubicBezTo>
                  <a:lnTo>
                    <a:pt x="5692" y="4632"/>
                  </a:lnTo>
                  <a:cubicBezTo>
                    <a:pt x="5977" y="4632"/>
                    <a:pt x="6216" y="4394"/>
                    <a:pt x="6216" y="4108"/>
                  </a:cubicBezTo>
                  <a:lnTo>
                    <a:pt x="6216" y="3917"/>
                  </a:lnTo>
                  <a:close/>
                  <a:moveTo>
                    <a:pt x="4215" y="5132"/>
                  </a:moveTo>
                  <a:cubicBezTo>
                    <a:pt x="4156" y="5251"/>
                    <a:pt x="4037" y="5334"/>
                    <a:pt x="3894" y="5334"/>
                  </a:cubicBezTo>
                  <a:lnTo>
                    <a:pt x="3560" y="5334"/>
                  </a:lnTo>
                  <a:cubicBezTo>
                    <a:pt x="3620" y="5215"/>
                    <a:pt x="3739" y="5132"/>
                    <a:pt x="3894" y="5132"/>
                  </a:cubicBezTo>
                  <a:close/>
                  <a:moveTo>
                    <a:pt x="5006" y="5152"/>
                  </a:moveTo>
                  <a:cubicBezTo>
                    <a:pt x="5123" y="5152"/>
                    <a:pt x="5234" y="5239"/>
                    <a:pt x="5287" y="5346"/>
                  </a:cubicBezTo>
                  <a:lnTo>
                    <a:pt x="4965" y="5346"/>
                  </a:lnTo>
                  <a:cubicBezTo>
                    <a:pt x="4811" y="5346"/>
                    <a:pt x="4692" y="5275"/>
                    <a:pt x="4632" y="5156"/>
                  </a:cubicBezTo>
                  <a:lnTo>
                    <a:pt x="4965" y="5156"/>
                  </a:lnTo>
                  <a:cubicBezTo>
                    <a:pt x="4979" y="5153"/>
                    <a:pt x="4993" y="5152"/>
                    <a:pt x="5006" y="5152"/>
                  </a:cubicBezTo>
                  <a:close/>
                  <a:moveTo>
                    <a:pt x="6549" y="4941"/>
                  </a:moveTo>
                  <a:lnTo>
                    <a:pt x="6549" y="4941"/>
                  </a:lnTo>
                  <a:cubicBezTo>
                    <a:pt x="6406" y="5965"/>
                    <a:pt x="5513" y="6763"/>
                    <a:pt x="4442" y="6763"/>
                  </a:cubicBezTo>
                  <a:cubicBezTo>
                    <a:pt x="3370" y="6763"/>
                    <a:pt x="2477" y="5965"/>
                    <a:pt x="2334" y="4941"/>
                  </a:cubicBezTo>
                  <a:lnTo>
                    <a:pt x="2334" y="4941"/>
                  </a:lnTo>
                  <a:cubicBezTo>
                    <a:pt x="2667" y="5132"/>
                    <a:pt x="3025" y="5227"/>
                    <a:pt x="3251" y="5251"/>
                  </a:cubicBezTo>
                  <a:cubicBezTo>
                    <a:pt x="3227" y="5334"/>
                    <a:pt x="3203" y="5418"/>
                    <a:pt x="3203" y="5489"/>
                  </a:cubicBezTo>
                  <a:cubicBezTo>
                    <a:pt x="3203" y="5584"/>
                    <a:pt x="3287" y="5656"/>
                    <a:pt x="3370" y="5656"/>
                  </a:cubicBezTo>
                  <a:lnTo>
                    <a:pt x="3906" y="5656"/>
                  </a:lnTo>
                  <a:cubicBezTo>
                    <a:pt x="4120" y="5656"/>
                    <a:pt x="4311" y="5572"/>
                    <a:pt x="4442" y="5406"/>
                  </a:cubicBezTo>
                  <a:cubicBezTo>
                    <a:pt x="4572" y="5549"/>
                    <a:pt x="4751" y="5656"/>
                    <a:pt x="4977" y="5656"/>
                  </a:cubicBezTo>
                  <a:lnTo>
                    <a:pt x="5513" y="5656"/>
                  </a:lnTo>
                  <a:cubicBezTo>
                    <a:pt x="5596" y="5656"/>
                    <a:pt x="5680" y="5584"/>
                    <a:pt x="5680" y="5489"/>
                  </a:cubicBezTo>
                  <a:cubicBezTo>
                    <a:pt x="5680" y="5406"/>
                    <a:pt x="5656" y="5334"/>
                    <a:pt x="5632" y="5251"/>
                  </a:cubicBezTo>
                  <a:cubicBezTo>
                    <a:pt x="5858" y="5215"/>
                    <a:pt x="6216" y="5120"/>
                    <a:pt x="6549" y="4941"/>
                  </a:cubicBezTo>
                  <a:close/>
                  <a:moveTo>
                    <a:pt x="5501" y="6846"/>
                  </a:moveTo>
                  <a:lnTo>
                    <a:pt x="5501" y="7203"/>
                  </a:lnTo>
                  <a:lnTo>
                    <a:pt x="4430" y="7799"/>
                  </a:lnTo>
                  <a:lnTo>
                    <a:pt x="3358" y="7203"/>
                  </a:lnTo>
                  <a:lnTo>
                    <a:pt x="3358" y="6846"/>
                  </a:lnTo>
                  <a:cubicBezTo>
                    <a:pt x="3680" y="7013"/>
                    <a:pt x="4037" y="7096"/>
                    <a:pt x="4430" y="7096"/>
                  </a:cubicBezTo>
                  <a:cubicBezTo>
                    <a:pt x="4811" y="7096"/>
                    <a:pt x="5168" y="7013"/>
                    <a:pt x="5501" y="6846"/>
                  </a:cubicBezTo>
                  <a:close/>
                  <a:moveTo>
                    <a:pt x="5954" y="7323"/>
                  </a:moveTo>
                  <a:lnTo>
                    <a:pt x="6168" y="7751"/>
                  </a:lnTo>
                  <a:lnTo>
                    <a:pt x="5311" y="8501"/>
                  </a:lnTo>
                  <a:cubicBezTo>
                    <a:pt x="5263" y="8525"/>
                    <a:pt x="5215" y="8549"/>
                    <a:pt x="5168" y="8549"/>
                  </a:cubicBezTo>
                  <a:cubicBezTo>
                    <a:pt x="5132" y="8549"/>
                    <a:pt x="5073" y="8513"/>
                    <a:pt x="5037" y="8466"/>
                  </a:cubicBezTo>
                  <a:lnTo>
                    <a:pt x="4680" y="8025"/>
                  </a:lnTo>
                  <a:lnTo>
                    <a:pt x="5942" y="7323"/>
                  </a:lnTo>
                  <a:close/>
                  <a:moveTo>
                    <a:pt x="2906" y="7334"/>
                  </a:moveTo>
                  <a:lnTo>
                    <a:pt x="4180" y="8037"/>
                  </a:lnTo>
                  <a:lnTo>
                    <a:pt x="3822" y="8489"/>
                  </a:lnTo>
                  <a:cubicBezTo>
                    <a:pt x="3787" y="8525"/>
                    <a:pt x="3739" y="8549"/>
                    <a:pt x="3680" y="8561"/>
                  </a:cubicBezTo>
                  <a:cubicBezTo>
                    <a:pt x="3644" y="8561"/>
                    <a:pt x="3584" y="8549"/>
                    <a:pt x="3549" y="8513"/>
                  </a:cubicBezTo>
                  <a:lnTo>
                    <a:pt x="2691" y="7775"/>
                  </a:lnTo>
                  <a:lnTo>
                    <a:pt x="2894" y="7334"/>
                  </a:lnTo>
                  <a:close/>
                  <a:moveTo>
                    <a:pt x="3299" y="0"/>
                  </a:moveTo>
                  <a:cubicBezTo>
                    <a:pt x="2739" y="0"/>
                    <a:pt x="2251" y="369"/>
                    <a:pt x="2108" y="905"/>
                  </a:cubicBezTo>
                  <a:lnTo>
                    <a:pt x="1644" y="2655"/>
                  </a:lnTo>
                  <a:lnTo>
                    <a:pt x="1060" y="2655"/>
                  </a:lnTo>
                  <a:cubicBezTo>
                    <a:pt x="977" y="2655"/>
                    <a:pt x="893" y="2727"/>
                    <a:pt x="893" y="2810"/>
                  </a:cubicBezTo>
                  <a:cubicBezTo>
                    <a:pt x="893" y="2905"/>
                    <a:pt x="977" y="2977"/>
                    <a:pt x="1060" y="2977"/>
                  </a:cubicBezTo>
                  <a:lnTo>
                    <a:pt x="1596" y="2977"/>
                  </a:lnTo>
                  <a:lnTo>
                    <a:pt x="1596" y="3584"/>
                  </a:lnTo>
                  <a:cubicBezTo>
                    <a:pt x="1405" y="3679"/>
                    <a:pt x="1274" y="3858"/>
                    <a:pt x="1239" y="4060"/>
                  </a:cubicBezTo>
                  <a:cubicBezTo>
                    <a:pt x="1227" y="4239"/>
                    <a:pt x="1286" y="4406"/>
                    <a:pt x="1394" y="4536"/>
                  </a:cubicBezTo>
                  <a:cubicBezTo>
                    <a:pt x="1513" y="4679"/>
                    <a:pt x="1667" y="4739"/>
                    <a:pt x="1834" y="4739"/>
                  </a:cubicBezTo>
                  <a:lnTo>
                    <a:pt x="1941" y="4739"/>
                  </a:lnTo>
                  <a:cubicBezTo>
                    <a:pt x="1989" y="5513"/>
                    <a:pt x="2406" y="6180"/>
                    <a:pt x="3001" y="6596"/>
                  </a:cubicBezTo>
                  <a:lnTo>
                    <a:pt x="3001" y="6965"/>
                  </a:lnTo>
                  <a:cubicBezTo>
                    <a:pt x="2959" y="6953"/>
                    <a:pt x="2920" y="6947"/>
                    <a:pt x="2885" y="6947"/>
                  </a:cubicBezTo>
                  <a:cubicBezTo>
                    <a:pt x="2849" y="6947"/>
                    <a:pt x="2816" y="6953"/>
                    <a:pt x="2787" y="6965"/>
                  </a:cubicBezTo>
                  <a:cubicBezTo>
                    <a:pt x="2703" y="7001"/>
                    <a:pt x="2620" y="7061"/>
                    <a:pt x="2584" y="7144"/>
                  </a:cubicBezTo>
                  <a:lnTo>
                    <a:pt x="2322" y="7668"/>
                  </a:lnTo>
                  <a:lnTo>
                    <a:pt x="882" y="8096"/>
                  </a:lnTo>
                  <a:cubicBezTo>
                    <a:pt x="358" y="8251"/>
                    <a:pt x="0" y="8739"/>
                    <a:pt x="0" y="9275"/>
                  </a:cubicBezTo>
                  <a:lnTo>
                    <a:pt x="0" y="11133"/>
                  </a:lnTo>
                  <a:cubicBezTo>
                    <a:pt x="0" y="11228"/>
                    <a:pt x="84" y="11299"/>
                    <a:pt x="167" y="11299"/>
                  </a:cubicBezTo>
                  <a:cubicBezTo>
                    <a:pt x="262" y="11299"/>
                    <a:pt x="334" y="11228"/>
                    <a:pt x="334" y="11133"/>
                  </a:cubicBezTo>
                  <a:lnTo>
                    <a:pt x="334" y="9275"/>
                  </a:lnTo>
                  <a:cubicBezTo>
                    <a:pt x="334" y="8870"/>
                    <a:pt x="596" y="8525"/>
                    <a:pt x="977" y="8406"/>
                  </a:cubicBezTo>
                  <a:lnTo>
                    <a:pt x="1596" y="8227"/>
                  </a:lnTo>
                  <a:lnTo>
                    <a:pt x="1596" y="11133"/>
                  </a:lnTo>
                  <a:cubicBezTo>
                    <a:pt x="1596" y="11228"/>
                    <a:pt x="1667" y="11299"/>
                    <a:pt x="1763" y="11299"/>
                  </a:cubicBezTo>
                  <a:cubicBezTo>
                    <a:pt x="1846" y="11299"/>
                    <a:pt x="1929" y="11228"/>
                    <a:pt x="1929" y="11133"/>
                  </a:cubicBezTo>
                  <a:lnTo>
                    <a:pt x="1929" y="8144"/>
                  </a:lnTo>
                  <a:lnTo>
                    <a:pt x="2298" y="8037"/>
                  </a:lnTo>
                  <a:lnTo>
                    <a:pt x="2298" y="11144"/>
                  </a:lnTo>
                  <a:cubicBezTo>
                    <a:pt x="2298" y="11240"/>
                    <a:pt x="2370" y="11311"/>
                    <a:pt x="2465" y="11311"/>
                  </a:cubicBezTo>
                  <a:cubicBezTo>
                    <a:pt x="2548" y="11311"/>
                    <a:pt x="2620" y="11240"/>
                    <a:pt x="2620" y="11144"/>
                  </a:cubicBezTo>
                  <a:lnTo>
                    <a:pt x="2620" y="8144"/>
                  </a:lnTo>
                  <a:lnTo>
                    <a:pt x="3310" y="8739"/>
                  </a:lnTo>
                  <a:cubicBezTo>
                    <a:pt x="3394" y="8811"/>
                    <a:pt x="3513" y="8858"/>
                    <a:pt x="3656" y="8858"/>
                  </a:cubicBezTo>
                  <a:lnTo>
                    <a:pt x="3691" y="8858"/>
                  </a:lnTo>
                  <a:cubicBezTo>
                    <a:pt x="3846" y="8847"/>
                    <a:pt x="3965" y="8787"/>
                    <a:pt x="4049" y="8668"/>
                  </a:cubicBezTo>
                  <a:lnTo>
                    <a:pt x="4394" y="8227"/>
                  </a:lnTo>
                  <a:lnTo>
                    <a:pt x="4739" y="8668"/>
                  </a:lnTo>
                  <a:cubicBezTo>
                    <a:pt x="4823" y="8763"/>
                    <a:pt x="4942" y="8847"/>
                    <a:pt x="5096" y="8858"/>
                  </a:cubicBezTo>
                  <a:lnTo>
                    <a:pt x="5144" y="8858"/>
                  </a:lnTo>
                  <a:cubicBezTo>
                    <a:pt x="5263" y="8858"/>
                    <a:pt x="5382" y="8811"/>
                    <a:pt x="5477" y="8739"/>
                  </a:cubicBezTo>
                  <a:lnTo>
                    <a:pt x="6347" y="7989"/>
                  </a:lnTo>
                  <a:lnTo>
                    <a:pt x="6882" y="8144"/>
                  </a:lnTo>
                  <a:lnTo>
                    <a:pt x="6882" y="11133"/>
                  </a:lnTo>
                  <a:cubicBezTo>
                    <a:pt x="6882" y="11228"/>
                    <a:pt x="6954" y="11299"/>
                    <a:pt x="7049" y="11299"/>
                  </a:cubicBezTo>
                  <a:cubicBezTo>
                    <a:pt x="7132" y="11299"/>
                    <a:pt x="7204" y="11228"/>
                    <a:pt x="7204" y="11133"/>
                  </a:cubicBezTo>
                  <a:lnTo>
                    <a:pt x="7204" y="8227"/>
                  </a:lnTo>
                  <a:lnTo>
                    <a:pt x="7835" y="8406"/>
                  </a:lnTo>
                  <a:cubicBezTo>
                    <a:pt x="8204" y="8513"/>
                    <a:pt x="8478" y="8870"/>
                    <a:pt x="8478" y="9275"/>
                  </a:cubicBezTo>
                  <a:lnTo>
                    <a:pt x="8478" y="11133"/>
                  </a:lnTo>
                  <a:cubicBezTo>
                    <a:pt x="8478" y="11228"/>
                    <a:pt x="8549" y="11299"/>
                    <a:pt x="8633" y="11299"/>
                  </a:cubicBezTo>
                  <a:cubicBezTo>
                    <a:pt x="8728" y="11299"/>
                    <a:pt x="8799" y="11228"/>
                    <a:pt x="8799" y="11133"/>
                  </a:cubicBezTo>
                  <a:lnTo>
                    <a:pt x="8799" y="9275"/>
                  </a:lnTo>
                  <a:cubicBezTo>
                    <a:pt x="8847" y="8763"/>
                    <a:pt x="8478" y="8287"/>
                    <a:pt x="7954" y="8132"/>
                  </a:cubicBezTo>
                  <a:lnTo>
                    <a:pt x="6513" y="7692"/>
                  </a:lnTo>
                  <a:lnTo>
                    <a:pt x="6263" y="7180"/>
                  </a:lnTo>
                  <a:cubicBezTo>
                    <a:pt x="6216" y="7084"/>
                    <a:pt x="6144" y="7025"/>
                    <a:pt x="6049" y="7001"/>
                  </a:cubicBezTo>
                  <a:cubicBezTo>
                    <a:pt x="6013" y="6989"/>
                    <a:pt x="5977" y="6983"/>
                    <a:pt x="5942" y="6983"/>
                  </a:cubicBezTo>
                  <a:cubicBezTo>
                    <a:pt x="5906" y="6983"/>
                    <a:pt x="5870" y="6989"/>
                    <a:pt x="5835" y="7001"/>
                  </a:cubicBezTo>
                  <a:lnTo>
                    <a:pt x="5835" y="6620"/>
                  </a:lnTo>
                  <a:cubicBezTo>
                    <a:pt x="6430" y="6203"/>
                    <a:pt x="6835" y="5537"/>
                    <a:pt x="6894" y="4763"/>
                  </a:cubicBezTo>
                  <a:lnTo>
                    <a:pt x="6966" y="4763"/>
                  </a:lnTo>
                  <a:cubicBezTo>
                    <a:pt x="7299" y="4763"/>
                    <a:pt x="7561" y="4525"/>
                    <a:pt x="7597" y="4215"/>
                  </a:cubicBezTo>
                  <a:cubicBezTo>
                    <a:pt x="7609" y="4036"/>
                    <a:pt x="7549" y="3870"/>
                    <a:pt x="7442" y="3739"/>
                  </a:cubicBezTo>
                  <a:cubicBezTo>
                    <a:pt x="7382" y="3679"/>
                    <a:pt x="7323" y="3632"/>
                    <a:pt x="7251" y="3584"/>
                  </a:cubicBezTo>
                  <a:lnTo>
                    <a:pt x="7251" y="2977"/>
                  </a:lnTo>
                  <a:lnTo>
                    <a:pt x="7787" y="2977"/>
                  </a:lnTo>
                  <a:cubicBezTo>
                    <a:pt x="7882" y="2977"/>
                    <a:pt x="7954" y="2905"/>
                    <a:pt x="7954" y="2810"/>
                  </a:cubicBezTo>
                  <a:cubicBezTo>
                    <a:pt x="7954" y="2727"/>
                    <a:pt x="7882" y="2655"/>
                    <a:pt x="7787" y="2655"/>
                  </a:cubicBezTo>
                  <a:lnTo>
                    <a:pt x="7204" y="2655"/>
                  </a:lnTo>
                  <a:lnTo>
                    <a:pt x="6751" y="905"/>
                  </a:lnTo>
                  <a:cubicBezTo>
                    <a:pt x="6597" y="369"/>
                    <a:pt x="6120" y="0"/>
                    <a:pt x="5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66"/>
            <p:cNvSpPr/>
            <p:nvPr/>
          </p:nvSpPr>
          <p:spPr>
            <a:xfrm>
              <a:off x="6445730" y="2238009"/>
              <a:ext cx="10201" cy="88672"/>
            </a:xfrm>
            <a:custGeom>
              <a:avLst/>
              <a:gdLst/>
              <a:ahLst/>
              <a:cxnLst/>
              <a:rect l="l" t="t" r="r" b="b"/>
              <a:pathLst>
                <a:path w="322" h="2799" extrusionOk="0">
                  <a:moveTo>
                    <a:pt x="167" y="0"/>
                  </a:moveTo>
                  <a:cubicBezTo>
                    <a:pt x="72" y="0"/>
                    <a:pt x="1" y="83"/>
                    <a:pt x="1" y="167"/>
                  </a:cubicBezTo>
                  <a:lnTo>
                    <a:pt x="1" y="2643"/>
                  </a:lnTo>
                  <a:cubicBezTo>
                    <a:pt x="1" y="2727"/>
                    <a:pt x="72" y="2798"/>
                    <a:pt x="167" y="2798"/>
                  </a:cubicBezTo>
                  <a:cubicBezTo>
                    <a:pt x="251" y="2798"/>
                    <a:pt x="322" y="2727"/>
                    <a:pt x="322" y="2643"/>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66"/>
            <p:cNvSpPr/>
            <p:nvPr/>
          </p:nvSpPr>
          <p:spPr>
            <a:xfrm>
              <a:off x="6383859" y="2249319"/>
              <a:ext cx="10613" cy="10581"/>
            </a:xfrm>
            <a:custGeom>
              <a:avLst/>
              <a:gdLst/>
              <a:ahLst/>
              <a:cxnLst/>
              <a:rect l="l" t="t" r="r" b="b"/>
              <a:pathLst>
                <a:path w="335" h="334" extrusionOk="0">
                  <a:moveTo>
                    <a:pt x="168" y="0"/>
                  </a:moveTo>
                  <a:cubicBezTo>
                    <a:pt x="72" y="0"/>
                    <a:pt x="1" y="84"/>
                    <a:pt x="1" y="167"/>
                  </a:cubicBezTo>
                  <a:cubicBezTo>
                    <a:pt x="1" y="262"/>
                    <a:pt x="72" y="334"/>
                    <a:pt x="168" y="334"/>
                  </a:cubicBezTo>
                  <a:cubicBezTo>
                    <a:pt x="251" y="334"/>
                    <a:pt x="334" y="262"/>
                    <a:pt x="334" y="167"/>
                  </a:cubicBezTo>
                  <a:cubicBezTo>
                    <a:pt x="334" y="84"/>
                    <a:pt x="275"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66"/>
            <p:cNvSpPr/>
            <p:nvPr/>
          </p:nvSpPr>
          <p:spPr>
            <a:xfrm>
              <a:off x="6383859" y="2282868"/>
              <a:ext cx="10613" cy="10613"/>
            </a:xfrm>
            <a:custGeom>
              <a:avLst/>
              <a:gdLst/>
              <a:ahLst/>
              <a:cxnLst/>
              <a:rect l="l" t="t" r="r" b="b"/>
              <a:pathLst>
                <a:path w="335" h="335" extrusionOk="0">
                  <a:moveTo>
                    <a:pt x="168" y="1"/>
                  </a:moveTo>
                  <a:cubicBezTo>
                    <a:pt x="72" y="1"/>
                    <a:pt x="1" y="72"/>
                    <a:pt x="1" y="168"/>
                  </a:cubicBezTo>
                  <a:cubicBezTo>
                    <a:pt x="1" y="251"/>
                    <a:pt x="72" y="334"/>
                    <a:pt x="168" y="334"/>
                  </a:cubicBezTo>
                  <a:cubicBezTo>
                    <a:pt x="251" y="334"/>
                    <a:pt x="334" y="251"/>
                    <a:pt x="334" y="168"/>
                  </a:cubicBezTo>
                  <a:cubicBezTo>
                    <a:pt x="334"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66"/>
            <p:cNvSpPr/>
            <p:nvPr/>
          </p:nvSpPr>
          <p:spPr>
            <a:xfrm>
              <a:off x="6378220" y="2154247"/>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91" y="251"/>
                    <a:pt x="691" y="168"/>
                  </a:cubicBezTo>
                  <a:cubicBezTo>
                    <a:pt x="691" y="60"/>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4" name="Google Shape;11014;p66"/>
          <p:cNvGrpSpPr/>
          <p:nvPr/>
        </p:nvGrpSpPr>
        <p:grpSpPr>
          <a:xfrm>
            <a:off x="5801485" y="1969046"/>
            <a:ext cx="279164" cy="357794"/>
            <a:chOff x="5801485" y="1969046"/>
            <a:chExt cx="279164" cy="357794"/>
          </a:xfrm>
          <a:solidFill>
            <a:schemeClr val="accent1"/>
          </a:solidFill>
        </p:grpSpPr>
        <p:sp>
          <p:nvSpPr>
            <p:cNvPr id="11015" name="Google Shape;11015;p66"/>
            <p:cNvSpPr/>
            <p:nvPr/>
          </p:nvSpPr>
          <p:spPr>
            <a:xfrm>
              <a:off x="5901436" y="2092408"/>
              <a:ext cx="10613" cy="16252"/>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66"/>
            <p:cNvSpPr/>
            <p:nvPr/>
          </p:nvSpPr>
          <p:spPr>
            <a:xfrm>
              <a:off x="5968597" y="2092408"/>
              <a:ext cx="10581" cy="16252"/>
            </a:xfrm>
            <a:custGeom>
              <a:avLst/>
              <a:gdLst/>
              <a:ahLst/>
              <a:cxnLst/>
              <a:rect l="l" t="t" r="r" b="b"/>
              <a:pathLst>
                <a:path w="334"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66"/>
            <p:cNvSpPr/>
            <p:nvPr/>
          </p:nvSpPr>
          <p:spPr>
            <a:xfrm>
              <a:off x="5801485" y="1969046"/>
              <a:ext cx="279164" cy="357636"/>
            </a:xfrm>
            <a:custGeom>
              <a:avLst/>
              <a:gdLst/>
              <a:ahLst/>
              <a:cxnLst/>
              <a:rect l="l" t="t" r="r" b="b"/>
              <a:pathLst>
                <a:path w="8812" h="11289" extrusionOk="0">
                  <a:moveTo>
                    <a:pt x="1739" y="1025"/>
                  </a:moveTo>
                  <a:cubicBezTo>
                    <a:pt x="1834" y="1037"/>
                    <a:pt x="1929" y="1132"/>
                    <a:pt x="1929" y="1227"/>
                  </a:cubicBezTo>
                  <a:lnTo>
                    <a:pt x="1929" y="1275"/>
                  </a:lnTo>
                  <a:cubicBezTo>
                    <a:pt x="1858" y="1323"/>
                    <a:pt x="1822" y="1370"/>
                    <a:pt x="1775" y="1406"/>
                  </a:cubicBezTo>
                  <a:lnTo>
                    <a:pt x="1739" y="1406"/>
                  </a:lnTo>
                  <a:cubicBezTo>
                    <a:pt x="1644" y="1406"/>
                    <a:pt x="1548" y="1323"/>
                    <a:pt x="1548" y="1215"/>
                  </a:cubicBezTo>
                  <a:cubicBezTo>
                    <a:pt x="1548" y="1108"/>
                    <a:pt x="1644" y="1025"/>
                    <a:pt x="1739" y="1025"/>
                  </a:cubicBezTo>
                  <a:close/>
                  <a:moveTo>
                    <a:pt x="7064" y="1048"/>
                  </a:moveTo>
                  <a:cubicBezTo>
                    <a:pt x="7143" y="1048"/>
                    <a:pt x="7228" y="1137"/>
                    <a:pt x="7228" y="1227"/>
                  </a:cubicBezTo>
                  <a:cubicBezTo>
                    <a:pt x="7228" y="1334"/>
                    <a:pt x="7133" y="1430"/>
                    <a:pt x="7025" y="1430"/>
                  </a:cubicBezTo>
                  <a:lnTo>
                    <a:pt x="7002" y="1430"/>
                  </a:lnTo>
                  <a:cubicBezTo>
                    <a:pt x="6954" y="1382"/>
                    <a:pt x="6894" y="1334"/>
                    <a:pt x="6847" y="1287"/>
                  </a:cubicBezTo>
                  <a:lnTo>
                    <a:pt x="6847" y="1251"/>
                  </a:lnTo>
                  <a:cubicBezTo>
                    <a:pt x="6847" y="1144"/>
                    <a:pt x="6942" y="1049"/>
                    <a:pt x="7049" y="1049"/>
                  </a:cubicBezTo>
                  <a:cubicBezTo>
                    <a:pt x="7054" y="1048"/>
                    <a:pt x="7059" y="1048"/>
                    <a:pt x="7064" y="1048"/>
                  </a:cubicBezTo>
                  <a:close/>
                  <a:moveTo>
                    <a:pt x="7025" y="334"/>
                  </a:moveTo>
                  <a:cubicBezTo>
                    <a:pt x="7514" y="334"/>
                    <a:pt x="7918" y="739"/>
                    <a:pt x="7918" y="1227"/>
                  </a:cubicBezTo>
                  <a:cubicBezTo>
                    <a:pt x="7918" y="1549"/>
                    <a:pt x="7764" y="1846"/>
                    <a:pt x="7490" y="1989"/>
                  </a:cubicBezTo>
                  <a:cubicBezTo>
                    <a:pt x="7418" y="1882"/>
                    <a:pt x="7335" y="1787"/>
                    <a:pt x="7252" y="1692"/>
                  </a:cubicBezTo>
                  <a:cubicBezTo>
                    <a:pt x="7418" y="1608"/>
                    <a:pt x="7537" y="1430"/>
                    <a:pt x="7537" y="1227"/>
                  </a:cubicBezTo>
                  <a:cubicBezTo>
                    <a:pt x="7537" y="953"/>
                    <a:pt x="7299" y="715"/>
                    <a:pt x="7013" y="715"/>
                  </a:cubicBezTo>
                  <a:cubicBezTo>
                    <a:pt x="6787" y="715"/>
                    <a:pt x="6609" y="846"/>
                    <a:pt x="6537" y="1037"/>
                  </a:cubicBezTo>
                  <a:cubicBezTo>
                    <a:pt x="6430" y="965"/>
                    <a:pt x="6323" y="906"/>
                    <a:pt x="6204" y="834"/>
                  </a:cubicBezTo>
                  <a:cubicBezTo>
                    <a:pt x="6371" y="537"/>
                    <a:pt x="6692" y="334"/>
                    <a:pt x="7025" y="334"/>
                  </a:cubicBezTo>
                  <a:close/>
                  <a:moveTo>
                    <a:pt x="1727" y="334"/>
                  </a:moveTo>
                  <a:cubicBezTo>
                    <a:pt x="2072" y="334"/>
                    <a:pt x="2382" y="537"/>
                    <a:pt x="2537" y="846"/>
                  </a:cubicBezTo>
                  <a:cubicBezTo>
                    <a:pt x="2430" y="906"/>
                    <a:pt x="2310" y="977"/>
                    <a:pt x="2203" y="1049"/>
                  </a:cubicBezTo>
                  <a:cubicBezTo>
                    <a:pt x="2132" y="858"/>
                    <a:pt x="1941" y="727"/>
                    <a:pt x="1727" y="727"/>
                  </a:cubicBezTo>
                  <a:cubicBezTo>
                    <a:pt x="1441" y="727"/>
                    <a:pt x="1215" y="965"/>
                    <a:pt x="1215" y="1239"/>
                  </a:cubicBezTo>
                  <a:cubicBezTo>
                    <a:pt x="1215" y="1453"/>
                    <a:pt x="1334" y="1620"/>
                    <a:pt x="1489" y="1704"/>
                  </a:cubicBezTo>
                  <a:cubicBezTo>
                    <a:pt x="1406" y="1799"/>
                    <a:pt x="1334" y="1906"/>
                    <a:pt x="1251" y="2001"/>
                  </a:cubicBezTo>
                  <a:cubicBezTo>
                    <a:pt x="1001" y="1823"/>
                    <a:pt x="834" y="1549"/>
                    <a:pt x="834" y="1227"/>
                  </a:cubicBezTo>
                  <a:cubicBezTo>
                    <a:pt x="834" y="739"/>
                    <a:pt x="1239" y="334"/>
                    <a:pt x="1727" y="334"/>
                  </a:cubicBezTo>
                  <a:close/>
                  <a:moveTo>
                    <a:pt x="4382" y="691"/>
                  </a:moveTo>
                  <a:cubicBezTo>
                    <a:pt x="6287" y="691"/>
                    <a:pt x="7835" y="2239"/>
                    <a:pt x="7835" y="4144"/>
                  </a:cubicBezTo>
                  <a:cubicBezTo>
                    <a:pt x="7847" y="6049"/>
                    <a:pt x="6287" y="7597"/>
                    <a:pt x="4382" y="7597"/>
                  </a:cubicBezTo>
                  <a:cubicBezTo>
                    <a:pt x="2477" y="7597"/>
                    <a:pt x="929" y="6049"/>
                    <a:pt x="929" y="4144"/>
                  </a:cubicBezTo>
                  <a:cubicBezTo>
                    <a:pt x="929" y="2239"/>
                    <a:pt x="2477" y="691"/>
                    <a:pt x="4382" y="691"/>
                  </a:cubicBezTo>
                  <a:close/>
                  <a:moveTo>
                    <a:pt x="1739" y="1"/>
                  </a:moveTo>
                  <a:cubicBezTo>
                    <a:pt x="1072" y="1"/>
                    <a:pt x="525" y="549"/>
                    <a:pt x="525" y="1215"/>
                  </a:cubicBezTo>
                  <a:cubicBezTo>
                    <a:pt x="525" y="1644"/>
                    <a:pt x="751" y="2037"/>
                    <a:pt x="1108" y="2263"/>
                  </a:cubicBezTo>
                  <a:cubicBezTo>
                    <a:pt x="786" y="2811"/>
                    <a:pt x="608" y="3454"/>
                    <a:pt x="608" y="4132"/>
                  </a:cubicBezTo>
                  <a:cubicBezTo>
                    <a:pt x="608" y="5621"/>
                    <a:pt x="1477" y="6918"/>
                    <a:pt x="2739" y="7538"/>
                  </a:cubicBezTo>
                  <a:lnTo>
                    <a:pt x="882" y="8097"/>
                  </a:lnTo>
                  <a:cubicBezTo>
                    <a:pt x="358" y="8240"/>
                    <a:pt x="1" y="8728"/>
                    <a:pt x="1" y="9264"/>
                  </a:cubicBezTo>
                  <a:lnTo>
                    <a:pt x="1" y="11133"/>
                  </a:lnTo>
                  <a:cubicBezTo>
                    <a:pt x="1" y="11217"/>
                    <a:pt x="72" y="11288"/>
                    <a:pt x="167" y="11288"/>
                  </a:cubicBezTo>
                  <a:cubicBezTo>
                    <a:pt x="251" y="11288"/>
                    <a:pt x="334" y="11217"/>
                    <a:pt x="334" y="11133"/>
                  </a:cubicBezTo>
                  <a:lnTo>
                    <a:pt x="334" y="9264"/>
                  </a:lnTo>
                  <a:cubicBezTo>
                    <a:pt x="334" y="8871"/>
                    <a:pt x="596" y="8526"/>
                    <a:pt x="965" y="8407"/>
                  </a:cubicBezTo>
                  <a:lnTo>
                    <a:pt x="2834" y="7859"/>
                  </a:lnTo>
                  <a:cubicBezTo>
                    <a:pt x="2930" y="7823"/>
                    <a:pt x="3025" y="7764"/>
                    <a:pt x="3108" y="7692"/>
                  </a:cubicBezTo>
                  <a:cubicBezTo>
                    <a:pt x="3513" y="7835"/>
                    <a:pt x="3965" y="7919"/>
                    <a:pt x="4406" y="7919"/>
                  </a:cubicBezTo>
                  <a:cubicBezTo>
                    <a:pt x="4858" y="7919"/>
                    <a:pt x="5299" y="7835"/>
                    <a:pt x="5704" y="7692"/>
                  </a:cubicBezTo>
                  <a:cubicBezTo>
                    <a:pt x="5775" y="7764"/>
                    <a:pt x="5882" y="7811"/>
                    <a:pt x="5990" y="7859"/>
                  </a:cubicBezTo>
                  <a:lnTo>
                    <a:pt x="7847" y="8407"/>
                  </a:lnTo>
                  <a:cubicBezTo>
                    <a:pt x="8216" y="8514"/>
                    <a:pt x="8490" y="8871"/>
                    <a:pt x="8490" y="9264"/>
                  </a:cubicBezTo>
                  <a:lnTo>
                    <a:pt x="8490" y="11133"/>
                  </a:lnTo>
                  <a:cubicBezTo>
                    <a:pt x="8490" y="11217"/>
                    <a:pt x="8561" y="11288"/>
                    <a:pt x="8645" y="11288"/>
                  </a:cubicBezTo>
                  <a:cubicBezTo>
                    <a:pt x="8740" y="11288"/>
                    <a:pt x="8811" y="11217"/>
                    <a:pt x="8811" y="11133"/>
                  </a:cubicBezTo>
                  <a:lnTo>
                    <a:pt x="8811" y="9264"/>
                  </a:lnTo>
                  <a:cubicBezTo>
                    <a:pt x="8787" y="8728"/>
                    <a:pt x="8430" y="8252"/>
                    <a:pt x="7906" y="8097"/>
                  </a:cubicBezTo>
                  <a:lnTo>
                    <a:pt x="6049" y="7538"/>
                  </a:lnTo>
                  <a:cubicBezTo>
                    <a:pt x="7299" y="6918"/>
                    <a:pt x="8180" y="5633"/>
                    <a:pt x="8180" y="4132"/>
                  </a:cubicBezTo>
                  <a:cubicBezTo>
                    <a:pt x="8180" y="3454"/>
                    <a:pt x="7990" y="2811"/>
                    <a:pt x="7680" y="2263"/>
                  </a:cubicBezTo>
                  <a:cubicBezTo>
                    <a:pt x="8037" y="2037"/>
                    <a:pt x="8264" y="1644"/>
                    <a:pt x="8264" y="1215"/>
                  </a:cubicBezTo>
                  <a:cubicBezTo>
                    <a:pt x="8264" y="549"/>
                    <a:pt x="7716" y="1"/>
                    <a:pt x="7049" y="1"/>
                  </a:cubicBezTo>
                  <a:cubicBezTo>
                    <a:pt x="6573" y="1"/>
                    <a:pt x="6156" y="263"/>
                    <a:pt x="5942" y="680"/>
                  </a:cubicBezTo>
                  <a:cubicBezTo>
                    <a:pt x="5466" y="477"/>
                    <a:pt x="4942" y="358"/>
                    <a:pt x="4394" y="358"/>
                  </a:cubicBezTo>
                  <a:cubicBezTo>
                    <a:pt x="3846" y="358"/>
                    <a:pt x="3323" y="477"/>
                    <a:pt x="2846" y="680"/>
                  </a:cubicBezTo>
                  <a:cubicBezTo>
                    <a:pt x="2632" y="263"/>
                    <a:pt x="2215"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66"/>
            <p:cNvSpPr/>
            <p:nvPr/>
          </p:nvSpPr>
          <p:spPr>
            <a:xfrm>
              <a:off x="5895797" y="2075427"/>
              <a:ext cx="21891" cy="10581"/>
            </a:xfrm>
            <a:custGeom>
              <a:avLst/>
              <a:gdLst/>
              <a:ahLst/>
              <a:cxnLst/>
              <a:rect l="l" t="t" r="r" b="b"/>
              <a:pathLst>
                <a:path w="691" h="334" extrusionOk="0">
                  <a:moveTo>
                    <a:pt x="167" y="0"/>
                  </a:moveTo>
                  <a:cubicBezTo>
                    <a:pt x="84" y="0"/>
                    <a:pt x="0" y="72"/>
                    <a:pt x="0" y="167"/>
                  </a:cubicBezTo>
                  <a:cubicBezTo>
                    <a:pt x="0" y="251"/>
                    <a:pt x="84" y="334"/>
                    <a:pt x="167" y="334"/>
                  </a:cubicBezTo>
                  <a:lnTo>
                    <a:pt x="524" y="334"/>
                  </a:lnTo>
                  <a:cubicBezTo>
                    <a:pt x="619" y="334"/>
                    <a:pt x="691" y="251"/>
                    <a:pt x="691" y="167"/>
                  </a:cubicBezTo>
                  <a:cubicBezTo>
                    <a:pt x="691" y="72"/>
                    <a:pt x="619"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66"/>
            <p:cNvSpPr/>
            <p:nvPr/>
          </p:nvSpPr>
          <p:spPr>
            <a:xfrm>
              <a:off x="5962927" y="2075427"/>
              <a:ext cx="21542" cy="10581"/>
            </a:xfrm>
            <a:custGeom>
              <a:avLst/>
              <a:gdLst/>
              <a:ahLst/>
              <a:cxnLst/>
              <a:rect l="l" t="t" r="r" b="b"/>
              <a:pathLst>
                <a:path w="680" h="334" extrusionOk="0">
                  <a:moveTo>
                    <a:pt x="155" y="0"/>
                  </a:moveTo>
                  <a:cubicBezTo>
                    <a:pt x="72" y="0"/>
                    <a:pt x="1" y="72"/>
                    <a:pt x="1" y="167"/>
                  </a:cubicBezTo>
                  <a:cubicBezTo>
                    <a:pt x="1" y="251"/>
                    <a:pt x="72" y="334"/>
                    <a:pt x="155" y="334"/>
                  </a:cubicBezTo>
                  <a:lnTo>
                    <a:pt x="513" y="334"/>
                  </a:lnTo>
                  <a:cubicBezTo>
                    <a:pt x="608" y="334"/>
                    <a:pt x="679" y="251"/>
                    <a:pt x="679" y="167"/>
                  </a:cubicBezTo>
                  <a:cubicBezTo>
                    <a:pt x="679" y="72"/>
                    <a:pt x="608"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66"/>
            <p:cNvSpPr/>
            <p:nvPr/>
          </p:nvSpPr>
          <p:spPr>
            <a:xfrm>
              <a:off x="5845615" y="2282868"/>
              <a:ext cx="10233" cy="43813"/>
            </a:xfrm>
            <a:custGeom>
              <a:avLst/>
              <a:gdLst/>
              <a:ahLst/>
              <a:cxnLst/>
              <a:rect l="l" t="t" r="r" b="b"/>
              <a:pathLst>
                <a:path w="323" h="1383" extrusionOk="0">
                  <a:moveTo>
                    <a:pt x="155" y="1"/>
                  </a:moveTo>
                  <a:cubicBezTo>
                    <a:pt x="72" y="1"/>
                    <a:pt x="1" y="72"/>
                    <a:pt x="1" y="168"/>
                  </a:cubicBezTo>
                  <a:lnTo>
                    <a:pt x="1" y="1227"/>
                  </a:lnTo>
                  <a:cubicBezTo>
                    <a:pt x="1" y="1311"/>
                    <a:pt x="72" y="1382"/>
                    <a:pt x="155" y="1382"/>
                  </a:cubicBezTo>
                  <a:cubicBezTo>
                    <a:pt x="251" y="1382"/>
                    <a:pt x="322" y="1311"/>
                    <a:pt x="322" y="1227"/>
                  </a:cubicBezTo>
                  <a:lnTo>
                    <a:pt x="322" y="168"/>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66"/>
            <p:cNvSpPr/>
            <p:nvPr/>
          </p:nvSpPr>
          <p:spPr>
            <a:xfrm>
              <a:off x="6024798" y="2282868"/>
              <a:ext cx="10201" cy="43813"/>
            </a:xfrm>
            <a:custGeom>
              <a:avLst/>
              <a:gdLst/>
              <a:ahLst/>
              <a:cxnLst/>
              <a:rect l="l" t="t" r="r" b="b"/>
              <a:pathLst>
                <a:path w="322" h="1383" extrusionOk="0">
                  <a:moveTo>
                    <a:pt x="155" y="1"/>
                  </a:moveTo>
                  <a:cubicBezTo>
                    <a:pt x="72" y="1"/>
                    <a:pt x="0" y="72"/>
                    <a:pt x="0" y="168"/>
                  </a:cubicBezTo>
                  <a:lnTo>
                    <a:pt x="0" y="1227"/>
                  </a:lnTo>
                  <a:cubicBezTo>
                    <a:pt x="0" y="1311"/>
                    <a:pt x="72" y="1382"/>
                    <a:pt x="155" y="1382"/>
                  </a:cubicBezTo>
                  <a:cubicBezTo>
                    <a:pt x="250" y="1382"/>
                    <a:pt x="322" y="1311"/>
                    <a:pt x="322" y="1227"/>
                  </a:cubicBezTo>
                  <a:lnTo>
                    <a:pt x="322" y="168"/>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66"/>
            <p:cNvSpPr/>
            <p:nvPr/>
          </p:nvSpPr>
          <p:spPr>
            <a:xfrm>
              <a:off x="5868267" y="2260248"/>
              <a:ext cx="144112" cy="66591"/>
            </a:xfrm>
            <a:custGeom>
              <a:avLst/>
              <a:gdLst/>
              <a:ahLst/>
              <a:cxnLst/>
              <a:rect l="l" t="t" r="r" b="b"/>
              <a:pathLst>
                <a:path w="4549" h="2102" extrusionOk="0">
                  <a:moveTo>
                    <a:pt x="2274" y="1"/>
                  </a:moveTo>
                  <a:cubicBezTo>
                    <a:pt x="1715" y="1"/>
                    <a:pt x="1203" y="191"/>
                    <a:pt x="786" y="548"/>
                  </a:cubicBezTo>
                  <a:cubicBezTo>
                    <a:pt x="381" y="894"/>
                    <a:pt x="95" y="1382"/>
                    <a:pt x="12" y="1906"/>
                  </a:cubicBezTo>
                  <a:cubicBezTo>
                    <a:pt x="0" y="2001"/>
                    <a:pt x="48" y="2084"/>
                    <a:pt x="143" y="2096"/>
                  </a:cubicBezTo>
                  <a:cubicBezTo>
                    <a:pt x="155" y="2100"/>
                    <a:pt x="168" y="2101"/>
                    <a:pt x="181" y="2101"/>
                  </a:cubicBezTo>
                  <a:cubicBezTo>
                    <a:pt x="253" y="2101"/>
                    <a:pt x="323" y="2046"/>
                    <a:pt x="333" y="1965"/>
                  </a:cubicBezTo>
                  <a:cubicBezTo>
                    <a:pt x="500" y="1024"/>
                    <a:pt x="1310" y="334"/>
                    <a:pt x="2262" y="334"/>
                  </a:cubicBezTo>
                  <a:cubicBezTo>
                    <a:pt x="3215" y="334"/>
                    <a:pt x="4024" y="1013"/>
                    <a:pt x="4179" y="1965"/>
                  </a:cubicBezTo>
                  <a:cubicBezTo>
                    <a:pt x="4191" y="2036"/>
                    <a:pt x="4263" y="2096"/>
                    <a:pt x="4346" y="2096"/>
                  </a:cubicBezTo>
                  <a:lnTo>
                    <a:pt x="4370" y="2096"/>
                  </a:lnTo>
                  <a:cubicBezTo>
                    <a:pt x="4489" y="2084"/>
                    <a:pt x="4548" y="2001"/>
                    <a:pt x="4536" y="1906"/>
                  </a:cubicBezTo>
                  <a:cubicBezTo>
                    <a:pt x="4441" y="1382"/>
                    <a:pt x="4179" y="894"/>
                    <a:pt x="3762" y="548"/>
                  </a:cubicBezTo>
                  <a:cubicBezTo>
                    <a:pt x="3346" y="191"/>
                    <a:pt x="2822"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66"/>
            <p:cNvSpPr/>
            <p:nvPr/>
          </p:nvSpPr>
          <p:spPr>
            <a:xfrm>
              <a:off x="5890126" y="2013556"/>
              <a:ext cx="10581" cy="10613"/>
            </a:xfrm>
            <a:custGeom>
              <a:avLst/>
              <a:gdLst/>
              <a:ahLst/>
              <a:cxnLst/>
              <a:rect l="l" t="t" r="r" b="b"/>
              <a:pathLst>
                <a:path w="334" h="335" extrusionOk="0">
                  <a:moveTo>
                    <a:pt x="167" y="1"/>
                  </a:moveTo>
                  <a:cubicBezTo>
                    <a:pt x="84" y="1"/>
                    <a:pt x="1" y="84"/>
                    <a:pt x="1" y="168"/>
                  </a:cubicBezTo>
                  <a:cubicBezTo>
                    <a:pt x="1" y="263"/>
                    <a:pt x="84" y="334"/>
                    <a:pt x="167" y="334"/>
                  </a:cubicBezTo>
                  <a:cubicBezTo>
                    <a:pt x="251" y="334"/>
                    <a:pt x="334" y="263"/>
                    <a:pt x="334" y="168"/>
                  </a:cubicBezTo>
                  <a:cubicBezTo>
                    <a:pt x="334" y="84"/>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66"/>
            <p:cNvSpPr/>
            <p:nvPr/>
          </p:nvSpPr>
          <p:spPr>
            <a:xfrm>
              <a:off x="5979907" y="2013556"/>
              <a:ext cx="10201" cy="10613"/>
            </a:xfrm>
            <a:custGeom>
              <a:avLst/>
              <a:gdLst/>
              <a:ahLst/>
              <a:cxnLst/>
              <a:rect l="l" t="t" r="r" b="b"/>
              <a:pathLst>
                <a:path w="322" h="335" extrusionOk="0">
                  <a:moveTo>
                    <a:pt x="167" y="1"/>
                  </a:moveTo>
                  <a:cubicBezTo>
                    <a:pt x="72" y="1"/>
                    <a:pt x="0" y="84"/>
                    <a:pt x="0" y="168"/>
                  </a:cubicBezTo>
                  <a:cubicBezTo>
                    <a:pt x="0" y="263"/>
                    <a:pt x="72" y="334"/>
                    <a:pt x="167" y="334"/>
                  </a:cubicBezTo>
                  <a:cubicBezTo>
                    <a:pt x="250" y="334"/>
                    <a:pt x="322" y="263"/>
                    <a:pt x="322" y="168"/>
                  </a:cubicBez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66"/>
            <p:cNvSpPr/>
            <p:nvPr/>
          </p:nvSpPr>
          <p:spPr>
            <a:xfrm>
              <a:off x="5861455" y="2002247"/>
              <a:ext cx="127892" cy="155454"/>
            </a:xfrm>
            <a:custGeom>
              <a:avLst/>
              <a:gdLst/>
              <a:ahLst/>
              <a:cxnLst/>
              <a:rect l="l" t="t" r="r" b="b"/>
              <a:pathLst>
                <a:path w="4037" h="4907" extrusionOk="0">
                  <a:moveTo>
                    <a:pt x="2489" y="346"/>
                  </a:moveTo>
                  <a:cubicBezTo>
                    <a:pt x="2596" y="346"/>
                    <a:pt x="2680" y="441"/>
                    <a:pt x="2680" y="536"/>
                  </a:cubicBezTo>
                  <a:cubicBezTo>
                    <a:pt x="2680" y="644"/>
                    <a:pt x="2596" y="739"/>
                    <a:pt x="2489" y="739"/>
                  </a:cubicBezTo>
                  <a:cubicBezTo>
                    <a:pt x="2382" y="739"/>
                    <a:pt x="2299" y="644"/>
                    <a:pt x="2299" y="536"/>
                  </a:cubicBezTo>
                  <a:cubicBezTo>
                    <a:pt x="2311" y="441"/>
                    <a:pt x="2382" y="346"/>
                    <a:pt x="2489" y="346"/>
                  </a:cubicBezTo>
                  <a:close/>
                  <a:moveTo>
                    <a:pt x="2954" y="715"/>
                  </a:moveTo>
                  <a:cubicBezTo>
                    <a:pt x="3084" y="775"/>
                    <a:pt x="3192" y="894"/>
                    <a:pt x="3192" y="1060"/>
                  </a:cubicBezTo>
                  <a:cubicBezTo>
                    <a:pt x="3204" y="1275"/>
                    <a:pt x="3037" y="1429"/>
                    <a:pt x="2846" y="1429"/>
                  </a:cubicBezTo>
                  <a:lnTo>
                    <a:pt x="2132" y="1429"/>
                  </a:lnTo>
                  <a:cubicBezTo>
                    <a:pt x="1918" y="1429"/>
                    <a:pt x="1763" y="1275"/>
                    <a:pt x="1763" y="1060"/>
                  </a:cubicBezTo>
                  <a:cubicBezTo>
                    <a:pt x="1763" y="917"/>
                    <a:pt x="1858" y="775"/>
                    <a:pt x="2001" y="715"/>
                  </a:cubicBezTo>
                  <a:cubicBezTo>
                    <a:pt x="2072" y="917"/>
                    <a:pt x="2263" y="1048"/>
                    <a:pt x="2477" y="1048"/>
                  </a:cubicBezTo>
                  <a:cubicBezTo>
                    <a:pt x="2692" y="1048"/>
                    <a:pt x="2870" y="917"/>
                    <a:pt x="2954" y="715"/>
                  </a:cubicBezTo>
                  <a:close/>
                  <a:moveTo>
                    <a:pt x="2501" y="1"/>
                  </a:moveTo>
                  <a:cubicBezTo>
                    <a:pt x="2263" y="1"/>
                    <a:pt x="2072" y="155"/>
                    <a:pt x="2013" y="370"/>
                  </a:cubicBezTo>
                  <a:cubicBezTo>
                    <a:pt x="1703" y="429"/>
                    <a:pt x="1453" y="715"/>
                    <a:pt x="1453" y="1060"/>
                  </a:cubicBezTo>
                  <a:lnTo>
                    <a:pt x="1453" y="1132"/>
                  </a:lnTo>
                  <a:cubicBezTo>
                    <a:pt x="1203" y="1251"/>
                    <a:pt x="965" y="1418"/>
                    <a:pt x="763" y="1632"/>
                  </a:cubicBezTo>
                  <a:cubicBezTo>
                    <a:pt x="346" y="2049"/>
                    <a:pt x="84" y="2596"/>
                    <a:pt x="48" y="3192"/>
                  </a:cubicBezTo>
                  <a:cubicBezTo>
                    <a:pt x="1" y="3763"/>
                    <a:pt x="167" y="4346"/>
                    <a:pt x="501" y="4823"/>
                  </a:cubicBezTo>
                  <a:cubicBezTo>
                    <a:pt x="537" y="4870"/>
                    <a:pt x="596" y="4906"/>
                    <a:pt x="644" y="4906"/>
                  </a:cubicBezTo>
                  <a:cubicBezTo>
                    <a:pt x="668" y="4906"/>
                    <a:pt x="715" y="4882"/>
                    <a:pt x="739" y="4870"/>
                  </a:cubicBezTo>
                  <a:cubicBezTo>
                    <a:pt x="822" y="4811"/>
                    <a:pt x="834" y="4704"/>
                    <a:pt x="775" y="4632"/>
                  </a:cubicBezTo>
                  <a:cubicBezTo>
                    <a:pt x="477" y="4227"/>
                    <a:pt x="334" y="3727"/>
                    <a:pt x="370" y="3215"/>
                  </a:cubicBezTo>
                  <a:cubicBezTo>
                    <a:pt x="406" y="2715"/>
                    <a:pt x="632" y="2227"/>
                    <a:pt x="1001" y="1858"/>
                  </a:cubicBezTo>
                  <a:cubicBezTo>
                    <a:pt x="1156" y="1703"/>
                    <a:pt x="1358" y="1548"/>
                    <a:pt x="1584" y="1465"/>
                  </a:cubicBezTo>
                  <a:cubicBezTo>
                    <a:pt x="1703" y="1656"/>
                    <a:pt x="1918" y="1775"/>
                    <a:pt x="2156" y="1775"/>
                  </a:cubicBezTo>
                  <a:lnTo>
                    <a:pt x="2870" y="1775"/>
                  </a:lnTo>
                  <a:cubicBezTo>
                    <a:pt x="3108" y="1775"/>
                    <a:pt x="3335" y="1656"/>
                    <a:pt x="3454" y="1465"/>
                  </a:cubicBezTo>
                  <a:cubicBezTo>
                    <a:pt x="3573" y="1525"/>
                    <a:pt x="3680" y="1584"/>
                    <a:pt x="3787" y="1656"/>
                  </a:cubicBezTo>
                  <a:cubicBezTo>
                    <a:pt x="3811" y="1668"/>
                    <a:pt x="3846" y="1679"/>
                    <a:pt x="3882" y="1679"/>
                  </a:cubicBezTo>
                  <a:cubicBezTo>
                    <a:pt x="3930" y="1679"/>
                    <a:pt x="3989" y="1656"/>
                    <a:pt x="4025" y="1608"/>
                  </a:cubicBezTo>
                  <a:cubicBezTo>
                    <a:pt x="4037" y="1537"/>
                    <a:pt x="4013" y="1429"/>
                    <a:pt x="3942" y="1370"/>
                  </a:cubicBezTo>
                  <a:cubicBezTo>
                    <a:pt x="3811" y="1287"/>
                    <a:pt x="3680" y="1191"/>
                    <a:pt x="3537" y="1132"/>
                  </a:cubicBezTo>
                  <a:lnTo>
                    <a:pt x="3537" y="1060"/>
                  </a:lnTo>
                  <a:cubicBezTo>
                    <a:pt x="3537" y="739"/>
                    <a:pt x="3311" y="453"/>
                    <a:pt x="2989" y="370"/>
                  </a:cubicBezTo>
                  <a:cubicBezTo>
                    <a:pt x="2930" y="167"/>
                    <a:pt x="2727" y="1"/>
                    <a:pt x="2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66"/>
            <p:cNvSpPr/>
            <p:nvPr/>
          </p:nvSpPr>
          <p:spPr>
            <a:xfrm>
              <a:off x="5890886" y="2060633"/>
              <a:ext cx="128652" cy="127227"/>
            </a:xfrm>
            <a:custGeom>
              <a:avLst/>
              <a:gdLst/>
              <a:ahLst/>
              <a:cxnLst/>
              <a:rect l="l" t="t" r="r" b="b"/>
              <a:pathLst>
                <a:path w="4061" h="4016" extrusionOk="0">
                  <a:moveTo>
                    <a:pt x="3421" y="1"/>
                  </a:moveTo>
                  <a:cubicBezTo>
                    <a:pt x="3385" y="1"/>
                    <a:pt x="3346" y="13"/>
                    <a:pt x="3310" y="39"/>
                  </a:cubicBezTo>
                  <a:cubicBezTo>
                    <a:pt x="3239" y="98"/>
                    <a:pt x="3227" y="206"/>
                    <a:pt x="3287" y="277"/>
                  </a:cubicBezTo>
                  <a:cubicBezTo>
                    <a:pt x="3584" y="682"/>
                    <a:pt x="3727" y="1182"/>
                    <a:pt x="3691" y="1694"/>
                  </a:cubicBezTo>
                  <a:cubicBezTo>
                    <a:pt x="3656" y="2194"/>
                    <a:pt x="3429" y="2682"/>
                    <a:pt x="3060" y="3039"/>
                  </a:cubicBezTo>
                  <a:cubicBezTo>
                    <a:pt x="2703" y="3396"/>
                    <a:pt x="2215" y="3623"/>
                    <a:pt x="1703" y="3670"/>
                  </a:cubicBezTo>
                  <a:cubicBezTo>
                    <a:pt x="1665" y="3672"/>
                    <a:pt x="1626" y="3673"/>
                    <a:pt x="1588" y="3673"/>
                  </a:cubicBezTo>
                  <a:cubicBezTo>
                    <a:pt x="1125" y="3673"/>
                    <a:pt x="661" y="3540"/>
                    <a:pt x="298" y="3265"/>
                  </a:cubicBezTo>
                  <a:cubicBezTo>
                    <a:pt x="263" y="3241"/>
                    <a:pt x="227" y="3228"/>
                    <a:pt x="191" y="3228"/>
                  </a:cubicBezTo>
                  <a:cubicBezTo>
                    <a:pt x="142" y="3228"/>
                    <a:pt x="95" y="3253"/>
                    <a:pt x="60" y="3301"/>
                  </a:cubicBezTo>
                  <a:cubicBezTo>
                    <a:pt x="0" y="3373"/>
                    <a:pt x="12" y="3480"/>
                    <a:pt x="84" y="3539"/>
                  </a:cubicBezTo>
                  <a:cubicBezTo>
                    <a:pt x="501" y="3849"/>
                    <a:pt x="1024" y="4016"/>
                    <a:pt x="1548" y="4016"/>
                  </a:cubicBezTo>
                  <a:lnTo>
                    <a:pt x="1727" y="4016"/>
                  </a:lnTo>
                  <a:cubicBezTo>
                    <a:pt x="2322" y="3968"/>
                    <a:pt x="2870" y="3718"/>
                    <a:pt x="3287" y="3301"/>
                  </a:cubicBezTo>
                  <a:cubicBezTo>
                    <a:pt x="3703" y="2884"/>
                    <a:pt x="3953" y="2325"/>
                    <a:pt x="4001" y="1730"/>
                  </a:cubicBezTo>
                  <a:cubicBezTo>
                    <a:pt x="4060" y="1122"/>
                    <a:pt x="3894" y="539"/>
                    <a:pt x="3549" y="63"/>
                  </a:cubicBezTo>
                  <a:cubicBezTo>
                    <a:pt x="3515" y="22"/>
                    <a:pt x="3469" y="1"/>
                    <a:pt x="3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66"/>
            <p:cNvSpPr/>
            <p:nvPr/>
          </p:nvSpPr>
          <p:spPr>
            <a:xfrm>
              <a:off x="5910116" y="2122947"/>
              <a:ext cx="61142" cy="33232"/>
            </a:xfrm>
            <a:custGeom>
              <a:avLst/>
              <a:gdLst/>
              <a:ahLst/>
              <a:cxnLst/>
              <a:rect l="l" t="t" r="r" b="b"/>
              <a:pathLst>
                <a:path w="1930" h="1049" extrusionOk="0">
                  <a:moveTo>
                    <a:pt x="1560" y="346"/>
                  </a:moveTo>
                  <a:cubicBezTo>
                    <a:pt x="1477" y="560"/>
                    <a:pt x="1239" y="715"/>
                    <a:pt x="953" y="715"/>
                  </a:cubicBezTo>
                  <a:cubicBezTo>
                    <a:pt x="667" y="715"/>
                    <a:pt x="429" y="548"/>
                    <a:pt x="358" y="346"/>
                  </a:cubicBezTo>
                  <a:close/>
                  <a:moveTo>
                    <a:pt x="167" y="1"/>
                  </a:moveTo>
                  <a:cubicBezTo>
                    <a:pt x="72" y="1"/>
                    <a:pt x="1" y="84"/>
                    <a:pt x="1" y="167"/>
                  </a:cubicBezTo>
                  <a:cubicBezTo>
                    <a:pt x="1" y="644"/>
                    <a:pt x="429" y="1048"/>
                    <a:pt x="965" y="1048"/>
                  </a:cubicBezTo>
                  <a:cubicBezTo>
                    <a:pt x="1501" y="1048"/>
                    <a:pt x="1929" y="656"/>
                    <a:pt x="1929" y="167"/>
                  </a:cubicBezTo>
                  <a:cubicBezTo>
                    <a:pt x="1918" y="84"/>
                    <a:pt x="1846" y="1"/>
                    <a:pt x="1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8" name="Google Shape;11028;p66"/>
          <p:cNvGrpSpPr/>
          <p:nvPr/>
        </p:nvGrpSpPr>
        <p:grpSpPr>
          <a:xfrm>
            <a:off x="5352643" y="1969046"/>
            <a:ext cx="278404" cy="358364"/>
            <a:chOff x="5352643" y="1969046"/>
            <a:chExt cx="278404" cy="358364"/>
          </a:xfrm>
          <a:solidFill>
            <a:schemeClr val="accent1"/>
          </a:solidFill>
        </p:grpSpPr>
        <p:sp>
          <p:nvSpPr>
            <p:cNvPr id="11029" name="Google Shape;11029;p66"/>
            <p:cNvSpPr/>
            <p:nvPr/>
          </p:nvSpPr>
          <p:spPr>
            <a:xfrm>
              <a:off x="5352643" y="1969046"/>
              <a:ext cx="278404" cy="358364"/>
            </a:xfrm>
            <a:custGeom>
              <a:avLst/>
              <a:gdLst/>
              <a:ahLst/>
              <a:cxnLst/>
              <a:rect l="l" t="t" r="r" b="b"/>
              <a:pathLst>
                <a:path w="8788" h="11312" extrusionOk="0">
                  <a:moveTo>
                    <a:pt x="4882" y="453"/>
                  </a:moveTo>
                  <a:cubicBezTo>
                    <a:pt x="5418" y="739"/>
                    <a:pt x="5834" y="1430"/>
                    <a:pt x="5953" y="2299"/>
                  </a:cubicBezTo>
                  <a:lnTo>
                    <a:pt x="5239" y="2299"/>
                  </a:lnTo>
                  <a:cubicBezTo>
                    <a:pt x="5215" y="1632"/>
                    <a:pt x="5096" y="918"/>
                    <a:pt x="4882" y="453"/>
                  </a:cubicBezTo>
                  <a:close/>
                  <a:moveTo>
                    <a:pt x="5667" y="687"/>
                  </a:moveTo>
                  <a:lnTo>
                    <a:pt x="5667" y="687"/>
                  </a:lnTo>
                  <a:cubicBezTo>
                    <a:pt x="6245" y="1045"/>
                    <a:pt x="6669" y="1625"/>
                    <a:pt x="6811" y="2299"/>
                  </a:cubicBezTo>
                  <a:lnTo>
                    <a:pt x="6299" y="2299"/>
                  </a:lnTo>
                  <a:cubicBezTo>
                    <a:pt x="6227" y="1692"/>
                    <a:pt x="6013" y="1144"/>
                    <a:pt x="5691" y="727"/>
                  </a:cubicBezTo>
                  <a:cubicBezTo>
                    <a:pt x="5682" y="708"/>
                    <a:pt x="5680" y="697"/>
                    <a:pt x="5667" y="687"/>
                  </a:cubicBezTo>
                  <a:close/>
                  <a:moveTo>
                    <a:pt x="3894" y="477"/>
                  </a:moveTo>
                  <a:lnTo>
                    <a:pt x="3894" y="477"/>
                  </a:lnTo>
                  <a:cubicBezTo>
                    <a:pt x="3679" y="918"/>
                    <a:pt x="3572" y="1632"/>
                    <a:pt x="3524" y="2311"/>
                  </a:cubicBezTo>
                  <a:lnTo>
                    <a:pt x="2810" y="2311"/>
                  </a:lnTo>
                  <a:cubicBezTo>
                    <a:pt x="2810" y="2263"/>
                    <a:pt x="2834" y="2215"/>
                    <a:pt x="2846" y="2156"/>
                  </a:cubicBezTo>
                  <a:cubicBezTo>
                    <a:pt x="2858" y="2061"/>
                    <a:pt x="2798" y="1977"/>
                    <a:pt x="2715" y="1954"/>
                  </a:cubicBezTo>
                  <a:cubicBezTo>
                    <a:pt x="2707" y="1953"/>
                    <a:pt x="2699" y="1952"/>
                    <a:pt x="2691" y="1952"/>
                  </a:cubicBezTo>
                  <a:cubicBezTo>
                    <a:pt x="2606" y="1952"/>
                    <a:pt x="2534" y="2009"/>
                    <a:pt x="2512" y="2096"/>
                  </a:cubicBezTo>
                  <a:cubicBezTo>
                    <a:pt x="2501" y="2168"/>
                    <a:pt x="2489" y="2239"/>
                    <a:pt x="2489" y="2311"/>
                  </a:cubicBezTo>
                  <a:lnTo>
                    <a:pt x="1977" y="2311"/>
                  </a:lnTo>
                  <a:cubicBezTo>
                    <a:pt x="2108" y="1620"/>
                    <a:pt x="2512" y="1037"/>
                    <a:pt x="3096" y="691"/>
                  </a:cubicBezTo>
                  <a:lnTo>
                    <a:pt x="3096" y="691"/>
                  </a:lnTo>
                  <a:cubicBezTo>
                    <a:pt x="2953" y="870"/>
                    <a:pt x="2834" y="1096"/>
                    <a:pt x="2727" y="1346"/>
                  </a:cubicBezTo>
                  <a:cubicBezTo>
                    <a:pt x="2703" y="1442"/>
                    <a:pt x="2727" y="1525"/>
                    <a:pt x="2810" y="1573"/>
                  </a:cubicBezTo>
                  <a:cubicBezTo>
                    <a:pt x="2835" y="1582"/>
                    <a:pt x="2860" y="1586"/>
                    <a:pt x="2884" y="1586"/>
                  </a:cubicBezTo>
                  <a:cubicBezTo>
                    <a:pt x="2951" y="1586"/>
                    <a:pt x="3010" y="1551"/>
                    <a:pt x="3036" y="1489"/>
                  </a:cubicBezTo>
                  <a:cubicBezTo>
                    <a:pt x="3251" y="1013"/>
                    <a:pt x="3548" y="644"/>
                    <a:pt x="3894" y="477"/>
                  </a:cubicBezTo>
                  <a:close/>
                  <a:moveTo>
                    <a:pt x="4382" y="334"/>
                  </a:moveTo>
                  <a:cubicBezTo>
                    <a:pt x="4417" y="334"/>
                    <a:pt x="4560" y="441"/>
                    <a:pt x="4691" y="894"/>
                  </a:cubicBezTo>
                  <a:cubicBezTo>
                    <a:pt x="4810" y="1263"/>
                    <a:pt x="4882" y="1763"/>
                    <a:pt x="4918" y="2323"/>
                  </a:cubicBezTo>
                  <a:lnTo>
                    <a:pt x="3846" y="2323"/>
                  </a:lnTo>
                  <a:cubicBezTo>
                    <a:pt x="3870" y="1763"/>
                    <a:pt x="3941" y="1263"/>
                    <a:pt x="4060" y="894"/>
                  </a:cubicBezTo>
                  <a:cubicBezTo>
                    <a:pt x="4203" y="430"/>
                    <a:pt x="4334" y="334"/>
                    <a:pt x="4382" y="334"/>
                  </a:cubicBezTo>
                  <a:close/>
                  <a:moveTo>
                    <a:pt x="7025" y="2632"/>
                  </a:moveTo>
                  <a:cubicBezTo>
                    <a:pt x="7025" y="2632"/>
                    <a:pt x="7037" y="2632"/>
                    <a:pt x="7037" y="2644"/>
                  </a:cubicBezTo>
                  <a:lnTo>
                    <a:pt x="7037" y="3180"/>
                  </a:lnTo>
                  <a:lnTo>
                    <a:pt x="1715" y="3180"/>
                  </a:lnTo>
                  <a:lnTo>
                    <a:pt x="1715" y="2644"/>
                  </a:lnTo>
                  <a:cubicBezTo>
                    <a:pt x="1715" y="2644"/>
                    <a:pt x="1715" y="2632"/>
                    <a:pt x="1727" y="2632"/>
                  </a:cubicBezTo>
                  <a:close/>
                  <a:moveTo>
                    <a:pt x="1905" y="3525"/>
                  </a:moveTo>
                  <a:lnTo>
                    <a:pt x="1905" y="3716"/>
                  </a:lnTo>
                  <a:lnTo>
                    <a:pt x="1834" y="3716"/>
                  </a:lnTo>
                  <a:cubicBezTo>
                    <a:pt x="1810" y="3716"/>
                    <a:pt x="1762" y="3716"/>
                    <a:pt x="1715" y="3728"/>
                  </a:cubicBezTo>
                  <a:lnTo>
                    <a:pt x="1715" y="3525"/>
                  </a:lnTo>
                  <a:close/>
                  <a:moveTo>
                    <a:pt x="7049" y="3525"/>
                  </a:moveTo>
                  <a:lnTo>
                    <a:pt x="7049" y="3728"/>
                  </a:lnTo>
                  <a:cubicBezTo>
                    <a:pt x="7013" y="3728"/>
                    <a:pt x="6977" y="3716"/>
                    <a:pt x="6942" y="3716"/>
                  </a:cubicBezTo>
                  <a:lnTo>
                    <a:pt x="6846" y="3716"/>
                  </a:lnTo>
                  <a:lnTo>
                    <a:pt x="6846" y="3525"/>
                  </a:lnTo>
                  <a:close/>
                  <a:moveTo>
                    <a:pt x="1905" y="4049"/>
                  </a:moveTo>
                  <a:lnTo>
                    <a:pt x="1905" y="4585"/>
                  </a:lnTo>
                  <a:lnTo>
                    <a:pt x="1905" y="4597"/>
                  </a:lnTo>
                  <a:lnTo>
                    <a:pt x="1822" y="4597"/>
                  </a:lnTo>
                  <a:cubicBezTo>
                    <a:pt x="1750" y="4597"/>
                    <a:pt x="1667" y="4561"/>
                    <a:pt x="1608" y="4501"/>
                  </a:cubicBezTo>
                  <a:cubicBezTo>
                    <a:pt x="1548" y="4442"/>
                    <a:pt x="1536" y="4371"/>
                    <a:pt x="1536" y="4299"/>
                  </a:cubicBezTo>
                  <a:cubicBezTo>
                    <a:pt x="1548" y="4168"/>
                    <a:pt x="1691" y="4049"/>
                    <a:pt x="1834" y="4049"/>
                  </a:cubicBezTo>
                  <a:close/>
                  <a:moveTo>
                    <a:pt x="6953" y="4049"/>
                  </a:moveTo>
                  <a:cubicBezTo>
                    <a:pt x="7025" y="4049"/>
                    <a:pt x="7108" y="4073"/>
                    <a:pt x="7168" y="4132"/>
                  </a:cubicBezTo>
                  <a:cubicBezTo>
                    <a:pt x="7204" y="4192"/>
                    <a:pt x="7227" y="4263"/>
                    <a:pt x="7227" y="4359"/>
                  </a:cubicBezTo>
                  <a:cubicBezTo>
                    <a:pt x="7204" y="4490"/>
                    <a:pt x="7073" y="4609"/>
                    <a:pt x="6930" y="4609"/>
                  </a:cubicBezTo>
                  <a:lnTo>
                    <a:pt x="6846" y="4609"/>
                  </a:lnTo>
                  <a:lnTo>
                    <a:pt x="6846" y="4597"/>
                  </a:lnTo>
                  <a:lnTo>
                    <a:pt x="6846" y="4049"/>
                  </a:lnTo>
                  <a:close/>
                  <a:moveTo>
                    <a:pt x="6525" y="3525"/>
                  </a:moveTo>
                  <a:lnTo>
                    <a:pt x="6513" y="4049"/>
                  </a:lnTo>
                  <a:lnTo>
                    <a:pt x="5644" y="4644"/>
                  </a:lnTo>
                  <a:cubicBezTo>
                    <a:pt x="5559" y="4703"/>
                    <a:pt x="5463" y="4727"/>
                    <a:pt x="5363" y="4727"/>
                  </a:cubicBezTo>
                  <a:cubicBezTo>
                    <a:pt x="5322" y="4727"/>
                    <a:pt x="5281" y="4723"/>
                    <a:pt x="5239" y="4716"/>
                  </a:cubicBezTo>
                  <a:cubicBezTo>
                    <a:pt x="5108" y="4668"/>
                    <a:pt x="4989" y="4561"/>
                    <a:pt x="4929" y="4442"/>
                  </a:cubicBezTo>
                  <a:cubicBezTo>
                    <a:pt x="4846" y="4228"/>
                    <a:pt x="4620" y="4085"/>
                    <a:pt x="4382" y="4085"/>
                  </a:cubicBezTo>
                  <a:cubicBezTo>
                    <a:pt x="4144" y="4085"/>
                    <a:pt x="3917" y="4228"/>
                    <a:pt x="3834" y="4442"/>
                  </a:cubicBezTo>
                  <a:cubicBezTo>
                    <a:pt x="3775" y="4585"/>
                    <a:pt x="3655" y="4680"/>
                    <a:pt x="3513" y="4716"/>
                  </a:cubicBezTo>
                  <a:cubicBezTo>
                    <a:pt x="3473" y="4730"/>
                    <a:pt x="3431" y="4737"/>
                    <a:pt x="3390" y="4737"/>
                  </a:cubicBezTo>
                  <a:cubicBezTo>
                    <a:pt x="3296" y="4737"/>
                    <a:pt x="3202" y="4702"/>
                    <a:pt x="3120" y="4644"/>
                  </a:cubicBezTo>
                  <a:lnTo>
                    <a:pt x="2251" y="4049"/>
                  </a:lnTo>
                  <a:lnTo>
                    <a:pt x="2251" y="3525"/>
                  </a:lnTo>
                  <a:close/>
                  <a:moveTo>
                    <a:pt x="4382" y="4406"/>
                  </a:moveTo>
                  <a:cubicBezTo>
                    <a:pt x="4501" y="4406"/>
                    <a:pt x="4584" y="4466"/>
                    <a:pt x="4632" y="4561"/>
                  </a:cubicBezTo>
                  <a:cubicBezTo>
                    <a:pt x="4715" y="4787"/>
                    <a:pt x="4918" y="4954"/>
                    <a:pt x="5156" y="5025"/>
                  </a:cubicBezTo>
                  <a:cubicBezTo>
                    <a:pt x="5227" y="5037"/>
                    <a:pt x="5299" y="5061"/>
                    <a:pt x="5382" y="5061"/>
                  </a:cubicBezTo>
                  <a:cubicBezTo>
                    <a:pt x="5537" y="5061"/>
                    <a:pt x="5703" y="5013"/>
                    <a:pt x="5834" y="4906"/>
                  </a:cubicBezTo>
                  <a:lnTo>
                    <a:pt x="6501" y="4442"/>
                  </a:lnTo>
                  <a:lnTo>
                    <a:pt x="6501" y="4597"/>
                  </a:lnTo>
                  <a:cubicBezTo>
                    <a:pt x="6501" y="5775"/>
                    <a:pt x="5549" y="6728"/>
                    <a:pt x="4382" y="6728"/>
                  </a:cubicBezTo>
                  <a:cubicBezTo>
                    <a:pt x="3203" y="6728"/>
                    <a:pt x="2251" y="5775"/>
                    <a:pt x="2251" y="4597"/>
                  </a:cubicBezTo>
                  <a:lnTo>
                    <a:pt x="2251" y="4442"/>
                  </a:lnTo>
                  <a:lnTo>
                    <a:pt x="2917" y="4906"/>
                  </a:lnTo>
                  <a:cubicBezTo>
                    <a:pt x="3070" y="5000"/>
                    <a:pt x="3235" y="5051"/>
                    <a:pt x="3403" y="5051"/>
                  </a:cubicBezTo>
                  <a:cubicBezTo>
                    <a:pt x="3471" y="5051"/>
                    <a:pt x="3539" y="5042"/>
                    <a:pt x="3608" y="5025"/>
                  </a:cubicBezTo>
                  <a:cubicBezTo>
                    <a:pt x="3846" y="4954"/>
                    <a:pt x="4036" y="4787"/>
                    <a:pt x="4120" y="4561"/>
                  </a:cubicBezTo>
                  <a:cubicBezTo>
                    <a:pt x="4167" y="4478"/>
                    <a:pt x="4263" y="4406"/>
                    <a:pt x="4382" y="4406"/>
                  </a:cubicBezTo>
                  <a:close/>
                  <a:moveTo>
                    <a:pt x="2977" y="7228"/>
                  </a:moveTo>
                  <a:lnTo>
                    <a:pt x="2977" y="7561"/>
                  </a:lnTo>
                  <a:cubicBezTo>
                    <a:pt x="2977" y="7704"/>
                    <a:pt x="2893" y="7835"/>
                    <a:pt x="2739" y="7895"/>
                  </a:cubicBezTo>
                  <a:lnTo>
                    <a:pt x="2358" y="7645"/>
                  </a:lnTo>
                  <a:cubicBezTo>
                    <a:pt x="2251" y="7573"/>
                    <a:pt x="2239" y="7466"/>
                    <a:pt x="2262" y="7395"/>
                  </a:cubicBezTo>
                  <a:cubicBezTo>
                    <a:pt x="2298" y="7323"/>
                    <a:pt x="2358" y="7228"/>
                    <a:pt x="2477" y="7228"/>
                  </a:cubicBezTo>
                  <a:close/>
                  <a:moveTo>
                    <a:pt x="6275" y="7228"/>
                  </a:moveTo>
                  <a:cubicBezTo>
                    <a:pt x="6382" y="7228"/>
                    <a:pt x="6465" y="7323"/>
                    <a:pt x="6477" y="7395"/>
                  </a:cubicBezTo>
                  <a:cubicBezTo>
                    <a:pt x="6513" y="7466"/>
                    <a:pt x="6489" y="7573"/>
                    <a:pt x="6394" y="7645"/>
                  </a:cubicBezTo>
                  <a:lnTo>
                    <a:pt x="6001" y="7895"/>
                  </a:lnTo>
                  <a:cubicBezTo>
                    <a:pt x="5882" y="7835"/>
                    <a:pt x="5775" y="7704"/>
                    <a:pt x="5775" y="7561"/>
                  </a:cubicBezTo>
                  <a:lnTo>
                    <a:pt x="5775" y="7228"/>
                  </a:lnTo>
                  <a:close/>
                  <a:moveTo>
                    <a:pt x="2977" y="6704"/>
                  </a:moveTo>
                  <a:lnTo>
                    <a:pt x="2977" y="6907"/>
                  </a:lnTo>
                  <a:lnTo>
                    <a:pt x="2489" y="6907"/>
                  </a:lnTo>
                  <a:cubicBezTo>
                    <a:pt x="2239" y="6907"/>
                    <a:pt x="2024" y="7049"/>
                    <a:pt x="1953" y="7288"/>
                  </a:cubicBezTo>
                  <a:cubicBezTo>
                    <a:pt x="1881" y="7526"/>
                    <a:pt x="1965" y="7764"/>
                    <a:pt x="2179" y="7919"/>
                  </a:cubicBezTo>
                  <a:lnTo>
                    <a:pt x="4167" y="9240"/>
                  </a:lnTo>
                  <a:cubicBezTo>
                    <a:pt x="4036" y="9300"/>
                    <a:pt x="3929" y="9419"/>
                    <a:pt x="3894" y="9550"/>
                  </a:cubicBezTo>
                  <a:lnTo>
                    <a:pt x="3501" y="9550"/>
                  </a:lnTo>
                  <a:cubicBezTo>
                    <a:pt x="2429" y="9550"/>
                    <a:pt x="1548" y="8669"/>
                    <a:pt x="1548" y="7597"/>
                  </a:cubicBezTo>
                  <a:cubicBezTo>
                    <a:pt x="1548" y="7109"/>
                    <a:pt x="1953" y="6704"/>
                    <a:pt x="2441" y="6704"/>
                  </a:cubicBezTo>
                  <a:close/>
                  <a:moveTo>
                    <a:pt x="6311" y="6728"/>
                  </a:moveTo>
                  <a:cubicBezTo>
                    <a:pt x="6811" y="6728"/>
                    <a:pt x="7204" y="7121"/>
                    <a:pt x="7204" y="7621"/>
                  </a:cubicBezTo>
                  <a:cubicBezTo>
                    <a:pt x="7227" y="8669"/>
                    <a:pt x="6346" y="9550"/>
                    <a:pt x="5263" y="9550"/>
                  </a:cubicBezTo>
                  <a:lnTo>
                    <a:pt x="4870" y="9550"/>
                  </a:lnTo>
                  <a:cubicBezTo>
                    <a:pt x="4822" y="9419"/>
                    <a:pt x="4727" y="9300"/>
                    <a:pt x="4584" y="9240"/>
                  </a:cubicBezTo>
                  <a:lnTo>
                    <a:pt x="5168" y="8847"/>
                  </a:lnTo>
                  <a:cubicBezTo>
                    <a:pt x="5239" y="8812"/>
                    <a:pt x="5263" y="8704"/>
                    <a:pt x="5215" y="8633"/>
                  </a:cubicBezTo>
                  <a:cubicBezTo>
                    <a:pt x="5186" y="8582"/>
                    <a:pt x="5134" y="8557"/>
                    <a:pt x="5082" y="8557"/>
                  </a:cubicBezTo>
                  <a:cubicBezTo>
                    <a:pt x="5049" y="8557"/>
                    <a:pt x="5016" y="8567"/>
                    <a:pt x="4989" y="8585"/>
                  </a:cubicBezTo>
                  <a:lnTo>
                    <a:pt x="4382" y="9002"/>
                  </a:lnTo>
                  <a:lnTo>
                    <a:pt x="3036" y="8109"/>
                  </a:lnTo>
                  <a:cubicBezTo>
                    <a:pt x="3203" y="7978"/>
                    <a:pt x="3310" y="7776"/>
                    <a:pt x="3310" y="7561"/>
                  </a:cubicBezTo>
                  <a:lnTo>
                    <a:pt x="3310" y="6811"/>
                  </a:lnTo>
                  <a:cubicBezTo>
                    <a:pt x="3632" y="6978"/>
                    <a:pt x="3989" y="7061"/>
                    <a:pt x="4382" y="7061"/>
                  </a:cubicBezTo>
                  <a:cubicBezTo>
                    <a:pt x="4763" y="7061"/>
                    <a:pt x="5120" y="6978"/>
                    <a:pt x="5453" y="6811"/>
                  </a:cubicBezTo>
                  <a:lnTo>
                    <a:pt x="5453" y="7561"/>
                  </a:lnTo>
                  <a:cubicBezTo>
                    <a:pt x="5453" y="7764"/>
                    <a:pt x="5560" y="7978"/>
                    <a:pt x="5715" y="8109"/>
                  </a:cubicBezTo>
                  <a:lnTo>
                    <a:pt x="5620" y="8181"/>
                  </a:lnTo>
                  <a:cubicBezTo>
                    <a:pt x="5537" y="8228"/>
                    <a:pt x="5525" y="8335"/>
                    <a:pt x="5572" y="8407"/>
                  </a:cubicBezTo>
                  <a:cubicBezTo>
                    <a:pt x="5596" y="8454"/>
                    <a:pt x="5656" y="8478"/>
                    <a:pt x="5703" y="8478"/>
                  </a:cubicBezTo>
                  <a:cubicBezTo>
                    <a:pt x="5739" y="8478"/>
                    <a:pt x="5763" y="8466"/>
                    <a:pt x="5799" y="8454"/>
                  </a:cubicBezTo>
                  <a:lnTo>
                    <a:pt x="6584" y="7930"/>
                  </a:lnTo>
                  <a:cubicBezTo>
                    <a:pt x="6787" y="7800"/>
                    <a:pt x="6882" y="7538"/>
                    <a:pt x="6811" y="7299"/>
                  </a:cubicBezTo>
                  <a:cubicBezTo>
                    <a:pt x="6727" y="7061"/>
                    <a:pt x="6525" y="6918"/>
                    <a:pt x="6275" y="6918"/>
                  </a:cubicBezTo>
                  <a:lnTo>
                    <a:pt x="5775" y="6918"/>
                  </a:lnTo>
                  <a:lnTo>
                    <a:pt x="5775" y="6728"/>
                  </a:lnTo>
                  <a:close/>
                  <a:moveTo>
                    <a:pt x="4382" y="9526"/>
                  </a:moveTo>
                  <a:cubicBezTo>
                    <a:pt x="4489" y="9538"/>
                    <a:pt x="4572" y="9609"/>
                    <a:pt x="4572" y="9716"/>
                  </a:cubicBezTo>
                  <a:cubicBezTo>
                    <a:pt x="4572" y="9824"/>
                    <a:pt x="4489" y="9907"/>
                    <a:pt x="4382" y="9907"/>
                  </a:cubicBezTo>
                  <a:cubicBezTo>
                    <a:pt x="4275" y="9907"/>
                    <a:pt x="4191" y="9824"/>
                    <a:pt x="4191" y="9716"/>
                  </a:cubicBezTo>
                  <a:cubicBezTo>
                    <a:pt x="4191" y="9609"/>
                    <a:pt x="4275" y="9526"/>
                    <a:pt x="4382" y="9526"/>
                  </a:cubicBezTo>
                  <a:close/>
                  <a:moveTo>
                    <a:pt x="4406" y="1"/>
                  </a:moveTo>
                  <a:cubicBezTo>
                    <a:pt x="3727" y="1"/>
                    <a:pt x="3060" y="251"/>
                    <a:pt x="2548" y="691"/>
                  </a:cubicBezTo>
                  <a:cubicBezTo>
                    <a:pt x="2072" y="1108"/>
                    <a:pt x="1750" y="1692"/>
                    <a:pt x="1643" y="2323"/>
                  </a:cubicBezTo>
                  <a:cubicBezTo>
                    <a:pt x="1512" y="2358"/>
                    <a:pt x="1417" y="2501"/>
                    <a:pt x="1417" y="2644"/>
                  </a:cubicBezTo>
                  <a:lnTo>
                    <a:pt x="1417" y="3906"/>
                  </a:lnTo>
                  <a:cubicBezTo>
                    <a:pt x="1334" y="4001"/>
                    <a:pt x="1250" y="4132"/>
                    <a:pt x="1238" y="4263"/>
                  </a:cubicBezTo>
                  <a:cubicBezTo>
                    <a:pt x="1227" y="4442"/>
                    <a:pt x="1286" y="4609"/>
                    <a:pt x="1393" y="4740"/>
                  </a:cubicBezTo>
                  <a:cubicBezTo>
                    <a:pt x="1512" y="4882"/>
                    <a:pt x="1667" y="4942"/>
                    <a:pt x="1834" y="4942"/>
                  </a:cubicBezTo>
                  <a:lnTo>
                    <a:pt x="1953" y="4942"/>
                  </a:lnTo>
                  <a:cubicBezTo>
                    <a:pt x="2024" y="5502"/>
                    <a:pt x="2298" y="5990"/>
                    <a:pt x="2703" y="6383"/>
                  </a:cubicBezTo>
                  <a:lnTo>
                    <a:pt x="2465" y="6383"/>
                  </a:lnTo>
                  <a:cubicBezTo>
                    <a:pt x="1786" y="6383"/>
                    <a:pt x="1238" y="6930"/>
                    <a:pt x="1238" y="7597"/>
                  </a:cubicBezTo>
                  <a:cubicBezTo>
                    <a:pt x="1238" y="7859"/>
                    <a:pt x="1286" y="8097"/>
                    <a:pt x="1358" y="8311"/>
                  </a:cubicBezTo>
                  <a:lnTo>
                    <a:pt x="881" y="8454"/>
                  </a:lnTo>
                  <a:cubicBezTo>
                    <a:pt x="357" y="8597"/>
                    <a:pt x="0" y="9085"/>
                    <a:pt x="0" y="9621"/>
                  </a:cubicBezTo>
                  <a:lnTo>
                    <a:pt x="0" y="11133"/>
                  </a:lnTo>
                  <a:cubicBezTo>
                    <a:pt x="0" y="11217"/>
                    <a:pt x="84" y="11288"/>
                    <a:pt x="167" y="11288"/>
                  </a:cubicBezTo>
                  <a:cubicBezTo>
                    <a:pt x="250" y="11288"/>
                    <a:pt x="334" y="11217"/>
                    <a:pt x="334" y="11133"/>
                  </a:cubicBezTo>
                  <a:lnTo>
                    <a:pt x="334" y="9621"/>
                  </a:lnTo>
                  <a:cubicBezTo>
                    <a:pt x="334" y="9490"/>
                    <a:pt x="357" y="9359"/>
                    <a:pt x="417" y="9252"/>
                  </a:cubicBezTo>
                  <a:lnTo>
                    <a:pt x="1227" y="9955"/>
                  </a:lnTo>
                  <a:cubicBezTo>
                    <a:pt x="1346" y="10050"/>
                    <a:pt x="1417" y="10205"/>
                    <a:pt x="1417" y="10371"/>
                  </a:cubicBezTo>
                  <a:lnTo>
                    <a:pt x="1417" y="11145"/>
                  </a:lnTo>
                  <a:cubicBezTo>
                    <a:pt x="1417" y="11228"/>
                    <a:pt x="1489" y="11312"/>
                    <a:pt x="1584" y="11312"/>
                  </a:cubicBezTo>
                  <a:cubicBezTo>
                    <a:pt x="1667" y="11312"/>
                    <a:pt x="1739" y="11228"/>
                    <a:pt x="1739" y="11145"/>
                  </a:cubicBezTo>
                  <a:lnTo>
                    <a:pt x="1739" y="10359"/>
                  </a:lnTo>
                  <a:cubicBezTo>
                    <a:pt x="1739" y="10097"/>
                    <a:pt x="1643" y="9859"/>
                    <a:pt x="1441" y="9681"/>
                  </a:cubicBezTo>
                  <a:lnTo>
                    <a:pt x="607" y="8966"/>
                  </a:lnTo>
                  <a:cubicBezTo>
                    <a:pt x="715" y="8883"/>
                    <a:pt x="834" y="8812"/>
                    <a:pt x="965" y="8764"/>
                  </a:cubicBezTo>
                  <a:lnTo>
                    <a:pt x="1477" y="8609"/>
                  </a:lnTo>
                  <a:cubicBezTo>
                    <a:pt x="1846" y="9359"/>
                    <a:pt x="2620" y="9883"/>
                    <a:pt x="3513" y="9883"/>
                  </a:cubicBezTo>
                  <a:lnTo>
                    <a:pt x="3905" y="9883"/>
                  </a:lnTo>
                  <a:cubicBezTo>
                    <a:pt x="3941" y="10026"/>
                    <a:pt x="4084" y="10145"/>
                    <a:pt x="4227" y="10205"/>
                  </a:cubicBezTo>
                  <a:lnTo>
                    <a:pt x="4227" y="11133"/>
                  </a:lnTo>
                  <a:cubicBezTo>
                    <a:pt x="4227" y="11217"/>
                    <a:pt x="4298" y="11288"/>
                    <a:pt x="4394" y="11288"/>
                  </a:cubicBezTo>
                  <a:cubicBezTo>
                    <a:pt x="4477" y="11288"/>
                    <a:pt x="4560" y="11217"/>
                    <a:pt x="4560" y="11133"/>
                  </a:cubicBezTo>
                  <a:lnTo>
                    <a:pt x="4560" y="10205"/>
                  </a:lnTo>
                  <a:cubicBezTo>
                    <a:pt x="4703" y="10157"/>
                    <a:pt x="4822" y="10026"/>
                    <a:pt x="4882" y="9883"/>
                  </a:cubicBezTo>
                  <a:lnTo>
                    <a:pt x="5275" y="9883"/>
                  </a:lnTo>
                  <a:cubicBezTo>
                    <a:pt x="6168" y="9883"/>
                    <a:pt x="6942" y="9359"/>
                    <a:pt x="7311" y="8609"/>
                  </a:cubicBezTo>
                  <a:lnTo>
                    <a:pt x="7811" y="8764"/>
                  </a:lnTo>
                  <a:cubicBezTo>
                    <a:pt x="7954" y="8812"/>
                    <a:pt x="8085" y="8883"/>
                    <a:pt x="8168" y="8966"/>
                  </a:cubicBezTo>
                  <a:lnTo>
                    <a:pt x="7346" y="9681"/>
                  </a:lnTo>
                  <a:cubicBezTo>
                    <a:pt x="7144" y="9847"/>
                    <a:pt x="7049" y="10086"/>
                    <a:pt x="7049" y="10359"/>
                  </a:cubicBezTo>
                  <a:lnTo>
                    <a:pt x="7049" y="11133"/>
                  </a:lnTo>
                  <a:cubicBezTo>
                    <a:pt x="7049" y="11217"/>
                    <a:pt x="7120" y="11288"/>
                    <a:pt x="7204" y="11288"/>
                  </a:cubicBezTo>
                  <a:cubicBezTo>
                    <a:pt x="7299" y="11288"/>
                    <a:pt x="7370" y="11217"/>
                    <a:pt x="7370" y="11133"/>
                  </a:cubicBezTo>
                  <a:lnTo>
                    <a:pt x="7370" y="10359"/>
                  </a:lnTo>
                  <a:cubicBezTo>
                    <a:pt x="7370" y="10193"/>
                    <a:pt x="7442" y="10038"/>
                    <a:pt x="7561" y="9943"/>
                  </a:cubicBezTo>
                  <a:lnTo>
                    <a:pt x="8370" y="9240"/>
                  </a:lnTo>
                  <a:cubicBezTo>
                    <a:pt x="8430" y="9359"/>
                    <a:pt x="8454" y="9478"/>
                    <a:pt x="8454" y="9609"/>
                  </a:cubicBezTo>
                  <a:lnTo>
                    <a:pt x="8454" y="11109"/>
                  </a:lnTo>
                  <a:cubicBezTo>
                    <a:pt x="8454" y="11205"/>
                    <a:pt x="8525" y="11276"/>
                    <a:pt x="8620" y="11276"/>
                  </a:cubicBezTo>
                  <a:cubicBezTo>
                    <a:pt x="8704" y="11276"/>
                    <a:pt x="8787" y="11205"/>
                    <a:pt x="8787" y="11109"/>
                  </a:cubicBezTo>
                  <a:lnTo>
                    <a:pt x="8787" y="9609"/>
                  </a:lnTo>
                  <a:cubicBezTo>
                    <a:pt x="8787" y="9085"/>
                    <a:pt x="8430" y="8597"/>
                    <a:pt x="7906" y="8454"/>
                  </a:cubicBezTo>
                  <a:lnTo>
                    <a:pt x="7430" y="8311"/>
                  </a:lnTo>
                  <a:cubicBezTo>
                    <a:pt x="7501" y="8097"/>
                    <a:pt x="7549" y="7859"/>
                    <a:pt x="7549" y="7597"/>
                  </a:cubicBezTo>
                  <a:cubicBezTo>
                    <a:pt x="7549" y="6930"/>
                    <a:pt x="7001" y="6383"/>
                    <a:pt x="6322" y="6383"/>
                  </a:cubicBezTo>
                  <a:lnTo>
                    <a:pt x="6084" y="6383"/>
                  </a:lnTo>
                  <a:cubicBezTo>
                    <a:pt x="6477" y="6014"/>
                    <a:pt x="6751" y="5502"/>
                    <a:pt x="6834" y="4942"/>
                  </a:cubicBezTo>
                  <a:lnTo>
                    <a:pt x="6942" y="4942"/>
                  </a:lnTo>
                  <a:cubicBezTo>
                    <a:pt x="7263" y="4942"/>
                    <a:pt x="7537" y="4704"/>
                    <a:pt x="7561" y="4382"/>
                  </a:cubicBezTo>
                  <a:cubicBezTo>
                    <a:pt x="7573" y="4204"/>
                    <a:pt x="7525" y="4049"/>
                    <a:pt x="7418" y="3906"/>
                  </a:cubicBezTo>
                  <a:lnTo>
                    <a:pt x="7406" y="3894"/>
                  </a:lnTo>
                  <a:lnTo>
                    <a:pt x="7406" y="2644"/>
                  </a:lnTo>
                  <a:cubicBezTo>
                    <a:pt x="7406" y="2501"/>
                    <a:pt x="7311" y="2382"/>
                    <a:pt x="7180" y="2323"/>
                  </a:cubicBezTo>
                  <a:cubicBezTo>
                    <a:pt x="7073" y="1692"/>
                    <a:pt x="6751" y="1132"/>
                    <a:pt x="6275" y="691"/>
                  </a:cubicBezTo>
                  <a:cubicBezTo>
                    <a:pt x="5751" y="239"/>
                    <a:pt x="5096" y="1"/>
                    <a:pt x="4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66"/>
            <p:cNvSpPr/>
            <p:nvPr/>
          </p:nvSpPr>
          <p:spPr>
            <a:xfrm>
              <a:off x="5452593" y="2092408"/>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50" y="512"/>
                    <a:pt x="334" y="429"/>
                    <a:pt x="334" y="346"/>
                  </a:cubicBezTo>
                  <a:lnTo>
                    <a:pt x="334"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66"/>
            <p:cNvSpPr/>
            <p:nvPr/>
          </p:nvSpPr>
          <p:spPr>
            <a:xfrm>
              <a:off x="5519723" y="2092408"/>
              <a:ext cx="10233" cy="16252"/>
            </a:xfrm>
            <a:custGeom>
              <a:avLst/>
              <a:gdLst/>
              <a:ahLst/>
              <a:cxnLst/>
              <a:rect l="l" t="t" r="r" b="b"/>
              <a:pathLst>
                <a:path w="323" h="513" extrusionOk="0">
                  <a:moveTo>
                    <a:pt x="167" y="0"/>
                  </a:moveTo>
                  <a:cubicBezTo>
                    <a:pt x="72" y="0"/>
                    <a:pt x="1" y="72"/>
                    <a:pt x="1" y="167"/>
                  </a:cubicBezTo>
                  <a:lnTo>
                    <a:pt x="1" y="346"/>
                  </a:lnTo>
                  <a:cubicBezTo>
                    <a:pt x="1" y="429"/>
                    <a:pt x="72" y="512"/>
                    <a:pt x="167" y="512"/>
                  </a:cubicBezTo>
                  <a:cubicBezTo>
                    <a:pt x="251" y="512"/>
                    <a:pt x="322" y="429"/>
                    <a:pt x="322" y="346"/>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66"/>
            <p:cNvSpPr/>
            <p:nvPr/>
          </p:nvSpPr>
          <p:spPr>
            <a:xfrm>
              <a:off x="5474833" y="2137298"/>
              <a:ext cx="32852" cy="10201"/>
            </a:xfrm>
            <a:custGeom>
              <a:avLst/>
              <a:gdLst/>
              <a:ahLst/>
              <a:cxnLst/>
              <a:rect l="l" t="t" r="r" b="b"/>
              <a:pathLst>
                <a:path w="1037" h="322" extrusionOk="0">
                  <a:moveTo>
                    <a:pt x="168" y="0"/>
                  </a:moveTo>
                  <a:cubicBezTo>
                    <a:pt x="72" y="0"/>
                    <a:pt x="1" y="72"/>
                    <a:pt x="1" y="167"/>
                  </a:cubicBezTo>
                  <a:cubicBezTo>
                    <a:pt x="1" y="250"/>
                    <a:pt x="72" y="322"/>
                    <a:pt x="168" y="322"/>
                  </a:cubicBezTo>
                  <a:lnTo>
                    <a:pt x="882" y="322"/>
                  </a:lnTo>
                  <a:cubicBezTo>
                    <a:pt x="965" y="322"/>
                    <a:pt x="1037" y="250"/>
                    <a:pt x="1037" y="167"/>
                  </a:cubicBezTo>
                  <a:cubicBezTo>
                    <a:pt x="1037" y="72"/>
                    <a:pt x="965" y="0"/>
                    <a:pt x="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3" name="Google Shape;11033;p66"/>
          <p:cNvGrpSpPr/>
          <p:nvPr/>
        </p:nvGrpSpPr>
        <p:grpSpPr>
          <a:xfrm>
            <a:off x="4897750" y="1968317"/>
            <a:ext cx="279132" cy="358364"/>
            <a:chOff x="4897750" y="1968317"/>
            <a:chExt cx="279132" cy="358364"/>
          </a:xfrm>
          <a:solidFill>
            <a:schemeClr val="accent1"/>
          </a:solidFill>
        </p:grpSpPr>
        <p:sp>
          <p:nvSpPr>
            <p:cNvPr id="11034" name="Google Shape;11034;p66"/>
            <p:cNvSpPr/>
            <p:nvPr/>
          </p:nvSpPr>
          <p:spPr>
            <a:xfrm>
              <a:off x="4997700" y="2075427"/>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66"/>
            <p:cNvSpPr/>
            <p:nvPr/>
          </p:nvSpPr>
          <p:spPr>
            <a:xfrm>
              <a:off x="5064830" y="2075427"/>
              <a:ext cx="10233" cy="16252"/>
            </a:xfrm>
            <a:custGeom>
              <a:avLst/>
              <a:gdLst/>
              <a:ahLst/>
              <a:cxnLst/>
              <a:rect l="l" t="t" r="r" b="b"/>
              <a:pathLst>
                <a:path w="323" h="513" extrusionOk="0">
                  <a:moveTo>
                    <a:pt x="156" y="0"/>
                  </a:moveTo>
                  <a:cubicBezTo>
                    <a:pt x="72" y="0"/>
                    <a:pt x="1" y="72"/>
                    <a:pt x="1" y="167"/>
                  </a:cubicBezTo>
                  <a:lnTo>
                    <a:pt x="1" y="346"/>
                  </a:lnTo>
                  <a:cubicBezTo>
                    <a:pt x="1" y="429"/>
                    <a:pt x="72" y="512"/>
                    <a:pt x="156" y="512"/>
                  </a:cubicBezTo>
                  <a:cubicBezTo>
                    <a:pt x="251" y="512"/>
                    <a:pt x="322" y="429"/>
                    <a:pt x="322" y="346"/>
                  </a:cubicBezTo>
                  <a:lnTo>
                    <a:pt x="322" y="167"/>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66"/>
            <p:cNvSpPr/>
            <p:nvPr/>
          </p:nvSpPr>
          <p:spPr>
            <a:xfrm>
              <a:off x="5013920" y="2115122"/>
              <a:ext cx="45302" cy="16157"/>
            </a:xfrm>
            <a:custGeom>
              <a:avLst/>
              <a:gdLst/>
              <a:ahLst/>
              <a:cxnLst/>
              <a:rect l="l" t="t" r="r" b="b"/>
              <a:pathLst>
                <a:path w="1430" h="510" extrusionOk="0">
                  <a:moveTo>
                    <a:pt x="183" y="1"/>
                  </a:moveTo>
                  <a:cubicBezTo>
                    <a:pt x="140" y="1"/>
                    <a:pt x="96" y="15"/>
                    <a:pt x="60" y="45"/>
                  </a:cubicBezTo>
                  <a:cubicBezTo>
                    <a:pt x="0" y="105"/>
                    <a:pt x="0" y="212"/>
                    <a:pt x="60" y="283"/>
                  </a:cubicBezTo>
                  <a:cubicBezTo>
                    <a:pt x="203" y="414"/>
                    <a:pt x="441" y="510"/>
                    <a:pt x="691" y="510"/>
                  </a:cubicBezTo>
                  <a:cubicBezTo>
                    <a:pt x="953" y="510"/>
                    <a:pt x="1203" y="414"/>
                    <a:pt x="1334" y="283"/>
                  </a:cubicBezTo>
                  <a:cubicBezTo>
                    <a:pt x="1429" y="212"/>
                    <a:pt x="1429" y="105"/>
                    <a:pt x="1370" y="45"/>
                  </a:cubicBezTo>
                  <a:cubicBezTo>
                    <a:pt x="1334" y="15"/>
                    <a:pt x="1292" y="1"/>
                    <a:pt x="1251" y="1"/>
                  </a:cubicBezTo>
                  <a:cubicBezTo>
                    <a:pt x="1209" y="1"/>
                    <a:pt x="1167" y="15"/>
                    <a:pt x="1132" y="45"/>
                  </a:cubicBezTo>
                  <a:cubicBezTo>
                    <a:pt x="1072" y="105"/>
                    <a:pt x="917" y="176"/>
                    <a:pt x="715" y="176"/>
                  </a:cubicBezTo>
                  <a:cubicBezTo>
                    <a:pt x="500" y="176"/>
                    <a:pt x="358" y="105"/>
                    <a:pt x="298" y="45"/>
                  </a:cubicBez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66"/>
            <p:cNvSpPr/>
            <p:nvPr/>
          </p:nvSpPr>
          <p:spPr>
            <a:xfrm>
              <a:off x="4897750" y="1968317"/>
              <a:ext cx="279132" cy="358364"/>
            </a:xfrm>
            <a:custGeom>
              <a:avLst/>
              <a:gdLst/>
              <a:ahLst/>
              <a:cxnLst/>
              <a:rect l="l" t="t" r="r" b="b"/>
              <a:pathLst>
                <a:path w="8811" h="11312" extrusionOk="0">
                  <a:moveTo>
                    <a:pt x="6108" y="357"/>
                  </a:moveTo>
                  <a:cubicBezTo>
                    <a:pt x="6263" y="357"/>
                    <a:pt x="6418" y="476"/>
                    <a:pt x="6465" y="643"/>
                  </a:cubicBezTo>
                  <a:lnTo>
                    <a:pt x="6668" y="1441"/>
                  </a:lnTo>
                  <a:lnTo>
                    <a:pt x="6180" y="1441"/>
                  </a:lnTo>
                  <a:cubicBezTo>
                    <a:pt x="6084" y="1441"/>
                    <a:pt x="6013" y="1524"/>
                    <a:pt x="6013" y="1607"/>
                  </a:cubicBezTo>
                  <a:cubicBezTo>
                    <a:pt x="6013" y="1703"/>
                    <a:pt x="6084" y="1774"/>
                    <a:pt x="6180" y="1774"/>
                  </a:cubicBezTo>
                  <a:lnTo>
                    <a:pt x="6763" y="1774"/>
                  </a:lnTo>
                  <a:lnTo>
                    <a:pt x="6846" y="2143"/>
                  </a:lnTo>
                  <a:lnTo>
                    <a:pt x="1965" y="2143"/>
                  </a:lnTo>
                  <a:lnTo>
                    <a:pt x="2024" y="1774"/>
                  </a:lnTo>
                  <a:lnTo>
                    <a:pt x="5430" y="1774"/>
                  </a:lnTo>
                  <a:cubicBezTo>
                    <a:pt x="5525" y="1774"/>
                    <a:pt x="5596" y="1703"/>
                    <a:pt x="5596" y="1607"/>
                  </a:cubicBezTo>
                  <a:cubicBezTo>
                    <a:pt x="5596" y="1524"/>
                    <a:pt x="5525" y="1441"/>
                    <a:pt x="5430" y="1441"/>
                  </a:cubicBezTo>
                  <a:lnTo>
                    <a:pt x="2120" y="1441"/>
                  </a:lnTo>
                  <a:lnTo>
                    <a:pt x="2322" y="643"/>
                  </a:lnTo>
                  <a:cubicBezTo>
                    <a:pt x="2370" y="476"/>
                    <a:pt x="2513" y="357"/>
                    <a:pt x="2679" y="357"/>
                  </a:cubicBezTo>
                  <a:close/>
                  <a:moveTo>
                    <a:pt x="2262" y="2477"/>
                  </a:moveTo>
                  <a:lnTo>
                    <a:pt x="2262" y="3012"/>
                  </a:lnTo>
                  <a:cubicBezTo>
                    <a:pt x="2262" y="3120"/>
                    <a:pt x="2179" y="3203"/>
                    <a:pt x="2072" y="3203"/>
                  </a:cubicBezTo>
                  <a:lnTo>
                    <a:pt x="1881" y="3203"/>
                  </a:lnTo>
                  <a:lnTo>
                    <a:pt x="1881" y="2477"/>
                  </a:lnTo>
                  <a:close/>
                  <a:moveTo>
                    <a:pt x="6858" y="2477"/>
                  </a:moveTo>
                  <a:lnTo>
                    <a:pt x="6858" y="3203"/>
                  </a:lnTo>
                  <a:lnTo>
                    <a:pt x="6668" y="3203"/>
                  </a:lnTo>
                  <a:cubicBezTo>
                    <a:pt x="6561" y="3203"/>
                    <a:pt x="6477" y="3108"/>
                    <a:pt x="6477" y="3012"/>
                  </a:cubicBezTo>
                  <a:lnTo>
                    <a:pt x="6477" y="2477"/>
                  </a:lnTo>
                  <a:close/>
                  <a:moveTo>
                    <a:pt x="6144" y="2489"/>
                  </a:moveTo>
                  <a:lnTo>
                    <a:pt x="6144" y="3024"/>
                  </a:lnTo>
                  <a:cubicBezTo>
                    <a:pt x="6144" y="3310"/>
                    <a:pt x="6382" y="3548"/>
                    <a:pt x="6668" y="3548"/>
                  </a:cubicBezTo>
                  <a:lnTo>
                    <a:pt x="6942" y="3548"/>
                  </a:lnTo>
                  <a:cubicBezTo>
                    <a:pt x="7013" y="3548"/>
                    <a:pt x="7085" y="3572"/>
                    <a:pt x="7144" y="3632"/>
                  </a:cubicBezTo>
                  <a:cubicBezTo>
                    <a:pt x="7204" y="3691"/>
                    <a:pt x="7215" y="3774"/>
                    <a:pt x="7215" y="3846"/>
                  </a:cubicBezTo>
                  <a:cubicBezTo>
                    <a:pt x="7204" y="3977"/>
                    <a:pt x="7073" y="4096"/>
                    <a:pt x="6918" y="4096"/>
                  </a:cubicBezTo>
                  <a:lnTo>
                    <a:pt x="6846" y="4096"/>
                  </a:lnTo>
                  <a:lnTo>
                    <a:pt x="6846" y="4084"/>
                  </a:lnTo>
                  <a:cubicBezTo>
                    <a:pt x="6846" y="3989"/>
                    <a:pt x="6775" y="3917"/>
                    <a:pt x="6680" y="3917"/>
                  </a:cubicBezTo>
                  <a:cubicBezTo>
                    <a:pt x="6596" y="3917"/>
                    <a:pt x="6525" y="3989"/>
                    <a:pt x="6525" y="4084"/>
                  </a:cubicBezTo>
                  <a:cubicBezTo>
                    <a:pt x="6525" y="5263"/>
                    <a:pt x="5572" y="6215"/>
                    <a:pt x="4394" y="6215"/>
                  </a:cubicBezTo>
                  <a:cubicBezTo>
                    <a:pt x="3203" y="6215"/>
                    <a:pt x="2251" y="5263"/>
                    <a:pt x="2251" y="4084"/>
                  </a:cubicBezTo>
                  <a:cubicBezTo>
                    <a:pt x="2251" y="3989"/>
                    <a:pt x="2179" y="3917"/>
                    <a:pt x="2084" y="3917"/>
                  </a:cubicBezTo>
                  <a:cubicBezTo>
                    <a:pt x="2001" y="3917"/>
                    <a:pt x="1917" y="3989"/>
                    <a:pt x="1917" y="4084"/>
                  </a:cubicBezTo>
                  <a:lnTo>
                    <a:pt x="1917" y="4096"/>
                  </a:lnTo>
                  <a:lnTo>
                    <a:pt x="1822" y="4096"/>
                  </a:lnTo>
                  <a:cubicBezTo>
                    <a:pt x="1739" y="4096"/>
                    <a:pt x="1667" y="4072"/>
                    <a:pt x="1608" y="4013"/>
                  </a:cubicBezTo>
                  <a:cubicBezTo>
                    <a:pt x="1548" y="3953"/>
                    <a:pt x="1536" y="3870"/>
                    <a:pt x="1536" y="3798"/>
                  </a:cubicBezTo>
                  <a:cubicBezTo>
                    <a:pt x="1548" y="3667"/>
                    <a:pt x="1679" y="3548"/>
                    <a:pt x="1834" y="3548"/>
                  </a:cubicBezTo>
                  <a:lnTo>
                    <a:pt x="2072" y="3548"/>
                  </a:lnTo>
                  <a:cubicBezTo>
                    <a:pt x="2358" y="3548"/>
                    <a:pt x="2584" y="3310"/>
                    <a:pt x="2584" y="3024"/>
                  </a:cubicBezTo>
                  <a:lnTo>
                    <a:pt x="2584" y="2489"/>
                  </a:lnTo>
                  <a:close/>
                  <a:moveTo>
                    <a:pt x="2989" y="6894"/>
                  </a:moveTo>
                  <a:cubicBezTo>
                    <a:pt x="3013" y="6894"/>
                    <a:pt x="3024" y="6894"/>
                    <a:pt x="3036" y="6906"/>
                  </a:cubicBezTo>
                  <a:cubicBezTo>
                    <a:pt x="3227" y="7120"/>
                    <a:pt x="3513" y="7263"/>
                    <a:pt x="3858" y="7358"/>
                  </a:cubicBezTo>
                  <a:lnTo>
                    <a:pt x="3858" y="7370"/>
                  </a:lnTo>
                  <a:lnTo>
                    <a:pt x="3858" y="8120"/>
                  </a:lnTo>
                  <a:cubicBezTo>
                    <a:pt x="3334" y="8025"/>
                    <a:pt x="2858" y="7799"/>
                    <a:pt x="2536" y="7465"/>
                  </a:cubicBezTo>
                  <a:lnTo>
                    <a:pt x="2929" y="6918"/>
                  </a:lnTo>
                  <a:cubicBezTo>
                    <a:pt x="2953" y="6906"/>
                    <a:pt x="2965" y="6894"/>
                    <a:pt x="2989" y="6894"/>
                  </a:cubicBezTo>
                  <a:close/>
                  <a:moveTo>
                    <a:pt x="5763" y="6894"/>
                  </a:moveTo>
                  <a:cubicBezTo>
                    <a:pt x="5775" y="6894"/>
                    <a:pt x="5799" y="6906"/>
                    <a:pt x="5822" y="6918"/>
                  </a:cubicBezTo>
                  <a:lnTo>
                    <a:pt x="6227" y="7465"/>
                  </a:lnTo>
                  <a:cubicBezTo>
                    <a:pt x="5894" y="7799"/>
                    <a:pt x="5418" y="8025"/>
                    <a:pt x="4894" y="8120"/>
                  </a:cubicBezTo>
                  <a:lnTo>
                    <a:pt x="4894" y="7370"/>
                  </a:lnTo>
                  <a:lnTo>
                    <a:pt x="4894" y="7358"/>
                  </a:lnTo>
                  <a:cubicBezTo>
                    <a:pt x="5239" y="7263"/>
                    <a:pt x="5525" y="7120"/>
                    <a:pt x="5715" y="6906"/>
                  </a:cubicBezTo>
                  <a:cubicBezTo>
                    <a:pt x="5727" y="6894"/>
                    <a:pt x="5751" y="6894"/>
                    <a:pt x="5763" y="6894"/>
                  </a:cubicBezTo>
                  <a:close/>
                  <a:moveTo>
                    <a:pt x="5465" y="6299"/>
                  </a:moveTo>
                  <a:lnTo>
                    <a:pt x="5465" y="6727"/>
                  </a:lnTo>
                  <a:cubicBezTo>
                    <a:pt x="5310" y="6882"/>
                    <a:pt x="5096" y="6989"/>
                    <a:pt x="4834" y="7049"/>
                  </a:cubicBezTo>
                  <a:cubicBezTo>
                    <a:pt x="4668" y="7084"/>
                    <a:pt x="4572" y="7227"/>
                    <a:pt x="4572" y="7370"/>
                  </a:cubicBezTo>
                  <a:lnTo>
                    <a:pt x="4572" y="8144"/>
                  </a:lnTo>
                  <a:cubicBezTo>
                    <a:pt x="4513" y="8150"/>
                    <a:pt x="4450" y="8153"/>
                    <a:pt x="4388" y="8153"/>
                  </a:cubicBezTo>
                  <a:cubicBezTo>
                    <a:pt x="4325" y="8153"/>
                    <a:pt x="4263" y="8150"/>
                    <a:pt x="4203" y="8144"/>
                  </a:cubicBezTo>
                  <a:lnTo>
                    <a:pt x="4203" y="7370"/>
                  </a:lnTo>
                  <a:cubicBezTo>
                    <a:pt x="4203" y="7203"/>
                    <a:pt x="4096" y="7072"/>
                    <a:pt x="3941" y="7049"/>
                  </a:cubicBezTo>
                  <a:cubicBezTo>
                    <a:pt x="3691" y="6989"/>
                    <a:pt x="3465" y="6870"/>
                    <a:pt x="3322" y="6727"/>
                  </a:cubicBezTo>
                  <a:lnTo>
                    <a:pt x="3322" y="6299"/>
                  </a:lnTo>
                  <a:cubicBezTo>
                    <a:pt x="3644" y="6465"/>
                    <a:pt x="4001" y="6549"/>
                    <a:pt x="4394" y="6549"/>
                  </a:cubicBezTo>
                  <a:cubicBezTo>
                    <a:pt x="4775" y="6549"/>
                    <a:pt x="5132" y="6465"/>
                    <a:pt x="5465" y="6299"/>
                  </a:cubicBezTo>
                  <a:close/>
                  <a:moveTo>
                    <a:pt x="2691" y="0"/>
                  </a:moveTo>
                  <a:cubicBezTo>
                    <a:pt x="2382" y="0"/>
                    <a:pt x="2096" y="226"/>
                    <a:pt x="2024" y="524"/>
                  </a:cubicBezTo>
                  <a:lnTo>
                    <a:pt x="1596" y="2250"/>
                  </a:lnTo>
                  <a:lnTo>
                    <a:pt x="1596" y="2298"/>
                  </a:lnTo>
                  <a:lnTo>
                    <a:pt x="1596" y="3251"/>
                  </a:lnTo>
                  <a:cubicBezTo>
                    <a:pt x="1393" y="3334"/>
                    <a:pt x="1262" y="3512"/>
                    <a:pt x="1239" y="3727"/>
                  </a:cubicBezTo>
                  <a:cubicBezTo>
                    <a:pt x="1215" y="3905"/>
                    <a:pt x="1274" y="4072"/>
                    <a:pt x="1381" y="4203"/>
                  </a:cubicBezTo>
                  <a:cubicBezTo>
                    <a:pt x="1500" y="4334"/>
                    <a:pt x="1667" y="4394"/>
                    <a:pt x="1834" y="4394"/>
                  </a:cubicBezTo>
                  <a:lnTo>
                    <a:pt x="1953" y="4394"/>
                  </a:lnTo>
                  <a:cubicBezTo>
                    <a:pt x="2048" y="5096"/>
                    <a:pt x="2441" y="5691"/>
                    <a:pt x="2989" y="6072"/>
                  </a:cubicBezTo>
                  <a:lnTo>
                    <a:pt x="2989" y="6537"/>
                  </a:lnTo>
                  <a:cubicBezTo>
                    <a:pt x="2870" y="6537"/>
                    <a:pt x="2763" y="6596"/>
                    <a:pt x="2691" y="6703"/>
                  </a:cubicBezTo>
                  <a:lnTo>
                    <a:pt x="2215" y="7346"/>
                  </a:lnTo>
                  <a:lnTo>
                    <a:pt x="881" y="7739"/>
                  </a:lnTo>
                  <a:cubicBezTo>
                    <a:pt x="357" y="7894"/>
                    <a:pt x="0" y="8382"/>
                    <a:pt x="0" y="8918"/>
                  </a:cubicBezTo>
                  <a:lnTo>
                    <a:pt x="0" y="11132"/>
                  </a:lnTo>
                  <a:cubicBezTo>
                    <a:pt x="0" y="11228"/>
                    <a:pt x="72" y="11299"/>
                    <a:pt x="167" y="11299"/>
                  </a:cubicBezTo>
                  <a:cubicBezTo>
                    <a:pt x="250" y="11299"/>
                    <a:pt x="322" y="11228"/>
                    <a:pt x="322" y="11132"/>
                  </a:cubicBezTo>
                  <a:lnTo>
                    <a:pt x="322" y="8918"/>
                  </a:lnTo>
                  <a:cubicBezTo>
                    <a:pt x="322" y="8513"/>
                    <a:pt x="596" y="8180"/>
                    <a:pt x="965" y="8061"/>
                  </a:cubicBezTo>
                  <a:lnTo>
                    <a:pt x="2322" y="7656"/>
                  </a:lnTo>
                  <a:cubicBezTo>
                    <a:pt x="2501" y="7846"/>
                    <a:pt x="2727" y="8001"/>
                    <a:pt x="2977" y="8132"/>
                  </a:cubicBezTo>
                  <a:lnTo>
                    <a:pt x="2286" y="8132"/>
                  </a:lnTo>
                  <a:cubicBezTo>
                    <a:pt x="1810" y="8132"/>
                    <a:pt x="1417" y="8513"/>
                    <a:pt x="1417" y="9001"/>
                  </a:cubicBezTo>
                  <a:cubicBezTo>
                    <a:pt x="1417" y="9096"/>
                    <a:pt x="1489" y="9168"/>
                    <a:pt x="1572" y="9168"/>
                  </a:cubicBezTo>
                  <a:cubicBezTo>
                    <a:pt x="1667" y="9168"/>
                    <a:pt x="1739" y="9096"/>
                    <a:pt x="1739" y="9001"/>
                  </a:cubicBezTo>
                  <a:cubicBezTo>
                    <a:pt x="1739" y="8704"/>
                    <a:pt x="1977" y="8465"/>
                    <a:pt x="2274" y="8465"/>
                  </a:cubicBezTo>
                  <a:lnTo>
                    <a:pt x="4406" y="8465"/>
                  </a:lnTo>
                  <a:cubicBezTo>
                    <a:pt x="5239" y="8465"/>
                    <a:pt x="6001" y="8168"/>
                    <a:pt x="6489" y="7668"/>
                  </a:cubicBezTo>
                  <a:lnTo>
                    <a:pt x="7847" y="8073"/>
                  </a:lnTo>
                  <a:cubicBezTo>
                    <a:pt x="8216" y="8168"/>
                    <a:pt x="8478" y="8537"/>
                    <a:pt x="8478" y="8930"/>
                  </a:cubicBezTo>
                  <a:lnTo>
                    <a:pt x="8478" y="11144"/>
                  </a:lnTo>
                  <a:cubicBezTo>
                    <a:pt x="8478" y="11240"/>
                    <a:pt x="8561" y="11311"/>
                    <a:pt x="8644" y="11311"/>
                  </a:cubicBezTo>
                  <a:cubicBezTo>
                    <a:pt x="8739" y="11311"/>
                    <a:pt x="8811" y="11240"/>
                    <a:pt x="8811" y="11144"/>
                  </a:cubicBezTo>
                  <a:lnTo>
                    <a:pt x="8811" y="8930"/>
                  </a:lnTo>
                  <a:cubicBezTo>
                    <a:pt x="8787" y="8394"/>
                    <a:pt x="8430" y="7918"/>
                    <a:pt x="7906" y="7775"/>
                  </a:cubicBezTo>
                  <a:lnTo>
                    <a:pt x="6561" y="7370"/>
                  </a:lnTo>
                  <a:lnTo>
                    <a:pt x="6084" y="6727"/>
                  </a:lnTo>
                  <a:cubicBezTo>
                    <a:pt x="6013" y="6644"/>
                    <a:pt x="5906" y="6584"/>
                    <a:pt x="5787" y="6572"/>
                  </a:cubicBezTo>
                  <a:lnTo>
                    <a:pt x="5787" y="6108"/>
                  </a:lnTo>
                  <a:cubicBezTo>
                    <a:pt x="6346" y="5715"/>
                    <a:pt x="6727" y="5120"/>
                    <a:pt x="6834" y="4417"/>
                  </a:cubicBezTo>
                  <a:lnTo>
                    <a:pt x="6942" y="4417"/>
                  </a:lnTo>
                  <a:cubicBezTo>
                    <a:pt x="7263" y="4417"/>
                    <a:pt x="7537" y="4179"/>
                    <a:pt x="7561" y="3870"/>
                  </a:cubicBezTo>
                  <a:cubicBezTo>
                    <a:pt x="7573" y="3691"/>
                    <a:pt x="7513" y="3524"/>
                    <a:pt x="7418" y="3393"/>
                  </a:cubicBezTo>
                  <a:cubicBezTo>
                    <a:pt x="7346" y="3334"/>
                    <a:pt x="7299" y="3298"/>
                    <a:pt x="7215" y="3251"/>
                  </a:cubicBezTo>
                  <a:lnTo>
                    <a:pt x="7215" y="2298"/>
                  </a:lnTo>
                  <a:lnTo>
                    <a:pt x="7215" y="2250"/>
                  </a:lnTo>
                  <a:lnTo>
                    <a:pt x="6787" y="524"/>
                  </a:lnTo>
                  <a:cubicBezTo>
                    <a:pt x="6715" y="214"/>
                    <a:pt x="6430" y="0"/>
                    <a:pt x="6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66"/>
            <p:cNvSpPr/>
            <p:nvPr/>
          </p:nvSpPr>
          <p:spPr>
            <a:xfrm>
              <a:off x="4992030" y="2058827"/>
              <a:ext cx="21923" cy="10581"/>
            </a:xfrm>
            <a:custGeom>
              <a:avLst/>
              <a:gdLst/>
              <a:ahLst/>
              <a:cxnLst/>
              <a:rect l="l" t="t" r="r" b="b"/>
              <a:pathLst>
                <a:path w="692" h="334" extrusionOk="0">
                  <a:moveTo>
                    <a:pt x="168" y="1"/>
                  </a:moveTo>
                  <a:cubicBezTo>
                    <a:pt x="72" y="1"/>
                    <a:pt x="1" y="84"/>
                    <a:pt x="1" y="167"/>
                  </a:cubicBezTo>
                  <a:cubicBezTo>
                    <a:pt x="1" y="263"/>
                    <a:pt x="72" y="334"/>
                    <a:pt x="168" y="334"/>
                  </a:cubicBezTo>
                  <a:lnTo>
                    <a:pt x="525" y="334"/>
                  </a:lnTo>
                  <a:cubicBezTo>
                    <a:pt x="608" y="334"/>
                    <a:pt x="691" y="263"/>
                    <a:pt x="691" y="167"/>
                  </a:cubicBezTo>
                  <a:cubicBezTo>
                    <a:pt x="691" y="60"/>
                    <a:pt x="608"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66"/>
            <p:cNvSpPr/>
            <p:nvPr/>
          </p:nvSpPr>
          <p:spPr>
            <a:xfrm>
              <a:off x="5059191" y="2058827"/>
              <a:ext cx="21511" cy="10581"/>
            </a:xfrm>
            <a:custGeom>
              <a:avLst/>
              <a:gdLst/>
              <a:ahLst/>
              <a:cxnLst/>
              <a:rect l="l" t="t" r="r" b="b"/>
              <a:pathLst>
                <a:path w="679" h="334" extrusionOk="0">
                  <a:moveTo>
                    <a:pt x="155" y="1"/>
                  </a:moveTo>
                  <a:cubicBezTo>
                    <a:pt x="72" y="1"/>
                    <a:pt x="0" y="84"/>
                    <a:pt x="0" y="167"/>
                  </a:cubicBezTo>
                  <a:cubicBezTo>
                    <a:pt x="0" y="263"/>
                    <a:pt x="72" y="334"/>
                    <a:pt x="155" y="334"/>
                  </a:cubicBezTo>
                  <a:lnTo>
                    <a:pt x="512" y="334"/>
                  </a:lnTo>
                  <a:cubicBezTo>
                    <a:pt x="607" y="334"/>
                    <a:pt x="679" y="263"/>
                    <a:pt x="679" y="167"/>
                  </a:cubicBezTo>
                  <a:cubicBezTo>
                    <a:pt x="679" y="60"/>
                    <a:pt x="607"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66"/>
            <p:cNvSpPr/>
            <p:nvPr/>
          </p:nvSpPr>
          <p:spPr>
            <a:xfrm>
              <a:off x="4941500" y="2271558"/>
              <a:ext cx="10581" cy="55123"/>
            </a:xfrm>
            <a:custGeom>
              <a:avLst/>
              <a:gdLst/>
              <a:ahLst/>
              <a:cxnLst/>
              <a:rect l="l" t="t" r="r" b="b"/>
              <a:pathLst>
                <a:path w="334" h="1740" extrusionOk="0">
                  <a:moveTo>
                    <a:pt x="167" y="1"/>
                  </a:moveTo>
                  <a:cubicBezTo>
                    <a:pt x="84" y="1"/>
                    <a:pt x="0" y="72"/>
                    <a:pt x="0" y="167"/>
                  </a:cubicBezTo>
                  <a:lnTo>
                    <a:pt x="0" y="1584"/>
                  </a:lnTo>
                  <a:cubicBezTo>
                    <a:pt x="0" y="1668"/>
                    <a:pt x="84" y="1739"/>
                    <a:pt x="167" y="1739"/>
                  </a:cubicBezTo>
                  <a:cubicBezTo>
                    <a:pt x="250" y="1739"/>
                    <a:pt x="334" y="1668"/>
                    <a:pt x="334" y="1584"/>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66"/>
            <p:cNvSpPr/>
            <p:nvPr/>
          </p:nvSpPr>
          <p:spPr>
            <a:xfrm>
              <a:off x="4963739" y="225457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66"/>
            <p:cNvSpPr/>
            <p:nvPr/>
          </p:nvSpPr>
          <p:spPr>
            <a:xfrm>
              <a:off x="5098791" y="225457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66"/>
            <p:cNvSpPr/>
            <p:nvPr/>
          </p:nvSpPr>
          <p:spPr>
            <a:xfrm>
              <a:off x="5098791" y="228286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66"/>
            <p:cNvSpPr/>
            <p:nvPr/>
          </p:nvSpPr>
          <p:spPr>
            <a:xfrm>
              <a:off x="4963739" y="228286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66"/>
            <p:cNvSpPr/>
            <p:nvPr/>
          </p:nvSpPr>
          <p:spPr>
            <a:xfrm>
              <a:off x="5098791" y="2310778"/>
              <a:ext cx="10201" cy="10233"/>
            </a:xfrm>
            <a:custGeom>
              <a:avLst/>
              <a:gdLst/>
              <a:ahLst/>
              <a:cxnLst/>
              <a:rect l="l" t="t" r="r" b="b"/>
              <a:pathLst>
                <a:path w="322" h="323" extrusionOk="0">
                  <a:moveTo>
                    <a:pt x="155" y="1"/>
                  </a:moveTo>
                  <a:cubicBezTo>
                    <a:pt x="72" y="1"/>
                    <a:pt x="0" y="72"/>
                    <a:pt x="0" y="168"/>
                  </a:cubicBezTo>
                  <a:cubicBezTo>
                    <a:pt x="0" y="251"/>
                    <a:pt x="72" y="322"/>
                    <a:pt x="155" y="322"/>
                  </a:cubicBezTo>
                  <a:cubicBezTo>
                    <a:pt x="250" y="322"/>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66"/>
            <p:cNvSpPr/>
            <p:nvPr/>
          </p:nvSpPr>
          <p:spPr>
            <a:xfrm>
              <a:off x="4963739" y="2310778"/>
              <a:ext cx="10233" cy="10233"/>
            </a:xfrm>
            <a:custGeom>
              <a:avLst/>
              <a:gdLst/>
              <a:ahLst/>
              <a:cxnLst/>
              <a:rect l="l" t="t" r="r" b="b"/>
              <a:pathLst>
                <a:path w="323" h="323" extrusionOk="0">
                  <a:moveTo>
                    <a:pt x="168" y="1"/>
                  </a:moveTo>
                  <a:cubicBezTo>
                    <a:pt x="72" y="1"/>
                    <a:pt x="1" y="72"/>
                    <a:pt x="1" y="168"/>
                  </a:cubicBezTo>
                  <a:cubicBezTo>
                    <a:pt x="1" y="251"/>
                    <a:pt x="72" y="322"/>
                    <a:pt x="168" y="322"/>
                  </a:cubicBezTo>
                  <a:cubicBezTo>
                    <a:pt x="251" y="322"/>
                    <a:pt x="322" y="251"/>
                    <a:pt x="322" y="168"/>
                  </a:cubicBezTo>
                  <a:cubicBezTo>
                    <a:pt x="322"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7" name="Google Shape;11047;p66"/>
          <p:cNvSpPr/>
          <p:nvPr/>
        </p:nvSpPr>
        <p:spPr>
          <a:xfrm>
            <a:off x="872362" y="1513044"/>
            <a:ext cx="325164" cy="347783"/>
          </a:xfrm>
          <a:custGeom>
            <a:avLst/>
            <a:gdLst/>
            <a:ahLst/>
            <a:cxnLst/>
            <a:rect l="l" t="t" r="r" b="b"/>
            <a:pathLst>
              <a:path w="10264" h="10978" extrusionOk="0">
                <a:moveTo>
                  <a:pt x="3096" y="310"/>
                </a:moveTo>
                <a:lnTo>
                  <a:pt x="3096" y="381"/>
                </a:lnTo>
                <a:lnTo>
                  <a:pt x="3096" y="3870"/>
                </a:lnTo>
                <a:cubicBezTo>
                  <a:pt x="3096" y="4787"/>
                  <a:pt x="3811" y="5549"/>
                  <a:pt x="4704" y="5644"/>
                </a:cubicBezTo>
                <a:lnTo>
                  <a:pt x="4704" y="6965"/>
                </a:lnTo>
                <a:lnTo>
                  <a:pt x="2656" y="6965"/>
                </a:lnTo>
                <a:lnTo>
                  <a:pt x="2656" y="310"/>
                </a:lnTo>
                <a:close/>
                <a:moveTo>
                  <a:pt x="7585" y="310"/>
                </a:moveTo>
                <a:lnTo>
                  <a:pt x="7585" y="6965"/>
                </a:lnTo>
                <a:lnTo>
                  <a:pt x="5549" y="6965"/>
                </a:lnTo>
                <a:lnTo>
                  <a:pt x="5549" y="5644"/>
                </a:lnTo>
                <a:cubicBezTo>
                  <a:pt x="6454" y="5549"/>
                  <a:pt x="7168" y="4787"/>
                  <a:pt x="7168" y="3870"/>
                </a:cubicBezTo>
                <a:lnTo>
                  <a:pt x="7168" y="381"/>
                </a:lnTo>
                <a:lnTo>
                  <a:pt x="7168" y="310"/>
                </a:lnTo>
                <a:close/>
                <a:moveTo>
                  <a:pt x="2370" y="310"/>
                </a:moveTo>
                <a:lnTo>
                  <a:pt x="2370" y="7132"/>
                </a:lnTo>
                <a:cubicBezTo>
                  <a:pt x="2370" y="7215"/>
                  <a:pt x="2453" y="7287"/>
                  <a:pt x="2537" y="7287"/>
                </a:cubicBezTo>
                <a:lnTo>
                  <a:pt x="4728" y="7287"/>
                </a:lnTo>
                <a:lnTo>
                  <a:pt x="4728" y="7823"/>
                </a:lnTo>
                <a:lnTo>
                  <a:pt x="334" y="7823"/>
                </a:lnTo>
                <a:lnTo>
                  <a:pt x="334" y="7287"/>
                </a:lnTo>
                <a:lnTo>
                  <a:pt x="1668" y="7287"/>
                </a:lnTo>
                <a:cubicBezTo>
                  <a:pt x="1751" y="7287"/>
                  <a:pt x="1822" y="7215"/>
                  <a:pt x="1822" y="7132"/>
                </a:cubicBezTo>
                <a:lnTo>
                  <a:pt x="1822" y="6692"/>
                </a:lnTo>
                <a:cubicBezTo>
                  <a:pt x="1822" y="6608"/>
                  <a:pt x="1751" y="6537"/>
                  <a:pt x="1668" y="6537"/>
                </a:cubicBezTo>
                <a:cubicBezTo>
                  <a:pt x="1572" y="6537"/>
                  <a:pt x="1501" y="6608"/>
                  <a:pt x="1501" y="6692"/>
                </a:cubicBezTo>
                <a:lnTo>
                  <a:pt x="1501" y="6965"/>
                </a:lnTo>
                <a:lnTo>
                  <a:pt x="322" y="6965"/>
                </a:lnTo>
                <a:lnTo>
                  <a:pt x="322" y="5501"/>
                </a:lnTo>
                <a:cubicBezTo>
                  <a:pt x="596" y="5477"/>
                  <a:pt x="846" y="5346"/>
                  <a:pt x="1049" y="5144"/>
                </a:cubicBezTo>
                <a:cubicBezTo>
                  <a:pt x="1287" y="4906"/>
                  <a:pt x="1430" y="4596"/>
                  <a:pt x="1430" y="4275"/>
                </a:cubicBezTo>
                <a:lnTo>
                  <a:pt x="1430" y="310"/>
                </a:lnTo>
                <a:lnTo>
                  <a:pt x="1513" y="310"/>
                </a:lnTo>
                <a:lnTo>
                  <a:pt x="1513" y="6061"/>
                </a:lnTo>
                <a:cubicBezTo>
                  <a:pt x="1513" y="6144"/>
                  <a:pt x="1584" y="6215"/>
                  <a:pt x="1680" y="6215"/>
                </a:cubicBezTo>
                <a:cubicBezTo>
                  <a:pt x="1763" y="6215"/>
                  <a:pt x="1846" y="6144"/>
                  <a:pt x="1846" y="6061"/>
                </a:cubicBezTo>
                <a:lnTo>
                  <a:pt x="1846" y="310"/>
                </a:lnTo>
                <a:close/>
                <a:moveTo>
                  <a:pt x="8430" y="310"/>
                </a:moveTo>
                <a:lnTo>
                  <a:pt x="8430" y="7132"/>
                </a:lnTo>
                <a:cubicBezTo>
                  <a:pt x="8430" y="7215"/>
                  <a:pt x="8502" y="7287"/>
                  <a:pt x="8597" y="7287"/>
                </a:cubicBezTo>
                <a:lnTo>
                  <a:pt x="9943" y="7287"/>
                </a:lnTo>
                <a:lnTo>
                  <a:pt x="9943" y="7823"/>
                </a:lnTo>
                <a:lnTo>
                  <a:pt x="5549" y="7823"/>
                </a:lnTo>
                <a:lnTo>
                  <a:pt x="5549" y="7287"/>
                </a:lnTo>
                <a:lnTo>
                  <a:pt x="7728" y="7287"/>
                </a:lnTo>
                <a:cubicBezTo>
                  <a:pt x="7823" y="7287"/>
                  <a:pt x="7895" y="7215"/>
                  <a:pt x="7895" y="7132"/>
                </a:cubicBezTo>
                <a:lnTo>
                  <a:pt x="7895" y="310"/>
                </a:lnTo>
                <a:close/>
                <a:moveTo>
                  <a:pt x="4716" y="8144"/>
                </a:moveTo>
                <a:lnTo>
                  <a:pt x="4716" y="8751"/>
                </a:lnTo>
                <a:lnTo>
                  <a:pt x="322" y="8751"/>
                </a:lnTo>
                <a:lnTo>
                  <a:pt x="322" y="8144"/>
                </a:lnTo>
                <a:close/>
                <a:moveTo>
                  <a:pt x="9943" y="8144"/>
                </a:moveTo>
                <a:lnTo>
                  <a:pt x="9943" y="8751"/>
                </a:lnTo>
                <a:lnTo>
                  <a:pt x="5549" y="8751"/>
                </a:lnTo>
                <a:lnTo>
                  <a:pt x="5549" y="8144"/>
                </a:lnTo>
                <a:close/>
                <a:moveTo>
                  <a:pt x="4716" y="9073"/>
                </a:moveTo>
                <a:lnTo>
                  <a:pt x="4716" y="9609"/>
                </a:lnTo>
                <a:lnTo>
                  <a:pt x="322" y="9609"/>
                </a:lnTo>
                <a:lnTo>
                  <a:pt x="322" y="9073"/>
                </a:lnTo>
                <a:close/>
                <a:moveTo>
                  <a:pt x="9943" y="9073"/>
                </a:moveTo>
                <a:lnTo>
                  <a:pt x="9943" y="9609"/>
                </a:lnTo>
                <a:lnTo>
                  <a:pt x="5549" y="9609"/>
                </a:lnTo>
                <a:lnTo>
                  <a:pt x="5549" y="9073"/>
                </a:lnTo>
                <a:close/>
                <a:moveTo>
                  <a:pt x="6823" y="619"/>
                </a:moveTo>
                <a:lnTo>
                  <a:pt x="6823" y="3834"/>
                </a:lnTo>
                <a:cubicBezTo>
                  <a:pt x="6847" y="4668"/>
                  <a:pt x="6192" y="5322"/>
                  <a:pt x="5394" y="5322"/>
                </a:cubicBezTo>
                <a:cubicBezTo>
                  <a:pt x="5311" y="5322"/>
                  <a:pt x="5240" y="5406"/>
                  <a:pt x="5240" y="5489"/>
                </a:cubicBezTo>
                <a:lnTo>
                  <a:pt x="5240" y="7132"/>
                </a:lnTo>
                <a:lnTo>
                  <a:pt x="5240" y="7977"/>
                </a:lnTo>
                <a:lnTo>
                  <a:pt x="5240" y="8918"/>
                </a:lnTo>
                <a:lnTo>
                  <a:pt x="5240" y="9763"/>
                </a:lnTo>
                <a:lnTo>
                  <a:pt x="5240" y="10644"/>
                </a:lnTo>
                <a:lnTo>
                  <a:pt x="5025" y="10644"/>
                </a:lnTo>
                <a:lnTo>
                  <a:pt x="5025" y="9752"/>
                </a:lnTo>
                <a:lnTo>
                  <a:pt x="5025" y="8894"/>
                </a:lnTo>
                <a:lnTo>
                  <a:pt x="5025" y="7966"/>
                </a:lnTo>
                <a:lnTo>
                  <a:pt x="5025" y="7108"/>
                </a:lnTo>
                <a:lnTo>
                  <a:pt x="5025" y="5465"/>
                </a:lnTo>
                <a:cubicBezTo>
                  <a:pt x="5025" y="5370"/>
                  <a:pt x="4954" y="5299"/>
                  <a:pt x="4859" y="5299"/>
                </a:cubicBezTo>
                <a:cubicBezTo>
                  <a:pt x="4061" y="5299"/>
                  <a:pt x="3406" y="4644"/>
                  <a:pt x="3406" y="3834"/>
                </a:cubicBezTo>
                <a:lnTo>
                  <a:pt x="3406" y="619"/>
                </a:lnTo>
                <a:cubicBezTo>
                  <a:pt x="3942" y="869"/>
                  <a:pt x="4525" y="1012"/>
                  <a:pt x="5120" y="1012"/>
                </a:cubicBezTo>
                <a:cubicBezTo>
                  <a:pt x="5716" y="1012"/>
                  <a:pt x="6287" y="881"/>
                  <a:pt x="6823" y="619"/>
                </a:cubicBezTo>
                <a:close/>
                <a:moveTo>
                  <a:pt x="4716" y="9930"/>
                </a:moveTo>
                <a:lnTo>
                  <a:pt x="4716" y="10656"/>
                </a:lnTo>
                <a:lnTo>
                  <a:pt x="322" y="10656"/>
                </a:lnTo>
                <a:lnTo>
                  <a:pt x="322" y="9930"/>
                </a:lnTo>
                <a:close/>
                <a:moveTo>
                  <a:pt x="1251" y="0"/>
                </a:moveTo>
                <a:cubicBezTo>
                  <a:pt x="1156" y="0"/>
                  <a:pt x="1084" y="72"/>
                  <a:pt x="1084" y="155"/>
                </a:cubicBezTo>
                <a:lnTo>
                  <a:pt x="1084" y="4287"/>
                </a:lnTo>
                <a:cubicBezTo>
                  <a:pt x="1084" y="4537"/>
                  <a:pt x="989" y="4763"/>
                  <a:pt x="810" y="4941"/>
                </a:cubicBezTo>
                <a:cubicBezTo>
                  <a:pt x="632" y="5120"/>
                  <a:pt x="418" y="5203"/>
                  <a:pt x="156" y="5203"/>
                </a:cubicBezTo>
                <a:cubicBezTo>
                  <a:pt x="72" y="5203"/>
                  <a:pt x="1" y="5275"/>
                  <a:pt x="1" y="5370"/>
                </a:cubicBezTo>
                <a:lnTo>
                  <a:pt x="1" y="7144"/>
                </a:lnTo>
                <a:lnTo>
                  <a:pt x="1" y="7989"/>
                </a:lnTo>
                <a:lnTo>
                  <a:pt x="1" y="8930"/>
                </a:lnTo>
                <a:lnTo>
                  <a:pt x="1" y="9775"/>
                </a:lnTo>
                <a:lnTo>
                  <a:pt x="1" y="10811"/>
                </a:lnTo>
                <a:cubicBezTo>
                  <a:pt x="1" y="10906"/>
                  <a:pt x="72" y="10978"/>
                  <a:pt x="156" y="10978"/>
                </a:cubicBezTo>
                <a:lnTo>
                  <a:pt x="8180" y="10978"/>
                </a:lnTo>
                <a:cubicBezTo>
                  <a:pt x="8276" y="10978"/>
                  <a:pt x="8347" y="10906"/>
                  <a:pt x="8347" y="10811"/>
                </a:cubicBezTo>
                <a:cubicBezTo>
                  <a:pt x="8347" y="10728"/>
                  <a:pt x="8276" y="10656"/>
                  <a:pt x="8180" y="10656"/>
                </a:cubicBezTo>
                <a:lnTo>
                  <a:pt x="5549" y="10656"/>
                </a:lnTo>
                <a:lnTo>
                  <a:pt x="5549" y="9918"/>
                </a:lnTo>
                <a:lnTo>
                  <a:pt x="9943" y="9918"/>
                </a:lnTo>
                <a:lnTo>
                  <a:pt x="9943" y="10656"/>
                </a:lnTo>
                <a:lnTo>
                  <a:pt x="8811" y="10656"/>
                </a:lnTo>
                <a:cubicBezTo>
                  <a:pt x="8716" y="10656"/>
                  <a:pt x="8645" y="10728"/>
                  <a:pt x="8645" y="10811"/>
                </a:cubicBezTo>
                <a:cubicBezTo>
                  <a:pt x="8645" y="10906"/>
                  <a:pt x="8716" y="10978"/>
                  <a:pt x="8811" y="10978"/>
                </a:cubicBezTo>
                <a:lnTo>
                  <a:pt x="10085" y="10978"/>
                </a:lnTo>
                <a:cubicBezTo>
                  <a:pt x="10181" y="10978"/>
                  <a:pt x="10252" y="10906"/>
                  <a:pt x="10252" y="10811"/>
                </a:cubicBezTo>
                <a:lnTo>
                  <a:pt x="10252" y="6644"/>
                </a:lnTo>
                <a:cubicBezTo>
                  <a:pt x="10252" y="6561"/>
                  <a:pt x="10181" y="6489"/>
                  <a:pt x="10085" y="6489"/>
                </a:cubicBezTo>
                <a:cubicBezTo>
                  <a:pt x="10002" y="6489"/>
                  <a:pt x="9919" y="6561"/>
                  <a:pt x="9919" y="6644"/>
                </a:cubicBezTo>
                <a:lnTo>
                  <a:pt x="9919" y="6977"/>
                </a:lnTo>
                <a:lnTo>
                  <a:pt x="8752" y="6977"/>
                </a:lnTo>
                <a:lnTo>
                  <a:pt x="8752" y="322"/>
                </a:lnTo>
                <a:lnTo>
                  <a:pt x="8835" y="322"/>
                </a:lnTo>
                <a:lnTo>
                  <a:pt x="8835" y="4287"/>
                </a:lnTo>
                <a:cubicBezTo>
                  <a:pt x="8835" y="4608"/>
                  <a:pt x="8966" y="4941"/>
                  <a:pt x="9204" y="5156"/>
                </a:cubicBezTo>
                <a:cubicBezTo>
                  <a:pt x="9407" y="5358"/>
                  <a:pt x="9657" y="5489"/>
                  <a:pt x="9943" y="5513"/>
                </a:cubicBezTo>
                <a:lnTo>
                  <a:pt x="9943" y="6013"/>
                </a:lnTo>
                <a:cubicBezTo>
                  <a:pt x="9943" y="6096"/>
                  <a:pt x="10014" y="6180"/>
                  <a:pt x="10097" y="6180"/>
                </a:cubicBezTo>
                <a:cubicBezTo>
                  <a:pt x="10193" y="6180"/>
                  <a:pt x="10264" y="6096"/>
                  <a:pt x="10264" y="6013"/>
                </a:cubicBezTo>
                <a:lnTo>
                  <a:pt x="10264" y="5370"/>
                </a:lnTo>
                <a:cubicBezTo>
                  <a:pt x="10264" y="5275"/>
                  <a:pt x="10193" y="5203"/>
                  <a:pt x="10097" y="5203"/>
                </a:cubicBezTo>
                <a:cubicBezTo>
                  <a:pt x="9847" y="5203"/>
                  <a:pt x="9621" y="5120"/>
                  <a:pt x="9442" y="4941"/>
                </a:cubicBezTo>
                <a:cubicBezTo>
                  <a:pt x="9264" y="4763"/>
                  <a:pt x="9181" y="4537"/>
                  <a:pt x="9181" y="4287"/>
                </a:cubicBezTo>
                <a:lnTo>
                  <a:pt x="9181" y="155"/>
                </a:lnTo>
                <a:cubicBezTo>
                  <a:pt x="9181" y="72"/>
                  <a:pt x="9109" y="0"/>
                  <a:pt x="9014" y="0"/>
                </a:cubicBezTo>
                <a:lnTo>
                  <a:pt x="7002" y="0"/>
                </a:lnTo>
                <a:cubicBezTo>
                  <a:pt x="6918" y="0"/>
                  <a:pt x="6847" y="72"/>
                  <a:pt x="6847" y="155"/>
                </a:cubicBezTo>
                <a:lnTo>
                  <a:pt x="6847" y="310"/>
                </a:lnTo>
                <a:cubicBezTo>
                  <a:pt x="6323" y="596"/>
                  <a:pt x="5728" y="738"/>
                  <a:pt x="5132" y="738"/>
                </a:cubicBezTo>
                <a:cubicBezTo>
                  <a:pt x="4537" y="738"/>
                  <a:pt x="3942" y="596"/>
                  <a:pt x="3418" y="310"/>
                </a:cubicBezTo>
                <a:lnTo>
                  <a:pt x="3418" y="155"/>
                </a:lnTo>
                <a:cubicBezTo>
                  <a:pt x="3418" y="72"/>
                  <a:pt x="3346" y="0"/>
                  <a:pt x="3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48" name="Google Shape;11048;p66"/>
          <p:cNvGrpSpPr/>
          <p:nvPr/>
        </p:nvGrpSpPr>
        <p:grpSpPr>
          <a:xfrm>
            <a:off x="1767449" y="1513044"/>
            <a:ext cx="324403" cy="347783"/>
            <a:chOff x="1767449" y="1513044"/>
            <a:chExt cx="324403" cy="347783"/>
          </a:xfrm>
          <a:solidFill>
            <a:schemeClr val="accent1"/>
          </a:solidFill>
        </p:grpSpPr>
        <p:sp>
          <p:nvSpPr>
            <p:cNvPr id="11049" name="Google Shape;11049;p66"/>
            <p:cNvSpPr/>
            <p:nvPr/>
          </p:nvSpPr>
          <p:spPr>
            <a:xfrm>
              <a:off x="1850039" y="1513044"/>
              <a:ext cx="159604" cy="347783"/>
            </a:xfrm>
            <a:custGeom>
              <a:avLst/>
              <a:gdLst/>
              <a:ahLst/>
              <a:cxnLst/>
              <a:rect l="l" t="t" r="r" b="b"/>
              <a:pathLst>
                <a:path w="5038" h="10978" extrusionOk="0">
                  <a:moveTo>
                    <a:pt x="1918" y="1893"/>
                  </a:moveTo>
                  <a:cubicBezTo>
                    <a:pt x="2156" y="1893"/>
                    <a:pt x="2358" y="2084"/>
                    <a:pt x="2358" y="2322"/>
                  </a:cubicBezTo>
                  <a:lnTo>
                    <a:pt x="2358" y="3465"/>
                  </a:lnTo>
                  <a:lnTo>
                    <a:pt x="1501" y="3465"/>
                  </a:lnTo>
                  <a:lnTo>
                    <a:pt x="1501" y="2703"/>
                  </a:lnTo>
                  <a:lnTo>
                    <a:pt x="1501" y="2310"/>
                  </a:lnTo>
                  <a:cubicBezTo>
                    <a:pt x="1501" y="2191"/>
                    <a:pt x="1549" y="2084"/>
                    <a:pt x="1620" y="2012"/>
                  </a:cubicBezTo>
                  <a:cubicBezTo>
                    <a:pt x="1703" y="1929"/>
                    <a:pt x="1822" y="1893"/>
                    <a:pt x="1918" y="1893"/>
                  </a:cubicBezTo>
                  <a:close/>
                  <a:moveTo>
                    <a:pt x="751" y="322"/>
                  </a:moveTo>
                  <a:cubicBezTo>
                    <a:pt x="989" y="322"/>
                    <a:pt x="1180" y="524"/>
                    <a:pt x="1180" y="750"/>
                  </a:cubicBezTo>
                  <a:lnTo>
                    <a:pt x="1180" y="2322"/>
                  </a:lnTo>
                  <a:lnTo>
                    <a:pt x="1180" y="2715"/>
                  </a:lnTo>
                  <a:lnTo>
                    <a:pt x="1180" y="3465"/>
                  </a:lnTo>
                  <a:lnTo>
                    <a:pt x="715" y="3465"/>
                  </a:lnTo>
                  <a:cubicBezTo>
                    <a:pt x="572" y="3465"/>
                    <a:pt x="429" y="3513"/>
                    <a:pt x="310" y="3584"/>
                  </a:cubicBezTo>
                  <a:lnTo>
                    <a:pt x="310" y="738"/>
                  </a:lnTo>
                  <a:lnTo>
                    <a:pt x="334" y="738"/>
                  </a:lnTo>
                  <a:cubicBezTo>
                    <a:pt x="334" y="619"/>
                    <a:pt x="370" y="524"/>
                    <a:pt x="453" y="441"/>
                  </a:cubicBezTo>
                  <a:cubicBezTo>
                    <a:pt x="525" y="369"/>
                    <a:pt x="644" y="322"/>
                    <a:pt x="751" y="322"/>
                  </a:cubicBezTo>
                  <a:close/>
                  <a:moveTo>
                    <a:pt x="4335" y="1870"/>
                  </a:moveTo>
                  <a:cubicBezTo>
                    <a:pt x="4537" y="1870"/>
                    <a:pt x="4716" y="2036"/>
                    <a:pt x="4716" y="2262"/>
                  </a:cubicBezTo>
                  <a:lnTo>
                    <a:pt x="4716" y="3275"/>
                  </a:lnTo>
                  <a:cubicBezTo>
                    <a:pt x="4704" y="3477"/>
                    <a:pt x="4537" y="3656"/>
                    <a:pt x="4335" y="3656"/>
                  </a:cubicBezTo>
                  <a:lnTo>
                    <a:pt x="4239" y="3656"/>
                  </a:lnTo>
                  <a:cubicBezTo>
                    <a:pt x="4037" y="3656"/>
                    <a:pt x="3858" y="3501"/>
                    <a:pt x="3858" y="3275"/>
                  </a:cubicBezTo>
                  <a:lnTo>
                    <a:pt x="3858" y="2286"/>
                  </a:lnTo>
                  <a:lnTo>
                    <a:pt x="3858" y="2262"/>
                  </a:lnTo>
                  <a:cubicBezTo>
                    <a:pt x="3858" y="2048"/>
                    <a:pt x="4013" y="1870"/>
                    <a:pt x="4239" y="1870"/>
                  </a:cubicBezTo>
                  <a:close/>
                  <a:moveTo>
                    <a:pt x="3108" y="1870"/>
                  </a:moveTo>
                  <a:cubicBezTo>
                    <a:pt x="3335" y="1870"/>
                    <a:pt x="3525" y="2048"/>
                    <a:pt x="3525" y="2286"/>
                  </a:cubicBezTo>
                  <a:lnTo>
                    <a:pt x="3525" y="3275"/>
                  </a:lnTo>
                  <a:lnTo>
                    <a:pt x="3525" y="3501"/>
                  </a:lnTo>
                  <a:cubicBezTo>
                    <a:pt x="3525" y="3715"/>
                    <a:pt x="3346" y="3917"/>
                    <a:pt x="3108" y="3917"/>
                  </a:cubicBezTo>
                  <a:lnTo>
                    <a:pt x="3037" y="3917"/>
                  </a:lnTo>
                  <a:lnTo>
                    <a:pt x="3037" y="3620"/>
                  </a:lnTo>
                  <a:cubicBezTo>
                    <a:pt x="3037" y="3525"/>
                    <a:pt x="2965" y="3453"/>
                    <a:pt x="2870" y="3453"/>
                  </a:cubicBezTo>
                  <a:lnTo>
                    <a:pt x="2668" y="3453"/>
                  </a:lnTo>
                  <a:lnTo>
                    <a:pt x="2668" y="2310"/>
                  </a:lnTo>
                  <a:lnTo>
                    <a:pt x="2668" y="2286"/>
                  </a:lnTo>
                  <a:cubicBezTo>
                    <a:pt x="2668" y="2072"/>
                    <a:pt x="2846" y="1870"/>
                    <a:pt x="3085" y="1870"/>
                  </a:cubicBezTo>
                  <a:close/>
                  <a:moveTo>
                    <a:pt x="2727" y="3763"/>
                  </a:moveTo>
                  <a:lnTo>
                    <a:pt x="2727" y="4632"/>
                  </a:lnTo>
                  <a:cubicBezTo>
                    <a:pt x="2727" y="4846"/>
                    <a:pt x="2549" y="5025"/>
                    <a:pt x="2323" y="5025"/>
                  </a:cubicBezTo>
                  <a:lnTo>
                    <a:pt x="727" y="5025"/>
                  </a:lnTo>
                  <a:cubicBezTo>
                    <a:pt x="513" y="5025"/>
                    <a:pt x="334" y="4846"/>
                    <a:pt x="334" y="4632"/>
                  </a:cubicBezTo>
                  <a:lnTo>
                    <a:pt x="334" y="4167"/>
                  </a:lnTo>
                  <a:cubicBezTo>
                    <a:pt x="334" y="3941"/>
                    <a:pt x="513" y="3763"/>
                    <a:pt x="727" y="3763"/>
                  </a:cubicBezTo>
                  <a:close/>
                  <a:moveTo>
                    <a:pt x="763" y="0"/>
                  </a:moveTo>
                  <a:cubicBezTo>
                    <a:pt x="572" y="0"/>
                    <a:pt x="370" y="72"/>
                    <a:pt x="227" y="227"/>
                  </a:cubicBezTo>
                  <a:cubicBezTo>
                    <a:pt x="72" y="369"/>
                    <a:pt x="1" y="548"/>
                    <a:pt x="1" y="762"/>
                  </a:cubicBezTo>
                  <a:lnTo>
                    <a:pt x="1" y="6751"/>
                  </a:lnTo>
                  <a:cubicBezTo>
                    <a:pt x="1" y="6846"/>
                    <a:pt x="72" y="6918"/>
                    <a:pt x="167" y="6918"/>
                  </a:cubicBezTo>
                  <a:cubicBezTo>
                    <a:pt x="251" y="6918"/>
                    <a:pt x="334" y="6846"/>
                    <a:pt x="334" y="6751"/>
                  </a:cubicBezTo>
                  <a:lnTo>
                    <a:pt x="334" y="5239"/>
                  </a:lnTo>
                  <a:cubicBezTo>
                    <a:pt x="453" y="5310"/>
                    <a:pt x="584" y="5358"/>
                    <a:pt x="727" y="5358"/>
                  </a:cubicBezTo>
                  <a:lnTo>
                    <a:pt x="2323" y="5358"/>
                  </a:lnTo>
                  <a:cubicBezTo>
                    <a:pt x="2727" y="5358"/>
                    <a:pt x="3037" y="5025"/>
                    <a:pt x="3037" y="4644"/>
                  </a:cubicBezTo>
                  <a:lnTo>
                    <a:pt x="3037" y="4239"/>
                  </a:lnTo>
                  <a:lnTo>
                    <a:pt x="3108" y="4239"/>
                  </a:lnTo>
                  <a:cubicBezTo>
                    <a:pt x="3394" y="4239"/>
                    <a:pt x="3644" y="4072"/>
                    <a:pt x="3763" y="3822"/>
                  </a:cubicBezTo>
                  <a:cubicBezTo>
                    <a:pt x="3882" y="3929"/>
                    <a:pt x="4049" y="3989"/>
                    <a:pt x="4216" y="3989"/>
                  </a:cubicBezTo>
                  <a:lnTo>
                    <a:pt x="4299" y="3989"/>
                  </a:lnTo>
                  <a:cubicBezTo>
                    <a:pt x="4442" y="3989"/>
                    <a:pt x="4573" y="3941"/>
                    <a:pt x="4692" y="3870"/>
                  </a:cubicBezTo>
                  <a:lnTo>
                    <a:pt x="4692" y="8335"/>
                  </a:lnTo>
                  <a:lnTo>
                    <a:pt x="2989" y="8335"/>
                  </a:lnTo>
                  <a:cubicBezTo>
                    <a:pt x="2906" y="8335"/>
                    <a:pt x="2834" y="8406"/>
                    <a:pt x="2834" y="8501"/>
                  </a:cubicBezTo>
                  <a:cubicBezTo>
                    <a:pt x="2834" y="8585"/>
                    <a:pt x="2906" y="8656"/>
                    <a:pt x="2989" y="8656"/>
                  </a:cubicBezTo>
                  <a:lnTo>
                    <a:pt x="4692" y="8656"/>
                  </a:lnTo>
                  <a:lnTo>
                    <a:pt x="4692" y="9299"/>
                  </a:lnTo>
                  <a:lnTo>
                    <a:pt x="334" y="9299"/>
                  </a:lnTo>
                  <a:lnTo>
                    <a:pt x="334" y="8656"/>
                  </a:lnTo>
                  <a:lnTo>
                    <a:pt x="2311" y="8656"/>
                  </a:lnTo>
                  <a:cubicBezTo>
                    <a:pt x="2394" y="8656"/>
                    <a:pt x="2477" y="8585"/>
                    <a:pt x="2477" y="8501"/>
                  </a:cubicBezTo>
                  <a:cubicBezTo>
                    <a:pt x="2477" y="8406"/>
                    <a:pt x="2394" y="8335"/>
                    <a:pt x="2311" y="8335"/>
                  </a:cubicBezTo>
                  <a:lnTo>
                    <a:pt x="346" y="8335"/>
                  </a:lnTo>
                  <a:lnTo>
                    <a:pt x="346" y="7382"/>
                  </a:lnTo>
                  <a:cubicBezTo>
                    <a:pt x="346" y="7287"/>
                    <a:pt x="275" y="7215"/>
                    <a:pt x="179" y="7215"/>
                  </a:cubicBezTo>
                  <a:cubicBezTo>
                    <a:pt x="96" y="7215"/>
                    <a:pt x="13" y="7287"/>
                    <a:pt x="13" y="7382"/>
                  </a:cubicBezTo>
                  <a:lnTo>
                    <a:pt x="13" y="9454"/>
                  </a:lnTo>
                  <a:cubicBezTo>
                    <a:pt x="13" y="9537"/>
                    <a:pt x="96" y="9609"/>
                    <a:pt x="179" y="9609"/>
                  </a:cubicBezTo>
                  <a:lnTo>
                    <a:pt x="1299" y="9609"/>
                  </a:lnTo>
                  <a:lnTo>
                    <a:pt x="1299" y="10823"/>
                  </a:lnTo>
                  <a:cubicBezTo>
                    <a:pt x="1299" y="10906"/>
                    <a:pt x="1370" y="10978"/>
                    <a:pt x="1465" y="10978"/>
                  </a:cubicBezTo>
                  <a:lnTo>
                    <a:pt x="2203" y="10978"/>
                  </a:lnTo>
                  <a:cubicBezTo>
                    <a:pt x="2299" y="10978"/>
                    <a:pt x="2370" y="10906"/>
                    <a:pt x="2370" y="10823"/>
                  </a:cubicBezTo>
                  <a:cubicBezTo>
                    <a:pt x="2370" y="10728"/>
                    <a:pt x="2299" y="10656"/>
                    <a:pt x="2203" y="10656"/>
                  </a:cubicBezTo>
                  <a:lnTo>
                    <a:pt x="1608" y="10656"/>
                  </a:lnTo>
                  <a:lnTo>
                    <a:pt x="1608" y="9597"/>
                  </a:lnTo>
                  <a:lnTo>
                    <a:pt x="3442" y="9597"/>
                  </a:lnTo>
                  <a:lnTo>
                    <a:pt x="3442" y="10656"/>
                  </a:lnTo>
                  <a:lnTo>
                    <a:pt x="2834" y="10656"/>
                  </a:lnTo>
                  <a:cubicBezTo>
                    <a:pt x="2739" y="10656"/>
                    <a:pt x="2668" y="10728"/>
                    <a:pt x="2668" y="10823"/>
                  </a:cubicBezTo>
                  <a:cubicBezTo>
                    <a:pt x="2668" y="10906"/>
                    <a:pt x="2739" y="10978"/>
                    <a:pt x="2834" y="10978"/>
                  </a:cubicBezTo>
                  <a:lnTo>
                    <a:pt x="3585" y="10978"/>
                  </a:lnTo>
                  <a:cubicBezTo>
                    <a:pt x="3680" y="10978"/>
                    <a:pt x="3751" y="10906"/>
                    <a:pt x="3751" y="10823"/>
                  </a:cubicBezTo>
                  <a:lnTo>
                    <a:pt x="3751" y="9609"/>
                  </a:lnTo>
                  <a:lnTo>
                    <a:pt x="4870" y="9609"/>
                  </a:lnTo>
                  <a:cubicBezTo>
                    <a:pt x="4954" y="9609"/>
                    <a:pt x="5037" y="9537"/>
                    <a:pt x="5037" y="9454"/>
                  </a:cubicBezTo>
                  <a:lnTo>
                    <a:pt x="5037" y="2703"/>
                  </a:lnTo>
                  <a:lnTo>
                    <a:pt x="5037" y="2262"/>
                  </a:lnTo>
                  <a:cubicBezTo>
                    <a:pt x="5037" y="1870"/>
                    <a:pt x="4716" y="1560"/>
                    <a:pt x="4335" y="1560"/>
                  </a:cubicBezTo>
                  <a:lnTo>
                    <a:pt x="4239" y="1560"/>
                  </a:lnTo>
                  <a:cubicBezTo>
                    <a:pt x="4025" y="1560"/>
                    <a:pt x="3823" y="1667"/>
                    <a:pt x="3692" y="1834"/>
                  </a:cubicBezTo>
                  <a:cubicBezTo>
                    <a:pt x="3561" y="1667"/>
                    <a:pt x="3346" y="1560"/>
                    <a:pt x="3132" y="1560"/>
                  </a:cubicBezTo>
                  <a:lnTo>
                    <a:pt x="3096" y="1560"/>
                  </a:lnTo>
                  <a:cubicBezTo>
                    <a:pt x="2858" y="1560"/>
                    <a:pt x="2656" y="1667"/>
                    <a:pt x="2513" y="1846"/>
                  </a:cubicBezTo>
                  <a:cubicBezTo>
                    <a:pt x="2382" y="1679"/>
                    <a:pt x="2180" y="1560"/>
                    <a:pt x="1942" y="1560"/>
                  </a:cubicBezTo>
                  <a:cubicBezTo>
                    <a:pt x="1787" y="1560"/>
                    <a:pt x="1644" y="1608"/>
                    <a:pt x="1501" y="1691"/>
                  </a:cubicBezTo>
                  <a:lnTo>
                    <a:pt x="1501" y="738"/>
                  </a:lnTo>
                  <a:cubicBezTo>
                    <a:pt x="1501" y="322"/>
                    <a:pt x="116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66"/>
            <p:cNvSpPr/>
            <p:nvPr/>
          </p:nvSpPr>
          <p:spPr>
            <a:xfrm>
              <a:off x="1887009" y="1702332"/>
              <a:ext cx="53222" cy="48375"/>
            </a:xfrm>
            <a:custGeom>
              <a:avLst/>
              <a:gdLst/>
              <a:ahLst/>
              <a:cxnLst/>
              <a:rect l="l" t="t" r="r" b="b"/>
              <a:pathLst>
                <a:path w="1680" h="1527" extrusionOk="0">
                  <a:moveTo>
                    <a:pt x="1084" y="562"/>
                  </a:moveTo>
                  <a:lnTo>
                    <a:pt x="1013" y="979"/>
                  </a:lnTo>
                  <a:lnTo>
                    <a:pt x="608" y="979"/>
                  </a:lnTo>
                  <a:lnTo>
                    <a:pt x="679" y="562"/>
                  </a:lnTo>
                  <a:close/>
                  <a:moveTo>
                    <a:pt x="572" y="1"/>
                  </a:moveTo>
                  <a:cubicBezTo>
                    <a:pt x="487" y="1"/>
                    <a:pt x="415" y="57"/>
                    <a:pt x="394" y="133"/>
                  </a:cubicBezTo>
                  <a:lnTo>
                    <a:pt x="382" y="228"/>
                  </a:lnTo>
                  <a:lnTo>
                    <a:pt x="310" y="228"/>
                  </a:lnTo>
                  <a:cubicBezTo>
                    <a:pt x="215" y="228"/>
                    <a:pt x="143" y="300"/>
                    <a:pt x="143" y="395"/>
                  </a:cubicBezTo>
                  <a:cubicBezTo>
                    <a:pt x="143" y="478"/>
                    <a:pt x="215" y="562"/>
                    <a:pt x="310" y="562"/>
                  </a:cubicBezTo>
                  <a:lnTo>
                    <a:pt x="322" y="562"/>
                  </a:lnTo>
                  <a:lnTo>
                    <a:pt x="251" y="979"/>
                  </a:lnTo>
                  <a:lnTo>
                    <a:pt x="155" y="979"/>
                  </a:lnTo>
                  <a:cubicBezTo>
                    <a:pt x="72" y="979"/>
                    <a:pt x="1" y="1050"/>
                    <a:pt x="1" y="1133"/>
                  </a:cubicBezTo>
                  <a:cubicBezTo>
                    <a:pt x="1" y="1229"/>
                    <a:pt x="72" y="1300"/>
                    <a:pt x="155" y="1300"/>
                  </a:cubicBezTo>
                  <a:lnTo>
                    <a:pt x="191" y="1300"/>
                  </a:lnTo>
                  <a:lnTo>
                    <a:pt x="191" y="1336"/>
                  </a:lnTo>
                  <a:cubicBezTo>
                    <a:pt x="167" y="1419"/>
                    <a:pt x="239" y="1514"/>
                    <a:pt x="322" y="1526"/>
                  </a:cubicBezTo>
                  <a:lnTo>
                    <a:pt x="346" y="1526"/>
                  </a:lnTo>
                  <a:cubicBezTo>
                    <a:pt x="429" y="1526"/>
                    <a:pt x="501" y="1467"/>
                    <a:pt x="513" y="1395"/>
                  </a:cubicBezTo>
                  <a:lnTo>
                    <a:pt x="536" y="1300"/>
                  </a:lnTo>
                  <a:lnTo>
                    <a:pt x="929" y="1300"/>
                  </a:lnTo>
                  <a:lnTo>
                    <a:pt x="929" y="1336"/>
                  </a:lnTo>
                  <a:cubicBezTo>
                    <a:pt x="917" y="1419"/>
                    <a:pt x="977" y="1514"/>
                    <a:pt x="1060" y="1526"/>
                  </a:cubicBezTo>
                  <a:lnTo>
                    <a:pt x="1096" y="1526"/>
                  </a:lnTo>
                  <a:cubicBezTo>
                    <a:pt x="1167" y="1526"/>
                    <a:pt x="1239" y="1467"/>
                    <a:pt x="1263" y="1395"/>
                  </a:cubicBezTo>
                  <a:lnTo>
                    <a:pt x="1275" y="1300"/>
                  </a:lnTo>
                  <a:lnTo>
                    <a:pt x="1370" y="1300"/>
                  </a:lnTo>
                  <a:cubicBezTo>
                    <a:pt x="1453" y="1300"/>
                    <a:pt x="1525" y="1229"/>
                    <a:pt x="1525" y="1133"/>
                  </a:cubicBezTo>
                  <a:cubicBezTo>
                    <a:pt x="1525" y="1050"/>
                    <a:pt x="1453" y="979"/>
                    <a:pt x="1370" y="979"/>
                  </a:cubicBezTo>
                  <a:lnTo>
                    <a:pt x="1334" y="979"/>
                  </a:lnTo>
                  <a:lnTo>
                    <a:pt x="1406" y="562"/>
                  </a:lnTo>
                  <a:lnTo>
                    <a:pt x="1513" y="562"/>
                  </a:lnTo>
                  <a:cubicBezTo>
                    <a:pt x="1608" y="562"/>
                    <a:pt x="1679" y="478"/>
                    <a:pt x="1679" y="395"/>
                  </a:cubicBezTo>
                  <a:cubicBezTo>
                    <a:pt x="1679" y="300"/>
                    <a:pt x="1608" y="228"/>
                    <a:pt x="1513" y="228"/>
                  </a:cubicBezTo>
                  <a:lnTo>
                    <a:pt x="1465" y="228"/>
                  </a:lnTo>
                  <a:lnTo>
                    <a:pt x="1465" y="205"/>
                  </a:lnTo>
                  <a:cubicBezTo>
                    <a:pt x="1489" y="109"/>
                    <a:pt x="1429" y="26"/>
                    <a:pt x="1334" y="2"/>
                  </a:cubicBezTo>
                  <a:cubicBezTo>
                    <a:pt x="1327" y="1"/>
                    <a:pt x="1320" y="1"/>
                    <a:pt x="1312" y="1"/>
                  </a:cubicBezTo>
                  <a:cubicBezTo>
                    <a:pt x="1235" y="1"/>
                    <a:pt x="1154" y="57"/>
                    <a:pt x="1144" y="133"/>
                  </a:cubicBezTo>
                  <a:lnTo>
                    <a:pt x="1132" y="228"/>
                  </a:lnTo>
                  <a:lnTo>
                    <a:pt x="727" y="228"/>
                  </a:lnTo>
                  <a:lnTo>
                    <a:pt x="727" y="205"/>
                  </a:lnTo>
                  <a:cubicBezTo>
                    <a:pt x="739" y="109"/>
                    <a:pt x="679" y="26"/>
                    <a:pt x="596" y="2"/>
                  </a:cubicBezTo>
                  <a:cubicBezTo>
                    <a:pt x="588" y="1"/>
                    <a:pt x="580" y="1"/>
                    <a:pt x="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66"/>
            <p:cNvSpPr/>
            <p:nvPr/>
          </p:nvSpPr>
          <p:spPr>
            <a:xfrm>
              <a:off x="1943970" y="1686745"/>
              <a:ext cx="28702" cy="63962"/>
            </a:xfrm>
            <a:custGeom>
              <a:avLst/>
              <a:gdLst/>
              <a:ahLst/>
              <a:cxnLst/>
              <a:rect l="l" t="t" r="r" b="b"/>
              <a:pathLst>
                <a:path w="906" h="2019" extrusionOk="0">
                  <a:moveTo>
                    <a:pt x="457" y="0"/>
                  </a:moveTo>
                  <a:cubicBezTo>
                    <a:pt x="429" y="0"/>
                    <a:pt x="399" y="6"/>
                    <a:pt x="370" y="18"/>
                  </a:cubicBezTo>
                  <a:lnTo>
                    <a:pt x="108" y="173"/>
                  </a:lnTo>
                  <a:cubicBezTo>
                    <a:pt x="24" y="220"/>
                    <a:pt x="0" y="304"/>
                    <a:pt x="48" y="399"/>
                  </a:cubicBezTo>
                  <a:cubicBezTo>
                    <a:pt x="73" y="448"/>
                    <a:pt x="126" y="475"/>
                    <a:pt x="184" y="475"/>
                  </a:cubicBezTo>
                  <a:cubicBezTo>
                    <a:pt x="210" y="475"/>
                    <a:pt x="237" y="470"/>
                    <a:pt x="262" y="459"/>
                  </a:cubicBezTo>
                  <a:lnTo>
                    <a:pt x="298" y="435"/>
                  </a:lnTo>
                  <a:lnTo>
                    <a:pt x="298" y="1685"/>
                  </a:lnTo>
                  <a:lnTo>
                    <a:pt x="191" y="1685"/>
                  </a:lnTo>
                  <a:cubicBezTo>
                    <a:pt x="108" y="1685"/>
                    <a:pt x="24" y="1768"/>
                    <a:pt x="24" y="1852"/>
                  </a:cubicBezTo>
                  <a:cubicBezTo>
                    <a:pt x="24" y="1947"/>
                    <a:pt x="108" y="2018"/>
                    <a:pt x="191" y="2018"/>
                  </a:cubicBezTo>
                  <a:lnTo>
                    <a:pt x="739" y="2018"/>
                  </a:lnTo>
                  <a:cubicBezTo>
                    <a:pt x="834" y="2018"/>
                    <a:pt x="905" y="1947"/>
                    <a:pt x="905" y="1852"/>
                  </a:cubicBezTo>
                  <a:cubicBezTo>
                    <a:pt x="905" y="1768"/>
                    <a:pt x="822" y="1673"/>
                    <a:pt x="727" y="1673"/>
                  </a:cubicBezTo>
                  <a:lnTo>
                    <a:pt x="608" y="1673"/>
                  </a:lnTo>
                  <a:lnTo>
                    <a:pt x="608" y="161"/>
                  </a:lnTo>
                  <a:cubicBezTo>
                    <a:pt x="608" y="101"/>
                    <a:pt x="584" y="54"/>
                    <a:pt x="536" y="18"/>
                  </a:cubicBezTo>
                  <a:cubicBezTo>
                    <a:pt x="512" y="6"/>
                    <a:pt x="486" y="0"/>
                    <a:pt x="4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66"/>
            <p:cNvSpPr/>
            <p:nvPr/>
          </p:nvSpPr>
          <p:spPr>
            <a:xfrm>
              <a:off x="2029221" y="1707306"/>
              <a:ext cx="62631" cy="10201"/>
            </a:xfrm>
            <a:custGeom>
              <a:avLst/>
              <a:gdLst/>
              <a:ahLst/>
              <a:cxnLst/>
              <a:rect l="l" t="t" r="r" b="b"/>
              <a:pathLst>
                <a:path w="1977" h="322" extrusionOk="0">
                  <a:moveTo>
                    <a:pt x="167" y="0"/>
                  </a:moveTo>
                  <a:cubicBezTo>
                    <a:pt x="72" y="0"/>
                    <a:pt x="0" y="71"/>
                    <a:pt x="0" y="167"/>
                  </a:cubicBezTo>
                  <a:cubicBezTo>
                    <a:pt x="0" y="250"/>
                    <a:pt x="72" y="321"/>
                    <a:pt x="167" y="321"/>
                  </a:cubicBezTo>
                  <a:lnTo>
                    <a:pt x="1822" y="321"/>
                  </a:lnTo>
                  <a:cubicBezTo>
                    <a:pt x="1905" y="321"/>
                    <a:pt x="1977" y="250"/>
                    <a:pt x="1977" y="167"/>
                  </a:cubicBezTo>
                  <a:cubicBezTo>
                    <a:pt x="1977" y="60"/>
                    <a:pt x="1905"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66"/>
            <p:cNvSpPr/>
            <p:nvPr/>
          </p:nvSpPr>
          <p:spPr>
            <a:xfrm>
              <a:off x="2029221" y="1758311"/>
              <a:ext cx="47552" cy="46696"/>
            </a:xfrm>
            <a:custGeom>
              <a:avLst/>
              <a:gdLst/>
              <a:ahLst/>
              <a:cxnLst/>
              <a:rect l="l" t="t" r="r" b="b"/>
              <a:pathLst>
                <a:path w="1501" h="1474" extrusionOk="0">
                  <a:moveTo>
                    <a:pt x="173" y="0"/>
                  </a:moveTo>
                  <a:cubicBezTo>
                    <a:pt x="131" y="0"/>
                    <a:pt x="90" y="15"/>
                    <a:pt x="60" y="45"/>
                  </a:cubicBezTo>
                  <a:cubicBezTo>
                    <a:pt x="0" y="105"/>
                    <a:pt x="0" y="200"/>
                    <a:pt x="60" y="259"/>
                  </a:cubicBezTo>
                  <a:lnTo>
                    <a:pt x="1227" y="1426"/>
                  </a:lnTo>
                  <a:cubicBezTo>
                    <a:pt x="1250" y="1450"/>
                    <a:pt x="1298" y="1474"/>
                    <a:pt x="1346" y="1474"/>
                  </a:cubicBezTo>
                  <a:cubicBezTo>
                    <a:pt x="1381" y="1474"/>
                    <a:pt x="1429" y="1450"/>
                    <a:pt x="1465" y="1426"/>
                  </a:cubicBezTo>
                  <a:cubicBezTo>
                    <a:pt x="1500" y="1378"/>
                    <a:pt x="1500" y="1271"/>
                    <a:pt x="1441" y="1200"/>
                  </a:cubicBezTo>
                  <a:lnTo>
                    <a:pt x="286" y="45"/>
                  </a:ln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66"/>
            <p:cNvSpPr/>
            <p:nvPr/>
          </p:nvSpPr>
          <p:spPr>
            <a:xfrm>
              <a:off x="2029221" y="1615339"/>
              <a:ext cx="47552" cy="46728"/>
            </a:xfrm>
            <a:custGeom>
              <a:avLst/>
              <a:gdLst/>
              <a:ahLst/>
              <a:cxnLst/>
              <a:rect l="l" t="t" r="r" b="b"/>
              <a:pathLst>
                <a:path w="1501" h="1475" extrusionOk="0">
                  <a:moveTo>
                    <a:pt x="1334" y="1"/>
                  </a:moveTo>
                  <a:cubicBezTo>
                    <a:pt x="1295" y="1"/>
                    <a:pt x="1256" y="16"/>
                    <a:pt x="1227" y="46"/>
                  </a:cubicBezTo>
                  <a:lnTo>
                    <a:pt x="60" y="1200"/>
                  </a:lnTo>
                  <a:cubicBezTo>
                    <a:pt x="0" y="1260"/>
                    <a:pt x="0" y="1367"/>
                    <a:pt x="60" y="1427"/>
                  </a:cubicBezTo>
                  <a:cubicBezTo>
                    <a:pt x="96" y="1462"/>
                    <a:pt x="131" y="1474"/>
                    <a:pt x="179" y="1474"/>
                  </a:cubicBezTo>
                  <a:cubicBezTo>
                    <a:pt x="226" y="1474"/>
                    <a:pt x="274" y="1462"/>
                    <a:pt x="298" y="1427"/>
                  </a:cubicBezTo>
                  <a:lnTo>
                    <a:pt x="1465" y="272"/>
                  </a:lnTo>
                  <a:cubicBezTo>
                    <a:pt x="1500" y="212"/>
                    <a:pt x="1500" y="105"/>
                    <a:pt x="1441" y="46"/>
                  </a:cubicBezTo>
                  <a:cubicBezTo>
                    <a:pt x="1411" y="16"/>
                    <a:pt x="1372"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66"/>
            <p:cNvSpPr/>
            <p:nvPr/>
          </p:nvSpPr>
          <p:spPr>
            <a:xfrm>
              <a:off x="1767449" y="1703504"/>
              <a:ext cx="63012" cy="10233"/>
            </a:xfrm>
            <a:custGeom>
              <a:avLst/>
              <a:gdLst/>
              <a:ahLst/>
              <a:cxnLst/>
              <a:rect l="l" t="t" r="r" b="b"/>
              <a:pathLst>
                <a:path w="1989" h="323" extrusionOk="0">
                  <a:moveTo>
                    <a:pt x="167" y="1"/>
                  </a:moveTo>
                  <a:cubicBezTo>
                    <a:pt x="72" y="1"/>
                    <a:pt x="0" y="72"/>
                    <a:pt x="0" y="168"/>
                  </a:cubicBezTo>
                  <a:cubicBezTo>
                    <a:pt x="0" y="251"/>
                    <a:pt x="72" y="322"/>
                    <a:pt x="167" y="322"/>
                  </a:cubicBezTo>
                  <a:lnTo>
                    <a:pt x="1822" y="322"/>
                  </a:lnTo>
                  <a:cubicBezTo>
                    <a:pt x="1905" y="322"/>
                    <a:pt x="1989" y="251"/>
                    <a:pt x="1989" y="168"/>
                  </a:cubicBezTo>
                  <a:cubicBezTo>
                    <a:pt x="1989" y="72"/>
                    <a:pt x="1905" y="1"/>
                    <a:pt x="1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66"/>
            <p:cNvSpPr/>
            <p:nvPr/>
          </p:nvSpPr>
          <p:spPr>
            <a:xfrm>
              <a:off x="1783289" y="1615719"/>
              <a:ext cx="47552" cy="46728"/>
            </a:xfrm>
            <a:custGeom>
              <a:avLst/>
              <a:gdLst/>
              <a:ahLst/>
              <a:cxnLst/>
              <a:rect l="l" t="t" r="r" b="b"/>
              <a:pathLst>
                <a:path w="1501" h="1475" extrusionOk="0">
                  <a:moveTo>
                    <a:pt x="167" y="1"/>
                  </a:moveTo>
                  <a:cubicBezTo>
                    <a:pt x="128" y="1"/>
                    <a:pt x="90" y="16"/>
                    <a:pt x="60" y="45"/>
                  </a:cubicBezTo>
                  <a:cubicBezTo>
                    <a:pt x="0" y="105"/>
                    <a:pt x="0" y="212"/>
                    <a:pt x="60" y="272"/>
                  </a:cubicBezTo>
                  <a:lnTo>
                    <a:pt x="1215" y="1427"/>
                  </a:lnTo>
                  <a:cubicBezTo>
                    <a:pt x="1251" y="1462"/>
                    <a:pt x="1286" y="1474"/>
                    <a:pt x="1334" y="1474"/>
                  </a:cubicBezTo>
                  <a:cubicBezTo>
                    <a:pt x="1382" y="1474"/>
                    <a:pt x="1429" y="1462"/>
                    <a:pt x="1453" y="1427"/>
                  </a:cubicBezTo>
                  <a:cubicBezTo>
                    <a:pt x="1501" y="1367"/>
                    <a:pt x="1501" y="1272"/>
                    <a:pt x="1441" y="1212"/>
                  </a:cubicBezTo>
                  <a:lnTo>
                    <a:pt x="274" y="45"/>
                  </a:lnTo>
                  <a:cubicBezTo>
                    <a:pt x="244" y="16"/>
                    <a:pt x="206"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66"/>
            <p:cNvSpPr/>
            <p:nvPr/>
          </p:nvSpPr>
          <p:spPr>
            <a:xfrm>
              <a:off x="1783289" y="1758311"/>
              <a:ext cx="47552" cy="46696"/>
            </a:xfrm>
            <a:custGeom>
              <a:avLst/>
              <a:gdLst/>
              <a:ahLst/>
              <a:cxnLst/>
              <a:rect l="l" t="t" r="r" b="b"/>
              <a:pathLst>
                <a:path w="1501" h="1474" extrusionOk="0">
                  <a:moveTo>
                    <a:pt x="1328" y="0"/>
                  </a:moveTo>
                  <a:cubicBezTo>
                    <a:pt x="1286" y="0"/>
                    <a:pt x="1245" y="15"/>
                    <a:pt x="1215" y="45"/>
                  </a:cubicBezTo>
                  <a:lnTo>
                    <a:pt x="60" y="1200"/>
                  </a:lnTo>
                  <a:cubicBezTo>
                    <a:pt x="0" y="1259"/>
                    <a:pt x="0" y="1367"/>
                    <a:pt x="60" y="1426"/>
                  </a:cubicBezTo>
                  <a:cubicBezTo>
                    <a:pt x="84" y="1450"/>
                    <a:pt x="131" y="1474"/>
                    <a:pt x="179" y="1474"/>
                  </a:cubicBezTo>
                  <a:cubicBezTo>
                    <a:pt x="215" y="1474"/>
                    <a:pt x="262" y="1450"/>
                    <a:pt x="298" y="1426"/>
                  </a:cubicBezTo>
                  <a:lnTo>
                    <a:pt x="1453" y="259"/>
                  </a:lnTo>
                  <a:cubicBezTo>
                    <a:pt x="1501" y="200"/>
                    <a:pt x="1501" y="105"/>
                    <a:pt x="1441" y="45"/>
                  </a:cubicBezTo>
                  <a:cubicBezTo>
                    <a:pt x="1411" y="15"/>
                    <a:pt x="1370" y="0"/>
                    <a:pt x="13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8" name="Google Shape;11058;p66"/>
          <p:cNvGrpSpPr/>
          <p:nvPr/>
        </p:nvGrpSpPr>
        <p:grpSpPr>
          <a:xfrm>
            <a:off x="4007193" y="1512727"/>
            <a:ext cx="320633" cy="348100"/>
            <a:chOff x="4007193" y="1512727"/>
            <a:chExt cx="320633" cy="348100"/>
          </a:xfrm>
          <a:solidFill>
            <a:schemeClr val="accent1"/>
          </a:solidFill>
        </p:grpSpPr>
        <p:sp>
          <p:nvSpPr>
            <p:cNvPr id="11059" name="Google Shape;11059;p66"/>
            <p:cNvSpPr/>
            <p:nvPr/>
          </p:nvSpPr>
          <p:spPr>
            <a:xfrm>
              <a:off x="4177695" y="1512727"/>
              <a:ext cx="143732" cy="153109"/>
            </a:xfrm>
            <a:custGeom>
              <a:avLst/>
              <a:gdLst/>
              <a:ahLst/>
              <a:cxnLst/>
              <a:rect l="l" t="t" r="r" b="b"/>
              <a:pathLst>
                <a:path w="4537" h="4833" extrusionOk="0">
                  <a:moveTo>
                    <a:pt x="2359" y="1"/>
                  </a:moveTo>
                  <a:cubicBezTo>
                    <a:pt x="2213" y="1"/>
                    <a:pt x="2065" y="16"/>
                    <a:pt x="1917" y="46"/>
                  </a:cubicBezTo>
                  <a:cubicBezTo>
                    <a:pt x="1346" y="165"/>
                    <a:pt x="846" y="498"/>
                    <a:pt x="524" y="987"/>
                  </a:cubicBezTo>
                  <a:cubicBezTo>
                    <a:pt x="0" y="1761"/>
                    <a:pt x="36" y="2773"/>
                    <a:pt x="584" y="3523"/>
                  </a:cubicBezTo>
                  <a:lnTo>
                    <a:pt x="536" y="4666"/>
                  </a:lnTo>
                  <a:cubicBezTo>
                    <a:pt x="536" y="4725"/>
                    <a:pt x="572" y="4773"/>
                    <a:pt x="607" y="4797"/>
                  </a:cubicBezTo>
                  <a:cubicBezTo>
                    <a:pt x="643" y="4809"/>
                    <a:pt x="667" y="4832"/>
                    <a:pt x="703" y="4832"/>
                  </a:cubicBezTo>
                  <a:cubicBezTo>
                    <a:pt x="727" y="4832"/>
                    <a:pt x="750" y="4832"/>
                    <a:pt x="774" y="4809"/>
                  </a:cubicBezTo>
                  <a:lnTo>
                    <a:pt x="1822" y="4332"/>
                  </a:lnTo>
                  <a:cubicBezTo>
                    <a:pt x="2006" y="4381"/>
                    <a:pt x="2191" y="4404"/>
                    <a:pt x="2373" y="4404"/>
                  </a:cubicBezTo>
                  <a:cubicBezTo>
                    <a:pt x="3091" y="4404"/>
                    <a:pt x="3771" y="4044"/>
                    <a:pt x="4179" y="3427"/>
                  </a:cubicBezTo>
                  <a:cubicBezTo>
                    <a:pt x="4382" y="3142"/>
                    <a:pt x="4501" y="2832"/>
                    <a:pt x="4537" y="2487"/>
                  </a:cubicBezTo>
                  <a:cubicBezTo>
                    <a:pt x="4525" y="2392"/>
                    <a:pt x="4453" y="2320"/>
                    <a:pt x="4382" y="2296"/>
                  </a:cubicBezTo>
                  <a:cubicBezTo>
                    <a:pt x="4374" y="2295"/>
                    <a:pt x="4366" y="2295"/>
                    <a:pt x="4358" y="2295"/>
                  </a:cubicBezTo>
                  <a:cubicBezTo>
                    <a:pt x="4275" y="2295"/>
                    <a:pt x="4214" y="2352"/>
                    <a:pt x="4203" y="2439"/>
                  </a:cubicBezTo>
                  <a:cubicBezTo>
                    <a:pt x="4156" y="2713"/>
                    <a:pt x="4072" y="2987"/>
                    <a:pt x="3906" y="3237"/>
                  </a:cubicBezTo>
                  <a:cubicBezTo>
                    <a:pt x="3554" y="3774"/>
                    <a:pt x="2971" y="4074"/>
                    <a:pt x="2360" y="4074"/>
                  </a:cubicBezTo>
                  <a:cubicBezTo>
                    <a:pt x="2185" y="4074"/>
                    <a:pt x="2008" y="4049"/>
                    <a:pt x="1834" y="3999"/>
                  </a:cubicBezTo>
                  <a:cubicBezTo>
                    <a:pt x="1814" y="3994"/>
                    <a:pt x="1798" y="3991"/>
                    <a:pt x="1784" y="3991"/>
                  </a:cubicBezTo>
                  <a:cubicBezTo>
                    <a:pt x="1762" y="3991"/>
                    <a:pt x="1743" y="3997"/>
                    <a:pt x="1715" y="4011"/>
                  </a:cubicBezTo>
                  <a:lnTo>
                    <a:pt x="869" y="4416"/>
                  </a:lnTo>
                  <a:lnTo>
                    <a:pt x="905" y="3475"/>
                  </a:lnTo>
                  <a:cubicBezTo>
                    <a:pt x="905" y="3427"/>
                    <a:pt x="893" y="3404"/>
                    <a:pt x="881" y="3368"/>
                  </a:cubicBezTo>
                  <a:cubicBezTo>
                    <a:pt x="369" y="2737"/>
                    <a:pt x="346" y="1856"/>
                    <a:pt x="786" y="1165"/>
                  </a:cubicBezTo>
                  <a:cubicBezTo>
                    <a:pt x="1072" y="748"/>
                    <a:pt x="1489" y="475"/>
                    <a:pt x="1977" y="379"/>
                  </a:cubicBezTo>
                  <a:cubicBezTo>
                    <a:pt x="2104" y="352"/>
                    <a:pt x="2231" y="339"/>
                    <a:pt x="2357" y="339"/>
                  </a:cubicBezTo>
                  <a:cubicBezTo>
                    <a:pt x="2721" y="339"/>
                    <a:pt x="3071" y="452"/>
                    <a:pt x="3382" y="665"/>
                  </a:cubicBezTo>
                  <a:cubicBezTo>
                    <a:pt x="3798" y="939"/>
                    <a:pt x="4084" y="1380"/>
                    <a:pt x="4179" y="1868"/>
                  </a:cubicBezTo>
                  <a:cubicBezTo>
                    <a:pt x="4200" y="1949"/>
                    <a:pt x="4263" y="2004"/>
                    <a:pt x="4340" y="2004"/>
                  </a:cubicBezTo>
                  <a:cubicBezTo>
                    <a:pt x="4354" y="2004"/>
                    <a:pt x="4368" y="2002"/>
                    <a:pt x="4382" y="1999"/>
                  </a:cubicBezTo>
                  <a:cubicBezTo>
                    <a:pt x="4465" y="1987"/>
                    <a:pt x="4525" y="1903"/>
                    <a:pt x="4513" y="1808"/>
                  </a:cubicBezTo>
                  <a:cubicBezTo>
                    <a:pt x="4406" y="1225"/>
                    <a:pt x="4060" y="725"/>
                    <a:pt x="3572" y="379"/>
                  </a:cubicBezTo>
                  <a:cubicBezTo>
                    <a:pt x="3208" y="130"/>
                    <a:pt x="2790" y="1"/>
                    <a:pt x="2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66"/>
            <p:cNvSpPr/>
            <p:nvPr/>
          </p:nvSpPr>
          <p:spPr>
            <a:xfrm>
              <a:off x="4214666" y="1543583"/>
              <a:ext cx="77711" cy="77363"/>
            </a:xfrm>
            <a:custGeom>
              <a:avLst/>
              <a:gdLst/>
              <a:ahLst/>
              <a:cxnLst/>
              <a:rect l="l" t="t" r="r" b="b"/>
              <a:pathLst>
                <a:path w="2453" h="2442" extrusionOk="0">
                  <a:moveTo>
                    <a:pt x="1072" y="346"/>
                  </a:moveTo>
                  <a:lnTo>
                    <a:pt x="1072" y="1239"/>
                  </a:lnTo>
                  <a:cubicBezTo>
                    <a:pt x="1072" y="1322"/>
                    <a:pt x="1143" y="1406"/>
                    <a:pt x="1238" y="1406"/>
                  </a:cubicBezTo>
                  <a:lnTo>
                    <a:pt x="2131" y="1406"/>
                  </a:lnTo>
                  <a:cubicBezTo>
                    <a:pt x="2048" y="1822"/>
                    <a:pt x="1679" y="2144"/>
                    <a:pt x="1238" y="2144"/>
                  </a:cubicBezTo>
                  <a:cubicBezTo>
                    <a:pt x="726" y="2144"/>
                    <a:pt x="322" y="1739"/>
                    <a:pt x="322" y="1239"/>
                  </a:cubicBezTo>
                  <a:cubicBezTo>
                    <a:pt x="322" y="787"/>
                    <a:pt x="655" y="417"/>
                    <a:pt x="1072" y="346"/>
                  </a:cubicBezTo>
                  <a:close/>
                  <a:moveTo>
                    <a:pt x="1215" y="1"/>
                  </a:moveTo>
                  <a:cubicBezTo>
                    <a:pt x="548" y="1"/>
                    <a:pt x="0" y="548"/>
                    <a:pt x="0" y="1215"/>
                  </a:cubicBezTo>
                  <a:cubicBezTo>
                    <a:pt x="0" y="1894"/>
                    <a:pt x="548" y="2441"/>
                    <a:pt x="1215" y="2441"/>
                  </a:cubicBezTo>
                  <a:cubicBezTo>
                    <a:pt x="1893" y="2441"/>
                    <a:pt x="2441" y="1894"/>
                    <a:pt x="2441" y="1215"/>
                  </a:cubicBezTo>
                  <a:cubicBezTo>
                    <a:pt x="2453" y="1144"/>
                    <a:pt x="2381" y="1072"/>
                    <a:pt x="2286" y="1072"/>
                  </a:cubicBezTo>
                  <a:lnTo>
                    <a:pt x="1381" y="1072"/>
                  </a:lnTo>
                  <a:lnTo>
                    <a:pt x="1381" y="167"/>
                  </a:lnTo>
                  <a:cubicBezTo>
                    <a:pt x="1381" y="72"/>
                    <a:pt x="1310" y="1"/>
                    <a:pt x="1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66"/>
            <p:cNvSpPr/>
            <p:nvPr/>
          </p:nvSpPr>
          <p:spPr>
            <a:xfrm>
              <a:off x="4007193" y="1541334"/>
              <a:ext cx="320633" cy="319493"/>
            </a:xfrm>
            <a:custGeom>
              <a:avLst/>
              <a:gdLst/>
              <a:ahLst/>
              <a:cxnLst/>
              <a:rect l="l" t="t" r="r" b="b"/>
              <a:pathLst>
                <a:path w="10121" h="10085" extrusionOk="0">
                  <a:moveTo>
                    <a:pt x="3823" y="1239"/>
                  </a:moveTo>
                  <a:lnTo>
                    <a:pt x="4823" y="2227"/>
                  </a:lnTo>
                  <a:cubicBezTo>
                    <a:pt x="5418" y="2822"/>
                    <a:pt x="5525" y="3739"/>
                    <a:pt x="5085" y="4453"/>
                  </a:cubicBezTo>
                  <a:cubicBezTo>
                    <a:pt x="5049" y="4501"/>
                    <a:pt x="5061" y="4596"/>
                    <a:pt x="5120" y="4644"/>
                  </a:cubicBezTo>
                  <a:lnTo>
                    <a:pt x="5442" y="4965"/>
                  </a:lnTo>
                  <a:cubicBezTo>
                    <a:pt x="5478" y="5002"/>
                    <a:pt x="5524" y="5016"/>
                    <a:pt x="5567" y="5016"/>
                  </a:cubicBezTo>
                  <a:cubicBezTo>
                    <a:pt x="5594" y="5016"/>
                    <a:pt x="5621" y="5010"/>
                    <a:pt x="5644" y="5001"/>
                  </a:cubicBezTo>
                  <a:cubicBezTo>
                    <a:pt x="5939" y="4824"/>
                    <a:pt x="6267" y="4736"/>
                    <a:pt x="6591" y="4736"/>
                  </a:cubicBezTo>
                  <a:cubicBezTo>
                    <a:pt x="7053" y="4736"/>
                    <a:pt x="7509" y="4913"/>
                    <a:pt x="7859" y="5263"/>
                  </a:cubicBezTo>
                  <a:lnTo>
                    <a:pt x="8859" y="6263"/>
                  </a:lnTo>
                  <a:lnTo>
                    <a:pt x="6299" y="8823"/>
                  </a:lnTo>
                  <a:lnTo>
                    <a:pt x="5299" y="7823"/>
                  </a:lnTo>
                  <a:cubicBezTo>
                    <a:pt x="5073" y="7608"/>
                    <a:pt x="4906" y="7335"/>
                    <a:pt x="4835" y="7037"/>
                  </a:cubicBezTo>
                  <a:cubicBezTo>
                    <a:pt x="4704" y="6561"/>
                    <a:pt x="4775" y="6037"/>
                    <a:pt x="5025" y="5608"/>
                  </a:cubicBezTo>
                  <a:cubicBezTo>
                    <a:pt x="5073" y="5549"/>
                    <a:pt x="5061" y="5465"/>
                    <a:pt x="5001" y="5418"/>
                  </a:cubicBezTo>
                  <a:lnTo>
                    <a:pt x="4668" y="5084"/>
                  </a:lnTo>
                  <a:cubicBezTo>
                    <a:pt x="4634" y="5051"/>
                    <a:pt x="4597" y="5036"/>
                    <a:pt x="4560" y="5036"/>
                  </a:cubicBezTo>
                  <a:cubicBezTo>
                    <a:pt x="4532" y="5036"/>
                    <a:pt x="4503" y="5045"/>
                    <a:pt x="4477" y="5060"/>
                  </a:cubicBezTo>
                  <a:cubicBezTo>
                    <a:pt x="4186" y="5235"/>
                    <a:pt x="3864" y="5321"/>
                    <a:pt x="3543" y="5321"/>
                  </a:cubicBezTo>
                  <a:cubicBezTo>
                    <a:pt x="3077" y="5321"/>
                    <a:pt x="2616" y="5139"/>
                    <a:pt x="2263" y="4787"/>
                  </a:cubicBezTo>
                  <a:lnTo>
                    <a:pt x="1263" y="3798"/>
                  </a:lnTo>
                  <a:lnTo>
                    <a:pt x="3823" y="1239"/>
                  </a:lnTo>
                  <a:close/>
                  <a:moveTo>
                    <a:pt x="9371" y="6192"/>
                  </a:moveTo>
                  <a:lnTo>
                    <a:pt x="9716" y="6537"/>
                  </a:lnTo>
                  <a:lnTo>
                    <a:pt x="6561" y="9692"/>
                  </a:lnTo>
                  <a:lnTo>
                    <a:pt x="6216" y="9347"/>
                  </a:lnTo>
                  <a:lnTo>
                    <a:pt x="9192" y="6370"/>
                  </a:lnTo>
                  <a:lnTo>
                    <a:pt x="9371" y="6192"/>
                  </a:lnTo>
                  <a:close/>
                  <a:moveTo>
                    <a:pt x="3561" y="0"/>
                  </a:moveTo>
                  <a:cubicBezTo>
                    <a:pt x="3513" y="0"/>
                    <a:pt x="3465" y="12"/>
                    <a:pt x="3442" y="36"/>
                  </a:cubicBezTo>
                  <a:lnTo>
                    <a:pt x="2191" y="1286"/>
                  </a:lnTo>
                  <a:cubicBezTo>
                    <a:pt x="2132" y="1346"/>
                    <a:pt x="2132" y="1453"/>
                    <a:pt x="2191" y="1512"/>
                  </a:cubicBezTo>
                  <a:cubicBezTo>
                    <a:pt x="2221" y="1542"/>
                    <a:pt x="2260" y="1557"/>
                    <a:pt x="2299" y="1557"/>
                  </a:cubicBezTo>
                  <a:cubicBezTo>
                    <a:pt x="2337" y="1557"/>
                    <a:pt x="2376" y="1542"/>
                    <a:pt x="2406" y="1512"/>
                  </a:cubicBezTo>
                  <a:lnTo>
                    <a:pt x="3561" y="369"/>
                  </a:lnTo>
                  <a:lnTo>
                    <a:pt x="3894" y="715"/>
                  </a:lnTo>
                  <a:lnTo>
                    <a:pt x="3715" y="893"/>
                  </a:lnTo>
                  <a:lnTo>
                    <a:pt x="917" y="3691"/>
                  </a:lnTo>
                  <a:lnTo>
                    <a:pt x="739" y="3870"/>
                  </a:lnTo>
                  <a:lnTo>
                    <a:pt x="405" y="3525"/>
                  </a:lnTo>
                  <a:lnTo>
                    <a:pt x="1965" y="1965"/>
                  </a:lnTo>
                  <a:cubicBezTo>
                    <a:pt x="2025" y="1905"/>
                    <a:pt x="2025" y="1798"/>
                    <a:pt x="1965" y="1739"/>
                  </a:cubicBezTo>
                  <a:cubicBezTo>
                    <a:pt x="1935" y="1709"/>
                    <a:pt x="1894" y="1694"/>
                    <a:pt x="1852" y="1694"/>
                  </a:cubicBezTo>
                  <a:cubicBezTo>
                    <a:pt x="1810" y="1694"/>
                    <a:pt x="1769" y="1709"/>
                    <a:pt x="1739" y="1739"/>
                  </a:cubicBezTo>
                  <a:lnTo>
                    <a:pt x="60" y="3417"/>
                  </a:lnTo>
                  <a:cubicBezTo>
                    <a:pt x="1" y="3477"/>
                    <a:pt x="1" y="3584"/>
                    <a:pt x="60" y="3644"/>
                  </a:cubicBezTo>
                  <a:lnTo>
                    <a:pt x="620" y="4203"/>
                  </a:lnTo>
                  <a:cubicBezTo>
                    <a:pt x="655" y="4239"/>
                    <a:pt x="703" y="4251"/>
                    <a:pt x="739" y="4251"/>
                  </a:cubicBezTo>
                  <a:cubicBezTo>
                    <a:pt x="786" y="4251"/>
                    <a:pt x="834" y="4239"/>
                    <a:pt x="858" y="4203"/>
                  </a:cubicBezTo>
                  <a:lnTo>
                    <a:pt x="1036" y="4025"/>
                  </a:lnTo>
                  <a:lnTo>
                    <a:pt x="2037" y="5025"/>
                  </a:lnTo>
                  <a:cubicBezTo>
                    <a:pt x="2453" y="5441"/>
                    <a:pt x="3003" y="5657"/>
                    <a:pt x="3558" y="5657"/>
                  </a:cubicBezTo>
                  <a:cubicBezTo>
                    <a:pt x="3892" y="5657"/>
                    <a:pt x="4228" y="5579"/>
                    <a:pt x="4537" y="5418"/>
                  </a:cubicBezTo>
                  <a:lnTo>
                    <a:pt x="4692" y="5560"/>
                  </a:lnTo>
                  <a:cubicBezTo>
                    <a:pt x="4430" y="6037"/>
                    <a:pt x="4370" y="6608"/>
                    <a:pt x="4525" y="7144"/>
                  </a:cubicBezTo>
                  <a:cubicBezTo>
                    <a:pt x="4632" y="7501"/>
                    <a:pt x="4811" y="7811"/>
                    <a:pt x="5073" y="8085"/>
                  </a:cubicBezTo>
                  <a:lnTo>
                    <a:pt x="6073" y="9073"/>
                  </a:lnTo>
                  <a:lnTo>
                    <a:pt x="5894" y="9251"/>
                  </a:lnTo>
                  <a:cubicBezTo>
                    <a:pt x="5835" y="9311"/>
                    <a:pt x="5835" y="9418"/>
                    <a:pt x="5894" y="9478"/>
                  </a:cubicBezTo>
                  <a:lnTo>
                    <a:pt x="6454" y="10049"/>
                  </a:lnTo>
                  <a:cubicBezTo>
                    <a:pt x="6490" y="10073"/>
                    <a:pt x="6537" y="10085"/>
                    <a:pt x="6573" y="10085"/>
                  </a:cubicBezTo>
                  <a:cubicBezTo>
                    <a:pt x="6621" y="10085"/>
                    <a:pt x="6668" y="10073"/>
                    <a:pt x="6692" y="10049"/>
                  </a:cubicBezTo>
                  <a:lnTo>
                    <a:pt x="10073" y="6668"/>
                  </a:lnTo>
                  <a:cubicBezTo>
                    <a:pt x="10121" y="6596"/>
                    <a:pt x="10121" y="6489"/>
                    <a:pt x="10061" y="6430"/>
                  </a:cubicBezTo>
                  <a:lnTo>
                    <a:pt x="9490" y="5858"/>
                  </a:lnTo>
                  <a:cubicBezTo>
                    <a:pt x="9460" y="5828"/>
                    <a:pt x="9421" y="5813"/>
                    <a:pt x="9383" y="5813"/>
                  </a:cubicBezTo>
                  <a:cubicBezTo>
                    <a:pt x="9344" y="5813"/>
                    <a:pt x="9305" y="5828"/>
                    <a:pt x="9276" y="5858"/>
                  </a:cubicBezTo>
                  <a:lnTo>
                    <a:pt x="9097" y="6037"/>
                  </a:lnTo>
                  <a:lnTo>
                    <a:pt x="8097" y="5049"/>
                  </a:lnTo>
                  <a:cubicBezTo>
                    <a:pt x="7683" y="4627"/>
                    <a:pt x="7137" y="4413"/>
                    <a:pt x="6585" y="4413"/>
                  </a:cubicBezTo>
                  <a:cubicBezTo>
                    <a:pt x="6248" y="4413"/>
                    <a:pt x="5908" y="4493"/>
                    <a:pt x="5597" y="4656"/>
                  </a:cubicBezTo>
                  <a:lnTo>
                    <a:pt x="5442" y="4501"/>
                  </a:lnTo>
                  <a:cubicBezTo>
                    <a:pt x="5882" y="3691"/>
                    <a:pt x="5728" y="2679"/>
                    <a:pt x="5061" y="2001"/>
                  </a:cubicBezTo>
                  <a:lnTo>
                    <a:pt x="4061" y="1012"/>
                  </a:lnTo>
                  <a:lnTo>
                    <a:pt x="4239" y="834"/>
                  </a:lnTo>
                  <a:cubicBezTo>
                    <a:pt x="4299" y="774"/>
                    <a:pt x="4299" y="667"/>
                    <a:pt x="4239" y="607"/>
                  </a:cubicBezTo>
                  <a:lnTo>
                    <a:pt x="3680" y="36"/>
                  </a:lnTo>
                  <a:cubicBezTo>
                    <a:pt x="3644" y="12"/>
                    <a:pt x="3596" y="0"/>
                    <a:pt x="3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66"/>
            <p:cNvSpPr/>
            <p:nvPr/>
          </p:nvSpPr>
          <p:spPr>
            <a:xfrm>
              <a:off x="4064914" y="1665805"/>
              <a:ext cx="101123" cy="40012"/>
            </a:xfrm>
            <a:custGeom>
              <a:avLst/>
              <a:gdLst/>
              <a:ahLst/>
              <a:cxnLst/>
              <a:rect l="l" t="t" r="r" b="b"/>
              <a:pathLst>
                <a:path w="3192" h="1263" extrusionOk="0">
                  <a:moveTo>
                    <a:pt x="2703" y="310"/>
                  </a:moveTo>
                  <a:lnTo>
                    <a:pt x="2608" y="417"/>
                  </a:lnTo>
                  <a:cubicBezTo>
                    <a:pt x="2346" y="739"/>
                    <a:pt x="2001" y="941"/>
                    <a:pt x="1631" y="941"/>
                  </a:cubicBezTo>
                  <a:cubicBezTo>
                    <a:pt x="1274" y="941"/>
                    <a:pt x="929" y="774"/>
                    <a:pt x="679" y="477"/>
                  </a:cubicBezTo>
                  <a:cubicBezTo>
                    <a:pt x="679" y="477"/>
                    <a:pt x="619" y="393"/>
                    <a:pt x="548" y="310"/>
                  </a:cubicBezTo>
                  <a:close/>
                  <a:moveTo>
                    <a:pt x="191" y="0"/>
                  </a:moveTo>
                  <a:cubicBezTo>
                    <a:pt x="131" y="0"/>
                    <a:pt x="72" y="24"/>
                    <a:pt x="36" y="84"/>
                  </a:cubicBezTo>
                  <a:cubicBezTo>
                    <a:pt x="0" y="143"/>
                    <a:pt x="24" y="203"/>
                    <a:pt x="48" y="250"/>
                  </a:cubicBezTo>
                  <a:cubicBezTo>
                    <a:pt x="155" y="369"/>
                    <a:pt x="393" y="667"/>
                    <a:pt x="393" y="679"/>
                  </a:cubicBezTo>
                  <a:cubicBezTo>
                    <a:pt x="703" y="1060"/>
                    <a:pt x="1143" y="1262"/>
                    <a:pt x="1584" y="1262"/>
                  </a:cubicBezTo>
                  <a:lnTo>
                    <a:pt x="1620" y="1262"/>
                  </a:lnTo>
                  <a:cubicBezTo>
                    <a:pt x="2072" y="1250"/>
                    <a:pt x="2524" y="1024"/>
                    <a:pt x="2846" y="619"/>
                  </a:cubicBezTo>
                  <a:lnTo>
                    <a:pt x="3132" y="262"/>
                  </a:lnTo>
                  <a:cubicBezTo>
                    <a:pt x="3191" y="203"/>
                    <a:pt x="3191" y="143"/>
                    <a:pt x="3167" y="84"/>
                  </a:cubicBezTo>
                  <a:cubicBezTo>
                    <a:pt x="3132" y="24"/>
                    <a:pt x="3072" y="0"/>
                    <a:pt x="3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66"/>
            <p:cNvSpPr/>
            <p:nvPr/>
          </p:nvSpPr>
          <p:spPr>
            <a:xfrm>
              <a:off x="4162235" y="1749155"/>
              <a:ext cx="101851" cy="60382"/>
            </a:xfrm>
            <a:custGeom>
              <a:avLst/>
              <a:gdLst/>
              <a:ahLst/>
              <a:cxnLst/>
              <a:rect l="l" t="t" r="r" b="b"/>
              <a:pathLst>
                <a:path w="3215" h="1906" extrusionOk="0">
                  <a:moveTo>
                    <a:pt x="167" y="1"/>
                  </a:moveTo>
                  <a:cubicBezTo>
                    <a:pt x="72" y="1"/>
                    <a:pt x="0" y="72"/>
                    <a:pt x="0" y="167"/>
                  </a:cubicBezTo>
                  <a:cubicBezTo>
                    <a:pt x="0" y="536"/>
                    <a:pt x="238" y="786"/>
                    <a:pt x="286" y="834"/>
                  </a:cubicBezTo>
                  <a:lnTo>
                    <a:pt x="1310" y="1858"/>
                  </a:lnTo>
                  <a:cubicBezTo>
                    <a:pt x="1346" y="1894"/>
                    <a:pt x="1381" y="1906"/>
                    <a:pt x="1429" y="1906"/>
                  </a:cubicBezTo>
                  <a:cubicBezTo>
                    <a:pt x="1476" y="1906"/>
                    <a:pt x="1512" y="1894"/>
                    <a:pt x="1548" y="1858"/>
                  </a:cubicBezTo>
                  <a:lnTo>
                    <a:pt x="3143" y="274"/>
                  </a:lnTo>
                  <a:cubicBezTo>
                    <a:pt x="3203" y="239"/>
                    <a:pt x="3215" y="167"/>
                    <a:pt x="3191" y="108"/>
                  </a:cubicBezTo>
                  <a:cubicBezTo>
                    <a:pt x="3155" y="48"/>
                    <a:pt x="3096" y="1"/>
                    <a:pt x="3036" y="1"/>
                  </a:cubicBezTo>
                  <a:lnTo>
                    <a:pt x="1607" y="1"/>
                  </a:lnTo>
                  <a:cubicBezTo>
                    <a:pt x="1524" y="1"/>
                    <a:pt x="1441" y="72"/>
                    <a:pt x="1441" y="167"/>
                  </a:cubicBezTo>
                  <a:cubicBezTo>
                    <a:pt x="1441" y="251"/>
                    <a:pt x="1524" y="334"/>
                    <a:pt x="1607" y="334"/>
                  </a:cubicBezTo>
                  <a:lnTo>
                    <a:pt x="2631" y="334"/>
                  </a:lnTo>
                  <a:lnTo>
                    <a:pt x="1429" y="1537"/>
                  </a:lnTo>
                  <a:lnTo>
                    <a:pt x="500" y="608"/>
                  </a:lnTo>
                  <a:cubicBezTo>
                    <a:pt x="488" y="596"/>
                    <a:pt x="393" y="489"/>
                    <a:pt x="345" y="334"/>
                  </a:cubicBezTo>
                  <a:lnTo>
                    <a:pt x="965" y="334"/>
                  </a:lnTo>
                  <a:cubicBezTo>
                    <a:pt x="1060" y="334"/>
                    <a:pt x="1131" y="251"/>
                    <a:pt x="1131" y="167"/>
                  </a:cubicBezTo>
                  <a:cubicBezTo>
                    <a:pt x="1131" y="72"/>
                    <a:pt x="1060"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4" name="Google Shape;11064;p66"/>
          <p:cNvGrpSpPr/>
          <p:nvPr/>
        </p:nvGrpSpPr>
        <p:grpSpPr>
          <a:xfrm>
            <a:off x="3530425" y="1508747"/>
            <a:ext cx="368175" cy="344594"/>
            <a:chOff x="3530425" y="1508747"/>
            <a:chExt cx="368175" cy="344594"/>
          </a:xfrm>
          <a:solidFill>
            <a:schemeClr val="accent1"/>
          </a:solidFill>
        </p:grpSpPr>
        <p:sp>
          <p:nvSpPr>
            <p:cNvPr id="11065" name="Google Shape;11065;p66"/>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66"/>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66"/>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66"/>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9" name="Google Shape;11069;p66"/>
          <p:cNvGrpSpPr/>
          <p:nvPr/>
        </p:nvGrpSpPr>
        <p:grpSpPr>
          <a:xfrm>
            <a:off x="3127598" y="1513234"/>
            <a:ext cx="289714" cy="347593"/>
            <a:chOff x="3127598" y="1513234"/>
            <a:chExt cx="289714" cy="347593"/>
          </a:xfrm>
          <a:solidFill>
            <a:schemeClr val="accent1"/>
          </a:solidFill>
        </p:grpSpPr>
        <p:sp>
          <p:nvSpPr>
            <p:cNvPr id="11070" name="Google Shape;11070;p66"/>
            <p:cNvSpPr/>
            <p:nvPr/>
          </p:nvSpPr>
          <p:spPr>
            <a:xfrm>
              <a:off x="3127598" y="1513234"/>
              <a:ext cx="289714" cy="347593"/>
            </a:xfrm>
            <a:custGeom>
              <a:avLst/>
              <a:gdLst/>
              <a:ahLst/>
              <a:cxnLst/>
              <a:rect l="l" t="t" r="r" b="b"/>
              <a:pathLst>
                <a:path w="9145" h="10972" extrusionOk="0">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66"/>
            <p:cNvSpPr/>
            <p:nvPr/>
          </p:nvSpPr>
          <p:spPr>
            <a:xfrm>
              <a:off x="3254698" y="1788375"/>
              <a:ext cx="121493" cy="10233"/>
            </a:xfrm>
            <a:custGeom>
              <a:avLst/>
              <a:gdLst/>
              <a:ahLst/>
              <a:cxnLst/>
              <a:rect l="l" t="t" r="r" b="b"/>
              <a:pathLst>
                <a:path w="3835" h="323" extrusionOk="0">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66"/>
            <p:cNvSpPr/>
            <p:nvPr/>
          </p:nvSpPr>
          <p:spPr>
            <a:xfrm>
              <a:off x="3185668" y="1638275"/>
              <a:ext cx="172783" cy="29051"/>
            </a:xfrm>
            <a:custGeom>
              <a:avLst/>
              <a:gdLst/>
              <a:ahLst/>
              <a:cxnLst/>
              <a:rect l="l" t="t" r="r" b="b"/>
              <a:pathLst>
                <a:path w="5454" h="917" extrusionOk="0">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66"/>
            <p:cNvSpPr/>
            <p:nvPr/>
          </p:nvSpPr>
          <p:spPr>
            <a:xfrm>
              <a:off x="3186428" y="1681645"/>
              <a:ext cx="172022" cy="10581"/>
            </a:xfrm>
            <a:custGeom>
              <a:avLst/>
              <a:gdLst/>
              <a:ahLst/>
              <a:cxnLst/>
              <a:rect l="l" t="t" r="r" b="b"/>
              <a:pathLst>
                <a:path w="5430" h="334" extrusionOk="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66"/>
            <p:cNvSpPr/>
            <p:nvPr/>
          </p:nvSpPr>
          <p:spPr>
            <a:xfrm>
              <a:off x="3186428" y="1707306"/>
              <a:ext cx="172022" cy="10201"/>
            </a:xfrm>
            <a:custGeom>
              <a:avLst/>
              <a:gdLst/>
              <a:ahLst/>
              <a:cxnLst/>
              <a:rect l="l" t="t" r="r" b="b"/>
              <a:pathLst>
                <a:path w="5430" h="322" extrusionOk="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5" name="Google Shape;11075;p66"/>
          <p:cNvGrpSpPr/>
          <p:nvPr/>
        </p:nvGrpSpPr>
        <p:grpSpPr>
          <a:xfrm>
            <a:off x="2662884" y="1513044"/>
            <a:ext cx="322914" cy="348543"/>
            <a:chOff x="2662884" y="1513044"/>
            <a:chExt cx="322914" cy="348543"/>
          </a:xfrm>
          <a:solidFill>
            <a:schemeClr val="accent1"/>
          </a:solidFill>
        </p:grpSpPr>
        <p:sp>
          <p:nvSpPr>
            <p:cNvPr id="11076" name="Google Shape;11076;p66"/>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66"/>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66"/>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66"/>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66"/>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66"/>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66"/>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66"/>
            <p:cNvSpPr/>
            <p:nvPr/>
          </p:nvSpPr>
          <p:spPr>
            <a:xfrm>
              <a:off x="2778326" y="1594145"/>
              <a:ext cx="31332" cy="61111"/>
            </a:xfrm>
            <a:custGeom>
              <a:avLst/>
              <a:gdLst/>
              <a:ahLst/>
              <a:cxnLst/>
              <a:rect l="l" t="t" r="r" b="b"/>
              <a:pathLst>
                <a:path w="989" h="1929" extrusionOk="0">
                  <a:moveTo>
                    <a:pt x="179" y="0"/>
                  </a:moveTo>
                  <a:cubicBezTo>
                    <a:pt x="95" y="0"/>
                    <a:pt x="12" y="72"/>
                    <a:pt x="12" y="167"/>
                  </a:cubicBezTo>
                  <a:cubicBezTo>
                    <a:pt x="12" y="250"/>
                    <a:pt x="95" y="322"/>
                    <a:pt x="179" y="322"/>
                  </a:cubicBezTo>
                  <a:lnTo>
                    <a:pt x="333" y="322"/>
                  </a:lnTo>
                  <a:lnTo>
                    <a:pt x="333" y="1607"/>
                  </a:lnTo>
                  <a:lnTo>
                    <a:pt x="167" y="1607"/>
                  </a:lnTo>
                  <a:cubicBezTo>
                    <a:pt x="72" y="1607"/>
                    <a:pt x="0" y="1679"/>
                    <a:pt x="0" y="1774"/>
                  </a:cubicBezTo>
                  <a:cubicBezTo>
                    <a:pt x="0" y="1858"/>
                    <a:pt x="72" y="1929"/>
                    <a:pt x="167" y="1929"/>
                  </a:cubicBezTo>
                  <a:lnTo>
                    <a:pt x="822" y="1929"/>
                  </a:lnTo>
                  <a:cubicBezTo>
                    <a:pt x="905" y="1929"/>
                    <a:pt x="988" y="1858"/>
                    <a:pt x="988" y="1774"/>
                  </a:cubicBezTo>
                  <a:cubicBezTo>
                    <a:pt x="976" y="1679"/>
                    <a:pt x="893" y="1607"/>
                    <a:pt x="810" y="1607"/>
                  </a:cubicBezTo>
                  <a:lnTo>
                    <a:pt x="643" y="1607"/>
                  </a:lnTo>
                  <a:lnTo>
                    <a:pt x="643" y="167"/>
                  </a:lnTo>
                  <a:cubicBezTo>
                    <a:pt x="643" y="72"/>
                    <a:pt x="572" y="0"/>
                    <a:pt x="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66"/>
            <p:cNvSpPr/>
            <p:nvPr/>
          </p:nvSpPr>
          <p:spPr>
            <a:xfrm>
              <a:off x="2782476" y="1575263"/>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66"/>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6" name="Google Shape;11086;p66"/>
          <p:cNvGrpSpPr/>
          <p:nvPr/>
        </p:nvGrpSpPr>
        <p:grpSpPr>
          <a:xfrm>
            <a:off x="2232511" y="1512759"/>
            <a:ext cx="299534" cy="348068"/>
            <a:chOff x="2232511" y="1512759"/>
            <a:chExt cx="299534" cy="348068"/>
          </a:xfrm>
          <a:solidFill>
            <a:schemeClr val="accent1"/>
          </a:solidFill>
        </p:grpSpPr>
        <p:sp>
          <p:nvSpPr>
            <p:cNvPr id="11087" name="Google Shape;11087;p66"/>
            <p:cNvSpPr/>
            <p:nvPr/>
          </p:nvSpPr>
          <p:spPr>
            <a:xfrm>
              <a:off x="2278162" y="1715226"/>
              <a:ext cx="95452" cy="10581"/>
            </a:xfrm>
            <a:custGeom>
              <a:avLst/>
              <a:gdLst/>
              <a:ahLst/>
              <a:cxnLst/>
              <a:rect l="l" t="t" r="r" b="b"/>
              <a:pathLst>
                <a:path w="3013" h="334" extrusionOk="0">
                  <a:moveTo>
                    <a:pt x="167" y="0"/>
                  </a:moveTo>
                  <a:cubicBezTo>
                    <a:pt x="72" y="0"/>
                    <a:pt x="0" y="71"/>
                    <a:pt x="0" y="167"/>
                  </a:cubicBezTo>
                  <a:cubicBezTo>
                    <a:pt x="0" y="250"/>
                    <a:pt x="72" y="333"/>
                    <a:pt x="167" y="333"/>
                  </a:cubicBezTo>
                  <a:lnTo>
                    <a:pt x="2846" y="333"/>
                  </a:lnTo>
                  <a:cubicBezTo>
                    <a:pt x="2929" y="333"/>
                    <a:pt x="3013" y="250"/>
                    <a:pt x="3013" y="167"/>
                  </a:cubicBezTo>
                  <a:cubicBezTo>
                    <a:pt x="3013" y="71"/>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66"/>
            <p:cNvSpPr/>
            <p:nvPr/>
          </p:nvSpPr>
          <p:spPr>
            <a:xfrm>
              <a:off x="2278162" y="1734455"/>
              <a:ext cx="95452" cy="10581"/>
            </a:xfrm>
            <a:custGeom>
              <a:avLst/>
              <a:gdLst/>
              <a:ahLst/>
              <a:cxnLst/>
              <a:rect l="l" t="t" r="r" b="b"/>
              <a:pathLst>
                <a:path w="3013" h="334" extrusionOk="0">
                  <a:moveTo>
                    <a:pt x="167" y="0"/>
                  </a:moveTo>
                  <a:cubicBezTo>
                    <a:pt x="72" y="0"/>
                    <a:pt x="0" y="84"/>
                    <a:pt x="0" y="167"/>
                  </a:cubicBezTo>
                  <a:cubicBezTo>
                    <a:pt x="0" y="262"/>
                    <a:pt x="72" y="334"/>
                    <a:pt x="167" y="334"/>
                  </a:cubicBezTo>
                  <a:lnTo>
                    <a:pt x="2846" y="334"/>
                  </a:lnTo>
                  <a:cubicBezTo>
                    <a:pt x="2929" y="334"/>
                    <a:pt x="3013" y="262"/>
                    <a:pt x="3013" y="167"/>
                  </a:cubicBezTo>
                  <a:cubicBezTo>
                    <a:pt x="3013" y="84"/>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66"/>
            <p:cNvSpPr/>
            <p:nvPr/>
          </p:nvSpPr>
          <p:spPr>
            <a:xfrm>
              <a:off x="2278162" y="1754446"/>
              <a:ext cx="95452" cy="10201"/>
            </a:xfrm>
            <a:custGeom>
              <a:avLst/>
              <a:gdLst/>
              <a:ahLst/>
              <a:cxnLst/>
              <a:rect l="l" t="t" r="r" b="b"/>
              <a:pathLst>
                <a:path w="3013" h="322" extrusionOk="0">
                  <a:moveTo>
                    <a:pt x="167" y="0"/>
                  </a:moveTo>
                  <a:cubicBezTo>
                    <a:pt x="72" y="0"/>
                    <a:pt x="0" y="72"/>
                    <a:pt x="0" y="167"/>
                  </a:cubicBezTo>
                  <a:cubicBezTo>
                    <a:pt x="0" y="250"/>
                    <a:pt x="72" y="322"/>
                    <a:pt x="167" y="322"/>
                  </a:cubicBezTo>
                  <a:lnTo>
                    <a:pt x="2846" y="322"/>
                  </a:lnTo>
                  <a:cubicBezTo>
                    <a:pt x="2929" y="322"/>
                    <a:pt x="3013" y="250"/>
                    <a:pt x="3013" y="167"/>
                  </a:cubicBezTo>
                  <a:cubicBezTo>
                    <a:pt x="3013" y="72"/>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66"/>
            <p:cNvSpPr/>
            <p:nvPr/>
          </p:nvSpPr>
          <p:spPr>
            <a:xfrm>
              <a:off x="2278162" y="1773675"/>
              <a:ext cx="95452" cy="10581"/>
            </a:xfrm>
            <a:custGeom>
              <a:avLst/>
              <a:gdLst/>
              <a:ahLst/>
              <a:cxnLst/>
              <a:rect l="l" t="t" r="r" b="b"/>
              <a:pathLst>
                <a:path w="3013" h="334" extrusionOk="0">
                  <a:moveTo>
                    <a:pt x="167" y="1"/>
                  </a:moveTo>
                  <a:cubicBezTo>
                    <a:pt x="72" y="1"/>
                    <a:pt x="0" y="72"/>
                    <a:pt x="0" y="167"/>
                  </a:cubicBezTo>
                  <a:cubicBezTo>
                    <a:pt x="0" y="251"/>
                    <a:pt x="72" y="334"/>
                    <a:pt x="167" y="334"/>
                  </a:cubicBezTo>
                  <a:lnTo>
                    <a:pt x="2846" y="334"/>
                  </a:lnTo>
                  <a:cubicBezTo>
                    <a:pt x="2929" y="334"/>
                    <a:pt x="3013" y="251"/>
                    <a:pt x="3013" y="167"/>
                  </a:cubicBezTo>
                  <a:cubicBezTo>
                    <a:pt x="3013" y="72"/>
                    <a:pt x="2929" y="1"/>
                    <a:pt x="2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66"/>
            <p:cNvSpPr/>
            <p:nvPr/>
          </p:nvSpPr>
          <p:spPr>
            <a:xfrm>
              <a:off x="2232511" y="1512759"/>
              <a:ext cx="299534" cy="348068"/>
            </a:xfrm>
            <a:custGeom>
              <a:avLst/>
              <a:gdLst/>
              <a:ahLst/>
              <a:cxnLst/>
              <a:rect l="l" t="t" r="r" b="b"/>
              <a:pathLst>
                <a:path w="9455" h="10987" extrusionOk="0">
                  <a:moveTo>
                    <a:pt x="2965" y="1700"/>
                  </a:moveTo>
                  <a:cubicBezTo>
                    <a:pt x="3275" y="1700"/>
                    <a:pt x="3537" y="1950"/>
                    <a:pt x="3561" y="2271"/>
                  </a:cubicBezTo>
                  <a:cubicBezTo>
                    <a:pt x="3561" y="2355"/>
                    <a:pt x="3632" y="2414"/>
                    <a:pt x="3715" y="2414"/>
                  </a:cubicBezTo>
                  <a:lnTo>
                    <a:pt x="4275" y="2414"/>
                  </a:lnTo>
                  <a:lnTo>
                    <a:pt x="4275" y="3367"/>
                  </a:lnTo>
                  <a:lnTo>
                    <a:pt x="3977" y="3367"/>
                  </a:lnTo>
                  <a:cubicBezTo>
                    <a:pt x="3882" y="3367"/>
                    <a:pt x="3811" y="3438"/>
                    <a:pt x="3811" y="3534"/>
                  </a:cubicBezTo>
                  <a:cubicBezTo>
                    <a:pt x="3811" y="3629"/>
                    <a:pt x="3882" y="3700"/>
                    <a:pt x="3977" y="3700"/>
                  </a:cubicBezTo>
                  <a:lnTo>
                    <a:pt x="4418" y="3700"/>
                  </a:lnTo>
                  <a:cubicBezTo>
                    <a:pt x="4513" y="3700"/>
                    <a:pt x="4585" y="3629"/>
                    <a:pt x="4585" y="3534"/>
                  </a:cubicBezTo>
                  <a:lnTo>
                    <a:pt x="4585" y="3403"/>
                  </a:lnTo>
                  <a:lnTo>
                    <a:pt x="5073" y="3403"/>
                  </a:lnTo>
                  <a:lnTo>
                    <a:pt x="5073" y="9891"/>
                  </a:lnTo>
                  <a:lnTo>
                    <a:pt x="834" y="9891"/>
                  </a:lnTo>
                  <a:lnTo>
                    <a:pt x="834" y="3403"/>
                  </a:lnTo>
                  <a:lnTo>
                    <a:pt x="1322" y="3403"/>
                  </a:lnTo>
                  <a:lnTo>
                    <a:pt x="1322" y="3534"/>
                  </a:lnTo>
                  <a:cubicBezTo>
                    <a:pt x="1322" y="3629"/>
                    <a:pt x="1394" y="3700"/>
                    <a:pt x="1489" y="3700"/>
                  </a:cubicBezTo>
                  <a:lnTo>
                    <a:pt x="3346" y="3700"/>
                  </a:lnTo>
                  <a:cubicBezTo>
                    <a:pt x="3442" y="3700"/>
                    <a:pt x="3513" y="3629"/>
                    <a:pt x="3513" y="3534"/>
                  </a:cubicBezTo>
                  <a:cubicBezTo>
                    <a:pt x="3513" y="3438"/>
                    <a:pt x="3442" y="3367"/>
                    <a:pt x="3346" y="3367"/>
                  </a:cubicBezTo>
                  <a:lnTo>
                    <a:pt x="1656" y="3367"/>
                  </a:lnTo>
                  <a:lnTo>
                    <a:pt x="1656" y="2414"/>
                  </a:lnTo>
                  <a:lnTo>
                    <a:pt x="2203" y="2414"/>
                  </a:lnTo>
                  <a:cubicBezTo>
                    <a:pt x="2287" y="2414"/>
                    <a:pt x="2346" y="2355"/>
                    <a:pt x="2370" y="2271"/>
                  </a:cubicBezTo>
                  <a:cubicBezTo>
                    <a:pt x="2382" y="1950"/>
                    <a:pt x="2644" y="1700"/>
                    <a:pt x="2965" y="1700"/>
                  </a:cubicBezTo>
                  <a:close/>
                  <a:moveTo>
                    <a:pt x="7091" y="1"/>
                  </a:moveTo>
                  <a:cubicBezTo>
                    <a:pt x="6970" y="1"/>
                    <a:pt x="6849" y="12"/>
                    <a:pt x="6728" y="33"/>
                  </a:cubicBezTo>
                  <a:cubicBezTo>
                    <a:pt x="6192" y="140"/>
                    <a:pt x="5728" y="450"/>
                    <a:pt x="5418" y="914"/>
                  </a:cubicBezTo>
                  <a:cubicBezTo>
                    <a:pt x="5085" y="1402"/>
                    <a:pt x="5001" y="1986"/>
                    <a:pt x="5120" y="2522"/>
                  </a:cubicBezTo>
                  <a:lnTo>
                    <a:pt x="4585" y="2522"/>
                  </a:lnTo>
                  <a:lnTo>
                    <a:pt x="4585" y="2248"/>
                  </a:lnTo>
                  <a:cubicBezTo>
                    <a:pt x="4585" y="2164"/>
                    <a:pt x="4501" y="2093"/>
                    <a:pt x="4418" y="2093"/>
                  </a:cubicBezTo>
                  <a:lnTo>
                    <a:pt x="3846" y="2093"/>
                  </a:lnTo>
                  <a:cubicBezTo>
                    <a:pt x="3763" y="1676"/>
                    <a:pt x="3394" y="1379"/>
                    <a:pt x="2953" y="1379"/>
                  </a:cubicBezTo>
                  <a:cubicBezTo>
                    <a:pt x="2525" y="1379"/>
                    <a:pt x="2156" y="1676"/>
                    <a:pt x="2061" y="2093"/>
                  </a:cubicBezTo>
                  <a:lnTo>
                    <a:pt x="1501" y="2093"/>
                  </a:lnTo>
                  <a:cubicBezTo>
                    <a:pt x="1406" y="2093"/>
                    <a:pt x="1334" y="2164"/>
                    <a:pt x="1334" y="2248"/>
                  </a:cubicBezTo>
                  <a:lnTo>
                    <a:pt x="1334" y="2522"/>
                  </a:lnTo>
                  <a:lnTo>
                    <a:pt x="156" y="2522"/>
                  </a:lnTo>
                  <a:cubicBezTo>
                    <a:pt x="72" y="2522"/>
                    <a:pt x="1" y="2593"/>
                    <a:pt x="1" y="2688"/>
                  </a:cubicBezTo>
                  <a:lnTo>
                    <a:pt x="1" y="10832"/>
                  </a:lnTo>
                  <a:cubicBezTo>
                    <a:pt x="1" y="10915"/>
                    <a:pt x="72" y="10987"/>
                    <a:pt x="156" y="10987"/>
                  </a:cubicBezTo>
                  <a:lnTo>
                    <a:pt x="3370" y="10987"/>
                  </a:lnTo>
                  <a:cubicBezTo>
                    <a:pt x="3465" y="10987"/>
                    <a:pt x="3537" y="10915"/>
                    <a:pt x="3537" y="10832"/>
                  </a:cubicBezTo>
                  <a:cubicBezTo>
                    <a:pt x="3537" y="10737"/>
                    <a:pt x="3465" y="10665"/>
                    <a:pt x="3370" y="10665"/>
                  </a:cubicBezTo>
                  <a:lnTo>
                    <a:pt x="322" y="10665"/>
                  </a:lnTo>
                  <a:lnTo>
                    <a:pt x="322" y="2843"/>
                  </a:lnTo>
                  <a:lnTo>
                    <a:pt x="1334" y="2843"/>
                  </a:lnTo>
                  <a:lnTo>
                    <a:pt x="1334" y="3069"/>
                  </a:lnTo>
                  <a:lnTo>
                    <a:pt x="679" y="3069"/>
                  </a:lnTo>
                  <a:cubicBezTo>
                    <a:pt x="596" y="3069"/>
                    <a:pt x="513" y="3141"/>
                    <a:pt x="513" y="3236"/>
                  </a:cubicBezTo>
                  <a:lnTo>
                    <a:pt x="513" y="10058"/>
                  </a:lnTo>
                  <a:cubicBezTo>
                    <a:pt x="513" y="10142"/>
                    <a:pt x="596" y="10213"/>
                    <a:pt x="679" y="10213"/>
                  </a:cubicBezTo>
                  <a:lnTo>
                    <a:pt x="5228" y="10213"/>
                  </a:lnTo>
                  <a:cubicBezTo>
                    <a:pt x="5311" y="10213"/>
                    <a:pt x="5382" y="10142"/>
                    <a:pt x="5382" y="10058"/>
                  </a:cubicBezTo>
                  <a:lnTo>
                    <a:pt x="5382" y="3236"/>
                  </a:lnTo>
                  <a:cubicBezTo>
                    <a:pt x="5382" y="3141"/>
                    <a:pt x="5311" y="3069"/>
                    <a:pt x="5228" y="3069"/>
                  </a:cubicBezTo>
                  <a:lnTo>
                    <a:pt x="4585" y="3069"/>
                  </a:lnTo>
                  <a:lnTo>
                    <a:pt x="4585" y="2843"/>
                  </a:lnTo>
                  <a:lnTo>
                    <a:pt x="5228" y="2843"/>
                  </a:lnTo>
                  <a:cubicBezTo>
                    <a:pt x="5287" y="2998"/>
                    <a:pt x="5370" y="3141"/>
                    <a:pt x="5478" y="3284"/>
                  </a:cubicBezTo>
                  <a:lnTo>
                    <a:pt x="5430" y="4331"/>
                  </a:lnTo>
                  <a:cubicBezTo>
                    <a:pt x="5430" y="4391"/>
                    <a:pt x="5466" y="4438"/>
                    <a:pt x="5501" y="4474"/>
                  </a:cubicBezTo>
                  <a:cubicBezTo>
                    <a:pt x="5537" y="4486"/>
                    <a:pt x="5561" y="4498"/>
                    <a:pt x="5597" y="4498"/>
                  </a:cubicBezTo>
                  <a:lnTo>
                    <a:pt x="5609" y="4498"/>
                  </a:lnTo>
                  <a:lnTo>
                    <a:pt x="5609" y="10665"/>
                  </a:lnTo>
                  <a:lnTo>
                    <a:pt x="3989" y="10665"/>
                  </a:lnTo>
                  <a:cubicBezTo>
                    <a:pt x="3894" y="10665"/>
                    <a:pt x="3823" y="10737"/>
                    <a:pt x="3823" y="10820"/>
                  </a:cubicBezTo>
                  <a:cubicBezTo>
                    <a:pt x="3823" y="10915"/>
                    <a:pt x="3894" y="10987"/>
                    <a:pt x="3989" y="10987"/>
                  </a:cubicBezTo>
                  <a:lnTo>
                    <a:pt x="5775" y="10987"/>
                  </a:lnTo>
                  <a:cubicBezTo>
                    <a:pt x="5859" y="10987"/>
                    <a:pt x="5942" y="10915"/>
                    <a:pt x="5942" y="10820"/>
                  </a:cubicBezTo>
                  <a:lnTo>
                    <a:pt x="5942" y="4367"/>
                  </a:lnTo>
                  <a:lnTo>
                    <a:pt x="6621" y="4046"/>
                  </a:lnTo>
                  <a:cubicBezTo>
                    <a:pt x="6796" y="4092"/>
                    <a:pt x="6971" y="4109"/>
                    <a:pt x="7152" y="4109"/>
                  </a:cubicBezTo>
                  <a:cubicBezTo>
                    <a:pt x="7205" y="4109"/>
                    <a:pt x="7258" y="4108"/>
                    <a:pt x="7311" y="4105"/>
                  </a:cubicBezTo>
                  <a:cubicBezTo>
                    <a:pt x="7395" y="4081"/>
                    <a:pt x="7454" y="4010"/>
                    <a:pt x="7454" y="3926"/>
                  </a:cubicBezTo>
                  <a:cubicBezTo>
                    <a:pt x="7454" y="3831"/>
                    <a:pt x="7371" y="3772"/>
                    <a:pt x="7275" y="3772"/>
                  </a:cubicBezTo>
                  <a:cubicBezTo>
                    <a:pt x="7230" y="3774"/>
                    <a:pt x="7184" y="3776"/>
                    <a:pt x="7137" y="3776"/>
                  </a:cubicBezTo>
                  <a:cubicBezTo>
                    <a:pt x="6977" y="3776"/>
                    <a:pt x="6813" y="3758"/>
                    <a:pt x="6656" y="3712"/>
                  </a:cubicBezTo>
                  <a:cubicBezTo>
                    <a:pt x="6637" y="3707"/>
                    <a:pt x="6619" y="3704"/>
                    <a:pt x="6602" y="3704"/>
                  </a:cubicBezTo>
                  <a:cubicBezTo>
                    <a:pt x="6579" y="3704"/>
                    <a:pt x="6558" y="3710"/>
                    <a:pt x="6537" y="3724"/>
                  </a:cubicBezTo>
                  <a:lnTo>
                    <a:pt x="5763" y="4081"/>
                  </a:lnTo>
                  <a:lnTo>
                    <a:pt x="5799" y="3236"/>
                  </a:lnTo>
                  <a:cubicBezTo>
                    <a:pt x="5799" y="3188"/>
                    <a:pt x="5787" y="3164"/>
                    <a:pt x="5775" y="3129"/>
                  </a:cubicBezTo>
                  <a:cubicBezTo>
                    <a:pt x="5656" y="2986"/>
                    <a:pt x="5561" y="2819"/>
                    <a:pt x="5501" y="2652"/>
                  </a:cubicBezTo>
                  <a:cubicBezTo>
                    <a:pt x="5501" y="2641"/>
                    <a:pt x="5501" y="2641"/>
                    <a:pt x="5490" y="2629"/>
                  </a:cubicBezTo>
                  <a:cubicBezTo>
                    <a:pt x="5311" y="2117"/>
                    <a:pt x="5382" y="1557"/>
                    <a:pt x="5680" y="1093"/>
                  </a:cubicBezTo>
                  <a:cubicBezTo>
                    <a:pt x="5942" y="712"/>
                    <a:pt x="6323" y="450"/>
                    <a:pt x="6787" y="366"/>
                  </a:cubicBezTo>
                  <a:cubicBezTo>
                    <a:pt x="6900" y="342"/>
                    <a:pt x="7015" y="330"/>
                    <a:pt x="7129" y="330"/>
                  </a:cubicBezTo>
                  <a:cubicBezTo>
                    <a:pt x="7461" y="330"/>
                    <a:pt x="7793" y="431"/>
                    <a:pt x="8085" y="617"/>
                  </a:cubicBezTo>
                  <a:cubicBezTo>
                    <a:pt x="8871" y="1152"/>
                    <a:pt x="9097" y="2224"/>
                    <a:pt x="8561" y="3010"/>
                  </a:cubicBezTo>
                  <a:cubicBezTo>
                    <a:pt x="8383" y="3284"/>
                    <a:pt x="8145" y="3486"/>
                    <a:pt x="7847" y="3629"/>
                  </a:cubicBezTo>
                  <a:cubicBezTo>
                    <a:pt x="7764" y="3665"/>
                    <a:pt x="7728" y="3760"/>
                    <a:pt x="7764" y="3831"/>
                  </a:cubicBezTo>
                  <a:cubicBezTo>
                    <a:pt x="7798" y="3883"/>
                    <a:pt x="7857" y="3922"/>
                    <a:pt x="7914" y="3922"/>
                  </a:cubicBezTo>
                  <a:cubicBezTo>
                    <a:pt x="7936" y="3922"/>
                    <a:pt x="7958" y="3916"/>
                    <a:pt x="7978" y="3903"/>
                  </a:cubicBezTo>
                  <a:cubicBezTo>
                    <a:pt x="8323" y="3748"/>
                    <a:pt x="8597" y="3510"/>
                    <a:pt x="8811" y="3188"/>
                  </a:cubicBezTo>
                  <a:cubicBezTo>
                    <a:pt x="9454" y="2260"/>
                    <a:pt x="9192" y="974"/>
                    <a:pt x="8264" y="355"/>
                  </a:cubicBezTo>
                  <a:cubicBezTo>
                    <a:pt x="7904" y="124"/>
                    <a:pt x="7503" y="1"/>
                    <a:pt x="70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66"/>
            <p:cNvSpPr/>
            <p:nvPr/>
          </p:nvSpPr>
          <p:spPr>
            <a:xfrm>
              <a:off x="2422623"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66"/>
            <p:cNvSpPr/>
            <p:nvPr/>
          </p:nvSpPr>
          <p:spPr>
            <a:xfrm>
              <a:off x="2442613" y="1574883"/>
              <a:ext cx="10581" cy="11373"/>
            </a:xfrm>
            <a:custGeom>
              <a:avLst/>
              <a:gdLst/>
              <a:ahLst/>
              <a:cxnLst/>
              <a:rect l="l" t="t" r="r" b="b"/>
              <a:pathLst>
                <a:path w="334" h="359" extrusionOk="0">
                  <a:moveTo>
                    <a:pt x="167" y="1"/>
                  </a:moveTo>
                  <a:cubicBezTo>
                    <a:pt x="84" y="1"/>
                    <a:pt x="1" y="72"/>
                    <a:pt x="1" y="156"/>
                  </a:cubicBezTo>
                  <a:lnTo>
                    <a:pt x="1" y="191"/>
                  </a:lnTo>
                  <a:cubicBezTo>
                    <a:pt x="1" y="275"/>
                    <a:pt x="84" y="358"/>
                    <a:pt x="167" y="358"/>
                  </a:cubicBezTo>
                  <a:cubicBezTo>
                    <a:pt x="262" y="358"/>
                    <a:pt x="334" y="275"/>
                    <a:pt x="334" y="191"/>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66"/>
            <p:cNvSpPr/>
            <p:nvPr/>
          </p:nvSpPr>
          <p:spPr>
            <a:xfrm>
              <a:off x="2462983" y="1574883"/>
              <a:ext cx="10581" cy="11373"/>
            </a:xfrm>
            <a:custGeom>
              <a:avLst/>
              <a:gdLst/>
              <a:ahLst/>
              <a:cxnLst/>
              <a:rect l="l" t="t" r="r" b="b"/>
              <a:pathLst>
                <a:path w="334" h="359" extrusionOk="0">
                  <a:moveTo>
                    <a:pt x="167" y="1"/>
                  </a:moveTo>
                  <a:cubicBezTo>
                    <a:pt x="72" y="1"/>
                    <a:pt x="0" y="72"/>
                    <a:pt x="0" y="156"/>
                  </a:cubicBezTo>
                  <a:lnTo>
                    <a:pt x="0" y="191"/>
                  </a:lnTo>
                  <a:cubicBezTo>
                    <a:pt x="0" y="275"/>
                    <a:pt x="72" y="358"/>
                    <a:pt x="167" y="358"/>
                  </a:cubicBezTo>
                  <a:cubicBezTo>
                    <a:pt x="250" y="358"/>
                    <a:pt x="334" y="275"/>
                    <a:pt x="334" y="191"/>
                  </a:cubicBezTo>
                  <a:lnTo>
                    <a:pt x="334" y="156"/>
                  </a:lnTo>
                  <a:cubicBezTo>
                    <a:pt x="310"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66"/>
            <p:cNvSpPr/>
            <p:nvPr/>
          </p:nvSpPr>
          <p:spPr>
            <a:xfrm>
              <a:off x="2482974"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66"/>
            <p:cNvSpPr/>
            <p:nvPr/>
          </p:nvSpPr>
          <p:spPr>
            <a:xfrm>
              <a:off x="2312852" y="1654495"/>
              <a:ext cx="26073" cy="49041"/>
            </a:xfrm>
            <a:custGeom>
              <a:avLst/>
              <a:gdLst/>
              <a:ahLst/>
              <a:cxnLst/>
              <a:rect l="l" t="t" r="r" b="b"/>
              <a:pathLst>
                <a:path w="823" h="1548" extrusionOk="0">
                  <a:moveTo>
                    <a:pt x="179" y="0"/>
                  </a:moveTo>
                  <a:cubicBezTo>
                    <a:pt x="96" y="0"/>
                    <a:pt x="25" y="72"/>
                    <a:pt x="25" y="167"/>
                  </a:cubicBezTo>
                  <a:cubicBezTo>
                    <a:pt x="25" y="250"/>
                    <a:pt x="96" y="322"/>
                    <a:pt x="179" y="322"/>
                  </a:cubicBezTo>
                  <a:lnTo>
                    <a:pt x="263" y="322"/>
                  </a:lnTo>
                  <a:lnTo>
                    <a:pt x="263" y="1215"/>
                  </a:lnTo>
                  <a:lnTo>
                    <a:pt x="167" y="1215"/>
                  </a:lnTo>
                  <a:cubicBezTo>
                    <a:pt x="84" y="1215"/>
                    <a:pt x="1" y="1298"/>
                    <a:pt x="1" y="1381"/>
                  </a:cubicBezTo>
                  <a:cubicBezTo>
                    <a:pt x="1" y="1477"/>
                    <a:pt x="84" y="1548"/>
                    <a:pt x="167" y="1548"/>
                  </a:cubicBezTo>
                  <a:lnTo>
                    <a:pt x="656" y="1548"/>
                  </a:lnTo>
                  <a:cubicBezTo>
                    <a:pt x="751" y="1548"/>
                    <a:pt x="822" y="1477"/>
                    <a:pt x="822" y="1381"/>
                  </a:cubicBezTo>
                  <a:cubicBezTo>
                    <a:pt x="822" y="1274"/>
                    <a:pt x="751" y="1203"/>
                    <a:pt x="668" y="1203"/>
                  </a:cubicBezTo>
                  <a:lnTo>
                    <a:pt x="572" y="1203"/>
                  </a:lnTo>
                  <a:lnTo>
                    <a:pt x="572" y="167"/>
                  </a:lnTo>
                  <a:cubicBezTo>
                    <a:pt x="572" y="72"/>
                    <a:pt x="501"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66"/>
            <p:cNvSpPr/>
            <p:nvPr/>
          </p:nvSpPr>
          <p:spPr>
            <a:xfrm>
              <a:off x="2316242" y="1637135"/>
              <a:ext cx="14383" cy="13971"/>
            </a:xfrm>
            <a:custGeom>
              <a:avLst/>
              <a:gdLst/>
              <a:ahLst/>
              <a:cxnLst/>
              <a:rect l="l" t="t" r="r" b="b"/>
              <a:pathLst>
                <a:path w="454" h="441" extrusionOk="0">
                  <a:moveTo>
                    <a:pt x="227" y="0"/>
                  </a:moveTo>
                  <a:cubicBezTo>
                    <a:pt x="96" y="0"/>
                    <a:pt x="1" y="96"/>
                    <a:pt x="1" y="215"/>
                  </a:cubicBezTo>
                  <a:cubicBezTo>
                    <a:pt x="1" y="334"/>
                    <a:pt x="108" y="441"/>
                    <a:pt x="227" y="441"/>
                  </a:cubicBezTo>
                  <a:cubicBezTo>
                    <a:pt x="358" y="441"/>
                    <a:pt x="453" y="334"/>
                    <a:pt x="453" y="215"/>
                  </a:cubicBezTo>
                  <a:cubicBezTo>
                    <a:pt x="453" y="96"/>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8" name="Google Shape;11098;p66"/>
          <p:cNvGrpSpPr/>
          <p:nvPr/>
        </p:nvGrpSpPr>
        <p:grpSpPr>
          <a:xfrm>
            <a:off x="1331406" y="1513361"/>
            <a:ext cx="301784" cy="348607"/>
            <a:chOff x="1331406" y="1513361"/>
            <a:chExt cx="301784" cy="348607"/>
          </a:xfrm>
          <a:solidFill>
            <a:schemeClr val="accent1"/>
          </a:solidFill>
        </p:grpSpPr>
        <p:sp>
          <p:nvSpPr>
            <p:cNvPr id="11099" name="Google Shape;11099;p66"/>
            <p:cNvSpPr/>
            <p:nvPr/>
          </p:nvSpPr>
          <p:spPr>
            <a:xfrm>
              <a:off x="1473237" y="1513361"/>
              <a:ext cx="159952" cy="169076"/>
            </a:xfrm>
            <a:custGeom>
              <a:avLst/>
              <a:gdLst/>
              <a:ahLst/>
              <a:cxnLst/>
              <a:rect l="l" t="t" r="r" b="b"/>
              <a:pathLst>
                <a:path w="5049" h="5337" extrusionOk="0">
                  <a:moveTo>
                    <a:pt x="2623" y="0"/>
                  </a:moveTo>
                  <a:cubicBezTo>
                    <a:pt x="2460" y="0"/>
                    <a:pt x="2295" y="17"/>
                    <a:pt x="2132" y="50"/>
                  </a:cubicBezTo>
                  <a:cubicBezTo>
                    <a:pt x="1489" y="169"/>
                    <a:pt x="941" y="538"/>
                    <a:pt x="584" y="1074"/>
                  </a:cubicBezTo>
                  <a:cubicBezTo>
                    <a:pt x="0" y="1943"/>
                    <a:pt x="36" y="3050"/>
                    <a:pt x="655" y="3884"/>
                  </a:cubicBezTo>
                  <a:lnTo>
                    <a:pt x="596" y="5170"/>
                  </a:lnTo>
                  <a:cubicBezTo>
                    <a:pt x="596" y="5229"/>
                    <a:pt x="631" y="5277"/>
                    <a:pt x="679" y="5300"/>
                  </a:cubicBezTo>
                  <a:cubicBezTo>
                    <a:pt x="703" y="5312"/>
                    <a:pt x="739" y="5336"/>
                    <a:pt x="762" y="5336"/>
                  </a:cubicBezTo>
                  <a:cubicBezTo>
                    <a:pt x="798" y="5336"/>
                    <a:pt x="810" y="5336"/>
                    <a:pt x="834" y="5312"/>
                  </a:cubicBezTo>
                  <a:lnTo>
                    <a:pt x="2001" y="4777"/>
                  </a:lnTo>
                  <a:cubicBezTo>
                    <a:pt x="2203" y="4836"/>
                    <a:pt x="2417" y="4860"/>
                    <a:pt x="2608" y="4860"/>
                  </a:cubicBezTo>
                  <a:cubicBezTo>
                    <a:pt x="3394" y="4860"/>
                    <a:pt x="4156" y="4467"/>
                    <a:pt x="4620" y="3765"/>
                  </a:cubicBezTo>
                  <a:cubicBezTo>
                    <a:pt x="4870" y="3395"/>
                    <a:pt x="5001" y="2967"/>
                    <a:pt x="5025" y="2514"/>
                  </a:cubicBezTo>
                  <a:cubicBezTo>
                    <a:pt x="5049" y="2431"/>
                    <a:pt x="4989" y="2360"/>
                    <a:pt x="4906" y="2360"/>
                  </a:cubicBezTo>
                  <a:cubicBezTo>
                    <a:pt x="4811" y="2360"/>
                    <a:pt x="4739" y="2431"/>
                    <a:pt x="4739" y="2503"/>
                  </a:cubicBezTo>
                  <a:cubicBezTo>
                    <a:pt x="4715" y="2895"/>
                    <a:pt x="4608" y="3265"/>
                    <a:pt x="4382" y="3586"/>
                  </a:cubicBezTo>
                  <a:cubicBezTo>
                    <a:pt x="3981" y="4183"/>
                    <a:pt x="3325" y="4524"/>
                    <a:pt x="2630" y="4524"/>
                  </a:cubicBezTo>
                  <a:cubicBezTo>
                    <a:pt x="2438" y="4524"/>
                    <a:pt x="2242" y="4498"/>
                    <a:pt x="2048" y="4443"/>
                  </a:cubicBezTo>
                  <a:cubicBezTo>
                    <a:pt x="2027" y="4433"/>
                    <a:pt x="2008" y="4427"/>
                    <a:pt x="1990" y="4427"/>
                  </a:cubicBezTo>
                  <a:cubicBezTo>
                    <a:pt x="1969" y="4427"/>
                    <a:pt x="1949" y="4435"/>
                    <a:pt x="1929" y="4455"/>
                  </a:cubicBezTo>
                  <a:lnTo>
                    <a:pt x="953" y="4919"/>
                  </a:lnTo>
                  <a:lnTo>
                    <a:pt x="1001" y="3848"/>
                  </a:lnTo>
                  <a:cubicBezTo>
                    <a:pt x="1001" y="3800"/>
                    <a:pt x="989" y="3765"/>
                    <a:pt x="977" y="3741"/>
                  </a:cubicBezTo>
                  <a:cubicBezTo>
                    <a:pt x="405" y="3026"/>
                    <a:pt x="358" y="2026"/>
                    <a:pt x="870" y="1252"/>
                  </a:cubicBezTo>
                  <a:cubicBezTo>
                    <a:pt x="1179" y="788"/>
                    <a:pt x="1655" y="467"/>
                    <a:pt x="2203" y="359"/>
                  </a:cubicBezTo>
                  <a:cubicBezTo>
                    <a:pt x="2344" y="332"/>
                    <a:pt x="2485" y="319"/>
                    <a:pt x="2624" y="319"/>
                  </a:cubicBezTo>
                  <a:cubicBezTo>
                    <a:pt x="3038" y="319"/>
                    <a:pt x="3439" y="437"/>
                    <a:pt x="3787" y="669"/>
                  </a:cubicBezTo>
                  <a:cubicBezTo>
                    <a:pt x="4227" y="967"/>
                    <a:pt x="4525" y="1419"/>
                    <a:pt x="4668" y="1919"/>
                  </a:cubicBezTo>
                  <a:cubicBezTo>
                    <a:pt x="4678" y="1998"/>
                    <a:pt x="4736" y="2044"/>
                    <a:pt x="4811" y="2044"/>
                  </a:cubicBezTo>
                  <a:cubicBezTo>
                    <a:pt x="4826" y="2044"/>
                    <a:pt x="4842" y="2042"/>
                    <a:pt x="4858" y="2038"/>
                  </a:cubicBezTo>
                  <a:cubicBezTo>
                    <a:pt x="4942" y="2026"/>
                    <a:pt x="4989" y="1943"/>
                    <a:pt x="4977" y="1848"/>
                  </a:cubicBezTo>
                  <a:cubicBezTo>
                    <a:pt x="4822" y="1252"/>
                    <a:pt x="4465" y="752"/>
                    <a:pt x="3965" y="407"/>
                  </a:cubicBezTo>
                  <a:cubicBezTo>
                    <a:pt x="3566" y="141"/>
                    <a:pt x="3100" y="0"/>
                    <a:pt x="2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66"/>
            <p:cNvSpPr/>
            <p:nvPr/>
          </p:nvSpPr>
          <p:spPr>
            <a:xfrm>
              <a:off x="1331406" y="1579033"/>
              <a:ext cx="152412" cy="282934"/>
            </a:xfrm>
            <a:custGeom>
              <a:avLst/>
              <a:gdLst/>
              <a:ahLst/>
              <a:cxnLst/>
              <a:rect l="l" t="t" r="r" b="b"/>
              <a:pathLst>
                <a:path w="4811" h="8931" extrusionOk="0">
                  <a:moveTo>
                    <a:pt x="1132" y="310"/>
                  </a:moveTo>
                  <a:cubicBezTo>
                    <a:pt x="1203" y="310"/>
                    <a:pt x="1263" y="346"/>
                    <a:pt x="1310" y="382"/>
                  </a:cubicBezTo>
                  <a:cubicBezTo>
                    <a:pt x="1358" y="430"/>
                    <a:pt x="1382" y="501"/>
                    <a:pt x="1382" y="560"/>
                  </a:cubicBezTo>
                  <a:lnTo>
                    <a:pt x="1382" y="2073"/>
                  </a:lnTo>
                  <a:lnTo>
                    <a:pt x="858" y="2073"/>
                  </a:lnTo>
                  <a:lnTo>
                    <a:pt x="858" y="560"/>
                  </a:lnTo>
                  <a:cubicBezTo>
                    <a:pt x="870" y="430"/>
                    <a:pt x="977" y="310"/>
                    <a:pt x="1132" y="310"/>
                  </a:cubicBezTo>
                  <a:close/>
                  <a:moveTo>
                    <a:pt x="3644" y="310"/>
                  </a:moveTo>
                  <a:cubicBezTo>
                    <a:pt x="3727" y="310"/>
                    <a:pt x="3787" y="346"/>
                    <a:pt x="3823" y="382"/>
                  </a:cubicBezTo>
                  <a:cubicBezTo>
                    <a:pt x="3870" y="430"/>
                    <a:pt x="3906" y="501"/>
                    <a:pt x="3906" y="560"/>
                  </a:cubicBezTo>
                  <a:lnTo>
                    <a:pt x="3906" y="2073"/>
                  </a:lnTo>
                  <a:lnTo>
                    <a:pt x="3382" y="2073"/>
                  </a:lnTo>
                  <a:lnTo>
                    <a:pt x="3382" y="560"/>
                  </a:lnTo>
                  <a:cubicBezTo>
                    <a:pt x="3394" y="430"/>
                    <a:pt x="3513" y="310"/>
                    <a:pt x="3644" y="310"/>
                  </a:cubicBezTo>
                  <a:close/>
                  <a:moveTo>
                    <a:pt x="4454" y="2406"/>
                  </a:moveTo>
                  <a:lnTo>
                    <a:pt x="4454" y="2918"/>
                  </a:lnTo>
                  <a:lnTo>
                    <a:pt x="310" y="2918"/>
                  </a:lnTo>
                  <a:lnTo>
                    <a:pt x="310" y="2406"/>
                  </a:lnTo>
                  <a:close/>
                  <a:moveTo>
                    <a:pt x="2989" y="5513"/>
                  </a:moveTo>
                  <a:lnTo>
                    <a:pt x="2989" y="5978"/>
                  </a:lnTo>
                  <a:lnTo>
                    <a:pt x="1787" y="5978"/>
                  </a:lnTo>
                  <a:lnTo>
                    <a:pt x="1787" y="5513"/>
                  </a:lnTo>
                  <a:close/>
                  <a:moveTo>
                    <a:pt x="2846" y="6299"/>
                  </a:moveTo>
                  <a:lnTo>
                    <a:pt x="2846" y="6752"/>
                  </a:lnTo>
                  <a:lnTo>
                    <a:pt x="1930" y="6752"/>
                  </a:lnTo>
                  <a:lnTo>
                    <a:pt x="1930" y="6299"/>
                  </a:lnTo>
                  <a:close/>
                  <a:moveTo>
                    <a:pt x="1132" y="1"/>
                  </a:moveTo>
                  <a:cubicBezTo>
                    <a:pt x="798" y="1"/>
                    <a:pt x="548" y="263"/>
                    <a:pt x="548" y="572"/>
                  </a:cubicBezTo>
                  <a:lnTo>
                    <a:pt x="548" y="2084"/>
                  </a:lnTo>
                  <a:lnTo>
                    <a:pt x="167" y="2084"/>
                  </a:lnTo>
                  <a:cubicBezTo>
                    <a:pt x="72" y="2084"/>
                    <a:pt x="1" y="2156"/>
                    <a:pt x="1" y="2239"/>
                  </a:cubicBezTo>
                  <a:lnTo>
                    <a:pt x="1" y="3061"/>
                  </a:lnTo>
                  <a:cubicBezTo>
                    <a:pt x="1" y="3156"/>
                    <a:pt x="72" y="3227"/>
                    <a:pt x="167" y="3227"/>
                  </a:cubicBezTo>
                  <a:lnTo>
                    <a:pt x="203" y="3227"/>
                  </a:lnTo>
                  <a:lnTo>
                    <a:pt x="203" y="3823"/>
                  </a:lnTo>
                  <a:cubicBezTo>
                    <a:pt x="203" y="3847"/>
                    <a:pt x="227" y="3894"/>
                    <a:pt x="239" y="3930"/>
                  </a:cubicBezTo>
                  <a:lnTo>
                    <a:pt x="727" y="4537"/>
                  </a:lnTo>
                  <a:cubicBezTo>
                    <a:pt x="760" y="4576"/>
                    <a:pt x="807" y="4594"/>
                    <a:pt x="853" y="4594"/>
                  </a:cubicBezTo>
                  <a:cubicBezTo>
                    <a:pt x="890" y="4594"/>
                    <a:pt x="926" y="4582"/>
                    <a:pt x="953" y="4561"/>
                  </a:cubicBezTo>
                  <a:cubicBezTo>
                    <a:pt x="1025" y="4501"/>
                    <a:pt x="1025" y="4406"/>
                    <a:pt x="977" y="4347"/>
                  </a:cubicBezTo>
                  <a:lnTo>
                    <a:pt x="525" y="3775"/>
                  </a:lnTo>
                  <a:lnTo>
                    <a:pt x="525" y="3239"/>
                  </a:lnTo>
                  <a:lnTo>
                    <a:pt x="4239" y="3239"/>
                  </a:lnTo>
                  <a:lnTo>
                    <a:pt x="4239" y="3775"/>
                  </a:lnTo>
                  <a:lnTo>
                    <a:pt x="3084" y="5216"/>
                  </a:lnTo>
                  <a:lnTo>
                    <a:pt x="1691" y="5216"/>
                  </a:lnTo>
                  <a:lnTo>
                    <a:pt x="1429" y="4882"/>
                  </a:lnTo>
                  <a:cubicBezTo>
                    <a:pt x="1418" y="4847"/>
                    <a:pt x="1394" y="4835"/>
                    <a:pt x="1382" y="4823"/>
                  </a:cubicBezTo>
                  <a:cubicBezTo>
                    <a:pt x="1351" y="4797"/>
                    <a:pt x="1313" y="4785"/>
                    <a:pt x="1277" y="4785"/>
                  </a:cubicBezTo>
                  <a:cubicBezTo>
                    <a:pt x="1229" y="4785"/>
                    <a:pt x="1183" y="4806"/>
                    <a:pt x="1156" y="4847"/>
                  </a:cubicBezTo>
                  <a:cubicBezTo>
                    <a:pt x="1120" y="4906"/>
                    <a:pt x="1120" y="4978"/>
                    <a:pt x="1156" y="5037"/>
                  </a:cubicBezTo>
                  <a:lnTo>
                    <a:pt x="1489" y="5442"/>
                  </a:lnTo>
                  <a:lnTo>
                    <a:pt x="1489" y="6156"/>
                  </a:lnTo>
                  <a:cubicBezTo>
                    <a:pt x="1489" y="6252"/>
                    <a:pt x="1560" y="6311"/>
                    <a:pt x="1632" y="6323"/>
                  </a:cubicBezTo>
                  <a:lnTo>
                    <a:pt x="1632" y="6942"/>
                  </a:lnTo>
                  <a:cubicBezTo>
                    <a:pt x="1632" y="7037"/>
                    <a:pt x="1715" y="7109"/>
                    <a:pt x="1799" y="7109"/>
                  </a:cubicBezTo>
                  <a:lnTo>
                    <a:pt x="1834" y="7109"/>
                  </a:lnTo>
                  <a:lnTo>
                    <a:pt x="1834" y="8764"/>
                  </a:lnTo>
                  <a:cubicBezTo>
                    <a:pt x="1834" y="8859"/>
                    <a:pt x="1906" y="8931"/>
                    <a:pt x="1989" y="8931"/>
                  </a:cubicBezTo>
                  <a:lnTo>
                    <a:pt x="2846" y="8931"/>
                  </a:lnTo>
                  <a:cubicBezTo>
                    <a:pt x="2930" y="8931"/>
                    <a:pt x="3001" y="8859"/>
                    <a:pt x="3001" y="8764"/>
                  </a:cubicBezTo>
                  <a:lnTo>
                    <a:pt x="3001" y="8145"/>
                  </a:lnTo>
                  <a:cubicBezTo>
                    <a:pt x="3001" y="8050"/>
                    <a:pt x="2930" y="7978"/>
                    <a:pt x="2846" y="7978"/>
                  </a:cubicBezTo>
                  <a:cubicBezTo>
                    <a:pt x="2751" y="7978"/>
                    <a:pt x="2680" y="8050"/>
                    <a:pt x="2680" y="8145"/>
                  </a:cubicBezTo>
                  <a:lnTo>
                    <a:pt x="2680" y="8597"/>
                  </a:lnTo>
                  <a:lnTo>
                    <a:pt x="2156" y="8597"/>
                  </a:lnTo>
                  <a:lnTo>
                    <a:pt x="2156" y="7109"/>
                  </a:lnTo>
                  <a:lnTo>
                    <a:pt x="2680" y="7109"/>
                  </a:lnTo>
                  <a:lnTo>
                    <a:pt x="2680" y="7502"/>
                  </a:lnTo>
                  <a:cubicBezTo>
                    <a:pt x="2680" y="7585"/>
                    <a:pt x="2751" y="7669"/>
                    <a:pt x="2846" y="7669"/>
                  </a:cubicBezTo>
                  <a:cubicBezTo>
                    <a:pt x="2930" y="7669"/>
                    <a:pt x="3001" y="7585"/>
                    <a:pt x="3001" y="7502"/>
                  </a:cubicBezTo>
                  <a:lnTo>
                    <a:pt x="3001" y="7109"/>
                  </a:lnTo>
                  <a:lnTo>
                    <a:pt x="3037" y="7109"/>
                  </a:lnTo>
                  <a:cubicBezTo>
                    <a:pt x="3120" y="7109"/>
                    <a:pt x="3203" y="7037"/>
                    <a:pt x="3203" y="6954"/>
                  </a:cubicBezTo>
                  <a:lnTo>
                    <a:pt x="3203" y="6323"/>
                  </a:lnTo>
                  <a:cubicBezTo>
                    <a:pt x="3287" y="6323"/>
                    <a:pt x="3346" y="6252"/>
                    <a:pt x="3346" y="6156"/>
                  </a:cubicBezTo>
                  <a:lnTo>
                    <a:pt x="3346" y="5442"/>
                  </a:lnTo>
                  <a:lnTo>
                    <a:pt x="4573" y="3942"/>
                  </a:lnTo>
                  <a:cubicBezTo>
                    <a:pt x="4597" y="3906"/>
                    <a:pt x="4597" y="3882"/>
                    <a:pt x="4597" y="3835"/>
                  </a:cubicBezTo>
                  <a:lnTo>
                    <a:pt x="4597" y="3239"/>
                  </a:lnTo>
                  <a:lnTo>
                    <a:pt x="4644" y="3239"/>
                  </a:lnTo>
                  <a:cubicBezTo>
                    <a:pt x="4727" y="3239"/>
                    <a:pt x="4811" y="3168"/>
                    <a:pt x="4811" y="3073"/>
                  </a:cubicBezTo>
                  <a:lnTo>
                    <a:pt x="4811" y="2263"/>
                  </a:lnTo>
                  <a:cubicBezTo>
                    <a:pt x="4775" y="2156"/>
                    <a:pt x="4704" y="2084"/>
                    <a:pt x="4620" y="2084"/>
                  </a:cubicBezTo>
                  <a:lnTo>
                    <a:pt x="4227" y="2084"/>
                  </a:lnTo>
                  <a:lnTo>
                    <a:pt x="4227" y="584"/>
                  </a:lnTo>
                  <a:cubicBezTo>
                    <a:pt x="4227" y="430"/>
                    <a:pt x="4168" y="287"/>
                    <a:pt x="4061" y="156"/>
                  </a:cubicBezTo>
                  <a:cubicBezTo>
                    <a:pt x="3954" y="60"/>
                    <a:pt x="3811" y="1"/>
                    <a:pt x="3644" y="1"/>
                  </a:cubicBezTo>
                  <a:cubicBezTo>
                    <a:pt x="3323" y="1"/>
                    <a:pt x="3061" y="263"/>
                    <a:pt x="3061" y="572"/>
                  </a:cubicBezTo>
                  <a:lnTo>
                    <a:pt x="3061" y="2084"/>
                  </a:lnTo>
                  <a:lnTo>
                    <a:pt x="1715" y="2084"/>
                  </a:lnTo>
                  <a:lnTo>
                    <a:pt x="1715" y="572"/>
                  </a:lnTo>
                  <a:cubicBezTo>
                    <a:pt x="1715" y="430"/>
                    <a:pt x="1656" y="275"/>
                    <a:pt x="1549" y="156"/>
                  </a:cubicBezTo>
                  <a:cubicBezTo>
                    <a:pt x="1441" y="60"/>
                    <a:pt x="1298"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66"/>
            <p:cNvSpPr/>
            <p:nvPr/>
          </p:nvSpPr>
          <p:spPr>
            <a:xfrm>
              <a:off x="1373667" y="1686935"/>
              <a:ext cx="66401" cy="10581"/>
            </a:xfrm>
            <a:custGeom>
              <a:avLst/>
              <a:gdLst/>
              <a:ahLst/>
              <a:cxnLst/>
              <a:rect l="l" t="t" r="r" b="b"/>
              <a:pathLst>
                <a:path w="2096" h="334" extrusionOk="0">
                  <a:moveTo>
                    <a:pt x="167" y="0"/>
                  </a:moveTo>
                  <a:cubicBezTo>
                    <a:pt x="84" y="0"/>
                    <a:pt x="0" y="72"/>
                    <a:pt x="0" y="167"/>
                  </a:cubicBezTo>
                  <a:cubicBezTo>
                    <a:pt x="0" y="250"/>
                    <a:pt x="84" y="333"/>
                    <a:pt x="167" y="333"/>
                  </a:cubicBezTo>
                  <a:lnTo>
                    <a:pt x="1929" y="333"/>
                  </a:lnTo>
                  <a:cubicBezTo>
                    <a:pt x="2012" y="333"/>
                    <a:pt x="2096" y="250"/>
                    <a:pt x="2096" y="167"/>
                  </a:cubicBezTo>
                  <a:cubicBezTo>
                    <a:pt x="2096" y="72"/>
                    <a:pt x="2012" y="0"/>
                    <a:pt x="1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66"/>
            <p:cNvSpPr/>
            <p:nvPr/>
          </p:nvSpPr>
          <p:spPr>
            <a:xfrm>
              <a:off x="1518508" y="1536044"/>
              <a:ext cx="72452" cy="112812"/>
            </a:xfrm>
            <a:custGeom>
              <a:avLst/>
              <a:gdLst/>
              <a:ahLst/>
              <a:cxnLst/>
              <a:rect l="l" t="t" r="r" b="b"/>
              <a:pathLst>
                <a:path w="2287" h="3561" extrusionOk="0">
                  <a:moveTo>
                    <a:pt x="1596" y="334"/>
                  </a:moveTo>
                  <a:lnTo>
                    <a:pt x="1024" y="1084"/>
                  </a:lnTo>
                  <a:cubicBezTo>
                    <a:pt x="1000" y="1132"/>
                    <a:pt x="988" y="1203"/>
                    <a:pt x="1012" y="1251"/>
                  </a:cubicBezTo>
                  <a:cubicBezTo>
                    <a:pt x="1048" y="1310"/>
                    <a:pt x="1107" y="1346"/>
                    <a:pt x="1167" y="1346"/>
                  </a:cubicBezTo>
                  <a:lnTo>
                    <a:pt x="1774" y="1346"/>
                  </a:lnTo>
                  <a:lnTo>
                    <a:pt x="893" y="2370"/>
                  </a:lnTo>
                  <a:lnTo>
                    <a:pt x="1167" y="1775"/>
                  </a:lnTo>
                  <a:cubicBezTo>
                    <a:pt x="1191" y="1727"/>
                    <a:pt x="1179" y="1667"/>
                    <a:pt x="1155" y="1620"/>
                  </a:cubicBezTo>
                  <a:cubicBezTo>
                    <a:pt x="1119" y="1584"/>
                    <a:pt x="1072" y="1548"/>
                    <a:pt x="1012" y="1548"/>
                  </a:cubicBezTo>
                  <a:lnTo>
                    <a:pt x="453" y="1548"/>
                  </a:lnTo>
                  <a:lnTo>
                    <a:pt x="1155" y="334"/>
                  </a:lnTo>
                  <a:close/>
                  <a:moveTo>
                    <a:pt x="1048" y="1"/>
                  </a:moveTo>
                  <a:cubicBezTo>
                    <a:pt x="988" y="1"/>
                    <a:pt x="941" y="24"/>
                    <a:pt x="917" y="72"/>
                  </a:cubicBezTo>
                  <a:lnTo>
                    <a:pt x="36" y="1620"/>
                  </a:lnTo>
                  <a:cubicBezTo>
                    <a:pt x="0" y="1667"/>
                    <a:pt x="0" y="1727"/>
                    <a:pt x="36" y="1787"/>
                  </a:cubicBezTo>
                  <a:cubicBezTo>
                    <a:pt x="60" y="1834"/>
                    <a:pt x="107" y="1858"/>
                    <a:pt x="167" y="1858"/>
                  </a:cubicBezTo>
                  <a:lnTo>
                    <a:pt x="762" y="1858"/>
                  </a:lnTo>
                  <a:lnTo>
                    <a:pt x="95" y="3322"/>
                  </a:lnTo>
                  <a:cubicBezTo>
                    <a:pt x="60" y="3394"/>
                    <a:pt x="95" y="3477"/>
                    <a:pt x="155" y="3525"/>
                  </a:cubicBezTo>
                  <a:cubicBezTo>
                    <a:pt x="179" y="3537"/>
                    <a:pt x="215" y="3561"/>
                    <a:pt x="238" y="3561"/>
                  </a:cubicBezTo>
                  <a:cubicBezTo>
                    <a:pt x="286" y="3561"/>
                    <a:pt x="334" y="3537"/>
                    <a:pt x="357" y="3501"/>
                  </a:cubicBezTo>
                  <a:lnTo>
                    <a:pt x="2203" y="1275"/>
                  </a:lnTo>
                  <a:cubicBezTo>
                    <a:pt x="2262" y="1227"/>
                    <a:pt x="2286" y="1167"/>
                    <a:pt x="2250" y="1108"/>
                  </a:cubicBezTo>
                  <a:cubicBezTo>
                    <a:pt x="2227" y="1048"/>
                    <a:pt x="2167" y="1013"/>
                    <a:pt x="2108" y="1013"/>
                  </a:cubicBezTo>
                  <a:lnTo>
                    <a:pt x="1477" y="1013"/>
                  </a:lnTo>
                  <a:lnTo>
                    <a:pt x="2048" y="251"/>
                  </a:lnTo>
                  <a:cubicBezTo>
                    <a:pt x="2072" y="203"/>
                    <a:pt x="2084" y="132"/>
                    <a:pt x="2060" y="84"/>
                  </a:cubicBezTo>
                  <a:cubicBezTo>
                    <a:pt x="2024" y="24"/>
                    <a:pt x="1965" y="1"/>
                    <a:pt x="1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3" name="Google Shape;11103;p66"/>
          <p:cNvGrpSpPr/>
          <p:nvPr/>
        </p:nvGrpSpPr>
        <p:grpSpPr>
          <a:xfrm>
            <a:off x="7144274" y="1500214"/>
            <a:ext cx="282174" cy="355735"/>
            <a:chOff x="7144274" y="1500214"/>
            <a:chExt cx="282174" cy="355735"/>
          </a:xfrm>
          <a:solidFill>
            <a:schemeClr val="accent1"/>
          </a:solidFill>
        </p:grpSpPr>
        <p:sp>
          <p:nvSpPr>
            <p:cNvPr id="11104" name="Google Shape;11104;p66"/>
            <p:cNvSpPr/>
            <p:nvPr/>
          </p:nvSpPr>
          <p:spPr>
            <a:xfrm>
              <a:off x="7245745" y="1613375"/>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66"/>
            <p:cNvSpPr/>
            <p:nvPr/>
          </p:nvSpPr>
          <p:spPr>
            <a:xfrm>
              <a:off x="7313635" y="1613375"/>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66"/>
            <p:cNvSpPr/>
            <p:nvPr/>
          </p:nvSpPr>
          <p:spPr>
            <a:xfrm>
              <a:off x="7262345" y="1653070"/>
              <a:ext cx="45302" cy="16157"/>
            </a:xfrm>
            <a:custGeom>
              <a:avLst/>
              <a:gdLst/>
              <a:ahLst/>
              <a:cxnLst/>
              <a:rect l="l" t="t" r="r" b="b"/>
              <a:pathLst>
                <a:path w="1430" h="510" extrusionOk="0">
                  <a:moveTo>
                    <a:pt x="184" y="0"/>
                  </a:moveTo>
                  <a:cubicBezTo>
                    <a:pt x="140" y="0"/>
                    <a:pt x="96" y="15"/>
                    <a:pt x="60" y="45"/>
                  </a:cubicBezTo>
                  <a:cubicBezTo>
                    <a:pt x="1" y="105"/>
                    <a:pt x="1" y="212"/>
                    <a:pt x="60" y="283"/>
                  </a:cubicBezTo>
                  <a:cubicBezTo>
                    <a:pt x="203" y="426"/>
                    <a:pt x="441" y="509"/>
                    <a:pt x="715" y="509"/>
                  </a:cubicBezTo>
                  <a:cubicBezTo>
                    <a:pt x="977" y="509"/>
                    <a:pt x="1215" y="414"/>
                    <a:pt x="1370" y="283"/>
                  </a:cubicBezTo>
                  <a:cubicBezTo>
                    <a:pt x="1429" y="212"/>
                    <a:pt x="1429" y="105"/>
                    <a:pt x="1370" y="45"/>
                  </a:cubicBezTo>
                  <a:cubicBezTo>
                    <a:pt x="1340" y="15"/>
                    <a:pt x="1298" y="0"/>
                    <a:pt x="1255" y="0"/>
                  </a:cubicBezTo>
                  <a:cubicBezTo>
                    <a:pt x="1212" y="0"/>
                    <a:pt x="1167" y="15"/>
                    <a:pt x="1132" y="45"/>
                  </a:cubicBezTo>
                  <a:cubicBezTo>
                    <a:pt x="1072" y="105"/>
                    <a:pt x="917" y="176"/>
                    <a:pt x="715" y="176"/>
                  </a:cubicBezTo>
                  <a:cubicBezTo>
                    <a:pt x="501" y="176"/>
                    <a:pt x="358" y="105"/>
                    <a:pt x="298" y="45"/>
                  </a:cubicBezTo>
                  <a:cubicBezTo>
                    <a:pt x="268"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66"/>
            <p:cNvSpPr/>
            <p:nvPr/>
          </p:nvSpPr>
          <p:spPr>
            <a:xfrm>
              <a:off x="7144274" y="1500214"/>
              <a:ext cx="282174" cy="355735"/>
            </a:xfrm>
            <a:custGeom>
              <a:avLst/>
              <a:gdLst/>
              <a:ahLst/>
              <a:cxnLst/>
              <a:rect l="l" t="t" r="r" b="b"/>
              <a:pathLst>
                <a:path w="8907" h="11229" extrusionOk="0">
                  <a:moveTo>
                    <a:pt x="7299" y="334"/>
                  </a:moveTo>
                  <a:cubicBezTo>
                    <a:pt x="7228" y="1048"/>
                    <a:pt x="6597" y="1608"/>
                    <a:pt x="5871" y="1608"/>
                  </a:cubicBezTo>
                  <a:lnTo>
                    <a:pt x="2656" y="1608"/>
                  </a:lnTo>
                  <a:cubicBezTo>
                    <a:pt x="2561" y="1608"/>
                    <a:pt x="2489" y="1679"/>
                    <a:pt x="2489" y="1775"/>
                  </a:cubicBezTo>
                  <a:cubicBezTo>
                    <a:pt x="2489" y="1858"/>
                    <a:pt x="2561" y="1941"/>
                    <a:pt x="2656" y="1941"/>
                  </a:cubicBezTo>
                  <a:lnTo>
                    <a:pt x="5871" y="1941"/>
                  </a:lnTo>
                  <a:cubicBezTo>
                    <a:pt x="6192" y="1941"/>
                    <a:pt x="6514" y="1846"/>
                    <a:pt x="6776" y="1679"/>
                  </a:cubicBezTo>
                  <a:lnTo>
                    <a:pt x="6776" y="3560"/>
                  </a:lnTo>
                  <a:cubicBezTo>
                    <a:pt x="6776" y="3644"/>
                    <a:pt x="6847" y="3727"/>
                    <a:pt x="6942" y="3727"/>
                  </a:cubicBezTo>
                  <a:lnTo>
                    <a:pt x="7026" y="3727"/>
                  </a:lnTo>
                  <a:cubicBezTo>
                    <a:pt x="7109" y="3727"/>
                    <a:pt x="7180" y="3751"/>
                    <a:pt x="7240" y="3810"/>
                  </a:cubicBezTo>
                  <a:cubicBezTo>
                    <a:pt x="7299" y="3870"/>
                    <a:pt x="7311" y="3941"/>
                    <a:pt x="7311" y="4037"/>
                  </a:cubicBezTo>
                  <a:cubicBezTo>
                    <a:pt x="7299" y="4180"/>
                    <a:pt x="7168" y="4287"/>
                    <a:pt x="7002" y="4287"/>
                  </a:cubicBezTo>
                  <a:lnTo>
                    <a:pt x="6930" y="4287"/>
                  </a:lnTo>
                  <a:lnTo>
                    <a:pt x="6930" y="4275"/>
                  </a:lnTo>
                  <a:cubicBezTo>
                    <a:pt x="6930" y="4180"/>
                    <a:pt x="6847" y="4108"/>
                    <a:pt x="6764" y="4108"/>
                  </a:cubicBezTo>
                  <a:cubicBezTo>
                    <a:pt x="6668" y="4108"/>
                    <a:pt x="6597" y="4180"/>
                    <a:pt x="6597" y="4275"/>
                  </a:cubicBezTo>
                  <a:cubicBezTo>
                    <a:pt x="6597" y="5465"/>
                    <a:pt x="5633" y="6430"/>
                    <a:pt x="4442" y="6430"/>
                  </a:cubicBezTo>
                  <a:cubicBezTo>
                    <a:pt x="3251" y="6430"/>
                    <a:pt x="2287" y="5465"/>
                    <a:pt x="2287" y="4275"/>
                  </a:cubicBezTo>
                  <a:cubicBezTo>
                    <a:pt x="2287" y="4180"/>
                    <a:pt x="2204" y="4108"/>
                    <a:pt x="2120" y="4108"/>
                  </a:cubicBezTo>
                  <a:cubicBezTo>
                    <a:pt x="2025" y="4108"/>
                    <a:pt x="1954" y="4180"/>
                    <a:pt x="1954" y="4275"/>
                  </a:cubicBezTo>
                  <a:lnTo>
                    <a:pt x="1954" y="4287"/>
                  </a:lnTo>
                  <a:lnTo>
                    <a:pt x="1846" y="4287"/>
                  </a:lnTo>
                  <a:cubicBezTo>
                    <a:pt x="1775" y="4287"/>
                    <a:pt x="1704" y="4263"/>
                    <a:pt x="1644" y="4203"/>
                  </a:cubicBezTo>
                  <a:cubicBezTo>
                    <a:pt x="1584" y="4144"/>
                    <a:pt x="1573" y="4061"/>
                    <a:pt x="1573" y="3977"/>
                  </a:cubicBezTo>
                  <a:cubicBezTo>
                    <a:pt x="1584" y="3822"/>
                    <a:pt x="1715" y="3727"/>
                    <a:pt x="1882" y="3727"/>
                  </a:cubicBezTo>
                  <a:lnTo>
                    <a:pt x="1942" y="3727"/>
                  </a:lnTo>
                  <a:cubicBezTo>
                    <a:pt x="2025" y="3727"/>
                    <a:pt x="2108" y="3644"/>
                    <a:pt x="2108" y="3560"/>
                  </a:cubicBezTo>
                  <a:lnTo>
                    <a:pt x="2108" y="1775"/>
                  </a:lnTo>
                  <a:cubicBezTo>
                    <a:pt x="2108" y="989"/>
                    <a:pt x="2739" y="334"/>
                    <a:pt x="3549" y="334"/>
                  </a:cubicBezTo>
                  <a:close/>
                  <a:moveTo>
                    <a:pt x="3025" y="6763"/>
                  </a:moveTo>
                  <a:lnTo>
                    <a:pt x="3025" y="7085"/>
                  </a:lnTo>
                  <a:cubicBezTo>
                    <a:pt x="3025" y="7239"/>
                    <a:pt x="2918" y="7382"/>
                    <a:pt x="2787" y="7430"/>
                  </a:cubicBezTo>
                  <a:lnTo>
                    <a:pt x="2406" y="7180"/>
                  </a:lnTo>
                  <a:cubicBezTo>
                    <a:pt x="2299" y="7097"/>
                    <a:pt x="2287" y="7001"/>
                    <a:pt x="2311" y="6918"/>
                  </a:cubicBezTo>
                  <a:cubicBezTo>
                    <a:pt x="2346" y="6847"/>
                    <a:pt x="2406" y="6763"/>
                    <a:pt x="2537" y="6763"/>
                  </a:cubicBezTo>
                  <a:close/>
                  <a:moveTo>
                    <a:pt x="6359" y="6763"/>
                  </a:moveTo>
                  <a:cubicBezTo>
                    <a:pt x="6478" y="6763"/>
                    <a:pt x="6549" y="6847"/>
                    <a:pt x="6585" y="6918"/>
                  </a:cubicBezTo>
                  <a:cubicBezTo>
                    <a:pt x="6609" y="7001"/>
                    <a:pt x="6597" y="7120"/>
                    <a:pt x="6490" y="7180"/>
                  </a:cubicBezTo>
                  <a:lnTo>
                    <a:pt x="6109" y="7430"/>
                  </a:lnTo>
                  <a:cubicBezTo>
                    <a:pt x="5954" y="7382"/>
                    <a:pt x="5859" y="7239"/>
                    <a:pt x="5859" y="7085"/>
                  </a:cubicBezTo>
                  <a:lnTo>
                    <a:pt x="5859" y="6763"/>
                  </a:lnTo>
                  <a:close/>
                  <a:moveTo>
                    <a:pt x="6371" y="6216"/>
                  </a:moveTo>
                  <a:cubicBezTo>
                    <a:pt x="6883" y="6216"/>
                    <a:pt x="7276" y="6620"/>
                    <a:pt x="7276" y="7132"/>
                  </a:cubicBezTo>
                  <a:cubicBezTo>
                    <a:pt x="7311" y="8156"/>
                    <a:pt x="6514" y="9025"/>
                    <a:pt x="5502" y="9097"/>
                  </a:cubicBezTo>
                  <a:lnTo>
                    <a:pt x="5502" y="8918"/>
                  </a:lnTo>
                  <a:cubicBezTo>
                    <a:pt x="5502" y="8823"/>
                    <a:pt x="5418" y="8752"/>
                    <a:pt x="5335" y="8752"/>
                  </a:cubicBezTo>
                  <a:cubicBezTo>
                    <a:pt x="5240" y="8752"/>
                    <a:pt x="5168" y="8823"/>
                    <a:pt x="5168" y="8918"/>
                  </a:cubicBezTo>
                  <a:lnTo>
                    <a:pt x="5168" y="9109"/>
                  </a:lnTo>
                  <a:lnTo>
                    <a:pt x="3716" y="9109"/>
                  </a:lnTo>
                  <a:lnTo>
                    <a:pt x="3716" y="8918"/>
                  </a:lnTo>
                  <a:cubicBezTo>
                    <a:pt x="3716" y="8823"/>
                    <a:pt x="3632" y="8752"/>
                    <a:pt x="3549" y="8752"/>
                  </a:cubicBezTo>
                  <a:cubicBezTo>
                    <a:pt x="3454" y="8752"/>
                    <a:pt x="3382" y="8823"/>
                    <a:pt x="3382" y="8918"/>
                  </a:cubicBezTo>
                  <a:lnTo>
                    <a:pt x="3382" y="9097"/>
                  </a:lnTo>
                  <a:cubicBezTo>
                    <a:pt x="2370" y="9002"/>
                    <a:pt x="1573" y="8156"/>
                    <a:pt x="1573" y="7132"/>
                  </a:cubicBezTo>
                  <a:cubicBezTo>
                    <a:pt x="1573" y="6620"/>
                    <a:pt x="1965" y="6227"/>
                    <a:pt x="2477" y="6227"/>
                  </a:cubicBezTo>
                  <a:lnTo>
                    <a:pt x="2906" y="6227"/>
                  </a:lnTo>
                  <a:cubicBezTo>
                    <a:pt x="2954" y="6251"/>
                    <a:pt x="3001" y="6287"/>
                    <a:pt x="3025" y="6311"/>
                  </a:cubicBezTo>
                  <a:lnTo>
                    <a:pt x="3025" y="6430"/>
                  </a:lnTo>
                  <a:lnTo>
                    <a:pt x="2525" y="6430"/>
                  </a:lnTo>
                  <a:cubicBezTo>
                    <a:pt x="2263" y="6430"/>
                    <a:pt x="2061" y="6585"/>
                    <a:pt x="1989" y="6835"/>
                  </a:cubicBezTo>
                  <a:cubicBezTo>
                    <a:pt x="1906" y="7085"/>
                    <a:pt x="2001" y="7323"/>
                    <a:pt x="2204" y="7454"/>
                  </a:cubicBezTo>
                  <a:lnTo>
                    <a:pt x="4037" y="8680"/>
                  </a:lnTo>
                  <a:cubicBezTo>
                    <a:pt x="4156" y="8752"/>
                    <a:pt x="4287" y="8799"/>
                    <a:pt x="4430" y="8799"/>
                  </a:cubicBezTo>
                  <a:cubicBezTo>
                    <a:pt x="4561" y="8799"/>
                    <a:pt x="4692" y="8752"/>
                    <a:pt x="4811" y="8680"/>
                  </a:cubicBezTo>
                  <a:lnTo>
                    <a:pt x="5228" y="8394"/>
                  </a:lnTo>
                  <a:cubicBezTo>
                    <a:pt x="5299" y="8347"/>
                    <a:pt x="5323" y="8252"/>
                    <a:pt x="5275" y="8168"/>
                  </a:cubicBezTo>
                  <a:cubicBezTo>
                    <a:pt x="5247" y="8125"/>
                    <a:pt x="5197" y="8104"/>
                    <a:pt x="5146" y="8104"/>
                  </a:cubicBezTo>
                  <a:cubicBezTo>
                    <a:pt x="5112" y="8104"/>
                    <a:pt x="5078" y="8113"/>
                    <a:pt x="5049" y="8132"/>
                  </a:cubicBezTo>
                  <a:lnTo>
                    <a:pt x="4632" y="8406"/>
                  </a:lnTo>
                  <a:cubicBezTo>
                    <a:pt x="4573" y="8454"/>
                    <a:pt x="4501" y="8478"/>
                    <a:pt x="4429" y="8478"/>
                  </a:cubicBezTo>
                  <a:cubicBezTo>
                    <a:pt x="4356" y="8478"/>
                    <a:pt x="4281" y="8454"/>
                    <a:pt x="4216" y="8406"/>
                  </a:cubicBezTo>
                  <a:lnTo>
                    <a:pt x="3073" y="7656"/>
                  </a:lnTo>
                  <a:cubicBezTo>
                    <a:pt x="3239" y="7513"/>
                    <a:pt x="3335" y="7323"/>
                    <a:pt x="3335" y="7097"/>
                  </a:cubicBezTo>
                  <a:lnTo>
                    <a:pt x="3335" y="6525"/>
                  </a:lnTo>
                  <a:cubicBezTo>
                    <a:pt x="3668" y="6680"/>
                    <a:pt x="4037" y="6775"/>
                    <a:pt x="4430" y="6775"/>
                  </a:cubicBezTo>
                  <a:cubicBezTo>
                    <a:pt x="4811" y="6775"/>
                    <a:pt x="5180" y="6680"/>
                    <a:pt x="5514" y="6525"/>
                  </a:cubicBezTo>
                  <a:lnTo>
                    <a:pt x="5514" y="7097"/>
                  </a:lnTo>
                  <a:cubicBezTo>
                    <a:pt x="5514" y="7323"/>
                    <a:pt x="5621" y="7513"/>
                    <a:pt x="5775" y="7656"/>
                  </a:cubicBezTo>
                  <a:lnTo>
                    <a:pt x="5668" y="7728"/>
                  </a:lnTo>
                  <a:cubicBezTo>
                    <a:pt x="5597" y="7775"/>
                    <a:pt x="5585" y="7871"/>
                    <a:pt x="5633" y="7954"/>
                  </a:cubicBezTo>
                  <a:cubicBezTo>
                    <a:pt x="5656" y="7990"/>
                    <a:pt x="5716" y="8025"/>
                    <a:pt x="5764" y="8025"/>
                  </a:cubicBezTo>
                  <a:cubicBezTo>
                    <a:pt x="5799" y="8025"/>
                    <a:pt x="5823" y="8001"/>
                    <a:pt x="5847" y="7990"/>
                  </a:cubicBezTo>
                  <a:lnTo>
                    <a:pt x="6645" y="7454"/>
                  </a:lnTo>
                  <a:cubicBezTo>
                    <a:pt x="6847" y="7323"/>
                    <a:pt x="6942" y="7073"/>
                    <a:pt x="6859" y="6835"/>
                  </a:cubicBezTo>
                  <a:cubicBezTo>
                    <a:pt x="6787" y="6597"/>
                    <a:pt x="6585" y="6430"/>
                    <a:pt x="6323" y="6430"/>
                  </a:cubicBezTo>
                  <a:lnTo>
                    <a:pt x="5823" y="6430"/>
                  </a:lnTo>
                  <a:lnTo>
                    <a:pt x="5823" y="6311"/>
                  </a:lnTo>
                  <a:cubicBezTo>
                    <a:pt x="5871" y="6287"/>
                    <a:pt x="5906" y="6251"/>
                    <a:pt x="5942" y="6216"/>
                  </a:cubicBezTo>
                  <a:close/>
                  <a:moveTo>
                    <a:pt x="3561" y="0"/>
                  </a:moveTo>
                  <a:cubicBezTo>
                    <a:pt x="2585" y="0"/>
                    <a:pt x="1787" y="786"/>
                    <a:pt x="1787" y="1775"/>
                  </a:cubicBezTo>
                  <a:lnTo>
                    <a:pt x="1787" y="3394"/>
                  </a:lnTo>
                  <a:cubicBezTo>
                    <a:pt x="1513" y="3441"/>
                    <a:pt x="1287" y="3668"/>
                    <a:pt x="1251" y="3930"/>
                  </a:cubicBezTo>
                  <a:cubicBezTo>
                    <a:pt x="1239" y="4108"/>
                    <a:pt x="1299" y="4275"/>
                    <a:pt x="1406" y="4406"/>
                  </a:cubicBezTo>
                  <a:cubicBezTo>
                    <a:pt x="1525" y="4537"/>
                    <a:pt x="1692" y="4608"/>
                    <a:pt x="1846" y="4608"/>
                  </a:cubicBezTo>
                  <a:lnTo>
                    <a:pt x="1989" y="4608"/>
                  </a:lnTo>
                  <a:cubicBezTo>
                    <a:pt x="2061" y="5108"/>
                    <a:pt x="2251" y="5537"/>
                    <a:pt x="2561" y="5894"/>
                  </a:cubicBezTo>
                  <a:lnTo>
                    <a:pt x="2489" y="5894"/>
                  </a:lnTo>
                  <a:cubicBezTo>
                    <a:pt x="1811" y="5894"/>
                    <a:pt x="1251" y="6442"/>
                    <a:pt x="1251" y="7132"/>
                  </a:cubicBezTo>
                  <a:cubicBezTo>
                    <a:pt x="1251" y="7382"/>
                    <a:pt x="1299" y="7620"/>
                    <a:pt x="1370" y="7859"/>
                  </a:cubicBezTo>
                  <a:lnTo>
                    <a:pt x="894" y="7990"/>
                  </a:lnTo>
                  <a:cubicBezTo>
                    <a:pt x="382" y="8144"/>
                    <a:pt x="1" y="8633"/>
                    <a:pt x="1" y="9180"/>
                  </a:cubicBezTo>
                  <a:lnTo>
                    <a:pt x="1" y="11061"/>
                  </a:lnTo>
                  <a:cubicBezTo>
                    <a:pt x="1" y="11145"/>
                    <a:pt x="84" y="11228"/>
                    <a:pt x="168" y="11228"/>
                  </a:cubicBezTo>
                  <a:cubicBezTo>
                    <a:pt x="263" y="11228"/>
                    <a:pt x="334" y="11145"/>
                    <a:pt x="334" y="11061"/>
                  </a:cubicBezTo>
                  <a:lnTo>
                    <a:pt x="334" y="9180"/>
                  </a:lnTo>
                  <a:cubicBezTo>
                    <a:pt x="334" y="8775"/>
                    <a:pt x="596" y="8418"/>
                    <a:pt x="989" y="8323"/>
                  </a:cubicBezTo>
                  <a:lnTo>
                    <a:pt x="1489" y="8168"/>
                  </a:lnTo>
                  <a:cubicBezTo>
                    <a:pt x="1846" y="8883"/>
                    <a:pt x="2561" y="9371"/>
                    <a:pt x="3394" y="9430"/>
                  </a:cubicBezTo>
                  <a:lnTo>
                    <a:pt x="3394" y="11061"/>
                  </a:lnTo>
                  <a:cubicBezTo>
                    <a:pt x="3394" y="11145"/>
                    <a:pt x="3478" y="11216"/>
                    <a:pt x="3561" y="11216"/>
                  </a:cubicBezTo>
                  <a:cubicBezTo>
                    <a:pt x="3656" y="11216"/>
                    <a:pt x="3728" y="11145"/>
                    <a:pt x="3728" y="11061"/>
                  </a:cubicBezTo>
                  <a:lnTo>
                    <a:pt x="3728" y="9430"/>
                  </a:lnTo>
                  <a:lnTo>
                    <a:pt x="5180" y="9430"/>
                  </a:lnTo>
                  <a:lnTo>
                    <a:pt x="5180" y="11061"/>
                  </a:lnTo>
                  <a:cubicBezTo>
                    <a:pt x="5180" y="11145"/>
                    <a:pt x="5263" y="11216"/>
                    <a:pt x="5347" y="11216"/>
                  </a:cubicBezTo>
                  <a:cubicBezTo>
                    <a:pt x="5430" y="11216"/>
                    <a:pt x="5514" y="11145"/>
                    <a:pt x="5514" y="11061"/>
                  </a:cubicBezTo>
                  <a:lnTo>
                    <a:pt x="5514" y="9430"/>
                  </a:lnTo>
                  <a:cubicBezTo>
                    <a:pt x="6347" y="9371"/>
                    <a:pt x="7061" y="8871"/>
                    <a:pt x="7419" y="8168"/>
                  </a:cubicBezTo>
                  <a:lnTo>
                    <a:pt x="7919" y="8323"/>
                  </a:lnTo>
                  <a:cubicBezTo>
                    <a:pt x="8311" y="8442"/>
                    <a:pt x="8573" y="8799"/>
                    <a:pt x="8573" y="9180"/>
                  </a:cubicBezTo>
                  <a:lnTo>
                    <a:pt x="8573" y="11061"/>
                  </a:lnTo>
                  <a:cubicBezTo>
                    <a:pt x="8573" y="11145"/>
                    <a:pt x="8657" y="11228"/>
                    <a:pt x="8740" y="11228"/>
                  </a:cubicBezTo>
                  <a:cubicBezTo>
                    <a:pt x="8823" y="11228"/>
                    <a:pt x="8907" y="11145"/>
                    <a:pt x="8907" y="11061"/>
                  </a:cubicBezTo>
                  <a:lnTo>
                    <a:pt x="8907" y="9180"/>
                  </a:lnTo>
                  <a:cubicBezTo>
                    <a:pt x="8895" y="8633"/>
                    <a:pt x="8514" y="8144"/>
                    <a:pt x="8002" y="7990"/>
                  </a:cubicBezTo>
                  <a:lnTo>
                    <a:pt x="7526" y="7859"/>
                  </a:lnTo>
                  <a:cubicBezTo>
                    <a:pt x="7597" y="7632"/>
                    <a:pt x="7645" y="7382"/>
                    <a:pt x="7645" y="7132"/>
                  </a:cubicBezTo>
                  <a:cubicBezTo>
                    <a:pt x="7645" y="6442"/>
                    <a:pt x="7085" y="5894"/>
                    <a:pt x="6406" y="5894"/>
                  </a:cubicBezTo>
                  <a:lnTo>
                    <a:pt x="6311" y="5894"/>
                  </a:lnTo>
                  <a:cubicBezTo>
                    <a:pt x="6609" y="5537"/>
                    <a:pt x="6823" y="5108"/>
                    <a:pt x="6895" y="4620"/>
                  </a:cubicBezTo>
                  <a:lnTo>
                    <a:pt x="7002" y="4620"/>
                  </a:lnTo>
                  <a:cubicBezTo>
                    <a:pt x="7323" y="4620"/>
                    <a:pt x="7597" y="4382"/>
                    <a:pt x="7645" y="4061"/>
                  </a:cubicBezTo>
                  <a:cubicBezTo>
                    <a:pt x="7657" y="3882"/>
                    <a:pt x="7597" y="3727"/>
                    <a:pt x="7490" y="3584"/>
                  </a:cubicBezTo>
                  <a:cubicBezTo>
                    <a:pt x="7383" y="3489"/>
                    <a:pt x="7252" y="3406"/>
                    <a:pt x="7121" y="3394"/>
                  </a:cubicBezTo>
                  <a:lnTo>
                    <a:pt x="7121" y="1429"/>
                  </a:lnTo>
                  <a:cubicBezTo>
                    <a:pt x="7442" y="1108"/>
                    <a:pt x="7657" y="655"/>
                    <a:pt x="7657" y="167"/>
                  </a:cubicBezTo>
                  <a:cubicBezTo>
                    <a:pt x="7657" y="72"/>
                    <a:pt x="7585" y="0"/>
                    <a:pt x="7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66"/>
            <p:cNvSpPr/>
            <p:nvPr/>
          </p:nvSpPr>
          <p:spPr>
            <a:xfrm>
              <a:off x="7239726" y="1594081"/>
              <a:ext cx="22651" cy="12165"/>
            </a:xfrm>
            <a:custGeom>
              <a:avLst/>
              <a:gdLst/>
              <a:ahLst/>
              <a:cxnLst/>
              <a:rect l="l" t="t" r="r" b="b"/>
              <a:pathLst>
                <a:path w="715" h="384" extrusionOk="0">
                  <a:moveTo>
                    <a:pt x="524" y="1"/>
                  </a:moveTo>
                  <a:cubicBezTo>
                    <a:pt x="517" y="1"/>
                    <a:pt x="508" y="1"/>
                    <a:pt x="500" y="2"/>
                  </a:cubicBezTo>
                  <a:lnTo>
                    <a:pt x="143" y="62"/>
                  </a:lnTo>
                  <a:cubicBezTo>
                    <a:pt x="60" y="74"/>
                    <a:pt x="0" y="169"/>
                    <a:pt x="12" y="252"/>
                  </a:cubicBezTo>
                  <a:cubicBezTo>
                    <a:pt x="24" y="324"/>
                    <a:pt x="95" y="383"/>
                    <a:pt x="179" y="383"/>
                  </a:cubicBezTo>
                  <a:lnTo>
                    <a:pt x="203" y="383"/>
                  </a:lnTo>
                  <a:lnTo>
                    <a:pt x="560" y="324"/>
                  </a:lnTo>
                  <a:cubicBezTo>
                    <a:pt x="655" y="312"/>
                    <a:pt x="715" y="228"/>
                    <a:pt x="703" y="133"/>
                  </a:cubicBezTo>
                  <a:cubicBezTo>
                    <a:pt x="681" y="57"/>
                    <a:pt x="609"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66"/>
            <p:cNvSpPr/>
            <p:nvPr/>
          </p:nvSpPr>
          <p:spPr>
            <a:xfrm>
              <a:off x="7307616" y="1594462"/>
              <a:ext cx="22651" cy="12514"/>
            </a:xfrm>
            <a:custGeom>
              <a:avLst/>
              <a:gdLst/>
              <a:ahLst/>
              <a:cxnLst/>
              <a:rect l="l" t="t" r="r" b="b"/>
              <a:pathLst>
                <a:path w="715" h="395" extrusionOk="0">
                  <a:moveTo>
                    <a:pt x="181" y="1"/>
                  </a:moveTo>
                  <a:cubicBezTo>
                    <a:pt x="104" y="1"/>
                    <a:pt x="23" y="57"/>
                    <a:pt x="12" y="133"/>
                  </a:cubicBezTo>
                  <a:cubicBezTo>
                    <a:pt x="0" y="228"/>
                    <a:pt x="60" y="312"/>
                    <a:pt x="143" y="335"/>
                  </a:cubicBezTo>
                  <a:lnTo>
                    <a:pt x="500" y="395"/>
                  </a:lnTo>
                  <a:lnTo>
                    <a:pt x="536" y="395"/>
                  </a:lnTo>
                  <a:cubicBezTo>
                    <a:pt x="608" y="395"/>
                    <a:pt x="679" y="335"/>
                    <a:pt x="703" y="252"/>
                  </a:cubicBezTo>
                  <a:cubicBezTo>
                    <a:pt x="715" y="169"/>
                    <a:pt x="655" y="73"/>
                    <a:pt x="560" y="62"/>
                  </a:cubicBezTo>
                  <a:lnTo>
                    <a:pt x="203" y="2"/>
                  </a:lnTo>
                  <a:cubicBezTo>
                    <a:pt x="196" y="1"/>
                    <a:pt x="18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0" name="Google Shape;11110;p66"/>
          <p:cNvGrpSpPr/>
          <p:nvPr/>
        </p:nvGrpSpPr>
        <p:grpSpPr>
          <a:xfrm>
            <a:off x="6685262" y="1500214"/>
            <a:ext cx="289682" cy="354594"/>
            <a:chOff x="6685262" y="1500214"/>
            <a:chExt cx="289682" cy="354594"/>
          </a:xfrm>
          <a:solidFill>
            <a:schemeClr val="accent1"/>
          </a:solidFill>
        </p:grpSpPr>
        <p:sp>
          <p:nvSpPr>
            <p:cNvPr id="11111" name="Google Shape;11111;p66"/>
            <p:cNvSpPr/>
            <p:nvPr/>
          </p:nvSpPr>
          <p:spPr>
            <a:xfrm>
              <a:off x="6685262" y="1500214"/>
              <a:ext cx="289682" cy="354594"/>
            </a:xfrm>
            <a:custGeom>
              <a:avLst/>
              <a:gdLst/>
              <a:ahLst/>
              <a:cxnLst/>
              <a:rect l="l" t="t" r="r" b="b"/>
              <a:pathLst>
                <a:path w="9144" h="11193" extrusionOk="0">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66"/>
            <p:cNvSpPr/>
            <p:nvPr/>
          </p:nvSpPr>
          <p:spPr>
            <a:xfrm>
              <a:off x="6792372" y="1655984"/>
              <a:ext cx="76222" cy="38143"/>
            </a:xfrm>
            <a:custGeom>
              <a:avLst/>
              <a:gdLst/>
              <a:ahLst/>
              <a:cxnLst/>
              <a:rect l="l" t="t" r="r" b="b"/>
              <a:pathLst>
                <a:path w="2406" h="1204" extrusionOk="0">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66"/>
            <p:cNvSpPr/>
            <p:nvPr/>
          </p:nvSpPr>
          <p:spPr>
            <a:xfrm>
              <a:off x="6785593" y="1622815"/>
              <a:ext cx="21891" cy="10581"/>
            </a:xfrm>
            <a:custGeom>
              <a:avLst/>
              <a:gdLst/>
              <a:ahLst/>
              <a:cxnLst/>
              <a:rect l="l" t="t" r="r" b="b"/>
              <a:pathLst>
                <a:path w="691" h="334" extrusionOk="0">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66"/>
            <p:cNvSpPr/>
            <p:nvPr/>
          </p:nvSpPr>
          <p:spPr>
            <a:xfrm>
              <a:off x="6852723" y="1622815"/>
              <a:ext cx="21542" cy="10581"/>
            </a:xfrm>
            <a:custGeom>
              <a:avLst/>
              <a:gdLst/>
              <a:ahLst/>
              <a:cxnLst/>
              <a:rect l="l" t="t" r="r" b="b"/>
              <a:pathLst>
                <a:path w="680" h="334" extrusionOk="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5" name="Google Shape;11115;p66"/>
          <p:cNvGrpSpPr/>
          <p:nvPr/>
        </p:nvGrpSpPr>
        <p:grpSpPr>
          <a:xfrm>
            <a:off x="6200938" y="1500594"/>
            <a:ext cx="322154" cy="355355"/>
            <a:chOff x="6200938" y="1500594"/>
            <a:chExt cx="322154" cy="355355"/>
          </a:xfrm>
          <a:solidFill>
            <a:schemeClr val="accent1"/>
          </a:solidFill>
        </p:grpSpPr>
        <p:sp>
          <p:nvSpPr>
            <p:cNvPr id="11116" name="Google Shape;11116;p66"/>
            <p:cNvSpPr/>
            <p:nvPr/>
          </p:nvSpPr>
          <p:spPr>
            <a:xfrm>
              <a:off x="6325789" y="1605835"/>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62" y="512"/>
                    <a:pt x="334" y="429"/>
                    <a:pt x="334" y="346"/>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66"/>
            <p:cNvSpPr/>
            <p:nvPr/>
          </p:nvSpPr>
          <p:spPr>
            <a:xfrm>
              <a:off x="6387280" y="1605835"/>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66"/>
            <p:cNvSpPr/>
            <p:nvPr/>
          </p:nvSpPr>
          <p:spPr>
            <a:xfrm>
              <a:off x="6345779" y="1650725"/>
              <a:ext cx="32472" cy="10201"/>
            </a:xfrm>
            <a:custGeom>
              <a:avLst/>
              <a:gdLst/>
              <a:ahLst/>
              <a:cxnLst/>
              <a:rect l="l" t="t" r="r" b="b"/>
              <a:pathLst>
                <a:path w="1025" h="322" extrusionOk="0">
                  <a:moveTo>
                    <a:pt x="167" y="0"/>
                  </a:moveTo>
                  <a:cubicBezTo>
                    <a:pt x="72" y="0"/>
                    <a:pt x="0" y="72"/>
                    <a:pt x="0" y="167"/>
                  </a:cubicBezTo>
                  <a:cubicBezTo>
                    <a:pt x="0" y="250"/>
                    <a:pt x="72" y="322"/>
                    <a:pt x="167" y="322"/>
                  </a:cubicBezTo>
                  <a:lnTo>
                    <a:pt x="858" y="322"/>
                  </a:lnTo>
                  <a:cubicBezTo>
                    <a:pt x="953" y="322"/>
                    <a:pt x="1024" y="250"/>
                    <a:pt x="1024" y="167"/>
                  </a:cubicBezTo>
                  <a:cubicBezTo>
                    <a:pt x="1024" y="72"/>
                    <a:pt x="953" y="0"/>
                    <a:pt x="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66"/>
            <p:cNvSpPr/>
            <p:nvPr/>
          </p:nvSpPr>
          <p:spPr>
            <a:xfrm>
              <a:off x="6200938" y="1500594"/>
              <a:ext cx="322154" cy="355355"/>
            </a:xfrm>
            <a:custGeom>
              <a:avLst/>
              <a:gdLst/>
              <a:ahLst/>
              <a:cxnLst/>
              <a:rect l="l" t="t" r="r" b="b"/>
              <a:pathLst>
                <a:path w="10169" h="11217" extrusionOk="0">
                  <a:moveTo>
                    <a:pt x="5072" y="322"/>
                  </a:moveTo>
                  <a:cubicBezTo>
                    <a:pt x="5251" y="322"/>
                    <a:pt x="5442" y="334"/>
                    <a:pt x="5608" y="381"/>
                  </a:cubicBezTo>
                  <a:lnTo>
                    <a:pt x="5608" y="1727"/>
                  </a:lnTo>
                  <a:cubicBezTo>
                    <a:pt x="5608" y="1822"/>
                    <a:pt x="5680" y="1893"/>
                    <a:pt x="5775" y="1893"/>
                  </a:cubicBezTo>
                  <a:cubicBezTo>
                    <a:pt x="5858" y="1893"/>
                    <a:pt x="5942" y="1822"/>
                    <a:pt x="5942" y="1727"/>
                  </a:cubicBezTo>
                  <a:lnTo>
                    <a:pt x="5942" y="465"/>
                  </a:lnTo>
                  <a:cubicBezTo>
                    <a:pt x="6835" y="798"/>
                    <a:pt x="7466" y="1632"/>
                    <a:pt x="7525" y="2608"/>
                  </a:cubicBezTo>
                  <a:lnTo>
                    <a:pt x="5942" y="2608"/>
                  </a:lnTo>
                  <a:lnTo>
                    <a:pt x="5942" y="2417"/>
                  </a:lnTo>
                  <a:cubicBezTo>
                    <a:pt x="5942" y="2322"/>
                    <a:pt x="5858" y="2251"/>
                    <a:pt x="5775" y="2251"/>
                  </a:cubicBezTo>
                  <a:cubicBezTo>
                    <a:pt x="5680" y="2251"/>
                    <a:pt x="5608" y="2322"/>
                    <a:pt x="5608" y="2417"/>
                  </a:cubicBezTo>
                  <a:lnTo>
                    <a:pt x="5608" y="2608"/>
                  </a:lnTo>
                  <a:lnTo>
                    <a:pt x="4537" y="2608"/>
                  </a:lnTo>
                  <a:lnTo>
                    <a:pt x="4537" y="381"/>
                  </a:lnTo>
                  <a:cubicBezTo>
                    <a:pt x="4715" y="334"/>
                    <a:pt x="4894" y="322"/>
                    <a:pt x="5072" y="322"/>
                  </a:cubicBezTo>
                  <a:close/>
                  <a:moveTo>
                    <a:pt x="4215" y="477"/>
                  </a:moveTo>
                  <a:lnTo>
                    <a:pt x="4215" y="2620"/>
                  </a:lnTo>
                  <a:lnTo>
                    <a:pt x="2620" y="2620"/>
                  </a:lnTo>
                  <a:cubicBezTo>
                    <a:pt x="2679" y="1643"/>
                    <a:pt x="3322" y="810"/>
                    <a:pt x="4215" y="477"/>
                  </a:cubicBezTo>
                  <a:close/>
                  <a:moveTo>
                    <a:pt x="7204" y="2941"/>
                  </a:moveTo>
                  <a:lnTo>
                    <a:pt x="7204" y="4013"/>
                  </a:lnTo>
                  <a:cubicBezTo>
                    <a:pt x="7204" y="4072"/>
                    <a:pt x="7204" y="4132"/>
                    <a:pt x="7192" y="4203"/>
                  </a:cubicBezTo>
                  <a:lnTo>
                    <a:pt x="2965" y="4203"/>
                  </a:lnTo>
                  <a:cubicBezTo>
                    <a:pt x="2965" y="4144"/>
                    <a:pt x="2953" y="4084"/>
                    <a:pt x="2953" y="4013"/>
                  </a:cubicBezTo>
                  <a:lnTo>
                    <a:pt x="2953" y="3656"/>
                  </a:lnTo>
                  <a:cubicBezTo>
                    <a:pt x="2953" y="3560"/>
                    <a:pt x="2870" y="3489"/>
                    <a:pt x="2786" y="3489"/>
                  </a:cubicBezTo>
                  <a:cubicBezTo>
                    <a:pt x="2691" y="3489"/>
                    <a:pt x="2620" y="3560"/>
                    <a:pt x="2620" y="3656"/>
                  </a:cubicBezTo>
                  <a:lnTo>
                    <a:pt x="2620" y="4013"/>
                  </a:lnTo>
                  <a:lnTo>
                    <a:pt x="2620" y="4203"/>
                  </a:lnTo>
                  <a:lnTo>
                    <a:pt x="2441" y="4203"/>
                  </a:lnTo>
                  <a:cubicBezTo>
                    <a:pt x="2334" y="4203"/>
                    <a:pt x="2251" y="4108"/>
                    <a:pt x="2251" y="4013"/>
                  </a:cubicBezTo>
                  <a:lnTo>
                    <a:pt x="2251" y="3132"/>
                  </a:lnTo>
                  <a:cubicBezTo>
                    <a:pt x="2251" y="3025"/>
                    <a:pt x="2334" y="2941"/>
                    <a:pt x="2441" y="2941"/>
                  </a:cubicBezTo>
                  <a:lnTo>
                    <a:pt x="2632" y="2941"/>
                  </a:lnTo>
                  <a:lnTo>
                    <a:pt x="2632" y="2953"/>
                  </a:lnTo>
                  <a:cubicBezTo>
                    <a:pt x="2632" y="3036"/>
                    <a:pt x="2715" y="3120"/>
                    <a:pt x="2798" y="3120"/>
                  </a:cubicBezTo>
                  <a:cubicBezTo>
                    <a:pt x="2882" y="3120"/>
                    <a:pt x="2965" y="3036"/>
                    <a:pt x="2965" y="2953"/>
                  </a:cubicBezTo>
                  <a:lnTo>
                    <a:pt x="2965" y="2941"/>
                  </a:lnTo>
                  <a:close/>
                  <a:moveTo>
                    <a:pt x="7692" y="2953"/>
                  </a:moveTo>
                  <a:cubicBezTo>
                    <a:pt x="7811" y="2953"/>
                    <a:pt x="7894" y="3036"/>
                    <a:pt x="7894" y="3144"/>
                  </a:cubicBezTo>
                  <a:lnTo>
                    <a:pt x="7894" y="4025"/>
                  </a:lnTo>
                  <a:cubicBezTo>
                    <a:pt x="7894" y="4120"/>
                    <a:pt x="7799" y="4215"/>
                    <a:pt x="7692" y="4215"/>
                  </a:cubicBezTo>
                  <a:lnTo>
                    <a:pt x="7501" y="4215"/>
                  </a:lnTo>
                  <a:lnTo>
                    <a:pt x="7501" y="4025"/>
                  </a:lnTo>
                  <a:lnTo>
                    <a:pt x="7501" y="2953"/>
                  </a:lnTo>
                  <a:close/>
                  <a:moveTo>
                    <a:pt x="7513" y="4513"/>
                  </a:moveTo>
                  <a:lnTo>
                    <a:pt x="7418" y="5096"/>
                  </a:lnTo>
                  <a:cubicBezTo>
                    <a:pt x="7394" y="5180"/>
                    <a:pt x="7323" y="5239"/>
                    <a:pt x="7239" y="5239"/>
                  </a:cubicBezTo>
                  <a:lnTo>
                    <a:pt x="7192" y="5239"/>
                  </a:lnTo>
                  <a:cubicBezTo>
                    <a:pt x="7323" y="5025"/>
                    <a:pt x="7418" y="4763"/>
                    <a:pt x="7478" y="4513"/>
                  </a:cubicBezTo>
                  <a:close/>
                  <a:moveTo>
                    <a:pt x="3691" y="4525"/>
                  </a:moveTo>
                  <a:lnTo>
                    <a:pt x="3822" y="5263"/>
                  </a:lnTo>
                  <a:lnTo>
                    <a:pt x="3346" y="5263"/>
                  </a:lnTo>
                  <a:cubicBezTo>
                    <a:pt x="3203" y="5037"/>
                    <a:pt x="3084" y="4799"/>
                    <a:pt x="3013" y="4525"/>
                  </a:cubicBezTo>
                  <a:close/>
                  <a:moveTo>
                    <a:pt x="6108" y="4525"/>
                  </a:moveTo>
                  <a:lnTo>
                    <a:pt x="5965" y="5263"/>
                  </a:lnTo>
                  <a:lnTo>
                    <a:pt x="4168" y="5263"/>
                  </a:lnTo>
                  <a:lnTo>
                    <a:pt x="4037" y="4525"/>
                  </a:lnTo>
                  <a:close/>
                  <a:moveTo>
                    <a:pt x="7144" y="4525"/>
                  </a:moveTo>
                  <a:cubicBezTo>
                    <a:pt x="7073" y="4787"/>
                    <a:pt x="6966" y="5025"/>
                    <a:pt x="6823" y="5227"/>
                  </a:cubicBezTo>
                  <a:cubicBezTo>
                    <a:pt x="6823" y="5239"/>
                    <a:pt x="6799" y="5239"/>
                    <a:pt x="6799" y="5263"/>
                  </a:cubicBezTo>
                  <a:lnTo>
                    <a:pt x="6323" y="5263"/>
                  </a:lnTo>
                  <a:lnTo>
                    <a:pt x="6465" y="4525"/>
                  </a:lnTo>
                  <a:close/>
                  <a:moveTo>
                    <a:pt x="2691" y="4549"/>
                  </a:moveTo>
                  <a:cubicBezTo>
                    <a:pt x="2751" y="4799"/>
                    <a:pt x="2846" y="5049"/>
                    <a:pt x="2977" y="5275"/>
                  </a:cubicBezTo>
                  <a:lnTo>
                    <a:pt x="2917" y="5275"/>
                  </a:lnTo>
                  <a:lnTo>
                    <a:pt x="2917" y="5263"/>
                  </a:lnTo>
                  <a:cubicBezTo>
                    <a:pt x="2834" y="5263"/>
                    <a:pt x="2751" y="5203"/>
                    <a:pt x="2739" y="5108"/>
                  </a:cubicBezTo>
                  <a:lnTo>
                    <a:pt x="2655" y="4549"/>
                  </a:lnTo>
                  <a:close/>
                  <a:moveTo>
                    <a:pt x="3906" y="5584"/>
                  </a:moveTo>
                  <a:lnTo>
                    <a:pt x="3941" y="5811"/>
                  </a:lnTo>
                  <a:cubicBezTo>
                    <a:pt x="3846" y="5751"/>
                    <a:pt x="3739" y="5680"/>
                    <a:pt x="3644" y="5584"/>
                  </a:cubicBezTo>
                  <a:close/>
                  <a:moveTo>
                    <a:pt x="6501" y="5584"/>
                  </a:moveTo>
                  <a:cubicBezTo>
                    <a:pt x="6418" y="5680"/>
                    <a:pt x="6311" y="5739"/>
                    <a:pt x="6204" y="5811"/>
                  </a:cubicBezTo>
                  <a:lnTo>
                    <a:pt x="6251" y="5584"/>
                  </a:lnTo>
                  <a:close/>
                  <a:moveTo>
                    <a:pt x="5906" y="5584"/>
                  </a:moveTo>
                  <a:lnTo>
                    <a:pt x="5870" y="5834"/>
                  </a:lnTo>
                  <a:cubicBezTo>
                    <a:pt x="5834" y="6013"/>
                    <a:pt x="5692" y="6132"/>
                    <a:pt x="5513" y="6132"/>
                  </a:cubicBezTo>
                  <a:lnTo>
                    <a:pt x="4632" y="6132"/>
                  </a:lnTo>
                  <a:cubicBezTo>
                    <a:pt x="4453" y="6132"/>
                    <a:pt x="4299" y="6013"/>
                    <a:pt x="4275" y="5834"/>
                  </a:cubicBezTo>
                  <a:lnTo>
                    <a:pt x="4227" y="5584"/>
                  </a:lnTo>
                  <a:close/>
                  <a:moveTo>
                    <a:pt x="6132" y="6204"/>
                  </a:moveTo>
                  <a:lnTo>
                    <a:pt x="6132" y="6775"/>
                  </a:lnTo>
                  <a:cubicBezTo>
                    <a:pt x="6132" y="7073"/>
                    <a:pt x="6346" y="7358"/>
                    <a:pt x="6620" y="7442"/>
                  </a:cubicBezTo>
                  <a:lnTo>
                    <a:pt x="6704" y="7466"/>
                  </a:lnTo>
                  <a:cubicBezTo>
                    <a:pt x="6406" y="7859"/>
                    <a:pt x="5870" y="8442"/>
                    <a:pt x="5072" y="8751"/>
                  </a:cubicBezTo>
                  <a:cubicBezTo>
                    <a:pt x="4287" y="8442"/>
                    <a:pt x="3751" y="7859"/>
                    <a:pt x="3441" y="7466"/>
                  </a:cubicBezTo>
                  <a:lnTo>
                    <a:pt x="3513" y="7442"/>
                  </a:lnTo>
                  <a:cubicBezTo>
                    <a:pt x="3810" y="7358"/>
                    <a:pt x="4001" y="7085"/>
                    <a:pt x="4001" y="6775"/>
                  </a:cubicBezTo>
                  <a:lnTo>
                    <a:pt x="4001" y="6204"/>
                  </a:lnTo>
                  <a:cubicBezTo>
                    <a:pt x="4049" y="6239"/>
                    <a:pt x="4108" y="6251"/>
                    <a:pt x="4168" y="6287"/>
                  </a:cubicBezTo>
                  <a:lnTo>
                    <a:pt x="4179" y="6287"/>
                  </a:lnTo>
                  <a:cubicBezTo>
                    <a:pt x="4299" y="6382"/>
                    <a:pt x="4465" y="6454"/>
                    <a:pt x="4632" y="6454"/>
                  </a:cubicBezTo>
                  <a:lnTo>
                    <a:pt x="5513" y="6454"/>
                  </a:lnTo>
                  <a:cubicBezTo>
                    <a:pt x="5668" y="6454"/>
                    <a:pt x="5834" y="6394"/>
                    <a:pt x="5954" y="6287"/>
                  </a:cubicBezTo>
                  <a:cubicBezTo>
                    <a:pt x="6013" y="6251"/>
                    <a:pt x="6073" y="6239"/>
                    <a:pt x="6132" y="6204"/>
                  </a:cubicBezTo>
                  <a:close/>
                  <a:moveTo>
                    <a:pt x="8942" y="6632"/>
                  </a:moveTo>
                  <a:cubicBezTo>
                    <a:pt x="9442" y="6632"/>
                    <a:pt x="9835" y="7025"/>
                    <a:pt x="9835" y="7525"/>
                  </a:cubicBezTo>
                  <a:lnTo>
                    <a:pt x="9835" y="8751"/>
                  </a:lnTo>
                  <a:lnTo>
                    <a:pt x="9823" y="8751"/>
                  </a:lnTo>
                  <a:cubicBezTo>
                    <a:pt x="9823" y="9049"/>
                    <a:pt x="9585" y="9287"/>
                    <a:pt x="9287" y="9287"/>
                  </a:cubicBezTo>
                  <a:lnTo>
                    <a:pt x="8049" y="9287"/>
                  </a:lnTo>
                  <a:lnTo>
                    <a:pt x="8049" y="7061"/>
                  </a:lnTo>
                  <a:cubicBezTo>
                    <a:pt x="8109" y="7025"/>
                    <a:pt x="8168" y="7001"/>
                    <a:pt x="8216" y="6954"/>
                  </a:cubicBezTo>
                  <a:lnTo>
                    <a:pt x="8454" y="6775"/>
                  </a:lnTo>
                  <a:cubicBezTo>
                    <a:pt x="8573" y="6692"/>
                    <a:pt x="8716" y="6632"/>
                    <a:pt x="8882" y="6632"/>
                  </a:cubicBezTo>
                  <a:close/>
                  <a:moveTo>
                    <a:pt x="5072" y="0"/>
                  </a:moveTo>
                  <a:cubicBezTo>
                    <a:pt x="3572" y="0"/>
                    <a:pt x="2358" y="1179"/>
                    <a:pt x="2274" y="2667"/>
                  </a:cubicBezTo>
                  <a:cubicBezTo>
                    <a:pt x="2072" y="2739"/>
                    <a:pt x="1917" y="2929"/>
                    <a:pt x="1917" y="3156"/>
                  </a:cubicBezTo>
                  <a:lnTo>
                    <a:pt x="1917" y="4037"/>
                  </a:lnTo>
                  <a:cubicBezTo>
                    <a:pt x="1917" y="4275"/>
                    <a:pt x="2084" y="4465"/>
                    <a:pt x="2298" y="4525"/>
                  </a:cubicBezTo>
                  <a:lnTo>
                    <a:pt x="2394" y="5168"/>
                  </a:lnTo>
                  <a:cubicBezTo>
                    <a:pt x="2441" y="5418"/>
                    <a:pt x="2655" y="5596"/>
                    <a:pt x="2906" y="5596"/>
                  </a:cubicBezTo>
                  <a:lnTo>
                    <a:pt x="3191" y="5596"/>
                  </a:lnTo>
                  <a:cubicBezTo>
                    <a:pt x="3334" y="5763"/>
                    <a:pt x="3489" y="5906"/>
                    <a:pt x="3679" y="6049"/>
                  </a:cubicBezTo>
                  <a:lnTo>
                    <a:pt x="3679" y="6799"/>
                  </a:lnTo>
                  <a:cubicBezTo>
                    <a:pt x="3679" y="6966"/>
                    <a:pt x="3572" y="7097"/>
                    <a:pt x="3429" y="7144"/>
                  </a:cubicBezTo>
                  <a:lnTo>
                    <a:pt x="3263" y="7192"/>
                  </a:lnTo>
                  <a:cubicBezTo>
                    <a:pt x="3203" y="7097"/>
                    <a:pt x="3167" y="7049"/>
                    <a:pt x="3167" y="7025"/>
                  </a:cubicBezTo>
                  <a:cubicBezTo>
                    <a:pt x="3108" y="6906"/>
                    <a:pt x="2989" y="6846"/>
                    <a:pt x="2870" y="6846"/>
                  </a:cubicBezTo>
                  <a:lnTo>
                    <a:pt x="2572" y="6846"/>
                  </a:lnTo>
                  <a:cubicBezTo>
                    <a:pt x="2429" y="6846"/>
                    <a:pt x="2263" y="6799"/>
                    <a:pt x="2144" y="6704"/>
                  </a:cubicBezTo>
                  <a:lnTo>
                    <a:pt x="1905" y="6525"/>
                  </a:lnTo>
                  <a:cubicBezTo>
                    <a:pt x="1727" y="6394"/>
                    <a:pt x="1501" y="6311"/>
                    <a:pt x="1286" y="6311"/>
                  </a:cubicBezTo>
                  <a:lnTo>
                    <a:pt x="1227" y="6311"/>
                  </a:lnTo>
                  <a:cubicBezTo>
                    <a:pt x="548" y="6311"/>
                    <a:pt x="0" y="6870"/>
                    <a:pt x="0" y="7537"/>
                  </a:cubicBezTo>
                  <a:lnTo>
                    <a:pt x="0" y="8775"/>
                  </a:lnTo>
                  <a:cubicBezTo>
                    <a:pt x="0" y="9192"/>
                    <a:pt x="298" y="9549"/>
                    <a:pt x="703" y="9621"/>
                  </a:cubicBezTo>
                  <a:lnTo>
                    <a:pt x="703" y="11049"/>
                  </a:lnTo>
                  <a:cubicBezTo>
                    <a:pt x="703" y="11133"/>
                    <a:pt x="774" y="11216"/>
                    <a:pt x="870" y="11216"/>
                  </a:cubicBezTo>
                  <a:cubicBezTo>
                    <a:pt x="953" y="11216"/>
                    <a:pt x="1024" y="11133"/>
                    <a:pt x="1024" y="11049"/>
                  </a:cubicBezTo>
                  <a:lnTo>
                    <a:pt x="1024" y="9633"/>
                  </a:lnTo>
                  <a:lnTo>
                    <a:pt x="2096" y="9633"/>
                  </a:lnTo>
                  <a:lnTo>
                    <a:pt x="2096" y="11049"/>
                  </a:lnTo>
                  <a:cubicBezTo>
                    <a:pt x="2096" y="11133"/>
                    <a:pt x="2179" y="11216"/>
                    <a:pt x="2263" y="11216"/>
                  </a:cubicBezTo>
                  <a:cubicBezTo>
                    <a:pt x="2358" y="11216"/>
                    <a:pt x="2429" y="11133"/>
                    <a:pt x="2429" y="11049"/>
                  </a:cubicBezTo>
                  <a:lnTo>
                    <a:pt x="2429" y="9109"/>
                  </a:lnTo>
                  <a:cubicBezTo>
                    <a:pt x="2429" y="9025"/>
                    <a:pt x="2358" y="8954"/>
                    <a:pt x="2263" y="8954"/>
                  </a:cubicBezTo>
                  <a:cubicBezTo>
                    <a:pt x="2179" y="8954"/>
                    <a:pt x="2096" y="9025"/>
                    <a:pt x="2096" y="9109"/>
                  </a:cubicBezTo>
                  <a:lnTo>
                    <a:pt x="2096" y="9311"/>
                  </a:lnTo>
                  <a:lnTo>
                    <a:pt x="870" y="9311"/>
                  </a:lnTo>
                  <a:cubicBezTo>
                    <a:pt x="572" y="9311"/>
                    <a:pt x="334" y="9073"/>
                    <a:pt x="334" y="8775"/>
                  </a:cubicBezTo>
                  <a:lnTo>
                    <a:pt x="334" y="7537"/>
                  </a:lnTo>
                  <a:cubicBezTo>
                    <a:pt x="334" y="7049"/>
                    <a:pt x="727" y="6644"/>
                    <a:pt x="1227" y="6644"/>
                  </a:cubicBezTo>
                  <a:lnTo>
                    <a:pt x="1286" y="6644"/>
                  </a:lnTo>
                  <a:cubicBezTo>
                    <a:pt x="1429" y="6644"/>
                    <a:pt x="1596" y="6692"/>
                    <a:pt x="1715" y="6787"/>
                  </a:cubicBezTo>
                  <a:lnTo>
                    <a:pt x="1953" y="6966"/>
                  </a:lnTo>
                  <a:cubicBezTo>
                    <a:pt x="2013" y="7013"/>
                    <a:pt x="2060" y="7049"/>
                    <a:pt x="2120" y="7073"/>
                  </a:cubicBezTo>
                  <a:lnTo>
                    <a:pt x="2120" y="8418"/>
                  </a:lnTo>
                  <a:cubicBezTo>
                    <a:pt x="2120" y="8501"/>
                    <a:pt x="2191" y="8573"/>
                    <a:pt x="2274" y="8573"/>
                  </a:cubicBezTo>
                  <a:cubicBezTo>
                    <a:pt x="2370" y="8573"/>
                    <a:pt x="2441" y="8501"/>
                    <a:pt x="2441" y="8418"/>
                  </a:cubicBezTo>
                  <a:lnTo>
                    <a:pt x="2441" y="7168"/>
                  </a:lnTo>
                  <a:cubicBezTo>
                    <a:pt x="2489" y="7168"/>
                    <a:pt x="2536" y="7180"/>
                    <a:pt x="2572" y="7180"/>
                  </a:cubicBezTo>
                  <a:lnTo>
                    <a:pt x="2894" y="7180"/>
                  </a:lnTo>
                  <a:cubicBezTo>
                    <a:pt x="2917" y="7239"/>
                    <a:pt x="3608" y="8549"/>
                    <a:pt x="5037" y="9097"/>
                  </a:cubicBezTo>
                  <a:cubicBezTo>
                    <a:pt x="5055" y="9103"/>
                    <a:pt x="5072" y="9106"/>
                    <a:pt x="5092" y="9106"/>
                  </a:cubicBezTo>
                  <a:cubicBezTo>
                    <a:pt x="5111" y="9106"/>
                    <a:pt x="5132" y="9103"/>
                    <a:pt x="5156" y="9097"/>
                  </a:cubicBezTo>
                  <a:cubicBezTo>
                    <a:pt x="6596" y="8561"/>
                    <a:pt x="7275" y="7239"/>
                    <a:pt x="7299" y="7180"/>
                  </a:cubicBezTo>
                  <a:lnTo>
                    <a:pt x="7608" y="7180"/>
                  </a:lnTo>
                  <a:cubicBezTo>
                    <a:pt x="7656" y="7180"/>
                    <a:pt x="7692" y="7180"/>
                    <a:pt x="7739" y="7168"/>
                  </a:cubicBezTo>
                  <a:lnTo>
                    <a:pt x="7739" y="11049"/>
                  </a:lnTo>
                  <a:cubicBezTo>
                    <a:pt x="7739" y="11133"/>
                    <a:pt x="7811" y="11216"/>
                    <a:pt x="7906" y="11216"/>
                  </a:cubicBezTo>
                  <a:cubicBezTo>
                    <a:pt x="7989" y="11216"/>
                    <a:pt x="8073" y="11133"/>
                    <a:pt x="8073" y="11049"/>
                  </a:cubicBezTo>
                  <a:lnTo>
                    <a:pt x="8073" y="9633"/>
                  </a:lnTo>
                  <a:lnTo>
                    <a:pt x="9144" y="9633"/>
                  </a:lnTo>
                  <a:lnTo>
                    <a:pt x="9144" y="11049"/>
                  </a:lnTo>
                  <a:cubicBezTo>
                    <a:pt x="9144" y="11133"/>
                    <a:pt x="9216" y="11216"/>
                    <a:pt x="9299" y="11216"/>
                  </a:cubicBezTo>
                  <a:cubicBezTo>
                    <a:pt x="9394" y="11216"/>
                    <a:pt x="9466" y="11133"/>
                    <a:pt x="9466" y="11049"/>
                  </a:cubicBezTo>
                  <a:lnTo>
                    <a:pt x="9466" y="9621"/>
                  </a:lnTo>
                  <a:cubicBezTo>
                    <a:pt x="9871" y="9549"/>
                    <a:pt x="10168" y="9192"/>
                    <a:pt x="10168" y="8775"/>
                  </a:cubicBezTo>
                  <a:lnTo>
                    <a:pt x="10168" y="7537"/>
                  </a:lnTo>
                  <a:cubicBezTo>
                    <a:pt x="10156" y="6846"/>
                    <a:pt x="9621" y="6311"/>
                    <a:pt x="8930" y="6311"/>
                  </a:cubicBezTo>
                  <a:lnTo>
                    <a:pt x="8871" y="6311"/>
                  </a:lnTo>
                  <a:cubicBezTo>
                    <a:pt x="8644" y="6311"/>
                    <a:pt x="8418" y="6394"/>
                    <a:pt x="8240" y="6525"/>
                  </a:cubicBezTo>
                  <a:lnTo>
                    <a:pt x="8013" y="6704"/>
                  </a:lnTo>
                  <a:cubicBezTo>
                    <a:pt x="7894" y="6787"/>
                    <a:pt x="7739" y="6846"/>
                    <a:pt x="7573" y="6846"/>
                  </a:cubicBezTo>
                  <a:lnTo>
                    <a:pt x="7275" y="6846"/>
                  </a:lnTo>
                  <a:cubicBezTo>
                    <a:pt x="7144" y="6846"/>
                    <a:pt x="7037" y="6930"/>
                    <a:pt x="6977" y="7025"/>
                  </a:cubicBezTo>
                  <a:cubicBezTo>
                    <a:pt x="6977" y="7049"/>
                    <a:pt x="6954" y="7097"/>
                    <a:pt x="6894" y="7192"/>
                  </a:cubicBezTo>
                  <a:lnTo>
                    <a:pt x="6727" y="7144"/>
                  </a:lnTo>
                  <a:cubicBezTo>
                    <a:pt x="6585" y="7097"/>
                    <a:pt x="6477" y="6954"/>
                    <a:pt x="6477" y="6799"/>
                  </a:cubicBezTo>
                  <a:lnTo>
                    <a:pt x="6477" y="6049"/>
                  </a:lnTo>
                  <a:cubicBezTo>
                    <a:pt x="6656" y="5930"/>
                    <a:pt x="6823" y="5775"/>
                    <a:pt x="6966" y="5596"/>
                  </a:cubicBezTo>
                  <a:lnTo>
                    <a:pt x="7251" y="5596"/>
                  </a:lnTo>
                  <a:cubicBezTo>
                    <a:pt x="7501" y="5596"/>
                    <a:pt x="7716" y="5418"/>
                    <a:pt x="7751" y="5168"/>
                  </a:cubicBezTo>
                  <a:lnTo>
                    <a:pt x="7859" y="4525"/>
                  </a:lnTo>
                  <a:cubicBezTo>
                    <a:pt x="8073" y="4465"/>
                    <a:pt x="8228" y="4263"/>
                    <a:pt x="8228" y="4037"/>
                  </a:cubicBezTo>
                  <a:lnTo>
                    <a:pt x="8228" y="3156"/>
                  </a:lnTo>
                  <a:cubicBezTo>
                    <a:pt x="8228" y="2929"/>
                    <a:pt x="8085" y="2739"/>
                    <a:pt x="7870" y="2667"/>
                  </a:cubicBezTo>
                  <a:cubicBezTo>
                    <a:pt x="7799" y="1191"/>
                    <a:pt x="6585" y="0"/>
                    <a:pt x="5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66"/>
            <p:cNvSpPr/>
            <p:nvPr/>
          </p:nvSpPr>
          <p:spPr>
            <a:xfrm>
              <a:off x="6312199" y="1800445"/>
              <a:ext cx="99253" cy="54743"/>
            </a:xfrm>
            <a:custGeom>
              <a:avLst/>
              <a:gdLst/>
              <a:ahLst/>
              <a:cxnLst/>
              <a:rect l="l" t="t" r="r" b="b"/>
              <a:pathLst>
                <a:path w="3133" h="1728" extrusionOk="0">
                  <a:moveTo>
                    <a:pt x="1560" y="1"/>
                  </a:moveTo>
                  <a:cubicBezTo>
                    <a:pt x="703" y="1"/>
                    <a:pt x="1" y="703"/>
                    <a:pt x="1" y="1572"/>
                  </a:cubicBezTo>
                  <a:cubicBezTo>
                    <a:pt x="1" y="1656"/>
                    <a:pt x="72" y="1727"/>
                    <a:pt x="167" y="1727"/>
                  </a:cubicBezTo>
                  <a:cubicBezTo>
                    <a:pt x="251" y="1727"/>
                    <a:pt x="334" y="1656"/>
                    <a:pt x="334" y="1572"/>
                  </a:cubicBezTo>
                  <a:cubicBezTo>
                    <a:pt x="334" y="882"/>
                    <a:pt x="882" y="334"/>
                    <a:pt x="1560" y="334"/>
                  </a:cubicBezTo>
                  <a:cubicBezTo>
                    <a:pt x="2251" y="334"/>
                    <a:pt x="2799" y="882"/>
                    <a:pt x="2799" y="1572"/>
                  </a:cubicBezTo>
                  <a:cubicBezTo>
                    <a:pt x="2799" y="1656"/>
                    <a:pt x="2870" y="1727"/>
                    <a:pt x="2965" y="1727"/>
                  </a:cubicBezTo>
                  <a:cubicBezTo>
                    <a:pt x="3049" y="1727"/>
                    <a:pt x="3120" y="1656"/>
                    <a:pt x="3120" y="1572"/>
                  </a:cubicBezTo>
                  <a:cubicBezTo>
                    <a:pt x="3132" y="703"/>
                    <a:pt x="2430"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1" name="Google Shape;11121;p66"/>
          <p:cNvGrpSpPr/>
          <p:nvPr/>
        </p:nvGrpSpPr>
        <p:grpSpPr>
          <a:xfrm>
            <a:off x="5289631" y="1500214"/>
            <a:ext cx="332355" cy="354974"/>
            <a:chOff x="5289631" y="1500214"/>
            <a:chExt cx="332355" cy="354974"/>
          </a:xfrm>
          <a:solidFill>
            <a:schemeClr val="accent1"/>
          </a:solidFill>
        </p:grpSpPr>
        <p:sp>
          <p:nvSpPr>
            <p:cNvPr id="11122" name="Google Shape;11122;p66"/>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66"/>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66"/>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66"/>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66"/>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66"/>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8" name="Google Shape;11128;p66"/>
          <p:cNvGrpSpPr/>
          <p:nvPr/>
        </p:nvGrpSpPr>
        <p:grpSpPr>
          <a:xfrm>
            <a:off x="5748295" y="1499833"/>
            <a:ext cx="323294" cy="356115"/>
            <a:chOff x="5748295" y="1499833"/>
            <a:chExt cx="323294" cy="356115"/>
          </a:xfrm>
          <a:solidFill>
            <a:schemeClr val="accent1"/>
          </a:solidFill>
        </p:grpSpPr>
        <p:sp>
          <p:nvSpPr>
            <p:cNvPr id="11129" name="Google Shape;11129;p66"/>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66"/>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66"/>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66"/>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66"/>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66"/>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66"/>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6" name="Google Shape;11136;p66"/>
          <p:cNvGrpSpPr/>
          <p:nvPr/>
        </p:nvGrpSpPr>
        <p:grpSpPr>
          <a:xfrm>
            <a:off x="8047661" y="1501037"/>
            <a:ext cx="278404" cy="355260"/>
            <a:chOff x="8047661" y="1501037"/>
            <a:chExt cx="278404" cy="355260"/>
          </a:xfrm>
          <a:solidFill>
            <a:schemeClr val="accent1"/>
          </a:solidFill>
        </p:grpSpPr>
        <p:sp>
          <p:nvSpPr>
            <p:cNvPr id="11137" name="Google Shape;11137;p66"/>
            <p:cNvSpPr/>
            <p:nvPr/>
          </p:nvSpPr>
          <p:spPr>
            <a:xfrm>
              <a:off x="8147611" y="1622815"/>
              <a:ext cx="10581" cy="16220"/>
            </a:xfrm>
            <a:custGeom>
              <a:avLst/>
              <a:gdLst/>
              <a:ahLst/>
              <a:cxnLst/>
              <a:rect l="l" t="t" r="r" b="b"/>
              <a:pathLst>
                <a:path w="334" h="512" extrusionOk="0">
                  <a:moveTo>
                    <a:pt x="167" y="0"/>
                  </a:moveTo>
                  <a:cubicBezTo>
                    <a:pt x="84" y="0"/>
                    <a:pt x="1" y="71"/>
                    <a:pt x="1" y="167"/>
                  </a:cubicBezTo>
                  <a:lnTo>
                    <a:pt x="1" y="345"/>
                  </a:lnTo>
                  <a:cubicBezTo>
                    <a:pt x="1" y="429"/>
                    <a:pt x="84" y="512"/>
                    <a:pt x="167" y="512"/>
                  </a:cubicBezTo>
                  <a:cubicBezTo>
                    <a:pt x="251" y="512"/>
                    <a:pt x="334" y="429"/>
                    <a:pt x="334" y="345"/>
                  </a:cubicBezTo>
                  <a:lnTo>
                    <a:pt x="334" y="167"/>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66"/>
            <p:cNvSpPr/>
            <p:nvPr/>
          </p:nvSpPr>
          <p:spPr>
            <a:xfrm>
              <a:off x="8214741" y="1622815"/>
              <a:ext cx="10233" cy="16220"/>
            </a:xfrm>
            <a:custGeom>
              <a:avLst/>
              <a:gdLst/>
              <a:ahLst/>
              <a:cxnLst/>
              <a:rect l="l" t="t" r="r" b="b"/>
              <a:pathLst>
                <a:path w="323" h="512" extrusionOk="0">
                  <a:moveTo>
                    <a:pt x="168" y="0"/>
                  </a:moveTo>
                  <a:cubicBezTo>
                    <a:pt x="72" y="0"/>
                    <a:pt x="1" y="71"/>
                    <a:pt x="1" y="167"/>
                  </a:cubicBezTo>
                  <a:lnTo>
                    <a:pt x="1" y="345"/>
                  </a:lnTo>
                  <a:cubicBezTo>
                    <a:pt x="1" y="429"/>
                    <a:pt x="72" y="512"/>
                    <a:pt x="168" y="512"/>
                  </a:cubicBezTo>
                  <a:cubicBezTo>
                    <a:pt x="251" y="512"/>
                    <a:pt x="322" y="429"/>
                    <a:pt x="322" y="345"/>
                  </a:cubicBezTo>
                  <a:lnTo>
                    <a:pt x="322" y="167"/>
                  </a:lnTo>
                  <a:cubicBezTo>
                    <a:pt x="322"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66"/>
            <p:cNvSpPr/>
            <p:nvPr/>
          </p:nvSpPr>
          <p:spPr>
            <a:xfrm>
              <a:off x="8163451" y="1661370"/>
              <a:ext cx="45302" cy="16157"/>
            </a:xfrm>
            <a:custGeom>
              <a:avLst/>
              <a:gdLst/>
              <a:ahLst/>
              <a:cxnLst/>
              <a:rect l="l" t="t" r="r" b="b"/>
              <a:pathLst>
                <a:path w="1430" h="510" extrusionOk="0">
                  <a:moveTo>
                    <a:pt x="184" y="0"/>
                  </a:moveTo>
                  <a:cubicBezTo>
                    <a:pt x="141" y="0"/>
                    <a:pt x="96" y="15"/>
                    <a:pt x="60" y="45"/>
                  </a:cubicBezTo>
                  <a:cubicBezTo>
                    <a:pt x="1" y="105"/>
                    <a:pt x="1" y="212"/>
                    <a:pt x="60" y="283"/>
                  </a:cubicBezTo>
                  <a:cubicBezTo>
                    <a:pt x="203" y="426"/>
                    <a:pt x="441" y="509"/>
                    <a:pt x="691" y="509"/>
                  </a:cubicBezTo>
                  <a:cubicBezTo>
                    <a:pt x="965" y="509"/>
                    <a:pt x="1203" y="426"/>
                    <a:pt x="1334" y="283"/>
                  </a:cubicBezTo>
                  <a:cubicBezTo>
                    <a:pt x="1429" y="224"/>
                    <a:pt x="1429" y="128"/>
                    <a:pt x="1370" y="45"/>
                  </a:cubicBezTo>
                  <a:cubicBezTo>
                    <a:pt x="1340" y="15"/>
                    <a:pt x="1298" y="0"/>
                    <a:pt x="1255" y="0"/>
                  </a:cubicBezTo>
                  <a:cubicBezTo>
                    <a:pt x="1212" y="0"/>
                    <a:pt x="1167" y="15"/>
                    <a:pt x="1132" y="45"/>
                  </a:cubicBezTo>
                  <a:cubicBezTo>
                    <a:pt x="1072" y="105"/>
                    <a:pt x="917" y="188"/>
                    <a:pt x="715" y="188"/>
                  </a:cubicBezTo>
                  <a:cubicBezTo>
                    <a:pt x="501" y="188"/>
                    <a:pt x="358" y="105"/>
                    <a:pt x="298" y="45"/>
                  </a:cubicBez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66"/>
            <p:cNvSpPr/>
            <p:nvPr/>
          </p:nvSpPr>
          <p:spPr>
            <a:xfrm>
              <a:off x="8047661" y="1501037"/>
              <a:ext cx="278404" cy="355260"/>
            </a:xfrm>
            <a:custGeom>
              <a:avLst/>
              <a:gdLst/>
              <a:ahLst/>
              <a:cxnLst/>
              <a:rect l="l" t="t" r="r" b="b"/>
              <a:pathLst>
                <a:path w="8788" h="11214" extrusionOk="0">
                  <a:moveTo>
                    <a:pt x="5358" y="344"/>
                  </a:moveTo>
                  <a:lnTo>
                    <a:pt x="5823" y="808"/>
                  </a:lnTo>
                  <a:cubicBezTo>
                    <a:pt x="5858" y="844"/>
                    <a:pt x="5894" y="856"/>
                    <a:pt x="5942" y="856"/>
                  </a:cubicBezTo>
                  <a:lnTo>
                    <a:pt x="6751" y="856"/>
                  </a:lnTo>
                  <a:lnTo>
                    <a:pt x="6477" y="1510"/>
                  </a:lnTo>
                  <a:cubicBezTo>
                    <a:pt x="6465" y="1558"/>
                    <a:pt x="6465" y="1618"/>
                    <a:pt x="6489" y="1653"/>
                  </a:cubicBezTo>
                  <a:cubicBezTo>
                    <a:pt x="6525" y="1701"/>
                    <a:pt x="6573" y="1737"/>
                    <a:pt x="6632" y="1737"/>
                  </a:cubicBezTo>
                  <a:lnTo>
                    <a:pt x="7287" y="1737"/>
                  </a:lnTo>
                  <a:lnTo>
                    <a:pt x="7001" y="2570"/>
                  </a:lnTo>
                  <a:cubicBezTo>
                    <a:pt x="6989" y="2630"/>
                    <a:pt x="7001" y="2689"/>
                    <a:pt x="7049" y="2725"/>
                  </a:cubicBezTo>
                  <a:lnTo>
                    <a:pt x="7311" y="2999"/>
                  </a:lnTo>
                  <a:lnTo>
                    <a:pt x="7025" y="3677"/>
                  </a:lnTo>
                  <a:cubicBezTo>
                    <a:pt x="6989" y="3665"/>
                    <a:pt x="6942" y="3665"/>
                    <a:pt x="6882" y="3665"/>
                  </a:cubicBezTo>
                  <a:lnTo>
                    <a:pt x="6608" y="3665"/>
                  </a:lnTo>
                  <a:cubicBezTo>
                    <a:pt x="6513" y="3665"/>
                    <a:pt x="6418" y="3582"/>
                    <a:pt x="6418" y="3475"/>
                  </a:cubicBezTo>
                  <a:lnTo>
                    <a:pt x="6418" y="3118"/>
                  </a:lnTo>
                  <a:cubicBezTo>
                    <a:pt x="6418" y="3058"/>
                    <a:pt x="6394" y="3011"/>
                    <a:pt x="6346" y="2987"/>
                  </a:cubicBezTo>
                  <a:lnTo>
                    <a:pt x="5287" y="2284"/>
                  </a:lnTo>
                  <a:cubicBezTo>
                    <a:pt x="5261" y="2265"/>
                    <a:pt x="5227" y="2256"/>
                    <a:pt x="5194" y="2256"/>
                  </a:cubicBezTo>
                  <a:cubicBezTo>
                    <a:pt x="5168" y="2256"/>
                    <a:pt x="5141" y="2262"/>
                    <a:pt x="5120" y="2272"/>
                  </a:cubicBezTo>
                  <a:cubicBezTo>
                    <a:pt x="5061" y="2296"/>
                    <a:pt x="5037" y="2356"/>
                    <a:pt x="5037" y="2415"/>
                  </a:cubicBezTo>
                  <a:lnTo>
                    <a:pt x="5037" y="2832"/>
                  </a:lnTo>
                  <a:lnTo>
                    <a:pt x="4049" y="2272"/>
                  </a:lnTo>
                  <a:cubicBezTo>
                    <a:pt x="4022" y="2255"/>
                    <a:pt x="3994" y="2247"/>
                    <a:pt x="3967" y="2247"/>
                  </a:cubicBezTo>
                  <a:cubicBezTo>
                    <a:pt x="3919" y="2247"/>
                    <a:pt x="3872" y="2270"/>
                    <a:pt x="3834" y="2308"/>
                  </a:cubicBezTo>
                  <a:lnTo>
                    <a:pt x="3560" y="2725"/>
                  </a:lnTo>
                  <a:lnTo>
                    <a:pt x="3156" y="2534"/>
                  </a:lnTo>
                  <a:cubicBezTo>
                    <a:pt x="3132" y="2521"/>
                    <a:pt x="3108" y="2515"/>
                    <a:pt x="3084" y="2515"/>
                  </a:cubicBezTo>
                  <a:cubicBezTo>
                    <a:pt x="3024" y="2515"/>
                    <a:pt x="2967" y="2554"/>
                    <a:pt x="2941" y="2606"/>
                  </a:cubicBezTo>
                  <a:cubicBezTo>
                    <a:pt x="2894" y="2701"/>
                    <a:pt x="2941" y="2784"/>
                    <a:pt x="3013" y="2832"/>
                  </a:cubicBezTo>
                  <a:lnTo>
                    <a:pt x="3537" y="3082"/>
                  </a:lnTo>
                  <a:cubicBezTo>
                    <a:pt x="3561" y="3094"/>
                    <a:pt x="3587" y="3101"/>
                    <a:pt x="3613" y="3101"/>
                  </a:cubicBezTo>
                  <a:cubicBezTo>
                    <a:pt x="3661" y="3101"/>
                    <a:pt x="3708" y="3077"/>
                    <a:pt x="3739" y="3022"/>
                  </a:cubicBezTo>
                  <a:lnTo>
                    <a:pt x="4013" y="2630"/>
                  </a:lnTo>
                  <a:lnTo>
                    <a:pt x="5108" y="3249"/>
                  </a:lnTo>
                  <a:cubicBezTo>
                    <a:pt x="5132" y="3267"/>
                    <a:pt x="5162" y="3275"/>
                    <a:pt x="5192" y="3275"/>
                  </a:cubicBezTo>
                  <a:cubicBezTo>
                    <a:pt x="5221" y="3275"/>
                    <a:pt x="5251" y="3267"/>
                    <a:pt x="5275" y="3249"/>
                  </a:cubicBezTo>
                  <a:cubicBezTo>
                    <a:pt x="5322" y="3225"/>
                    <a:pt x="5346" y="3165"/>
                    <a:pt x="5346" y="3106"/>
                  </a:cubicBezTo>
                  <a:lnTo>
                    <a:pt x="5346" y="2701"/>
                  </a:lnTo>
                  <a:lnTo>
                    <a:pt x="6073" y="3177"/>
                  </a:lnTo>
                  <a:lnTo>
                    <a:pt x="6073" y="3439"/>
                  </a:lnTo>
                  <a:cubicBezTo>
                    <a:pt x="6073" y="3725"/>
                    <a:pt x="6311" y="3963"/>
                    <a:pt x="6596" y="3963"/>
                  </a:cubicBezTo>
                  <a:lnTo>
                    <a:pt x="6870" y="3963"/>
                  </a:lnTo>
                  <a:cubicBezTo>
                    <a:pt x="6942" y="3963"/>
                    <a:pt x="7013" y="3999"/>
                    <a:pt x="7073" y="4058"/>
                  </a:cubicBezTo>
                  <a:cubicBezTo>
                    <a:pt x="7132" y="4118"/>
                    <a:pt x="7144" y="4189"/>
                    <a:pt x="7144" y="4261"/>
                  </a:cubicBezTo>
                  <a:cubicBezTo>
                    <a:pt x="7132" y="4392"/>
                    <a:pt x="7001" y="4511"/>
                    <a:pt x="6846" y="4511"/>
                  </a:cubicBezTo>
                  <a:lnTo>
                    <a:pt x="6775" y="4511"/>
                  </a:lnTo>
                  <a:lnTo>
                    <a:pt x="6775" y="4499"/>
                  </a:lnTo>
                  <a:cubicBezTo>
                    <a:pt x="6775" y="4416"/>
                    <a:pt x="6704" y="4332"/>
                    <a:pt x="6608" y="4332"/>
                  </a:cubicBezTo>
                  <a:cubicBezTo>
                    <a:pt x="6525" y="4332"/>
                    <a:pt x="6454" y="4416"/>
                    <a:pt x="6454" y="4499"/>
                  </a:cubicBezTo>
                  <a:cubicBezTo>
                    <a:pt x="6454" y="5666"/>
                    <a:pt x="5501" y="6618"/>
                    <a:pt x="4334" y="6618"/>
                  </a:cubicBezTo>
                  <a:cubicBezTo>
                    <a:pt x="4320" y="6618"/>
                    <a:pt x="4306" y="6619"/>
                    <a:pt x="4292" y="6619"/>
                  </a:cubicBezTo>
                  <a:cubicBezTo>
                    <a:pt x="3180" y="6619"/>
                    <a:pt x="2263" y="5687"/>
                    <a:pt x="2263" y="4535"/>
                  </a:cubicBezTo>
                  <a:cubicBezTo>
                    <a:pt x="2263" y="4439"/>
                    <a:pt x="2191" y="4368"/>
                    <a:pt x="2108" y="4368"/>
                  </a:cubicBezTo>
                  <a:cubicBezTo>
                    <a:pt x="2013" y="4368"/>
                    <a:pt x="1941" y="4439"/>
                    <a:pt x="1941" y="4535"/>
                  </a:cubicBezTo>
                  <a:lnTo>
                    <a:pt x="1941" y="4546"/>
                  </a:lnTo>
                  <a:lnTo>
                    <a:pt x="1834" y="4546"/>
                  </a:lnTo>
                  <a:cubicBezTo>
                    <a:pt x="1763" y="4546"/>
                    <a:pt x="1691" y="4511"/>
                    <a:pt x="1632" y="4451"/>
                  </a:cubicBezTo>
                  <a:cubicBezTo>
                    <a:pt x="1572" y="4392"/>
                    <a:pt x="1548" y="4320"/>
                    <a:pt x="1548" y="4249"/>
                  </a:cubicBezTo>
                  <a:cubicBezTo>
                    <a:pt x="1572" y="4118"/>
                    <a:pt x="1703" y="3999"/>
                    <a:pt x="1846" y="3999"/>
                  </a:cubicBezTo>
                  <a:lnTo>
                    <a:pt x="2084" y="3999"/>
                  </a:lnTo>
                  <a:cubicBezTo>
                    <a:pt x="2370" y="3999"/>
                    <a:pt x="2608" y="3761"/>
                    <a:pt x="2608" y="3475"/>
                  </a:cubicBezTo>
                  <a:lnTo>
                    <a:pt x="2608" y="2415"/>
                  </a:lnTo>
                  <a:cubicBezTo>
                    <a:pt x="2608" y="2332"/>
                    <a:pt x="2536" y="2249"/>
                    <a:pt x="2441" y="2249"/>
                  </a:cubicBezTo>
                  <a:cubicBezTo>
                    <a:pt x="2358" y="2249"/>
                    <a:pt x="2286" y="2332"/>
                    <a:pt x="2286" y="2415"/>
                  </a:cubicBezTo>
                  <a:lnTo>
                    <a:pt x="2286" y="3475"/>
                  </a:lnTo>
                  <a:cubicBezTo>
                    <a:pt x="2286" y="3582"/>
                    <a:pt x="2191" y="3665"/>
                    <a:pt x="2084" y="3665"/>
                  </a:cubicBezTo>
                  <a:lnTo>
                    <a:pt x="1846" y="3665"/>
                  </a:lnTo>
                  <a:cubicBezTo>
                    <a:pt x="1786" y="3665"/>
                    <a:pt x="1727" y="3677"/>
                    <a:pt x="1691" y="3701"/>
                  </a:cubicBezTo>
                  <a:lnTo>
                    <a:pt x="1405" y="2999"/>
                  </a:lnTo>
                  <a:lnTo>
                    <a:pt x="1667" y="2725"/>
                  </a:lnTo>
                  <a:cubicBezTo>
                    <a:pt x="1715" y="2689"/>
                    <a:pt x="1727" y="2630"/>
                    <a:pt x="1715" y="2570"/>
                  </a:cubicBezTo>
                  <a:lnTo>
                    <a:pt x="1429" y="1737"/>
                  </a:lnTo>
                  <a:lnTo>
                    <a:pt x="1905" y="1737"/>
                  </a:lnTo>
                  <a:cubicBezTo>
                    <a:pt x="2001" y="1737"/>
                    <a:pt x="2072" y="1653"/>
                    <a:pt x="2072" y="1570"/>
                  </a:cubicBezTo>
                  <a:lnTo>
                    <a:pt x="2072" y="856"/>
                  </a:lnTo>
                  <a:lnTo>
                    <a:pt x="2786" y="856"/>
                  </a:lnTo>
                  <a:cubicBezTo>
                    <a:pt x="2822" y="856"/>
                    <a:pt x="2858" y="832"/>
                    <a:pt x="2894" y="820"/>
                  </a:cubicBezTo>
                  <a:lnTo>
                    <a:pt x="3537" y="344"/>
                  </a:lnTo>
                  <a:lnTo>
                    <a:pt x="4156" y="510"/>
                  </a:lnTo>
                  <a:lnTo>
                    <a:pt x="4215" y="510"/>
                  </a:lnTo>
                  <a:lnTo>
                    <a:pt x="5358" y="344"/>
                  </a:lnTo>
                  <a:close/>
                  <a:moveTo>
                    <a:pt x="2882" y="7225"/>
                  </a:moveTo>
                  <a:lnTo>
                    <a:pt x="4096" y="7892"/>
                  </a:lnTo>
                  <a:lnTo>
                    <a:pt x="3203" y="8654"/>
                  </a:lnTo>
                  <a:lnTo>
                    <a:pt x="3191" y="8654"/>
                  </a:lnTo>
                  <a:lnTo>
                    <a:pt x="2644" y="7690"/>
                  </a:lnTo>
                  <a:lnTo>
                    <a:pt x="2858" y="7225"/>
                  </a:lnTo>
                  <a:close/>
                  <a:moveTo>
                    <a:pt x="5442" y="6737"/>
                  </a:moveTo>
                  <a:lnTo>
                    <a:pt x="5442" y="7094"/>
                  </a:lnTo>
                  <a:lnTo>
                    <a:pt x="5239" y="7190"/>
                  </a:lnTo>
                  <a:cubicBezTo>
                    <a:pt x="5168" y="7237"/>
                    <a:pt x="5144" y="7344"/>
                    <a:pt x="5180" y="7416"/>
                  </a:cubicBezTo>
                  <a:cubicBezTo>
                    <a:pt x="5212" y="7465"/>
                    <a:pt x="5273" y="7497"/>
                    <a:pt x="5331" y="7497"/>
                  </a:cubicBezTo>
                  <a:cubicBezTo>
                    <a:pt x="5357" y="7497"/>
                    <a:pt x="5383" y="7490"/>
                    <a:pt x="5406" y="7475"/>
                  </a:cubicBezTo>
                  <a:lnTo>
                    <a:pt x="5882" y="7213"/>
                  </a:lnTo>
                  <a:lnTo>
                    <a:pt x="5894" y="7213"/>
                  </a:lnTo>
                  <a:lnTo>
                    <a:pt x="6120" y="7666"/>
                  </a:lnTo>
                  <a:lnTo>
                    <a:pt x="5573" y="8654"/>
                  </a:lnTo>
                  <a:lnTo>
                    <a:pt x="5561" y="8654"/>
                  </a:lnTo>
                  <a:lnTo>
                    <a:pt x="4668" y="7892"/>
                  </a:lnTo>
                  <a:lnTo>
                    <a:pt x="4811" y="7821"/>
                  </a:lnTo>
                  <a:cubicBezTo>
                    <a:pt x="4882" y="7773"/>
                    <a:pt x="4918" y="7666"/>
                    <a:pt x="4870" y="7594"/>
                  </a:cubicBezTo>
                  <a:cubicBezTo>
                    <a:pt x="4837" y="7545"/>
                    <a:pt x="4782" y="7513"/>
                    <a:pt x="4724" y="7513"/>
                  </a:cubicBezTo>
                  <a:cubicBezTo>
                    <a:pt x="4697" y="7513"/>
                    <a:pt x="4670" y="7520"/>
                    <a:pt x="4644" y="7535"/>
                  </a:cubicBezTo>
                  <a:lnTo>
                    <a:pt x="4382" y="7690"/>
                  </a:lnTo>
                  <a:lnTo>
                    <a:pt x="3310" y="7094"/>
                  </a:lnTo>
                  <a:lnTo>
                    <a:pt x="3310" y="6737"/>
                  </a:lnTo>
                  <a:cubicBezTo>
                    <a:pt x="3632" y="6892"/>
                    <a:pt x="3989" y="6975"/>
                    <a:pt x="4382" y="6975"/>
                  </a:cubicBezTo>
                  <a:cubicBezTo>
                    <a:pt x="4763" y="6975"/>
                    <a:pt x="5120" y="6880"/>
                    <a:pt x="5442" y="6737"/>
                  </a:cubicBezTo>
                  <a:close/>
                  <a:moveTo>
                    <a:pt x="4382" y="8071"/>
                  </a:moveTo>
                  <a:lnTo>
                    <a:pt x="4572" y="8237"/>
                  </a:lnTo>
                  <a:lnTo>
                    <a:pt x="4560" y="9630"/>
                  </a:lnTo>
                  <a:lnTo>
                    <a:pt x="4203" y="9630"/>
                  </a:lnTo>
                  <a:cubicBezTo>
                    <a:pt x="4203" y="9630"/>
                    <a:pt x="4191" y="9630"/>
                    <a:pt x="4191" y="9619"/>
                  </a:cubicBezTo>
                  <a:lnTo>
                    <a:pt x="4191" y="8237"/>
                  </a:lnTo>
                  <a:lnTo>
                    <a:pt x="4382" y="8071"/>
                  </a:lnTo>
                  <a:close/>
                  <a:moveTo>
                    <a:pt x="453" y="8726"/>
                  </a:moveTo>
                  <a:lnTo>
                    <a:pt x="1393" y="9535"/>
                  </a:lnTo>
                  <a:cubicBezTo>
                    <a:pt x="1512" y="9630"/>
                    <a:pt x="1584" y="9785"/>
                    <a:pt x="1584" y="9928"/>
                  </a:cubicBezTo>
                  <a:lnTo>
                    <a:pt x="1584" y="10107"/>
                  </a:lnTo>
                  <a:lnTo>
                    <a:pt x="334" y="9833"/>
                  </a:lnTo>
                  <a:lnTo>
                    <a:pt x="334" y="9178"/>
                  </a:lnTo>
                  <a:cubicBezTo>
                    <a:pt x="334" y="9011"/>
                    <a:pt x="369" y="8857"/>
                    <a:pt x="453" y="8726"/>
                  </a:cubicBezTo>
                  <a:close/>
                  <a:moveTo>
                    <a:pt x="3504" y="0"/>
                  </a:moveTo>
                  <a:cubicBezTo>
                    <a:pt x="3468" y="0"/>
                    <a:pt x="3431" y="17"/>
                    <a:pt x="3406" y="34"/>
                  </a:cubicBezTo>
                  <a:lnTo>
                    <a:pt x="2751" y="522"/>
                  </a:lnTo>
                  <a:lnTo>
                    <a:pt x="1941" y="522"/>
                  </a:lnTo>
                  <a:cubicBezTo>
                    <a:pt x="1846" y="522"/>
                    <a:pt x="1774" y="606"/>
                    <a:pt x="1774" y="689"/>
                  </a:cubicBezTo>
                  <a:lnTo>
                    <a:pt x="1774" y="1403"/>
                  </a:lnTo>
                  <a:lnTo>
                    <a:pt x="1239" y="1403"/>
                  </a:lnTo>
                  <a:cubicBezTo>
                    <a:pt x="1179" y="1403"/>
                    <a:pt x="1131" y="1439"/>
                    <a:pt x="1108" y="1475"/>
                  </a:cubicBezTo>
                  <a:cubicBezTo>
                    <a:pt x="1072" y="1522"/>
                    <a:pt x="1060" y="1582"/>
                    <a:pt x="1072" y="1629"/>
                  </a:cubicBezTo>
                  <a:lnTo>
                    <a:pt x="1382" y="2582"/>
                  </a:lnTo>
                  <a:lnTo>
                    <a:pt x="1108" y="2868"/>
                  </a:lnTo>
                  <a:cubicBezTo>
                    <a:pt x="1060" y="2903"/>
                    <a:pt x="1048" y="2987"/>
                    <a:pt x="1072" y="3046"/>
                  </a:cubicBezTo>
                  <a:lnTo>
                    <a:pt x="1417" y="3892"/>
                  </a:lnTo>
                  <a:cubicBezTo>
                    <a:pt x="1322" y="3975"/>
                    <a:pt x="1262" y="4106"/>
                    <a:pt x="1251" y="4249"/>
                  </a:cubicBezTo>
                  <a:cubicBezTo>
                    <a:pt x="1239" y="4404"/>
                    <a:pt x="1298" y="4582"/>
                    <a:pt x="1405" y="4701"/>
                  </a:cubicBezTo>
                  <a:cubicBezTo>
                    <a:pt x="1524" y="4832"/>
                    <a:pt x="1679" y="4904"/>
                    <a:pt x="1846" y="4904"/>
                  </a:cubicBezTo>
                  <a:lnTo>
                    <a:pt x="1965" y="4904"/>
                  </a:lnTo>
                  <a:cubicBezTo>
                    <a:pt x="2060" y="5582"/>
                    <a:pt x="2441" y="6190"/>
                    <a:pt x="2989" y="6571"/>
                  </a:cubicBezTo>
                  <a:lnTo>
                    <a:pt x="2989" y="6940"/>
                  </a:lnTo>
                  <a:cubicBezTo>
                    <a:pt x="2953" y="6928"/>
                    <a:pt x="2917" y="6922"/>
                    <a:pt x="2883" y="6922"/>
                  </a:cubicBezTo>
                  <a:cubicBezTo>
                    <a:pt x="2849" y="6922"/>
                    <a:pt x="2816" y="6928"/>
                    <a:pt x="2786" y="6940"/>
                  </a:cubicBezTo>
                  <a:cubicBezTo>
                    <a:pt x="2691" y="6963"/>
                    <a:pt x="2620" y="7035"/>
                    <a:pt x="2572" y="7118"/>
                  </a:cubicBezTo>
                  <a:lnTo>
                    <a:pt x="2322" y="7618"/>
                  </a:lnTo>
                  <a:lnTo>
                    <a:pt x="881" y="8035"/>
                  </a:lnTo>
                  <a:cubicBezTo>
                    <a:pt x="358" y="8190"/>
                    <a:pt x="0" y="8666"/>
                    <a:pt x="0" y="9202"/>
                  </a:cubicBezTo>
                  <a:lnTo>
                    <a:pt x="0" y="11047"/>
                  </a:lnTo>
                  <a:cubicBezTo>
                    <a:pt x="0" y="11131"/>
                    <a:pt x="72" y="11214"/>
                    <a:pt x="167" y="11214"/>
                  </a:cubicBezTo>
                  <a:cubicBezTo>
                    <a:pt x="250" y="11214"/>
                    <a:pt x="334" y="11131"/>
                    <a:pt x="334" y="11047"/>
                  </a:cubicBezTo>
                  <a:lnTo>
                    <a:pt x="334" y="10202"/>
                  </a:lnTo>
                  <a:lnTo>
                    <a:pt x="1584" y="10476"/>
                  </a:lnTo>
                  <a:lnTo>
                    <a:pt x="1584" y="11047"/>
                  </a:lnTo>
                  <a:cubicBezTo>
                    <a:pt x="1584" y="11131"/>
                    <a:pt x="1655" y="11214"/>
                    <a:pt x="1739" y="11214"/>
                  </a:cubicBezTo>
                  <a:cubicBezTo>
                    <a:pt x="1834" y="11214"/>
                    <a:pt x="1905" y="11131"/>
                    <a:pt x="1905" y="11047"/>
                  </a:cubicBezTo>
                  <a:lnTo>
                    <a:pt x="1905" y="9952"/>
                  </a:lnTo>
                  <a:cubicBezTo>
                    <a:pt x="1905" y="9690"/>
                    <a:pt x="1798" y="9452"/>
                    <a:pt x="1608" y="9297"/>
                  </a:cubicBezTo>
                  <a:lnTo>
                    <a:pt x="667" y="8487"/>
                  </a:lnTo>
                  <a:cubicBezTo>
                    <a:pt x="762" y="8416"/>
                    <a:pt x="870" y="8368"/>
                    <a:pt x="965" y="8345"/>
                  </a:cubicBezTo>
                  <a:lnTo>
                    <a:pt x="2382" y="7928"/>
                  </a:lnTo>
                  <a:lnTo>
                    <a:pt x="2906" y="8833"/>
                  </a:lnTo>
                  <a:cubicBezTo>
                    <a:pt x="2953" y="8916"/>
                    <a:pt x="3036" y="8976"/>
                    <a:pt x="3144" y="8999"/>
                  </a:cubicBezTo>
                  <a:lnTo>
                    <a:pt x="3203" y="8999"/>
                  </a:lnTo>
                  <a:cubicBezTo>
                    <a:pt x="3275" y="8999"/>
                    <a:pt x="3370" y="8964"/>
                    <a:pt x="3429" y="8916"/>
                  </a:cubicBezTo>
                  <a:lnTo>
                    <a:pt x="3870" y="8535"/>
                  </a:lnTo>
                  <a:lnTo>
                    <a:pt x="3870" y="9630"/>
                  </a:lnTo>
                  <a:cubicBezTo>
                    <a:pt x="3870" y="9833"/>
                    <a:pt x="4025" y="9976"/>
                    <a:pt x="4215" y="9976"/>
                  </a:cubicBezTo>
                  <a:lnTo>
                    <a:pt x="4572" y="9976"/>
                  </a:lnTo>
                  <a:cubicBezTo>
                    <a:pt x="4763" y="9976"/>
                    <a:pt x="4918" y="9833"/>
                    <a:pt x="4918" y="9630"/>
                  </a:cubicBezTo>
                  <a:lnTo>
                    <a:pt x="4918" y="8535"/>
                  </a:lnTo>
                  <a:lnTo>
                    <a:pt x="5358" y="8916"/>
                  </a:lnTo>
                  <a:cubicBezTo>
                    <a:pt x="5418" y="8976"/>
                    <a:pt x="5489" y="8999"/>
                    <a:pt x="5584" y="8999"/>
                  </a:cubicBezTo>
                  <a:lnTo>
                    <a:pt x="5644" y="8999"/>
                  </a:lnTo>
                  <a:cubicBezTo>
                    <a:pt x="5751" y="8976"/>
                    <a:pt x="5834" y="8916"/>
                    <a:pt x="5882" y="8833"/>
                  </a:cubicBezTo>
                  <a:lnTo>
                    <a:pt x="6406" y="7928"/>
                  </a:lnTo>
                  <a:lnTo>
                    <a:pt x="7811" y="8345"/>
                  </a:lnTo>
                  <a:cubicBezTo>
                    <a:pt x="7918" y="8368"/>
                    <a:pt x="8025" y="8428"/>
                    <a:pt x="8109" y="8487"/>
                  </a:cubicBezTo>
                  <a:lnTo>
                    <a:pt x="7180" y="9297"/>
                  </a:lnTo>
                  <a:cubicBezTo>
                    <a:pt x="6977" y="9452"/>
                    <a:pt x="6882" y="9690"/>
                    <a:pt x="6882" y="9952"/>
                  </a:cubicBezTo>
                  <a:lnTo>
                    <a:pt x="6882" y="11035"/>
                  </a:lnTo>
                  <a:cubicBezTo>
                    <a:pt x="6882" y="11119"/>
                    <a:pt x="6954" y="11202"/>
                    <a:pt x="7037" y="11202"/>
                  </a:cubicBezTo>
                  <a:cubicBezTo>
                    <a:pt x="7132" y="11202"/>
                    <a:pt x="7204" y="11119"/>
                    <a:pt x="7204" y="11035"/>
                  </a:cubicBezTo>
                  <a:lnTo>
                    <a:pt x="7204" y="10464"/>
                  </a:lnTo>
                  <a:lnTo>
                    <a:pt x="7430" y="10428"/>
                  </a:lnTo>
                  <a:cubicBezTo>
                    <a:pt x="7513" y="10404"/>
                    <a:pt x="7573" y="10321"/>
                    <a:pt x="7549" y="10226"/>
                  </a:cubicBezTo>
                  <a:cubicBezTo>
                    <a:pt x="7539" y="10155"/>
                    <a:pt x="7469" y="10101"/>
                    <a:pt x="7397" y="10101"/>
                  </a:cubicBezTo>
                  <a:cubicBezTo>
                    <a:pt x="7384" y="10101"/>
                    <a:pt x="7371" y="10103"/>
                    <a:pt x="7358" y="10107"/>
                  </a:cubicBezTo>
                  <a:lnTo>
                    <a:pt x="7204" y="10142"/>
                  </a:lnTo>
                  <a:lnTo>
                    <a:pt x="7204" y="9952"/>
                  </a:lnTo>
                  <a:cubicBezTo>
                    <a:pt x="7204" y="9785"/>
                    <a:pt x="7275" y="9630"/>
                    <a:pt x="7394" y="9547"/>
                  </a:cubicBezTo>
                  <a:lnTo>
                    <a:pt x="8335" y="8737"/>
                  </a:lnTo>
                  <a:cubicBezTo>
                    <a:pt x="8406" y="8880"/>
                    <a:pt x="8454" y="9023"/>
                    <a:pt x="8454" y="9190"/>
                  </a:cubicBezTo>
                  <a:lnTo>
                    <a:pt x="8454" y="9845"/>
                  </a:lnTo>
                  <a:lnTo>
                    <a:pt x="8049" y="9928"/>
                  </a:lnTo>
                  <a:cubicBezTo>
                    <a:pt x="7966" y="9952"/>
                    <a:pt x="7906" y="10035"/>
                    <a:pt x="7930" y="10131"/>
                  </a:cubicBezTo>
                  <a:cubicBezTo>
                    <a:pt x="7954" y="10202"/>
                    <a:pt x="8025" y="10261"/>
                    <a:pt x="8097" y="10261"/>
                  </a:cubicBezTo>
                  <a:lnTo>
                    <a:pt x="8132" y="10261"/>
                  </a:lnTo>
                  <a:lnTo>
                    <a:pt x="8454" y="10190"/>
                  </a:lnTo>
                  <a:lnTo>
                    <a:pt x="8454" y="11035"/>
                  </a:lnTo>
                  <a:cubicBezTo>
                    <a:pt x="8454" y="11119"/>
                    <a:pt x="8525" y="11202"/>
                    <a:pt x="8621" y="11202"/>
                  </a:cubicBezTo>
                  <a:cubicBezTo>
                    <a:pt x="8704" y="11202"/>
                    <a:pt x="8787" y="11119"/>
                    <a:pt x="8787" y="11035"/>
                  </a:cubicBezTo>
                  <a:lnTo>
                    <a:pt x="8751" y="9190"/>
                  </a:lnTo>
                  <a:cubicBezTo>
                    <a:pt x="8751" y="8654"/>
                    <a:pt x="8394" y="8178"/>
                    <a:pt x="7870" y="8023"/>
                  </a:cubicBezTo>
                  <a:lnTo>
                    <a:pt x="6430" y="7606"/>
                  </a:lnTo>
                  <a:lnTo>
                    <a:pt x="6180" y="7106"/>
                  </a:lnTo>
                  <a:cubicBezTo>
                    <a:pt x="6132" y="7011"/>
                    <a:pt x="6061" y="6952"/>
                    <a:pt x="5965" y="6928"/>
                  </a:cubicBezTo>
                  <a:cubicBezTo>
                    <a:pt x="5930" y="6922"/>
                    <a:pt x="5894" y="6919"/>
                    <a:pt x="5860" y="6919"/>
                  </a:cubicBezTo>
                  <a:cubicBezTo>
                    <a:pt x="5826" y="6919"/>
                    <a:pt x="5793" y="6922"/>
                    <a:pt x="5763" y="6928"/>
                  </a:cubicBezTo>
                  <a:lnTo>
                    <a:pt x="5763" y="6559"/>
                  </a:lnTo>
                  <a:cubicBezTo>
                    <a:pt x="6311" y="6166"/>
                    <a:pt x="6704" y="5570"/>
                    <a:pt x="6787" y="4892"/>
                  </a:cubicBezTo>
                  <a:lnTo>
                    <a:pt x="6894" y="4892"/>
                  </a:lnTo>
                  <a:cubicBezTo>
                    <a:pt x="7216" y="4892"/>
                    <a:pt x="7489" y="4654"/>
                    <a:pt x="7513" y="4356"/>
                  </a:cubicBezTo>
                  <a:cubicBezTo>
                    <a:pt x="7537" y="4189"/>
                    <a:pt x="7478" y="4011"/>
                    <a:pt x="7370" y="3892"/>
                  </a:cubicBezTo>
                  <a:lnTo>
                    <a:pt x="7358" y="3868"/>
                  </a:lnTo>
                  <a:lnTo>
                    <a:pt x="7680" y="3034"/>
                  </a:lnTo>
                  <a:cubicBezTo>
                    <a:pt x="7716" y="2975"/>
                    <a:pt x="7692" y="2903"/>
                    <a:pt x="7656" y="2856"/>
                  </a:cubicBezTo>
                  <a:lnTo>
                    <a:pt x="7370" y="2582"/>
                  </a:lnTo>
                  <a:lnTo>
                    <a:pt x="7680" y="1629"/>
                  </a:lnTo>
                  <a:cubicBezTo>
                    <a:pt x="7692" y="1582"/>
                    <a:pt x="7692" y="1522"/>
                    <a:pt x="7656" y="1475"/>
                  </a:cubicBezTo>
                  <a:cubicBezTo>
                    <a:pt x="7620" y="1427"/>
                    <a:pt x="7573" y="1403"/>
                    <a:pt x="7513" y="1403"/>
                  </a:cubicBezTo>
                  <a:lnTo>
                    <a:pt x="6882" y="1403"/>
                  </a:lnTo>
                  <a:lnTo>
                    <a:pt x="7144" y="748"/>
                  </a:lnTo>
                  <a:cubicBezTo>
                    <a:pt x="7156" y="701"/>
                    <a:pt x="7156" y="641"/>
                    <a:pt x="7132" y="606"/>
                  </a:cubicBezTo>
                  <a:cubicBezTo>
                    <a:pt x="7097" y="558"/>
                    <a:pt x="7061" y="522"/>
                    <a:pt x="7001" y="522"/>
                  </a:cubicBezTo>
                  <a:lnTo>
                    <a:pt x="6013" y="522"/>
                  </a:lnTo>
                  <a:lnTo>
                    <a:pt x="5537" y="46"/>
                  </a:lnTo>
                  <a:cubicBezTo>
                    <a:pt x="5519" y="28"/>
                    <a:pt x="5479" y="2"/>
                    <a:pt x="5440" y="2"/>
                  </a:cubicBezTo>
                  <a:cubicBezTo>
                    <a:pt x="5429" y="2"/>
                    <a:pt x="5417" y="5"/>
                    <a:pt x="5406" y="10"/>
                  </a:cubicBezTo>
                  <a:lnTo>
                    <a:pt x="4215" y="165"/>
                  </a:lnTo>
                  <a:lnTo>
                    <a:pt x="3548" y="10"/>
                  </a:lnTo>
                  <a:cubicBezTo>
                    <a:pt x="3535" y="3"/>
                    <a:pt x="3520" y="0"/>
                    <a:pt x="3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1" name="Google Shape;11141;p66"/>
          <p:cNvGrpSpPr/>
          <p:nvPr/>
        </p:nvGrpSpPr>
        <p:grpSpPr>
          <a:xfrm>
            <a:off x="4903389" y="1500214"/>
            <a:ext cx="267854" cy="355735"/>
            <a:chOff x="4903389" y="1500214"/>
            <a:chExt cx="267854" cy="355735"/>
          </a:xfrm>
          <a:solidFill>
            <a:schemeClr val="accent1"/>
          </a:solidFill>
        </p:grpSpPr>
        <p:sp>
          <p:nvSpPr>
            <p:cNvPr id="11142" name="Google Shape;11142;p66"/>
            <p:cNvSpPr/>
            <p:nvPr/>
          </p:nvSpPr>
          <p:spPr>
            <a:xfrm>
              <a:off x="4997700" y="1611854"/>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66"/>
            <p:cNvSpPr/>
            <p:nvPr/>
          </p:nvSpPr>
          <p:spPr>
            <a:xfrm>
              <a:off x="5064830" y="1611854"/>
              <a:ext cx="10233" cy="16252"/>
            </a:xfrm>
            <a:custGeom>
              <a:avLst/>
              <a:gdLst/>
              <a:ahLst/>
              <a:cxnLst/>
              <a:rect l="l" t="t" r="r" b="b"/>
              <a:pathLst>
                <a:path w="323" h="513" extrusionOk="0">
                  <a:moveTo>
                    <a:pt x="156" y="1"/>
                  </a:moveTo>
                  <a:cubicBezTo>
                    <a:pt x="72" y="1"/>
                    <a:pt x="1" y="84"/>
                    <a:pt x="1" y="167"/>
                  </a:cubicBezTo>
                  <a:lnTo>
                    <a:pt x="1" y="346"/>
                  </a:lnTo>
                  <a:cubicBezTo>
                    <a:pt x="1" y="441"/>
                    <a:pt x="72" y="513"/>
                    <a:pt x="156" y="513"/>
                  </a:cubicBezTo>
                  <a:cubicBezTo>
                    <a:pt x="251" y="513"/>
                    <a:pt x="322" y="441"/>
                    <a:pt x="322" y="346"/>
                  </a:cubicBezTo>
                  <a:lnTo>
                    <a:pt x="322" y="167"/>
                  </a:lnTo>
                  <a:cubicBezTo>
                    <a:pt x="322" y="84"/>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66"/>
            <p:cNvSpPr/>
            <p:nvPr/>
          </p:nvSpPr>
          <p:spPr>
            <a:xfrm>
              <a:off x="5013160" y="1650820"/>
              <a:ext cx="45302" cy="15777"/>
            </a:xfrm>
            <a:custGeom>
              <a:avLst/>
              <a:gdLst/>
              <a:ahLst/>
              <a:cxnLst/>
              <a:rect l="l" t="t" r="r" b="b"/>
              <a:pathLst>
                <a:path w="1430" h="498" extrusionOk="0">
                  <a:moveTo>
                    <a:pt x="188" y="0"/>
                  </a:moveTo>
                  <a:cubicBezTo>
                    <a:pt x="146" y="0"/>
                    <a:pt x="102" y="15"/>
                    <a:pt x="60" y="45"/>
                  </a:cubicBezTo>
                  <a:cubicBezTo>
                    <a:pt x="1" y="104"/>
                    <a:pt x="1" y="199"/>
                    <a:pt x="60" y="283"/>
                  </a:cubicBezTo>
                  <a:cubicBezTo>
                    <a:pt x="203" y="414"/>
                    <a:pt x="453" y="497"/>
                    <a:pt x="703" y="497"/>
                  </a:cubicBezTo>
                  <a:cubicBezTo>
                    <a:pt x="953" y="497"/>
                    <a:pt x="1215" y="414"/>
                    <a:pt x="1346" y="283"/>
                  </a:cubicBezTo>
                  <a:cubicBezTo>
                    <a:pt x="1429" y="223"/>
                    <a:pt x="1429"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66"/>
            <p:cNvSpPr/>
            <p:nvPr/>
          </p:nvSpPr>
          <p:spPr>
            <a:xfrm>
              <a:off x="4903389" y="1500214"/>
              <a:ext cx="267854" cy="355735"/>
            </a:xfrm>
            <a:custGeom>
              <a:avLst/>
              <a:gdLst/>
              <a:ahLst/>
              <a:cxnLst/>
              <a:rect l="l" t="t" r="r" b="b"/>
              <a:pathLst>
                <a:path w="8455" h="11229" extrusionOk="0">
                  <a:moveTo>
                    <a:pt x="1382" y="3144"/>
                  </a:moveTo>
                  <a:lnTo>
                    <a:pt x="1382" y="3394"/>
                  </a:lnTo>
                  <a:cubicBezTo>
                    <a:pt x="1180" y="3489"/>
                    <a:pt x="1025" y="3691"/>
                    <a:pt x="1025" y="3941"/>
                  </a:cubicBezTo>
                  <a:cubicBezTo>
                    <a:pt x="1025" y="4275"/>
                    <a:pt x="1299" y="4537"/>
                    <a:pt x="1620" y="4537"/>
                  </a:cubicBezTo>
                  <a:lnTo>
                    <a:pt x="1739" y="4537"/>
                  </a:lnTo>
                  <a:cubicBezTo>
                    <a:pt x="1811" y="5073"/>
                    <a:pt x="2073" y="5549"/>
                    <a:pt x="2430" y="5930"/>
                  </a:cubicBezTo>
                  <a:cubicBezTo>
                    <a:pt x="2362" y="5952"/>
                    <a:pt x="2270" y="5961"/>
                    <a:pt x="2172" y="5961"/>
                  </a:cubicBezTo>
                  <a:cubicBezTo>
                    <a:pt x="2116" y="5961"/>
                    <a:pt x="2058" y="5958"/>
                    <a:pt x="2001" y="5954"/>
                  </a:cubicBezTo>
                  <a:cubicBezTo>
                    <a:pt x="1656" y="5894"/>
                    <a:pt x="1370" y="5644"/>
                    <a:pt x="1251" y="5299"/>
                  </a:cubicBezTo>
                  <a:cubicBezTo>
                    <a:pt x="1203" y="5168"/>
                    <a:pt x="1192" y="5037"/>
                    <a:pt x="1203" y="4894"/>
                  </a:cubicBezTo>
                  <a:cubicBezTo>
                    <a:pt x="1215" y="4715"/>
                    <a:pt x="1144" y="4537"/>
                    <a:pt x="989" y="4442"/>
                  </a:cubicBezTo>
                  <a:cubicBezTo>
                    <a:pt x="751" y="4275"/>
                    <a:pt x="620" y="3989"/>
                    <a:pt x="691" y="3703"/>
                  </a:cubicBezTo>
                  <a:cubicBezTo>
                    <a:pt x="751" y="3429"/>
                    <a:pt x="965" y="3203"/>
                    <a:pt x="1251" y="3156"/>
                  </a:cubicBezTo>
                  <a:cubicBezTo>
                    <a:pt x="1299" y="3144"/>
                    <a:pt x="1334" y="3144"/>
                    <a:pt x="1382" y="3144"/>
                  </a:cubicBezTo>
                  <a:close/>
                  <a:moveTo>
                    <a:pt x="7002" y="3144"/>
                  </a:moveTo>
                  <a:cubicBezTo>
                    <a:pt x="7037" y="3144"/>
                    <a:pt x="7085" y="3144"/>
                    <a:pt x="7145" y="3156"/>
                  </a:cubicBezTo>
                  <a:cubicBezTo>
                    <a:pt x="7430" y="3203"/>
                    <a:pt x="7669" y="3441"/>
                    <a:pt x="7716" y="3703"/>
                  </a:cubicBezTo>
                  <a:cubicBezTo>
                    <a:pt x="7776" y="3989"/>
                    <a:pt x="7657" y="4275"/>
                    <a:pt x="7418" y="4442"/>
                  </a:cubicBezTo>
                  <a:cubicBezTo>
                    <a:pt x="7264" y="4537"/>
                    <a:pt x="7180" y="4715"/>
                    <a:pt x="7192" y="4894"/>
                  </a:cubicBezTo>
                  <a:cubicBezTo>
                    <a:pt x="7204" y="5037"/>
                    <a:pt x="7192" y="5168"/>
                    <a:pt x="7145" y="5299"/>
                  </a:cubicBezTo>
                  <a:cubicBezTo>
                    <a:pt x="7037" y="5632"/>
                    <a:pt x="6740" y="5894"/>
                    <a:pt x="6406" y="5954"/>
                  </a:cubicBezTo>
                  <a:cubicBezTo>
                    <a:pt x="6348" y="5966"/>
                    <a:pt x="6290" y="5971"/>
                    <a:pt x="6233" y="5971"/>
                  </a:cubicBezTo>
                  <a:cubicBezTo>
                    <a:pt x="6126" y="5971"/>
                    <a:pt x="6023" y="5953"/>
                    <a:pt x="5930" y="5930"/>
                  </a:cubicBezTo>
                  <a:cubicBezTo>
                    <a:pt x="6287" y="5549"/>
                    <a:pt x="6537" y="5073"/>
                    <a:pt x="6609" y="4537"/>
                  </a:cubicBezTo>
                  <a:lnTo>
                    <a:pt x="6728" y="4537"/>
                  </a:lnTo>
                  <a:cubicBezTo>
                    <a:pt x="7061" y="4537"/>
                    <a:pt x="7323" y="4275"/>
                    <a:pt x="7323" y="3941"/>
                  </a:cubicBezTo>
                  <a:cubicBezTo>
                    <a:pt x="7323" y="3703"/>
                    <a:pt x="7168" y="3501"/>
                    <a:pt x="6966" y="3394"/>
                  </a:cubicBezTo>
                  <a:lnTo>
                    <a:pt x="6966" y="3144"/>
                  </a:lnTo>
                  <a:close/>
                  <a:moveTo>
                    <a:pt x="4216" y="346"/>
                  </a:moveTo>
                  <a:cubicBezTo>
                    <a:pt x="5585" y="346"/>
                    <a:pt x="6680" y="1441"/>
                    <a:pt x="6680" y="2810"/>
                  </a:cubicBezTo>
                  <a:lnTo>
                    <a:pt x="6680" y="3346"/>
                  </a:lnTo>
                  <a:lnTo>
                    <a:pt x="6668" y="3346"/>
                  </a:lnTo>
                  <a:cubicBezTo>
                    <a:pt x="6502" y="3346"/>
                    <a:pt x="6347" y="3322"/>
                    <a:pt x="6192" y="3287"/>
                  </a:cubicBezTo>
                  <a:cubicBezTo>
                    <a:pt x="6180" y="3283"/>
                    <a:pt x="6167" y="3281"/>
                    <a:pt x="6154" y="3281"/>
                  </a:cubicBezTo>
                  <a:cubicBezTo>
                    <a:pt x="6081" y="3281"/>
                    <a:pt x="6008" y="3335"/>
                    <a:pt x="5978" y="3406"/>
                  </a:cubicBezTo>
                  <a:cubicBezTo>
                    <a:pt x="5954" y="3501"/>
                    <a:pt x="6014" y="3584"/>
                    <a:pt x="6097" y="3620"/>
                  </a:cubicBezTo>
                  <a:cubicBezTo>
                    <a:pt x="6299" y="3680"/>
                    <a:pt x="6490" y="3691"/>
                    <a:pt x="6668" y="3691"/>
                  </a:cubicBezTo>
                  <a:lnTo>
                    <a:pt x="6752" y="3691"/>
                  </a:lnTo>
                  <a:cubicBezTo>
                    <a:pt x="6907" y="3691"/>
                    <a:pt x="7026" y="3810"/>
                    <a:pt x="7026" y="3965"/>
                  </a:cubicBezTo>
                  <a:cubicBezTo>
                    <a:pt x="7026" y="4108"/>
                    <a:pt x="6907" y="4227"/>
                    <a:pt x="6752" y="4227"/>
                  </a:cubicBezTo>
                  <a:lnTo>
                    <a:pt x="6656" y="4227"/>
                  </a:lnTo>
                  <a:lnTo>
                    <a:pt x="6656" y="4215"/>
                  </a:lnTo>
                  <a:cubicBezTo>
                    <a:pt x="6656" y="4120"/>
                    <a:pt x="6573" y="4049"/>
                    <a:pt x="6490" y="4049"/>
                  </a:cubicBezTo>
                  <a:cubicBezTo>
                    <a:pt x="6395" y="4049"/>
                    <a:pt x="6323" y="4120"/>
                    <a:pt x="6323" y="4215"/>
                  </a:cubicBezTo>
                  <a:cubicBezTo>
                    <a:pt x="6323" y="5370"/>
                    <a:pt x="5371" y="6323"/>
                    <a:pt x="4216" y="6323"/>
                  </a:cubicBezTo>
                  <a:cubicBezTo>
                    <a:pt x="3037" y="6311"/>
                    <a:pt x="2084" y="5358"/>
                    <a:pt x="2084" y="4203"/>
                  </a:cubicBezTo>
                  <a:cubicBezTo>
                    <a:pt x="2084" y="4108"/>
                    <a:pt x="2013" y="4037"/>
                    <a:pt x="1918" y="4037"/>
                  </a:cubicBezTo>
                  <a:cubicBezTo>
                    <a:pt x="1834" y="4037"/>
                    <a:pt x="1763" y="4108"/>
                    <a:pt x="1763" y="4203"/>
                  </a:cubicBezTo>
                  <a:lnTo>
                    <a:pt x="1763" y="4215"/>
                  </a:lnTo>
                  <a:lnTo>
                    <a:pt x="1656" y="4215"/>
                  </a:lnTo>
                  <a:cubicBezTo>
                    <a:pt x="1501" y="4215"/>
                    <a:pt x="1382" y="4096"/>
                    <a:pt x="1382" y="3941"/>
                  </a:cubicBezTo>
                  <a:cubicBezTo>
                    <a:pt x="1382" y="3799"/>
                    <a:pt x="1501" y="3680"/>
                    <a:pt x="1656" y="3680"/>
                  </a:cubicBezTo>
                  <a:lnTo>
                    <a:pt x="1739" y="3680"/>
                  </a:lnTo>
                  <a:cubicBezTo>
                    <a:pt x="2918" y="3680"/>
                    <a:pt x="3847" y="2667"/>
                    <a:pt x="4180" y="2215"/>
                  </a:cubicBezTo>
                  <a:lnTo>
                    <a:pt x="4216" y="2215"/>
                  </a:lnTo>
                  <a:cubicBezTo>
                    <a:pt x="4418" y="2489"/>
                    <a:pt x="4871" y="2977"/>
                    <a:pt x="5454" y="3322"/>
                  </a:cubicBezTo>
                  <a:cubicBezTo>
                    <a:pt x="5476" y="3337"/>
                    <a:pt x="5502" y="3344"/>
                    <a:pt x="5528" y="3344"/>
                  </a:cubicBezTo>
                  <a:cubicBezTo>
                    <a:pt x="5586" y="3344"/>
                    <a:pt x="5644" y="3312"/>
                    <a:pt x="5668" y="3263"/>
                  </a:cubicBezTo>
                  <a:cubicBezTo>
                    <a:pt x="5716" y="3191"/>
                    <a:pt x="5680" y="3084"/>
                    <a:pt x="5609" y="3037"/>
                  </a:cubicBezTo>
                  <a:cubicBezTo>
                    <a:pt x="5073" y="2727"/>
                    <a:pt x="4680" y="2263"/>
                    <a:pt x="4478" y="2025"/>
                  </a:cubicBezTo>
                  <a:cubicBezTo>
                    <a:pt x="4418" y="1929"/>
                    <a:pt x="4323" y="1894"/>
                    <a:pt x="4216" y="1894"/>
                  </a:cubicBezTo>
                  <a:cubicBezTo>
                    <a:pt x="4109" y="1894"/>
                    <a:pt x="4001" y="1941"/>
                    <a:pt x="3942" y="2025"/>
                  </a:cubicBezTo>
                  <a:cubicBezTo>
                    <a:pt x="2989" y="3227"/>
                    <a:pt x="2096" y="3346"/>
                    <a:pt x="1763" y="3346"/>
                  </a:cubicBezTo>
                  <a:lnTo>
                    <a:pt x="1739" y="3346"/>
                  </a:lnTo>
                  <a:lnTo>
                    <a:pt x="1739" y="2810"/>
                  </a:lnTo>
                  <a:cubicBezTo>
                    <a:pt x="1739" y="1453"/>
                    <a:pt x="2846" y="346"/>
                    <a:pt x="4216" y="346"/>
                  </a:cubicBezTo>
                  <a:close/>
                  <a:moveTo>
                    <a:pt x="5085" y="6477"/>
                  </a:moveTo>
                  <a:lnTo>
                    <a:pt x="5085" y="7359"/>
                  </a:lnTo>
                  <a:cubicBezTo>
                    <a:pt x="5085" y="7847"/>
                    <a:pt x="4692" y="8252"/>
                    <a:pt x="4192" y="8252"/>
                  </a:cubicBezTo>
                  <a:cubicBezTo>
                    <a:pt x="3704" y="8252"/>
                    <a:pt x="3299" y="7847"/>
                    <a:pt x="3299" y="7359"/>
                  </a:cubicBezTo>
                  <a:lnTo>
                    <a:pt x="3299" y="6477"/>
                  </a:lnTo>
                  <a:cubicBezTo>
                    <a:pt x="3573" y="6585"/>
                    <a:pt x="3882" y="6644"/>
                    <a:pt x="4192" y="6644"/>
                  </a:cubicBezTo>
                  <a:cubicBezTo>
                    <a:pt x="4513" y="6644"/>
                    <a:pt x="4811" y="6585"/>
                    <a:pt x="5085" y="6477"/>
                  </a:cubicBezTo>
                  <a:close/>
                  <a:moveTo>
                    <a:pt x="5430" y="7061"/>
                  </a:moveTo>
                  <a:lnTo>
                    <a:pt x="5883" y="7204"/>
                  </a:lnTo>
                  <a:cubicBezTo>
                    <a:pt x="5954" y="7239"/>
                    <a:pt x="6002" y="7299"/>
                    <a:pt x="6002" y="7370"/>
                  </a:cubicBezTo>
                  <a:cubicBezTo>
                    <a:pt x="6014" y="7990"/>
                    <a:pt x="5883" y="8502"/>
                    <a:pt x="5752" y="8799"/>
                  </a:cubicBezTo>
                  <a:cubicBezTo>
                    <a:pt x="5664" y="9003"/>
                    <a:pt x="5465" y="9128"/>
                    <a:pt x="5259" y="9128"/>
                  </a:cubicBezTo>
                  <a:cubicBezTo>
                    <a:pt x="5213" y="9128"/>
                    <a:pt x="5166" y="9122"/>
                    <a:pt x="5121" y="9109"/>
                  </a:cubicBezTo>
                  <a:lnTo>
                    <a:pt x="4240" y="8883"/>
                  </a:lnTo>
                  <a:lnTo>
                    <a:pt x="4168" y="8883"/>
                  </a:lnTo>
                  <a:lnTo>
                    <a:pt x="3287" y="9109"/>
                  </a:lnTo>
                  <a:cubicBezTo>
                    <a:pt x="3247" y="9118"/>
                    <a:pt x="3205" y="9123"/>
                    <a:pt x="3164" y="9123"/>
                  </a:cubicBezTo>
                  <a:cubicBezTo>
                    <a:pt x="2953" y="9123"/>
                    <a:pt x="2748" y="8999"/>
                    <a:pt x="2668" y="8799"/>
                  </a:cubicBezTo>
                  <a:cubicBezTo>
                    <a:pt x="2525" y="8490"/>
                    <a:pt x="2394" y="7990"/>
                    <a:pt x="2430" y="7370"/>
                  </a:cubicBezTo>
                  <a:cubicBezTo>
                    <a:pt x="2430" y="7299"/>
                    <a:pt x="2489" y="7216"/>
                    <a:pt x="2549" y="7204"/>
                  </a:cubicBezTo>
                  <a:lnTo>
                    <a:pt x="2989" y="7061"/>
                  </a:lnTo>
                  <a:lnTo>
                    <a:pt x="2989" y="7359"/>
                  </a:lnTo>
                  <a:cubicBezTo>
                    <a:pt x="2989" y="8025"/>
                    <a:pt x="3537" y="8573"/>
                    <a:pt x="4216" y="8573"/>
                  </a:cubicBezTo>
                  <a:cubicBezTo>
                    <a:pt x="4882" y="8573"/>
                    <a:pt x="5430" y="8025"/>
                    <a:pt x="5430" y="7359"/>
                  </a:cubicBezTo>
                  <a:lnTo>
                    <a:pt x="5430" y="7061"/>
                  </a:lnTo>
                  <a:close/>
                  <a:moveTo>
                    <a:pt x="4204" y="0"/>
                  </a:moveTo>
                  <a:cubicBezTo>
                    <a:pt x="2656" y="0"/>
                    <a:pt x="1406" y="1251"/>
                    <a:pt x="1406" y="2798"/>
                  </a:cubicBezTo>
                  <a:lnTo>
                    <a:pt x="1406" y="2810"/>
                  </a:lnTo>
                  <a:cubicBezTo>
                    <a:pt x="1346" y="2810"/>
                    <a:pt x="1263" y="2810"/>
                    <a:pt x="1203" y="2822"/>
                  </a:cubicBezTo>
                  <a:cubicBezTo>
                    <a:pt x="787" y="2906"/>
                    <a:pt x="453" y="3227"/>
                    <a:pt x="370" y="3644"/>
                  </a:cubicBezTo>
                  <a:cubicBezTo>
                    <a:pt x="287" y="4061"/>
                    <a:pt x="465" y="4477"/>
                    <a:pt x="811" y="4715"/>
                  </a:cubicBezTo>
                  <a:cubicBezTo>
                    <a:pt x="870" y="4751"/>
                    <a:pt x="894" y="4823"/>
                    <a:pt x="882" y="4882"/>
                  </a:cubicBezTo>
                  <a:cubicBezTo>
                    <a:pt x="870" y="5061"/>
                    <a:pt x="882" y="5239"/>
                    <a:pt x="941" y="5418"/>
                  </a:cubicBezTo>
                  <a:cubicBezTo>
                    <a:pt x="1084" y="5858"/>
                    <a:pt x="1477" y="6204"/>
                    <a:pt x="1942" y="6299"/>
                  </a:cubicBezTo>
                  <a:cubicBezTo>
                    <a:pt x="2013" y="6311"/>
                    <a:pt x="2096" y="6311"/>
                    <a:pt x="2180" y="6311"/>
                  </a:cubicBezTo>
                  <a:cubicBezTo>
                    <a:pt x="2370" y="6311"/>
                    <a:pt x="2561" y="6263"/>
                    <a:pt x="2739" y="6180"/>
                  </a:cubicBezTo>
                  <a:cubicBezTo>
                    <a:pt x="2811" y="6239"/>
                    <a:pt x="2894" y="6275"/>
                    <a:pt x="2977" y="6323"/>
                  </a:cubicBezTo>
                  <a:lnTo>
                    <a:pt x="2977" y="6716"/>
                  </a:lnTo>
                  <a:lnTo>
                    <a:pt x="2430" y="6906"/>
                  </a:lnTo>
                  <a:cubicBezTo>
                    <a:pt x="2239" y="6978"/>
                    <a:pt x="2096" y="7156"/>
                    <a:pt x="2084" y="7370"/>
                  </a:cubicBezTo>
                  <a:lnTo>
                    <a:pt x="2084" y="7394"/>
                  </a:lnTo>
                  <a:lnTo>
                    <a:pt x="822" y="7847"/>
                  </a:lnTo>
                  <a:cubicBezTo>
                    <a:pt x="334" y="8025"/>
                    <a:pt x="1" y="8466"/>
                    <a:pt x="1" y="8990"/>
                  </a:cubicBezTo>
                  <a:lnTo>
                    <a:pt x="1" y="11061"/>
                  </a:lnTo>
                  <a:cubicBezTo>
                    <a:pt x="1" y="11145"/>
                    <a:pt x="72" y="11228"/>
                    <a:pt x="168" y="11228"/>
                  </a:cubicBezTo>
                  <a:cubicBezTo>
                    <a:pt x="251" y="11228"/>
                    <a:pt x="334" y="11145"/>
                    <a:pt x="334" y="11061"/>
                  </a:cubicBezTo>
                  <a:lnTo>
                    <a:pt x="334" y="8990"/>
                  </a:lnTo>
                  <a:cubicBezTo>
                    <a:pt x="334" y="8883"/>
                    <a:pt x="346" y="8787"/>
                    <a:pt x="394" y="8680"/>
                  </a:cubicBezTo>
                  <a:lnTo>
                    <a:pt x="1227" y="9395"/>
                  </a:lnTo>
                  <a:cubicBezTo>
                    <a:pt x="1346" y="9490"/>
                    <a:pt x="1418" y="9645"/>
                    <a:pt x="1418" y="9787"/>
                  </a:cubicBezTo>
                  <a:lnTo>
                    <a:pt x="1418" y="11061"/>
                  </a:lnTo>
                  <a:cubicBezTo>
                    <a:pt x="1418" y="11145"/>
                    <a:pt x="1489" y="11228"/>
                    <a:pt x="1584" y="11228"/>
                  </a:cubicBezTo>
                  <a:cubicBezTo>
                    <a:pt x="1668" y="11228"/>
                    <a:pt x="1739" y="11145"/>
                    <a:pt x="1739" y="11061"/>
                  </a:cubicBezTo>
                  <a:lnTo>
                    <a:pt x="1739" y="9787"/>
                  </a:lnTo>
                  <a:cubicBezTo>
                    <a:pt x="1739" y="9537"/>
                    <a:pt x="1644" y="9299"/>
                    <a:pt x="1442" y="9144"/>
                  </a:cubicBezTo>
                  <a:lnTo>
                    <a:pt x="584" y="8394"/>
                  </a:lnTo>
                  <a:cubicBezTo>
                    <a:pt x="668" y="8287"/>
                    <a:pt x="811" y="8204"/>
                    <a:pt x="941" y="8156"/>
                  </a:cubicBezTo>
                  <a:lnTo>
                    <a:pt x="2096" y="7751"/>
                  </a:lnTo>
                  <a:cubicBezTo>
                    <a:pt x="2132" y="8263"/>
                    <a:pt x="2251" y="8680"/>
                    <a:pt x="2370" y="8942"/>
                  </a:cubicBezTo>
                  <a:cubicBezTo>
                    <a:pt x="2508" y="9277"/>
                    <a:pt x="2825" y="9481"/>
                    <a:pt x="3167" y="9481"/>
                  </a:cubicBezTo>
                  <a:cubicBezTo>
                    <a:pt x="3238" y="9481"/>
                    <a:pt x="3310" y="9473"/>
                    <a:pt x="3382" y="9454"/>
                  </a:cubicBezTo>
                  <a:lnTo>
                    <a:pt x="4061" y="9287"/>
                  </a:lnTo>
                  <a:lnTo>
                    <a:pt x="4061" y="9823"/>
                  </a:lnTo>
                  <a:cubicBezTo>
                    <a:pt x="4061" y="9918"/>
                    <a:pt x="4144" y="9990"/>
                    <a:pt x="4228" y="9990"/>
                  </a:cubicBezTo>
                  <a:cubicBezTo>
                    <a:pt x="4311" y="9990"/>
                    <a:pt x="4394" y="9918"/>
                    <a:pt x="4394" y="9823"/>
                  </a:cubicBezTo>
                  <a:lnTo>
                    <a:pt x="4394" y="9287"/>
                  </a:lnTo>
                  <a:lnTo>
                    <a:pt x="5073" y="9454"/>
                  </a:lnTo>
                  <a:cubicBezTo>
                    <a:pt x="5144" y="9466"/>
                    <a:pt x="5228" y="9478"/>
                    <a:pt x="5287" y="9478"/>
                  </a:cubicBezTo>
                  <a:cubicBezTo>
                    <a:pt x="5621" y="9478"/>
                    <a:pt x="5942" y="9275"/>
                    <a:pt x="6085" y="8942"/>
                  </a:cubicBezTo>
                  <a:cubicBezTo>
                    <a:pt x="6204" y="8680"/>
                    <a:pt x="6323" y="8263"/>
                    <a:pt x="6359" y="7751"/>
                  </a:cubicBezTo>
                  <a:lnTo>
                    <a:pt x="7514" y="8156"/>
                  </a:lnTo>
                  <a:cubicBezTo>
                    <a:pt x="7669" y="8204"/>
                    <a:pt x="7788" y="8287"/>
                    <a:pt x="7871" y="8394"/>
                  </a:cubicBezTo>
                  <a:lnTo>
                    <a:pt x="7014" y="9133"/>
                  </a:lnTo>
                  <a:cubicBezTo>
                    <a:pt x="6823" y="9299"/>
                    <a:pt x="6716" y="9537"/>
                    <a:pt x="6716" y="9787"/>
                  </a:cubicBezTo>
                  <a:lnTo>
                    <a:pt x="6716" y="11061"/>
                  </a:lnTo>
                  <a:cubicBezTo>
                    <a:pt x="6716" y="11145"/>
                    <a:pt x="6787" y="11216"/>
                    <a:pt x="6871" y="11216"/>
                  </a:cubicBezTo>
                  <a:cubicBezTo>
                    <a:pt x="6966" y="11216"/>
                    <a:pt x="7037" y="11145"/>
                    <a:pt x="7037" y="11061"/>
                  </a:cubicBezTo>
                  <a:lnTo>
                    <a:pt x="7037" y="9787"/>
                  </a:lnTo>
                  <a:cubicBezTo>
                    <a:pt x="7037" y="9633"/>
                    <a:pt x="7109" y="9478"/>
                    <a:pt x="7228" y="9395"/>
                  </a:cubicBezTo>
                  <a:lnTo>
                    <a:pt x="8061" y="8680"/>
                  </a:lnTo>
                  <a:cubicBezTo>
                    <a:pt x="8097" y="8775"/>
                    <a:pt x="8121" y="8883"/>
                    <a:pt x="8121" y="8990"/>
                  </a:cubicBezTo>
                  <a:lnTo>
                    <a:pt x="8121" y="11061"/>
                  </a:lnTo>
                  <a:cubicBezTo>
                    <a:pt x="8121" y="11145"/>
                    <a:pt x="8204" y="11216"/>
                    <a:pt x="8288" y="11216"/>
                  </a:cubicBezTo>
                  <a:cubicBezTo>
                    <a:pt x="8383" y="11216"/>
                    <a:pt x="8454" y="11145"/>
                    <a:pt x="8454" y="11061"/>
                  </a:cubicBezTo>
                  <a:lnTo>
                    <a:pt x="8454" y="8990"/>
                  </a:lnTo>
                  <a:cubicBezTo>
                    <a:pt x="8395" y="8466"/>
                    <a:pt x="8061" y="8013"/>
                    <a:pt x="7573" y="7847"/>
                  </a:cubicBezTo>
                  <a:lnTo>
                    <a:pt x="6311" y="7394"/>
                  </a:lnTo>
                  <a:lnTo>
                    <a:pt x="6311" y="7370"/>
                  </a:lnTo>
                  <a:cubicBezTo>
                    <a:pt x="6299" y="7156"/>
                    <a:pt x="6168" y="6978"/>
                    <a:pt x="5966" y="6906"/>
                  </a:cubicBezTo>
                  <a:lnTo>
                    <a:pt x="5418" y="6716"/>
                  </a:lnTo>
                  <a:lnTo>
                    <a:pt x="5418" y="6323"/>
                  </a:lnTo>
                  <a:cubicBezTo>
                    <a:pt x="5502" y="6275"/>
                    <a:pt x="5585" y="6216"/>
                    <a:pt x="5656" y="6180"/>
                  </a:cubicBezTo>
                  <a:cubicBezTo>
                    <a:pt x="5835" y="6263"/>
                    <a:pt x="6025" y="6311"/>
                    <a:pt x="6216" y="6311"/>
                  </a:cubicBezTo>
                  <a:cubicBezTo>
                    <a:pt x="6299" y="6311"/>
                    <a:pt x="6383" y="6311"/>
                    <a:pt x="6454" y="6299"/>
                  </a:cubicBezTo>
                  <a:cubicBezTo>
                    <a:pt x="6918" y="6204"/>
                    <a:pt x="7311" y="5858"/>
                    <a:pt x="7454" y="5418"/>
                  </a:cubicBezTo>
                  <a:cubicBezTo>
                    <a:pt x="7514" y="5239"/>
                    <a:pt x="7526" y="5061"/>
                    <a:pt x="7514" y="4882"/>
                  </a:cubicBezTo>
                  <a:cubicBezTo>
                    <a:pt x="7514" y="4823"/>
                    <a:pt x="7549" y="4751"/>
                    <a:pt x="7585" y="4715"/>
                  </a:cubicBezTo>
                  <a:cubicBezTo>
                    <a:pt x="7954" y="4477"/>
                    <a:pt x="8109" y="4061"/>
                    <a:pt x="8026" y="3644"/>
                  </a:cubicBezTo>
                  <a:cubicBezTo>
                    <a:pt x="7930" y="3227"/>
                    <a:pt x="7609" y="2906"/>
                    <a:pt x="7192" y="2822"/>
                  </a:cubicBezTo>
                  <a:cubicBezTo>
                    <a:pt x="7133" y="2810"/>
                    <a:pt x="7061" y="2810"/>
                    <a:pt x="7002" y="2810"/>
                  </a:cubicBezTo>
                  <a:lnTo>
                    <a:pt x="7002" y="2798"/>
                  </a:lnTo>
                  <a:cubicBezTo>
                    <a:pt x="7002" y="1251"/>
                    <a:pt x="5752"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66"/>
            <p:cNvSpPr/>
            <p:nvPr/>
          </p:nvSpPr>
          <p:spPr>
            <a:xfrm>
              <a:off x="5031281" y="1828007"/>
              <a:ext cx="10201" cy="15872"/>
            </a:xfrm>
            <a:custGeom>
              <a:avLst/>
              <a:gdLst/>
              <a:ahLst/>
              <a:cxnLst/>
              <a:rect l="l" t="t" r="r" b="b"/>
              <a:pathLst>
                <a:path w="322" h="501" extrusionOk="0">
                  <a:moveTo>
                    <a:pt x="155" y="0"/>
                  </a:moveTo>
                  <a:cubicBezTo>
                    <a:pt x="72" y="0"/>
                    <a:pt x="0" y="71"/>
                    <a:pt x="0" y="167"/>
                  </a:cubicBezTo>
                  <a:lnTo>
                    <a:pt x="0" y="345"/>
                  </a:lnTo>
                  <a:cubicBezTo>
                    <a:pt x="0" y="429"/>
                    <a:pt x="72" y="500"/>
                    <a:pt x="155" y="500"/>
                  </a:cubicBezTo>
                  <a:cubicBezTo>
                    <a:pt x="250" y="500"/>
                    <a:pt x="322" y="429"/>
                    <a:pt x="322" y="345"/>
                  </a:cubicBezTo>
                  <a:lnTo>
                    <a:pt x="322" y="167"/>
                  </a:lnTo>
                  <a:cubicBezTo>
                    <a:pt x="322" y="71"/>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7" name="Google Shape;11147;p66"/>
          <p:cNvGrpSpPr/>
          <p:nvPr/>
        </p:nvGrpSpPr>
        <p:grpSpPr>
          <a:xfrm>
            <a:off x="7613518" y="1501354"/>
            <a:ext cx="264433" cy="353074"/>
            <a:chOff x="7613518" y="1501354"/>
            <a:chExt cx="264433" cy="353074"/>
          </a:xfrm>
          <a:solidFill>
            <a:schemeClr val="accent1"/>
          </a:solidFill>
        </p:grpSpPr>
        <p:sp>
          <p:nvSpPr>
            <p:cNvPr id="11148" name="Google Shape;11148;p66"/>
            <p:cNvSpPr/>
            <p:nvPr/>
          </p:nvSpPr>
          <p:spPr>
            <a:xfrm>
              <a:off x="7707069" y="1628454"/>
              <a:ext cx="10201" cy="16252"/>
            </a:xfrm>
            <a:custGeom>
              <a:avLst/>
              <a:gdLst/>
              <a:ahLst/>
              <a:cxnLst/>
              <a:rect l="l" t="t" r="r" b="b"/>
              <a:pathLst>
                <a:path w="322" h="513" extrusionOk="0">
                  <a:moveTo>
                    <a:pt x="155" y="1"/>
                  </a:moveTo>
                  <a:cubicBezTo>
                    <a:pt x="71" y="1"/>
                    <a:pt x="0" y="72"/>
                    <a:pt x="0" y="167"/>
                  </a:cubicBezTo>
                  <a:lnTo>
                    <a:pt x="0" y="346"/>
                  </a:lnTo>
                  <a:cubicBezTo>
                    <a:pt x="0" y="429"/>
                    <a:pt x="71" y="513"/>
                    <a:pt x="155" y="513"/>
                  </a:cubicBezTo>
                  <a:cubicBezTo>
                    <a:pt x="250" y="513"/>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66"/>
            <p:cNvSpPr/>
            <p:nvPr/>
          </p:nvSpPr>
          <p:spPr>
            <a:xfrm>
              <a:off x="7773439" y="1628454"/>
              <a:ext cx="10201" cy="16252"/>
            </a:xfrm>
            <a:custGeom>
              <a:avLst/>
              <a:gdLst/>
              <a:ahLst/>
              <a:cxnLst/>
              <a:rect l="l" t="t" r="r" b="b"/>
              <a:pathLst>
                <a:path w="322" h="513" extrusionOk="0">
                  <a:moveTo>
                    <a:pt x="167" y="1"/>
                  </a:moveTo>
                  <a:cubicBezTo>
                    <a:pt x="72" y="1"/>
                    <a:pt x="1" y="72"/>
                    <a:pt x="1" y="167"/>
                  </a:cubicBezTo>
                  <a:lnTo>
                    <a:pt x="1" y="346"/>
                  </a:lnTo>
                  <a:cubicBezTo>
                    <a:pt x="1" y="429"/>
                    <a:pt x="72" y="513"/>
                    <a:pt x="167" y="513"/>
                  </a:cubicBezTo>
                  <a:cubicBezTo>
                    <a:pt x="251" y="513"/>
                    <a:pt x="322" y="429"/>
                    <a:pt x="322" y="346"/>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66"/>
            <p:cNvSpPr/>
            <p:nvPr/>
          </p:nvSpPr>
          <p:spPr>
            <a:xfrm>
              <a:off x="7613518" y="1501354"/>
              <a:ext cx="264433" cy="353074"/>
            </a:xfrm>
            <a:custGeom>
              <a:avLst/>
              <a:gdLst/>
              <a:ahLst/>
              <a:cxnLst/>
              <a:rect l="l" t="t" r="r" b="b"/>
              <a:pathLst>
                <a:path w="8347" h="11145" extrusionOk="0">
                  <a:moveTo>
                    <a:pt x="4156" y="334"/>
                  </a:moveTo>
                  <a:cubicBezTo>
                    <a:pt x="5703" y="334"/>
                    <a:pt x="6954" y="1584"/>
                    <a:pt x="6954" y="3132"/>
                  </a:cubicBezTo>
                  <a:lnTo>
                    <a:pt x="6954" y="4358"/>
                  </a:lnTo>
                  <a:cubicBezTo>
                    <a:pt x="6954" y="5263"/>
                    <a:pt x="7156" y="5941"/>
                    <a:pt x="7335" y="6382"/>
                  </a:cubicBezTo>
                  <a:cubicBezTo>
                    <a:pt x="7346" y="6418"/>
                    <a:pt x="7346" y="6465"/>
                    <a:pt x="7335" y="6513"/>
                  </a:cubicBezTo>
                  <a:cubicBezTo>
                    <a:pt x="7323" y="6561"/>
                    <a:pt x="7275" y="6596"/>
                    <a:pt x="7227" y="6620"/>
                  </a:cubicBezTo>
                  <a:cubicBezTo>
                    <a:pt x="7156" y="6644"/>
                    <a:pt x="7073" y="6680"/>
                    <a:pt x="6989" y="6703"/>
                  </a:cubicBezTo>
                  <a:cubicBezTo>
                    <a:pt x="6787" y="6441"/>
                    <a:pt x="6442" y="6263"/>
                    <a:pt x="6072" y="6263"/>
                  </a:cubicBezTo>
                  <a:lnTo>
                    <a:pt x="5846" y="6263"/>
                  </a:lnTo>
                  <a:cubicBezTo>
                    <a:pt x="6299" y="5810"/>
                    <a:pt x="6584" y="5203"/>
                    <a:pt x="6584" y="4525"/>
                  </a:cubicBezTo>
                  <a:lnTo>
                    <a:pt x="6584" y="3834"/>
                  </a:lnTo>
                  <a:cubicBezTo>
                    <a:pt x="6584" y="3358"/>
                    <a:pt x="6192" y="2977"/>
                    <a:pt x="5715" y="2977"/>
                  </a:cubicBezTo>
                  <a:lnTo>
                    <a:pt x="5430" y="2977"/>
                  </a:lnTo>
                  <a:lnTo>
                    <a:pt x="4620" y="2155"/>
                  </a:lnTo>
                  <a:cubicBezTo>
                    <a:pt x="4588" y="2123"/>
                    <a:pt x="4546" y="2108"/>
                    <a:pt x="4503" y="2108"/>
                  </a:cubicBezTo>
                  <a:cubicBezTo>
                    <a:pt x="4482" y="2108"/>
                    <a:pt x="4461" y="2112"/>
                    <a:pt x="4441" y="2120"/>
                  </a:cubicBezTo>
                  <a:cubicBezTo>
                    <a:pt x="4382" y="2155"/>
                    <a:pt x="4334" y="2215"/>
                    <a:pt x="4334" y="2274"/>
                  </a:cubicBezTo>
                  <a:lnTo>
                    <a:pt x="4334" y="2989"/>
                  </a:lnTo>
                  <a:lnTo>
                    <a:pt x="3453" y="2989"/>
                  </a:lnTo>
                  <a:cubicBezTo>
                    <a:pt x="3370" y="2989"/>
                    <a:pt x="3286" y="3060"/>
                    <a:pt x="3286" y="3155"/>
                  </a:cubicBezTo>
                  <a:cubicBezTo>
                    <a:pt x="3286" y="3239"/>
                    <a:pt x="3370" y="3310"/>
                    <a:pt x="3453" y="3310"/>
                  </a:cubicBezTo>
                  <a:lnTo>
                    <a:pt x="4501" y="3310"/>
                  </a:lnTo>
                  <a:cubicBezTo>
                    <a:pt x="4584" y="3310"/>
                    <a:pt x="4656" y="3239"/>
                    <a:pt x="4656" y="3155"/>
                  </a:cubicBezTo>
                  <a:lnTo>
                    <a:pt x="4656" y="2679"/>
                  </a:lnTo>
                  <a:lnTo>
                    <a:pt x="5251" y="3274"/>
                  </a:lnTo>
                  <a:cubicBezTo>
                    <a:pt x="5287" y="3298"/>
                    <a:pt x="5322" y="3310"/>
                    <a:pt x="5370" y="3310"/>
                  </a:cubicBezTo>
                  <a:lnTo>
                    <a:pt x="5715" y="3310"/>
                  </a:lnTo>
                  <a:cubicBezTo>
                    <a:pt x="6013" y="3310"/>
                    <a:pt x="6251" y="3548"/>
                    <a:pt x="6251" y="3846"/>
                  </a:cubicBezTo>
                  <a:lnTo>
                    <a:pt x="6251" y="4548"/>
                  </a:lnTo>
                  <a:cubicBezTo>
                    <a:pt x="6251" y="5715"/>
                    <a:pt x="5310" y="6644"/>
                    <a:pt x="4156" y="6644"/>
                  </a:cubicBezTo>
                  <a:cubicBezTo>
                    <a:pt x="2989" y="6644"/>
                    <a:pt x="2048" y="5715"/>
                    <a:pt x="2048" y="4548"/>
                  </a:cubicBezTo>
                  <a:lnTo>
                    <a:pt x="2048" y="3834"/>
                  </a:lnTo>
                  <a:cubicBezTo>
                    <a:pt x="2048" y="3536"/>
                    <a:pt x="2286" y="3298"/>
                    <a:pt x="2584" y="3298"/>
                  </a:cubicBezTo>
                  <a:lnTo>
                    <a:pt x="2763" y="3298"/>
                  </a:lnTo>
                  <a:cubicBezTo>
                    <a:pt x="2858" y="3298"/>
                    <a:pt x="2929" y="3227"/>
                    <a:pt x="2929" y="3132"/>
                  </a:cubicBezTo>
                  <a:cubicBezTo>
                    <a:pt x="2929" y="3048"/>
                    <a:pt x="2858" y="2965"/>
                    <a:pt x="2763" y="2965"/>
                  </a:cubicBezTo>
                  <a:lnTo>
                    <a:pt x="2584" y="2965"/>
                  </a:lnTo>
                  <a:cubicBezTo>
                    <a:pt x="2108" y="2965"/>
                    <a:pt x="1727" y="3358"/>
                    <a:pt x="1727" y="3834"/>
                  </a:cubicBezTo>
                  <a:lnTo>
                    <a:pt x="1727" y="4536"/>
                  </a:lnTo>
                  <a:cubicBezTo>
                    <a:pt x="1727" y="5215"/>
                    <a:pt x="2012" y="5822"/>
                    <a:pt x="2453" y="6275"/>
                  </a:cubicBezTo>
                  <a:lnTo>
                    <a:pt x="2227" y="6275"/>
                  </a:lnTo>
                  <a:cubicBezTo>
                    <a:pt x="1858" y="6275"/>
                    <a:pt x="1536" y="6441"/>
                    <a:pt x="1310" y="6703"/>
                  </a:cubicBezTo>
                  <a:cubicBezTo>
                    <a:pt x="1239" y="6680"/>
                    <a:pt x="1143" y="6644"/>
                    <a:pt x="1072" y="6620"/>
                  </a:cubicBezTo>
                  <a:cubicBezTo>
                    <a:pt x="1024" y="6596"/>
                    <a:pt x="989" y="6561"/>
                    <a:pt x="965" y="6513"/>
                  </a:cubicBezTo>
                  <a:cubicBezTo>
                    <a:pt x="953" y="6465"/>
                    <a:pt x="953" y="6418"/>
                    <a:pt x="965" y="6382"/>
                  </a:cubicBezTo>
                  <a:cubicBezTo>
                    <a:pt x="1143" y="5965"/>
                    <a:pt x="1358" y="5263"/>
                    <a:pt x="1358" y="4358"/>
                  </a:cubicBezTo>
                  <a:lnTo>
                    <a:pt x="1358" y="3132"/>
                  </a:lnTo>
                  <a:cubicBezTo>
                    <a:pt x="1358" y="1584"/>
                    <a:pt x="2608" y="334"/>
                    <a:pt x="4156" y="334"/>
                  </a:cubicBezTo>
                  <a:close/>
                  <a:moveTo>
                    <a:pt x="2953" y="7096"/>
                  </a:moveTo>
                  <a:lnTo>
                    <a:pt x="2953" y="7108"/>
                  </a:lnTo>
                  <a:lnTo>
                    <a:pt x="2953" y="7334"/>
                  </a:lnTo>
                  <a:cubicBezTo>
                    <a:pt x="2953" y="7537"/>
                    <a:pt x="2834" y="7739"/>
                    <a:pt x="2632" y="7823"/>
                  </a:cubicBezTo>
                  <a:lnTo>
                    <a:pt x="2155" y="7513"/>
                  </a:lnTo>
                  <a:cubicBezTo>
                    <a:pt x="2060" y="7454"/>
                    <a:pt x="2060" y="7334"/>
                    <a:pt x="2072" y="7263"/>
                  </a:cubicBezTo>
                  <a:cubicBezTo>
                    <a:pt x="2096" y="7180"/>
                    <a:pt x="2155" y="7096"/>
                    <a:pt x="2274" y="7096"/>
                  </a:cubicBezTo>
                  <a:close/>
                  <a:moveTo>
                    <a:pt x="6025" y="7108"/>
                  </a:moveTo>
                  <a:cubicBezTo>
                    <a:pt x="6144" y="7108"/>
                    <a:pt x="6227" y="7180"/>
                    <a:pt x="6239" y="7275"/>
                  </a:cubicBezTo>
                  <a:cubicBezTo>
                    <a:pt x="6263" y="7346"/>
                    <a:pt x="6251" y="7454"/>
                    <a:pt x="6144" y="7525"/>
                  </a:cubicBezTo>
                  <a:lnTo>
                    <a:pt x="5668" y="7835"/>
                  </a:lnTo>
                  <a:cubicBezTo>
                    <a:pt x="5489" y="7751"/>
                    <a:pt x="5370" y="7561"/>
                    <a:pt x="5370" y="7346"/>
                  </a:cubicBezTo>
                  <a:lnTo>
                    <a:pt x="5370" y="7108"/>
                  </a:lnTo>
                  <a:close/>
                  <a:moveTo>
                    <a:pt x="6096" y="6584"/>
                  </a:moveTo>
                  <a:cubicBezTo>
                    <a:pt x="6596" y="6584"/>
                    <a:pt x="6977" y="6989"/>
                    <a:pt x="6977" y="7465"/>
                  </a:cubicBezTo>
                  <a:cubicBezTo>
                    <a:pt x="6965" y="8477"/>
                    <a:pt x="6180" y="9311"/>
                    <a:pt x="5191" y="9406"/>
                  </a:cubicBezTo>
                  <a:lnTo>
                    <a:pt x="5191" y="9228"/>
                  </a:lnTo>
                  <a:cubicBezTo>
                    <a:pt x="5191" y="9132"/>
                    <a:pt x="5120" y="9061"/>
                    <a:pt x="5037" y="9061"/>
                  </a:cubicBezTo>
                  <a:cubicBezTo>
                    <a:pt x="4941" y="9061"/>
                    <a:pt x="4870" y="9132"/>
                    <a:pt x="4870" y="9228"/>
                  </a:cubicBezTo>
                  <a:lnTo>
                    <a:pt x="4870" y="9406"/>
                  </a:lnTo>
                  <a:lnTo>
                    <a:pt x="3453" y="9406"/>
                  </a:lnTo>
                  <a:lnTo>
                    <a:pt x="3453" y="9228"/>
                  </a:lnTo>
                  <a:cubicBezTo>
                    <a:pt x="3453" y="9132"/>
                    <a:pt x="3382" y="9061"/>
                    <a:pt x="3286" y="9061"/>
                  </a:cubicBezTo>
                  <a:cubicBezTo>
                    <a:pt x="3203" y="9061"/>
                    <a:pt x="3132" y="9132"/>
                    <a:pt x="3132" y="9228"/>
                  </a:cubicBezTo>
                  <a:lnTo>
                    <a:pt x="3132" y="9406"/>
                  </a:lnTo>
                  <a:cubicBezTo>
                    <a:pt x="2143" y="9311"/>
                    <a:pt x="1358" y="8489"/>
                    <a:pt x="1358" y="7477"/>
                  </a:cubicBezTo>
                  <a:cubicBezTo>
                    <a:pt x="1358" y="6989"/>
                    <a:pt x="1762" y="6608"/>
                    <a:pt x="2239" y="6608"/>
                  </a:cubicBezTo>
                  <a:lnTo>
                    <a:pt x="2870" y="6608"/>
                  </a:lnTo>
                  <a:cubicBezTo>
                    <a:pt x="2905" y="6620"/>
                    <a:pt x="2917" y="6632"/>
                    <a:pt x="2953" y="6644"/>
                  </a:cubicBezTo>
                  <a:lnTo>
                    <a:pt x="2953" y="6799"/>
                  </a:lnTo>
                  <a:lnTo>
                    <a:pt x="2298" y="6799"/>
                  </a:lnTo>
                  <a:cubicBezTo>
                    <a:pt x="2036" y="6799"/>
                    <a:pt x="1846" y="6942"/>
                    <a:pt x="1774" y="7180"/>
                  </a:cubicBezTo>
                  <a:cubicBezTo>
                    <a:pt x="1703" y="7418"/>
                    <a:pt x="1786" y="7656"/>
                    <a:pt x="2001" y="7799"/>
                  </a:cubicBezTo>
                  <a:lnTo>
                    <a:pt x="3786" y="8989"/>
                  </a:lnTo>
                  <a:cubicBezTo>
                    <a:pt x="3906" y="9061"/>
                    <a:pt x="4037" y="9108"/>
                    <a:pt x="4167" y="9108"/>
                  </a:cubicBezTo>
                  <a:cubicBezTo>
                    <a:pt x="4298" y="9108"/>
                    <a:pt x="4441" y="9061"/>
                    <a:pt x="4560" y="8989"/>
                  </a:cubicBezTo>
                  <a:lnTo>
                    <a:pt x="4953" y="8716"/>
                  </a:lnTo>
                  <a:cubicBezTo>
                    <a:pt x="5037" y="8668"/>
                    <a:pt x="5049" y="8573"/>
                    <a:pt x="5001" y="8489"/>
                  </a:cubicBezTo>
                  <a:cubicBezTo>
                    <a:pt x="4972" y="8446"/>
                    <a:pt x="4927" y="8425"/>
                    <a:pt x="4877" y="8425"/>
                  </a:cubicBezTo>
                  <a:cubicBezTo>
                    <a:pt x="4843" y="8425"/>
                    <a:pt x="4808" y="8435"/>
                    <a:pt x="4775" y="8454"/>
                  </a:cubicBezTo>
                  <a:lnTo>
                    <a:pt x="4382" y="8716"/>
                  </a:lnTo>
                  <a:cubicBezTo>
                    <a:pt x="4322" y="8751"/>
                    <a:pt x="4251" y="8769"/>
                    <a:pt x="4179" y="8769"/>
                  </a:cubicBezTo>
                  <a:cubicBezTo>
                    <a:pt x="4108" y="8769"/>
                    <a:pt x="4037" y="8751"/>
                    <a:pt x="3977" y="8716"/>
                  </a:cubicBezTo>
                  <a:lnTo>
                    <a:pt x="2941" y="8037"/>
                  </a:lnTo>
                  <a:cubicBezTo>
                    <a:pt x="3155" y="7870"/>
                    <a:pt x="3286" y="7620"/>
                    <a:pt x="3286" y="7346"/>
                  </a:cubicBezTo>
                  <a:lnTo>
                    <a:pt x="3286" y="6799"/>
                  </a:lnTo>
                  <a:cubicBezTo>
                    <a:pt x="3560" y="6906"/>
                    <a:pt x="3858" y="6965"/>
                    <a:pt x="4167" y="6965"/>
                  </a:cubicBezTo>
                  <a:cubicBezTo>
                    <a:pt x="4477" y="6965"/>
                    <a:pt x="4775" y="6906"/>
                    <a:pt x="5049" y="6799"/>
                  </a:cubicBezTo>
                  <a:lnTo>
                    <a:pt x="5049" y="7346"/>
                  </a:lnTo>
                  <a:cubicBezTo>
                    <a:pt x="5049" y="7620"/>
                    <a:pt x="5180" y="7870"/>
                    <a:pt x="5394" y="8037"/>
                  </a:cubicBezTo>
                  <a:cubicBezTo>
                    <a:pt x="5310" y="8073"/>
                    <a:pt x="5299" y="8180"/>
                    <a:pt x="5346" y="8251"/>
                  </a:cubicBezTo>
                  <a:cubicBezTo>
                    <a:pt x="5370" y="8299"/>
                    <a:pt x="5430" y="8335"/>
                    <a:pt x="5477" y="8335"/>
                  </a:cubicBezTo>
                  <a:cubicBezTo>
                    <a:pt x="5513" y="8335"/>
                    <a:pt x="5537" y="8311"/>
                    <a:pt x="5572" y="8299"/>
                  </a:cubicBezTo>
                  <a:lnTo>
                    <a:pt x="6346" y="7775"/>
                  </a:lnTo>
                  <a:cubicBezTo>
                    <a:pt x="6549" y="7644"/>
                    <a:pt x="6644" y="7406"/>
                    <a:pt x="6561" y="7168"/>
                  </a:cubicBezTo>
                  <a:cubicBezTo>
                    <a:pt x="6489" y="6930"/>
                    <a:pt x="6287" y="6787"/>
                    <a:pt x="6049" y="6787"/>
                  </a:cubicBezTo>
                  <a:lnTo>
                    <a:pt x="5394" y="6787"/>
                  </a:lnTo>
                  <a:lnTo>
                    <a:pt x="5394" y="6632"/>
                  </a:lnTo>
                  <a:cubicBezTo>
                    <a:pt x="5418" y="6620"/>
                    <a:pt x="5430" y="6608"/>
                    <a:pt x="5465" y="6584"/>
                  </a:cubicBezTo>
                  <a:close/>
                  <a:moveTo>
                    <a:pt x="4167" y="0"/>
                  </a:moveTo>
                  <a:cubicBezTo>
                    <a:pt x="2441" y="0"/>
                    <a:pt x="1048" y="1393"/>
                    <a:pt x="1048" y="3120"/>
                  </a:cubicBezTo>
                  <a:lnTo>
                    <a:pt x="1048" y="4346"/>
                  </a:lnTo>
                  <a:cubicBezTo>
                    <a:pt x="1048" y="5239"/>
                    <a:pt x="822" y="5906"/>
                    <a:pt x="691" y="6227"/>
                  </a:cubicBezTo>
                  <a:cubicBezTo>
                    <a:pt x="631" y="6346"/>
                    <a:pt x="631" y="6501"/>
                    <a:pt x="691" y="6620"/>
                  </a:cubicBezTo>
                  <a:cubicBezTo>
                    <a:pt x="750" y="6751"/>
                    <a:pt x="834" y="6846"/>
                    <a:pt x="965" y="6906"/>
                  </a:cubicBezTo>
                  <a:cubicBezTo>
                    <a:pt x="1024" y="6930"/>
                    <a:pt x="1084" y="6942"/>
                    <a:pt x="1143" y="6977"/>
                  </a:cubicBezTo>
                  <a:cubicBezTo>
                    <a:pt x="1084" y="7120"/>
                    <a:pt x="1048" y="7287"/>
                    <a:pt x="1048" y="7465"/>
                  </a:cubicBezTo>
                  <a:cubicBezTo>
                    <a:pt x="1048" y="7775"/>
                    <a:pt x="1108" y="8061"/>
                    <a:pt x="1227" y="8335"/>
                  </a:cubicBezTo>
                  <a:lnTo>
                    <a:pt x="810" y="8477"/>
                  </a:lnTo>
                  <a:cubicBezTo>
                    <a:pt x="334" y="8644"/>
                    <a:pt x="0" y="9108"/>
                    <a:pt x="0" y="9620"/>
                  </a:cubicBezTo>
                  <a:lnTo>
                    <a:pt x="0" y="10978"/>
                  </a:lnTo>
                  <a:cubicBezTo>
                    <a:pt x="0" y="11073"/>
                    <a:pt x="72" y="11144"/>
                    <a:pt x="167" y="11144"/>
                  </a:cubicBezTo>
                  <a:cubicBezTo>
                    <a:pt x="250" y="11144"/>
                    <a:pt x="334" y="11073"/>
                    <a:pt x="334" y="10978"/>
                  </a:cubicBezTo>
                  <a:lnTo>
                    <a:pt x="334" y="9620"/>
                  </a:lnTo>
                  <a:cubicBezTo>
                    <a:pt x="334" y="9525"/>
                    <a:pt x="346" y="9418"/>
                    <a:pt x="393" y="9311"/>
                  </a:cubicBezTo>
                  <a:lnTo>
                    <a:pt x="1203" y="10013"/>
                  </a:lnTo>
                  <a:cubicBezTo>
                    <a:pt x="1322" y="10109"/>
                    <a:pt x="1405" y="10263"/>
                    <a:pt x="1405" y="10406"/>
                  </a:cubicBezTo>
                  <a:lnTo>
                    <a:pt x="1405" y="10966"/>
                  </a:lnTo>
                  <a:cubicBezTo>
                    <a:pt x="1405" y="11049"/>
                    <a:pt x="1477" y="11121"/>
                    <a:pt x="1560" y="11121"/>
                  </a:cubicBezTo>
                  <a:cubicBezTo>
                    <a:pt x="1655" y="11121"/>
                    <a:pt x="1727" y="11049"/>
                    <a:pt x="1727" y="10966"/>
                  </a:cubicBezTo>
                  <a:lnTo>
                    <a:pt x="1727" y="10406"/>
                  </a:lnTo>
                  <a:cubicBezTo>
                    <a:pt x="1727" y="10156"/>
                    <a:pt x="1620" y="9918"/>
                    <a:pt x="1429" y="9751"/>
                  </a:cubicBezTo>
                  <a:lnTo>
                    <a:pt x="560" y="9013"/>
                  </a:lnTo>
                  <a:cubicBezTo>
                    <a:pt x="655" y="8906"/>
                    <a:pt x="786" y="8823"/>
                    <a:pt x="929" y="8775"/>
                  </a:cubicBezTo>
                  <a:lnTo>
                    <a:pt x="1370" y="8608"/>
                  </a:lnTo>
                  <a:cubicBezTo>
                    <a:pt x="1739" y="9216"/>
                    <a:pt x="2382" y="9656"/>
                    <a:pt x="3144" y="9692"/>
                  </a:cubicBezTo>
                  <a:lnTo>
                    <a:pt x="3144" y="10930"/>
                  </a:lnTo>
                  <a:cubicBezTo>
                    <a:pt x="3144" y="11025"/>
                    <a:pt x="3215" y="11097"/>
                    <a:pt x="3310" y="11097"/>
                  </a:cubicBezTo>
                  <a:cubicBezTo>
                    <a:pt x="3394" y="11097"/>
                    <a:pt x="3465" y="11025"/>
                    <a:pt x="3465" y="10930"/>
                  </a:cubicBezTo>
                  <a:lnTo>
                    <a:pt x="3465" y="9692"/>
                  </a:lnTo>
                  <a:lnTo>
                    <a:pt x="4882" y="9692"/>
                  </a:lnTo>
                  <a:lnTo>
                    <a:pt x="4882" y="10930"/>
                  </a:lnTo>
                  <a:cubicBezTo>
                    <a:pt x="4882" y="11025"/>
                    <a:pt x="4953" y="11097"/>
                    <a:pt x="5049" y="11097"/>
                  </a:cubicBezTo>
                  <a:cubicBezTo>
                    <a:pt x="5132" y="11097"/>
                    <a:pt x="5203" y="11025"/>
                    <a:pt x="5203" y="10930"/>
                  </a:cubicBezTo>
                  <a:lnTo>
                    <a:pt x="5203" y="9692"/>
                  </a:lnTo>
                  <a:cubicBezTo>
                    <a:pt x="5953" y="9632"/>
                    <a:pt x="6608" y="9216"/>
                    <a:pt x="6977" y="8608"/>
                  </a:cubicBezTo>
                  <a:lnTo>
                    <a:pt x="7430" y="8775"/>
                  </a:lnTo>
                  <a:cubicBezTo>
                    <a:pt x="7561" y="8823"/>
                    <a:pt x="7692" y="8906"/>
                    <a:pt x="7787" y="9013"/>
                  </a:cubicBezTo>
                  <a:lnTo>
                    <a:pt x="6918" y="9751"/>
                  </a:lnTo>
                  <a:cubicBezTo>
                    <a:pt x="6727" y="9918"/>
                    <a:pt x="6620" y="10156"/>
                    <a:pt x="6620" y="10406"/>
                  </a:cubicBezTo>
                  <a:lnTo>
                    <a:pt x="6620" y="10966"/>
                  </a:lnTo>
                  <a:cubicBezTo>
                    <a:pt x="6620" y="11049"/>
                    <a:pt x="6692" y="11121"/>
                    <a:pt x="6787" y="11121"/>
                  </a:cubicBezTo>
                  <a:cubicBezTo>
                    <a:pt x="6870" y="11121"/>
                    <a:pt x="6954" y="11049"/>
                    <a:pt x="6954" y="10966"/>
                  </a:cubicBezTo>
                  <a:lnTo>
                    <a:pt x="6954" y="10406"/>
                  </a:lnTo>
                  <a:cubicBezTo>
                    <a:pt x="6954" y="10263"/>
                    <a:pt x="7025" y="10109"/>
                    <a:pt x="7144" y="10013"/>
                  </a:cubicBezTo>
                  <a:lnTo>
                    <a:pt x="7966" y="9311"/>
                  </a:lnTo>
                  <a:cubicBezTo>
                    <a:pt x="7989" y="9418"/>
                    <a:pt x="8025" y="9513"/>
                    <a:pt x="8025" y="9620"/>
                  </a:cubicBezTo>
                  <a:lnTo>
                    <a:pt x="8025" y="10978"/>
                  </a:lnTo>
                  <a:cubicBezTo>
                    <a:pt x="8025" y="11073"/>
                    <a:pt x="8097" y="11144"/>
                    <a:pt x="8180" y="11144"/>
                  </a:cubicBezTo>
                  <a:cubicBezTo>
                    <a:pt x="8275" y="11144"/>
                    <a:pt x="8347" y="11073"/>
                    <a:pt x="8347" y="10978"/>
                  </a:cubicBezTo>
                  <a:lnTo>
                    <a:pt x="8347" y="9620"/>
                  </a:lnTo>
                  <a:cubicBezTo>
                    <a:pt x="8335" y="9120"/>
                    <a:pt x="8013" y="8656"/>
                    <a:pt x="7537" y="8477"/>
                  </a:cubicBezTo>
                  <a:lnTo>
                    <a:pt x="7120" y="8335"/>
                  </a:lnTo>
                  <a:cubicBezTo>
                    <a:pt x="7215" y="8061"/>
                    <a:pt x="7299" y="7775"/>
                    <a:pt x="7299" y="7465"/>
                  </a:cubicBezTo>
                  <a:cubicBezTo>
                    <a:pt x="7299" y="7287"/>
                    <a:pt x="7251" y="7120"/>
                    <a:pt x="7192" y="6977"/>
                  </a:cubicBezTo>
                  <a:cubicBezTo>
                    <a:pt x="7251" y="6942"/>
                    <a:pt x="7311" y="6930"/>
                    <a:pt x="7370" y="6906"/>
                  </a:cubicBezTo>
                  <a:cubicBezTo>
                    <a:pt x="7501" y="6858"/>
                    <a:pt x="7596" y="6751"/>
                    <a:pt x="7656" y="6620"/>
                  </a:cubicBezTo>
                  <a:cubicBezTo>
                    <a:pt x="7716" y="6501"/>
                    <a:pt x="7716" y="6346"/>
                    <a:pt x="7656" y="6227"/>
                  </a:cubicBezTo>
                  <a:cubicBezTo>
                    <a:pt x="7513" y="5906"/>
                    <a:pt x="7299" y="5239"/>
                    <a:pt x="7299" y="4346"/>
                  </a:cubicBezTo>
                  <a:lnTo>
                    <a:pt x="7299" y="3120"/>
                  </a:lnTo>
                  <a:cubicBezTo>
                    <a:pt x="7299" y="1393"/>
                    <a:pt x="5894" y="0"/>
                    <a:pt x="4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66"/>
            <p:cNvSpPr/>
            <p:nvPr/>
          </p:nvSpPr>
          <p:spPr>
            <a:xfrm>
              <a:off x="7701778" y="1611474"/>
              <a:ext cx="21162" cy="10613"/>
            </a:xfrm>
            <a:custGeom>
              <a:avLst/>
              <a:gdLst/>
              <a:ahLst/>
              <a:cxnLst/>
              <a:rect l="l" t="t" r="r" b="b"/>
              <a:pathLst>
                <a:path w="668" h="335" extrusionOk="0">
                  <a:moveTo>
                    <a:pt x="167" y="1"/>
                  </a:moveTo>
                  <a:cubicBezTo>
                    <a:pt x="72" y="1"/>
                    <a:pt x="0" y="72"/>
                    <a:pt x="0" y="168"/>
                  </a:cubicBezTo>
                  <a:cubicBezTo>
                    <a:pt x="0" y="251"/>
                    <a:pt x="72" y="334"/>
                    <a:pt x="167" y="334"/>
                  </a:cubicBezTo>
                  <a:lnTo>
                    <a:pt x="500" y="334"/>
                  </a:lnTo>
                  <a:cubicBezTo>
                    <a:pt x="596" y="334"/>
                    <a:pt x="667" y="251"/>
                    <a:pt x="667" y="168"/>
                  </a:cubicBezTo>
                  <a:cubicBezTo>
                    <a:pt x="667" y="72"/>
                    <a:pt x="59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66"/>
            <p:cNvSpPr/>
            <p:nvPr/>
          </p:nvSpPr>
          <p:spPr>
            <a:xfrm>
              <a:off x="7768148" y="1611474"/>
              <a:ext cx="21162" cy="10613"/>
            </a:xfrm>
            <a:custGeom>
              <a:avLst/>
              <a:gdLst/>
              <a:ahLst/>
              <a:cxnLst/>
              <a:rect l="l" t="t" r="r" b="b"/>
              <a:pathLst>
                <a:path w="668" h="335" extrusionOk="0">
                  <a:moveTo>
                    <a:pt x="168" y="1"/>
                  </a:moveTo>
                  <a:cubicBezTo>
                    <a:pt x="72" y="1"/>
                    <a:pt x="1" y="72"/>
                    <a:pt x="1" y="168"/>
                  </a:cubicBezTo>
                  <a:cubicBezTo>
                    <a:pt x="1" y="251"/>
                    <a:pt x="72" y="334"/>
                    <a:pt x="168" y="334"/>
                  </a:cubicBezTo>
                  <a:lnTo>
                    <a:pt x="513" y="334"/>
                  </a:lnTo>
                  <a:cubicBezTo>
                    <a:pt x="596" y="334"/>
                    <a:pt x="668" y="251"/>
                    <a:pt x="668" y="168"/>
                  </a:cubicBezTo>
                  <a:cubicBezTo>
                    <a:pt x="668" y="72"/>
                    <a:pt x="596" y="1"/>
                    <a:pt x="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66"/>
            <p:cNvSpPr/>
            <p:nvPr/>
          </p:nvSpPr>
          <p:spPr>
            <a:xfrm>
              <a:off x="7715337" y="1659025"/>
              <a:ext cx="60382" cy="32820"/>
            </a:xfrm>
            <a:custGeom>
              <a:avLst/>
              <a:gdLst/>
              <a:ahLst/>
              <a:cxnLst/>
              <a:rect l="l" t="t" r="r" b="b"/>
              <a:pathLst>
                <a:path w="1906" h="1036" extrusionOk="0">
                  <a:moveTo>
                    <a:pt x="1537" y="321"/>
                  </a:moveTo>
                  <a:cubicBezTo>
                    <a:pt x="1465" y="536"/>
                    <a:pt x="1227" y="691"/>
                    <a:pt x="953" y="691"/>
                  </a:cubicBezTo>
                  <a:cubicBezTo>
                    <a:pt x="668" y="691"/>
                    <a:pt x="453" y="536"/>
                    <a:pt x="358" y="321"/>
                  </a:cubicBezTo>
                  <a:close/>
                  <a:moveTo>
                    <a:pt x="168" y="0"/>
                  </a:moveTo>
                  <a:cubicBezTo>
                    <a:pt x="72" y="0"/>
                    <a:pt x="1" y="83"/>
                    <a:pt x="1" y="167"/>
                  </a:cubicBezTo>
                  <a:cubicBezTo>
                    <a:pt x="1" y="643"/>
                    <a:pt x="430" y="1036"/>
                    <a:pt x="953" y="1036"/>
                  </a:cubicBezTo>
                  <a:cubicBezTo>
                    <a:pt x="1477" y="1036"/>
                    <a:pt x="1906" y="643"/>
                    <a:pt x="1906" y="167"/>
                  </a:cubicBezTo>
                  <a:cubicBezTo>
                    <a:pt x="1894" y="60"/>
                    <a:pt x="1823" y="0"/>
                    <a:pt x="1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152"/>
        <p:cNvGrpSpPr/>
        <p:nvPr/>
      </p:nvGrpSpPr>
      <p:grpSpPr>
        <a:xfrm>
          <a:off x="0" y="0"/>
          <a:ext cx="0" cy="0"/>
          <a:chOff x="0" y="0"/>
          <a:chExt cx="0" cy="0"/>
        </a:xfrm>
      </p:grpSpPr>
      <p:sp>
        <p:nvSpPr>
          <p:cNvPr id="12153" name="Google Shape;12153;p69"/>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SEO &amp; Marketing Icons</a:t>
            </a:r>
            <a:endParaRPr>
              <a:solidFill>
                <a:srgbClr val="FFFFFF"/>
              </a:solidFill>
              <a:latin typeface="Arial"/>
              <a:ea typeface="Arial"/>
              <a:cs typeface="Arial"/>
              <a:sym typeface="Arial"/>
            </a:endParaRPr>
          </a:p>
        </p:txBody>
      </p:sp>
      <p:sp>
        <p:nvSpPr>
          <p:cNvPr id="12154" name="Google Shape;12154;p69"/>
          <p:cNvSpPr/>
          <p:nvPr/>
        </p:nvSpPr>
        <p:spPr>
          <a:xfrm>
            <a:off x="2853797" y="38173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5" name="Google Shape;12155;p69"/>
          <p:cNvGrpSpPr/>
          <p:nvPr/>
        </p:nvGrpSpPr>
        <p:grpSpPr>
          <a:xfrm>
            <a:off x="3303268" y="3817349"/>
            <a:ext cx="346056" cy="345674"/>
            <a:chOff x="3303268" y="3817349"/>
            <a:chExt cx="346056" cy="345674"/>
          </a:xfrm>
          <a:solidFill>
            <a:schemeClr val="accent1"/>
          </a:solidFill>
        </p:grpSpPr>
        <p:sp>
          <p:nvSpPr>
            <p:cNvPr id="12156" name="Google Shape;12156;p69"/>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69"/>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69"/>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69"/>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0" name="Google Shape;12160;p69"/>
          <p:cNvGrpSpPr/>
          <p:nvPr/>
        </p:nvGrpSpPr>
        <p:grpSpPr>
          <a:xfrm>
            <a:off x="3752358" y="3817349"/>
            <a:ext cx="346056" cy="345674"/>
            <a:chOff x="3752358" y="3817349"/>
            <a:chExt cx="346056" cy="345674"/>
          </a:xfrm>
          <a:solidFill>
            <a:schemeClr val="accent1"/>
          </a:solidFill>
        </p:grpSpPr>
        <p:sp>
          <p:nvSpPr>
            <p:cNvPr id="12161" name="Google Shape;12161;p69"/>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69"/>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69"/>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69"/>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5" name="Google Shape;12165;p69"/>
          <p:cNvGrpSpPr/>
          <p:nvPr/>
        </p:nvGrpSpPr>
        <p:grpSpPr>
          <a:xfrm>
            <a:off x="5100008" y="3817349"/>
            <a:ext cx="346024" cy="345674"/>
            <a:chOff x="5100008" y="3817349"/>
            <a:chExt cx="346024" cy="345674"/>
          </a:xfrm>
          <a:solidFill>
            <a:schemeClr val="accent1"/>
          </a:solidFill>
        </p:grpSpPr>
        <p:sp>
          <p:nvSpPr>
            <p:cNvPr id="12166" name="Google Shape;12166;p69"/>
            <p:cNvSpPr/>
            <p:nvPr/>
          </p:nvSpPr>
          <p:spPr>
            <a:xfrm>
              <a:off x="5100008" y="3817349"/>
              <a:ext cx="346024" cy="345674"/>
            </a:xfrm>
            <a:custGeom>
              <a:avLst/>
              <a:gdLst/>
              <a:ahLst/>
              <a:cxnLst/>
              <a:rect l="l" t="t" r="r" b="b"/>
              <a:pathLst>
                <a:path w="10871" h="10860" extrusionOk="0">
                  <a:moveTo>
                    <a:pt x="5441" y="334"/>
                  </a:moveTo>
                  <a:cubicBezTo>
                    <a:pt x="8251" y="334"/>
                    <a:pt x="10525" y="2608"/>
                    <a:pt x="10525" y="5430"/>
                  </a:cubicBezTo>
                  <a:cubicBezTo>
                    <a:pt x="10525" y="8240"/>
                    <a:pt x="8251" y="10514"/>
                    <a:pt x="5441" y="10514"/>
                  </a:cubicBezTo>
                  <a:cubicBezTo>
                    <a:pt x="2620" y="10514"/>
                    <a:pt x="346" y="8240"/>
                    <a:pt x="346" y="5430"/>
                  </a:cubicBezTo>
                  <a:cubicBezTo>
                    <a:pt x="346" y="2608"/>
                    <a:pt x="2620" y="334"/>
                    <a:pt x="5441" y="334"/>
                  </a:cubicBezTo>
                  <a:close/>
                  <a:moveTo>
                    <a:pt x="5441" y="1"/>
                  </a:moveTo>
                  <a:cubicBezTo>
                    <a:pt x="3989" y="1"/>
                    <a:pt x="2620" y="560"/>
                    <a:pt x="1596" y="1584"/>
                  </a:cubicBezTo>
                  <a:cubicBezTo>
                    <a:pt x="572" y="2620"/>
                    <a:pt x="0" y="3989"/>
                    <a:pt x="0" y="5430"/>
                  </a:cubicBezTo>
                  <a:cubicBezTo>
                    <a:pt x="0" y="6871"/>
                    <a:pt x="572" y="8240"/>
                    <a:pt x="1596" y="9264"/>
                  </a:cubicBezTo>
                  <a:cubicBezTo>
                    <a:pt x="2620" y="10300"/>
                    <a:pt x="3989" y="10859"/>
                    <a:pt x="5441"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69"/>
            <p:cNvSpPr/>
            <p:nvPr/>
          </p:nvSpPr>
          <p:spPr>
            <a:xfrm>
              <a:off x="5150777" y="3867767"/>
              <a:ext cx="244486" cy="243690"/>
            </a:xfrm>
            <a:custGeom>
              <a:avLst/>
              <a:gdLst/>
              <a:ahLst/>
              <a:cxnLst/>
              <a:rect l="l" t="t" r="r" b="b"/>
              <a:pathLst>
                <a:path w="7681" h="7656" extrusionOk="0">
                  <a:moveTo>
                    <a:pt x="3823" y="0"/>
                  </a:moveTo>
                  <a:cubicBezTo>
                    <a:pt x="1715" y="0"/>
                    <a:pt x="1" y="1715"/>
                    <a:pt x="1" y="3834"/>
                  </a:cubicBezTo>
                  <a:cubicBezTo>
                    <a:pt x="1" y="4429"/>
                    <a:pt x="132" y="5001"/>
                    <a:pt x="406" y="5537"/>
                  </a:cubicBezTo>
                  <a:lnTo>
                    <a:pt x="13" y="6513"/>
                  </a:lnTo>
                  <a:cubicBezTo>
                    <a:pt x="1" y="6537"/>
                    <a:pt x="1" y="6584"/>
                    <a:pt x="1" y="6632"/>
                  </a:cubicBezTo>
                  <a:cubicBezTo>
                    <a:pt x="13" y="6703"/>
                    <a:pt x="96" y="6751"/>
                    <a:pt x="167" y="6751"/>
                  </a:cubicBezTo>
                  <a:lnTo>
                    <a:pt x="1346" y="6751"/>
                  </a:lnTo>
                  <a:cubicBezTo>
                    <a:pt x="2037" y="7346"/>
                    <a:pt x="2918" y="7656"/>
                    <a:pt x="3823" y="7656"/>
                  </a:cubicBezTo>
                  <a:cubicBezTo>
                    <a:pt x="5942" y="7656"/>
                    <a:pt x="7656" y="5941"/>
                    <a:pt x="7656" y="3834"/>
                  </a:cubicBezTo>
                  <a:cubicBezTo>
                    <a:pt x="7680" y="2382"/>
                    <a:pt x="6847" y="1108"/>
                    <a:pt x="5644" y="465"/>
                  </a:cubicBezTo>
                  <a:cubicBezTo>
                    <a:pt x="5616" y="450"/>
                    <a:pt x="5586" y="444"/>
                    <a:pt x="5558" y="444"/>
                  </a:cubicBezTo>
                  <a:cubicBezTo>
                    <a:pt x="5470" y="444"/>
                    <a:pt x="5394" y="511"/>
                    <a:pt x="5394" y="619"/>
                  </a:cubicBezTo>
                  <a:cubicBezTo>
                    <a:pt x="5394" y="679"/>
                    <a:pt x="5418" y="727"/>
                    <a:pt x="5478" y="762"/>
                  </a:cubicBezTo>
                  <a:cubicBezTo>
                    <a:pt x="6585" y="1358"/>
                    <a:pt x="7323" y="2501"/>
                    <a:pt x="7323" y="3846"/>
                  </a:cubicBezTo>
                  <a:cubicBezTo>
                    <a:pt x="7323" y="5763"/>
                    <a:pt x="5763" y="7323"/>
                    <a:pt x="3846" y="7323"/>
                  </a:cubicBezTo>
                  <a:cubicBezTo>
                    <a:pt x="2989" y="7323"/>
                    <a:pt x="2168" y="7013"/>
                    <a:pt x="1537" y="6453"/>
                  </a:cubicBezTo>
                  <a:cubicBezTo>
                    <a:pt x="1501" y="6418"/>
                    <a:pt x="1465" y="6406"/>
                    <a:pt x="1418" y="6406"/>
                  </a:cubicBezTo>
                  <a:lnTo>
                    <a:pt x="429" y="6406"/>
                  </a:lnTo>
                  <a:lnTo>
                    <a:pt x="763" y="5596"/>
                  </a:lnTo>
                  <a:cubicBezTo>
                    <a:pt x="775" y="5560"/>
                    <a:pt x="775" y="5501"/>
                    <a:pt x="763" y="5453"/>
                  </a:cubicBezTo>
                  <a:cubicBezTo>
                    <a:pt x="489" y="4965"/>
                    <a:pt x="358" y="4394"/>
                    <a:pt x="358" y="3834"/>
                  </a:cubicBezTo>
                  <a:cubicBezTo>
                    <a:pt x="358" y="1905"/>
                    <a:pt x="1918" y="346"/>
                    <a:pt x="3846" y="346"/>
                  </a:cubicBezTo>
                  <a:cubicBezTo>
                    <a:pt x="4144" y="346"/>
                    <a:pt x="4418" y="381"/>
                    <a:pt x="4692" y="453"/>
                  </a:cubicBezTo>
                  <a:cubicBezTo>
                    <a:pt x="4704" y="455"/>
                    <a:pt x="4717" y="457"/>
                    <a:pt x="4729" y="457"/>
                  </a:cubicBezTo>
                  <a:cubicBezTo>
                    <a:pt x="4820" y="457"/>
                    <a:pt x="4894" y="381"/>
                    <a:pt x="4894" y="286"/>
                  </a:cubicBezTo>
                  <a:cubicBezTo>
                    <a:pt x="4894" y="215"/>
                    <a:pt x="4835" y="143"/>
                    <a:pt x="4763" y="119"/>
                  </a:cubicBezTo>
                  <a:cubicBezTo>
                    <a:pt x="4466" y="48"/>
                    <a:pt x="4156" y="0"/>
                    <a:pt x="3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69"/>
            <p:cNvSpPr/>
            <p:nvPr/>
          </p:nvSpPr>
          <p:spPr>
            <a:xfrm>
              <a:off x="5201960" y="3941167"/>
              <a:ext cx="135691" cy="91097"/>
            </a:xfrm>
            <a:custGeom>
              <a:avLst/>
              <a:gdLst/>
              <a:ahLst/>
              <a:cxnLst/>
              <a:rect l="l" t="t" r="r" b="b"/>
              <a:pathLst>
                <a:path w="4263" h="2862" extrusionOk="0">
                  <a:moveTo>
                    <a:pt x="4077" y="0"/>
                  </a:moveTo>
                  <a:cubicBezTo>
                    <a:pt x="4039" y="0"/>
                    <a:pt x="4000" y="12"/>
                    <a:pt x="3965" y="40"/>
                  </a:cubicBezTo>
                  <a:lnTo>
                    <a:pt x="2869" y="909"/>
                  </a:lnTo>
                  <a:lnTo>
                    <a:pt x="881" y="909"/>
                  </a:lnTo>
                  <a:cubicBezTo>
                    <a:pt x="810" y="909"/>
                    <a:pt x="750" y="957"/>
                    <a:pt x="714" y="1016"/>
                  </a:cubicBezTo>
                  <a:lnTo>
                    <a:pt x="36" y="2623"/>
                  </a:lnTo>
                  <a:cubicBezTo>
                    <a:pt x="0" y="2695"/>
                    <a:pt x="12" y="2778"/>
                    <a:pt x="72" y="2814"/>
                  </a:cubicBezTo>
                  <a:cubicBezTo>
                    <a:pt x="107" y="2850"/>
                    <a:pt x="155" y="2862"/>
                    <a:pt x="191" y="2862"/>
                  </a:cubicBezTo>
                  <a:cubicBezTo>
                    <a:pt x="226" y="2862"/>
                    <a:pt x="250" y="2850"/>
                    <a:pt x="286" y="2826"/>
                  </a:cubicBezTo>
                  <a:lnTo>
                    <a:pt x="1381" y="2171"/>
                  </a:lnTo>
                  <a:lnTo>
                    <a:pt x="1857" y="2171"/>
                  </a:lnTo>
                  <a:cubicBezTo>
                    <a:pt x="1953" y="2171"/>
                    <a:pt x="2036" y="2100"/>
                    <a:pt x="2036" y="1992"/>
                  </a:cubicBezTo>
                  <a:cubicBezTo>
                    <a:pt x="2036" y="1909"/>
                    <a:pt x="1965" y="1814"/>
                    <a:pt x="1857" y="1814"/>
                  </a:cubicBezTo>
                  <a:lnTo>
                    <a:pt x="1345" y="1814"/>
                  </a:lnTo>
                  <a:cubicBezTo>
                    <a:pt x="1310" y="1814"/>
                    <a:pt x="1286" y="1838"/>
                    <a:pt x="1250" y="1850"/>
                  </a:cubicBezTo>
                  <a:lnTo>
                    <a:pt x="572" y="2266"/>
                  </a:lnTo>
                  <a:lnTo>
                    <a:pt x="1000" y="1254"/>
                  </a:lnTo>
                  <a:lnTo>
                    <a:pt x="2953" y="1254"/>
                  </a:lnTo>
                  <a:cubicBezTo>
                    <a:pt x="2989" y="1254"/>
                    <a:pt x="3024" y="1242"/>
                    <a:pt x="3048" y="1207"/>
                  </a:cubicBezTo>
                  <a:lnTo>
                    <a:pt x="3584" y="778"/>
                  </a:lnTo>
                  <a:lnTo>
                    <a:pt x="3072" y="1814"/>
                  </a:lnTo>
                  <a:lnTo>
                    <a:pt x="2691" y="1814"/>
                  </a:lnTo>
                  <a:cubicBezTo>
                    <a:pt x="2608" y="1814"/>
                    <a:pt x="2512" y="1897"/>
                    <a:pt x="2512" y="1992"/>
                  </a:cubicBezTo>
                  <a:cubicBezTo>
                    <a:pt x="2512" y="2088"/>
                    <a:pt x="2596" y="2183"/>
                    <a:pt x="2691" y="2183"/>
                  </a:cubicBezTo>
                  <a:lnTo>
                    <a:pt x="3167" y="2183"/>
                  </a:lnTo>
                  <a:cubicBezTo>
                    <a:pt x="3227" y="2183"/>
                    <a:pt x="3286" y="2147"/>
                    <a:pt x="3322" y="2088"/>
                  </a:cubicBezTo>
                  <a:lnTo>
                    <a:pt x="4227" y="254"/>
                  </a:lnTo>
                  <a:cubicBezTo>
                    <a:pt x="4263" y="171"/>
                    <a:pt x="4227" y="64"/>
                    <a:pt x="4155" y="16"/>
                  </a:cubicBezTo>
                  <a:cubicBezTo>
                    <a:pt x="4131" y="6"/>
                    <a:pt x="4104" y="0"/>
                    <a:pt x="40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9" name="Google Shape;12169;p69"/>
          <p:cNvGrpSpPr/>
          <p:nvPr/>
        </p:nvGrpSpPr>
        <p:grpSpPr>
          <a:xfrm>
            <a:off x="5998919" y="3817349"/>
            <a:ext cx="345674" cy="345674"/>
            <a:chOff x="5998919" y="3817349"/>
            <a:chExt cx="345674" cy="345674"/>
          </a:xfrm>
          <a:solidFill>
            <a:schemeClr val="accent1"/>
          </a:solidFill>
        </p:grpSpPr>
        <p:sp>
          <p:nvSpPr>
            <p:cNvPr id="12170" name="Google Shape;12170;p69"/>
            <p:cNvSpPr/>
            <p:nvPr/>
          </p:nvSpPr>
          <p:spPr>
            <a:xfrm>
              <a:off x="5998919" y="3817349"/>
              <a:ext cx="345674" cy="345674"/>
            </a:xfrm>
            <a:custGeom>
              <a:avLst/>
              <a:gdLst/>
              <a:ahLst/>
              <a:cxnLst/>
              <a:rect l="l" t="t" r="r" b="b"/>
              <a:pathLst>
                <a:path w="10860" h="10860" extrusionOk="0">
                  <a:moveTo>
                    <a:pt x="5430" y="334"/>
                  </a:moveTo>
                  <a:cubicBezTo>
                    <a:pt x="8240" y="334"/>
                    <a:pt x="10514" y="2608"/>
                    <a:pt x="10514" y="5430"/>
                  </a:cubicBezTo>
                  <a:cubicBezTo>
                    <a:pt x="10514" y="8240"/>
                    <a:pt x="8240" y="10514"/>
                    <a:pt x="5430" y="10514"/>
                  </a:cubicBezTo>
                  <a:cubicBezTo>
                    <a:pt x="2608" y="10514"/>
                    <a:pt x="334" y="8240"/>
                    <a:pt x="334" y="5430"/>
                  </a:cubicBezTo>
                  <a:cubicBezTo>
                    <a:pt x="334" y="2608"/>
                    <a:pt x="2608" y="334"/>
                    <a:pt x="5430" y="334"/>
                  </a:cubicBezTo>
                  <a:close/>
                  <a:moveTo>
                    <a:pt x="5430" y="1"/>
                  </a:moveTo>
                  <a:cubicBezTo>
                    <a:pt x="3990" y="1"/>
                    <a:pt x="2608" y="560"/>
                    <a:pt x="1584" y="1584"/>
                  </a:cubicBezTo>
                  <a:cubicBezTo>
                    <a:pt x="561" y="2620"/>
                    <a:pt x="1" y="3989"/>
                    <a:pt x="1" y="5430"/>
                  </a:cubicBezTo>
                  <a:cubicBezTo>
                    <a:pt x="1" y="6871"/>
                    <a:pt x="561" y="8240"/>
                    <a:pt x="1584" y="9264"/>
                  </a:cubicBezTo>
                  <a:cubicBezTo>
                    <a:pt x="2620" y="10300"/>
                    <a:pt x="3990" y="10859"/>
                    <a:pt x="5430" y="10859"/>
                  </a:cubicBezTo>
                  <a:cubicBezTo>
                    <a:pt x="6871" y="10859"/>
                    <a:pt x="8240" y="10300"/>
                    <a:pt x="9264" y="9264"/>
                  </a:cubicBezTo>
                  <a:cubicBezTo>
                    <a:pt x="10300" y="8240"/>
                    <a:pt x="10859" y="6871"/>
                    <a:pt x="10859" y="5430"/>
                  </a:cubicBezTo>
                  <a:cubicBezTo>
                    <a:pt x="10859" y="3989"/>
                    <a:pt x="10300" y="2620"/>
                    <a:pt x="9264" y="1584"/>
                  </a:cubicBezTo>
                  <a:cubicBezTo>
                    <a:pt x="8240" y="560"/>
                    <a:pt x="6871"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69"/>
            <p:cNvSpPr/>
            <p:nvPr/>
          </p:nvSpPr>
          <p:spPr>
            <a:xfrm>
              <a:off x="6051980" y="3874579"/>
              <a:ext cx="240698" cy="231595"/>
            </a:xfrm>
            <a:custGeom>
              <a:avLst/>
              <a:gdLst/>
              <a:ahLst/>
              <a:cxnLst/>
              <a:rect l="l" t="t" r="r" b="b"/>
              <a:pathLst>
                <a:path w="7562" h="7276" extrusionOk="0">
                  <a:moveTo>
                    <a:pt x="1680" y="1"/>
                  </a:moveTo>
                  <a:cubicBezTo>
                    <a:pt x="1263" y="1"/>
                    <a:pt x="870" y="167"/>
                    <a:pt x="596" y="441"/>
                  </a:cubicBezTo>
                  <a:cubicBezTo>
                    <a:pt x="1" y="1036"/>
                    <a:pt x="1" y="2013"/>
                    <a:pt x="572" y="2608"/>
                  </a:cubicBezTo>
                  <a:cubicBezTo>
                    <a:pt x="477" y="2930"/>
                    <a:pt x="418" y="3275"/>
                    <a:pt x="418" y="3632"/>
                  </a:cubicBezTo>
                  <a:cubicBezTo>
                    <a:pt x="418" y="5489"/>
                    <a:pt x="1930" y="7013"/>
                    <a:pt x="3787" y="7013"/>
                  </a:cubicBezTo>
                  <a:cubicBezTo>
                    <a:pt x="4144" y="7013"/>
                    <a:pt x="4489" y="6954"/>
                    <a:pt x="4823" y="6847"/>
                  </a:cubicBezTo>
                  <a:cubicBezTo>
                    <a:pt x="5097" y="7132"/>
                    <a:pt x="5490" y="7275"/>
                    <a:pt x="5894" y="7275"/>
                  </a:cubicBezTo>
                  <a:cubicBezTo>
                    <a:pt x="6311" y="7275"/>
                    <a:pt x="6692" y="7109"/>
                    <a:pt x="6978" y="6835"/>
                  </a:cubicBezTo>
                  <a:cubicBezTo>
                    <a:pt x="7561" y="6239"/>
                    <a:pt x="7561" y="5263"/>
                    <a:pt x="6978" y="4656"/>
                  </a:cubicBezTo>
                  <a:cubicBezTo>
                    <a:pt x="7037" y="4454"/>
                    <a:pt x="7085" y="4239"/>
                    <a:pt x="7109" y="4013"/>
                  </a:cubicBezTo>
                  <a:cubicBezTo>
                    <a:pt x="7121" y="3918"/>
                    <a:pt x="7037" y="3822"/>
                    <a:pt x="6942" y="3822"/>
                  </a:cubicBezTo>
                  <a:cubicBezTo>
                    <a:pt x="6859" y="3822"/>
                    <a:pt x="6787" y="3882"/>
                    <a:pt x="6787" y="3977"/>
                  </a:cubicBezTo>
                  <a:cubicBezTo>
                    <a:pt x="6752" y="4192"/>
                    <a:pt x="6704" y="4418"/>
                    <a:pt x="6633" y="4632"/>
                  </a:cubicBezTo>
                  <a:cubicBezTo>
                    <a:pt x="6609" y="4692"/>
                    <a:pt x="6633" y="4763"/>
                    <a:pt x="6680" y="4811"/>
                  </a:cubicBezTo>
                  <a:lnTo>
                    <a:pt x="6740" y="4870"/>
                  </a:lnTo>
                  <a:cubicBezTo>
                    <a:pt x="7204" y="5323"/>
                    <a:pt x="7204" y="6097"/>
                    <a:pt x="6740" y="6561"/>
                  </a:cubicBezTo>
                  <a:cubicBezTo>
                    <a:pt x="6514" y="6787"/>
                    <a:pt x="6204" y="6918"/>
                    <a:pt x="5894" y="6918"/>
                  </a:cubicBezTo>
                  <a:cubicBezTo>
                    <a:pt x="5561" y="6918"/>
                    <a:pt x="5251" y="6787"/>
                    <a:pt x="5025" y="6549"/>
                  </a:cubicBezTo>
                  <a:lnTo>
                    <a:pt x="4978" y="6501"/>
                  </a:lnTo>
                  <a:cubicBezTo>
                    <a:pt x="4954" y="6478"/>
                    <a:pt x="4906" y="6454"/>
                    <a:pt x="4859" y="6454"/>
                  </a:cubicBezTo>
                  <a:cubicBezTo>
                    <a:pt x="4847" y="6454"/>
                    <a:pt x="4823" y="6454"/>
                    <a:pt x="4799" y="6478"/>
                  </a:cubicBezTo>
                  <a:cubicBezTo>
                    <a:pt x="4466" y="6597"/>
                    <a:pt x="4108" y="6656"/>
                    <a:pt x="3751" y="6656"/>
                  </a:cubicBezTo>
                  <a:cubicBezTo>
                    <a:pt x="2084" y="6620"/>
                    <a:pt x="739" y="5251"/>
                    <a:pt x="751" y="3584"/>
                  </a:cubicBezTo>
                  <a:cubicBezTo>
                    <a:pt x="751" y="3239"/>
                    <a:pt x="810" y="2918"/>
                    <a:pt x="929" y="2608"/>
                  </a:cubicBezTo>
                  <a:cubicBezTo>
                    <a:pt x="965" y="2549"/>
                    <a:pt x="929" y="2465"/>
                    <a:pt x="894" y="2429"/>
                  </a:cubicBezTo>
                  <a:lnTo>
                    <a:pt x="834" y="2370"/>
                  </a:lnTo>
                  <a:cubicBezTo>
                    <a:pt x="370" y="1906"/>
                    <a:pt x="370" y="1132"/>
                    <a:pt x="834" y="667"/>
                  </a:cubicBezTo>
                  <a:cubicBezTo>
                    <a:pt x="1049" y="441"/>
                    <a:pt x="1370" y="310"/>
                    <a:pt x="1680" y="310"/>
                  </a:cubicBezTo>
                  <a:cubicBezTo>
                    <a:pt x="2001" y="310"/>
                    <a:pt x="2323" y="441"/>
                    <a:pt x="2537" y="679"/>
                  </a:cubicBezTo>
                  <a:lnTo>
                    <a:pt x="2584" y="727"/>
                  </a:lnTo>
                  <a:cubicBezTo>
                    <a:pt x="2621" y="763"/>
                    <a:pt x="2671" y="779"/>
                    <a:pt x="2719" y="779"/>
                  </a:cubicBezTo>
                  <a:cubicBezTo>
                    <a:pt x="2734" y="779"/>
                    <a:pt x="2749" y="777"/>
                    <a:pt x="2763" y="774"/>
                  </a:cubicBezTo>
                  <a:cubicBezTo>
                    <a:pt x="3096" y="655"/>
                    <a:pt x="3430" y="596"/>
                    <a:pt x="3775" y="596"/>
                  </a:cubicBezTo>
                  <a:cubicBezTo>
                    <a:pt x="5299" y="596"/>
                    <a:pt x="6561" y="1727"/>
                    <a:pt x="6787" y="3203"/>
                  </a:cubicBezTo>
                  <a:cubicBezTo>
                    <a:pt x="6799" y="3287"/>
                    <a:pt x="6871" y="3346"/>
                    <a:pt x="6942" y="3346"/>
                  </a:cubicBezTo>
                  <a:cubicBezTo>
                    <a:pt x="7049" y="3346"/>
                    <a:pt x="7121" y="3263"/>
                    <a:pt x="7109" y="3156"/>
                  </a:cubicBezTo>
                  <a:cubicBezTo>
                    <a:pt x="6871" y="1513"/>
                    <a:pt x="5478" y="263"/>
                    <a:pt x="3775" y="263"/>
                  </a:cubicBezTo>
                  <a:cubicBezTo>
                    <a:pt x="3418" y="263"/>
                    <a:pt x="3073" y="322"/>
                    <a:pt x="2751" y="429"/>
                  </a:cubicBezTo>
                  <a:cubicBezTo>
                    <a:pt x="2465" y="143"/>
                    <a:pt x="2084" y="1"/>
                    <a:pt x="1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69"/>
            <p:cNvSpPr/>
            <p:nvPr/>
          </p:nvSpPr>
          <p:spPr>
            <a:xfrm>
              <a:off x="6116786" y="3928404"/>
              <a:ext cx="109941" cy="123946"/>
            </a:xfrm>
            <a:custGeom>
              <a:avLst/>
              <a:gdLst/>
              <a:ahLst/>
              <a:cxnLst/>
              <a:rect l="l" t="t" r="r" b="b"/>
              <a:pathLst>
                <a:path w="3454" h="3894" extrusionOk="0">
                  <a:moveTo>
                    <a:pt x="2322" y="1131"/>
                  </a:moveTo>
                  <a:cubicBezTo>
                    <a:pt x="2334" y="1227"/>
                    <a:pt x="2382" y="1310"/>
                    <a:pt x="2442" y="1393"/>
                  </a:cubicBezTo>
                  <a:cubicBezTo>
                    <a:pt x="2346" y="1369"/>
                    <a:pt x="2263" y="1369"/>
                    <a:pt x="2180" y="1369"/>
                  </a:cubicBezTo>
                  <a:lnTo>
                    <a:pt x="1275" y="1369"/>
                  </a:lnTo>
                  <a:cubicBezTo>
                    <a:pt x="1215" y="1369"/>
                    <a:pt x="1156" y="1334"/>
                    <a:pt x="1156" y="1250"/>
                  </a:cubicBezTo>
                  <a:cubicBezTo>
                    <a:pt x="1156" y="1191"/>
                    <a:pt x="1203" y="1131"/>
                    <a:pt x="1275" y="1131"/>
                  </a:cubicBezTo>
                  <a:close/>
                  <a:moveTo>
                    <a:pt x="1013" y="2489"/>
                  </a:moveTo>
                  <a:lnTo>
                    <a:pt x="1013" y="2489"/>
                  </a:lnTo>
                  <a:cubicBezTo>
                    <a:pt x="1096" y="2501"/>
                    <a:pt x="1191" y="2501"/>
                    <a:pt x="1263" y="2501"/>
                  </a:cubicBezTo>
                  <a:lnTo>
                    <a:pt x="2168" y="2501"/>
                  </a:lnTo>
                  <a:cubicBezTo>
                    <a:pt x="2227" y="2501"/>
                    <a:pt x="2287" y="2548"/>
                    <a:pt x="2287" y="2620"/>
                  </a:cubicBezTo>
                  <a:cubicBezTo>
                    <a:pt x="2287" y="2691"/>
                    <a:pt x="2251" y="2739"/>
                    <a:pt x="2168" y="2739"/>
                  </a:cubicBezTo>
                  <a:lnTo>
                    <a:pt x="1132" y="2739"/>
                  </a:lnTo>
                  <a:cubicBezTo>
                    <a:pt x="1120" y="2655"/>
                    <a:pt x="1072" y="2560"/>
                    <a:pt x="1013" y="2489"/>
                  </a:cubicBezTo>
                  <a:close/>
                  <a:moveTo>
                    <a:pt x="1275" y="0"/>
                  </a:moveTo>
                  <a:cubicBezTo>
                    <a:pt x="572" y="0"/>
                    <a:pt x="13" y="560"/>
                    <a:pt x="1" y="1250"/>
                  </a:cubicBezTo>
                  <a:cubicBezTo>
                    <a:pt x="1" y="1691"/>
                    <a:pt x="203" y="2072"/>
                    <a:pt x="537" y="2298"/>
                  </a:cubicBezTo>
                  <a:cubicBezTo>
                    <a:pt x="239" y="2310"/>
                    <a:pt x="1" y="2560"/>
                    <a:pt x="1" y="2858"/>
                  </a:cubicBezTo>
                  <a:cubicBezTo>
                    <a:pt x="1" y="3429"/>
                    <a:pt x="453" y="3894"/>
                    <a:pt x="1025" y="3894"/>
                  </a:cubicBezTo>
                  <a:lnTo>
                    <a:pt x="2144" y="3894"/>
                  </a:lnTo>
                  <a:cubicBezTo>
                    <a:pt x="2846" y="3894"/>
                    <a:pt x="3406" y="3334"/>
                    <a:pt x="3418" y="2643"/>
                  </a:cubicBezTo>
                  <a:cubicBezTo>
                    <a:pt x="3454" y="2203"/>
                    <a:pt x="3227" y="1822"/>
                    <a:pt x="2906" y="1596"/>
                  </a:cubicBezTo>
                  <a:cubicBezTo>
                    <a:pt x="3204" y="1584"/>
                    <a:pt x="3442" y="1334"/>
                    <a:pt x="3442" y="1036"/>
                  </a:cubicBezTo>
                  <a:cubicBezTo>
                    <a:pt x="3442" y="465"/>
                    <a:pt x="2977" y="0"/>
                    <a:pt x="2406" y="0"/>
                  </a:cubicBezTo>
                  <a:lnTo>
                    <a:pt x="2203" y="0"/>
                  </a:lnTo>
                  <a:cubicBezTo>
                    <a:pt x="2108" y="0"/>
                    <a:pt x="2025" y="84"/>
                    <a:pt x="2025" y="179"/>
                  </a:cubicBezTo>
                  <a:cubicBezTo>
                    <a:pt x="2025" y="274"/>
                    <a:pt x="2096" y="357"/>
                    <a:pt x="2203" y="357"/>
                  </a:cubicBezTo>
                  <a:lnTo>
                    <a:pt x="2406" y="357"/>
                  </a:lnTo>
                  <a:cubicBezTo>
                    <a:pt x="2775" y="357"/>
                    <a:pt x="3096" y="655"/>
                    <a:pt x="3096" y="1036"/>
                  </a:cubicBezTo>
                  <a:cubicBezTo>
                    <a:pt x="3096" y="1167"/>
                    <a:pt x="3001" y="1274"/>
                    <a:pt x="2870" y="1274"/>
                  </a:cubicBezTo>
                  <a:cubicBezTo>
                    <a:pt x="2739" y="1274"/>
                    <a:pt x="2632" y="1167"/>
                    <a:pt x="2632" y="1048"/>
                  </a:cubicBezTo>
                  <a:cubicBezTo>
                    <a:pt x="2632" y="917"/>
                    <a:pt x="2525" y="822"/>
                    <a:pt x="2394" y="822"/>
                  </a:cubicBezTo>
                  <a:lnTo>
                    <a:pt x="1263" y="822"/>
                  </a:lnTo>
                  <a:cubicBezTo>
                    <a:pt x="1013" y="822"/>
                    <a:pt x="798" y="1012"/>
                    <a:pt x="798" y="1274"/>
                  </a:cubicBezTo>
                  <a:cubicBezTo>
                    <a:pt x="787" y="1524"/>
                    <a:pt x="1001" y="1750"/>
                    <a:pt x="1263" y="1750"/>
                  </a:cubicBezTo>
                  <a:lnTo>
                    <a:pt x="2156" y="1750"/>
                  </a:lnTo>
                  <a:cubicBezTo>
                    <a:pt x="2668" y="1750"/>
                    <a:pt x="3084" y="2131"/>
                    <a:pt x="3096" y="2643"/>
                  </a:cubicBezTo>
                  <a:cubicBezTo>
                    <a:pt x="3108" y="3155"/>
                    <a:pt x="2692" y="3572"/>
                    <a:pt x="2192" y="3572"/>
                  </a:cubicBezTo>
                  <a:lnTo>
                    <a:pt x="1037" y="3572"/>
                  </a:lnTo>
                  <a:cubicBezTo>
                    <a:pt x="668" y="3572"/>
                    <a:pt x="358" y="3274"/>
                    <a:pt x="358" y="2905"/>
                  </a:cubicBezTo>
                  <a:cubicBezTo>
                    <a:pt x="358" y="2774"/>
                    <a:pt x="441" y="2667"/>
                    <a:pt x="584" y="2667"/>
                  </a:cubicBezTo>
                  <a:cubicBezTo>
                    <a:pt x="715" y="2667"/>
                    <a:pt x="822" y="2774"/>
                    <a:pt x="822" y="2893"/>
                  </a:cubicBezTo>
                  <a:cubicBezTo>
                    <a:pt x="822" y="3024"/>
                    <a:pt x="918" y="3120"/>
                    <a:pt x="1060" y="3120"/>
                  </a:cubicBezTo>
                  <a:lnTo>
                    <a:pt x="2180" y="3120"/>
                  </a:lnTo>
                  <a:cubicBezTo>
                    <a:pt x="2442" y="3120"/>
                    <a:pt x="2644" y="2917"/>
                    <a:pt x="2644" y="2667"/>
                  </a:cubicBezTo>
                  <a:cubicBezTo>
                    <a:pt x="2656" y="2417"/>
                    <a:pt x="2453" y="2191"/>
                    <a:pt x="2180" y="2191"/>
                  </a:cubicBezTo>
                  <a:lnTo>
                    <a:pt x="1287" y="2191"/>
                  </a:lnTo>
                  <a:cubicBezTo>
                    <a:pt x="787" y="2191"/>
                    <a:pt x="370" y="1810"/>
                    <a:pt x="358" y="1298"/>
                  </a:cubicBezTo>
                  <a:cubicBezTo>
                    <a:pt x="346" y="774"/>
                    <a:pt x="763" y="357"/>
                    <a:pt x="1263" y="357"/>
                  </a:cubicBezTo>
                  <a:lnTo>
                    <a:pt x="1346" y="357"/>
                  </a:lnTo>
                  <a:cubicBezTo>
                    <a:pt x="1441" y="357"/>
                    <a:pt x="1525" y="286"/>
                    <a:pt x="1525" y="179"/>
                  </a:cubicBezTo>
                  <a:cubicBezTo>
                    <a:pt x="1525" y="96"/>
                    <a:pt x="1453" y="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3" name="Google Shape;12173;p69"/>
          <p:cNvGrpSpPr/>
          <p:nvPr/>
        </p:nvGrpSpPr>
        <p:grpSpPr>
          <a:xfrm>
            <a:off x="4201447" y="3817349"/>
            <a:ext cx="346024" cy="345674"/>
            <a:chOff x="4201447" y="3817349"/>
            <a:chExt cx="346024" cy="345674"/>
          </a:xfrm>
          <a:solidFill>
            <a:schemeClr val="accent1"/>
          </a:solidFill>
        </p:grpSpPr>
        <p:sp>
          <p:nvSpPr>
            <p:cNvPr id="12174" name="Google Shape;12174;p69"/>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69"/>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6" name="Google Shape;12176;p69"/>
          <p:cNvGrpSpPr/>
          <p:nvPr/>
        </p:nvGrpSpPr>
        <p:grpSpPr>
          <a:xfrm>
            <a:off x="4650919" y="3817349"/>
            <a:ext cx="346024" cy="345674"/>
            <a:chOff x="4650919" y="3817349"/>
            <a:chExt cx="346024" cy="345674"/>
          </a:xfrm>
          <a:solidFill>
            <a:schemeClr val="accent1"/>
          </a:solidFill>
        </p:grpSpPr>
        <p:sp>
          <p:nvSpPr>
            <p:cNvPr id="12177" name="Google Shape;12177;p69"/>
            <p:cNvSpPr/>
            <p:nvPr/>
          </p:nvSpPr>
          <p:spPr>
            <a:xfrm>
              <a:off x="4650919" y="3817349"/>
              <a:ext cx="346024" cy="345674"/>
            </a:xfrm>
            <a:custGeom>
              <a:avLst/>
              <a:gdLst/>
              <a:ahLst/>
              <a:cxnLst/>
              <a:rect l="l" t="t" r="r" b="b"/>
              <a:pathLst>
                <a:path w="10871" h="10860" extrusionOk="0">
                  <a:moveTo>
                    <a:pt x="5442" y="334"/>
                  </a:moveTo>
                  <a:cubicBezTo>
                    <a:pt x="8251" y="334"/>
                    <a:pt x="10526" y="2608"/>
                    <a:pt x="10526" y="5430"/>
                  </a:cubicBezTo>
                  <a:cubicBezTo>
                    <a:pt x="10526" y="8240"/>
                    <a:pt x="8240" y="10514"/>
                    <a:pt x="5442" y="10514"/>
                  </a:cubicBezTo>
                  <a:cubicBezTo>
                    <a:pt x="2620" y="10514"/>
                    <a:pt x="346" y="8240"/>
                    <a:pt x="346" y="5430"/>
                  </a:cubicBezTo>
                  <a:cubicBezTo>
                    <a:pt x="346" y="2608"/>
                    <a:pt x="2620" y="334"/>
                    <a:pt x="5442" y="334"/>
                  </a:cubicBezTo>
                  <a:close/>
                  <a:moveTo>
                    <a:pt x="5442" y="1"/>
                  </a:moveTo>
                  <a:cubicBezTo>
                    <a:pt x="3989" y="1"/>
                    <a:pt x="2620" y="560"/>
                    <a:pt x="1596" y="1584"/>
                  </a:cubicBezTo>
                  <a:cubicBezTo>
                    <a:pt x="572" y="2620"/>
                    <a:pt x="0" y="3989"/>
                    <a:pt x="0" y="5430"/>
                  </a:cubicBezTo>
                  <a:cubicBezTo>
                    <a:pt x="0" y="6871"/>
                    <a:pt x="572" y="8240"/>
                    <a:pt x="1596" y="9264"/>
                  </a:cubicBezTo>
                  <a:cubicBezTo>
                    <a:pt x="2620" y="10300"/>
                    <a:pt x="3989" y="10859"/>
                    <a:pt x="5442"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69"/>
            <p:cNvSpPr/>
            <p:nvPr/>
          </p:nvSpPr>
          <p:spPr>
            <a:xfrm>
              <a:off x="4701305" y="3867386"/>
              <a:ext cx="244486" cy="242958"/>
            </a:xfrm>
            <a:custGeom>
              <a:avLst/>
              <a:gdLst/>
              <a:ahLst/>
              <a:cxnLst/>
              <a:rect l="l" t="t" r="r" b="b"/>
              <a:pathLst>
                <a:path w="7681" h="7633" extrusionOk="0">
                  <a:moveTo>
                    <a:pt x="3835" y="0"/>
                  </a:moveTo>
                  <a:cubicBezTo>
                    <a:pt x="1727" y="0"/>
                    <a:pt x="13" y="1715"/>
                    <a:pt x="13" y="3822"/>
                  </a:cubicBezTo>
                  <a:cubicBezTo>
                    <a:pt x="13" y="4418"/>
                    <a:pt x="144" y="5001"/>
                    <a:pt x="418" y="5537"/>
                  </a:cubicBezTo>
                  <a:lnTo>
                    <a:pt x="25" y="6501"/>
                  </a:lnTo>
                  <a:cubicBezTo>
                    <a:pt x="1" y="6585"/>
                    <a:pt x="13" y="6656"/>
                    <a:pt x="84" y="6704"/>
                  </a:cubicBezTo>
                  <a:cubicBezTo>
                    <a:pt x="120" y="6727"/>
                    <a:pt x="156" y="6727"/>
                    <a:pt x="191" y="6727"/>
                  </a:cubicBezTo>
                  <a:lnTo>
                    <a:pt x="1370" y="6727"/>
                  </a:lnTo>
                  <a:cubicBezTo>
                    <a:pt x="2061" y="7323"/>
                    <a:pt x="2942" y="7632"/>
                    <a:pt x="3847" y="7632"/>
                  </a:cubicBezTo>
                  <a:cubicBezTo>
                    <a:pt x="5966" y="7632"/>
                    <a:pt x="7680" y="5930"/>
                    <a:pt x="7680" y="3810"/>
                  </a:cubicBezTo>
                  <a:cubicBezTo>
                    <a:pt x="7680" y="3096"/>
                    <a:pt x="7454" y="2394"/>
                    <a:pt x="7085" y="1798"/>
                  </a:cubicBezTo>
                  <a:cubicBezTo>
                    <a:pt x="7052" y="1752"/>
                    <a:pt x="6997" y="1727"/>
                    <a:pt x="6940" y="1727"/>
                  </a:cubicBezTo>
                  <a:cubicBezTo>
                    <a:pt x="6894" y="1727"/>
                    <a:pt x="6848" y="1743"/>
                    <a:pt x="6811" y="1774"/>
                  </a:cubicBezTo>
                  <a:cubicBezTo>
                    <a:pt x="6752" y="1834"/>
                    <a:pt x="6752" y="1917"/>
                    <a:pt x="6787" y="1977"/>
                  </a:cubicBezTo>
                  <a:cubicBezTo>
                    <a:pt x="7133" y="2513"/>
                    <a:pt x="7323" y="3156"/>
                    <a:pt x="7323" y="3846"/>
                  </a:cubicBezTo>
                  <a:cubicBezTo>
                    <a:pt x="7323" y="5763"/>
                    <a:pt x="5764" y="7323"/>
                    <a:pt x="3835" y="7323"/>
                  </a:cubicBezTo>
                  <a:cubicBezTo>
                    <a:pt x="2989" y="7323"/>
                    <a:pt x="2168" y="7013"/>
                    <a:pt x="1537" y="6442"/>
                  </a:cubicBezTo>
                  <a:cubicBezTo>
                    <a:pt x="1501" y="6418"/>
                    <a:pt x="1453" y="6406"/>
                    <a:pt x="1418" y="6406"/>
                  </a:cubicBezTo>
                  <a:lnTo>
                    <a:pt x="430" y="6406"/>
                  </a:lnTo>
                  <a:lnTo>
                    <a:pt x="763" y="5596"/>
                  </a:lnTo>
                  <a:cubicBezTo>
                    <a:pt x="775" y="5549"/>
                    <a:pt x="775" y="5489"/>
                    <a:pt x="763" y="5453"/>
                  </a:cubicBezTo>
                  <a:cubicBezTo>
                    <a:pt x="489" y="4953"/>
                    <a:pt x="358" y="4394"/>
                    <a:pt x="358" y="3822"/>
                  </a:cubicBezTo>
                  <a:cubicBezTo>
                    <a:pt x="358" y="1905"/>
                    <a:pt x="1918" y="346"/>
                    <a:pt x="3835" y="346"/>
                  </a:cubicBezTo>
                  <a:cubicBezTo>
                    <a:pt x="4787" y="346"/>
                    <a:pt x="5656" y="727"/>
                    <a:pt x="6276" y="1346"/>
                  </a:cubicBezTo>
                  <a:cubicBezTo>
                    <a:pt x="6305" y="1376"/>
                    <a:pt x="6350" y="1390"/>
                    <a:pt x="6395" y="1390"/>
                  </a:cubicBezTo>
                  <a:cubicBezTo>
                    <a:pt x="6439" y="1390"/>
                    <a:pt x="6484" y="1376"/>
                    <a:pt x="6514" y="1346"/>
                  </a:cubicBezTo>
                  <a:cubicBezTo>
                    <a:pt x="6573" y="1262"/>
                    <a:pt x="6573" y="1167"/>
                    <a:pt x="6514" y="1108"/>
                  </a:cubicBezTo>
                  <a:cubicBezTo>
                    <a:pt x="5835" y="417"/>
                    <a:pt x="4882" y="0"/>
                    <a:pt x="3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69"/>
            <p:cNvSpPr/>
            <p:nvPr/>
          </p:nvSpPr>
          <p:spPr>
            <a:xfrm>
              <a:off x="4749464" y="3911534"/>
              <a:ext cx="153134" cy="151065"/>
            </a:xfrm>
            <a:custGeom>
              <a:avLst/>
              <a:gdLst/>
              <a:ahLst/>
              <a:cxnLst/>
              <a:rect l="l" t="t" r="r" b="b"/>
              <a:pathLst>
                <a:path w="4811" h="4746" extrusionOk="0">
                  <a:moveTo>
                    <a:pt x="1384" y="0"/>
                  </a:moveTo>
                  <a:cubicBezTo>
                    <a:pt x="1342" y="0"/>
                    <a:pt x="1304" y="18"/>
                    <a:pt x="1274" y="54"/>
                  </a:cubicBezTo>
                  <a:lnTo>
                    <a:pt x="274" y="1054"/>
                  </a:lnTo>
                  <a:cubicBezTo>
                    <a:pt x="36" y="1292"/>
                    <a:pt x="0" y="1661"/>
                    <a:pt x="202" y="1935"/>
                  </a:cubicBezTo>
                  <a:cubicBezTo>
                    <a:pt x="619" y="2495"/>
                    <a:pt x="1072" y="3031"/>
                    <a:pt x="1572" y="3531"/>
                  </a:cubicBezTo>
                  <a:cubicBezTo>
                    <a:pt x="1601" y="3560"/>
                    <a:pt x="1646" y="3575"/>
                    <a:pt x="1691" y="3575"/>
                  </a:cubicBezTo>
                  <a:cubicBezTo>
                    <a:pt x="1735" y="3575"/>
                    <a:pt x="1780" y="3560"/>
                    <a:pt x="1810" y="3531"/>
                  </a:cubicBezTo>
                  <a:cubicBezTo>
                    <a:pt x="1881" y="3447"/>
                    <a:pt x="1869" y="3352"/>
                    <a:pt x="1810" y="3293"/>
                  </a:cubicBezTo>
                  <a:cubicBezTo>
                    <a:pt x="1310" y="2816"/>
                    <a:pt x="869" y="2304"/>
                    <a:pt x="464" y="1745"/>
                  </a:cubicBezTo>
                  <a:cubicBezTo>
                    <a:pt x="381" y="1602"/>
                    <a:pt x="393" y="1423"/>
                    <a:pt x="500" y="1304"/>
                  </a:cubicBezTo>
                  <a:lnTo>
                    <a:pt x="1369" y="435"/>
                  </a:lnTo>
                  <a:lnTo>
                    <a:pt x="2107" y="1161"/>
                  </a:lnTo>
                  <a:lnTo>
                    <a:pt x="1750" y="1518"/>
                  </a:lnTo>
                  <a:cubicBezTo>
                    <a:pt x="1703" y="1566"/>
                    <a:pt x="1691" y="1638"/>
                    <a:pt x="1703" y="1697"/>
                  </a:cubicBezTo>
                  <a:cubicBezTo>
                    <a:pt x="1941" y="2400"/>
                    <a:pt x="2405" y="2876"/>
                    <a:pt x="3096" y="3090"/>
                  </a:cubicBezTo>
                  <a:cubicBezTo>
                    <a:pt x="3112" y="3097"/>
                    <a:pt x="3131" y="3100"/>
                    <a:pt x="3150" y="3100"/>
                  </a:cubicBezTo>
                  <a:cubicBezTo>
                    <a:pt x="3198" y="3100"/>
                    <a:pt x="3248" y="3080"/>
                    <a:pt x="3274" y="3054"/>
                  </a:cubicBezTo>
                  <a:lnTo>
                    <a:pt x="3631" y="2697"/>
                  </a:lnTo>
                  <a:lnTo>
                    <a:pt x="4370" y="3423"/>
                  </a:lnTo>
                  <a:lnTo>
                    <a:pt x="3489" y="4305"/>
                  </a:lnTo>
                  <a:cubicBezTo>
                    <a:pt x="3424" y="4369"/>
                    <a:pt x="3343" y="4402"/>
                    <a:pt x="3261" y="4402"/>
                  </a:cubicBezTo>
                  <a:cubicBezTo>
                    <a:pt x="3191" y="4402"/>
                    <a:pt x="3120" y="4378"/>
                    <a:pt x="3060" y="4328"/>
                  </a:cubicBezTo>
                  <a:cubicBezTo>
                    <a:pt x="2834" y="4162"/>
                    <a:pt x="2607" y="4007"/>
                    <a:pt x="2405" y="3828"/>
                  </a:cubicBezTo>
                  <a:cubicBezTo>
                    <a:pt x="2368" y="3801"/>
                    <a:pt x="2330" y="3789"/>
                    <a:pt x="2295" y="3789"/>
                  </a:cubicBezTo>
                  <a:cubicBezTo>
                    <a:pt x="2251" y="3789"/>
                    <a:pt x="2212" y="3807"/>
                    <a:pt x="2179" y="3840"/>
                  </a:cubicBezTo>
                  <a:cubicBezTo>
                    <a:pt x="2107" y="3912"/>
                    <a:pt x="2119" y="4031"/>
                    <a:pt x="2191" y="4090"/>
                  </a:cubicBezTo>
                  <a:cubicBezTo>
                    <a:pt x="2417" y="4269"/>
                    <a:pt x="2643" y="4447"/>
                    <a:pt x="2858" y="4614"/>
                  </a:cubicBezTo>
                  <a:cubicBezTo>
                    <a:pt x="2977" y="4697"/>
                    <a:pt x="3119" y="4745"/>
                    <a:pt x="3250" y="4745"/>
                  </a:cubicBezTo>
                  <a:cubicBezTo>
                    <a:pt x="3429" y="4745"/>
                    <a:pt x="3596" y="4674"/>
                    <a:pt x="3727" y="4555"/>
                  </a:cubicBezTo>
                  <a:lnTo>
                    <a:pt x="4727" y="3554"/>
                  </a:lnTo>
                  <a:cubicBezTo>
                    <a:pt x="4798" y="3495"/>
                    <a:pt x="4810" y="3423"/>
                    <a:pt x="4786" y="3352"/>
                  </a:cubicBezTo>
                  <a:cubicBezTo>
                    <a:pt x="4763" y="3328"/>
                    <a:pt x="4751" y="3304"/>
                    <a:pt x="4739" y="3293"/>
                  </a:cubicBezTo>
                  <a:lnTo>
                    <a:pt x="3774" y="2316"/>
                  </a:lnTo>
                  <a:cubicBezTo>
                    <a:pt x="3733" y="2280"/>
                    <a:pt x="3688" y="2263"/>
                    <a:pt x="3646" y="2263"/>
                  </a:cubicBezTo>
                  <a:cubicBezTo>
                    <a:pt x="3605" y="2263"/>
                    <a:pt x="3566" y="2280"/>
                    <a:pt x="3536" y="2316"/>
                  </a:cubicBezTo>
                  <a:lnTo>
                    <a:pt x="3131" y="2721"/>
                  </a:lnTo>
                  <a:cubicBezTo>
                    <a:pt x="2619" y="2531"/>
                    <a:pt x="2286" y="2185"/>
                    <a:pt x="2072" y="1661"/>
                  </a:cubicBezTo>
                  <a:lnTo>
                    <a:pt x="2477" y="1268"/>
                  </a:lnTo>
                  <a:cubicBezTo>
                    <a:pt x="2548" y="1185"/>
                    <a:pt x="2548" y="1090"/>
                    <a:pt x="2477" y="1030"/>
                  </a:cubicBezTo>
                  <a:lnTo>
                    <a:pt x="1512" y="54"/>
                  </a:lnTo>
                  <a:cubicBezTo>
                    <a:pt x="1470" y="18"/>
                    <a:pt x="1426" y="0"/>
                    <a:pt x="13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0" name="Google Shape;12180;p69"/>
          <p:cNvGrpSpPr/>
          <p:nvPr/>
        </p:nvGrpSpPr>
        <p:grpSpPr>
          <a:xfrm>
            <a:off x="5549861" y="3817349"/>
            <a:ext cx="345642" cy="345674"/>
            <a:chOff x="5549861" y="3817349"/>
            <a:chExt cx="345642" cy="345674"/>
          </a:xfrm>
          <a:solidFill>
            <a:schemeClr val="accent1"/>
          </a:solidFill>
        </p:grpSpPr>
        <p:sp>
          <p:nvSpPr>
            <p:cNvPr id="12181" name="Google Shape;12181;p69"/>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69"/>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69"/>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4" name="Google Shape;12184;p69"/>
          <p:cNvGrpSpPr/>
          <p:nvPr/>
        </p:nvGrpSpPr>
        <p:grpSpPr>
          <a:xfrm>
            <a:off x="1306445" y="3397829"/>
            <a:ext cx="367255" cy="269855"/>
            <a:chOff x="1306445" y="3397829"/>
            <a:chExt cx="367255" cy="269855"/>
          </a:xfrm>
          <a:solidFill>
            <a:schemeClr val="accent1"/>
          </a:solidFill>
        </p:grpSpPr>
        <p:sp>
          <p:nvSpPr>
            <p:cNvPr id="12185" name="Google Shape;12185;p69"/>
            <p:cNvSpPr/>
            <p:nvPr/>
          </p:nvSpPr>
          <p:spPr>
            <a:xfrm>
              <a:off x="1588395" y="3513054"/>
              <a:ext cx="45517" cy="16297"/>
            </a:xfrm>
            <a:custGeom>
              <a:avLst/>
              <a:gdLst/>
              <a:ahLst/>
              <a:cxnLst/>
              <a:rect l="l" t="t" r="r" b="b"/>
              <a:pathLst>
                <a:path w="1430" h="512" extrusionOk="0">
                  <a:moveTo>
                    <a:pt x="168" y="0"/>
                  </a:moveTo>
                  <a:cubicBezTo>
                    <a:pt x="72" y="0"/>
                    <a:pt x="1" y="71"/>
                    <a:pt x="1" y="167"/>
                  </a:cubicBezTo>
                  <a:cubicBezTo>
                    <a:pt x="1" y="250"/>
                    <a:pt x="72" y="333"/>
                    <a:pt x="168" y="333"/>
                  </a:cubicBezTo>
                  <a:cubicBezTo>
                    <a:pt x="358" y="333"/>
                    <a:pt x="906" y="357"/>
                    <a:pt x="1180" y="488"/>
                  </a:cubicBezTo>
                  <a:cubicBezTo>
                    <a:pt x="1204" y="512"/>
                    <a:pt x="1227" y="512"/>
                    <a:pt x="1251" y="512"/>
                  </a:cubicBezTo>
                  <a:cubicBezTo>
                    <a:pt x="1311" y="512"/>
                    <a:pt x="1370" y="476"/>
                    <a:pt x="1406" y="417"/>
                  </a:cubicBezTo>
                  <a:cubicBezTo>
                    <a:pt x="1430" y="333"/>
                    <a:pt x="1406" y="226"/>
                    <a:pt x="1323" y="191"/>
                  </a:cubicBezTo>
                  <a:cubicBezTo>
                    <a:pt x="942" y="0"/>
                    <a:pt x="19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69"/>
            <p:cNvSpPr/>
            <p:nvPr/>
          </p:nvSpPr>
          <p:spPr>
            <a:xfrm>
              <a:off x="1306445" y="3397829"/>
              <a:ext cx="367255" cy="269091"/>
            </a:xfrm>
            <a:custGeom>
              <a:avLst/>
              <a:gdLst/>
              <a:ahLst/>
              <a:cxnLst/>
              <a:rect l="l" t="t" r="r" b="b"/>
              <a:pathLst>
                <a:path w="11538" h="8454" extrusionOk="0">
                  <a:moveTo>
                    <a:pt x="7573" y="334"/>
                  </a:moveTo>
                  <a:lnTo>
                    <a:pt x="7573" y="1965"/>
                  </a:lnTo>
                  <a:cubicBezTo>
                    <a:pt x="7573" y="2227"/>
                    <a:pt x="7525" y="2465"/>
                    <a:pt x="7418" y="2679"/>
                  </a:cubicBezTo>
                  <a:cubicBezTo>
                    <a:pt x="7395" y="2715"/>
                    <a:pt x="7395" y="2727"/>
                    <a:pt x="7395" y="2763"/>
                  </a:cubicBezTo>
                  <a:lnTo>
                    <a:pt x="7395" y="3239"/>
                  </a:lnTo>
                  <a:cubicBezTo>
                    <a:pt x="7395" y="3691"/>
                    <a:pt x="7216" y="4108"/>
                    <a:pt x="6883" y="4442"/>
                  </a:cubicBezTo>
                  <a:cubicBezTo>
                    <a:pt x="6835" y="4489"/>
                    <a:pt x="6787" y="4513"/>
                    <a:pt x="6740" y="4549"/>
                  </a:cubicBezTo>
                  <a:cubicBezTo>
                    <a:pt x="6466" y="4759"/>
                    <a:pt x="6137" y="4876"/>
                    <a:pt x="5785" y="4876"/>
                  </a:cubicBezTo>
                  <a:cubicBezTo>
                    <a:pt x="5739" y="4876"/>
                    <a:pt x="5692" y="4874"/>
                    <a:pt x="5644" y="4870"/>
                  </a:cubicBezTo>
                  <a:cubicBezTo>
                    <a:pt x="4787" y="4823"/>
                    <a:pt x="4108" y="4072"/>
                    <a:pt x="4108" y="3180"/>
                  </a:cubicBezTo>
                  <a:lnTo>
                    <a:pt x="4108" y="2763"/>
                  </a:lnTo>
                  <a:cubicBezTo>
                    <a:pt x="4108" y="2727"/>
                    <a:pt x="4108" y="2715"/>
                    <a:pt x="4096" y="2679"/>
                  </a:cubicBezTo>
                  <a:cubicBezTo>
                    <a:pt x="3989" y="2465"/>
                    <a:pt x="3930" y="2227"/>
                    <a:pt x="3930" y="1965"/>
                  </a:cubicBezTo>
                  <a:lnTo>
                    <a:pt x="3930" y="1608"/>
                  </a:lnTo>
                  <a:cubicBezTo>
                    <a:pt x="3930" y="917"/>
                    <a:pt x="4513" y="334"/>
                    <a:pt x="5216" y="334"/>
                  </a:cubicBezTo>
                  <a:close/>
                  <a:moveTo>
                    <a:pt x="1763" y="3025"/>
                  </a:moveTo>
                  <a:cubicBezTo>
                    <a:pt x="2049" y="3025"/>
                    <a:pt x="2311" y="3144"/>
                    <a:pt x="2525" y="3358"/>
                  </a:cubicBezTo>
                  <a:cubicBezTo>
                    <a:pt x="2715" y="3561"/>
                    <a:pt x="2846" y="3846"/>
                    <a:pt x="2858" y="4144"/>
                  </a:cubicBezTo>
                  <a:cubicBezTo>
                    <a:pt x="2858" y="4227"/>
                    <a:pt x="2882" y="4346"/>
                    <a:pt x="2882" y="4465"/>
                  </a:cubicBezTo>
                  <a:lnTo>
                    <a:pt x="2882" y="4501"/>
                  </a:lnTo>
                  <a:cubicBezTo>
                    <a:pt x="2703" y="4215"/>
                    <a:pt x="2406" y="4013"/>
                    <a:pt x="2049" y="3894"/>
                  </a:cubicBezTo>
                  <a:cubicBezTo>
                    <a:pt x="1703" y="3787"/>
                    <a:pt x="1406" y="3787"/>
                    <a:pt x="1406" y="3787"/>
                  </a:cubicBezTo>
                  <a:cubicBezTo>
                    <a:pt x="1358" y="3787"/>
                    <a:pt x="1310" y="3799"/>
                    <a:pt x="1287" y="3834"/>
                  </a:cubicBezTo>
                  <a:lnTo>
                    <a:pt x="977" y="4144"/>
                  </a:lnTo>
                  <a:cubicBezTo>
                    <a:pt x="918" y="4215"/>
                    <a:pt x="918" y="4323"/>
                    <a:pt x="977" y="4382"/>
                  </a:cubicBezTo>
                  <a:cubicBezTo>
                    <a:pt x="1013" y="4412"/>
                    <a:pt x="1057" y="4427"/>
                    <a:pt x="1101" y="4427"/>
                  </a:cubicBezTo>
                  <a:cubicBezTo>
                    <a:pt x="1144" y="4427"/>
                    <a:pt x="1185" y="4412"/>
                    <a:pt x="1215" y="4382"/>
                  </a:cubicBezTo>
                  <a:lnTo>
                    <a:pt x="1465" y="4108"/>
                  </a:lnTo>
                  <a:cubicBezTo>
                    <a:pt x="1691" y="4132"/>
                    <a:pt x="2382" y="4203"/>
                    <a:pt x="2668" y="4811"/>
                  </a:cubicBezTo>
                  <a:cubicBezTo>
                    <a:pt x="2596" y="5275"/>
                    <a:pt x="2215" y="5596"/>
                    <a:pt x="1763" y="5596"/>
                  </a:cubicBezTo>
                  <a:cubicBezTo>
                    <a:pt x="1251" y="5596"/>
                    <a:pt x="834" y="5180"/>
                    <a:pt x="834" y="4680"/>
                  </a:cubicBezTo>
                  <a:cubicBezTo>
                    <a:pt x="834" y="4584"/>
                    <a:pt x="763" y="4513"/>
                    <a:pt x="679" y="4513"/>
                  </a:cubicBezTo>
                  <a:lnTo>
                    <a:pt x="644" y="4513"/>
                  </a:lnTo>
                  <a:lnTo>
                    <a:pt x="644" y="4465"/>
                  </a:lnTo>
                  <a:cubicBezTo>
                    <a:pt x="644" y="4346"/>
                    <a:pt x="644" y="4251"/>
                    <a:pt x="656" y="4144"/>
                  </a:cubicBezTo>
                  <a:cubicBezTo>
                    <a:pt x="679" y="3846"/>
                    <a:pt x="810" y="3561"/>
                    <a:pt x="1001" y="3358"/>
                  </a:cubicBezTo>
                  <a:cubicBezTo>
                    <a:pt x="1215" y="3144"/>
                    <a:pt x="1477" y="3025"/>
                    <a:pt x="1763" y="3025"/>
                  </a:cubicBezTo>
                  <a:close/>
                  <a:moveTo>
                    <a:pt x="10657" y="3025"/>
                  </a:moveTo>
                  <a:lnTo>
                    <a:pt x="10657" y="3727"/>
                  </a:lnTo>
                  <a:cubicBezTo>
                    <a:pt x="10657" y="3846"/>
                    <a:pt x="10633" y="3953"/>
                    <a:pt x="10585" y="4049"/>
                  </a:cubicBezTo>
                  <a:lnTo>
                    <a:pt x="10502" y="4251"/>
                  </a:lnTo>
                  <a:cubicBezTo>
                    <a:pt x="10478" y="4275"/>
                    <a:pt x="10478" y="4287"/>
                    <a:pt x="10478" y="4323"/>
                  </a:cubicBezTo>
                  <a:lnTo>
                    <a:pt x="10478" y="4680"/>
                  </a:lnTo>
                  <a:cubicBezTo>
                    <a:pt x="10478" y="4930"/>
                    <a:pt x="10383" y="5168"/>
                    <a:pt x="10204" y="5346"/>
                  </a:cubicBezTo>
                  <a:cubicBezTo>
                    <a:pt x="10044" y="5507"/>
                    <a:pt x="9835" y="5600"/>
                    <a:pt x="9605" y="5600"/>
                  </a:cubicBezTo>
                  <a:cubicBezTo>
                    <a:pt x="9579" y="5600"/>
                    <a:pt x="9552" y="5599"/>
                    <a:pt x="9526" y="5596"/>
                  </a:cubicBezTo>
                  <a:cubicBezTo>
                    <a:pt x="9038" y="5585"/>
                    <a:pt x="8633" y="5156"/>
                    <a:pt x="8633" y="4632"/>
                  </a:cubicBezTo>
                  <a:lnTo>
                    <a:pt x="8633" y="4323"/>
                  </a:lnTo>
                  <a:cubicBezTo>
                    <a:pt x="8633" y="4287"/>
                    <a:pt x="8633" y="4263"/>
                    <a:pt x="8621" y="4251"/>
                  </a:cubicBezTo>
                  <a:lnTo>
                    <a:pt x="8514" y="4037"/>
                  </a:lnTo>
                  <a:cubicBezTo>
                    <a:pt x="8466" y="3965"/>
                    <a:pt x="8454" y="3870"/>
                    <a:pt x="8454" y="3787"/>
                  </a:cubicBezTo>
                  <a:lnTo>
                    <a:pt x="8454" y="3775"/>
                  </a:lnTo>
                  <a:cubicBezTo>
                    <a:pt x="8454" y="3370"/>
                    <a:pt x="8788" y="3025"/>
                    <a:pt x="9204" y="3025"/>
                  </a:cubicBezTo>
                  <a:close/>
                  <a:moveTo>
                    <a:pt x="584" y="5180"/>
                  </a:moveTo>
                  <a:cubicBezTo>
                    <a:pt x="679" y="5406"/>
                    <a:pt x="834" y="5596"/>
                    <a:pt x="1037" y="5739"/>
                  </a:cubicBezTo>
                  <a:lnTo>
                    <a:pt x="1037" y="5925"/>
                  </a:lnTo>
                  <a:lnTo>
                    <a:pt x="1037" y="5925"/>
                  </a:lnTo>
                  <a:cubicBezTo>
                    <a:pt x="723" y="5807"/>
                    <a:pt x="571" y="5655"/>
                    <a:pt x="501" y="5585"/>
                  </a:cubicBezTo>
                  <a:cubicBezTo>
                    <a:pt x="537" y="5466"/>
                    <a:pt x="572" y="5335"/>
                    <a:pt x="584" y="5180"/>
                  </a:cubicBezTo>
                  <a:close/>
                  <a:moveTo>
                    <a:pt x="2918" y="5168"/>
                  </a:moveTo>
                  <a:cubicBezTo>
                    <a:pt x="2942" y="5323"/>
                    <a:pt x="2965" y="5454"/>
                    <a:pt x="3013" y="5573"/>
                  </a:cubicBezTo>
                  <a:cubicBezTo>
                    <a:pt x="2953" y="5656"/>
                    <a:pt x="2787" y="5811"/>
                    <a:pt x="2477" y="5930"/>
                  </a:cubicBezTo>
                  <a:lnTo>
                    <a:pt x="2477" y="5716"/>
                  </a:lnTo>
                  <a:cubicBezTo>
                    <a:pt x="2668" y="5585"/>
                    <a:pt x="2834" y="5394"/>
                    <a:pt x="2918" y="5168"/>
                  </a:cubicBezTo>
                  <a:close/>
                  <a:moveTo>
                    <a:pt x="6668" y="4989"/>
                  </a:moveTo>
                  <a:lnTo>
                    <a:pt x="6668" y="5299"/>
                  </a:lnTo>
                  <a:lnTo>
                    <a:pt x="5751" y="5930"/>
                  </a:lnTo>
                  <a:lnTo>
                    <a:pt x="4823" y="5299"/>
                  </a:lnTo>
                  <a:lnTo>
                    <a:pt x="4823" y="4989"/>
                  </a:lnTo>
                  <a:cubicBezTo>
                    <a:pt x="5061" y="5120"/>
                    <a:pt x="5335" y="5204"/>
                    <a:pt x="5620" y="5215"/>
                  </a:cubicBezTo>
                  <a:lnTo>
                    <a:pt x="5751" y="5215"/>
                  </a:lnTo>
                  <a:cubicBezTo>
                    <a:pt x="6073" y="5215"/>
                    <a:pt x="6394" y="5144"/>
                    <a:pt x="6668" y="4989"/>
                  </a:cubicBezTo>
                  <a:close/>
                  <a:moveTo>
                    <a:pt x="9942" y="5882"/>
                  </a:moveTo>
                  <a:lnTo>
                    <a:pt x="9942" y="5954"/>
                  </a:lnTo>
                  <a:cubicBezTo>
                    <a:pt x="9942" y="5989"/>
                    <a:pt x="9942" y="6025"/>
                    <a:pt x="9966" y="6061"/>
                  </a:cubicBezTo>
                  <a:lnTo>
                    <a:pt x="9561" y="6454"/>
                  </a:lnTo>
                  <a:lnTo>
                    <a:pt x="9169" y="6061"/>
                  </a:lnTo>
                  <a:cubicBezTo>
                    <a:pt x="9169" y="6025"/>
                    <a:pt x="9192" y="6001"/>
                    <a:pt x="9192" y="5954"/>
                  </a:cubicBezTo>
                  <a:lnTo>
                    <a:pt x="9192" y="5882"/>
                  </a:lnTo>
                  <a:cubicBezTo>
                    <a:pt x="9288" y="5918"/>
                    <a:pt x="9407" y="5942"/>
                    <a:pt x="9526" y="5942"/>
                  </a:cubicBezTo>
                  <a:lnTo>
                    <a:pt x="9573" y="5942"/>
                  </a:lnTo>
                  <a:cubicBezTo>
                    <a:pt x="9704" y="5942"/>
                    <a:pt x="9823" y="5930"/>
                    <a:pt x="9942" y="5882"/>
                  </a:cubicBezTo>
                  <a:close/>
                  <a:moveTo>
                    <a:pt x="2120" y="5882"/>
                  </a:moveTo>
                  <a:lnTo>
                    <a:pt x="2120" y="6061"/>
                  </a:lnTo>
                  <a:cubicBezTo>
                    <a:pt x="2120" y="6120"/>
                    <a:pt x="2132" y="6180"/>
                    <a:pt x="2168" y="6228"/>
                  </a:cubicBezTo>
                  <a:lnTo>
                    <a:pt x="2013" y="6394"/>
                  </a:lnTo>
                  <a:cubicBezTo>
                    <a:pt x="1941" y="6460"/>
                    <a:pt x="1849" y="6492"/>
                    <a:pt x="1755" y="6492"/>
                  </a:cubicBezTo>
                  <a:cubicBezTo>
                    <a:pt x="1662" y="6492"/>
                    <a:pt x="1566" y="6460"/>
                    <a:pt x="1489" y="6394"/>
                  </a:cubicBezTo>
                  <a:lnTo>
                    <a:pt x="1322" y="6239"/>
                  </a:lnTo>
                  <a:cubicBezTo>
                    <a:pt x="1358" y="6192"/>
                    <a:pt x="1370" y="6132"/>
                    <a:pt x="1370" y="6073"/>
                  </a:cubicBezTo>
                  <a:lnTo>
                    <a:pt x="1370" y="5882"/>
                  </a:lnTo>
                  <a:cubicBezTo>
                    <a:pt x="1489" y="5918"/>
                    <a:pt x="1608" y="5942"/>
                    <a:pt x="1751" y="5942"/>
                  </a:cubicBezTo>
                  <a:cubicBezTo>
                    <a:pt x="1882" y="5942"/>
                    <a:pt x="2001" y="5930"/>
                    <a:pt x="2120" y="5882"/>
                  </a:cubicBezTo>
                  <a:close/>
                  <a:moveTo>
                    <a:pt x="4692" y="5620"/>
                  </a:moveTo>
                  <a:lnTo>
                    <a:pt x="5490" y="6168"/>
                  </a:lnTo>
                  <a:lnTo>
                    <a:pt x="5061" y="6585"/>
                  </a:lnTo>
                  <a:lnTo>
                    <a:pt x="5049" y="6585"/>
                  </a:lnTo>
                  <a:lnTo>
                    <a:pt x="4525" y="5799"/>
                  </a:lnTo>
                  <a:lnTo>
                    <a:pt x="4692" y="5620"/>
                  </a:lnTo>
                  <a:close/>
                  <a:moveTo>
                    <a:pt x="6823" y="5596"/>
                  </a:moveTo>
                  <a:lnTo>
                    <a:pt x="6978" y="5775"/>
                  </a:lnTo>
                  <a:lnTo>
                    <a:pt x="6466" y="6585"/>
                  </a:lnTo>
                  <a:lnTo>
                    <a:pt x="6442" y="6585"/>
                  </a:lnTo>
                  <a:lnTo>
                    <a:pt x="6013" y="6156"/>
                  </a:lnTo>
                  <a:lnTo>
                    <a:pt x="6823" y="5596"/>
                  </a:lnTo>
                  <a:close/>
                  <a:moveTo>
                    <a:pt x="5251" y="1"/>
                  </a:moveTo>
                  <a:cubicBezTo>
                    <a:pt x="4358" y="1"/>
                    <a:pt x="3632" y="739"/>
                    <a:pt x="3632" y="1632"/>
                  </a:cubicBezTo>
                  <a:lnTo>
                    <a:pt x="3632" y="1989"/>
                  </a:lnTo>
                  <a:cubicBezTo>
                    <a:pt x="3632" y="2263"/>
                    <a:pt x="3692" y="2548"/>
                    <a:pt x="3811" y="2799"/>
                  </a:cubicBezTo>
                  <a:lnTo>
                    <a:pt x="3811" y="3191"/>
                  </a:lnTo>
                  <a:cubicBezTo>
                    <a:pt x="3811" y="3834"/>
                    <a:pt x="4096" y="4394"/>
                    <a:pt x="4537" y="4763"/>
                  </a:cubicBezTo>
                  <a:lnTo>
                    <a:pt x="4537" y="5335"/>
                  </a:lnTo>
                  <a:lnTo>
                    <a:pt x="4227" y="5656"/>
                  </a:lnTo>
                  <a:cubicBezTo>
                    <a:pt x="4204" y="5692"/>
                    <a:pt x="4180" y="5751"/>
                    <a:pt x="4180" y="5799"/>
                  </a:cubicBezTo>
                  <a:lnTo>
                    <a:pt x="3144" y="6168"/>
                  </a:lnTo>
                  <a:cubicBezTo>
                    <a:pt x="3073" y="6192"/>
                    <a:pt x="2989" y="6228"/>
                    <a:pt x="2930" y="6275"/>
                  </a:cubicBezTo>
                  <a:lnTo>
                    <a:pt x="2775" y="6180"/>
                  </a:lnTo>
                  <a:cubicBezTo>
                    <a:pt x="3263" y="5977"/>
                    <a:pt x="3406" y="5680"/>
                    <a:pt x="3430" y="5656"/>
                  </a:cubicBezTo>
                  <a:cubicBezTo>
                    <a:pt x="3454" y="5620"/>
                    <a:pt x="3454" y="5561"/>
                    <a:pt x="3430" y="5513"/>
                  </a:cubicBezTo>
                  <a:cubicBezTo>
                    <a:pt x="3311" y="5275"/>
                    <a:pt x="3287" y="4811"/>
                    <a:pt x="3275" y="4453"/>
                  </a:cubicBezTo>
                  <a:cubicBezTo>
                    <a:pt x="3275" y="4334"/>
                    <a:pt x="3263" y="4215"/>
                    <a:pt x="3263" y="4132"/>
                  </a:cubicBezTo>
                  <a:cubicBezTo>
                    <a:pt x="3204" y="3310"/>
                    <a:pt x="2596" y="2691"/>
                    <a:pt x="1822" y="2691"/>
                  </a:cubicBezTo>
                  <a:cubicBezTo>
                    <a:pt x="1060" y="2691"/>
                    <a:pt x="429" y="3310"/>
                    <a:pt x="370" y="4132"/>
                  </a:cubicBezTo>
                  <a:cubicBezTo>
                    <a:pt x="370" y="4227"/>
                    <a:pt x="358" y="4334"/>
                    <a:pt x="358" y="4453"/>
                  </a:cubicBezTo>
                  <a:cubicBezTo>
                    <a:pt x="346" y="4811"/>
                    <a:pt x="334" y="5263"/>
                    <a:pt x="215" y="5513"/>
                  </a:cubicBezTo>
                  <a:cubicBezTo>
                    <a:pt x="179" y="5561"/>
                    <a:pt x="179" y="5620"/>
                    <a:pt x="215" y="5656"/>
                  </a:cubicBezTo>
                  <a:cubicBezTo>
                    <a:pt x="215" y="5680"/>
                    <a:pt x="370" y="5977"/>
                    <a:pt x="870" y="6180"/>
                  </a:cubicBezTo>
                  <a:lnTo>
                    <a:pt x="406" y="6406"/>
                  </a:lnTo>
                  <a:cubicBezTo>
                    <a:pt x="167" y="6525"/>
                    <a:pt x="1" y="6775"/>
                    <a:pt x="1" y="7049"/>
                  </a:cubicBezTo>
                  <a:lnTo>
                    <a:pt x="1" y="8299"/>
                  </a:lnTo>
                  <a:cubicBezTo>
                    <a:pt x="1" y="8383"/>
                    <a:pt x="72" y="8454"/>
                    <a:pt x="167" y="8454"/>
                  </a:cubicBezTo>
                  <a:cubicBezTo>
                    <a:pt x="251" y="8454"/>
                    <a:pt x="334" y="8383"/>
                    <a:pt x="334" y="8299"/>
                  </a:cubicBezTo>
                  <a:lnTo>
                    <a:pt x="334" y="7049"/>
                  </a:lnTo>
                  <a:cubicBezTo>
                    <a:pt x="334" y="6894"/>
                    <a:pt x="406" y="6775"/>
                    <a:pt x="537" y="6704"/>
                  </a:cubicBezTo>
                  <a:lnTo>
                    <a:pt x="1108" y="6418"/>
                  </a:lnTo>
                  <a:lnTo>
                    <a:pt x="1299" y="6609"/>
                  </a:lnTo>
                  <a:cubicBezTo>
                    <a:pt x="1429" y="6751"/>
                    <a:pt x="1608" y="6811"/>
                    <a:pt x="1787" y="6811"/>
                  </a:cubicBezTo>
                  <a:cubicBezTo>
                    <a:pt x="1965" y="6811"/>
                    <a:pt x="2144" y="6751"/>
                    <a:pt x="2275" y="6609"/>
                  </a:cubicBezTo>
                  <a:lnTo>
                    <a:pt x="2477" y="6418"/>
                  </a:lnTo>
                  <a:lnTo>
                    <a:pt x="2656" y="6513"/>
                  </a:lnTo>
                  <a:cubicBezTo>
                    <a:pt x="2561" y="6644"/>
                    <a:pt x="2513" y="6811"/>
                    <a:pt x="2513" y="6990"/>
                  </a:cubicBezTo>
                  <a:lnTo>
                    <a:pt x="2513" y="8299"/>
                  </a:lnTo>
                  <a:cubicBezTo>
                    <a:pt x="2513" y="8383"/>
                    <a:pt x="2596" y="8454"/>
                    <a:pt x="2680" y="8454"/>
                  </a:cubicBezTo>
                  <a:cubicBezTo>
                    <a:pt x="2775" y="8454"/>
                    <a:pt x="2846" y="8383"/>
                    <a:pt x="2846" y="8299"/>
                  </a:cubicBezTo>
                  <a:lnTo>
                    <a:pt x="2846" y="6990"/>
                  </a:lnTo>
                  <a:cubicBezTo>
                    <a:pt x="2846" y="6751"/>
                    <a:pt x="2989" y="6537"/>
                    <a:pt x="3215" y="6466"/>
                  </a:cubicBezTo>
                  <a:lnTo>
                    <a:pt x="4323" y="6061"/>
                  </a:lnTo>
                  <a:lnTo>
                    <a:pt x="4775" y="6751"/>
                  </a:lnTo>
                  <a:cubicBezTo>
                    <a:pt x="4835" y="6835"/>
                    <a:pt x="4930" y="6894"/>
                    <a:pt x="5037" y="6894"/>
                  </a:cubicBezTo>
                  <a:lnTo>
                    <a:pt x="5061" y="6894"/>
                  </a:lnTo>
                  <a:cubicBezTo>
                    <a:pt x="5156" y="6894"/>
                    <a:pt x="5239" y="6870"/>
                    <a:pt x="5311" y="6787"/>
                  </a:cubicBezTo>
                  <a:lnTo>
                    <a:pt x="5597" y="6513"/>
                  </a:lnTo>
                  <a:lnTo>
                    <a:pt x="5597" y="8275"/>
                  </a:lnTo>
                  <a:cubicBezTo>
                    <a:pt x="5597" y="8371"/>
                    <a:pt x="5668" y="8442"/>
                    <a:pt x="5763" y="8442"/>
                  </a:cubicBezTo>
                  <a:cubicBezTo>
                    <a:pt x="5847" y="8442"/>
                    <a:pt x="5930" y="8371"/>
                    <a:pt x="5930" y="8275"/>
                  </a:cubicBezTo>
                  <a:lnTo>
                    <a:pt x="5930" y="6513"/>
                  </a:lnTo>
                  <a:lnTo>
                    <a:pt x="6204" y="6787"/>
                  </a:lnTo>
                  <a:cubicBezTo>
                    <a:pt x="6263" y="6847"/>
                    <a:pt x="6359" y="6894"/>
                    <a:pt x="6466" y="6894"/>
                  </a:cubicBezTo>
                  <a:lnTo>
                    <a:pt x="6490" y="6894"/>
                  </a:lnTo>
                  <a:cubicBezTo>
                    <a:pt x="6597" y="6882"/>
                    <a:pt x="6680" y="6835"/>
                    <a:pt x="6740" y="6751"/>
                  </a:cubicBezTo>
                  <a:lnTo>
                    <a:pt x="7204" y="6061"/>
                  </a:lnTo>
                  <a:lnTo>
                    <a:pt x="8311" y="6466"/>
                  </a:lnTo>
                  <a:cubicBezTo>
                    <a:pt x="8526" y="6537"/>
                    <a:pt x="8680" y="6751"/>
                    <a:pt x="8680" y="6990"/>
                  </a:cubicBezTo>
                  <a:lnTo>
                    <a:pt x="8680" y="8299"/>
                  </a:lnTo>
                  <a:cubicBezTo>
                    <a:pt x="8680" y="8383"/>
                    <a:pt x="8752" y="8454"/>
                    <a:pt x="8847" y="8454"/>
                  </a:cubicBezTo>
                  <a:cubicBezTo>
                    <a:pt x="8930" y="8454"/>
                    <a:pt x="9002" y="8383"/>
                    <a:pt x="9002" y="8299"/>
                  </a:cubicBezTo>
                  <a:lnTo>
                    <a:pt x="9002" y="6990"/>
                  </a:lnTo>
                  <a:cubicBezTo>
                    <a:pt x="9002" y="6751"/>
                    <a:pt x="8919" y="6525"/>
                    <a:pt x="8752" y="6358"/>
                  </a:cubicBezTo>
                  <a:lnTo>
                    <a:pt x="8799" y="6347"/>
                  </a:lnTo>
                  <a:cubicBezTo>
                    <a:pt x="8847" y="6335"/>
                    <a:pt x="8907" y="6311"/>
                    <a:pt x="8966" y="6287"/>
                  </a:cubicBezTo>
                  <a:lnTo>
                    <a:pt x="9395" y="6716"/>
                  </a:lnTo>
                  <a:lnTo>
                    <a:pt x="9395" y="8275"/>
                  </a:lnTo>
                  <a:cubicBezTo>
                    <a:pt x="9395" y="8371"/>
                    <a:pt x="9466" y="8442"/>
                    <a:pt x="9561" y="8442"/>
                  </a:cubicBezTo>
                  <a:cubicBezTo>
                    <a:pt x="9645" y="8442"/>
                    <a:pt x="9728" y="8371"/>
                    <a:pt x="9728" y="8275"/>
                  </a:cubicBezTo>
                  <a:lnTo>
                    <a:pt x="9728" y="6716"/>
                  </a:lnTo>
                  <a:lnTo>
                    <a:pt x="10157" y="6287"/>
                  </a:lnTo>
                  <a:cubicBezTo>
                    <a:pt x="10181" y="6299"/>
                    <a:pt x="10204" y="6299"/>
                    <a:pt x="10228" y="6311"/>
                  </a:cubicBezTo>
                  <a:lnTo>
                    <a:pt x="10931" y="6513"/>
                  </a:lnTo>
                  <a:cubicBezTo>
                    <a:pt x="11097" y="6549"/>
                    <a:pt x="11193" y="6704"/>
                    <a:pt x="11193" y="6870"/>
                  </a:cubicBezTo>
                  <a:lnTo>
                    <a:pt x="11193" y="8263"/>
                  </a:lnTo>
                  <a:cubicBezTo>
                    <a:pt x="11193" y="8359"/>
                    <a:pt x="11276" y="8430"/>
                    <a:pt x="11359" y="8430"/>
                  </a:cubicBezTo>
                  <a:cubicBezTo>
                    <a:pt x="11455" y="8430"/>
                    <a:pt x="11526" y="8359"/>
                    <a:pt x="11526" y="8263"/>
                  </a:cubicBezTo>
                  <a:lnTo>
                    <a:pt x="11526" y="6870"/>
                  </a:lnTo>
                  <a:cubicBezTo>
                    <a:pt x="11538" y="6597"/>
                    <a:pt x="11335" y="6311"/>
                    <a:pt x="11014" y="6228"/>
                  </a:cubicBezTo>
                  <a:lnTo>
                    <a:pt x="10323" y="6037"/>
                  </a:lnTo>
                  <a:cubicBezTo>
                    <a:pt x="10288" y="6013"/>
                    <a:pt x="10276" y="6001"/>
                    <a:pt x="10276" y="5954"/>
                  </a:cubicBezTo>
                  <a:lnTo>
                    <a:pt x="10276" y="5716"/>
                  </a:lnTo>
                  <a:cubicBezTo>
                    <a:pt x="10335" y="5680"/>
                    <a:pt x="10383" y="5632"/>
                    <a:pt x="10443" y="5585"/>
                  </a:cubicBezTo>
                  <a:cubicBezTo>
                    <a:pt x="10693" y="5346"/>
                    <a:pt x="10824" y="5025"/>
                    <a:pt x="10824" y="4680"/>
                  </a:cubicBezTo>
                  <a:lnTo>
                    <a:pt x="10824" y="4346"/>
                  </a:lnTo>
                  <a:lnTo>
                    <a:pt x="10895" y="4215"/>
                  </a:lnTo>
                  <a:cubicBezTo>
                    <a:pt x="10978" y="4072"/>
                    <a:pt x="11014" y="3906"/>
                    <a:pt x="11014" y="3739"/>
                  </a:cubicBezTo>
                  <a:lnTo>
                    <a:pt x="11014" y="2858"/>
                  </a:lnTo>
                  <a:cubicBezTo>
                    <a:pt x="11014" y="2775"/>
                    <a:pt x="10943" y="2691"/>
                    <a:pt x="10859" y="2691"/>
                  </a:cubicBezTo>
                  <a:lnTo>
                    <a:pt x="9216" y="2691"/>
                  </a:lnTo>
                  <a:cubicBezTo>
                    <a:pt x="8621" y="2691"/>
                    <a:pt x="8145" y="3180"/>
                    <a:pt x="8145" y="3775"/>
                  </a:cubicBezTo>
                  <a:lnTo>
                    <a:pt x="8145" y="3787"/>
                  </a:lnTo>
                  <a:cubicBezTo>
                    <a:pt x="8145" y="3918"/>
                    <a:pt x="8180" y="4072"/>
                    <a:pt x="8240" y="4192"/>
                  </a:cubicBezTo>
                  <a:lnTo>
                    <a:pt x="8323" y="4370"/>
                  </a:lnTo>
                  <a:lnTo>
                    <a:pt x="8323" y="4644"/>
                  </a:lnTo>
                  <a:cubicBezTo>
                    <a:pt x="8323" y="5096"/>
                    <a:pt x="8549" y="5477"/>
                    <a:pt x="8871" y="5716"/>
                  </a:cubicBezTo>
                  <a:lnTo>
                    <a:pt x="8871" y="5954"/>
                  </a:lnTo>
                  <a:cubicBezTo>
                    <a:pt x="8871" y="6001"/>
                    <a:pt x="8871" y="6013"/>
                    <a:pt x="8740" y="6049"/>
                  </a:cubicBezTo>
                  <a:lnTo>
                    <a:pt x="8395" y="6156"/>
                  </a:lnTo>
                  <a:lnTo>
                    <a:pt x="7418" y="5799"/>
                  </a:lnTo>
                  <a:cubicBezTo>
                    <a:pt x="7418" y="5751"/>
                    <a:pt x="7406" y="5704"/>
                    <a:pt x="7371" y="5656"/>
                  </a:cubicBezTo>
                  <a:lnTo>
                    <a:pt x="7061" y="5335"/>
                  </a:lnTo>
                  <a:lnTo>
                    <a:pt x="7061" y="4787"/>
                  </a:lnTo>
                  <a:cubicBezTo>
                    <a:pt x="7085" y="4751"/>
                    <a:pt x="7121" y="4727"/>
                    <a:pt x="7168" y="4692"/>
                  </a:cubicBezTo>
                  <a:cubicBezTo>
                    <a:pt x="7561" y="4323"/>
                    <a:pt x="7787" y="3787"/>
                    <a:pt x="7787" y="3251"/>
                  </a:cubicBezTo>
                  <a:lnTo>
                    <a:pt x="7787" y="2799"/>
                  </a:lnTo>
                  <a:cubicBezTo>
                    <a:pt x="7906" y="2537"/>
                    <a:pt x="7966" y="2263"/>
                    <a:pt x="7966" y="1989"/>
                  </a:cubicBezTo>
                  <a:lnTo>
                    <a:pt x="7966" y="167"/>
                  </a:lnTo>
                  <a:cubicBezTo>
                    <a:pt x="7966" y="84"/>
                    <a:pt x="7895"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69"/>
            <p:cNvSpPr/>
            <p:nvPr/>
          </p:nvSpPr>
          <p:spPr>
            <a:xfrm>
              <a:off x="1639960" y="3622549"/>
              <a:ext cx="10631" cy="45135"/>
            </a:xfrm>
            <a:custGeom>
              <a:avLst/>
              <a:gdLst/>
              <a:ahLst/>
              <a:cxnLst/>
              <a:rect l="l" t="t" r="r" b="b"/>
              <a:pathLst>
                <a:path w="334" h="1418" extrusionOk="0">
                  <a:moveTo>
                    <a:pt x="167" y="1"/>
                  </a:moveTo>
                  <a:cubicBezTo>
                    <a:pt x="84" y="1"/>
                    <a:pt x="0" y="72"/>
                    <a:pt x="0" y="168"/>
                  </a:cubicBezTo>
                  <a:lnTo>
                    <a:pt x="0" y="1251"/>
                  </a:lnTo>
                  <a:cubicBezTo>
                    <a:pt x="0" y="1334"/>
                    <a:pt x="84" y="1418"/>
                    <a:pt x="167" y="1418"/>
                  </a:cubicBezTo>
                  <a:cubicBezTo>
                    <a:pt x="262" y="1418"/>
                    <a:pt x="334" y="1334"/>
                    <a:pt x="334" y="1251"/>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69"/>
            <p:cNvSpPr/>
            <p:nvPr/>
          </p:nvSpPr>
          <p:spPr>
            <a:xfrm>
              <a:off x="1444014" y="3446466"/>
              <a:ext cx="91734" cy="30589"/>
            </a:xfrm>
            <a:custGeom>
              <a:avLst/>
              <a:gdLst/>
              <a:ahLst/>
              <a:cxnLst/>
              <a:rect l="l" t="t" r="r" b="b"/>
              <a:pathLst>
                <a:path w="2882" h="961" extrusionOk="0">
                  <a:moveTo>
                    <a:pt x="1169" y="1"/>
                  </a:moveTo>
                  <a:cubicBezTo>
                    <a:pt x="820" y="1"/>
                    <a:pt x="503" y="37"/>
                    <a:pt x="298" y="68"/>
                  </a:cubicBezTo>
                  <a:cubicBezTo>
                    <a:pt x="120" y="104"/>
                    <a:pt x="1" y="247"/>
                    <a:pt x="1" y="413"/>
                  </a:cubicBezTo>
                  <a:lnTo>
                    <a:pt x="1" y="794"/>
                  </a:lnTo>
                  <a:cubicBezTo>
                    <a:pt x="1" y="890"/>
                    <a:pt x="72" y="961"/>
                    <a:pt x="167" y="961"/>
                  </a:cubicBezTo>
                  <a:cubicBezTo>
                    <a:pt x="251" y="961"/>
                    <a:pt x="322" y="890"/>
                    <a:pt x="322" y="794"/>
                  </a:cubicBezTo>
                  <a:lnTo>
                    <a:pt x="322" y="413"/>
                  </a:lnTo>
                  <a:cubicBezTo>
                    <a:pt x="322" y="413"/>
                    <a:pt x="322" y="401"/>
                    <a:pt x="346" y="401"/>
                  </a:cubicBezTo>
                  <a:cubicBezTo>
                    <a:pt x="514" y="373"/>
                    <a:pt x="820" y="331"/>
                    <a:pt x="1157" y="331"/>
                  </a:cubicBezTo>
                  <a:cubicBezTo>
                    <a:pt x="1250" y="331"/>
                    <a:pt x="1346" y="334"/>
                    <a:pt x="1441" y="342"/>
                  </a:cubicBezTo>
                  <a:cubicBezTo>
                    <a:pt x="1977" y="366"/>
                    <a:pt x="2346" y="497"/>
                    <a:pt x="2584" y="735"/>
                  </a:cubicBezTo>
                  <a:cubicBezTo>
                    <a:pt x="2614" y="765"/>
                    <a:pt x="2659" y="779"/>
                    <a:pt x="2703" y="779"/>
                  </a:cubicBezTo>
                  <a:cubicBezTo>
                    <a:pt x="2748" y="779"/>
                    <a:pt x="2793" y="765"/>
                    <a:pt x="2822" y="735"/>
                  </a:cubicBezTo>
                  <a:cubicBezTo>
                    <a:pt x="2882" y="675"/>
                    <a:pt x="2882" y="556"/>
                    <a:pt x="2822" y="497"/>
                  </a:cubicBezTo>
                  <a:cubicBezTo>
                    <a:pt x="2428" y="102"/>
                    <a:pt x="1753"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69"/>
            <p:cNvSpPr/>
            <p:nvPr/>
          </p:nvSpPr>
          <p:spPr>
            <a:xfrm>
              <a:off x="1420524" y="3633944"/>
              <a:ext cx="11013" cy="33740"/>
            </a:xfrm>
            <a:custGeom>
              <a:avLst/>
              <a:gdLst/>
              <a:ahLst/>
              <a:cxnLst/>
              <a:rect l="l" t="t" r="r" b="b"/>
              <a:pathLst>
                <a:path w="346" h="1060" extrusionOk="0">
                  <a:moveTo>
                    <a:pt x="167" y="0"/>
                  </a:moveTo>
                  <a:cubicBezTo>
                    <a:pt x="84" y="0"/>
                    <a:pt x="1" y="72"/>
                    <a:pt x="1" y="167"/>
                  </a:cubicBezTo>
                  <a:lnTo>
                    <a:pt x="1" y="893"/>
                  </a:lnTo>
                  <a:cubicBezTo>
                    <a:pt x="1" y="976"/>
                    <a:pt x="84" y="1060"/>
                    <a:pt x="167" y="1060"/>
                  </a:cubicBezTo>
                  <a:cubicBezTo>
                    <a:pt x="262" y="1060"/>
                    <a:pt x="334" y="976"/>
                    <a:pt x="334" y="893"/>
                  </a:cubicBezTo>
                  <a:lnTo>
                    <a:pt x="334" y="167"/>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69"/>
            <p:cNvSpPr/>
            <p:nvPr/>
          </p:nvSpPr>
          <p:spPr>
            <a:xfrm>
              <a:off x="1547494" y="3633944"/>
              <a:ext cx="11013" cy="33740"/>
            </a:xfrm>
            <a:custGeom>
              <a:avLst/>
              <a:gdLst/>
              <a:ahLst/>
              <a:cxnLst/>
              <a:rect l="l" t="t" r="r" b="b"/>
              <a:pathLst>
                <a:path w="346" h="1060" extrusionOk="0">
                  <a:moveTo>
                    <a:pt x="167" y="0"/>
                  </a:moveTo>
                  <a:cubicBezTo>
                    <a:pt x="83" y="0"/>
                    <a:pt x="0" y="72"/>
                    <a:pt x="0" y="167"/>
                  </a:cubicBezTo>
                  <a:lnTo>
                    <a:pt x="0" y="893"/>
                  </a:lnTo>
                  <a:cubicBezTo>
                    <a:pt x="0" y="976"/>
                    <a:pt x="83" y="1060"/>
                    <a:pt x="167" y="1060"/>
                  </a:cubicBezTo>
                  <a:cubicBezTo>
                    <a:pt x="262" y="1060"/>
                    <a:pt x="333" y="976"/>
                    <a:pt x="333" y="893"/>
                  </a:cubicBezTo>
                  <a:lnTo>
                    <a:pt x="333" y="167"/>
                  </a:lnTo>
                  <a:cubicBezTo>
                    <a:pt x="345"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1" name="Google Shape;12191;p69"/>
          <p:cNvGrpSpPr/>
          <p:nvPr/>
        </p:nvGrpSpPr>
        <p:grpSpPr>
          <a:xfrm>
            <a:off x="1781317" y="3391400"/>
            <a:ext cx="367255" cy="282364"/>
            <a:chOff x="1781317" y="3391400"/>
            <a:chExt cx="367255" cy="282364"/>
          </a:xfrm>
          <a:solidFill>
            <a:schemeClr val="accent1"/>
          </a:solidFill>
        </p:grpSpPr>
        <p:sp>
          <p:nvSpPr>
            <p:cNvPr id="12192" name="Google Shape;12192;p69"/>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69"/>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69"/>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69"/>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69"/>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69"/>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8" name="Google Shape;12198;p69"/>
          <p:cNvGrpSpPr/>
          <p:nvPr/>
        </p:nvGrpSpPr>
        <p:grpSpPr>
          <a:xfrm>
            <a:off x="3678830" y="3370933"/>
            <a:ext cx="369164" cy="323297"/>
            <a:chOff x="3678830" y="3370933"/>
            <a:chExt cx="369164" cy="323297"/>
          </a:xfrm>
          <a:solidFill>
            <a:schemeClr val="accent1"/>
          </a:solidFill>
        </p:grpSpPr>
        <p:sp>
          <p:nvSpPr>
            <p:cNvPr id="12199" name="Google Shape;12199;p69"/>
            <p:cNvSpPr/>
            <p:nvPr/>
          </p:nvSpPr>
          <p:spPr>
            <a:xfrm>
              <a:off x="3678830" y="3370933"/>
              <a:ext cx="369164" cy="323297"/>
            </a:xfrm>
            <a:custGeom>
              <a:avLst/>
              <a:gdLst/>
              <a:ahLst/>
              <a:cxnLst/>
              <a:rect l="l" t="t" r="r" b="b"/>
              <a:pathLst>
                <a:path w="11598" h="10157" extrusionOk="0">
                  <a:moveTo>
                    <a:pt x="6514" y="357"/>
                  </a:moveTo>
                  <a:lnTo>
                    <a:pt x="6180" y="3274"/>
                  </a:lnTo>
                  <a:cubicBezTo>
                    <a:pt x="6180" y="3274"/>
                    <a:pt x="6180" y="3286"/>
                    <a:pt x="6168" y="3286"/>
                  </a:cubicBezTo>
                  <a:lnTo>
                    <a:pt x="5406" y="3286"/>
                  </a:lnTo>
                  <a:cubicBezTo>
                    <a:pt x="5406" y="3286"/>
                    <a:pt x="5394" y="3286"/>
                    <a:pt x="5394" y="3274"/>
                  </a:cubicBezTo>
                  <a:lnTo>
                    <a:pt x="5061" y="357"/>
                  </a:lnTo>
                  <a:close/>
                  <a:moveTo>
                    <a:pt x="11026" y="2893"/>
                  </a:moveTo>
                  <a:cubicBezTo>
                    <a:pt x="11133" y="2893"/>
                    <a:pt x="11228" y="2977"/>
                    <a:pt x="11228" y="3084"/>
                  </a:cubicBezTo>
                  <a:lnTo>
                    <a:pt x="11228" y="9620"/>
                  </a:lnTo>
                  <a:lnTo>
                    <a:pt x="11240" y="9620"/>
                  </a:lnTo>
                  <a:cubicBezTo>
                    <a:pt x="11240" y="9716"/>
                    <a:pt x="11157" y="9811"/>
                    <a:pt x="11050" y="9811"/>
                  </a:cubicBezTo>
                  <a:lnTo>
                    <a:pt x="525" y="9811"/>
                  </a:lnTo>
                  <a:cubicBezTo>
                    <a:pt x="418" y="9811"/>
                    <a:pt x="334" y="9716"/>
                    <a:pt x="334" y="9620"/>
                  </a:cubicBezTo>
                  <a:lnTo>
                    <a:pt x="334" y="3084"/>
                  </a:lnTo>
                  <a:cubicBezTo>
                    <a:pt x="334" y="2977"/>
                    <a:pt x="418" y="2893"/>
                    <a:pt x="525" y="2893"/>
                  </a:cubicBezTo>
                  <a:lnTo>
                    <a:pt x="5025" y="2893"/>
                  </a:lnTo>
                  <a:lnTo>
                    <a:pt x="5061" y="3310"/>
                  </a:lnTo>
                  <a:cubicBezTo>
                    <a:pt x="5085" y="3489"/>
                    <a:pt x="5228" y="3620"/>
                    <a:pt x="5406" y="3620"/>
                  </a:cubicBezTo>
                  <a:lnTo>
                    <a:pt x="6168" y="3620"/>
                  </a:lnTo>
                  <a:cubicBezTo>
                    <a:pt x="6347" y="3620"/>
                    <a:pt x="6490" y="3489"/>
                    <a:pt x="6502" y="3310"/>
                  </a:cubicBezTo>
                  <a:lnTo>
                    <a:pt x="6549" y="2893"/>
                  </a:lnTo>
                  <a:close/>
                  <a:moveTo>
                    <a:pt x="4882" y="0"/>
                  </a:moveTo>
                  <a:cubicBezTo>
                    <a:pt x="4847" y="0"/>
                    <a:pt x="4799" y="12"/>
                    <a:pt x="4763" y="60"/>
                  </a:cubicBezTo>
                  <a:cubicBezTo>
                    <a:pt x="4740" y="95"/>
                    <a:pt x="4728" y="155"/>
                    <a:pt x="4728" y="191"/>
                  </a:cubicBezTo>
                  <a:lnTo>
                    <a:pt x="4990" y="2548"/>
                  </a:lnTo>
                  <a:lnTo>
                    <a:pt x="537" y="2548"/>
                  </a:lnTo>
                  <a:cubicBezTo>
                    <a:pt x="239" y="2548"/>
                    <a:pt x="1" y="2786"/>
                    <a:pt x="1" y="3084"/>
                  </a:cubicBezTo>
                  <a:lnTo>
                    <a:pt x="1" y="9620"/>
                  </a:lnTo>
                  <a:cubicBezTo>
                    <a:pt x="1" y="9918"/>
                    <a:pt x="239" y="10156"/>
                    <a:pt x="537" y="10156"/>
                  </a:cubicBezTo>
                  <a:lnTo>
                    <a:pt x="11062" y="10156"/>
                  </a:lnTo>
                  <a:cubicBezTo>
                    <a:pt x="11359" y="10156"/>
                    <a:pt x="11598" y="9918"/>
                    <a:pt x="11598" y="9620"/>
                  </a:cubicBezTo>
                  <a:lnTo>
                    <a:pt x="11598" y="3084"/>
                  </a:lnTo>
                  <a:cubicBezTo>
                    <a:pt x="11586" y="2786"/>
                    <a:pt x="11348" y="2548"/>
                    <a:pt x="11050" y="2548"/>
                  </a:cubicBezTo>
                  <a:lnTo>
                    <a:pt x="6597" y="2548"/>
                  </a:lnTo>
                  <a:lnTo>
                    <a:pt x="6871" y="191"/>
                  </a:lnTo>
                  <a:cubicBezTo>
                    <a:pt x="6871" y="155"/>
                    <a:pt x="6847" y="107"/>
                    <a:pt x="6823" y="60"/>
                  </a:cubicBezTo>
                  <a:cubicBezTo>
                    <a:pt x="6787" y="36"/>
                    <a:pt x="6752" y="0"/>
                    <a:pt x="67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69"/>
            <p:cNvSpPr/>
            <p:nvPr/>
          </p:nvSpPr>
          <p:spPr>
            <a:xfrm>
              <a:off x="3713716" y="3498253"/>
              <a:ext cx="126206" cy="161092"/>
            </a:xfrm>
            <a:custGeom>
              <a:avLst/>
              <a:gdLst/>
              <a:ahLst/>
              <a:cxnLst/>
              <a:rect l="l" t="t" r="r" b="b"/>
              <a:pathLst>
                <a:path w="3965" h="5061" extrusionOk="0">
                  <a:moveTo>
                    <a:pt x="2155" y="1251"/>
                  </a:moveTo>
                  <a:cubicBezTo>
                    <a:pt x="2358" y="1251"/>
                    <a:pt x="2524" y="1418"/>
                    <a:pt x="2524" y="1632"/>
                  </a:cubicBezTo>
                  <a:lnTo>
                    <a:pt x="2524" y="1989"/>
                  </a:lnTo>
                  <a:cubicBezTo>
                    <a:pt x="2536" y="2299"/>
                    <a:pt x="2286" y="2537"/>
                    <a:pt x="1977" y="2537"/>
                  </a:cubicBezTo>
                  <a:cubicBezTo>
                    <a:pt x="1667" y="2537"/>
                    <a:pt x="1429" y="2287"/>
                    <a:pt x="1429" y="1989"/>
                  </a:cubicBezTo>
                  <a:lnTo>
                    <a:pt x="1429" y="1632"/>
                  </a:lnTo>
                  <a:cubicBezTo>
                    <a:pt x="1429" y="1418"/>
                    <a:pt x="1584" y="1251"/>
                    <a:pt x="1798" y="1251"/>
                  </a:cubicBezTo>
                  <a:close/>
                  <a:moveTo>
                    <a:pt x="2167" y="2846"/>
                  </a:moveTo>
                  <a:lnTo>
                    <a:pt x="2167" y="2953"/>
                  </a:lnTo>
                  <a:cubicBezTo>
                    <a:pt x="2167" y="3025"/>
                    <a:pt x="2179" y="3084"/>
                    <a:pt x="2227" y="3132"/>
                  </a:cubicBezTo>
                  <a:lnTo>
                    <a:pt x="1989" y="3370"/>
                  </a:lnTo>
                  <a:lnTo>
                    <a:pt x="1977" y="3370"/>
                  </a:lnTo>
                  <a:lnTo>
                    <a:pt x="1739" y="3132"/>
                  </a:lnTo>
                  <a:cubicBezTo>
                    <a:pt x="1762" y="3073"/>
                    <a:pt x="1774" y="3013"/>
                    <a:pt x="1774" y="2953"/>
                  </a:cubicBezTo>
                  <a:lnTo>
                    <a:pt x="1774" y="2846"/>
                  </a:lnTo>
                  <a:cubicBezTo>
                    <a:pt x="1834" y="2858"/>
                    <a:pt x="1917" y="2858"/>
                    <a:pt x="1977" y="2858"/>
                  </a:cubicBezTo>
                  <a:cubicBezTo>
                    <a:pt x="2036" y="2858"/>
                    <a:pt x="2108" y="2846"/>
                    <a:pt x="2167" y="2846"/>
                  </a:cubicBezTo>
                  <a:close/>
                  <a:moveTo>
                    <a:pt x="2512" y="3334"/>
                  </a:moveTo>
                  <a:lnTo>
                    <a:pt x="2810" y="3489"/>
                  </a:lnTo>
                  <a:cubicBezTo>
                    <a:pt x="2870" y="3513"/>
                    <a:pt x="2917" y="3596"/>
                    <a:pt x="2917" y="3668"/>
                  </a:cubicBezTo>
                  <a:lnTo>
                    <a:pt x="2917" y="4727"/>
                  </a:lnTo>
                  <a:lnTo>
                    <a:pt x="1072" y="4727"/>
                  </a:lnTo>
                  <a:lnTo>
                    <a:pt x="1072" y="3668"/>
                  </a:lnTo>
                  <a:cubicBezTo>
                    <a:pt x="1072" y="3596"/>
                    <a:pt x="1108" y="3537"/>
                    <a:pt x="1167" y="3489"/>
                  </a:cubicBezTo>
                  <a:lnTo>
                    <a:pt x="1465" y="3334"/>
                  </a:lnTo>
                  <a:lnTo>
                    <a:pt x="1739" y="3608"/>
                  </a:lnTo>
                  <a:cubicBezTo>
                    <a:pt x="1810" y="3680"/>
                    <a:pt x="1905" y="3704"/>
                    <a:pt x="1989" y="3704"/>
                  </a:cubicBezTo>
                  <a:cubicBezTo>
                    <a:pt x="2084" y="3704"/>
                    <a:pt x="2167" y="3680"/>
                    <a:pt x="2239" y="3608"/>
                  </a:cubicBezTo>
                  <a:lnTo>
                    <a:pt x="2512" y="3334"/>
                  </a:lnTo>
                  <a:close/>
                  <a:moveTo>
                    <a:pt x="3608" y="334"/>
                  </a:moveTo>
                  <a:cubicBezTo>
                    <a:pt x="3608" y="334"/>
                    <a:pt x="3632" y="334"/>
                    <a:pt x="3632" y="346"/>
                  </a:cubicBezTo>
                  <a:lnTo>
                    <a:pt x="3632" y="4704"/>
                  </a:lnTo>
                  <a:lnTo>
                    <a:pt x="3239" y="4727"/>
                  </a:lnTo>
                  <a:lnTo>
                    <a:pt x="3239" y="3668"/>
                  </a:lnTo>
                  <a:cubicBezTo>
                    <a:pt x="3239" y="3454"/>
                    <a:pt x="3120" y="3275"/>
                    <a:pt x="2941" y="3192"/>
                  </a:cubicBezTo>
                  <a:lnTo>
                    <a:pt x="2512" y="2977"/>
                  </a:lnTo>
                  <a:lnTo>
                    <a:pt x="2512" y="2965"/>
                  </a:lnTo>
                  <a:lnTo>
                    <a:pt x="2512" y="2715"/>
                  </a:lnTo>
                  <a:cubicBezTo>
                    <a:pt x="2739" y="2549"/>
                    <a:pt x="2870" y="2275"/>
                    <a:pt x="2870" y="2001"/>
                  </a:cubicBezTo>
                  <a:lnTo>
                    <a:pt x="2870" y="1644"/>
                  </a:lnTo>
                  <a:cubicBezTo>
                    <a:pt x="2870" y="1251"/>
                    <a:pt x="2536" y="929"/>
                    <a:pt x="2155" y="929"/>
                  </a:cubicBezTo>
                  <a:lnTo>
                    <a:pt x="1798" y="929"/>
                  </a:lnTo>
                  <a:cubicBezTo>
                    <a:pt x="1405" y="929"/>
                    <a:pt x="1084" y="1251"/>
                    <a:pt x="1084" y="1644"/>
                  </a:cubicBezTo>
                  <a:lnTo>
                    <a:pt x="1084" y="2001"/>
                  </a:lnTo>
                  <a:cubicBezTo>
                    <a:pt x="1084" y="2299"/>
                    <a:pt x="1227" y="2549"/>
                    <a:pt x="1441" y="2715"/>
                  </a:cubicBezTo>
                  <a:lnTo>
                    <a:pt x="1441" y="2965"/>
                  </a:lnTo>
                  <a:lnTo>
                    <a:pt x="1441" y="2977"/>
                  </a:lnTo>
                  <a:lnTo>
                    <a:pt x="1012" y="3192"/>
                  </a:lnTo>
                  <a:cubicBezTo>
                    <a:pt x="834" y="3275"/>
                    <a:pt x="715" y="3454"/>
                    <a:pt x="715" y="3668"/>
                  </a:cubicBezTo>
                  <a:lnTo>
                    <a:pt x="715" y="4727"/>
                  </a:lnTo>
                  <a:lnTo>
                    <a:pt x="357" y="4727"/>
                  </a:lnTo>
                  <a:cubicBezTo>
                    <a:pt x="357" y="4727"/>
                    <a:pt x="334" y="4727"/>
                    <a:pt x="334" y="4704"/>
                  </a:cubicBezTo>
                  <a:lnTo>
                    <a:pt x="334" y="346"/>
                  </a:lnTo>
                  <a:cubicBezTo>
                    <a:pt x="334" y="346"/>
                    <a:pt x="334" y="334"/>
                    <a:pt x="357" y="334"/>
                  </a:cubicBezTo>
                  <a:close/>
                  <a:moveTo>
                    <a:pt x="357" y="1"/>
                  </a:moveTo>
                  <a:cubicBezTo>
                    <a:pt x="155" y="1"/>
                    <a:pt x="0" y="167"/>
                    <a:pt x="0" y="358"/>
                  </a:cubicBezTo>
                  <a:lnTo>
                    <a:pt x="0" y="4704"/>
                  </a:lnTo>
                  <a:cubicBezTo>
                    <a:pt x="0" y="4906"/>
                    <a:pt x="155" y="5061"/>
                    <a:pt x="357" y="5061"/>
                  </a:cubicBezTo>
                  <a:lnTo>
                    <a:pt x="3608" y="5061"/>
                  </a:lnTo>
                  <a:cubicBezTo>
                    <a:pt x="3810" y="5061"/>
                    <a:pt x="3965" y="4906"/>
                    <a:pt x="3965" y="4704"/>
                  </a:cubicBezTo>
                  <a:lnTo>
                    <a:pt x="3965" y="346"/>
                  </a:lnTo>
                  <a:cubicBezTo>
                    <a:pt x="3965" y="155"/>
                    <a:pt x="3810"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69"/>
            <p:cNvSpPr/>
            <p:nvPr/>
          </p:nvSpPr>
          <p:spPr>
            <a:xfrm>
              <a:off x="3863795" y="3498253"/>
              <a:ext cx="149728" cy="34154"/>
            </a:xfrm>
            <a:custGeom>
              <a:avLst/>
              <a:gdLst/>
              <a:ahLst/>
              <a:cxnLst/>
              <a:rect l="l" t="t" r="r" b="b"/>
              <a:pathLst>
                <a:path w="4704" h="1073" extrusionOk="0">
                  <a:moveTo>
                    <a:pt x="4334" y="334"/>
                  </a:moveTo>
                  <a:cubicBezTo>
                    <a:pt x="4334" y="334"/>
                    <a:pt x="4346" y="334"/>
                    <a:pt x="4346" y="346"/>
                  </a:cubicBezTo>
                  <a:lnTo>
                    <a:pt x="4346" y="715"/>
                  </a:lnTo>
                  <a:lnTo>
                    <a:pt x="345" y="739"/>
                  </a:lnTo>
                  <a:cubicBezTo>
                    <a:pt x="345" y="739"/>
                    <a:pt x="322" y="739"/>
                    <a:pt x="322" y="715"/>
                  </a:cubicBezTo>
                  <a:lnTo>
                    <a:pt x="322" y="346"/>
                  </a:lnTo>
                  <a:cubicBezTo>
                    <a:pt x="322" y="346"/>
                    <a:pt x="322" y="334"/>
                    <a:pt x="345" y="334"/>
                  </a:cubicBezTo>
                  <a:close/>
                  <a:moveTo>
                    <a:pt x="357" y="1"/>
                  </a:moveTo>
                  <a:cubicBezTo>
                    <a:pt x="167" y="1"/>
                    <a:pt x="0" y="167"/>
                    <a:pt x="0" y="358"/>
                  </a:cubicBezTo>
                  <a:lnTo>
                    <a:pt x="0" y="715"/>
                  </a:lnTo>
                  <a:cubicBezTo>
                    <a:pt x="0" y="917"/>
                    <a:pt x="167" y="1072"/>
                    <a:pt x="357" y="1072"/>
                  </a:cubicBezTo>
                  <a:lnTo>
                    <a:pt x="4346" y="1072"/>
                  </a:lnTo>
                  <a:cubicBezTo>
                    <a:pt x="4536" y="1072"/>
                    <a:pt x="4703" y="917"/>
                    <a:pt x="4703" y="715"/>
                  </a:cubicBezTo>
                  <a:lnTo>
                    <a:pt x="4703" y="346"/>
                  </a:lnTo>
                  <a:cubicBezTo>
                    <a:pt x="4691" y="155"/>
                    <a:pt x="4536" y="1"/>
                    <a:pt x="4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69"/>
            <p:cNvSpPr/>
            <p:nvPr/>
          </p:nvSpPr>
          <p:spPr>
            <a:xfrm>
              <a:off x="3863413" y="3544502"/>
              <a:ext cx="114843" cy="33740"/>
            </a:xfrm>
            <a:custGeom>
              <a:avLst/>
              <a:gdLst/>
              <a:ahLst/>
              <a:cxnLst/>
              <a:rect l="l" t="t" r="r" b="b"/>
              <a:pathLst>
                <a:path w="3608" h="1060" extrusionOk="0">
                  <a:moveTo>
                    <a:pt x="3251" y="334"/>
                  </a:moveTo>
                  <a:cubicBezTo>
                    <a:pt x="3251" y="334"/>
                    <a:pt x="3274" y="334"/>
                    <a:pt x="3274" y="357"/>
                  </a:cubicBezTo>
                  <a:lnTo>
                    <a:pt x="3274" y="715"/>
                  </a:lnTo>
                  <a:lnTo>
                    <a:pt x="357" y="727"/>
                  </a:lnTo>
                  <a:cubicBezTo>
                    <a:pt x="357" y="727"/>
                    <a:pt x="334" y="727"/>
                    <a:pt x="334" y="715"/>
                  </a:cubicBezTo>
                  <a:lnTo>
                    <a:pt x="334" y="357"/>
                  </a:lnTo>
                  <a:cubicBezTo>
                    <a:pt x="334" y="357"/>
                    <a:pt x="334" y="334"/>
                    <a:pt x="357" y="334"/>
                  </a:cubicBezTo>
                  <a:close/>
                  <a:moveTo>
                    <a:pt x="357" y="0"/>
                  </a:moveTo>
                  <a:cubicBezTo>
                    <a:pt x="155" y="0"/>
                    <a:pt x="0" y="155"/>
                    <a:pt x="0" y="357"/>
                  </a:cubicBezTo>
                  <a:lnTo>
                    <a:pt x="0" y="715"/>
                  </a:lnTo>
                  <a:cubicBezTo>
                    <a:pt x="0" y="905"/>
                    <a:pt x="155" y="1060"/>
                    <a:pt x="357" y="1060"/>
                  </a:cubicBezTo>
                  <a:lnTo>
                    <a:pt x="3251" y="1060"/>
                  </a:lnTo>
                  <a:cubicBezTo>
                    <a:pt x="3453" y="1060"/>
                    <a:pt x="3608" y="905"/>
                    <a:pt x="3608" y="715"/>
                  </a:cubicBezTo>
                  <a:lnTo>
                    <a:pt x="3608" y="357"/>
                  </a:lnTo>
                  <a:cubicBezTo>
                    <a:pt x="3608" y="155"/>
                    <a:pt x="3453"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69"/>
            <p:cNvSpPr/>
            <p:nvPr/>
          </p:nvSpPr>
          <p:spPr>
            <a:xfrm>
              <a:off x="3863795" y="3590719"/>
              <a:ext cx="68625" cy="10663"/>
            </a:xfrm>
            <a:custGeom>
              <a:avLst/>
              <a:gdLst/>
              <a:ahLst/>
              <a:cxnLst/>
              <a:rect l="l" t="t" r="r" b="b"/>
              <a:pathLst>
                <a:path w="2156" h="335" extrusionOk="0">
                  <a:moveTo>
                    <a:pt x="167" y="1"/>
                  </a:moveTo>
                  <a:cubicBezTo>
                    <a:pt x="72" y="1"/>
                    <a:pt x="0" y="72"/>
                    <a:pt x="0" y="168"/>
                  </a:cubicBezTo>
                  <a:cubicBezTo>
                    <a:pt x="0" y="251"/>
                    <a:pt x="72" y="334"/>
                    <a:pt x="167" y="334"/>
                  </a:cubicBezTo>
                  <a:lnTo>
                    <a:pt x="1977" y="334"/>
                  </a:lnTo>
                  <a:cubicBezTo>
                    <a:pt x="2072" y="334"/>
                    <a:pt x="2143" y="251"/>
                    <a:pt x="2143" y="168"/>
                  </a:cubicBezTo>
                  <a:cubicBezTo>
                    <a:pt x="2155" y="72"/>
                    <a:pt x="2072" y="1"/>
                    <a:pt x="1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69"/>
            <p:cNvSpPr/>
            <p:nvPr/>
          </p:nvSpPr>
          <p:spPr>
            <a:xfrm>
              <a:off x="3944897" y="3590719"/>
              <a:ext cx="33358" cy="10663"/>
            </a:xfrm>
            <a:custGeom>
              <a:avLst/>
              <a:gdLst/>
              <a:ahLst/>
              <a:cxnLst/>
              <a:rect l="l" t="t" r="r" b="b"/>
              <a:pathLst>
                <a:path w="1048" h="335" extrusionOk="0">
                  <a:moveTo>
                    <a:pt x="155" y="1"/>
                  </a:moveTo>
                  <a:cubicBezTo>
                    <a:pt x="71" y="1"/>
                    <a:pt x="0" y="72"/>
                    <a:pt x="0" y="168"/>
                  </a:cubicBezTo>
                  <a:cubicBezTo>
                    <a:pt x="0" y="251"/>
                    <a:pt x="71" y="334"/>
                    <a:pt x="155" y="334"/>
                  </a:cubicBezTo>
                  <a:lnTo>
                    <a:pt x="893" y="334"/>
                  </a:lnTo>
                  <a:cubicBezTo>
                    <a:pt x="976" y="334"/>
                    <a:pt x="1048" y="251"/>
                    <a:pt x="1048" y="168"/>
                  </a:cubicBezTo>
                  <a:cubicBezTo>
                    <a:pt x="1048" y="72"/>
                    <a:pt x="976" y="1"/>
                    <a:pt x="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69"/>
            <p:cNvSpPr/>
            <p:nvPr/>
          </p:nvSpPr>
          <p:spPr>
            <a:xfrm>
              <a:off x="3864176" y="3625223"/>
              <a:ext cx="21995" cy="10631"/>
            </a:xfrm>
            <a:custGeom>
              <a:avLst/>
              <a:gdLst/>
              <a:ahLst/>
              <a:cxnLst/>
              <a:rect l="l" t="t" r="r" b="b"/>
              <a:pathLst>
                <a:path w="691" h="334" extrusionOk="0">
                  <a:moveTo>
                    <a:pt x="167" y="0"/>
                  </a:moveTo>
                  <a:cubicBezTo>
                    <a:pt x="71" y="0"/>
                    <a:pt x="0" y="84"/>
                    <a:pt x="0" y="167"/>
                  </a:cubicBezTo>
                  <a:cubicBezTo>
                    <a:pt x="0" y="262"/>
                    <a:pt x="71" y="334"/>
                    <a:pt x="167" y="334"/>
                  </a:cubicBezTo>
                  <a:lnTo>
                    <a:pt x="524" y="334"/>
                  </a:lnTo>
                  <a:cubicBezTo>
                    <a:pt x="607" y="334"/>
                    <a:pt x="691" y="262"/>
                    <a:pt x="691" y="167"/>
                  </a:cubicBezTo>
                  <a:cubicBezTo>
                    <a:pt x="691" y="84"/>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69"/>
            <p:cNvSpPr/>
            <p:nvPr/>
          </p:nvSpPr>
          <p:spPr>
            <a:xfrm>
              <a:off x="3898648" y="3625223"/>
              <a:ext cx="56498" cy="10631"/>
            </a:xfrm>
            <a:custGeom>
              <a:avLst/>
              <a:gdLst/>
              <a:ahLst/>
              <a:cxnLst/>
              <a:rect l="l" t="t" r="r" b="b"/>
              <a:pathLst>
                <a:path w="1775" h="334" extrusionOk="0">
                  <a:moveTo>
                    <a:pt x="167" y="0"/>
                  </a:moveTo>
                  <a:cubicBezTo>
                    <a:pt x="84" y="0"/>
                    <a:pt x="0" y="84"/>
                    <a:pt x="0" y="167"/>
                  </a:cubicBezTo>
                  <a:cubicBezTo>
                    <a:pt x="0" y="262"/>
                    <a:pt x="84" y="334"/>
                    <a:pt x="167" y="334"/>
                  </a:cubicBezTo>
                  <a:lnTo>
                    <a:pt x="1608" y="334"/>
                  </a:lnTo>
                  <a:cubicBezTo>
                    <a:pt x="1703" y="334"/>
                    <a:pt x="1775" y="262"/>
                    <a:pt x="1775" y="167"/>
                  </a:cubicBezTo>
                  <a:cubicBezTo>
                    <a:pt x="1775" y="84"/>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69"/>
            <p:cNvSpPr/>
            <p:nvPr/>
          </p:nvSpPr>
          <p:spPr>
            <a:xfrm>
              <a:off x="3864176" y="3648713"/>
              <a:ext cx="21995" cy="10249"/>
            </a:xfrm>
            <a:custGeom>
              <a:avLst/>
              <a:gdLst/>
              <a:ahLst/>
              <a:cxnLst/>
              <a:rect l="l" t="t" r="r" b="b"/>
              <a:pathLst>
                <a:path w="691" h="322" extrusionOk="0">
                  <a:moveTo>
                    <a:pt x="167" y="0"/>
                  </a:moveTo>
                  <a:cubicBezTo>
                    <a:pt x="71" y="0"/>
                    <a:pt x="0" y="72"/>
                    <a:pt x="0" y="155"/>
                  </a:cubicBezTo>
                  <a:cubicBezTo>
                    <a:pt x="0" y="251"/>
                    <a:pt x="71" y="322"/>
                    <a:pt x="167" y="322"/>
                  </a:cubicBezTo>
                  <a:lnTo>
                    <a:pt x="524" y="322"/>
                  </a:lnTo>
                  <a:cubicBezTo>
                    <a:pt x="607" y="322"/>
                    <a:pt x="691" y="251"/>
                    <a:pt x="691" y="155"/>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69"/>
            <p:cNvSpPr/>
            <p:nvPr/>
          </p:nvSpPr>
          <p:spPr>
            <a:xfrm>
              <a:off x="3898648" y="3648713"/>
              <a:ext cx="56498" cy="10249"/>
            </a:xfrm>
            <a:custGeom>
              <a:avLst/>
              <a:gdLst/>
              <a:ahLst/>
              <a:cxnLst/>
              <a:rect l="l" t="t" r="r" b="b"/>
              <a:pathLst>
                <a:path w="1775" h="322" extrusionOk="0">
                  <a:moveTo>
                    <a:pt x="167" y="0"/>
                  </a:moveTo>
                  <a:cubicBezTo>
                    <a:pt x="84" y="0"/>
                    <a:pt x="0" y="72"/>
                    <a:pt x="0" y="155"/>
                  </a:cubicBezTo>
                  <a:cubicBezTo>
                    <a:pt x="0" y="251"/>
                    <a:pt x="84" y="322"/>
                    <a:pt x="167" y="322"/>
                  </a:cubicBezTo>
                  <a:lnTo>
                    <a:pt x="1608" y="322"/>
                  </a:lnTo>
                  <a:cubicBezTo>
                    <a:pt x="1703" y="322"/>
                    <a:pt x="1775" y="251"/>
                    <a:pt x="1775" y="155"/>
                  </a:cubicBezTo>
                  <a:cubicBezTo>
                    <a:pt x="1775"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69"/>
            <p:cNvSpPr/>
            <p:nvPr/>
          </p:nvSpPr>
          <p:spPr>
            <a:xfrm>
              <a:off x="3858097" y="3452036"/>
              <a:ext cx="11013" cy="10249"/>
            </a:xfrm>
            <a:custGeom>
              <a:avLst/>
              <a:gdLst/>
              <a:ahLst/>
              <a:cxnLst/>
              <a:rect l="l" t="t" r="r" b="b"/>
              <a:pathLst>
                <a:path w="346" h="322" extrusionOk="0">
                  <a:moveTo>
                    <a:pt x="167" y="0"/>
                  </a:moveTo>
                  <a:cubicBezTo>
                    <a:pt x="72" y="0"/>
                    <a:pt x="1" y="72"/>
                    <a:pt x="1" y="167"/>
                  </a:cubicBezTo>
                  <a:cubicBezTo>
                    <a:pt x="1" y="250"/>
                    <a:pt x="72" y="322"/>
                    <a:pt x="167" y="322"/>
                  </a:cubicBezTo>
                  <a:cubicBezTo>
                    <a:pt x="251" y="322"/>
                    <a:pt x="322" y="250"/>
                    <a:pt x="322" y="167"/>
                  </a:cubicBezTo>
                  <a:cubicBezTo>
                    <a:pt x="346"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0" name="Google Shape;12210;p69"/>
          <p:cNvGrpSpPr/>
          <p:nvPr/>
        </p:nvGrpSpPr>
        <p:grpSpPr>
          <a:xfrm>
            <a:off x="859265" y="3348175"/>
            <a:ext cx="312316" cy="368400"/>
            <a:chOff x="859265" y="3348175"/>
            <a:chExt cx="312316" cy="368400"/>
          </a:xfrm>
          <a:solidFill>
            <a:schemeClr val="accent1"/>
          </a:solidFill>
        </p:grpSpPr>
        <p:sp>
          <p:nvSpPr>
            <p:cNvPr id="12211" name="Google Shape;12211;p69"/>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69"/>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69"/>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69"/>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69"/>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16" name="Google Shape;12216;p69"/>
          <p:cNvSpPr/>
          <p:nvPr/>
        </p:nvSpPr>
        <p:spPr>
          <a:xfrm>
            <a:off x="2256921" y="3378127"/>
            <a:ext cx="372188" cy="309260"/>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7" name="Google Shape;12217;p69"/>
          <p:cNvGrpSpPr/>
          <p:nvPr/>
        </p:nvGrpSpPr>
        <p:grpSpPr>
          <a:xfrm>
            <a:off x="2766374" y="3361013"/>
            <a:ext cx="330110" cy="308908"/>
            <a:chOff x="2766264" y="3394042"/>
            <a:chExt cx="294873" cy="275934"/>
          </a:xfrm>
          <a:solidFill>
            <a:schemeClr val="accent1"/>
          </a:solidFill>
        </p:grpSpPr>
        <p:sp>
          <p:nvSpPr>
            <p:cNvPr id="12218" name="Google Shape;12218;p69"/>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69"/>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69"/>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69"/>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2" name="Google Shape;12222;p69"/>
          <p:cNvGrpSpPr/>
          <p:nvPr/>
        </p:nvGrpSpPr>
        <p:grpSpPr>
          <a:xfrm>
            <a:off x="3214972" y="3359188"/>
            <a:ext cx="346406" cy="347552"/>
            <a:chOff x="3214972" y="3359188"/>
            <a:chExt cx="346406" cy="347552"/>
          </a:xfrm>
          <a:solidFill>
            <a:schemeClr val="accent1"/>
          </a:solidFill>
        </p:grpSpPr>
        <p:sp>
          <p:nvSpPr>
            <p:cNvPr id="12223" name="Google Shape;12223;p69"/>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69"/>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69"/>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69"/>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69"/>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69"/>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69"/>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69"/>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69"/>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69"/>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69"/>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69"/>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69"/>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69"/>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7" name="Google Shape;12237;p69"/>
          <p:cNvGrpSpPr/>
          <p:nvPr/>
        </p:nvGrpSpPr>
        <p:grpSpPr>
          <a:xfrm>
            <a:off x="4629306" y="3409193"/>
            <a:ext cx="367255" cy="244486"/>
            <a:chOff x="4629306" y="3409193"/>
            <a:chExt cx="367255" cy="244486"/>
          </a:xfrm>
          <a:solidFill>
            <a:schemeClr val="accent1"/>
          </a:solidFill>
        </p:grpSpPr>
        <p:sp>
          <p:nvSpPr>
            <p:cNvPr id="12238" name="Google Shape;12238;p69"/>
            <p:cNvSpPr/>
            <p:nvPr/>
          </p:nvSpPr>
          <p:spPr>
            <a:xfrm>
              <a:off x="4629306" y="3409193"/>
              <a:ext cx="367255" cy="244486"/>
            </a:xfrm>
            <a:custGeom>
              <a:avLst/>
              <a:gdLst/>
              <a:ahLst/>
              <a:cxnLst/>
              <a:rect l="l" t="t" r="r" b="b"/>
              <a:pathLst>
                <a:path w="11538" h="7681" extrusionOk="0">
                  <a:moveTo>
                    <a:pt x="10966" y="358"/>
                  </a:moveTo>
                  <a:cubicBezTo>
                    <a:pt x="11085" y="358"/>
                    <a:pt x="11181" y="453"/>
                    <a:pt x="11181" y="572"/>
                  </a:cubicBezTo>
                  <a:lnTo>
                    <a:pt x="11181" y="7121"/>
                  </a:lnTo>
                  <a:cubicBezTo>
                    <a:pt x="11181" y="7240"/>
                    <a:pt x="11085" y="7323"/>
                    <a:pt x="10966" y="7323"/>
                  </a:cubicBezTo>
                  <a:lnTo>
                    <a:pt x="560" y="7323"/>
                  </a:lnTo>
                  <a:cubicBezTo>
                    <a:pt x="441" y="7323"/>
                    <a:pt x="358" y="7240"/>
                    <a:pt x="358" y="7121"/>
                  </a:cubicBezTo>
                  <a:lnTo>
                    <a:pt x="358" y="572"/>
                  </a:lnTo>
                  <a:cubicBezTo>
                    <a:pt x="358" y="453"/>
                    <a:pt x="441" y="358"/>
                    <a:pt x="560" y="358"/>
                  </a:cubicBezTo>
                  <a:close/>
                  <a:moveTo>
                    <a:pt x="560" y="1"/>
                  </a:moveTo>
                  <a:cubicBezTo>
                    <a:pt x="251" y="1"/>
                    <a:pt x="1" y="263"/>
                    <a:pt x="1" y="572"/>
                  </a:cubicBezTo>
                  <a:lnTo>
                    <a:pt x="1" y="7121"/>
                  </a:lnTo>
                  <a:cubicBezTo>
                    <a:pt x="1" y="7430"/>
                    <a:pt x="251" y="7680"/>
                    <a:pt x="560" y="7680"/>
                  </a:cubicBezTo>
                  <a:lnTo>
                    <a:pt x="10966" y="7680"/>
                  </a:lnTo>
                  <a:cubicBezTo>
                    <a:pt x="11276" y="7680"/>
                    <a:pt x="11526" y="7430"/>
                    <a:pt x="11526" y="7121"/>
                  </a:cubicBezTo>
                  <a:lnTo>
                    <a:pt x="11526" y="572"/>
                  </a:lnTo>
                  <a:cubicBezTo>
                    <a:pt x="11538" y="263"/>
                    <a:pt x="11276" y="1"/>
                    <a:pt x="10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69"/>
            <p:cNvSpPr/>
            <p:nvPr/>
          </p:nvSpPr>
          <p:spPr>
            <a:xfrm>
              <a:off x="4665688" y="3433447"/>
              <a:ext cx="294109" cy="195595"/>
            </a:xfrm>
            <a:custGeom>
              <a:avLst/>
              <a:gdLst/>
              <a:ahLst/>
              <a:cxnLst/>
              <a:rect l="l" t="t" r="r" b="b"/>
              <a:pathLst>
                <a:path w="9240" h="6145" extrusionOk="0">
                  <a:moveTo>
                    <a:pt x="8871" y="370"/>
                  </a:moveTo>
                  <a:lnTo>
                    <a:pt x="8871" y="5787"/>
                  </a:lnTo>
                  <a:lnTo>
                    <a:pt x="370" y="5787"/>
                  </a:lnTo>
                  <a:lnTo>
                    <a:pt x="370" y="370"/>
                  </a:lnTo>
                  <a:close/>
                  <a:moveTo>
                    <a:pt x="179" y="1"/>
                  </a:moveTo>
                  <a:cubicBezTo>
                    <a:pt x="72" y="1"/>
                    <a:pt x="1" y="72"/>
                    <a:pt x="1" y="179"/>
                  </a:cubicBezTo>
                  <a:lnTo>
                    <a:pt x="1" y="5966"/>
                  </a:lnTo>
                  <a:cubicBezTo>
                    <a:pt x="1" y="6073"/>
                    <a:pt x="72" y="6144"/>
                    <a:pt x="179" y="6144"/>
                  </a:cubicBezTo>
                  <a:lnTo>
                    <a:pt x="9049" y="6144"/>
                  </a:lnTo>
                  <a:cubicBezTo>
                    <a:pt x="9157" y="6144"/>
                    <a:pt x="9228" y="6073"/>
                    <a:pt x="9228" y="5966"/>
                  </a:cubicBezTo>
                  <a:lnTo>
                    <a:pt x="9228" y="179"/>
                  </a:lnTo>
                  <a:cubicBezTo>
                    <a:pt x="9240" y="96"/>
                    <a:pt x="9157"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69"/>
            <p:cNvSpPr/>
            <p:nvPr/>
          </p:nvSpPr>
          <p:spPr>
            <a:xfrm>
              <a:off x="4647895" y="3519866"/>
              <a:ext cx="11395" cy="23522"/>
            </a:xfrm>
            <a:custGeom>
              <a:avLst/>
              <a:gdLst/>
              <a:ahLst/>
              <a:cxnLst/>
              <a:rect l="l" t="t" r="r" b="b"/>
              <a:pathLst>
                <a:path w="358" h="739" extrusionOk="0">
                  <a:moveTo>
                    <a:pt x="179" y="0"/>
                  </a:moveTo>
                  <a:cubicBezTo>
                    <a:pt x="72" y="0"/>
                    <a:pt x="0" y="72"/>
                    <a:pt x="0" y="179"/>
                  </a:cubicBezTo>
                  <a:lnTo>
                    <a:pt x="0" y="560"/>
                  </a:lnTo>
                  <a:cubicBezTo>
                    <a:pt x="0" y="667"/>
                    <a:pt x="72" y="739"/>
                    <a:pt x="179" y="739"/>
                  </a:cubicBezTo>
                  <a:cubicBezTo>
                    <a:pt x="274" y="739"/>
                    <a:pt x="357" y="667"/>
                    <a:pt x="357" y="560"/>
                  </a:cubicBezTo>
                  <a:lnTo>
                    <a:pt x="357" y="179"/>
                  </a:lnTo>
                  <a:cubicBezTo>
                    <a:pt x="357"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69"/>
            <p:cNvSpPr/>
            <p:nvPr/>
          </p:nvSpPr>
          <p:spPr>
            <a:xfrm>
              <a:off x="4966609" y="3513404"/>
              <a:ext cx="11395" cy="36063"/>
            </a:xfrm>
            <a:custGeom>
              <a:avLst/>
              <a:gdLst/>
              <a:ahLst/>
              <a:cxnLst/>
              <a:rect l="l" t="t" r="r" b="b"/>
              <a:pathLst>
                <a:path w="358" h="1133" extrusionOk="0">
                  <a:moveTo>
                    <a:pt x="179" y="1"/>
                  </a:moveTo>
                  <a:cubicBezTo>
                    <a:pt x="72" y="1"/>
                    <a:pt x="0" y="84"/>
                    <a:pt x="0" y="180"/>
                  </a:cubicBezTo>
                  <a:lnTo>
                    <a:pt x="0" y="953"/>
                  </a:lnTo>
                  <a:cubicBezTo>
                    <a:pt x="0" y="1061"/>
                    <a:pt x="72" y="1132"/>
                    <a:pt x="179" y="1132"/>
                  </a:cubicBezTo>
                  <a:cubicBezTo>
                    <a:pt x="286" y="1132"/>
                    <a:pt x="357" y="1061"/>
                    <a:pt x="357" y="953"/>
                  </a:cubicBezTo>
                  <a:lnTo>
                    <a:pt x="357" y="180"/>
                  </a:lnTo>
                  <a:cubicBezTo>
                    <a:pt x="357" y="84"/>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69"/>
            <p:cNvSpPr/>
            <p:nvPr/>
          </p:nvSpPr>
          <p:spPr>
            <a:xfrm>
              <a:off x="4966609" y="3433447"/>
              <a:ext cx="11777" cy="11395"/>
            </a:xfrm>
            <a:custGeom>
              <a:avLst/>
              <a:gdLst/>
              <a:ahLst/>
              <a:cxnLst/>
              <a:rect l="l" t="t" r="r" b="b"/>
              <a:pathLst>
                <a:path w="370" h="358" extrusionOk="0">
                  <a:moveTo>
                    <a:pt x="179" y="1"/>
                  </a:moveTo>
                  <a:cubicBezTo>
                    <a:pt x="72" y="1"/>
                    <a:pt x="0" y="72"/>
                    <a:pt x="0" y="179"/>
                  </a:cubicBezTo>
                  <a:cubicBezTo>
                    <a:pt x="0" y="286"/>
                    <a:pt x="84" y="358"/>
                    <a:pt x="179" y="358"/>
                  </a:cubicBezTo>
                  <a:cubicBezTo>
                    <a:pt x="286" y="358"/>
                    <a:pt x="357" y="286"/>
                    <a:pt x="357" y="179"/>
                  </a:cubicBezTo>
                  <a:cubicBezTo>
                    <a:pt x="369"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69"/>
            <p:cNvSpPr/>
            <p:nvPr/>
          </p:nvSpPr>
          <p:spPr>
            <a:xfrm>
              <a:off x="4647895" y="3488799"/>
              <a:ext cx="11395" cy="17825"/>
            </a:xfrm>
            <a:custGeom>
              <a:avLst/>
              <a:gdLst/>
              <a:ahLst/>
              <a:cxnLst/>
              <a:rect l="l" t="t" r="r" b="b"/>
              <a:pathLst>
                <a:path w="358" h="560" extrusionOk="0">
                  <a:moveTo>
                    <a:pt x="179" y="0"/>
                  </a:moveTo>
                  <a:cubicBezTo>
                    <a:pt x="72" y="0"/>
                    <a:pt x="0" y="83"/>
                    <a:pt x="0" y="179"/>
                  </a:cubicBezTo>
                  <a:lnTo>
                    <a:pt x="0" y="381"/>
                  </a:lnTo>
                  <a:cubicBezTo>
                    <a:pt x="0" y="476"/>
                    <a:pt x="72" y="560"/>
                    <a:pt x="179" y="560"/>
                  </a:cubicBezTo>
                  <a:cubicBezTo>
                    <a:pt x="274" y="560"/>
                    <a:pt x="357" y="476"/>
                    <a:pt x="357" y="381"/>
                  </a:cubicBezTo>
                  <a:lnTo>
                    <a:pt x="357" y="179"/>
                  </a:lnTo>
                  <a:cubicBezTo>
                    <a:pt x="357" y="83"/>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69"/>
            <p:cNvSpPr/>
            <p:nvPr/>
          </p:nvSpPr>
          <p:spPr>
            <a:xfrm>
              <a:off x="4647895" y="3556247"/>
              <a:ext cx="11395" cy="17475"/>
            </a:xfrm>
            <a:custGeom>
              <a:avLst/>
              <a:gdLst/>
              <a:ahLst/>
              <a:cxnLst/>
              <a:rect l="l" t="t" r="r" b="b"/>
              <a:pathLst>
                <a:path w="358" h="549" extrusionOk="0">
                  <a:moveTo>
                    <a:pt x="179" y="0"/>
                  </a:moveTo>
                  <a:cubicBezTo>
                    <a:pt x="72" y="0"/>
                    <a:pt x="0" y="72"/>
                    <a:pt x="0" y="179"/>
                  </a:cubicBezTo>
                  <a:lnTo>
                    <a:pt x="0" y="369"/>
                  </a:lnTo>
                  <a:cubicBezTo>
                    <a:pt x="0" y="477"/>
                    <a:pt x="72" y="548"/>
                    <a:pt x="179" y="548"/>
                  </a:cubicBezTo>
                  <a:cubicBezTo>
                    <a:pt x="274" y="548"/>
                    <a:pt x="357" y="477"/>
                    <a:pt x="357" y="369"/>
                  </a:cubicBezTo>
                  <a:lnTo>
                    <a:pt x="357" y="179"/>
                  </a:ln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69"/>
            <p:cNvSpPr/>
            <p:nvPr/>
          </p:nvSpPr>
          <p:spPr>
            <a:xfrm>
              <a:off x="4690324" y="3574804"/>
              <a:ext cx="244486" cy="36032"/>
            </a:xfrm>
            <a:custGeom>
              <a:avLst/>
              <a:gdLst/>
              <a:ahLst/>
              <a:cxnLst/>
              <a:rect l="l" t="t" r="r" b="b"/>
              <a:pathLst>
                <a:path w="7681" h="1132" extrusionOk="0">
                  <a:moveTo>
                    <a:pt x="1727" y="358"/>
                  </a:moveTo>
                  <a:cubicBezTo>
                    <a:pt x="1846" y="358"/>
                    <a:pt x="1941" y="441"/>
                    <a:pt x="1941" y="560"/>
                  </a:cubicBezTo>
                  <a:cubicBezTo>
                    <a:pt x="1941" y="679"/>
                    <a:pt x="1846" y="775"/>
                    <a:pt x="1727" y="775"/>
                  </a:cubicBezTo>
                  <a:cubicBezTo>
                    <a:pt x="1608" y="775"/>
                    <a:pt x="1525" y="679"/>
                    <a:pt x="1525" y="560"/>
                  </a:cubicBezTo>
                  <a:cubicBezTo>
                    <a:pt x="1525" y="441"/>
                    <a:pt x="1608" y="358"/>
                    <a:pt x="1727" y="358"/>
                  </a:cubicBezTo>
                  <a:close/>
                  <a:moveTo>
                    <a:pt x="1727" y="1"/>
                  </a:moveTo>
                  <a:cubicBezTo>
                    <a:pt x="1477" y="1"/>
                    <a:pt x="1263" y="156"/>
                    <a:pt x="1191" y="382"/>
                  </a:cubicBezTo>
                  <a:lnTo>
                    <a:pt x="179" y="382"/>
                  </a:lnTo>
                  <a:cubicBezTo>
                    <a:pt x="72" y="382"/>
                    <a:pt x="1" y="453"/>
                    <a:pt x="1" y="560"/>
                  </a:cubicBezTo>
                  <a:cubicBezTo>
                    <a:pt x="1" y="668"/>
                    <a:pt x="72" y="739"/>
                    <a:pt x="179" y="739"/>
                  </a:cubicBezTo>
                  <a:lnTo>
                    <a:pt x="1191" y="739"/>
                  </a:lnTo>
                  <a:cubicBezTo>
                    <a:pt x="1263" y="965"/>
                    <a:pt x="1477" y="1132"/>
                    <a:pt x="1727" y="1132"/>
                  </a:cubicBezTo>
                  <a:cubicBezTo>
                    <a:pt x="1977" y="1132"/>
                    <a:pt x="2191" y="965"/>
                    <a:pt x="2263" y="739"/>
                  </a:cubicBezTo>
                  <a:lnTo>
                    <a:pt x="7502" y="739"/>
                  </a:lnTo>
                  <a:cubicBezTo>
                    <a:pt x="7609" y="739"/>
                    <a:pt x="7680" y="668"/>
                    <a:pt x="7680" y="560"/>
                  </a:cubicBezTo>
                  <a:cubicBezTo>
                    <a:pt x="7680" y="453"/>
                    <a:pt x="7609" y="382"/>
                    <a:pt x="7513" y="382"/>
                  </a:cubicBezTo>
                  <a:lnTo>
                    <a:pt x="2263" y="382"/>
                  </a:lnTo>
                  <a:cubicBezTo>
                    <a:pt x="2191" y="156"/>
                    <a:pt x="19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69"/>
            <p:cNvSpPr/>
            <p:nvPr/>
          </p:nvSpPr>
          <p:spPr>
            <a:xfrm>
              <a:off x="4788870" y="3486635"/>
              <a:ext cx="53092" cy="52965"/>
            </a:xfrm>
            <a:custGeom>
              <a:avLst/>
              <a:gdLst/>
              <a:ahLst/>
              <a:cxnLst/>
              <a:rect l="l" t="t" r="r" b="b"/>
              <a:pathLst>
                <a:path w="1668" h="1664" extrusionOk="0">
                  <a:moveTo>
                    <a:pt x="357" y="354"/>
                  </a:moveTo>
                  <a:lnTo>
                    <a:pt x="1286" y="818"/>
                  </a:lnTo>
                  <a:cubicBezTo>
                    <a:pt x="1298" y="818"/>
                    <a:pt x="1298" y="830"/>
                    <a:pt x="1298" y="842"/>
                  </a:cubicBezTo>
                  <a:lnTo>
                    <a:pt x="369" y="1306"/>
                  </a:lnTo>
                  <a:lnTo>
                    <a:pt x="357" y="1306"/>
                  </a:lnTo>
                  <a:lnTo>
                    <a:pt x="357" y="1294"/>
                  </a:lnTo>
                  <a:lnTo>
                    <a:pt x="357" y="366"/>
                  </a:lnTo>
                  <a:lnTo>
                    <a:pt x="357" y="354"/>
                  </a:lnTo>
                  <a:close/>
                  <a:moveTo>
                    <a:pt x="361" y="1"/>
                  </a:moveTo>
                  <a:cubicBezTo>
                    <a:pt x="297" y="1"/>
                    <a:pt x="235" y="19"/>
                    <a:pt x="179" y="56"/>
                  </a:cubicBezTo>
                  <a:cubicBezTo>
                    <a:pt x="72" y="128"/>
                    <a:pt x="0" y="247"/>
                    <a:pt x="0" y="366"/>
                  </a:cubicBezTo>
                  <a:lnTo>
                    <a:pt x="0" y="1294"/>
                  </a:lnTo>
                  <a:cubicBezTo>
                    <a:pt x="0" y="1425"/>
                    <a:pt x="60" y="1544"/>
                    <a:pt x="179" y="1604"/>
                  </a:cubicBezTo>
                  <a:cubicBezTo>
                    <a:pt x="238" y="1652"/>
                    <a:pt x="310" y="1663"/>
                    <a:pt x="369" y="1663"/>
                  </a:cubicBezTo>
                  <a:cubicBezTo>
                    <a:pt x="429" y="1663"/>
                    <a:pt x="488" y="1652"/>
                    <a:pt x="536" y="1616"/>
                  </a:cubicBezTo>
                  <a:lnTo>
                    <a:pt x="1465" y="1163"/>
                  </a:lnTo>
                  <a:cubicBezTo>
                    <a:pt x="1596" y="1104"/>
                    <a:pt x="1667" y="961"/>
                    <a:pt x="1667" y="830"/>
                  </a:cubicBezTo>
                  <a:cubicBezTo>
                    <a:pt x="1655" y="687"/>
                    <a:pt x="1584" y="568"/>
                    <a:pt x="1465" y="509"/>
                  </a:cubicBezTo>
                  <a:lnTo>
                    <a:pt x="536" y="44"/>
                  </a:lnTo>
                  <a:cubicBezTo>
                    <a:pt x="479" y="16"/>
                    <a:pt x="420" y="1"/>
                    <a:pt x="3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69"/>
            <p:cNvSpPr/>
            <p:nvPr/>
          </p:nvSpPr>
          <p:spPr>
            <a:xfrm>
              <a:off x="4745645" y="3458084"/>
              <a:ext cx="134195" cy="109941"/>
            </a:xfrm>
            <a:custGeom>
              <a:avLst/>
              <a:gdLst/>
              <a:ahLst/>
              <a:cxnLst/>
              <a:rect l="l" t="t" r="r" b="b"/>
              <a:pathLst>
                <a:path w="4216" h="3454" extrusionOk="0">
                  <a:moveTo>
                    <a:pt x="3263" y="358"/>
                  </a:moveTo>
                  <a:cubicBezTo>
                    <a:pt x="3597" y="358"/>
                    <a:pt x="3859" y="632"/>
                    <a:pt x="3859" y="953"/>
                  </a:cubicBezTo>
                  <a:lnTo>
                    <a:pt x="3859" y="2501"/>
                  </a:lnTo>
                  <a:cubicBezTo>
                    <a:pt x="3859" y="2834"/>
                    <a:pt x="3597" y="3096"/>
                    <a:pt x="3263" y="3096"/>
                  </a:cubicBezTo>
                  <a:lnTo>
                    <a:pt x="953" y="3096"/>
                  </a:lnTo>
                  <a:cubicBezTo>
                    <a:pt x="632" y="3096"/>
                    <a:pt x="358" y="2834"/>
                    <a:pt x="358" y="2501"/>
                  </a:cubicBezTo>
                  <a:lnTo>
                    <a:pt x="358" y="953"/>
                  </a:lnTo>
                  <a:cubicBezTo>
                    <a:pt x="358" y="632"/>
                    <a:pt x="632" y="358"/>
                    <a:pt x="953" y="358"/>
                  </a:cubicBezTo>
                  <a:close/>
                  <a:moveTo>
                    <a:pt x="953" y="1"/>
                  </a:moveTo>
                  <a:cubicBezTo>
                    <a:pt x="441" y="1"/>
                    <a:pt x="1" y="429"/>
                    <a:pt x="1" y="953"/>
                  </a:cubicBezTo>
                  <a:lnTo>
                    <a:pt x="1" y="2501"/>
                  </a:lnTo>
                  <a:cubicBezTo>
                    <a:pt x="1" y="3025"/>
                    <a:pt x="441" y="3453"/>
                    <a:pt x="953" y="3453"/>
                  </a:cubicBezTo>
                  <a:lnTo>
                    <a:pt x="3263" y="3453"/>
                  </a:lnTo>
                  <a:cubicBezTo>
                    <a:pt x="3787" y="3453"/>
                    <a:pt x="4216" y="3025"/>
                    <a:pt x="4216" y="2501"/>
                  </a:cubicBezTo>
                  <a:lnTo>
                    <a:pt x="4216" y="953"/>
                  </a:lnTo>
                  <a:cubicBezTo>
                    <a:pt x="4216" y="429"/>
                    <a:pt x="3799"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8" name="Google Shape;12248;p69"/>
          <p:cNvGrpSpPr/>
          <p:nvPr/>
        </p:nvGrpSpPr>
        <p:grpSpPr>
          <a:xfrm>
            <a:off x="4193490" y="3350084"/>
            <a:ext cx="289939" cy="334661"/>
            <a:chOff x="4193490" y="3350084"/>
            <a:chExt cx="289939" cy="334661"/>
          </a:xfrm>
          <a:solidFill>
            <a:schemeClr val="accent1"/>
          </a:solidFill>
        </p:grpSpPr>
        <p:sp>
          <p:nvSpPr>
            <p:cNvPr id="12249" name="Google Shape;12249;p69"/>
            <p:cNvSpPr/>
            <p:nvPr/>
          </p:nvSpPr>
          <p:spPr>
            <a:xfrm>
              <a:off x="4193490" y="3350084"/>
              <a:ext cx="246364" cy="150110"/>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69"/>
            <p:cNvSpPr/>
            <p:nvPr/>
          </p:nvSpPr>
          <p:spPr>
            <a:xfrm>
              <a:off x="4193872" y="3405023"/>
              <a:ext cx="9517" cy="44753"/>
            </a:xfrm>
            <a:custGeom>
              <a:avLst/>
              <a:gdLst/>
              <a:ahLst/>
              <a:cxnLst/>
              <a:rect l="l" t="t" r="r" b="b"/>
              <a:pathLst>
                <a:path w="299" h="1406" extrusionOk="0">
                  <a:moveTo>
                    <a:pt x="155" y="1"/>
                  </a:moveTo>
                  <a:cubicBezTo>
                    <a:pt x="60" y="1"/>
                    <a:pt x="0" y="72"/>
                    <a:pt x="0" y="156"/>
                  </a:cubicBezTo>
                  <a:lnTo>
                    <a:pt x="0" y="1251"/>
                  </a:lnTo>
                  <a:cubicBezTo>
                    <a:pt x="0" y="1346"/>
                    <a:pt x="72" y="1406"/>
                    <a:pt x="155" y="1406"/>
                  </a:cubicBezTo>
                  <a:cubicBezTo>
                    <a:pt x="239" y="1406"/>
                    <a:pt x="298" y="1322"/>
                    <a:pt x="298" y="1251"/>
                  </a:cubicBezTo>
                  <a:lnTo>
                    <a:pt x="298" y="156"/>
                  </a:lnTo>
                  <a:cubicBezTo>
                    <a:pt x="298" y="72"/>
                    <a:pt x="22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69"/>
            <p:cNvSpPr/>
            <p:nvPr/>
          </p:nvSpPr>
          <p:spPr>
            <a:xfrm>
              <a:off x="4275356" y="3444460"/>
              <a:ext cx="128116" cy="9485"/>
            </a:xfrm>
            <a:custGeom>
              <a:avLst/>
              <a:gdLst/>
              <a:ahLst/>
              <a:cxnLst/>
              <a:rect l="l" t="t" r="r" b="b"/>
              <a:pathLst>
                <a:path w="4025" h="298" extrusionOk="0">
                  <a:moveTo>
                    <a:pt x="155" y="0"/>
                  </a:moveTo>
                  <a:cubicBezTo>
                    <a:pt x="60" y="0"/>
                    <a:pt x="0" y="71"/>
                    <a:pt x="0" y="143"/>
                  </a:cubicBezTo>
                  <a:cubicBezTo>
                    <a:pt x="0" y="226"/>
                    <a:pt x="72" y="298"/>
                    <a:pt x="155" y="298"/>
                  </a:cubicBezTo>
                  <a:lnTo>
                    <a:pt x="3870" y="298"/>
                  </a:lnTo>
                  <a:cubicBezTo>
                    <a:pt x="3965" y="298"/>
                    <a:pt x="4025" y="226"/>
                    <a:pt x="4025" y="143"/>
                  </a:cubicBezTo>
                  <a:cubicBezTo>
                    <a:pt x="4025" y="71"/>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69"/>
            <p:cNvSpPr/>
            <p:nvPr/>
          </p:nvSpPr>
          <p:spPr>
            <a:xfrm>
              <a:off x="4275356" y="3463781"/>
              <a:ext cx="128116" cy="9485"/>
            </a:xfrm>
            <a:custGeom>
              <a:avLst/>
              <a:gdLst/>
              <a:ahLst/>
              <a:cxnLst/>
              <a:rect l="l" t="t" r="r" b="b"/>
              <a:pathLst>
                <a:path w="4025" h="298" extrusionOk="0">
                  <a:moveTo>
                    <a:pt x="155" y="0"/>
                  </a:moveTo>
                  <a:cubicBezTo>
                    <a:pt x="60" y="0"/>
                    <a:pt x="0" y="72"/>
                    <a:pt x="0" y="155"/>
                  </a:cubicBezTo>
                  <a:cubicBezTo>
                    <a:pt x="0" y="226"/>
                    <a:pt x="72" y="298"/>
                    <a:pt x="155" y="298"/>
                  </a:cubicBezTo>
                  <a:lnTo>
                    <a:pt x="3870" y="298"/>
                  </a:lnTo>
                  <a:cubicBezTo>
                    <a:pt x="3965" y="298"/>
                    <a:pt x="4025" y="226"/>
                    <a:pt x="4025" y="155"/>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69"/>
            <p:cNvSpPr/>
            <p:nvPr/>
          </p:nvSpPr>
          <p:spPr>
            <a:xfrm>
              <a:off x="4223442" y="3439527"/>
              <a:ext cx="38673" cy="38673"/>
            </a:xfrm>
            <a:custGeom>
              <a:avLst/>
              <a:gdLst/>
              <a:ahLst/>
              <a:cxnLst/>
              <a:rect l="l" t="t" r="r" b="b"/>
              <a:pathLst>
                <a:path w="1215" h="1215" extrusionOk="0">
                  <a:moveTo>
                    <a:pt x="905" y="322"/>
                  </a:moveTo>
                  <a:lnTo>
                    <a:pt x="905" y="917"/>
                  </a:lnTo>
                  <a:lnTo>
                    <a:pt x="310" y="917"/>
                  </a:lnTo>
                  <a:lnTo>
                    <a:pt x="310" y="322"/>
                  </a:lnTo>
                  <a:close/>
                  <a:moveTo>
                    <a:pt x="143" y="0"/>
                  </a:moveTo>
                  <a:cubicBezTo>
                    <a:pt x="48" y="0"/>
                    <a:pt x="0" y="72"/>
                    <a:pt x="0" y="155"/>
                  </a:cubicBezTo>
                  <a:lnTo>
                    <a:pt x="0" y="1060"/>
                  </a:lnTo>
                  <a:cubicBezTo>
                    <a:pt x="0" y="1155"/>
                    <a:pt x="72" y="1215"/>
                    <a:pt x="143" y="1215"/>
                  </a:cubicBezTo>
                  <a:lnTo>
                    <a:pt x="1048" y="1215"/>
                  </a:lnTo>
                  <a:cubicBezTo>
                    <a:pt x="1143" y="1215"/>
                    <a:pt x="1203" y="1131"/>
                    <a:pt x="1203" y="1060"/>
                  </a:cubicBezTo>
                  <a:lnTo>
                    <a:pt x="1203" y="155"/>
                  </a:lnTo>
                  <a:cubicBezTo>
                    <a:pt x="1215" y="72"/>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69"/>
            <p:cNvSpPr/>
            <p:nvPr/>
          </p:nvSpPr>
          <p:spPr>
            <a:xfrm>
              <a:off x="4275356" y="3525913"/>
              <a:ext cx="128116" cy="9517"/>
            </a:xfrm>
            <a:custGeom>
              <a:avLst/>
              <a:gdLst/>
              <a:ahLst/>
              <a:cxnLst/>
              <a:rect l="l" t="t" r="r" b="b"/>
              <a:pathLst>
                <a:path w="4025" h="299" extrusionOk="0">
                  <a:moveTo>
                    <a:pt x="155" y="1"/>
                  </a:moveTo>
                  <a:cubicBezTo>
                    <a:pt x="60" y="1"/>
                    <a:pt x="0" y="72"/>
                    <a:pt x="0" y="144"/>
                  </a:cubicBezTo>
                  <a:cubicBezTo>
                    <a:pt x="0" y="227"/>
                    <a:pt x="72" y="299"/>
                    <a:pt x="155" y="299"/>
                  </a:cubicBezTo>
                  <a:lnTo>
                    <a:pt x="3870" y="299"/>
                  </a:lnTo>
                  <a:cubicBezTo>
                    <a:pt x="3965" y="299"/>
                    <a:pt x="4025" y="227"/>
                    <a:pt x="4025" y="144"/>
                  </a:cubicBezTo>
                  <a:cubicBezTo>
                    <a:pt x="4025" y="72"/>
                    <a:pt x="3965" y="1"/>
                    <a:pt x="3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69"/>
            <p:cNvSpPr/>
            <p:nvPr/>
          </p:nvSpPr>
          <p:spPr>
            <a:xfrm>
              <a:off x="4275356" y="3544884"/>
              <a:ext cx="128116" cy="9485"/>
            </a:xfrm>
            <a:custGeom>
              <a:avLst/>
              <a:gdLst/>
              <a:ahLst/>
              <a:cxnLst/>
              <a:rect l="l" t="t" r="r" b="b"/>
              <a:pathLst>
                <a:path w="4025" h="298" extrusionOk="0">
                  <a:moveTo>
                    <a:pt x="155" y="0"/>
                  </a:moveTo>
                  <a:cubicBezTo>
                    <a:pt x="60" y="0"/>
                    <a:pt x="0" y="72"/>
                    <a:pt x="0" y="143"/>
                  </a:cubicBezTo>
                  <a:cubicBezTo>
                    <a:pt x="0" y="226"/>
                    <a:pt x="72" y="298"/>
                    <a:pt x="155" y="298"/>
                  </a:cubicBezTo>
                  <a:lnTo>
                    <a:pt x="3870" y="298"/>
                  </a:lnTo>
                  <a:cubicBezTo>
                    <a:pt x="3965" y="298"/>
                    <a:pt x="4025" y="226"/>
                    <a:pt x="4025" y="143"/>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69"/>
            <p:cNvSpPr/>
            <p:nvPr/>
          </p:nvSpPr>
          <p:spPr>
            <a:xfrm>
              <a:off x="4223442" y="3521011"/>
              <a:ext cx="38673" cy="38673"/>
            </a:xfrm>
            <a:custGeom>
              <a:avLst/>
              <a:gdLst/>
              <a:ahLst/>
              <a:cxnLst/>
              <a:rect l="l" t="t" r="r" b="b"/>
              <a:pathLst>
                <a:path w="1215" h="1215" extrusionOk="0">
                  <a:moveTo>
                    <a:pt x="905" y="298"/>
                  </a:moveTo>
                  <a:lnTo>
                    <a:pt x="905" y="893"/>
                  </a:lnTo>
                  <a:lnTo>
                    <a:pt x="310" y="893"/>
                  </a:lnTo>
                  <a:lnTo>
                    <a:pt x="310" y="298"/>
                  </a:lnTo>
                  <a:close/>
                  <a:moveTo>
                    <a:pt x="143" y="0"/>
                  </a:moveTo>
                  <a:cubicBezTo>
                    <a:pt x="48" y="0"/>
                    <a:pt x="0" y="83"/>
                    <a:pt x="0" y="155"/>
                  </a:cubicBezTo>
                  <a:lnTo>
                    <a:pt x="0" y="1060"/>
                  </a:lnTo>
                  <a:cubicBezTo>
                    <a:pt x="0" y="1155"/>
                    <a:pt x="72" y="1215"/>
                    <a:pt x="143" y="1215"/>
                  </a:cubicBezTo>
                  <a:lnTo>
                    <a:pt x="1048" y="1215"/>
                  </a:lnTo>
                  <a:cubicBezTo>
                    <a:pt x="1143" y="1215"/>
                    <a:pt x="1203" y="1131"/>
                    <a:pt x="1203" y="1060"/>
                  </a:cubicBezTo>
                  <a:lnTo>
                    <a:pt x="1203" y="155"/>
                  </a:lnTo>
                  <a:cubicBezTo>
                    <a:pt x="1215" y="83"/>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69"/>
            <p:cNvSpPr/>
            <p:nvPr/>
          </p:nvSpPr>
          <p:spPr>
            <a:xfrm>
              <a:off x="4223442" y="3602464"/>
              <a:ext cx="38673" cy="38705"/>
            </a:xfrm>
            <a:custGeom>
              <a:avLst/>
              <a:gdLst/>
              <a:ahLst/>
              <a:cxnLst/>
              <a:rect l="l" t="t" r="r" b="b"/>
              <a:pathLst>
                <a:path w="1215" h="1216" extrusionOk="0">
                  <a:moveTo>
                    <a:pt x="905" y="299"/>
                  </a:moveTo>
                  <a:lnTo>
                    <a:pt x="905" y="894"/>
                  </a:lnTo>
                  <a:lnTo>
                    <a:pt x="310" y="894"/>
                  </a:lnTo>
                  <a:lnTo>
                    <a:pt x="310" y="299"/>
                  </a:lnTo>
                  <a:close/>
                  <a:moveTo>
                    <a:pt x="143" y="1"/>
                  </a:moveTo>
                  <a:cubicBezTo>
                    <a:pt x="48" y="1"/>
                    <a:pt x="0" y="84"/>
                    <a:pt x="0" y="156"/>
                  </a:cubicBezTo>
                  <a:lnTo>
                    <a:pt x="0" y="1061"/>
                  </a:lnTo>
                  <a:cubicBezTo>
                    <a:pt x="0" y="1156"/>
                    <a:pt x="72" y="1215"/>
                    <a:pt x="143" y="1215"/>
                  </a:cubicBezTo>
                  <a:lnTo>
                    <a:pt x="1048" y="1215"/>
                  </a:lnTo>
                  <a:cubicBezTo>
                    <a:pt x="1143" y="1215"/>
                    <a:pt x="1203" y="1132"/>
                    <a:pt x="1203" y="1061"/>
                  </a:cubicBezTo>
                  <a:lnTo>
                    <a:pt x="1203" y="156"/>
                  </a:lnTo>
                  <a:cubicBezTo>
                    <a:pt x="1215" y="60"/>
                    <a:pt x="1143"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69"/>
            <p:cNvSpPr/>
            <p:nvPr/>
          </p:nvSpPr>
          <p:spPr>
            <a:xfrm>
              <a:off x="4193872" y="3460375"/>
              <a:ext cx="289558" cy="224370"/>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9" name="Google Shape;12259;p69"/>
          <p:cNvGrpSpPr/>
          <p:nvPr/>
        </p:nvGrpSpPr>
        <p:grpSpPr>
          <a:xfrm>
            <a:off x="6533281" y="3351230"/>
            <a:ext cx="357037" cy="357005"/>
            <a:chOff x="6533281" y="3351230"/>
            <a:chExt cx="357037" cy="357005"/>
          </a:xfrm>
          <a:solidFill>
            <a:schemeClr val="accent1"/>
          </a:solidFill>
        </p:grpSpPr>
        <p:sp>
          <p:nvSpPr>
            <p:cNvPr id="12260" name="Google Shape;12260;p69"/>
            <p:cNvSpPr/>
            <p:nvPr/>
          </p:nvSpPr>
          <p:spPr>
            <a:xfrm>
              <a:off x="6533281" y="3351230"/>
              <a:ext cx="357037" cy="357005"/>
            </a:xfrm>
            <a:custGeom>
              <a:avLst/>
              <a:gdLst/>
              <a:ahLst/>
              <a:cxnLst/>
              <a:rect l="l" t="t" r="r" b="b"/>
              <a:pathLst>
                <a:path w="11217" h="11216" extrusionOk="0">
                  <a:moveTo>
                    <a:pt x="5609" y="357"/>
                  </a:moveTo>
                  <a:cubicBezTo>
                    <a:pt x="8514" y="357"/>
                    <a:pt x="10859" y="2703"/>
                    <a:pt x="10859" y="5608"/>
                  </a:cubicBezTo>
                  <a:cubicBezTo>
                    <a:pt x="10871" y="8513"/>
                    <a:pt x="8514" y="10859"/>
                    <a:pt x="5609" y="10859"/>
                  </a:cubicBezTo>
                  <a:cubicBezTo>
                    <a:pt x="2703" y="10859"/>
                    <a:pt x="358" y="8513"/>
                    <a:pt x="358" y="5608"/>
                  </a:cubicBezTo>
                  <a:cubicBezTo>
                    <a:pt x="358" y="2703"/>
                    <a:pt x="2703" y="357"/>
                    <a:pt x="5609" y="357"/>
                  </a:cubicBezTo>
                  <a:close/>
                  <a:moveTo>
                    <a:pt x="5609" y="0"/>
                  </a:moveTo>
                  <a:cubicBezTo>
                    <a:pt x="4108" y="0"/>
                    <a:pt x="2703" y="572"/>
                    <a:pt x="1632" y="1631"/>
                  </a:cubicBezTo>
                  <a:cubicBezTo>
                    <a:pt x="572" y="2691"/>
                    <a:pt x="1" y="4108"/>
                    <a:pt x="1" y="5608"/>
                  </a:cubicBezTo>
                  <a:cubicBezTo>
                    <a:pt x="1" y="7108"/>
                    <a:pt x="572" y="8513"/>
                    <a:pt x="1632" y="9585"/>
                  </a:cubicBezTo>
                  <a:cubicBezTo>
                    <a:pt x="2692" y="10632"/>
                    <a:pt x="4108" y="11216"/>
                    <a:pt x="5609" y="11216"/>
                  </a:cubicBezTo>
                  <a:cubicBezTo>
                    <a:pt x="7109" y="11216"/>
                    <a:pt x="8514" y="10632"/>
                    <a:pt x="9585" y="9585"/>
                  </a:cubicBezTo>
                  <a:cubicBezTo>
                    <a:pt x="10633" y="8525"/>
                    <a:pt x="11216" y="7108"/>
                    <a:pt x="11216" y="5608"/>
                  </a:cubicBezTo>
                  <a:cubicBezTo>
                    <a:pt x="11216" y="4108"/>
                    <a:pt x="10633" y="2703"/>
                    <a:pt x="9585" y="1631"/>
                  </a:cubicBezTo>
                  <a:cubicBezTo>
                    <a:pt x="8526" y="572"/>
                    <a:pt x="7109" y="0"/>
                    <a:pt x="56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69"/>
            <p:cNvSpPr/>
            <p:nvPr/>
          </p:nvSpPr>
          <p:spPr>
            <a:xfrm>
              <a:off x="6570427" y="3388344"/>
              <a:ext cx="282364" cy="282396"/>
            </a:xfrm>
            <a:custGeom>
              <a:avLst/>
              <a:gdLst/>
              <a:ahLst/>
              <a:cxnLst/>
              <a:rect l="l" t="t" r="r" b="b"/>
              <a:pathLst>
                <a:path w="8871" h="8872" extrusionOk="0">
                  <a:moveTo>
                    <a:pt x="4442" y="2966"/>
                  </a:moveTo>
                  <a:cubicBezTo>
                    <a:pt x="5263" y="2966"/>
                    <a:pt x="5918" y="3632"/>
                    <a:pt x="5918" y="4442"/>
                  </a:cubicBezTo>
                  <a:cubicBezTo>
                    <a:pt x="5918" y="5263"/>
                    <a:pt x="5239" y="5918"/>
                    <a:pt x="4442" y="5918"/>
                  </a:cubicBezTo>
                  <a:cubicBezTo>
                    <a:pt x="3632" y="5918"/>
                    <a:pt x="2965" y="5263"/>
                    <a:pt x="2965" y="4442"/>
                  </a:cubicBezTo>
                  <a:cubicBezTo>
                    <a:pt x="2965" y="3620"/>
                    <a:pt x="3632" y="2966"/>
                    <a:pt x="4442" y="2966"/>
                  </a:cubicBezTo>
                  <a:close/>
                  <a:moveTo>
                    <a:pt x="1108" y="2120"/>
                  </a:moveTo>
                  <a:lnTo>
                    <a:pt x="2656" y="4775"/>
                  </a:lnTo>
                  <a:cubicBezTo>
                    <a:pt x="2822" y="5633"/>
                    <a:pt x="3561" y="6264"/>
                    <a:pt x="4453" y="6264"/>
                  </a:cubicBezTo>
                  <a:cubicBezTo>
                    <a:pt x="4704" y="6264"/>
                    <a:pt x="4942" y="6228"/>
                    <a:pt x="5156" y="6121"/>
                  </a:cubicBezTo>
                  <a:lnTo>
                    <a:pt x="5156" y="6121"/>
                  </a:lnTo>
                  <a:lnTo>
                    <a:pt x="3894" y="8466"/>
                  </a:lnTo>
                  <a:cubicBezTo>
                    <a:pt x="1906" y="8204"/>
                    <a:pt x="382" y="6490"/>
                    <a:pt x="382" y="4442"/>
                  </a:cubicBezTo>
                  <a:cubicBezTo>
                    <a:pt x="382" y="3573"/>
                    <a:pt x="643" y="2775"/>
                    <a:pt x="1108" y="2120"/>
                  </a:cubicBezTo>
                  <a:close/>
                  <a:moveTo>
                    <a:pt x="4442" y="370"/>
                  </a:moveTo>
                  <a:cubicBezTo>
                    <a:pt x="6037" y="370"/>
                    <a:pt x="7406" y="1287"/>
                    <a:pt x="8085" y="2620"/>
                  </a:cubicBezTo>
                  <a:lnTo>
                    <a:pt x="7120" y="2620"/>
                  </a:lnTo>
                  <a:cubicBezTo>
                    <a:pt x="7013" y="2620"/>
                    <a:pt x="6942" y="2692"/>
                    <a:pt x="6942" y="2799"/>
                  </a:cubicBezTo>
                  <a:cubicBezTo>
                    <a:pt x="6942" y="2906"/>
                    <a:pt x="7013" y="2977"/>
                    <a:pt x="7120" y="2977"/>
                  </a:cubicBezTo>
                  <a:lnTo>
                    <a:pt x="8252" y="2977"/>
                  </a:lnTo>
                  <a:cubicBezTo>
                    <a:pt x="8430" y="3442"/>
                    <a:pt x="8537" y="3930"/>
                    <a:pt x="8537" y="4454"/>
                  </a:cubicBezTo>
                  <a:cubicBezTo>
                    <a:pt x="8514" y="6692"/>
                    <a:pt x="6692" y="8514"/>
                    <a:pt x="4442" y="8514"/>
                  </a:cubicBezTo>
                  <a:lnTo>
                    <a:pt x="4263" y="8514"/>
                  </a:lnTo>
                  <a:lnTo>
                    <a:pt x="5799" y="5680"/>
                  </a:lnTo>
                  <a:cubicBezTo>
                    <a:pt x="6097" y="5347"/>
                    <a:pt x="6275" y="4918"/>
                    <a:pt x="6275" y="4454"/>
                  </a:cubicBezTo>
                  <a:cubicBezTo>
                    <a:pt x="6275" y="3847"/>
                    <a:pt x="5977" y="3311"/>
                    <a:pt x="5525" y="2977"/>
                  </a:cubicBezTo>
                  <a:lnTo>
                    <a:pt x="6251" y="2977"/>
                  </a:lnTo>
                  <a:cubicBezTo>
                    <a:pt x="6358" y="2977"/>
                    <a:pt x="6430" y="2906"/>
                    <a:pt x="6430" y="2799"/>
                  </a:cubicBezTo>
                  <a:cubicBezTo>
                    <a:pt x="6430" y="2692"/>
                    <a:pt x="6358" y="2620"/>
                    <a:pt x="6251" y="2620"/>
                  </a:cubicBezTo>
                  <a:lnTo>
                    <a:pt x="4453" y="2620"/>
                  </a:lnTo>
                  <a:cubicBezTo>
                    <a:pt x="3561" y="2620"/>
                    <a:pt x="2834" y="3263"/>
                    <a:pt x="2656" y="4097"/>
                  </a:cubicBezTo>
                  <a:lnTo>
                    <a:pt x="1334" y="1834"/>
                  </a:lnTo>
                  <a:cubicBezTo>
                    <a:pt x="2072" y="941"/>
                    <a:pt x="3191" y="370"/>
                    <a:pt x="4442" y="370"/>
                  </a:cubicBezTo>
                  <a:close/>
                  <a:moveTo>
                    <a:pt x="4442" y="1"/>
                  </a:moveTo>
                  <a:cubicBezTo>
                    <a:pt x="2001" y="1"/>
                    <a:pt x="1" y="2001"/>
                    <a:pt x="1" y="4442"/>
                  </a:cubicBezTo>
                  <a:cubicBezTo>
                    <a:pt x="1" y="6883"/>
                    <a:pt x="2001" y="8871"/>
                    <a:pt x="4442" y="8871"/>
                  </a:cubicBezTo>
                  <a:cubicBezTo>
                    <a:pt x="6882" y="8871"/>
                    <a:pt x="8871" y="6883"/>
                    <a:pt x="8871" y="4442"/>
                  </a:cubicBezTo>
                  <a:cubicBezTo>
                    <a:pt x="8871" y="2001"/>
                    <a:pt x="6894"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69"/>
            <p:cNvSpPr/>
            <p:nvPr/>
          </p:nvSpPr>
          <p:spPr>
            <a:xfrm>
              <a:off x="6676166" y="3494083"/>
              <a:ext cx="71267" cy="71299"/>
            </a:xfrm>
            <a:custGeom>
              <a:avLst/>
              <a:gdLst/>
              <a:ahLst/>
              <a:cxnLst/>
              <a:rect l="l" t="t" r="r" b="b"/>
              <a:pathLst>
                <a:path w="2239" h="2240" extrusionOk="0">
                  <a:moveTo>
                    <a:pt x="1120" y="346"/>
                  </a:moveTo>
                  <a:cubicBezTo>
                    <a:pt x="1536" y="346"/>
                    <a:pt x="1893" y="679"/>
                    <a:pt x="1893" y="1120"/>
                  </a:cubicBezTo>
                  <a:cubicBezTo>
                    <a:pt x="1893" y="1549"/>
                    <a:pt x="1548" y="1894"/>
                    <a:pt x="1120" y="1894"/>
                  </a:cubicBezTo>
                  <a:cubicBezTo>
                    <a:pt x="703" y="1894"/>
                    <a:pt x="346" y="1549"/>
                    <a:pt x="346" y="1120"/>
                  </a:cubicBezTo>
                  <a:cubicBezTo>
                    <a:pt x="346" y="679"/>
                    <a:pt x="691" y="346"/>
                    <a:pt x="1120" y="346"/>
                  </a:cubicBezTo>
                  <a:close/>
                  <a:moveTo>
                    <a:pt x="1120" y="1"/>
                  </a:moveTo>
                  <a:cubicBezTo>
                    <a:pt x="489" y="1"/>
                    <a:pt x="0" y="513"/>
                    <a:pt x="0" y="1120"/>
                  </a:cubicBezTo>
                  <a:cubicBezTo>
                    <a:pt x="0" y="1727"/>
                    <a:pt x="512" y="2239"/>
                    <a:pt x="1120" y="2239"/>
                  </a:cubicBezTo>
                  <a:cubicBezTo>
                    <a:pt x="1739" y="2239"/>
                    <a:pt x="2239" y="1727"/>
                    <a:pt x="2239" y="1120"/>
                  </a:cubicBezTo>
                  <a:cubicBezTo>
                    <a:pt x="2239" y="513"/>
                    <a:pt x="1739" y="1"/>
                    <a:pt x="1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3" name="Google Shape;12263;p69"/>
          <p:cNvGrpSpPr/>
          <p:nvPr/>
        </p:nvGrpSpPr>
        <p:grpSpPr>
          <a:xfrm>
            <a:off x="6058441" y="3351230"/>
            <a:ext cx="357387" cy="357005"/>
            <a:chOff x="6058441" y="3351230"/>
            <a:chExt cx="357387" cy="357005"/>
          </a:xfrm>
          <a:solidFill>
            <a:schemeClr val="accent1"/>
          </a:solidFill>
        </p:grpSpPr>
        <p:sp>
          <p:nvSpPr>
            <p:cNvPr id="12264" name="Google Shape;12264;p69"/>
            <p:cNvSpPr/>
            <p:nvPr/>
          </p:nvSpPr>
          <p:spPr>
            <a:xfrm>
              <a:off x="6058441" y="3351230"/>
              <a:ext cx="357387" cy="357005"/>
            </a:xfrm>
            <a:custGeom>
              <a:avLst/>
              <a:gdLst/>
              <a:ahLst/>
              <a:cxnLst/>
              <a:rect l="l" t="t" r="r" b="b"/>
              <a:pathLst>
                <a:path w="11228" h="11216" extrusionOk="0">
                  <a:moveTo>
                    <a:pt x="5608" y="357"/>
                  </a:moveTo>
                  <a:cubicBezTo>
                    <a:pt x="8513" y="357"/>
                    <a:pt x="10871" y="2703"/>
                    <a:pt x="10871" y="5608"/>
                  </a:cubicBezTo>
                  <a:cubicBezTo>
                    <a:pt x="10871" y="8513"/>
                    <a:pt x="8513" y="10859"/>
                    <a:pt x="5608" y="10859"/>
                  </a:cubicBezTo>
                  <a:cubicBezTo>
                    <a:pt x="2715" y="10859"/>
                    <a:pt x="357" y="8513"/>
                    <a:pt x="357" y="5608"/>
                  </a:cubicBezTo>
                  <a:cubicBezTo>
                    <a:pt x="357" y="2703"/>
                    <a:pt x="2715" y="357"/>
                    <a:pt x="5608" y="357"/>
                  </a:cubicBezTo>
                  <a:close/>
                  <a:moveTo>
                    <a:pt x="5608" y="0"/>
                  </a:moveTo>
                  <a:cubicBezTo>
                    <a:pt x="4108" y="0"/>
                    <a:pt x="2715" y="572"/>
                    <a:pt x="1631" y="1631"/>
                  </a:cubicBezTo>
                  <a:cubicBezTo>
                    <a:pt x="584" y="2691"/>
                    <a:pt x="0" y="4108"/>
                    <a:pt x="0" y="5608"/>
                  </a:cubicBezTo>
                  <a:cubicBezTo>
                    <a:pt x="0" y="7108"/>
                    <a:pt x="584" y="8513"/>
                    <a:pt x="1631" y="9585"/>
                  </a:cubicBezTo>
                  <a:cubicBezTo>
                    <a:pt x="2691" y="10632"/>
                    <a:pt x="4108" y="11216"/>
                    <a:pt x="5608" y="11216"/>
                  </a:cubicBezTo>
                  <a:cubicBezTo>
                    <a:pt x="7120" y="11216"/>
                    <a:pt x="8513" y="10632"/>
                    <a:pt x="9585" y="9585"/>
                  </a:cubicBezTo>
                  <a:cubicBezTo>
                    <a:pt x="10656" y="8525"/>
                    <a:pt x="11228" y="7108"/>
                    <a:pt x="11228" y="5608"/>
                  </a:cubicBezTo>
                  <a:cubicBezTo>
                    <a:pt x="11228" y="4108"/>
                    <a:pt x="10644" y="2703"/>
                    <a:pt x="9585" y="1631"/>
                  </a:cubicBezTo>
                  <a:cubicBezTo>
                    <a:pt x="8525" y="572"/>
                    <a:pt x="7120"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69"/>
            <p:cNvSpPr/>
            <p:nvPr/>
          </p:nvSpPr>
          <p:spPr>
            <a:xfrm>
              <a:off x="6111120" y="3403527"/>
              <a:ext cx="252030" cy="252030"/>
            </a:xfrm>
            <a:custGeom>
              <a:avLst/>
              <a:gdLst/>
              <a:ahLst/>
              <a:cxnLst/>
              <a:rect l="l" t="t" r="r" b="b"/>
              <a:pathLst>
                <a:path w="7918" h="7918" extrusionOk="0">
                  <a:moveTo>
                    <a:pt x="3953" y="357"/>
                  </a:moveTo>
                  <a:cubicBezTo>
                    <a:pt x="4048" y="357"/>
                    <a:pt x="4132" y="357"/>
                    <a:pt x="4215" y="381"/>
                  </a:cubicBezTo>
                  <a:cubicBezTo>
                    <a:pt x="4239" y="560"/>
                    <a:pt x="4251" y="715"/>
                    <a:pt x="4251" y="893"/>
                  </a:cubicBezTo>
                  <a:cubicBezTo>
                    <a:pt x="4251" y="1584"/>
                    <a:pt x="4060" y="2203"/>
                    <a:pt x="3739" y="2762"/>
                  </a:cubicBezTo>
                  <a:cubicBezTo>
                    <a:pt x="2941" y="2239"/>
                    <a:pt x="2048" y="1905"/>
                    <a:pt x="1096" y="1774"/>
                  </a:cubicBezTo>
                  <a:cubicBezTo>
                    <a:pt x="1762" y="905"/>
                    <a:pt x="2798" y="357"/>
                    <a:pt x="3953" y="357"/>
                  </a:cubicBezTo>
                  <a:close/>
                  <a:moveTo>
                    <a:pt x="4584" y="405"/>
                  </a:moveTo>
                  <a:lnTo>
                    <a:pt x="4584" y="405"/>
                  </a:lnTo>
                  <a:cubicBezTo>
                    <a:pt x="6144" y="691"/>
                    <a:pt x="7346" y="1965"/>
                    <a:pt x="7549" y="3548"/>
                  </a:cubicBezTo>
                  <a:lnTo>
                    <a:pt x="7513" y="3548"/>
                  </a:lnTo>
                  <a:cubicBezTo>
                    <a:pt x="6715" y="3548"/>
                    <a:pt x="5953" y="3786"/>
                    <a:pt x="5322" y="4203"/>
                  </a:cubicBezTo>
                  <a:cubicBezTo>
                    <a:pt x="5084" y="3905"/>
                    <a:pt x="4822" y="3608"/>
                    <a:pt x="4525" y="3358"/>
                  </a:cubicBezTo>
                  <a:cubicBezTo>
                    <a:pt x="4358" y="3203"/>
                    <a:pt x="4191" y="3072"/>
                    <a:pt x="4036" y="2953"/>
                  </a:cubicBezTo>
                  <a:cubicBezTo>
                    <a:pt x="4405" y="2358"/>
                    <a:pt x="4608" y="1643"/>
                    <a:pt x="4608" y="881"/>
                  </a:cubicBezTo>
                  <a:cubicBezTo>
                    <a:pt x="4608" y="715"/>
                    <a:pt x="4596" y="572"/>
                    <a:pt x="4584" y="405"/>
                  </a:cubicBezTo>
                  <a:close/>
                  <a:moveTo>
                    <a:pt x="869" y="2084"/>
                  </a:moveTo>
                  <a:cubicBezTo>
                    <a:pt x="1846" y="2191"/>
                    <a:pt x="2751" y="2536"/>
                    <a:pt x="3536" y="3036"/>
                  </a:cubicBezTo>
                  <a:cubicBezTo>
                    <a:pt x="2881" y="3917"/>
                    <a:pt x="1834" y="4501"/>
                    <a:pt x="655" y="4501"/>
                  </a:cubicBezTo>
                  <a:cubicBezTo>
                    <a:pt x="560" y="4501"/>
                    <a:pt x="476" y="4501"/>
                    <a:pt x="393" y="4477"/>
                  </a:cubicBezTo>
                  <a:cubicBezTo>
                    <a:pt x="369" y="4322"/>
                    <a:pt x="357" y="4144"/>
                    <a:pt x="357" y="3965"/>
                  </a:cubicBezTo>
                  <a:cubicBezTo>
                    <a:pt x="357" y="3274"/>
                    <a:pt x="548" y="2643"/>
                    <a:pt x="869" y="2084"/>
                  </a:cubicBezTo>
                  <a:close/>
                  <a:moveTo>
                    <a:pt x="7561" y="3905"/>
                  </a:moveTo>
                  <a:lnTo>
                    <a:pt x="7561" y="3965"/>
                  </a:lnTo>
                  <a:cubicBezTo>
                    <a:pt x="7561" y="4977"/>
                    <a:pt x="7144" y="5882"/>
                    <a:pt x="6489" y="6537"/>
                  </a:cubicBezTo>
                  <a:cubicBezTo>
                    <a:pt x="6299" y="5798"/>
                    <a:pt x="5965" y="5108"/>
                    <a:pt x="5537" y="4501"/>
                  </a:cubicBezTo>
                  <a:cubicBezTo>
                    <a:pt x="6096" y="4132"/>
                    <a:pt x="6787" y="3905"/>
                    <a:pt x="7501" y="3905"/>
                  </a:cubicBezTo>
                  <a:close/>
                  <a:moveTo>
                    <a:pt x="3834" y="3251"/>
                  </a:moveTo>
                  <a:cubicBezTo>
                    <a:pt x="4286" y="3572"/>
                    <a:pt x="4703" y="3977"/>
                    <a:pt x="5037" y="4429"/>
                  </a:cubicBezTo>
                  <a:cubicBezTo>
                    <a:pt x="4727" y="4679"/>
                    <a:pt x="4465" y="4965"/>
                    <a:pt x="4239" y="5287"/>
                  </a:cubicBezTo>
                  <a:cubicBezTo>
                    <a:pt x="4191" y="5358"/>
                    <a:pt x="4191" y="5453"/>
                    <a:pt x="4251" y="5513"/>
                  </a:cubicBezTo>
                  <a:cubicBezTo>
                    <a:pt x="4281" y="5543"/>
                    <a:pt x="4325" y="5559"/>
                    <a:pt x="4370" y="5559"/>
                  </a:cubicBezTo>
                  <a:cubicBezTo>
                    <a:pt x="4429" y="5559"/>
                    <a:pt x="4491" y="5531"/>
                    <a:pt x="4525" y="5477"/>
                  </a:cubicBezTo>
                  <a:cubicBezTo>
                    <a:pt x="4727" y="5179"/>
                    <a:pt x="4965" y="4929"/>
                    <a:pt x="5239" y="4703"/>
                  </a:cubicBezTo>
                  <a:cubicBezTo>
                    <a:pt x="5668" y="5334"/>
                    <a:pt x="5977" y="6025"/>
                    <a:pt x="6168" y="6799"/>
                  </a:cubicBezTo>
                  <a:cubicBezTo>
                    <a:pt x="5560" y="7287"/>
                    <a:pt x="4786" y="7561"/>
                    <a:pt x="3953" y="7561"/>
                  </a:cubicBezTo>
                  <a:lnTo>
                    <a:pt x="3894" y="7561"/>
                  </a:lnTo>
                  <a:lnTo>
                    <a:pt x="3894" y="7501"/>
                  </a:lnTo>
                  <a:cubicBezTo>
                    <a:pt x="3894" y="7061"/>
                    <a:pt x="3965" y="6632"/>
                    <a:pt x="4120" y="6239"/>
                  </a:cubicBezTo>
                  <a:cubicBezTo>
                    <a:pt x="4144" y="6179"/>
                    <a:pt x="4132" y="6108"/>
                    <a:pt x="4072" y="6060"/>
                  </a:cubicBezTo>
                  <a:cubicBezTo>
                    <a:pt x="4039" y="6027"/>
                    <a:pt x="3995" y="6011"/>
                    <a:pt x="3950" y="6011"/>
                  </a:cubicBezTo>
                  <a:cubicBezTo>
                    <a:pt x="3883" y="6011"/>
                    <a:pt x="3815" y="6048"/>
                    <a:pt x="3786" y="6120"/>
                  </a:cubicBezTo>
                  <a:cubicBezTo>
                    <a:pt x="3632" y="6549"/>
                    <a:pt x="3536" y="7025"/>
                    <a:pt x="3536" y="7525"/>
                  </a:cubicBezTo>
                  <a:lnTo>
                    <a:pt x="3536" y="7549"/>
                  </a:lnTo>
                  <a:cubicBezTo>
                    <a:pt x="2036" y="7370"/>
                    <a:pt x="810" y="6287"/>
                    <a:pt x="453" y="4858"/>
                  </a:cubicBezTo>
                  <a:lnTo>
                    <a:pt x="655" y="4858"/>
                  </a:lnTo>
                  <a:cubicBezTo>
                    <a:pt x="1965" y="4858"/>
                    <a:pt x="3108" y="4215"/>
                    <a:pt x="3834" y="3251"/>
                  </a:cubicBezTo>
                  <a:close/>
                  <a:moveTo>
                    <a:pt x="3953" y="0"/>
                  </a:moveTo>
                  <a:cubicBezTo>
                    <a:pt x="1762" y="0"/>
                    <a:pt x="0" y="1774"/>
                    <a:pt x="0" y="3965"/>
                  </a:cubicBezTo>
                  <a:cubicBezTo>
                    <a:pt x="0" y="6156"/>
                    <a:pt x="1774" y="7918"/>
                    <a:pt x="3953" y="7918"/>
                  </a:cubicBezTo>
                  <a:cubicBezTo>
                    <a:pt x="6144" y="7918"/>
                    <a:pt x="7918" y="6156"/>
                    <a:pt x="7918" y="3965"/>
                  </a:cubicBezTo>
                  <a:cubicBezTo>
                    <a:pt x="7918" y="1774"/>
                    <a:pt x="6144" y="0"/>
                    <a:pt x="3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6" name="Google Shape;12266;p69"/>
          <p:cNvGrpSpPr/>
          <p:nvPr/>
        </p:nvGrpSpPr>
        <p:grpSpPr>
          <a:xfrm>
            <a:off x="7957483" y="3350848"/>
            <a:ext cx="357387" cy="357387"/>
            <a:chOff x="7957483" y="3350848"/>
            <a:chExt cx="357387" cy="357387"/>
          </a:xfrm>
          <a:solidFill>
            <a:schemeClr val="accent1"/>
          </a:solidFill>
        </p:grpSpPr>
        <p:sp>
          <p:nvSpPr>
            <p:cNvPr id="12267" name="Google Shape;12267;p69"/>
            <p:cNvSpPr/>
            <p:nvPr/>
          </p:nvSpPr>
          <p:spPr>
            <a:xfrm>
              <a:off x="8025312" y="3410721"/>
              <a:ext cx="71649" cy="71267"/>
            </a:xfrm>
            <a:custGeom>
              <a:avLst/>
              <a:gdLst/>
              <a:ahLst/>
              <a:cxnLst/>
              <a:rect l="l" t="t" r="r" b="b"/>
              <a:pathLst>
                <a:path w="2251" h="2239" extrusionOk="0">
                  <a:moveTo>
                    <a:pt x="1120" y="0"/>
                  </a:moveTo>
                  <a:cubicBezTo>
                    <a:pt x="489" y="0"/>
                    <a:pt x="1" y="500"/>
                    <a:pt x="1" y="1120"/>
                  </a:cubicBezTo>
                  <a:cubicBezTo>
                    <a:pt x="1" y="1727"/>
                    <a:pt x="513" y="2239"/>
                    <a:pt x="1120" y="2239"/>
                  </a:cubicBezTo>
                  <a:cubicBezTo>
                    <a:pt x="1739" y="2239"/>
                    <a:pt x="2239" y="1727"/>
                    <a:pt x="2239" y="1120"/>
                  </a:cubicBezTo>
                  <a:cubicBezTo>
                    <a:pt x="2251" y="1048"/>
                    <a:pt x="2156" y="953"/>
                    <a:pt x="2072" y="953"/>
                  </a:cubicBezTo>
                  <a:lnTo>
                    <a:pt x="1358" y="953"/>
                  </a:lnTo>
                  <a:cubicBezTo>
                    <a:pt x="1251" y="953"/>
                    <a:pt x="1179" y="1024"/>
                    <a:pt x="1179" y="1131"/>
                  </a:cubicBezTo>
                  <a:cubicBezTo>
                    <a:pt x="1179" y="1239"/>
                    <a:pt x="1251" y="1310"/>
                    <a:pt x="1358" y="1310"/>
                  </a:cubicBezTo>
                  <a:lnTo>
                    <a:pt x="1858" y="1310"/>
                  </a:lnTo>
                  <a:cubicBezTo>
                    <a:pt x="1787" y="1655"/>
                    <a:pt x="1477" y="1905"/>
                    <a:pt x="1120" y="1905"/>
                  </a:cubicBezTo>
                  <a:cubicBezTo>
                    <a:pt x="703" y="1905"/>
                    <a:pt x="346" y="1560"/>
                    <a:pt x="346" y="1131"/>
                  </a:cubicBezTo>
                  <a:cubicBezTo>
                    <a:pt x="346" y="715"/>
                    <a:pt x="691" y="358"/>
                    <a:pt x="1120" y="358"/>
                  </a:cubicBezTo>
                  <a:cubicBezTo>
                    <a:pt x="1310" y="358"/>
                    <a:pt x="1489" y="429"/>
                    <a:pt x="1620" y="548"/>
                  </a:cubicBezTo>
                  <a:cubicBezTo>
                    <a:pt x="1660" y="576"/>
                    <a:pt x="1702" y="591"/>
                    <a:pt x="1745" y="591"/>
                  </a:cubicBezTo>
                  <a:cubicBezTo>
                    <a:pt x="1791" y="591"/>
                    <a:pt x="1838" y="573"/>
                    <a:pt x="1882" y="536"/>
                  </a:cubicBezTo>
                  <a:cubicBezTo>
                    <a:pt x="1953" y="465"/>
                    <a:pt x="1941" y="358"/>
                    <a:pt x="1858" y="286"/>
                  </a:cubicBezTo>
                  <a:cubicBezTo>
                    <a:pt x="1656" y="108"/>
                    <a:pt x="1406" y="0"/>
                    <a:pt x="1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69"/>
            <p:cNvSpPr/>
            <p:nvPr/>
          </p:nvSpPr>
          <p:spPr>
            <a:xfrm>
              <a:off x="8191306" y="3380768"/>
              <a:ext cx="70917" cy="71299"/>
            </a:xfrm>
            <a:custGeom>
              <a:avLst/>
              <a:gdLst/>
              <a:ahLst/>
              <a:cxnLst/>
              <a:rect l="l" t="t" r="r" b="b"/>
              <a:pathLst>
                <a:path w="2228" h="2240" extrusionOk="0">
                  <a:moveTo>
                    <a:pt x="1108" y="346"/>
                  </a:moveTo>
                  <a:cubicBezTo>
                    <a:pt x="1548" y="346"/>
                    <a:pt x="1882" y="691"/>
                    <a:pt x="1882" y="1120"/>
                  </a:cubicBezTo>
                  <a:cubicBezTo>
                    <a:pt x="1870" y="1549"/>
                    <a:pt x="1525" y="1894"/>
                    <a:pt x="1108" y="1894"/>
                  </a:cubicBezTo>
                  <a:cubicBezTo>
                    <a:pt x="691" y="1894"/>
                    <a:pt x="334" y="1549"/>
                    <a:pt x="334" y="1120"/>
                  </a:cubicBezTo>
                  <a:cubicBezTo>
                    <a:pt x="334" y="703"/>
                    <a:pt x="679" y="346"/>
                    <a:pt x="1108" y="346"/>
                  </a:cubicBezTo>
                  <a:close/>
                  <a:moveTo>
                    <a:pt x="1108" y="1"/>
                  </a:moveTo>
                  <a:cubicBezTo>
                    <a:pt x="489" y="1"/>
                    <a:pt x="1" y="513"/>
                    <a:pt x="1" y="1120"/>
                  </a:cubicBezTo>
                  <a:cubicBezTo>
                    <a:pt x="1" y="1751"/>
                    <a:pt x="501" y="2239"/>
                    <a:pt x="1108" y="2239"/>
                  </a:cubicBezTo>
                  <a:cubicBezTo>
                    <a:pt x="1739" y="2239"/>
                    <a:pt x="2227" y="1727"/>
                    <a:pt x="2227" y="1120"/>
                  </a:cubicBezTo>
                  <a:cubicBezTo>
                    <a:pt x="2227" y="513"/>
                    <a:pt x="1727"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69"/>
            <p:cNvSpPr/>
            <p:nvPr/>
          </p:nvSpPr>
          <p:spPr>
            <a:xfrm>
              <a:off x="7957483" y="3350848"/>
              <a:ext cx="357387" cy="357387"/>
            </a:xfrm>
            <a:custGeom>
              <a:avLst/>
              <a:gdLst/>
              <a:ahLst/>
              <a:cxnLst/>
              <a:rect l="l" t="t" r="r" b="b"/>
              <a:pathLst>
                <a:path w="11228" h="11228" extrusionOk="0">
                  <a:moveTo>
                    <a:pt x="8454" y="369"/>
                  </a:moveTo>
                  <a:cubicBezTo>
                    <a:pt x="9525" y="369"/>
                    <a:pt x="10406" y="1238"/>
                    <a:pt x="10406" y="2310"/>
                  </a:cubicBezTo>
                  <a:cubicBezTo>
                    <a:pt x="10406" y="3167"/>
                    <a:pt x="9097" y="4691"/>
                    <a:pt x="8454" y="5370"/>
                  </a:cubicBezTo>
                  <a:cubicBezTo>
                    <a:pt x="7823" y="4691"/>
                    <a:pt x="6513" y="3143"/>
                    <a:pt x="6513" y="2310"/>
                  </a:cubicBezTo>
                  <a:cubicBezTo>
                    <a:pt x="6513" y="1227"/>
                    <a:pt x="7370" y="369"/>
                    <a:pt x="8454" y="369"/>
                  </a:cubicBezTo>
                  <a:close/>
                  <a:moveTo>
                    <a:pt x="5620" y="369"/>
                  </a:moveTo>
                  <a:cubicBezTo>
                    <a:pt x="6073" y="369"/>
                    <a:pt x="6537" y="429"/>
                    <a:pt x="6989" y="548"/>
                  </a:cubicBezTo>
                  <a:cubicBezTo>
                    <a:pt x="6477" y="965"/>
                    <a:pt x="6156" y="1596"/>
                    <a:pt x="6156" y="2310"/>
                  </a:cubicBezTo>
                  <a:cubicBezTo>
                    <a:pt x="6156" y="2524"/>
                    <a:pt x="6215" y="2751"/>
                    <a:pt x="6299" y="2989"/>
                  </a:cubicBezTo>
                  <a:lnTo>
                    <a:pt x="536" y="6977"/>
                  </a:lnTo>
                  <a:cubicBezTo>
                    <a:pt x="417" y="6537"/>
                    <a:pt x="358" y="6084"/>
                    <a:pt x="358" y="5620"/>
                  </a:cubicBezTo>
                  <a:cubicBezTo>
                    <a:pt x="358" y="2715"/>
                    <a:pt x="2715" y="369"/>
                    <a:pt x="5620" y="369"/>
                  </a:cubicBezTo>
                  <a:close/>
                  <a:moveTo>
                    <a:pt x="10359" y="3417"/>
                  </a:moveTo>
                  <a:cubicBezTo>
                    <a:pt x="10668" y="4096"/>
                    <a:pt x="10835" y="4858"/>
                    <a:pt x="10835" y="5620"/>
                  </a:cubicBezTo>
                  <a:cubicBezTo>
                    <a:pt x="10871" y="7418"/>
                    <a:pt x="9966" y="9013"/>
                    <a:pt x="8561" y="9966"/>
                  </a:cubicBezTo>
                  <a:lnTo>
                    <a:pt x="5358" y="5394"/>
                  </a:lnTo>
                  <a:lnTo>
                    <a:pt x="7001" y="4191"/>
                  </a:lnTo>
                  <a:cubicBezTo>
                    <a:pt x="7585" y="4989"/>
                    <a:pt x="8263" y="5679"/>
                    <a:pt x="8311" y="5739"/>
                  </a:cubicBezTo>
                  <a:cubicBezTo>
                    <a:pt x="8335" y="5763"/>
                    <a:pt x="8382" y="5799"/>
                    <a:pt x="8430" y="5799"/>
                  </a:cubicBezTo>
                  <a:cubicBezTo>
                    <a:pt x="8478" y="5799"/>
                    <a:pt x="8513" y="5775"/>
                    <a:pt x="8549" y="5739"/>
                  </a:cubicBezTo>
                  <a:cubicBezTo>
                    <a:pt x="8609" y="5679"/>
                    <a:pt x="9764" y="4513"/>
                    <a:pt x="10359" y="3417"/>
                  </a:cubicBezTo>
                  <a:close/>
                  <a:moveTo>
                    <a:pt x="5096" y="5608"/>
                  </a:moveTo>
                  <a:lnTo>
                    <a:pt x="8275" y="10156"/>
                  </a:lnTo>
                  <a:cubicBezTo>
                    <a:pt x="8025" y="10287"/>
                    <a:pt x="7775" y="10406"/>
                    <a:pt x="7525" y="10513"/>
                  </a:cubicBezTo>
                  <a:lnTo>
                    <a:pt x="4430" y="6096"/>
                  </a:lnTo>
                  <a:lnTo>
                    <a:pt x="5096" y="5608"/>
                  </a:lnTo>
                  <a:close/>
                  <a:moveTo>
                    <a:pt x="6466" y="3310"/>
                  </a:moveTo>
                  <a:cubicBezTo>
                    <a:pt x="6573" y="3501"/>
                    <a:pt x="6692" y="3715"/>
                    <a:pt x="6823" y="3905"/>
                  </a:cubicBezTo>
                  <a:lnTo>
                    <a:pt x="3215" y="6537"/>
                  </a:lnTo>
                  <a:cubicBezTo>
                    <a:pt x="3132" y="6596"/>
                    <a:pt x="3132" y="6739"/>
                    <a:pt x="3203" y="6811"/>
                  </a:cubicBezTo>
                  <a:cubicBezTo>
                    <a:pt x="3236" y="6843"/>
                    <a:pt x="3283" y="6862"/>
                    <a:pt x="3329" y="6862"/>
                  </a:cubicBezTo>
                  <a:cubicBezTo>
                    <a:pt x="3366" y="6862"/>
                    <a:pt x="3403" y="6849"/>
                    <a:pt x="3429" y="6822"/>
                  </a:cubicBezTo>
                  <a:lnTo>
                    <a:pt x="4144" y="6299"/>
                  </a:lnTo>
                  <a:lnTo>
                    <a:pt x="7180" y="10632"/>
                  </a:lnTo>
                  <a:cubicBezTo>
                    <a:pt x="6668" y="10799"/>
                    <a:pt x="6156" y="10871"/>
                    <a:pt x="5620" y="10871"/>
                  </a:cubicBezTo>
                  <a:cubicBezTo>
                    <a:pt x="3751" y="10871"/>
                    <a:pt x="2132" y="9906"/>
                    <a:pt x="1191" y="8442"/>
                  </a:cubicBezTo>
                  <a:lnTo>
                    <a:pt x="2727" y="7334"/>
                  </a:lnTo>
                  <a:cubicBezTo>
                    <a:pt x="2822" y="7275"/>
                    <a:pt x="2822" y="7132"/>
                    <a:pt x="2739" y="7061"/>
                  </a:cubicBezTo>
                  <a:cubicBezTo>
                    <a:pt x="2706" y="7028"/>
                    <a:pt x="2663" y="7010"/>
                    <a:pt x="2620" y="7010"/>
                  </a:cubicBezTo>
                  <a:cubicBezTo>
                    <a:pt x="2585" y="7010"/>
                    <a:pt x="2551" y="7022"/>
                    <a:pt x="2525" y="7049"/>
                  </a:cubicBezTo>
                  <a:lnTo>
                    <a:pt x="1012" y="8144"/>
                  </a:lnTo>
                  <a:cubicBezTo>
                    <a:pt x="870" y="7894"/>
                    <a:pt x="751" y="7608"/>
                    <a:pt x="655" y="7334"/>
                  </a:cubicBezTo>
                  <a:lnTo>
                    <a:pt x="6466" y="3310"/>
                  </a:lnTo>
                  <a:close/>
                  <a:moveTo>
                    <a:pt x="5608" y="0"/>
                  </a:moveTo>
                  <a:cubicBezTo>
                    <a:pt x="4108" y="0"/>
                    <a:pt x="2715" y="584"/>
                    <a:pt x="1643" y="1643"/>
                  </a:cubicBezTo>
                  <a:cubicBezTo>
                    <a:pt x="584" y="2703"/>
                    <a:pt x="0" y="4120"/>
                    <a:pt x="0" y="5620"/>
                  </a:cubicBezTo>
                  <a:cubicBezTo>
                    <a:pt x="0" y="7120"/>
                    <a:pt x="584" y="8525"/>
                    <a:pt x="1643" y="9597"/>
                  </a:cubicBezTo>
                  <a:cubicBezTo>
                    <a:pt x="2691" y="10644"/>
                    <a:pt x="4108" y="11228"/>
                    <a:pt x="5608" y="11228"/>
                  </a:cubicBezTo>
                  <a:cubicBezTo>
                    <a:pt x="7120" y="11228"/>
                    <a:pt x="8513" y="10644"/>
                    <a:pt x="9585" y="9597"/>
                  </a:cubicBezTo>
                  <a:cubicBezTo>
                    <a:pt x="10645" y="8537"/>
                    <a:pt x="11228" y="7120"/>
                    <a:pt x="11228" y="5620"/>
                  </a:cubicBezTo>
                  <a:cubicBezTo>
                    <a:pt x="11228" y="4715"/>
                    <a:pt x="11002" y="3822"/>
                    <a:pt x="10585" y="3012"/>
                  </a:cubicBezTo>
                  <a:cubicBezTo>
                    <a:pt x="10692" y="2762"/>
                    <a:pt x="10752" y="2524"/>
                    <a:pt x="10752" y="2310"/>
                  </a:cubicBezTo>
                  <a:cubicBezTo>
                    <a:pt x="10752" y="1048"/>
                    <a:pt x="9716" y="0"/>
                    <a:pt x="8442" y="0"/>
                  </a:cubicBezTo>
                  <a:cubicBezTo>
                    <a:pt x="8037" y="0"/>
                    <a:pt x="7668" y="107"/>
                    <a:pt x="7358" y="286"/>
                  </a:cubicBezTo>
                  <a:cubicBezTo>
                    <a:pt x="6787" y="107"/>
                    <a:pt x="6204"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0" name="Google Shape;12270;p69"/>
          <p:cNvGrpSpPr/>
          <p:nvPr/>
        </p:nvGrpSpPr>
        <p:grpSpPr>
          <a:xfrm>
            <a:off x="7007771" y="3351230"/>
            <a:ext cx="357387" cy="357005"/>
            <a:chOff x="7007771" y="3351230"/>
            <a:chExt cx="357387" cy="357005"/>
          </a:xfrm>
          <a:solidFill>
            <a:schemeClr val="accent1"/>
          </a:solidFill>
        </p:grpSpPr>
        <p:sp>
          <p:nvSpPr>
            <p:cNvPr id="12271" name="Google Shape;12271;p69"/>
            <p:cNvSpPr/>
            <p:nvPr/>
          </p:nvSpPr>
          <p:spPr>
            <a:xfrm>
              <a:off x="7007771" y="3351230"/>
              <a:ext cx="357387" cy="357005"/>
            </a:xfrm>
            <a:custGeom>
              <a:avLst/>
              <a:gdLst/>
              <a:ahLst/>
              <a:cxnLst/>
              <a:rect l="l" t="t" r="r" b="b"/>
              <a:pathLst>
                <a:path w="11228" h="11216" extrusionOk="0">
                  <a:moveTo>
                    <a:pt x="5632" y="357"/>
                  </a:moveTo>
                  <a:cubicBezTo>
                    <a:pt x="8525" y="357"/>
                    <a:pt x="10883" y="2703"/>
                    <a:pt x="10883" y="5608"/>
                  </a:cubicBezTo>
                  <a:cubicBezTo>
                    <a:pt x="10883" y="8513"/>
                    <a:pt x="8513" y="10859"/>
                    <a:pt x="5632" y="10859"/>
                  </a:cubicBezTo>
                  <a:cubicBezTo>
                    <a:pt x="2727" y="10859"/>
                    <a:pt x="369" y="8513"/>
                    <a:pt x="369" y="5608"/>
                  </a:cubicBezTo>
                  <a:cubicBezTo>
                    <a:pt x="369" y="2703"/>
                    <a:pt x="2727" y="357"/>
                    <a:pt x="5632" y="357"/>
                  </a:cubicBezTo>
                  <a:close/>
                  <a:moveTo>
                    <a:pt x="5608" y="0"/>
                  </a:moveTo>
                  <a:cubicBezTo>
                    <a:pt x="4108" y="0"/>
                    <a:pt x="2715" y="572"/>
                    <a:pt x="1643" y="1631"/>
                  </a:cubicBezTo>
                  <a:cubicBezTo>
                    <a:pt x="584" y="2691"/>
                    <a:pt x="0" y="4108"/>
                    <a:pt x="0" y="5608"/>
                  </a:cubicBezTo>
                  <a:cubicBezTo>
                    <a:pt x="0" y="7108"/>
                    <a:pt x="584" y="8513"/>
                    <a:pt x="1643" y="9585"/>
                  </a:cubicBezTo>
                  <a:cubicBezTo>
                    <a:pt x="2691" y="10632"/>
                    <a:pt x="4108" y="11216"/>
                    <a:pt x="5608" y="11216"/>
                  </a:cubicBezTo>
                  <a:cubicBezTo>
                    <a:pt x="7120" y="11216"/>
                    <a:pt x="8513" y="10632"/>
                    <a:pt x="9585" y="9585"/>
                  </a:cubicBezTo>
                  <a:cubicBezTo>
                    <a:pt x="10645" y="8525"/>
                    <a:pt x="11228" y="7108"/>
                    <a:pt x="11228" y="5608"/>
                  </a:cubicBezTo>
                  <a:cubicBezTo>
                    <a:pt x="11228" y="4108"/>
                    <a:pt x="10645" y="2703"/>
                    <a:pt x="9585" y="1631"/>
                  </a:cubicBezTo>
                  <a:cubicBezTo>
                    <a:pt x="8525" y="572"/>
                    <a:pt x="7120"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69"/>
            <p:cNvSpPr/>
            <p:nvPr/>
          </p:nvSpPr>
          <p:spPr>
            <a:xfrm>
              <a:off x="7060450" y="3456206"/>
              <a:ext cx="80371" cy="124710"/>
            </a:xfrm>
            <a:custGeom>
              <a:avLst/>
              <a:gdLst/>
              <a:ahLst/>
              <a:cxnLst/>
              <a:rect l="l" t="t" r="r" b="b"/>
              <a:pathLst>
                <a:path w="2525" h="3918" extrusionOk="0">
                  <a:moveTo>
                    <a:pt x="536" y="345"/>
                  </a:moveTo>
                  <a:cubicBezTo>
                    <a:pt x="619" y="345"/>
                    <a:pt x="691" y="417"/>
                    <a:pt x="691" y="512"/>
                  </a:cubicBezTo>
                  <a:lnTo>
                    <a:pt x="691" y="1953"/>
                  </a:lnTo>
                  <a:cubicBezTo>
                    <a:pt x="691" y="2024"/>
                    <a:pt x="739" y="2084"/>
                    <a:pt x="798" y="2119"/>
                  </a:cubicBezTo>
                  <a:cubicBezTo>
                    <a:pt x="817" y="2127"/>
                    <a:pt x="839" y="2131"/>
                    <a:pt x="862" y="2131"/>
                  </a:cubicBezTo>
                  <a:cubicBezTo>
                    <a:pt x="912" y="2131"/>
                    <a:pt x="964" y="2112"/>
                    <a:pt x="989" y="2072"/>
                  </a:cubicBezTo>
                  <a:lnTo>
                    <a:pt x="1727" y="1346"/>
                  </a:lnTo>
                  <a:cubicBezTo>
                    <a:pt x="1756" y="1316"/>
                    <a:pt x="1795" y="1301"/>
                    <a:pt x="1834" y="1301"/>
                  </a:cubicBezTo>
                  <a:cubicBezTo>
                    <a:pt x="1873" y="1301"/>
                    <a:pt x="1911" y="1316"/>
                    <a:pt x="1941" y="1346"/>
                  </a:cubicBezTo>
                  <a:cubicBezTo>
                    <a:pt x="2012" y="1405"/>
                    <a:pt x="2012" y="1500"/>
                    <a:pt x="1941" y="1560"/>
                  </a:cubicBezTo>
                  <a:lnTo>
                    <a:pt x="1489" y="2024"/>
                  </a:lnTo>
                  <a:cubicBezTo>
                    <a:pt x="1429" y="2084"/>
                    <a:pt x="1417" y="2191"/>
                    <a:pt x="1477" y="2262"/>
                  </a:cubicBezTo>
                  <a:lnTo>
                    <a:pt x="2084" y="3096"/>
                  </a:lnTo>
                  <a:cubicBezTo>
                    <a:pt x="2108" y="3143"/>
                    <a:pt x="2108" y="3191"/>
                    <a:pt x="2108" y="3227"/>
                  </a:cubicBezTo>
                  <a:cubicBezTo>
                    <a:pt x="2108" y="3274"/>
                    <a:pt x="2084" y="3310"/>
                    <a:pt x="2048" y="3334"/>
                  </a:cubicBezTo>
                  <a:cubicBezTo>
                    <a:pt x="2024" y="3370"/>
                    <a:pt x="1977" y="3370"/>
                    <a:pt x="1929" y="3370"/>
                  </a:cubicBezTo>
                  <a:cubicBezTo>
                    <a:pt x="1893" y="3370"/>
                    <a:pt x="1858" y="3334"/>
                    <a:pt x="1834" y="3310"/>
                  </a:cubicBezTo>
                  <a:lnTo>
                    <a:pt x="1274" y="2548"/>
                  </a:lnTo>
                  <a:cubicBezTo>
                    <a:pt x="1250" y="2500"/>
                    <a:pt x="1203" y="2477"/>
                    <a:pt x="1143" y="2477"/>
                  </a:cubicBezTo>
                  <a:cubicBezTo>
                    <a:pt x="1096" y="2477"/>
                    <a:pt x="1036" y="2489"/>
                    <a:pt x="1012" y="2512"/>
                  </a:cubicBezTo>
                  <a:lnTo>
                    <a:pt x="739" y="2786"/>
                  </a:lnTo>
                  <a:cubicBezTo>
                    <a:pt x="715" y="2810"/>
                    <a:pt x="691" y="2858"/>
                    <a:pt x="691" y="2905"/>
                  </a:cubicBezTo>
                  <a:lnTo>
                    <a:pt x="691" y="3381"/>
                  </a:lnTo>
                  <a:cubicBezTo>
                    <a:pt x="691" y="3465"/>
                    <a:pt x="619" y="3548"/>
                    <a:pt x="536" y="3548"/>
                  </a:cubicBezTo>
                  <a:cubicBezTo>
                    <a:pt x="441" y="3548"/>
                    <a:pt x="369" y="3465"/>
                    <a:pt x="369" y="3381"/>
                  </a:cubicBezTo>
                  <a:lnTo>
                    <a:pt x="369" y="512"/>
                  </a:lnTo>
                  <a:cubicBezTo>
                    <a:pt x="369" y="417"/>
                    <a:pt x="441" y="345"/>
                    <a:pt x="536" y="345"/>
                  </a:cubicBezTo>
                  <a:close/>
                  <a:moveTo>
                    <a:pt x="524" y="0"/>
                  </a:moveTo>
                  <a:cubicBezTo>
                    <a:pt x="238" y="0"/>
                    <a:pt x="0" y="238"/>
                    <a:pt x="0" y="524"/>
                  </a:cubicBezTo>
                  <a:lnTo>
                    <a:pt x="0" y="3393"/>
                  </a:lnTo>
                  <a:cubicBezTo>
                    <a:pt x="0" y="3679"/>
                    <a:pt x="238" y="3917"/>
                    <a:pt x="524" y="3917"/>
                  </a:cubicBezTo>
                  <a:cubicBezTo>
                    <a:pt x="798" y="3917"/>
                    <a:pt x="1036" y="3679"/>
                    <a:pt x="1036" y="3393"/>
                  </a:cubicBezTo>
                  <a:lnTo>
                    <a:pt x="1036" y="2989"/>
                  </a:lnTo>
                  <a:lnTo>
                    <a:pt x="1096" y="2929"/>
                  </a:lnTo>
                  <a:lnTo>
                    <a:pt x="1536" y="3512"/>
                  </a:lnTo>
                  <a:cubicBezTo>
                    <a:pt x="1608" y="3620"/>
                    <a:pt x="1739" y="3691"/>
                    <a:pt x="1870" y="3727"/>
                  </a:cubicBezTo>
                  <a:cubicBezTo>
                    <a:pt x="1888" y="3728"/>
                    <a:pt x="1906" y="3729"/>
                    <a:pt x="1923" y="3729"/>
                  </a:cubicBezTo>
                  <a:cubicBezTo>
                    <a:pt x="2046" y="3729"/>
                    <a:pt x="2159" y="3694"/>
                    <a:pt x="2263" y="3632"/>
                  </a:cubicBezTo>
                  <a:cubicBezTo>
                    <a:pt x="2489" y="3453"/>
                    <a:pt x="2524" y="3131"/>
                    <a:pt x="2370" y="2905"/>
                  </a:cubicBezTo>
                  <a:lnTo>
                    <a:pt x="1846" y="2191"/>
                  </a:lnTo>
                  <a:lnTo>
                    <a:pt x="2203" y="1834"/>
                  </a:lnTo>
                  <a:cubicBezTo>
                    <a:pt x="2393" y="1643"/>
                    <a:pt x="2393" y="1310"/>
                    <a:pt x="2203" y="1107"/>
                  </a:cubicBezTo>
                  <a:cubicBezTo>
                    <a:pt x="2108" y="1006"/>
                    <a:pt x="1977" y="956"/>
                    <a:pt x="1844" y="956"/>
                  </a:cubicBezTo>
                  <a:cubicBezTo>
                    <a:pt x="1712" y="956"/>
                    <a:pt x="1578" y="1006"/>
                    <a:pt x="1477" y="1107"/>
                  </a:cubicBezTo>
                  <a:lnTo>
                    <a:pt x="1036" y="1536"/>
                  </a:lnTo>
                  <a:lnTo>
                    <a:pt x="1036" y="524"/>
                  </a:ln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69"/>
            <p:cNvSpPr/>
            <p:nvPr/>
          </p:nvSpPr>
          <p:spPr>
            <a:xfrm>
              <a:off x="7203303" y="3456206"/>
              <a:ext cx="80753" cy="124710"/>
            </a:xfrm>
            <a:custGeom>
              <a:avLst/>
              <a:gdLst/>
              <a:ahLst/>
              <a:cxnLst/>
              <a:rect l="l" t="t" r="r" b="b"/>
              <a:pathLst>
                <a:path w="2537" h="3918" extrusionOk="0">
                  <a:moveTo>
                    <a:pt x="525" y="345"/>
                  </a:moveTo>
                  <a:cubicBezTo>
                    <a:pt x="620" y="345"/>
                    <a:pt x="692" y="417"/>
                    <a:pt x="692" y="512"/>
                  </a:cubicBezTo>
                  <a:lnTo>
                    <a:pt x="692" y="1953"/>
                  </a:lnTo>
                  <a:cubicBezTo>
                    <a:pt x="692" y="2024"/>
                    <a:pt x="727" y="2084"/>
                    <a:pt x="799" y="2119"/>
                  </a:cubicBezTo>
                  <a:cubicBezTo>
                    <a:pt x="818" y="2127"/>
                    <a:pt x="839" y="2131"/>
                    <a:pt x="861" y="2131"/>
                  </a:cubicBezTo>
                  <a:cubicBezTo>
                    <a:pt x="907" y="2131"/>
                    <a:pt x="957" y="2112"/>
                    <a:pt x="989" y="2072"/>
                  </a:cubicBezTo>
                  <a:lnTo>
                    <a:pt x="1715" y="1346"/>
                  </a:lnTo>
                  <a:cubicBezTo>
                    <a:pt x="1745" y="1316"/>
                    <a:pt x="1787" y="1301"/>
                    <a:pt x="1829" y="1301"/>
                  </a:cubicBezTo>
                  <a:cubicBezTo>
                    <a:pt x="1870" y="1301"/>
                    <a:pt x="1912" y="1316"/>
                    <a:pt x="1942" y="1346"/>
                  </a:cubicBezTo>
                  <a:cubicBezTo>
                    <a:pt x="2001" y="1405"/>
                    <a:pt x="2001" y="1500"/>
                    <a:pt x="1942" y="1560"/>
                  </a:cubicBezTo>
                  <a:lnTo>
                    <a:pt x="1477" y="2024"/>
                  </a:lnTo>
                  <a:cubicBezTo>
                    <a:pt x="1418" y="2084"/>
                    <a:pt x="1406" y="2191"/>
                    <a:pt x="1465" y="2262"/>
                  </a:cubicBezTo>
                  <a:lnTo>
                    <a:pt x="2073" y="3096"/>
                  </a:lnTo>
                  <a:cubicBezTo>
                    <a:pt x="2108" y="3143"/>
                    <a:pt x="2120" y="3191"/>
                    <a:pt x="2108" y="3227"/>
                  </a:cubicBezTo>
                  <a:cubicBezTo>
                    <a:pt x="2108" y="3274"/>
                    <a:pt x="2073" y="3310"/>
                    <a:pt x="2049" y="3334"/>
                  </a:cubicBezTo>
                  <a:cubicBezTo>
                    <a:pt x="2013" y="3370"/>
                    <a:pt x="1966" y="3370"/>
                    <a:pt x="1930" y="3370"/>
                  </a:cubicBezTo>
                  <a:cubicBezTo>
                    <a:pt x="1882" y="3370"/>
                    <a:pt x="1846" y="3334"/>
                    <a:pt x="1823" y="3310"/>
                  </a:cubicBezTo>
                  <a:lnTo>
                    <a:pt x="1275" y="2548"/>
                  </a:lnTo>
                  <a:cubicBezTo>
                    <a:pt x="1239" y="2500"/>
                    <a:pt x="1192" y="2477"/>
                    <a:pt x="1132" y="2477"/>
                  </a:cubicBezTo>
                  <a:cubicBezTo>
                    <a:pt x="1096" y="2477"/>
                    <a:pt x="1025" y="2489"/>
                    <a:pt x="1001" y="2512"/>
                  </a:cubicBezTo>
                  <a:lnTo>
                    <a:pt x="727" y="2786"/>
                  </a:lnTo>
                  <a:cubicBezTo>
                    <a:pt x="703" y="2810"/>
                    <a:pt x="692" y="2858"/>
                    <a:pt x="692" y="2905"/>
                  </a:cubicBezTo>
                  <a:lnTo>
                    <a:pt x="692" y="3381"/>
                  </a:lnTo>
                  <a:cubicBezTo>
                    <a:pt x="692" y="3465"/>
                    <a:pt x="620" y="3548"/>
                    <a:pt x="525" y="3548"/>
                  </a:cubicBezTo>
                  <a:cubicBezTo>
                    <a:pt x="442" y="3548"/>
                    <a:pt x="358" y="3465"/>
                    <a:pt x="358" y="3381"/>
                  </a:cubicBezTo>
                  <a:lnTo>
                    <a:pt x="358" y="512"/>
                  </a:lnTo>
                  <a:cubicBezTo>
                    <a:pt x="358" y="417"/>
                    <a:pt x="442" y="345"/>
                    <a:pt x="525" y="345"/>
                  </a:cubicBezTo>
                  <a:close/>
                  <a:moveTo>
                    <a:pt x="525" y="0"/>
                  </a:moveTo>
                  <a:cubicBezTo>
                    <a:pt x="239" y="0"/>
                    <a:pt x="1" y="238"/>
                    <a:pt x="1" y="524"/>
                  </a:cubicBezTo>
                  <a:lnTo>
                    <a:pt x="1" y="3393"/>
                  </a:lnTo>
                  <a:cubicBezTo>
                    <a:pt x="1" y="3679"/>
                    <a:pt x="239" y="3917"/>
                    <a:pt x="525" y="3917"/>
                  </a:cubicBezTo>
                  <a:cubicBezTo>
                    <a:pt x="811" y="3917"/>
                    <a:pt x="1049" y="3679"/>
                    <a:pt x="1049" y="3393"/>
                  </a:cubicBezTo>
                  <a:lnTo>
                    <a:pt x="1049" y="2989"/>
                  </a:lnTo>
                  <a:lnTo>
                    <a:pt x="1108" y="2929"/>
                  </a:lnTo>
                  <a:lnTo>
                    <a:pt x="1537" y="3512"/>
                  </a:lnTo>
                  <a:cubicBezTo>
                    <a:pt x="1608" y="3620"/>
                    <a:pt x="1751" y="3691"/>
                    <a:pt x="1882" y="3727"/>
                  </a:cubicBezTo>
                  <a:cubicBezTo>
                    <a:pt x="1899" y="3728"/>
                    <a:pt x="1915" y="3729"/>
                    <a:pt x="1932" y="3729"/>
                  </a:cubicBezTo>
                  <a:cubicBezTo>
                    <a:pt x="2046" y="3729"/>
                    <a:pt x="2159" y="3694"/>
                    <a:pt x="2263" y="3632"/>
                  </a:cubicBezTo>
                  <a:cubicBezTo>
                    <a:pt x="2489" y="3453"/>
                    <a:pt x="2537" y="3131"/>
                    <a:pt x="2370" y="2905"/>
                  </a:cubicBezTo>
                  <a:lnTo>
                    <a:pt x="1846" y="2191"/>
                  </a:lnTo>
                  <a:lnTo>
                    <a:pt x="2204" y="1834"/>
                  </a:lnTo>
                  <a:cubicBezTo>
                    <a:pt x="2406" y="1643"/>
                    <a:pt x="2406" y="1310"/>
                    <a:pt x="2204" y="1107"/>
                  </a:cubicBezTo>
                  <a:cubicBezTo>
                    <a:pt x="2108" y="1006"/>
                    <a:pt x="1980" y="956"/>
                    <a:pt x="1849" y="956"/>
                  </a:cubicBezTo>
                  <a:cubicBezTo>
                    <a:pt x="1718" y="956"/>
                    <a:pt x="1585" y="1006"/>
                    <a:pt x="1477" y="1107"/>
                  </a:cubicBezTo>
                  <a:lnTo>
                    <a:pt x="1049" y="1536"/>
                  </a:lnTo>
                  <a:lnTo>
                    <a:pt x="1049" y="524"/>
                  </a:lnTo>
                  <a:cubicBezTo>
                    <a:pt x="1049" y="238"/>
                    <a:pt x="811"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69"/>
            <p:cNvSpPr/>
            <p:nvPr/>
          </p:nvSpPr>
          <p:spPr>
            <a:xfrm>
              <a:off x="7151388" y="3478518"/>
              <a:ext cx="33772" cy="102015"/>
            </a:xfrm>
            <a:custGeom>
              <a:avLst/>
              <a:gdLst/>
              <a:ahLst/>
              <a:cxnLst/>
              <a:rect l="l" t="t" r="r" b="b"/>
              <a:pathLst>
                <a:path w="1061" h="3205" extrusionOk="0">
                  <a:moveTo>
                    <a:pt x="511" y="0"/>
                  </a:moveTo>
                  <a:cubicBezTo>
                    <a:pt x="230" y="0"/>
                    <a:pt x="1" y="252"/>
                    <a:pt x="1" y="537"/>
                  </a:cubicBezTo>
                  <a:lnTo>
                    <a:pt x="1" y="2645"/>
                  </a:lnTo>
                  <a:cubicBezTo>
                    <a:pt x="1" y="2931"/>
                    <a:pt x="227" y="3181"/>
                    <a:pt x="501" y="3204"/>
                  </a:cubicBezTo>
                  <a:cubicBezTo>
                    <a:pt x="508" y="3205"/>
                    <a:pt x="515" y="3205"/>
                    <a:pt x="521" y="3205"/>
                  </a:cubicBezTo>
                  <a:cubicBezTo>
                    <a:pt x="810" y="3205"/>
                    <a:pt x="1060" y="2959"/>
                    <a:pt x="1060" y="2669"/>
                  </a:cubicBezTo>
                  <a:lnTo>
                    <a:pt x="1060" y="1621"/>
                  </a:lnTo>
                  <a:cubicBezTo>
                    <a:pt x="1060" y="1514"/>
                    <a:pt x="977" y="1442"/>
                    <a:pt x="882" y="1442"/>
                  </a:cubicBezTo>
                  <a:cubicBezTo>
                    <a:pt x="775" y="1442"/>
                    <a:pt x="703" y="1514"/>
                    <a:pt x="703" y="1621"/>
                  </a:cubicBezTo>
                  <a:lnTo>
                    <a:pt x="703" y="2669"/>
                  </a:lnTo>
                  <a:cubicBezTo>
                    <a:pt x="703" y="2752"/>
                    <a:pt x="644" y="2823"/>
                    <a:pt x="549" y="2847"/>
                  </a:cubicBezTo>
                  <a:cubicBezTo>
                    <a:pt x="542" y="2848"/>
                    <a:pt x="536" y="2848"/>
                    <a:pt x="530" y="2848"/>
                  </a:cubicBezTo>
                  <a:cubicBezTo>
                    <a:pt x="432" y="2848"/>
                    <a:pt x="358" y="2758"/>
                    <a:pt x="358" y="2669"/>
                  </a:cubicBezTo>
                  <a:lnTo>
                    <a:pt x="358" y="549"/>
                  </a:lnTo>
                  <a:cubicBezTo>
                    <a:pt x="358" y="454"/>
                    <a:pt x="418" y="383"/>
                    <a:pt x="501" y="371"/>
                  </a:cubicBezTo>
                  <a:cubicBezTo>
                    <a:pt x="508" y="370"/>
                    <a:pt x="515" y="370"/>
                    <a:pt x="521" y="370"/>
                  </a:cubicBezTo>
                  <a:cubicBezTo>
                    <a:pt x="620" y="370"/>
                    <a:pt x="703" y="449"/>
                    <a:pt x="703" y="549"/>
                  </a:cubicBezTo>
                  <a:lnTo>
                    <a:pt x="703" y="775"/>
                  </a:lnTo>
                  <a:cubicBezTo>
                    <a:pt x="703" y="859"/>
                    <a:pt x="775" y="942"/>
                    <a:pt x="882" y="942"/>
                  </a:cubicBezTo>
                  <a:cubicBezTo>
                    <a:pt x="977" y="942"/>
                    <a:pt x="1060" y="859"/>
                    <a:pt x="1060" y="752"/>
                  </a:cubicBezTo>
                  <a:lnTo>
                    <a:pt x="1060" y="549"/>
                  </a:lnTo>
                  <a:cubicBezTo>
                    <a:pt x="1060" y="264"/>
                    <a:pt x="834" y="13"/>
                    <a:pt x="549" y="2"/>
                  </a:cubicBezTo>
                  <a:cubicBezTo>
                    <a:pt x="536" y="1"/>
                    <a:pt x="523" y="0"/>
                    <a:pt x="5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69"/>
            <p:cNvSpPr/>
            <p:nvPr/>
          </p:nvSpPr>
          <p:spPr>
            <a:xfrm>
              <a:off x="7293891" y="3508884"/>
              <a:ext cx="41729" cy="41697"/>
            </a:xfrm>
            <a:custGeom>
              <a:avLst/>
              <a:gdLst/>
              <a:ahLst/>
              <a:cxnLst/>
              <a:rect l="l" t="t" r="r" b="b"/>
              <a:pathLst>
                <a:path w="1311" h="1310" extrusionOk="0">
                  <a:moveTo>
                    <a:pt x="655" y="357"/>
                  </a:moveTo>
                  <a:cubicBezTo>
                    <a:pt x="822" y="357"/>
                    <a:pt x="953" y="488"/>
                    <a:pt x="953" y="655"/>
                  </a:cubicBezTo>
                  <a:cubicBezTo>
                    <a:pt x="953" y="822"/>
                    <a:pt x="810" y="953"/>
                    <a:pt x="655" y="953"/>
                  </a:cubicBezTo>
                  <a:cubicBezTo>
                    <a:pt x="489" y="953"/>
                    <a:pt x="358" y="822"/>
                    <a:pt x="358" y="655"/>
                  </a:cubicBezTo>
                  <a:cubicBezTo>
                    <a:pt x="358" y="488"/>
                    <a:pt x="489" y="357"/>
                    <a:pt x="655" y="357"/>
                  </a:cubicBezTo>
                  <a:close/>
                  <a:moveTo>
                    <a:pt x="655" y="0"/>
                  </a:moveTo>
                  <a:cubicBezTo>
                    <a:pt x="298" y="0"/>
                    <a:pt x="1" y="298"/>
                    <a:pt x="1" y="655"/>
                  </a:cubicBezTo>
                  <a:cubicBezTo>
                    <a:pt x="1"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6" name="Google Shape;12276;p69"/>
          <p:cNvGrpSpPr/>
          <p:nvPr/>
        </p:nvGrpSpPr>
        <p:grpSpPr>
          <a:xfrm>
            <a:off x="5108729" y="3351230"/>
            <a:ext cx="357005" cy="357005"/>
            <a:chOff x="5108729" y="3351230"/>
            <a:chExt cx="357005" cy="357005"/>
          </a:xfrm>
          <a:solidFill>
            <a:schemeClr val="accent1"/>
          </a:solidFill>
        </p:grpSpPr>
        <p:sp>
          <p:nvSpPr>
            <p:cNvPr id="12277" name="Google Shape;12277;p69"/>
            <p:cNvSpPr/>
            <p:nvPr/>
          </p:nvSpPr>
          <p:spPr>
            <a:xfrm>
              <a:off x="5108729" y="3351230"/>
              <a:ext cx="357005" cy="357005"/>
            </a:xfrm>
            <a:custGeom>
              <a:avLst/>
              <a:gdLst/>
              <a:ahLst/>
              <a:cxnLst/>
              <a:rect l="l" t="t" r="r" b="b"/>
              <a:pathLst>
                <a:path w="11216" h="11216" extrusionOk="0">
                  <a:moveTo>
                    <a:pt x="5620" y="357"/>
                  </a:moveTo>
                  <a:cubicBezTo>
                    <a:pt x="8525" y="357"/>
                    <a:pt x="10882" y="2703"/>
                    <a:pt x="10882" y="5608"/>
                  </a:cubicBezTo>
                  <a:cubicBezTo>
                    <a:pt x="10882" y="8513"/>
                    <a:pt x="8525" y="10859"/>
                    <a:pt x="5620" y="10859"/>
                  </a:cubicBezTo>
                  <a:cubicBezTo>
                    <a:pt x="2727" y="10859"/>
                    <a:pt x="369" y="8513"/>
                    <a:pt x="369" y="5608"/>
                  </a:cubicBezTo>
                  <a:cubicBezTo>
                    <a:pt x="369" y="2703"/>
                    <a:pt x="2727" y="357"/>
                    <a:pt x="5620" y="357"/>
                  </a:cubicBezTo>
                  <a:close/>
                  <a:moveTo>
                    <a:pt x="5608" y="0"/>
                  </a:moveTo>
                  <a:cubicBezTo>
                    <a:pt x="4108" y="0"/>
                    <a:pt x="2703" y="572"/>
                    <a:pt x="1631" y="1631"/>
                  </a:cubicBezTo>
                  <a:cubicBezTo>
                    <a:pt x="584" y="2691"/>
                    <a:pt x="0" y="4108"/>
                    <a:pt x="0" y="5608"/>
                  </a:cubicBezTo>
                  <a:cubicBezTo>
                    <a:pt x="0" y="7108"/>
                    <a:pt x="584" y="8513"/>
                    <a:pt x="1631" y="9585"/>
                  </a:cubicBezTo>
                  <a:cubicBezTo>
                    <a:pt x="2691" y="10632"/>
                    <a:pt x="4108" y="11216"/>
                    <a:pt x="5608" y="11216"/>
                  </a:cubicBezTo>
                  <a:cubicBezTo>
                    <a:pt x="7108" y="11216"/>
                    <a:pt x="8513" y="10632"/>
                    <a:pt x="9585" y="9585"/>
                  </a:cubicBezTo>
                  <a:cubicBezTo>
                    <a:pt x="10656" y="8525"/>
                    <a:pt x="11216" y="7108"/>
                    <a:pt x="11216" y="5608"/>
                  </a:cubicBezTo>
                  <a:cubicBezTo>
                    <a:pt x="11216" y="4108"/>
                    <a:pt x="10656" y="2703"/>
                    <a:pt x="9585" y="1631"/>
                  </a:cubicBezTo>
                  <a:cubicBezTo>
                    <a:pt x="8525" y="572"/>
                    <a:pt x="7108"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69"/>
            <p:cNvSpPr/>
            <p:nvPr/>
          </p:nvSpPr>
          <p:spPr>
            <a:xfrm>
              <a:off x="5163668" y="3402381"/>
              <a:ext cx="244104" cy="233473"/>
            </a:xfrm>
            <a:custGeom>
              <a:avLst/>
              <a:gdLst/>
              <a:ahLst/>
              <a:cxnLst/>
              <a:rect l="l" t="t" r="r" b="b"/>
              <a:pathLst>
                <a:path w="7669" h="7335" extrusionOk="0">
                  <a:moveTo>
                    <a:pt x="3775" y="0"/>
                  </a:moveTo>
                  <a:cubicBezTo>
                    <a:pt x="3334" y="24"/>
                    <a:pt x="1846" y="239"/>
                    <a:pt x="1751" y="1882"/>
                  </a:cubicBezTo>
                  <a:lnTo>
                    <a:pt x="1751" y="1905"/>
                  </a:lnTo>
                  <a:lnTo>
                    <a:pt x="1751" y="2834"/>
                  </a:lnTo>
                  <a:lnTo>
                    <a:pt x="1394" y="2739"/>
                  </a:lnTo>
                  <a:cubicBezTo>
                    <a:pt x="1347" y="2725"/>
                    <a:pt x="1299" y="2718"/>
                    <a:pt x="1252" y="2718"/>
                  </a:cubicBezTo>
                  <a:cubicBezTo>
                    <a:pt x="1097" y="2718"/>
                    <a:pt x="949" y="2792"/>
                    <a:pt x="858" y="2929"/>
                  </a:cubicBezTo>
                  <a:cubicBezTo>
                    <a:pt x="763" y="3072"/>
                    <a:pt x="739" y="3263"/>
                    <a:pt x="834" y="3429"/>
                  </a:cubicBezTo>
                  <a:cubicBezTo>
                    <a:pt x="882" y="3525"/>
                    <a:pt x="965" y="3596"/>
                    <a:pt x="1060" y="3656"/>
                  </a:cubicBezTo>
                  <a:lnTo>
                    <a:pt x="1536" y="3894"/>
                  </a:lnTo>
                  <a:cubicBezTo>
                    <a:pt x="1620" y="3941"/>
                    <a:pt x="1667" y="4037"/>
                    <a:pt x="1620" y="4144"/>
                  </a:cubicBezTo>
                  <a:cubicBezTo>
                    <a:pt x="1477" y="4501"/>
                    <a:pt x="1084" y="5144"/>
                    <a:pt x="143" y="5370"/>
                  </a:cubicBezTo>
                  <a:cubicBezTo>
                    <a:pt x="60" y="5382"/>
                    <a:pt x="1" y="5477"/>
                    <a:pt x="12" y="5561"/>
                  </a:cubicBezTo>
                  <a:cubicBezTo>
                    <a:pt x="12" y="5596"/>
                    <a:pt x="120" y="6168"/>
                    <a:pt x="1024" y="6215"/>
                  </a:cubicBezTo>
                  <a:cubicBezTo>
                    <a:pt x="1072" y="6382"/>
                    <a:pt x="1132" y="6585"/>
                    <a:pt x="1203" y="6668"/>
                  </a:cubicBezTo>
                  <a:cubicBezTo>
                    <a:pt x="1238" y="6703"/>
                    <a:pt x="1292" y="6725"/>
                    <a:pt x="1342" y="6725"/>
                  </a:cubicBezTo>
                  <a:cubicBezTo>
                    <a:pt x="1360" y="6725"/>
                    <a:pt x="1378" y="6722"/>
                    <a:pt x="1394" y="6716"/>
                  </a:cubicBezTo>
                  <a:cubicBezTo>
                    <a:pt x="1394" y="6716"/>
                    <a:pt x="1676" y="6624"/>
                    <a:pt x="1983" y="6624"/>
                  </a:cubicBezTo>
                  <a:cubicBezTo>
                    <a:pt x="2060" y="6624"/>
                    <a:pt x="2139" y="6630"/>
                    <a:pt x="2215" y="6644"/>
                  </a:cubicBezTo>
                  <a:cubicBezTo>
                    <a:pt x="2215" y="6644"/>
                    <a:pt x="2679" y="6739"/>
                    <a:pt x="2953" y="7013"/>
                  </a:cubicBezTo>
                  <a:cubicBezTo>
                    <a:pt x="3096" y="7156"/>
                    <a:pt x="3251" y="7239"/>
                    <a:pt x="3441" y="7287"/>
                  </a:cubicBezTo>
                  <a:cubicBezTo>
                    <a:pt x="3537" y="7311"/>
                    <a:pt x="3656" y="7335"/>
                    <a:pt x="3763" y="7335"/>
                  </a:cubicBezTo>
                  <a:cubicBezTo>
                    <a:pt x="3870" y="7335"/>
                    <a:pt x="3989" y="7311"/>
                    <a:pt x="4096" y="7287"/>
                  </a:cubicBezTo>
                  <a:cubicBezTo>
                    <a:pt x="4275" y="7239"/>
                    <a:pt x="4430" y="7156"/>
                    <a:pt x="4573" y="7013"/>
                  </a:cubicBezTo>
                  <a:cubicBezTo>
                    <a:pt x="4846" y="6739"/>
                    <a:pt x="5311" y="6644"/>
                    <a:pt x="5311" y="6644"/>
                  </a:cubicBezTo>
                  <a:cubicBezTo>
                    <a:pt x="5389" y="6630"/>
                    <a:pt x="5469" y="6624"/>
                    <a:pt x="5547" y="6624"/>
                  </a:cubicBezTo>
                  <a:cubicBezTo>
                    <a:pt x="5858" y="6624"/>
                    <a:pt x="6132" y="6716"/>
                    <a:pt x="6132" y="6716"/>
                  </a:cubicBezTo>
                  <a:cubicBezTo>
                    <a:pt x="6153" y="6726"/>
                    <a:pt x="6173" y="6730"/>
                    <a:pt x="6192" y="6730"/>
                  </a:cubicBezTo>
                  <a:cubicBezTo>
                    <a:pt x="6242" y="6730"/>
                    <a:pt x="6289" y="6702"/>
                    <a:pt x="6323" y="6668"/>
                  </a:cubicBezTo>
                  <a:cubicBezTo>
                    <a:pt x="6394" y="6573"/>
                    <a:pt x="6454" y="6370"/>
                    <a:pt x="6501" y="6215"/>
                  </a:cubicBezTo>
                  <a:cubicBezTo>
                    <a:pt x="7394" y="6168"/>
                    <a:pt x="7501" y="5584"/>
                    <a:pt x="7513" y="5561"/>
                  </a:cubicBezTo>
                  <a:cubicBezTo>
                    <a:pt x="7668" y="5501"/>
                    <a:pt x="7609" y="5430"/>
                    <a:pt x="7513" y="5394"/>
                  </a:cubicBezTo>
                  <a:cubicBezTo>
                    <a:pt x="6573" y="5180"/>
                    <a:pt x="6192" y="4537"/>
                    <a:pt x="6037" y="4180"/>
                  </a:cubicBezTo>
                  <a:cubicBezTo>
                    <a:pt x="6001" y="4084"/>
                    <a:pt x="6037" y="3965"/>
                    <a:pt x="6132" y="3929"/>
                  </a:cubicBezTo>
                  <a:lnTo>
                    <a:pt x="6609" y="3691"/>
                  </a:lnTo>
                  <a:cubicBezTo>
                    <a:pt x="6692" y="3644"/>
                    <a:pt x="6787" y="3572"/>
                    <a:pt x="6823" y="3465"/>
                  </a:cubicBezTo>
                  <a:cubicBezTo>
                    <a:pt x="6918" y="3298"/>
                    <a:pt x="6906" y="3108"/>
                    <a:pt x="6799" y="2953"/>
                  </a:cubicBezTo>
                  <a:cubicBezTo>
                    <a:pt x="6708" y="2816"/>
                    <a:pt x="6553" y="2742"/>
                    <a:pt x="6400" y="2742"/>
                  </a:cubicBezTo>
                  <a:cubicBezTo>
                    <a:pt x="6354" y="2742"/>
                    <a:pt x="6307" y="2749"/>
                    <a:pt x="6263" y="2763"/>
                  </a:cubicBezTo>
                  <a:lnTo>
                    <a:pt x="5906" y="2870"/>
                  </a:lnTo>
                  <a:lnTo>
                    <a:pt x="5906" y="2322"/>
                  </a:lnTo>
                  <a:cubicBezTo>
                    <a:pt x="5906" y="2215"/>
                    <a:pt x="5835" y="2144"/>
                    <a:pt x="5727" y="2144"/>
                  </a:cubicBezTo>
                  <a:cubicBezTo>
                    <a:pt x="5620" y="2144"/>
                    <a:pt x="5549" y="2215"/>
                    <a:pt x="5549" y="2322"/>
                  </a:cubicBezTo>
                  <a:lnTo>
                    <a:pt x="5549" y="3108"/>
                  </a:lnTo>
                  <a:cubicBezTo>
                    <a:pt x="5549" y="3144"/>
                    <a:pt x="5561" y="3179"/>
                    <a:pt x="5573" y="3215"/>
                  </a:cubicBezTo>
                  <a:cubicBezTo>
                    <a:pt x="5612" y="3265"/>
                    <a:pt x="5669" y="3290"/>
                    <a:pt x="5734" y="3290"/>
                  </a:cubicBezTo>
                  <a:cubicBezTo>
                    <a:pt x="5748" y="3290"/>
                    <a:pt x="5761" y="3289"/>
                    <a:pt x="5775" y="3287"/>
                  </a:cubicBezTo>
                  <a:lnTo>
                    <a:pt x="6347" y="3120"/>
                  </a:lnTo>
                  <a:cubicBezTo>
                    <a:pt x="6363" y="3117"/>
                    <a:pt x="6379" y="3116"/>
                    <a:pt x="6393" y="3116"/>
                  </a:cubicBezTo>
                  <a:cubicBezTo>
                    <a:pt x="6440" y="3116"/>
                    <a:pt x="6474" y="3131"/>
                    <a:pt x="6501" y="3167"/>
                  </a:cubicBezTo>
                  <a:cubicBezTo>
                    <a:pt x="6525" y="3203"/>
                    <a:pt x="6525" y="3251"/>
                    <a:pt x="6513" y="3275"/>
                  </a:cubicBezTo>
                  <a:cubicBezTo>
                    <a:pt x="6513" y="3298"/>
                    <a:pt x="6489" y="3334"/>
                    <a:pt x="6442" y="3358"/>
                  </a:cubicBezTo>
                  <a:lnTo>
                    <a:pt x="5954" y="3596"/>
                  </a:lnTo>
                  <a:cubicBezTo>
                    <a:pt x="5692" y="3727"/>
                    <a:pt x="5573" y="4025"/>
                    <a:pt x="5680" y="4299"/>
                  </a:cubicBezTo>
                  <a:cubicBezTo>
                    <a:pt x="5847" y="4680"/>
                    <a:pt x="6251" y="5358"/>
                    <a:pt x="7168" y="5668"/>
                  </a:cubicBezTo>
                  <a:cubicBezTo>
                    <a:pt x="7092" y="5766"/>
                    <a:pt x="6907" y="5873"/>
                    <a:pt x="6558" y="5873"/>
                  </a:cubicBezTo>
                  <a:cubicBezTo>
                    <a:pt x="6525" y="5873"/>
                    <a:pt x="6490" y="5872"/>
                    <a:pt x="6454" y="5870"/>
                  </a:cubicBezTo>
                  <a:cubicBezTo>
                    <a:pt x="6370" y="5870"/>
                    <a:pt x="6311" y="5930"/>
                    <a:pt x="6275" y="6013"/>
                  </a:cubicBezTo>
                  <a:cubicBezTo>
                    <a:pt x="6251" y="6132"/>
                    <a:pt x="6204" y="6263"/>
                    <a:pt x="6168" y="6346"/>
                  </a:cubicBezTo>
                  <a:cubicBezTo>
                    <a:pt x="6036" y="6322"/>
                    <a:pt x="5841" y="6285"/>
                    <a:pt x="5618" y="6285"/>
                  </a:cubicBezTo>
                  <a:cubicBezTo>
                    <a:pt x="5520" y="6285"/>
                    <a:pt x="5416" y="6292"/>
                    <a:pt x="5311" y="6311"/>
                  </a:cubicBezTo>
                  <a:cubicBezTo>
                    <a:pt x="5275" y="6311"/>
                    <a:pt x="4739" y="6430"/>
                    <a:pt x="4370" y="6787"/>
                  </a:cubicBezTo>
                  <a:cubicBezTo>
                    <a:pt x="4287" y="6870"/>
                    <a:pt x="4180" y="6930"/>
                    <a:pt x="4061" y="6966"/>
                  </a:cubicBezTo>
                  <a:cubicBezTo>
                    <a:pt x="3989" y="6977"/>
                    <a:pt x="3894" y="6989"/>
                    <a:pt x="3822" y="6989"/>
                  </a:cubicBezTo>
                  <a:cubicBezTo>
                    <a:pt x="3751" y="6989"/>
                    <a:pt x="3656" y="6977"/>
                    <a:pt x="3584" y="6966"/>
                  </a:cubicBezTo>
                  <a:cubicBezTo>
                    <a:pt x="3477" y="6930"/>
                    <a:pt x="3358" y="6870"/>
                    <a:pt x="3275" y="6787"/>
                  </a:cubicBezTo>
                  <a:cubicBezTo>
                    <a:pt x="2918" y="6430"/>
                    <a:pt x="2370" y="6323"/>
                    <a:pt x="2334" y="6311"/>
                  </a:cubicBezTo>
                  <a:cubicBezTo>
                    <a:pt x="2236" y="6292"/>
                    <a:pt x="2135" y="6285"/>
                    <a:pt x="2038" y="6285"/>
                  </a:cubicBezTo>
                  <a:cubicBezTo>
                    <a:pt x="1817" y="6285"/>
                    <a:pt x="1613" y="6322"/>
                    <a:pt x="1489" y="6346"/>
                  </a:cubicBezTo>
                  <a:cubicBezTo>
                    <a:pt x="1453" y="6263"/>
                    <a:pt x="1417" y="6132"/>
                    <a:pt x="1382" y="6013"/>
                  </a:cubicBezTo>
                  <a:cubicBezTo>
                    <a:pt x="1370" y="5930"/>
                    <a:pt x="1298" y="5870"/>
                    <a:pt x="1203" y="5870"/>
                  </a:cubicBezTo>
                  <a:cubicBezTo>
                    <a:pt x="786" y="5870"/>
                    <a:pt x="596" y="5751"/>
                    <a:pt x="489" y="5656"/>
                  </a:cubicBezTo>
                  <a:cubicBezTo>
                    <a:pt x="1429" y="5358"/>
                    <a:pt x="1834" y="4680"/>
                    <a:pt x="1977" y="4287"/>
                  </a:cubicBezTo>
                  <a:cubicBezTo>
                    <a:pt x="2084" y="4013"/>
                    <a:pt x="1977" y="3703"/>
                    <a:pt x="1715" y="3584"/>
                  </a:cubicBezTo>
                  <a:lnTo>
                    <a:pt x="1215" y="3346"/>
                  </a:lnTo>
                  <a:cubicBezTo>
                    <a:pt x="1179" y="3310"/>
                    <a:pt x="1155" y="3287"/>
                    <a:pt x="1144" y="3251"/>
                  </a:cubicBezTo>
                  <a:cubicBezTo>
                    <a:pt x="1144" y="3227"/>
                    <a:pt x="1132" y="3191"/>
                    <a:pt x="1155" y="3144"/>
                  </a:cubicBezTo>
                  <a:cubicBezTo>
                    <a:pt x="1181" y="3118"/>
                    <a:pt x="1218" y="3093"/>
                    <a:pt x="1259" y="3093"/>
                  </a:cubicBezTo>
                  <a:cubicBezTo>
                    <a:pt x="1275" y="3093"/>
                    <a:pt x="1293" y="3097"/>
                    <a:pt x="1310" y="3108"/>
                  </a:cubicBezTo>
                  <a:lnTo>
                    <a:pt x="1894" y="3275"/>
                  </a:lnTo>
                  <a:cubicBezTo>
                    <a:pt x="1908" y="3277"/>
                    <a:pt x="1923" y="3279"/>
                    <a:pt x="1938" y="3279"/>
                  </a:cubicBezTo>
                  <a:cubicBezTo>
                    <a:pt x="1994" y="3279"/>
                    <a:pt x="2046" y="3257"/>
                    <a:pt x="2084" y="3191"/>
                  </a:cubicBezTo>
                  <a:cubicBezTo>
                    <a:pt x="2096" y="3167"/>
                    <a:pt x="2108" y="3120"/>
                    <a:pt x="2108" y="3096"/>
                  </a:cubicBezTo>
                  <a:lnTo>
                    <a:pt x="2108" y="1917"/>
                  </a:lnTo>
                  <a:cubicBezTo>
                    <a:pt x="2191" y="596"/>
                    <a:pt x="3299" y="381"/>
                    <a:pt x="3799" y="346"/>
                  </a:cubicBezTo>
                  <a:cubicBezTo>
                    <a:pt x="4227" y="381"/>
                    <a:pt x="5132" y="548"/>
                    <a:pt x="5406" y="1465"/>
                  </a:cubicBezTo>
                  <a:cubicBezTo>
                    <a:pt x="5418" y="1548"/>
                    <a:pt x="5489" y="1608"/>
                    <a:pt x="5561" y="1608"/>
                  </a:cubicBezTo>
                  <a:cubicBezTo>
                    <a:pt x="5680" y="1608"/>
                    <a:pt x="5775" y="1489"/>
                    <a:pt x="5727" y="1382"/>
                  </a:cubicBezTo>
                  <a:cubicBezTo>
                    <a:pt x="5406" y="191"/>
                    <a:pt x="4192" y="24"/>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9" name="Google Shape;12279;p69"/>
          <p:cNvGrpSpPr/>
          <p:nvPr/>
        </p:nvGrpSpPr>
        <p:grpSpPr>
          <a:xfrm>
            <a:off x="5583569" y="3351230"/>
            <a:ext cx="357419" cy="357005"/>
            <a:chOff x="5583569" y="3351230"/>
            <a:chExt cx="357419" cy="357005"/>
          </a:xfrm>
          <a:solidFill>
            <a:schemeClr val="accent1"/>
          </a:solidFill>
        </p:grpSpPr>
        <p:sp>
          <p:nvSpPr>
            <p:cNvPr id="12280" name="Google Shape;12280;p69"/>
            <p:cNvSpPr/>
            <p:nvPr/>
          </p:nvSpPr>
          <p:spPr>
            <a:xfrm>
              <a:off x="5583569" y="3351230"/>
              <a:ext cx="357419" cy="357005"/>
            </a:xfrm>
            <a:custGeom>
              <a:avLst/>
              <a:gdLst/>
              <a:ahLst/>
              <a:cxnLst/>
              <a:rect l="l" t="t" r="r" b="b"/>
              <a:pathLst>
                <a:path w="11229" h="11216" extrusionOk="0">
                  <a:moveTo>
                    <a:pt x="5620" y="357"/>
                  </a:moveTo>
                  <a:cubicBezTo>
                    <a:pt x="8514" y="357"/>
                    <a:pt x="10871" y="2703"/>
                    <a:pt x="10871" y="5608"/>
                  </a:cubicBezTo>
                  <a:cubicBezTo>
                    <a:pt x="10871" y="8513"/>
                    <a:pt x="8514" y="10859"/>
                    <a:pt x="5620" y="10859"/>
                  </a:cubicBezTo>
                  <a:cubicBezTo>
                    <a:pt x="2715" y="10859"/>
                    <a:pt x="370" y="8513"/>
                    <a:pt x="370" y="5608"/>
                  </a:cubicBezTo>
                  <a:cubicBezTo>
                    <a:pt x="370" y="2703"/>
                    <a:pt x="2715" y="357"/>
                    <a:pt x="5620" y="357"/>
                  </a:cubicBezTo>
                  <a:close/>
                  <a:moveTo>
                    <a:pt x="5620" y="0"/>
                  </a:moveTo>
                  <a:cubicBezTo>
                    <a:pt x="4108" y="0"/>
                    <a:pt x="2715" y="572"/>
                    <a:pt x="1644" y="1631"/>
                  </a:cubicBezTo>
                  <a:cubicBezTo>
                    <a:pt x="584" y="2691"/>
                    <a:pt x="1" y="4108"/>
                    <a:pt x="1" y="5608"/>
                  </a:cubicBezTo>
                  <a:cubicBezTo>
                    <a:pt x="1" y="7108"/>
                    <a:pt x="584" y="8513"/>
                    <a:pt x="1644" y="9585"/>
                  </a:cubicBezTo>
                  <a:cubicBezTo>
                    <a:pt x="2703" y="10632"/>
                    <a:pt x="4108" y="11216"/>
                    <a:pt x="5620" y="11216"/>
                  </a:cubicBezTo>
                  <a:cubicBezTo>
                    <a:pt x="7121" y="11216"/>
                    <a:pt x="8514" y="10632"/>
                    <a:pt x="9597" y="9585"/>
                  </a:cubicBezTo>
                  <a:cubicBezTo>
                    <a:pt x="10669" y="8525"/>
                    <a:pt x="11228" y="7108"/>
                    <a:pt x="11228" y="5608"/>
                  </a:cubicBezTo>
                  <a:cubicBezTo>
                    <a:pt x="11228" y="4108"/>
                    <a:pt x="10645" y="2703"/>
                    <a:pt x="9597" y="1631"/>
                  </a:cubicBezTo>
                  <a:cubicBezTo>
                    <a:pt x="8537" y="572"/>
                    <a:pt x="7121" y="0"/>
                    <a:pt x="5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69"/>
            <p:cNvSpPr/>
            <p:nvPr/>
          </p:nvSpPr>
          <p:spPr>
            <a:xfrm>
              <a:off x="5658625" y="3403527"/>
              <a:ext cx="172073" cy="243690"/>
            </a:xfrm>
            <a:custGeom>
              <a:avLst/>
              <a:gdLst/>
              <a:ahLst/>
              <a:cxnLst/>
              <a:rect l="l" t="t" r="r" b="b"/>
              <a:pathLst>
                <a:path w="5406" h="7656" extrusionOk="0">
                  <a:moveTo>
                    <a:pt x="1834" y="0"/>
                  </a:moveTo>
                  <a:cubicBezTo>
                    <a:pt x="1727" y="0"/>
                    <a:pt x="1655" y="72"/>
                    <a:pt x="1655" y="179"/>
                  </a:cubicBezTo>
                  <a:cubicBezTo>
                    <a:pt x="1655" y="1000"/>
                    <a:pt x="988" y="1655"/>
                    <a:pt x="179" y="1655"/>
                  </a:cubicBezTo>
                  <a:cubicBezTo>
                    <a:pt x="72" y="1655"/>
                    <a:pt x="0" y="1727"/>
                    <a:pt x="0" y="1834"/>
                  </a:cubicBezTo>
                  <a:lnTo>
                    <a:pt x="0" y="3489"/>
                  </a:lnTo>
                  <a:cubicBezTo>
                    <a:pt x="0" y="3596"/>
                    <a:pt x="72" y="3667"/>
                    <a:pt x="179" y="3667"/>
                  </a:cubicBezTo>
                  <a:lnTo>
                    <a:pt x="1655" y="3667"/>
                  </a:lnTo>
                  <a:lnTo>
                    <a:pt x="1655" y="4453"/>
                  </a:lnTo>
                  <a:cubicBezTo>
                    <a:pt x="1655" y="4560"/>
                    <a:pt x="1727" y="4632"/>
                    <a:pt x="1834" y="4632"/>
                  </a:cubicBezTo>
                  <a:cubicBezTo>
                    <a:pt x="1941" y="4632"/>
                    <a:pt x="2012" y="4560"/>
                    <a:pt x="2012" y="4453"/>
                  </a:cubicBezTo>
                  <a:lnTo>
                    <a:pt x="2012" y="3489"/>
                  </a:lnTo>
                  <a:cubicBezTo>
                    <a:pt x="2012" y="3382"/>
                    <a:pt x="1941" y="3310"/>
                    <a:pt x="1834" y="3310"/>
                  </a:cubicBezTo>
                  <a:lnTo>
                    <a:pt x="357" y="3310"/>
                  </a:lnTo>
                  <a:lnTo>
                    <a:pt x="357" y="2000"/>
                  </a:lnTo>
                  <a:cubicBezTo>
                    <a:pt x="1215" y="1905"/>
                    <a:pt x="1917" y="1226"/>
                    <a:pt x="2012" y="345"/>
                  </a:cubicBezTo>
                  <a:lnTo>
                    <a:pt x="3084" y="345"/>
                  </a:lnTo>
                  <a:lnTo>
                    <a:pt x="3084" y="1822"/>
                  </a:lnTo>
                  <a:cubicBezTo>
                    <a:pt x="3084" y="1929"/>
                    <a:pt x="3155" y="2000"/>
                    <a:pt x="3262" y="2000"/>
                  </a:cubicBezTo>
                  <a:lnTo>
                    <a:pt x="4739" y="2000"/>
                  </a:lnTo>
                  <a:lnTo>
                    <a:pt x="4739" y="3298"/>
                  </a:lnTo>
                  <a:lnTo>
                    <a:pt x="3262" y="3298"/>
                  </a:lnTo>
                  <a:cubicBezTo>
                    <a:pt x="3155" y="3298"/>
                    <a:pt x="3084" y="3370"/>
                    <a:pt x="3084" y="3477"/>
                  </a:cubicBezTo>
                  <a:lnTo>
                    <a:pt x="3084" y="5584"/>
                  </a:lnTo>
                  <a:cubicBezTo>
                    <a:pt x="3084" y="5941"/>
                    <a:pt x="3381" y="6251"/>
                    <a:pt x="3739" y="6251"/>
                  </a:cubicBezTo>
                  <a:cubicBezTo>
                    <a:pt x="3965" y="6251"/>
                    <a:pt x="4155" y="6132"/>
                    <a:pt x="4274" y="5953"/>
                  </a:cubicBezTo>
                  <a:lnTo>
                    <a:pt x="4965" y="6775"/>
                  </a:lnTo>
                  <a:cubicBezTo>
                    <a:pt x="4644" y="7120"/>
                    <a:pt x="4191" y="7311"/>
                    <a:pt x="3703" y="7311"/>
                  </a:cubicBezTo>
                  <a:cubicBezTo>
                    <a:pt x="2774" y="7299"/>
                    <a:pt x="2012" y="6525"/>
                    <a:pt x="2012" y="5572"/>
                  </a:cubicBezTo>
                  <a:lnTo>
                    <a:pt x="2012" y="5287"/>
                  </a:lnTo>
                  <a:cubicBezTo>
                    <a:pt x="2012" y="5179"/>
                    <a:pt x="1929" y="5108"/>
                    <a:pt x="1834" y="5108"/>
                  </a:cubicBezTo>
                  <a:cubicBezTo>
                    <a:pt x="1727" y="5108"/>
                    <a:pt x="1655" y="5179"/>
                    <a:pt x="1655" y="5287"/>
                  </a:cubicBezTo>
                  <a:lnTo>
                    <a:pt x="1655" y="5560"/>
                  </a:lnTo>
                  <a:cubicBezTo>
                    <a:pt x="1655" y="6703"/>
                    <a:pt x="2584" y="7656"/>
                    <a:pt x="3739" y="7656"/>
                  </a:cubicBezTo>
                  <a:cubicBezTo>
                    <a:pt x="4358" y="7656"/>
                    <a:pt x="4941" y="7370"/>
                    <a:pt x="5322" y="6882"/>
                  </a:cubicBezTo>
                  <a:cubicBezTo>
                    <a:pt x="5406" y="6834"/>
                    <a:pt x="5406" y="6751"/>
                    <a:pt x="5346" y="6691"/>
                  </a:cubicBezTo>
                  <a:lnTo>
                    <a:pt x="4489" y="5691"/>
                  </a:lnTo>
                  <a:cubicBezTo>
                    <a:pt x="4435" y="5627"/>
                    <a:pt x="4353" y="5582"/>
                    <a:pt x="4260" y="5582"/>
                  </a:cubicBezTo>
                  <a:cubicBezTo>
                    <a:pt x="4249" y="5582"/>
                    <a:pt x="4238" y="5583"/>
                    <a:pt x="4227" y="5584"/>
                  </a:cubicBezTo>
                  <a:cubicBezTo>
                    <a:pt x="4120" y="5596"/>
                    <a:pt x="4036" y="5656"/>
                    <a:pt x="3989" y="5751"/>
                  </a:cubicBezTo>
                  <a:cubicBezTo>
                    <a:pt x="3941" y="5834"/>
                    <a:pt x="3858" y="5894"/>
                    <a:pt x="3751" y="5918"/>
                  </a:cubicBezTo>
                  <a:cubicBezTo>
                    <a:pt x="3743" y="5918"/>
                    <a:pt x="3736" y="5918"/>
                    <a:pt x="3728" y="5918"/>
                  </a:cubicBezTo>
                  <a:cubicBezTo>
                    <a:pt x="3560" y="5918"/>
                    <a:pt x="3429" y="5791"/>
                    <a:pt x="3429" y="5620"/>
                  </a:cubicBezTo>
                  <a:lnTo>
                    <a:pt x="3429" y="3667"/>
                  </a:lnTo>
                  <a:lnTo>
                    <a:pt x="4894" y="3667"/>
                  </a:lnTo>
                  <a:cubicBezTo>
                    <a:pt x="5001" y="3667"/>
                    <a:pt x="5072" y="3596"/>
                    <a:pt x="5072" y="3489"/>
                  </a:cubicBezTo>
                  <a:lnTo>
                    <a:pt x="5072" y="1834"/>
                  </a:lnTo>
                  <a:cubicBezTo>
                    <a:pt x="5072" y="1727"/>
                    <a:pt x="5001" y="1655"/>
                    <a:pt x="4894" y="1655"/>
                  </a:cubicBezTo>
                  <a:lnTo>
                    <a:pt x="3429" y="1655"/>
                  </a:lnTo>
                  <a:lnTo>
                    <a:pt x="3429" y="179"/>
                  </a:lnTo>
                  <a:cubicBezTo>
                    <a:pt x="3429" y="72"/>
                    <a:pt x="3346"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2" name="Google Shape;12282;p69"/>
          <p:cNvGrpSpPr/>
          <p:nvPr/>
        </p:nvGrpSpPr>
        <p:grpSpPr>
          <a:xfrm>
            <a:off x="7482229" y="3351230"/>
            <a:ext cx="357419" cy="357005"/>
            <a:chOff x="7482229" y="3351230"/>
            <a:chExt cx="357419" cy="357005"/>
          </a:xfrm>
          <a:solidFill>
            <a:schemeClr val="accent1"/>
          </a:solidFill>
        </p:grpSpPr>
        <p:sp>
          <p:nvSpPr>
            <p:cNvPr id="12283" name="Google Shape;12283;p69"/>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69"/>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69"/>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69"/>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69"/>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8" name="Google Shape;12288;p69"/>
          <p:cNvGrpSpPr/>
          <p:nvPr/>
        </p:nvGrpSpPr>
        <p:grpSpPr>
          <a:xfrm>
            <a:off x="3764485" y="2890682"/>
            <a:ext cx="222874" cy="345737"/>
            <a:chOff x="3764485" y="2890682"/>
            <a:chExt cx="222874" cy="345737"/>
          </a:xfrm>
          <a:solidFill>
            <a:schemeClr val="accent1"/>
          </a:solidFill>
        </p:grpSpPr>
        <p:sp>
          <p:nvSpPr>
            <p:cNvPr id="12289" name="Google Shape;12289;p69"/>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69"/>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69"/>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2" name="Google Shape;12292;p69"/>
          <p:cNvGrpSpPr/>
          <p:nvPr/>
        </p:nvGrpSpPr>
        <p:grpSpPr>
          <a:xfrm>
            <a:off x="2238616" y="2908131"/>
            <a:ext cx="422596" cy="310382"/>
            <a:chOff x="2278533" y="2937377"/>
            <a:chExt cx="346788" cy="254704"/>
          </a:xfrm>
          <a:solidFill>
            <a:schemeClr val="accent1"/>
          </a:solidFill>
        </p:grpSpPr>
        <p:sp>
          <p:nvSpPr>
            <p:cNvPr id="12293" name="Google Shape;12293;p69"/>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69"/>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5" name="Google Shape;12295;p69"/>
          <p:cNvSpPr/>
          <p:nvPr/>
        </p:nvSpPr>
        <p:spPr>
          <a:xfrm>
            <a:off x="3227863" y="2891128"/>
            <a:ext cx="347552" cy="346438"/>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96" name="Google Shape;12296;p69"/>
          <p:cNvGrpSpPr/>
          <p:nvPr/>
        </p:nvGrpSpPr>
        <p:grpSpPr>
          <a:xfrm>
            <a:off x="1836637" y="2891510"/>
            <a:ext cx="286152" cy="346438"/>
            <a:chOff x="1836637" y="2891510"/>
            <a:chExt cx="286152" cy="346438"/>
          </a:xfrm>
          <a:solidFill>
            <a:schemeClr val="accent1"/>
          </a:solidFill>
        </p:grpSpPr>
        <p:sp>
          <p:nvSpPr>
            <p:cNvPr id="12297" name="Google Shape;12297;p69"/>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69"/>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69"/>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0" name="Google Shape;12300;p69"/>
          <p:cNvGrpSpPr/>
          <p:nvPr/>
        </p:nvGrpSpPr>
        <p:grpSpPr>
          <a:xfrm>
            <a:off x="5585861" y="2905929"/>
            <a:ext cx="379764" cy="337684"/>
            <a:chOff x="5585861" y="2905929"/>
            <a:chExt cx="379764" cy="337684"/>
          </a:xfrm>
          <a:solidFill>
            <a:schemeClr val="accent1"/>
          </a:solidFill>
        </p:grpSpPr>
        <p:sp>
          <p:nvSpPr>
            <p:cNvPr id="12301" name="Google Shape;12301;p69"/>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69"/>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69"/>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69"/>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5" name="Google Shape;12305;p69"/>
          <p:cNvGrpSpPr/>
          <p:nvPr/>
        </p:nvGrpSpPr>
        <p:grpSpPr>
          <a:xfrm>
            <a:off x="1327676" y="2910480"/>
            <a:ext cx="347934" cy="310024"/>
            <a:chOff x="1327676" y="2910480"/>
            <a:chExt cx="347934" cy="310024"/>
          </a:xfrm>
          <a:solidFill>
            <a:schemeClr val="accent1"/>
          </a:solidFill>
        </p:grpSpPr>
        <p:sp>
          <p:nvSpPr>
            <p:cNvPr id="12306" name="Google Shape;12306;p69"/>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69"/>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69"/>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69"/>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69"/>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1" name="Google Shape;12311;p69"/>
          <p:cNvSpPr/>
          <p:nvPr/>
        </p:nvSpPr>
        <p:spPr>
          <a:xfrm>
            <a:off x="2785967" y="3195072"/>
            <a:ext cx="10663" cy="32244"/>
          </a:xfrm>
          <a:custGeom>
            <a:avLst/>
            <a:gdLst/>
            <a:ahLst/>
            <a:cxnLst/>
            <a:rect l="l" t="t" r="r" b="b"/>
            <a:pathLst>
              <a:path w="335" h="1013" extrusionOk="0">
                <a:moveTo>
                  <a:pt x="167" y="1"/>
                </a:moveTo>
                <a:cubicBezTo>
                  <a:pt x="72" y="1"/>
                  <a:pt x="1" y="84"/>
                  <a:pt x="1" y="167"/>
                </a:cubicBezTo>
                <a:lnTo>
                  <a:pt x="1" y="858"/>
                </a:lnTo>
                <a:cubicBezTo>
                  <a:pt x="1" y="941"/>
                  <a:pt x="72" y="1013"/>
                  <a:pt x="167" y="1013"/>
                </a:cubicBezTo>
                <a:cubicBezTo>
                  <a:pt x="251" y="1013"/>
                  <a:pt x="334" y="941"/>
                  <a:pt x="334" y="858"/>
                </a:cubicBezTo>
                <a:lnTo>
                  <a:pt x="334" y="167"/>
                </a:lnTo>
                <a:cubicBezTo>
                  <a:pt x="334" y="60"/>
                  <a:pt x="251"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2" name="Google Shape;12312;p69"/>
          <p:cNvGrpSpPr/>
          <p:nvPr/>
        </p:nvGrpSpPr>
        <p:grpSpPr>
          <a:xfrm>
            <a:off x="2753401" y="2869564"/>
            <a:ext cx="382828" cy="358601"/>
            <a:chOff x="2753373" y="2902523"/>
            <a:chExt cx="347552" cy="325557"/>
          </a:xfrm>
          <a:solidFill>
            <a:schemeClr val="accent1"/>
          </a:solidFill>
        </p:grpSpPr>
        <p:sp>
          <p:nvSpPr>
            <p:cNvPr id="12313" name="Google Shape;12313;p69"/>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69"/>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69"/>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69"/>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69"/>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69"/>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9" name="Google Shape;12319;p69"/>
          <p:cNvGrpSpPr/>
          <p:nvPr/>
        </p:nvGrpSpPr>
        <p:grpSpPr>
          <a:xfrm>
            <a:off x="849016" y="2903255"/>
            <a:ext cx="356655" cy="335425"/>
            <a:chOff x="849016" y="2903255"/>
            <a:chExt cx="356655" cy="335425"/>
          </a:xfrm>
          <a:solidFill>
            <a:schemeClr val="accent1"/>
          </a:solidFill>
        </p:grpSpPr>
        <p:sp>
          <p:nvSpPr>
            <p:cNvPr id="12320" name="Google Shape;12320;p69"/>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69"/>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69"/>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69"/>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69"/>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69"/>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69"/>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69"/>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69"/>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69"/>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69"/>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1" name="Google Shape;12331;p69"/>
          <p:cNvGrpSpPr/>
          <p:nvPr/>
        </p:nvGrpSpPr>
        <p:grpSpPr>
          <a:xfrm>
            <a:off x="4210933" y="2926777"/>
            <a:ext cx="280072" cy="275520"/>
            <a:chOff x="4210933" y="2926777"/>
            <a:chExt cx="280072" cy="275520"/>
          </a:xfrm>
          <a:solidFill>
            <a:schemeClr val="accent1"/>
          </a:solidFill>
        </p:grpSpPr>
        <p:sp>
          <p:nvSpPr>
            <p:cNvPr id="12332" name="Google Shape;12332;p69"/>
            <p:cNvSpPr/>
            <p:nvPr/>
          </p:nvSpPr>
          <p:spPr>
            <a:xfrm>
              <a:off x="4490623" y="2970352"/>
              <a:ext cx="32" cy="414"/>
            </a:xfrm>
            <a:custGeom>
              <a:avLst/>
              <a:gdLst/>
              <a:ahLst/>
              <a:cxnLst/>
              <a:rect l="l" t="t" r="r" b="b"/>
              <a:pathLst>
                <a:path w="1" h="13" extrusionOk="0">
                  <a:moveTo>
                    <a:pt x="0" y="0"/>
                  </a:moveTo>
                  <a:cubicBezTo>
                    <a:pt x="0"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69"/>
            <p:cNvSpPr/>
            <p:nvPr/>
          </p:nvSpPr>
          <p:spPr>
            <a:xfrm>
              <a:off x="4489859" y="2969589"/>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69"/>
            <p:cNvSpPr/>
            <p:nvPr/>
          </p:nvSpPr>
          <p:spPr>
            <a:xfrm>
              <a:off x="4210933" y="2944952"/>
              <a:ext cx="280072" cy="257346"/>
            </a:xfrm>
            <a:custGeom>
              <a:avLst/>
              <a:gdLst/>
              <a:ahLst/>
              <a:cxnLst/>
              <a:rect l="l" t="t" r="r" b="b"/>
              <a:pathLst>
                <a:path w="8799" h="8085" extrusionOk="0">
                  <a:moveTo>
                    <a:pt x="7549" y="620"/>
                  </a:moveTo>
                  <a:lnTo>
                    <a:pt x="6596" y="6382"/>
                  </a:lnTo>
                  <a:lnTo>
                    <a:pt x="6596" y="620"/>
                  </a:lnTo>
                  <a:close/>
                  <a:moveTo>
                    <a:pt x="4965" y="1"/>
                  </a:moveTo>
                  <a:cubicBezTo>
                    <a:pt x="4894" y="1"/>
                    <a:pt x="4834" y="60"/>
                    <a:pt x="4834" y="143"/>
                  </a:cubicBezTo>
                  <a:cubicBezTo>
                    <a:pt x="4834" y="215"/>
                    <a:pt x="4894" y="274"/>
                    <a:pt x="4965" y="274"/>
                  </a:cubicBezTo>
                  <a:lnTo>
                    <a:pt x="6322" y="274"/>
                  </a:lnTo>
                  <a:lnTo>
                    <a:pt x="6322" y="7835"/>
                  </a:lnTo>
                  <a:lnTo>
                    <a:pt x="262" y="7835"/>
                  </a:lnTo>
                  <a:lnTo>
                    <a:pt x="262" y="7192"/>
                  </a:lnTo>
                  <a:cubicBezTo>
                    <a:pt x="262" y="7121"/>
                    <a:pt x="203" y="7061"/>
                    <a:pt x="131" y="7061"/>
                  </a:cubicBezTo>
                  <a:cubicBezTo>
                    <a:pt x="60" y="7061"/>
                    <a:pt x="0" y="7121"/>
                    <a:pt x="0" y="7192"/>
                  </a:cubicBezTo>
                  <a:lnTo>
                    <a:pt x="0" y="7954"/>
                  </a:lnTo>
                  <a:cubicBezTo>
                    <a:pt x="0" y="8025"/>
                    <a:pt x="60" y="8085"/>
                    <a:pt x="131" y="8085"/>
                  </a:cubicBezTo>
                  <a:lnTo>
                    <a:pt x="6465" y="8085"/>
                  </a:lnTo>
                  <a:cubicBezTo>
                    <a:pt x="6525" y="8085"/>
                    <a:pt x="6561" y="8037"/>
                    <a:pt x="6584" y="8002"/>
                  </a:cubicBezTo>
                  <a:lnTo>
                    <a:pt x="7906" y="3715"/>
                  </a:lnTo>
                  <a:cubicBezTo>
                    <a:pt x="7918" y="3632"/>
                    <a:pt x="7882" y="3572"/>
                    <a:pt x="7811" y="3549"/>
                  </a:cubicBezTo>
                  <a:cubicBezTo>
                    <a:pt x="7799" y="3547"/>
                    <a:pt x="7788" y="3546"/>
                    <a:pt x="7777" y="3546"/>
                  </a:cubicBezTo>
                  <a:cubicBezTo>
                    <a:pt x="7721" y="3546"/>
                    <a:pt x="7674" y="3572"/>
                    <a:pt x="7644" y="3632"/>
                  </a:cubicBezTo>
                  <a:lnTo>
                    <a:pt x="6870" y="6132"/>
                  </a:lnTo>
                  <a:lnTo>
                    <a:pt x="7727" y="989"/>
                  </a:lnTo>
                  <a:lnTo>
                    <a:pt x="8466" y="989"/>
                  </a:lnTo>
                  <a:lnTo>
                    <a:pt x="7799" y="3144"/>
                  </a:lnTo>
                  <a:cubicBezTo>
                    <a:pt x="7787" y="3215"/>
                    <a:pt x="7811" y="3275"/>
                    <a:pt x="7882" y="3311"/>
                  </a:cubicBezTo>
                  <a:lnTo>
                    <a:pt x="7930" y="3311"/>
                  </a:lnTo>
                  <a:cubicBezTo>
                    <a:pt x="7989" y="3311"/>
                    <a:pt x="8037" y="3275"/>
                    <a:pt x="8049" y="3215"/>
                  </a:cubicBezTo>
                  <a:lnTo>
                    <a:pt x="8763" y="894"/>
                  </a:lnTo>
                  <a:cubicBezTo>
                    <a:pt x="8799" y="870"/>
                    <a:pt x="8799" y="822"/>
                    <a:pt x="8763" y="798"/>
                  </a:cubicBezTo>
                  <a:cubicBezTo>
                    <a:pt x="8739" y="763"/>
                    <a:pt x="8704" y="739"/>
                    <a:pt x="8668" y="739"/>
                  </a:cubicBezTo>
                  <a:lnTo>
                    <a:pt x="7787" y="739"/>
                  </a:lnTo>
                  <a:lnTo>
                    <a:pt x="7835" y="501"/>
                  </a:lnTo>
                  <a:cubicBezTo>
                    <a:pt x="7835" y="453"/>
                    <a:pt x="7835" y="417"/>
                    <a:pt x="7799" y="394"/>
                  </a:cubicBezTo>
                  <a:cubicBezTo>
                    <a:pt x="7763" y="358"/>
                    <a:pt x="7739" y="346"/>
                    <a:pt x="7692" y="346"/>
                  </a:cubicBezTo>
                  <a:lnTo>
                    <a:pt x="6596" y="346"/>
                  </a:lnTo>
                  <a:lnTo>
                    <a:pt x="6596" y="143"/>
                  </a:lnTo>
                  <a:cubicBezTo>
                    <a:pt x="6596" y="60"/>
                    <a:pt x="6537" y="1"/>
                    <a:pt x="6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69"/>
            <p:cNvSpPr/>
            <p:nvPr/>
          </p:nvSpPr>
          <p:spPr>
            <a:xfrm>
              <a:off x="4212047" y="2926777"/>
              <a:ext cx="144826" cy="234619"/>
            </a:xfrm>
            <a:custGeom>
              <a:avLst/>
              <a:gdLst/>
              <a:ahLst/>
              <a:cxnLst/>
              <a:rect l="l" t="t" r="r" b="b"/>
              <a:pathLst>
                <a:path w="4550" h="7371" extrusionOk="0">
                  <a:moveTo>
                    <a:pt x="132" y="0"/>
                  </a:moveTo>
                  <a:cubicBezTo>
                    <a:pt x="60" y="0"/>
                    <a:pt x="1" y="60"/>
                    <a:pt x="1" y="131"/>
                  </a:cubicBezTo>
                  <a:lnTo>
                    <a:pt x="1" y="7239"/>
                  </a:lnTo>
                  <a:cubicBezTo>
                    <a:pt x="1" y="7311"/>
                    <a:pt x="60" y="7370"/>
                    <a:pt x="132" y="7370"/>
                  </a:cubicBezTo>
                  <a:cubicBezTo>
                    <a:pt x="203" y="7370"/>
                    <a:pt x="263" y="7311"/>
                    <a:pt x="263" y="7239"/>
                  </a:cubicBezTo>
                  <a:lnTo>
                    <a:pt x="263" y="262"/>
                  </a:lnTo>
                  <a:lnTo>
                    <a:pt x="1763" y="262"/>
                  </a:lnTo>
                  <a:lnTo>
                    <a:pt x="2299" y="810"/>
                  </a:lnTo>
                  <a:cubicBezTo>
                    <a:pt x="2335" y="845"/>
                    <a:pt x="2358" y="857"/>
                    <a:pt x="2394" y="857"/>
                  </a:cubicBezTo>
                  <a:lnTo>
                    <a:pt x="4418" y="857"/>
                  </a:lnTo>
                  <a:cubicBezTo>
                    <a:pt x="4490" y="857"/>
                    <a:pt x="4549" y="798"/>
                    <a:pt x="4549" y="726"/>
                  </a:cubicBezTo>
                  <a:cubicBezTo>
                    <a:pt x="4537" y="655"/>
                    <a:pt x="4478" y="595"/>
                    <a:pt x="4418" y="595"/>
                  </a:cubicBezTo>
                  <a:lnTo>
                    <a:pt x="2454" y="595"/>
                  </a:lnTo>
                  <a:lnTo>
                    <a:pt x="1918" y="36"/>
                  </a:lnTo>
                  <a:cubicBezTo>
                    <a:pt x="1882" y="12"/>
                    <a:pt x="1858" y="0"/>
                    <a:pt x="1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69"/>
            <p:cNvSpPr/>
            <p:nvPr/>
          </p:nvSpPr>
          <p:spPr>
            <a:xfrm>
              <a:off x="4246550" y="2996103"/>
              <a:ext cx="28074" cy="28106"/>
            </a:xfrm>
            <a:custGeom>
              <a:avLst/>
              <a:gdLst/>
              <a:ahLst/>
              <a:cxnLst/>
              <a:rect l="l" t="t" r="r" b="b"/>
              <a:pathLst>
                <a:path w="882" h="883" extrusionOk="0">
                  <a:moveTo>
                    <a:pt x="620" y="263"/>
                  </a:moveTo>
                  <a:lnTo>
                    <a:pt x="620" y="608"/>
                  </a:lnTo>
                  <a:lnTo>
                    <a:pt x="262" y="608"/>
                  </a:lnTo>
                  <a:lnTo>
                    <a:pt x="262" y="263"/>
                  </a:lnTo>
                  <a:close/>
                  <a:moveTo>
                    <a:pt x="131" y="1"/>
                  </a:moveTo>
                  <a:cubicBezTo>
                    <a:pt x="60" y="1"/>
                    <a:pt x="0" y="60"/>
                    <a:pt x="0" y="144"/>
                  </a:cubicBezTo>
                  <a:lnTo>
                    <a:pt x="0" y="751"/>
                  </a:lnTo>
                  <a:cubicBezTo>
                    <a:pt x="0" y="822"/>
                    <a:pt x="60" y="882"/>
                    <a:pt x="131" y="882"/>
                  </a:cubicBezTo>
                  <a:lnTo>
                    <a:pt x="739" y="882"/>
                  </a:lnTo>
                  <a:cubicBezTo>
                    <a:pt x="822" y="882"/>
                    <a:pt x="881" y="822"/>
                    <a:pt x="881" y="751"/>
                  </a:cubicBezTo>
                  <a:lnTo>
                    <a:pt x="881" y="144"/>
                  </a:lnTo>
                  <a:cubicBezTo>
                    <a:pt x="881" y="60"/>
                    <a:pt x="822"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69"/>
            <p:cNvSpPr/>
            <p:nvPr/>
          </p:nvSpPr>
          <p:spPr>
            <a:xfrm>
              <a:off x="4285956" y="3015456"/>
              <a:ext cx="97814" cy="8753"/>
            </a:xfrm>
            <a:custGeom>
              <a:avLst/>
              <a:gdLst/>
              <a:ahLst/>
              <a:cxnLst/>
              <a:rect l="l" t="t" r="r" b="b"/>
              <a:pathLst>
                <a:path w="3073" h="275" extrusionOk="0">
                  <a:moveTo>
                    <a:pt x="132" y="0"/>
                  </a:moveTo>
                  <a:cubicBezTo>
                    <a:pt x="60" y="0"/>
                    <a:pt x="1" y="60"/>
                    <a:pt x="1" y="143"/>
                  </a:cubicBezTo>
                  <a:cubicBezTo>
                    <a:pt x="1" y="214"/>
                    <a:pt x="60" y="274"/>
                    <a:pt x="132" y="274"/>
                  </a:cubicBezTo>
                  <a:lnTo>
                    <a:pt x="2942" y="274"/>
                  </a:lnTo>
                  <a:cubicBezTo>
                    <a:pt x="3013" y="274"/>
                    <a:pt x="3072" y="214"/>
                    <a:pt x="3072" y="143"/>
                  </a:cubicBezTo>
                  <a:cubicBezTo>
                    <a:pt x="3072" y="72"/>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69"/>
            <p:cNvSpPr/>
            <p:nvPr/>
          </p:nvSpPr>
          <p:spPr>
            <a:xfrm>
              <a:off x="4285956" y="3001800"/>
              <a:ext cx="30366" cy="8753"/>
            </a:xfrm>
            <a:custGeom>
              <a:avLst/>
              <a:gdLst/>
              <a:ahLst/>
              <a:cxnLst/>
              <a:rect l="l" t="t" r="r" b="b"/>
              <a:pathLst>
                <a:path w="954" h="275" extrusionOk="0">
                  <a:moveTo>
                    <a:pt x="132" y="1"/>
                  </a:moveTo>
                  <a:cubicBezTo>
                    <a:pt x="60" y="1"/>
                    <a:pt x="1" y="60"/>
                    <a:pt x="1" y="132"/>
                  </a:cubicBezTo>
                  <a:cubicBezTo>
                    <a:pt x="1" y="215"/>
                    <a:pt x="60" y="274"/>
                    <a:pt x="132" y="274"/>
                  </a:cubicBezTo>
                  <a:lnTo>
                    <a:pt x="810" y="274"/>
                  </a:lnTo>
                  <a:cubicBezTo>
                    <a:pt x="894" y="274"/>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69"/>
            <p:cNvSpPr/>
            <p:nvPr/>
          </p:nvSpPr>
          <p:spPr>
            <a:xfrm>
              <a:off x="4246550" y="3060177"/>
              <a:ext cx="28074" cy="28074"/>
            </a:xfrm>
            <a:custGeom>
              <a:avLst/>
              <a:gdLst/>
              <a:ahLst/>
              <a:cxnLst/>
              <a:rect l="l" t="t" r="r" b="b"/>
              <a:pathLst>
                <a:path w="882" h="882" extrusionOk="0">
                  <a:moveTo>
                    <a:pt x="620" y="274"/>
                  </a:moveTo>
                  <a:lnTo>
                    <a:pt x="620" y="631"/>
                  </a:lnTo>
                  <a:lnTo>
                    <a:pt x="262" y="631"/>
                  </a:lnTo>
                  <a:lnTo>
                    <a:pt x="262" y="274"/>
                  </a:lnTo>
                  <a:close/>
                  <a:moveTo>
                    <a:pt x="131" y="0"/>
                  </a:moveTo>
                  <a:cubicBezTo>
                    <a:pt x="60" y="0"/>
                    <a:pt x="0" y="60"/>
                    <a:pt x="0" y="131"/>
                  </a:cubicBezTo>
                  <a:lnTo>
                    <a:pt x="0" y="750"/>
                  </a:lnTo>
                  <a:cubicBezTo>
                    <a:pt x="0" y="822"/>
                    <a:pt x="60" y="881"/>
                    <a:pt x="131" y="881"/>
                  </a:cubicBezTo>
                  <a:lnTo>
                    <a:pt x="739" y="881"/>
                  </a:lnTo>
                  <a:cubicBezTo>
                    <a:pt x="822" y="881"/>
                    <a:pt x="881" y="822"/>
                    <a:pt x="881" y="750"/>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69"/>
            <p:cNvSpPr/>
            <p:nvPr/>
          </p:nvSpPr>
          <p:spPr>
            <a:xfrm>
              <a:off x="4285956" y="3080261"/>
              <a:ext cx="97814" cy="8371"/>
            </a:xfrm>
            <a:custGeom>
              <a:avLst/>
              <a:gdLst/>
              <a:ahLst/>
              <a:cxnLst/>
              <a:rect l="l" t="t" r="r" b="b"/>
              <a:pathLst>
                <a:path w="3073" h="263" extrusionOk="0">
                  <a:moveTo>
                    <a:pt x="132" y="0"/>
                  </a:moveTo>
                  <a:cubicBezTo>
                    <a:pt x="60" y="0"/>
                    <a:pt x="1" y="48"/>
                    <a:pt x="1" y="131"/>
                  </a:cubicBezTo>
                  <a:cubicBezTo>
                    <a:pt x="1" y="203"/>
                    <a:pt x="60" y="262"/>
                    <a:pt x="132" y="262"/>
                  </a:cubicBezTo>
                  <a:lnTo>
                    <a:pt x="2942" y="262"/>
                  </a:lnTo>
                  <a:cubicBezTo>
                    <a:pt x="3013" y="262"/>
                    <a:pt x="3072" y="203"/>
                    <a:pt x="3072" y="131"/>
                  </a:cubicBezTo>
                  <a:cubicBezTo>
                    <a:pt x="3072" y="48"/>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69"/>
            <p:cNvSpPr/>
            <p:nvPr/>
          </p:nvSpPr>
          <p:spPr>
            <a:xfrm>
              <a:off x="4285956" y="3066224"/>
              <a:ext cx="30366" cy="8753"/>
            </a:xfrm>
            <a:custGeom>
              <a:avLst/>
              <a:gdLst/>
              <a:ahLst/>
              <a:cxnLst/>
              <a:rect l="l" t="t" r="r" b="b"/>
              <a:pathLst>
                <a:path w="954" h="275" extrusionOk="0">
                  <a:moveTo>
                    <a:pt x="132" y="1"/>
                  </a:moveTo>
                  <a:cubicBezTo>
                    <a:pt x="60" y="1"/>
                    <a:pt x="1" y="60"/>
                    <a:pt x="1" y="143"/>
                  </a:cubicBezTo>
                  <a:cubicBezTo>
                    <a:pt x="1" y="215"/>
                    <a:pt x="60" y="274"/>
                    <a:pt x="132" y="274"/>
                  </a:cubicBezTo>
                  <a:lnTo>
                    <a:pt x="810" y="274"/>
                  </a:lnTo>
                  <a:cubicBezTo>
                    <a:pt x="894" y="274"/>
                    <a:pt x="953" y="215"/>
                    <a:pt x="953" y="143"/>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69"/>
            <p:cNvSpPr/>
            <p:nvPr/>
          </p:nvSpPr>
          <p:spPr>
            <a:xfrm>
              <a:off x="4246550" y="3124601"/>
              <a:ext cx="28074" cy="28074"/>
            </a:xfrm>
            <a:custGeom>
              <a:avLst/>
              <a:gdLst/>
              <a:ahLst/>
              <a:cxnLst/>
              <a:rect l="l" t="t" r="r" b="b"/>
              <a:pathLst>
                <a:path w="882" h="882" extrusionOk="0">
                  <a:moveTo>
                    <a:pt x="620" y="250"/>
                  </a:moveTo>
                  <a:lnTo>
                    <a:pt x="620" y="607"/>
                  </a:lnTo>
                  <a:lnTo>
                    <a:pt x="262" y="607"/>
                  </a:lnTo>
                  <a:lnTo>
                    <a:pt x="262" y="250"/>
                  </a:lnTo>
                  <a:close/>
                  <a:moveTo>
                    <a:pt x="131" y="0"/>
                  </a:moveTo>
                  <a:cubicBezTo>
                    <a:pt x="60" y="0"/>
                    <a:pt x="0" y="60"/>
                    <a:pt x="0" y="131"/>
                  </a:cubicBezTo>
                  <a:lnTo>
                    <a:pt x="0" y="738"/>
                  </a:lnTo>
                  <a:cubicBezTo>
                    <a:pt x="0" y="822"/>
                    <a:pt x="60" y="881"/>
                    <a:pt x="131" y="881"/>
                  </a:cubicBezTo>
                  <a:lnTo>
                    <a:pt x="739" y="881"/>
                  </a:lnTo>
                  <a:cubicBezTo>
                    <a:pt x="822" y="881"/>
                    <a:pt x="881" y="822"/>
                    <a:pt x="881" y="738"/>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69"/>
            <p:cNvSpPr/>
            <p:nvPr/>
          </p:nvSpPr>
          <p:spPr>
            <a:xfrm>
              <a:off x="4285956" y="3143921"/>
              <a:ext cx="97814" cy="8753"/>
            </a:xfrm>
            <a:custGeom>
              <a:avLst/>
              <a:gdLst/>
              <a:ahLst/>
              <a:cxnLst/>
              <a:rect l="l" t="t" r="r" b="b"/>
              <a:pathLst>
                <a:path w="3073" h="275" extrusionOk="0">
                  <a:moveTo>
                    <a:pt x="132" y="0"/>
                  </a:moveTo>
                  <a:cubicBezTo>
                    <a:pt x="60" y="0"/>
                    <a:pt x="1" y="60"/>
                    <a:pt x="1" y="131"/>
                  </a:cubicBezTo>
                  <a:cubicBezTo>
                    <a:pt x="1" y="215"/>
                    <a:pt x="60" y="274"/>
                    <a:pt x="132" y="274"/>
                  </a:cubicBezTo>
                  <a:lnTo>
                    <a:pt x="2942" y="274"/>
                  </a:lnTo>
                  <a:cubicBezTo>
                    <a:pt x="3013" y="274"/>
                    <a:pt x="3072" y="215"/>
                    <a:pt x="3072" y="131"/>
                  </a:cubicBezTo>
                  <a:cubicBezTo>
                    <a:pt x="3072" y="60"/>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69"/>
            <p:cNvSpPr/>
            <p:nvPr/>
          </p:nvSpPr>
          <p:spPr>
            <a:xfrm>
              <a:off x="4285956" y="3130266"/>
              <a:ext cx="30366" cy="8371"/>
            </a:xfrm>
            <a:custGeom>
              <a:avLst/>
              <a:gdLst/>
              <a:ahLst/>
              <a:cxnLst/>
              <a:rect l="l" t="t" r="r" b="b"/>
              <a:pathLst>
                <a:path w="954" h="263" extrusionOk="0">
                  <a:moveTo>
                    <a:pt x="132" y="1"/>
                  </a:moveTo>
                  <a:cubicBezTo>
                    <a:pt x="60" y="1"/>
                    <a:pt x="1" y="60"/>
                    <a:pt x="1" y="132"/>
                  </a:cubicBezTo>
                  <a:cubicBezTo>
                    <a:pt x="1" y="215"/>
                    <a:pt x="60" y="263"/>
                    <a:pt x="132" y="263"/>
                  </a:cubicBezTo>
                  <a:lnTo>
                    <a:pt x="810" y="263"/>
                  </a:lnTo>
                  <a:cubicBezTo>
                    <a:pt x="894" y="263"/>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5" name="Google Shape;12345;p69"/>
          <p:cNvGrpSpPr/>
          <p:nvPr/>
        </p:nvGrpSpPr>
        <p:grpSpPr>
          <a:xfrm>
            <a:off x="4667216" y="2915382"/>
            <a:ext cx="320273" cy="318395"/>
            <a:chOff x="4667216" y="2915382"/>
            <a:chExt cx="320273" cy="318395"/>
          </a:xfrm>
          <a:solidFill>
            <a:schemeClr val="accent1"/>
          </a:solidFill>
        </p:grpSpPr>
        <p:sp>
          <p:nvSpPr>
            <p:cNvPr id="12346" name="Google Shape;12346;p69"/>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69"/>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69"/>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69"/>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0" name="Google Shape;12350;p69"/>
          <p:cNvGrpSpPr/>
          <p:nvPr/>
        </p:nvGrpSpPr>
        <p:grpSpPr>
          <a:xfrm>
            <a:off x="5170480" y="2934639"/>
            <a:ext cx="261929" cy="280550"/>
            <a:chOff x="5170480" y="2934639"/>
            <a:chExt cx="261929" cy="280550"/>
          </a:xfrm>
          <a:solidFill>
            <a:schemeClr val="accent1"/>
          </a:solidFill>
        </p:grpSpPr>
        <p:sp>
          <p:nvSpPr>
            <p:cNvPr id="12351" name="Google Shape;12351;p69"/>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69"/>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69"/>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69"/>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69"/>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69"/>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69"/>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8" name="Google Shape;12358;p69"/>
          <p:cNvGrpSpPr/>
          <p:nvPr/>
        </p:nvGrpSpPr>
        <p:grpSpPr>
          <a:xfrm>
            <a:off x="6069423" y="2891892"/>
            <a:ext cx="362321" cy="364231"/>
            <a:chOff x="6069423" y="2891892"/>
            <a:chExt cx="362321" cy="364231"/>
          </a:xfrm>
          <a:solidFill>
            <a:schemeClr val="accent1"/>
          </a:solidFill>
        </p:grpSpPr>
        <p:sp>
          <p:nvSpPr>
            <p:cNvPr id="12359" name="Google Shape;12359;p69"/>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69"/>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69"/>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69"/>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69"/>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69"/>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5" name="Google Shape;12365;p69"/>
          <p:cNvGrpSpPr/>
          <p:nvPr/>
        </p:nvGrpSpPr>
        <p:grpSpPr>
          <a:xfrm>
            <a:off x="6571955" y="2919170"/>
            <a:ext cx="308878" cy="311170"/>
            <a:chOff x="6571955" y="2919170"/>
            <a:chExt cx="308878" cy="311170"/>
          </a:xfrm>
          <a:solidFill>
            <a:schemeClr val="accent1"/>
          </a:solidFill>
        </p:grpSpPr>
        <p:sp>
          <p:nvSpPr>
            <p:cNvPr id="12366" name="Google Shape;12366;p69"/>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69"/>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69"/>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69"/>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69"/>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69"/>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69"/>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69"/>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69"/>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69"/>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6" name="Google Shape;12376;p69"/>
          <p:cNvGrpSpPr/>
          <p:nvPr/>
        </p:nvGrpSpPr>
        <p:grpSpPr>
          <a:xfrm>
            <a:off x="7500054" y="2934735"/>
            <a:ext cx="350576" cy="280454"/>
            <a:chOff x="7500054" y="2934735"/>
            <a:chExt cx="350576" cy="280454"/>
          </a:xfrm>
          <a:solidFill>
            <a:schemeClr val="accent1"/>
          </a:solidFill>
        </p:grpSpPr>
        <p:sp>
          <p:nvSpPr>
            <p:cNvPr id="12377" name="Google Shape;12377;p69"/>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69"/>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69"/>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69"/>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69"/>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69"/>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69"/>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69"/>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5" name="Google Shape;12385;p69"/>
          <p:cNvGrpSpPr/>
          <p:nvPr/>
        </p:nvGrpSpPr>
        <p:grpSpPr>
          <a:xfrm>
            <a:off x="7024430" y="2874662"/>
            <a:ext cx="332012" cy="355454"/>
            <a:chOff x="7055134" y="2919170"/>
            <a:chExt cx="290321" cy="310820"/>
          </a:xfrm>
          <a:solidFill>
            <a:schemeClr val="accent1"/>
          </a:solidFill>
        </p:grpSpPr>
        <p:sp>
          <p:nvSpPr>
            <p:cNvPr id="12386" name="Google Shape;12386;p69"/>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69"/>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69"/>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69"/>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69"/>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69"/>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69"/>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69"/>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69"/>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69"/>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69"/>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69"/>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69"/>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69"/>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0" name="Google Shape;12400;p69"/>
          <p:cNvGrpSpPr/>
          <p:nvPr/>
        </p:nvGrpSpPr>
        <p:grpSpPr>
          <a:xfrm>
            <a:off x="7985143" y="2900613"/>
            <a:ext cx="330109" cy="347552"/>
            <a:chOff x="7985143" y="2900613"/>
            <a:chExt cx="330109" cy="347552"/>
          </a:xfrm>
          <a:solidFill>
            <a:schemeClr val="accent1"/>
          </a:solidFill>
        </p:grpSpPr>
        <p:sp>
          <p:nvSpPr>
            <p:cNvPr id="12401" name="Google Shape;12401;p69"/>
            <p:cNvSpPr/>
            <p:nvPr/>
          </p:nvSpPr>
          <p:spPr>
            <a:xfrm>
              <a:off x="8143943" y="3145449"/>
              <a:ext cx="13273" cy="10631"/>
            </a:xfrm>
            <a:custGeom>
              <a:avLst/>
              <a:gdLst/>
              <a:ahLst/>
              <a:cxnLst/>
              <a:rect l="l" t="t" r="r" b="b"/>
              <a:pathLst>
                <a:path w="417" h="334" extrusionOk="0">
                  <a:moveTo>
                    <a:pt x="155" y="0"/>
                  </a:moveTo>
                  <a:cubicBezTo>
                    <a:pt x="72" y="0"/>
                    <a:pt x="0" y="71"/>
                    <a:pt x="0" y="167"/>
                  </a:cubicBezTo>
                  <a:cubicBezTo>
                    <a:pt x="0" y="250"/>
                    <a:pt x="72" y="333"/>
                    <a:pt x="155" y="333"/>
                  </a:cubicBezTo>
                  <a:lnTo>
                    <a:pt x="250" y="333"/>
                  </a:lnTo>
                  <a:cubicBezTo>
                    <a:pt x="334" y="333"/>
                    <a:pt x="417" y="250"/>
                    <a:pt x="417" y="167"/>
                  </a:cubicBezTo>
                  <a:cubicBezTo>
                    <a:pt x="393" y="60"/>
                    <a:pt x="334"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69"/>
            <p:cNvSpPr/>
            <p:nvPr/>
          </p:nvSpPr>
          <p:spPr>
            <a:xfrm>
              <a:off x="8163264" y="3005970"/>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69"/>
            <p:cNvSpPr/>
            <p:nvPr/>
          </p:nvSpPr>
          <p:spPr>
            <a:xfrm>
              <a:off x="8163264" y="3005970"/>
              <a:ext cx="5347" cy="11013"/>
            </a:xfrm>
            <a:custGeom>
              <a:avLst/>
              <a:gdLst/>
              <a:ahLst/>
              <a:cxnLst/>
              <a:rect l="l" t="t" r="r" b="b"/>
              <a:pathLst>
                <a:path w="168" h="346" extrusionOk="0">
                  <a:moveTo>
                    <a:pt x="1" y="1"/>
                  </a:moveTo>
                  <a:cubicBezTo>
                    <a:pt x="20" y="70"/>
                    <a:pt x="97" y="228"/>
                    <a:pt x="143" y="308"/>
                  </a:cubicBezTo>
                  <a:lnTo>
                    <a:pt x="143" y="308"/>
                  </a:lnTo>
                  <a:cubicBezTo>
                    <a:pt x="118" y="259"/>
                    <a:pt x="78" y="164"/>
                    <a:pt x="1" y="1"/>
                  </a:cubicBezTo>
                  <a:close/>
                  <a:moveTo>
                    <a:pt x="143" y="308"/>
                  </a:moveTo>
                  <a:lnTo>
                    <a:pt x="143" y="308"/>
                  </a:lnTo>
                  <a:cubicBezTo>
                    <a:pt x="153" y="327"/>
                    <a:pt x="161" y="339"/>
                    <a:pt x="167" y="346"/>
                  </a:cubicBezTo>
                  <a:cubicBezTo>
                    <a:pt x="161" y="338"/>
                    <a:pt x="153" y="325"/>
                    <a:pt x="143" y="30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69"/>
            <p:cNvSpPr/>
            <p:nvPr/>
          </p:nvSpPr>
          <p:spPr>
            <a:xfrm>
              <a:off x="8163264" y="3005588"/>
              <a:ext cx="32" cy="414"/>
            </a:xfrm>
            <a:custGeom>
              <a:avLst/>
              <a:gdLst/>
              <a:ahLst/>
              <a:cxnLst/>
              <a:rect l="l" t="t" r="r" b="b"/>
              <a:pathLst>
                <a:path w="1" h="13" extrusionOk="0">
                  <a:moveTo>
                    <a:pt x="1" y="1"/>
                  </a:moveTo>
                  <a:cubicBezTo>
                    <a:pt x="1" y="13"/>
                    <a:pt x="1" y="13"/>
                    <a:pt x="1" y="1"/>
                  </a:cubicBezTo>
                  <a:cubicBezTo>
                    <a:pt x="1" y="13"/>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69"/>
            <p:cNvSpPr/>
            <p:nvPr/>
          </p:nvSpPr>
          <p:spPr>
            <a:xfrm>
              <a:off x="8168579" y="3016952"/>
              <a:ext cx="32" cy="796"/>
            </a:xfrm>
            <a:custGeom>
              <a:avLst/>
              <a:gdLst/>
              <a:ahLst/>
              <a:cxnLst/>
              <a:rect l="l" t="t" r="r" b="b"/>
              <a:pathLst>
                <a:path w="1" h="25" extrusionOk="0">
                  <a:moveTo>
                    <a:pt x="0" y="1"/>
                  </a:moveTo>
                  <a:cubicBezTo>
                    <a:pt x="0" y="25"/>
                    <a:pt x="0" y="25"/>
                    <a:pt x="0" y="1"/>
                  </a:cubicBezTo>
                  <a:cubicBezTo>
                    <a:pt x="0" y="25"/>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69"/>
            <p:cNvSpPr/>
            <p:nvPr/>
          </p:nvSpPr>
          <p:spPr>
            <a:xfrm>
              <a:off x="7985143" y="2900613"/>
              <a:ext cx="330109" cy="347552"/>
            </a:xfrm>
            <a:custGeom>
              <a:avLst/>
              <a:gdLst/>
              <a:ahLst/>
              <a:cxnLst/>
              <a:rect l="l" t="t" r="r" b="b"/>
              <a:pathLst>
                <a:path w="10371" h="10919" extrusionOk="0">
                  <a:moveTo>
                    <a:pt x="5120" y="3060"/>
                  </a:moveTo>
                  <a:lnTo>
                    <a:pt x="5358" y="3572"/>
                  </a:lnTo>
                  <a:lnTo>
                    <a:pt x="4882" y="3572"/>
                  </a:lnTo>
                  <a:lnTo>
                    <a:pt x="5120" y="3060"/>
                  </a:lnTo>
                  <a:close/>
                  <a:moveTo>
                    <a:pt x="5501" y="3882"/>
                  </a:moveTo>
                  <a:lnTo>
                    <a:pt x="5644" y="4180"/>
                  </a:lnTo>
                  <a:lnTo>
                    <a:pt x="4596" y="4180"/>
                  </a:lnTo>
                  <a:lnTo>
                    <a:pt x="4727" y="3882"/>
                  </a:lnTo>
                  <a:close/>
                  <a:moveTo>
                    <a:pt x="3120" y="2799"/>
                  </a:moveTo>
                  <a:lnTo>
                    <a:pt x="3703" y="3644"/>
                  </a:lnTo>
                  <a:lnTo>
                    <a:pt x="3334" y="4037"/>
                  </a:lnTo>
                  <a:cubicBezTo>
                    <a:pt x="3239" y="4120"/>
                    <a:pt x="3239" y="4227"/>
                    <a:pt x="3239" y="4299"/>
                  </a:cubicBezTo>
                  <a:lnTo>
                    <a:pt x="2703" y="4299"/>
                  </a:lnTo>
                  <a:cubicBezTo>
                    <a:pt x="2703" y="4227"/>
                    <a:pt x="2727" y="4120"/>
                    <a:pt x="2620" y="4037"/>
                  </a:cubicBezTo>
                  <a:lnTo>
                    <a:pt x="2227" y="3644"/>
                  </a:lnTo>
                  <a:lnTo>
                    <a:pt x="2810" y="2799"/>
                  </a:lnTo>
                  <a:lnTo>
                    <a:pt x="2810" y="3465"/>
                  </a:lnTo>
                  <a:cubicBezTo>
                    <a:pt x="2739" y="3477"/>
                    <a:pt x="2668" y="3537"/>
                    <a:pt x="2668" y="3632"/>
                  </a:cubicBezTo>
                  <a:cubicBezTo>
                    <a:pt x="2668" y="3715"/>
                    <a:pt x="2739" y="3799"/>
                    <a:pt x="2822" y="3799"/>
                  </a:cubicBezTo>
                  <a:lnTo>
                    <a:pt x="3096" y="3799"/>
                  </a:lnTo>
                  <a:cubicBezTo>
                    <a:pt x="3180" y="3799"/>
                    <a:pt x="3263" y="3715"/>
                    <a:pt x="3263" y="3632"/>
                  </a:cubicBezTo>
                  <a:cubicBezTo>
                    <a:pt x="3263" y="3561"/>
                    <a:pt x="3203" y="3477"/>
                    <a:pt x="3120" y="3465"/>
                  </a:cubicBezTo>
                  <a:lnTo>
                    <a:pt x="3120" y="2799"/>
                  </a:lnTo>
                  <a:close/>
                  <a:moveTo>
                    <a:pt x="2414" y="4793"/>
                  </a:moveTo>
                  <a:cubicBezTo>
                    <a:pt x="2416" y="4793"/>
                    <a:pt x="2422" y="4795"/>
                    <a:pt x="2429" y="4799"/>
                  </a:cubicBezTo>
                  <a:cubicBezTo>
                    <a:pt x="2414" y="4799"/>
                    <a:pt x="2408" y="4793"/>
                    <a:pt x="2414" y="4793"/>
                  </a:cubicBezTo>
                  <a:close/>
                  <a:moveTo>
                    <a:pt x="3549" y="4620"/>
                  </a:moveTo>
                  <a:cubicBezTo>
                    <a:pt x="3549" y="4620"/>
                    <a:pt x="3572" y="4620"/>
                    <a:pt x="3572" y="4644"/>
                  </a:cubicBezTo>
                  <a:lnTo>
                    <a:pt x="3572" y="4787"/>
                  </a:lnTo>
                  <a:cubicBezTo>
                    <a:pt x="3572" y="4787"/>
                    <a:pt x="3572" y="4799"/>
                    <a:pt x="3549" y="4799"/>
                  </a:cubicBezTo>
                  <a:lnTo>
                    <a:pt x="2429" y="4799"/>
                  </a:lnTo>
                  <a:lnTo>
                    <a:pt x="2406" y="4644"/>
                  </a:lnTo>
                  <a:cubicBezTo>
                    <a:pt x="2406" y="4644"/>
                    <a:pt x="2406" y="4620"/>
                    <a:pt x="2429" y="4620"/>
                  </a:cubicBezTo>
                  <a:close/>
                  <a:moveTo>
                    <a:pt x="3251" y="5120"/>
                  </a:moveTo>
                  <a:lnTo>
                    <a:pt x="3251" y="5537"/>
                  </a:lnTo>
                  <a:lnTo>
                    <a:pt x="2727" y="5537"/>
                  </a:lnTo>
                  <a:lnTo>
                    <a:pt x="2727" y="5120"/>
                  </a:lnTo>
                  <a:close/>
                  <a:moveTo>
                    <a:pt x="3394" y="5858"/>
                  </a:moveTo>
                  <a:cubicBezTo>
                    <a:pt x="3418" y="5858"/>
                    <a:pt x="3441" y="5882"/>
                    <a:pt x="3441" y="5882"/>
                  </a:cubicBezTo>
                  <a:cubicBezTo>
                    <a:pt x="3453" y="5894"/>
                    <a:pt x="3453" y="5906"/>
                    <a:pt x="3453" y="5918"/>
                  </a:cubicBezTo>
                  <a:lnTo>
                    <a:pt x="3418" y="6811"/>
                  </a:lnTo>
                  <a:lnTo>
                    <a:pt x="2525" y="6811"/>
                  </a:lnTo>
                  <a:lnTo>
                    <a:pt x="2501" y="5918"/>
                  </a:lnTo>
                  <a:cubicBezTo>
                    <a:pt x="2501" y="5894"/>
                    <a:pt x="2513" y="5882"/>
                    <a:pt x="2513" y="5882"/>
                  </a:cubicBezTo>
                  <a:cubicBezTo>
                    <a:pt x="2513" y="5882"/>
                    <a:pt x="2537" y="5858"/>
                    <a:pt x="2560" y="5858"/>
                  </a:cubicBezTo>
                  <a:close/>
                  <a:moveTo>
                    <a:pt x="4954" y="4501"/>
                  </a:moveTo>
                  <a:lnTo>
                    <a:pt x="4954" y="6835"/>
                  </a:lnTo>
                  <a:lnTo>
                    <a:pt x="4489" y="6835"/>
                  </a:lnTo>
                  <a:lnTo>
                    <a:pt x="4489" y="4501"/>
                  </a:lnTo>
                  <a:close/>
                  <a:moveTo>
                    <a:pt x="5739" y="4501"/>
                  </a:moveTo>
                  <a:lnTo>
                    <a:pt x="5739" y="6835"/>
                  </a:lnTo>
                  <a:lnTo>
                    <a:pt x="5287" y="6835"/>
                  </a:lnTo>
                  <a:lnTo>
                    <a:pt x="5287" y="4501"/>
                  </a:lnTo>
                  <a:close/>
                  <a:moveTo>
                    <a:pt x="9252" y="1120"/>
                  </a:moveTo>
                  <a:cubicBezTo>
                    <a:pt x="9287" y="1120"/>
                    <a:pt x="9311" y="1144"/>
                    <a:pt x="9311" y="1179"/>
                  </a:cubicBezTo>
                  <a:lnTo>
                    <a:pt x="9311" y="6835"/>
                  </a:lnTo>
                  <a:lnTo>
                    <a:pt x="8335" y="6835"/>
                  </a:lnTo>
                  <a:lnTo>
                    <a:pt x="8335" y="1822"/>
                  </a:lnTo>
                  <a:cubicBezTo>
                    <a:pt x="8335" y="1691"/>
                    <a:pt x="8216" y="1572"/>
                    <a:pt x="8085" y="1572"/>
                  </a:cubicBezTo>
                  <a:lnTo>
                    <a:pt x="6692" y="1572"/>
                  </a:lnTo>
                  <a:cubicBezTo>
                    <a:pt x="6561" y="1572"/>
                    <a:pt x="6442" y="1691"/>
                    <a:pt x="6442" y="1822"/>
                  </a:cubicBezTo>
                  <a:lnTo>
                    <a:pt x="6442" y="6835"/>
                  </a:lnTo>
                  <a:lnTo>
                    <a:pt x="6061" y="6835"/>
                  </a:lnTo>
                  <a:lnTo>
                    <a:pt x="6061" y="4346"/>
                  </a:lnTo>
                  <a:cubicBezTo>
                    <a:pt x="6061" y="4311"/>
                    <a:pt x="6061" y="4299"/>
                    <a:pt x="6037" y="4263"/>
                  </a:cubicBezTo>
                  <a:cubicBezTo>
                    <a:pt x="5690" y="3506"/>
                    <a:pt x="5585" y="3288"/>
                    <a:pt x="5581" y="3288"/>
                  </a:cubicBezTo>
                  <a:lnTo>
                    <a:pt x="5581" y="3288"/>
                  </a:lnTo>
                  <a:cubicBezTo>
                    <a:pt x="5580" y="3288"/>
                    <a:pt x="5582" y="3292"/>
                    <a:pt x="5585" y="3299"/>
                  </a:cubicBezTo>
                  <a:cubicBezTo>
                    <a:pt x="5525" y="3168"/>
                    <a:pt x="5430" y="3001"/>
                    <a:pt x="5323" y="2775"/>
                  </a:cubicBezTo>
                  <a:cubicBezTo>
                    <a:pt x="5281" y="2679"/>
                    <a:pt x="5192" y="2632"/>
                    <a:pt x="5102" y="2632"/>
                  </a:cubicBezTo>
                  <a:cubicBezTo>
                    <a:pt x="5013" y="2632"/>
                    <a:pt x="4924" y="2679"/>
                    <a:pt x="4882" y="2775"/>
                  </a:cubicBezTo>
                  <a:cubicBezTo>
                    <a:pt x="4811" y="2941"/>
                    <a:pt x="4239" y="4132"/>
                    <a:pt x="4180" y="4263"/>
                  </a:cubicBezTo>
                  <a:cubicBezTo>
                    <a:pt x="4168" y="4287"/>
                    <a:pt x="4168" y="4311"/>
                    <a:pt x="4168" y="4346"/>
                  </a:cubicBezTo>
                  <a:lnTo>
                    <a:pt x="4168" y="6835"/>
                  </a:lnTo>
                  <a:lnTo>
                    <a:pt x="3739" y="6835"/>
                  </a:lnTo>
                  <a:lnTo>
                    <a:pt x="3763" y="5954"/>
                  </a:lnTo>
                  <a:cubicBezTo>
                    <a:pt x="3763" y="5847"/>
                    <a:pt x="3739" y="5739"/>
                    <a:pt x="3656" y="5668"/>
                  </a:cubicBezTo>
                  <a:cubicBezTo>
                    <a:pt x="3632" y="5644"/>
                    <a:pt x="3596" y="5608"/>
                    <a:pt x="3561" y="5597"/>
                  </a:cubicBezTo>
                  <a:lnTo>
                    <a:pt x="3561" y="5132"/>
                  </a:lnTo>
                  <a:cubicBezTo>
                    <a:pt x="3739" y="5120"/>
                    <a:pt x="3870" y="4965"/>
                    <a:pt x="3870" y="4799"/>
                  </a:cubicBezTo>
                  <a:lnTo>
                    <a:pt x="3870" y="4656"/>
                  </a:lnTo>
                  <a:cubicBezTo>
                    <a:pt x="3870" y="4477"/>
                    <a:pt x="3739" y="4323"/>
                    <a:pt x="3561" y="4323"/>
                  </a:cubicBezTo>
                  <a:lnTo>
                    <a:pt x="3561" y="4263"/>
                  </a:lnTo>
                  <a:lnTo>
                    <a:pt x="3942" y="3870"/>
                  </a:lnTo>
                  <a:cubicBezTo>
                    <a:pt x="4049" y="3763"/>
                    <a:pt x="4061" y="3608"/>
                    <a:pt x="3977" y="3489"/>
                  </a:cubicBezTo>
                  <a:lnTo>
                    <a:pt x="3120" y="2263"/>
                  </a:lnTo>
                  <a:cubicBezTo>
                    <a:pt x="3078" y="2203"/>
                    <a:pt x="3013" y="2173"/>
                    <a:pt x="2949" y="2173"/>
                  </a:cubicBezTo>
                  <a:cubicBezTo>
                    <a:pt x="2885" y="2173"/>
                    <a:pt x="2822" y="2203"/>
                    <a:pt x="2787" y="2263"/>
                  </a:cubicBezTo>
                  <a:lnTo>
                    <a:pt x="1929" y="3489"/>
                  </a:lnTo>
                  <a:cubicBezTo>
                    <a:pt x="1858" y="3608"/>
                    <a:pt x="1870" y="3775"/>
                    <a:pt x="1965" y="3870"/>
                  </a:cubicBezTo>
                  <a:lnTo>
                    <a:pt x="2346" y="4263"/>
                  </a:lnTo>
                  <a:lnTo>
                    <a:pt x="2346" y="4323"/>
                  </a:lnTo>
                  <a:cubicBezTo>
                    <a:pt x="2168" y="4346"/>
                    <a:pt x="2037" y="4489"/>
                    <a:pt x="2037" y="4656"/>
                  </a:cubicBezTo>
                  <a:lnTo>
                    <a:pt x="2037" y="4799"/>
                  </a:lnTo>
                  <a:cubicBezTo>
                    <a:pt x="2037" y="4989"/>
                    <a:pt x="2168" y="5132"/>
                    <a:pt x="2346" y="5132"/>
                  </a:cubicBezTo>
                  <a:lnTo>
                    <a:pt x="2346" y="5597"/>
                  </a:lnTo>
                  <a:cubicBezTo>
                    <a:pt x="2310" y="5608"/>
                    <a:pt x="2275" y="5644"/>
                    <a:pt x="2251" y="5668"/>
                  </a:cubicBezTo>
                  <a:cubicBezTo>
                    <a:pt x="2168" y="5739"/>
                    <a:pt x="2132" y="5847"/>
                    <a:pt x="2144" y="5954"/>
                  </a:cubicBezTo>
                  <a:lnTo>
                    <a:pt x="2168" y="6835"/>
                  </a:lnTo>
                  <a:lnTo>
                    <a:pt x="1013" y="6835"/>
                  </a:lnTo>
                  <a:lnTo>
                    <a:pt x="1013" y="1179"/>
                  </a:lnTo>
                  <a:lnTo>
                    <a:pt x="1060" y="1179"/>
                  </a:lnTo>
                  <a:cubicBezTo>
                    <a:pt x="1060" y="1144"/>
                    <a:pt x="1084" y="1120"/>
                    <a:pt x="1120" y="1120"/>
                  </a:cubicBezTo>
                  <a:close/>
                  <a:moveTo>
                    <a:pt x="8002" y="1917"/>
                  </a:moveTo>
                  <a:lnTo>
                    <a:pt x="8002" y="2644"/>
                  </a:lnTo>
                  <a:lnTo>
                    <a:pt x="7752" y="2644"/>
                  </a:lnTo>
                  <a:cubicBezTo>
                    <a:pt x="7668" y="2644"/>
                    <a:pt x="7585" y="2715"/>
                    <a:pt x="7585" y="2810"/>
                  </a:cubicBezTo>
                  <a:cubicBezTo>
                    <a:pt x="7585" y="2870"/>
                    <a:pt x="7668" y="2941"/>
                    <a:pt x="7752" y="2941"/>
                  </a:cubicBezTo>
                  <a:lnTo>
                    <a:pt x="8002" y="2941"/>
                  </a:lnTo>
                  <a:lnTo>
                    <a:pt x="8002" y="3668"/>
                  </a:lnTo>
                  <a:lnTo>
                    <a:pt x="7752" y="3668"/>
                  </a:lnTo>
                  <a:cubicBezTo>
                    <a:pt x="7668" y="3668"/>
                    <a:pt x="7585" y="3751"/>
                    <a:pt x="7585" y="3834"/>
                  </a:cubicBezTo>
                  <a:cubicBezTo>
                    <a:pt x="7585" y="3930"/>
                    <a:pt x="7668" y="4001"/>
                    <a:pt x="7752" y="4001"/>
                  </a:cubicBezTo>
                  <a:lnTo>
                    <a:pt x="8002" y="4001"/>
                  </a:lnTo>
                  <a:lnTo>
                    <a:pt x="8002" y="4727"/>
                  </a:lnTo>
                  <a:lnTo>
                    <a:pt x="7752" y="4727"/>
                  </a:lnTo>
                  <a:cubicBezTo>
                    <a:pt x="7668" y="4727"/>
                    <a:pt x="7585" y="4799"/>
                    <a:pt x="7585" y="4894"/>
                  </a:cubicBezTo>
                  <a:cubicBezTo>
                    <a:pt x="7585" y="4989"/>
                    <a:pt x="7668" y="5061"/>
                    <a:pt x="7752" y="5061"/>
                  </a:cubicBezTo>
                  <a:lnTo>
                    <a:pt x="8002" y="5061"/>
                  </a:lnTo>
                  <a:lnTo>
                    <a:pt x="8002" y="5787"/>
                  </a:lnTo>
                  <a:lnTo>
                    <a:pt x="7752" y="5787"/>
                  </a:lnTo>
                  <a:cubicBezTo>
                    <a:pt x="7668" y="5787"/>
                    <a:pt x="7585" y="5858"/>
                    <a:pt x="7585" y="5954"/>
                  </a:cubicBezTo>
                  <a:cubicBezTo>
                    <a:pt x="7585" y="6037"/>
                    <a:pt x="7668" y="6120"/>
                    <a:pt x="7752" y="6120"/>
                  </a:cubicBezTo>
                  <a:lnTo>
                    <a:pt x="8002" y="6120"/>
                  </a:lnTo>
                  <a:lnTo>
                    <a:pt x="8002" y="6847"/>
                  </a:lnTo>
                  <a:lnTo>
                    <a:pt x="6775" y="6847"/>
                  </a:lnTo>
                  <a:lnTo>
                    <a:pt x="6775" y="1917"/>
                  </a:lnTo>
                  <a:close/>
                  <a:moveTo>
                    <a:pt x="10049" y="7144"/>
                  </a:moveTo>
                  <a:lnTo>
                    <a:pt x="10049" y="8347"/>
                  </a:lnTo>
                  <a:cubicBezTo>
                    <a:pt x="10049" y="8454"/>
                    <a:pt x="9954" y="8561"/>
                    <a:pt x="9835" y="8561"/>
                  </a:cubicBezTo>
                  <a:lnTo>
                    <a:pt x="501" y="8561"/>
                  </a:lnTo>
                  <a:cubicBezTo>
                    <a:pt x="393" y="8561"/>
                    <a:pt x="298" y="8466"/>
                    <a:pt x="298" y="8347"/>
                  </a:cubicBezTo>
                  <a:lnTo>
                    <a:pt x="298" y="7144"/>
                  </a:lnTo>
                  <a:close/>
                  <a:moveTo>
                    <a:pt x="5966" y="8871"/>
                  </a:moveTo>
                  <a:lnTo>
                    <a:pt x="5966" y="9787"/>
                  </a:lnTo>
                  <a:lnTo>
                    <a:pt x="4299" y="9787"/>
                  </a:lnTo>
                  <a:lnTo>
                    <a:pt x="4299" y="8871"/>
                  </a:lnTo>
                  <a:close/>
                  <a:moveTo>
                    <a:pt x="524" y="1"/>
                  </a:moveTo>
                  <a:cubicBezTo>
                    <a:pt x="239" y="1"/>
                    <a:pt x="1" y="239"/>
                    <a:pt x="1" y="524"/>
                  </a:cubicBezTo>
                  <a:lnTo>
                    <a:pt x="1" y="8347"/>
                  </a:lnTo>
                  <a:cubicBezTo>
                    <a:pt x="1" y="8633"/>
                    <a:pt x="239" y="8871"/>
                    <a:pt x="524" y="8871"/>
                  </a:cubicBezTo>
                  <a:lnTo>
                    <a:pt x="3989" y="8871"/>
                  </a:lnTo>
                  <a:lnTo>
                    <a:pt x="3989" y="9787"/>
                  </a:lnTo>
                  <a:lnTo>
                    <a:pt x="3465" y="9787"/>
                  </a:lnTo>
                  <a:cubicBezTo>
                    <a:pt x="3215" y="9787"/>
                    <a:pt x="3001" y="10002"/>
                    <a:pt x="3001" y="10252"/>
                  </a:cubicBezTo>
                  <a:lnTo>
                    <a:pt x="3001" y="10466"/>
                  </a:lnTo>
                  <a:cubicBezTo>
                    <a:pt x="3001" y="10716"/>
                    <a:pt x="3215" y="10919"/>
                    <a:pt x="3465" y="10919"/>
                  </a:cubicBezTo>
                  <a:lnTo>
                    <a:pt x="4739" y="10919"/>
                  </a:lnTo>
                  <a:cubicBezTo>
                    <a:pt x="4835" y="10919"/>
                    <a:pt x="4906" y="10847"/>
                    <a:pt x="4906" y="10764"/>
                  </a:cubicBezTo>
                  <a:cubicBezTo>
                    <a:pt x="4906" y="10669"/>
                    <a:pt x="4835" y="10597"/>
                    <a:pt x="4739" y="10597"/>
                  </a:cubicBezTo>
                  <a:lnTo>
                    <a:pt x="3465" y="10597"/>
                  </a:lnTo>
                  <a:cubicBezTo>
                    <a:pt x="3394" y="10597"/>
                    <a:pt x="3322" y="10538"/>
                    <a:pt x="3322" y="10442"/>
                  </a:cubicBezTo>
                  <a:lnTo>
                    <a:pt x="3322" y="10240"/>
                  </a:lnTo>
                  <a:cubicBezTo>
                    <a:pt x="3322" y="10168"/>
                    <a:pt x="3382" y="10085"/>
                    <a:pt x="3465" y="10085"/>
                  </a:cubicBezTo>
                  <a:lnTo>
                    <a:pt x="6811" y="10085"/>
                  </a:lnTo>
                  <a:cubicBezTo>
                    <a:pt x="6894" y="10085"/>
                    <a:pt x="6966" y="10145"/>
                    <a:pt x="6966" y="10240"/>
                  </a:cubicBezTo>
                  <a:lnTo>
                    <a:pt x="6966" y="10442"/>
                  </a:lnTo>
                  <a:cubicBezTo>
                    <a:pt x="6966" y="10526"/>
                    <a:pt x="6906" y="10597"/>
                    <a:pt x="6811" y="10597"/>
                  </a:cubicBezTo>
                  <a:lnTo>
                    <a:pt x="5489" y="10597"/>
                  </a:lnTo>
                  <a:cubicBezTo>
                    <a:pt x="5406" y="10597"/>
                    <a:pt x="5323" y="10669"/>
                    <a:pt x="5323" y="10764"/>
                  </a:cubicBezTo>
                  <a:cubicBezTo>
                    <a:pt x="5323" y="10847"/>
                    <a:pt x="5406" y="10919"/>
                    <a:pt x="5489" y="10919"/>
                  </a:cubicBezTo>
                  <a:lnTo>
                    <a:pt x="6811" y="10919"/>
                  </a:lnTo>
                  <a:cubicBezTo>
                    <a:pt x="7073" y="10919"/>
                    <a:pt x="7275" y="10716"/>
                    <a:pt x="7275" y="10466"/>
                  </a:cubicBezTo>
                  <a:lnTo>
                    <a:pt x="7275" y="10252"/>
                  </a:lnTo>
                  <a:cubicBezTo>
                    <a:pt x="7275" y="10002"/>
                    <a:pt x="7061" y="9787"/>
                    <a:pt x="6811" y="9787"/>
                  </a:cubicBezTo>
                  <a:lnTo>
                    <a:pt x="6299" y="9787"/>
                  </a:lnTo>
                  <a:lnTo>
                    <a:pt x="6299" y="8871"/>
                  </a:lnTo>
                  <a:lnTo>
                    <a:pt x="9847" y="8871"/>
                  </a:lnTo>
                  <a:cubicBezTo>
                    <a:pt x="10133" y="8871"/>
                    <a:pt x="10371" y="8633"/>
                    <a:pt x="10371" y="8347"/>
                  </a:cubicBezTo>
                  <a:lnTo>
                    <a:pt x="10371" y="4727"/>
                  </a:lnTo>
                  <a:cubicBezTo>
                    <a:pt x="10371" y="4644"/>
                    <a:pt x="10299" y="4573"/>
                    <a:pt x="10204" y="4573"/>
                  </a:cubicBezTo>
                  <a:cubicBezTo>
                    <a:pt x="10121" y="4573"/>
                    <a:pt x="10049" y="4644"/>
                    <a:pt x="10049" y="4727"/>
                  </a:cubicBezTo>
                  <a:lnTo>
                    <a:pt x="10049" y="6811"/>
                  </a:lnTo>
                  <a:lnTo>
                    <a:pt x="9633" y="6811"/>
                  </a:lnTo>
                  <a:lnTo>
                    <a:pt x="9633" y="1155"/>
                  </a:lnTo>
                  <a:cubicBezTo>
                    <a:pt x="9633" y="953"/>
                    <a:pt x="9466" y="786"/>
                    <a:pt x="9252" y="786"/>
                  </a:cubicBezTo>
                  <a:lnTo>
                    <a:pt x="1120" y="786"/>
                  </a:lnTo>
                  <a:cubicBezTo>
                    <a:pt x="905" y="786"/>
                    <a:pt x="739" y="953"/>
                    <a:pt x="739" y="1155"/>
                  </a:cubicBezTo>
                  <a:lnTo>
                    <a:pt x="739" y="6811"/>
                  </a:lnTo>
                  <a:lnTo>
                    <a:pt x="322" y="6811"/>
                  </a:lnTo>
                  <a:lnTo>
                    <a:pt x="322" y="524"/>
                  </a:lnTo>
                  <a:cubicBezTo>
                    <a:pt x="322" y="417"/>
                    <a:pt x="417" y="310"/>
                    <a:pt x="536" y="310"/>
                  </a:cubicBezTo>
                  <a:lnTo>
                    <a:pt x="9871" y="310"/>
                  </a:lnTo>
                  <a:cubicBezTo>
                    <a:pt x="9966" y="310"/>
                    <a:pt x="10073" y="405"/>
                    <a:pt x="10073" y="524"/>
                  </a:cubicBezTo>
                  <a:lnTo>
                    <a:pt x="10073" y="3977"/>
                  </a:lnTo>
                  <a:cubicBezTo>
                    <a:pt x="10049" y="4073"/>
                    <a:pt x="10121" y="4156"/>
                    <a:pt x="10204" y="4156"/>
                  </a:cubicBezTo>
                  <a:cubicBezTo>
                    <a:pt x="10299" y="4156"/>
                    <a:pt x="10371" y="4073"/>
                    <a:pt x="10371" y="3989"/>
                  </a:cubicBezTo>
                  <a:lnTo>
                    <a:pt x="10371" y="524"/>
                  </a:lnTo>
                  <a:cubicBezTo>
                    <a:pt x="10371" y="239"/>
                    <a:pt x="10133" y="1"/>
                    <a:pt x="98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69"/>
            <p:cNvSpPr/>
            <p:nvPr/>
          </p:nvSpPr>
          <p:spPr>
            <a:xfrm>
              <a:off x="8168579" y="3016952"/>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69"/>
            <p:cNvSpPr/>
            <p:nvPr/>
          </p:nvSpPr>
          <p:spPr>
            <a:xfrm>
              <a:off x="8168579" y="3017715"/>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9" name="Google Shape;12409;p69"/>
          <p:cNvGrpSpPr/>
          <p:nvPr/>
        </p:nvGrpSpPr>
        <p:grpSpPr>
          <a:xfrm>
            <a:off x="7990840" y="2435226"/>
            <a:ext cx="354363" cy="353631"/>
            <a:chOff x="7990840" y="2435226"/>
            <a:chExt cx="354363" cy="353631"/>
          </a:xfrm>
          <a:solidFill>
            <a:schemeClr val="accent1"/>
          </a:solidFill>
        </p:grpSpPr>
        <p:sp>
          <p:nvSpPr>
            <p:cNvPr id="12410" name="Google Shape;12410;p69"/>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69"/>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69"/>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3" name="Google Shape;12413;p69"/>
          <p:cNvGrpSpPr/>
          <p:nvPr/>
        </p:nvGrpSpPr>
        <p:grpSpPr>
          <a:xfrm>
            <a:off x="1817317" y="2480330"/>
            <a:ext cx="350958" cy="263043"/>
            <a:chOff x="1817317" y="2480330"/>
            <a:chExt cx="350958" cy="263043"/>
          </a:xfrm>
          <a:solidFill>
            <a:schemeClr val="accent1"/>
          </a:solidFill>
        </p:grpSpPr>
        <p:sp>
          <p:nvSpPr>
            <p:cNvPr id="12414" name="Google Shape;12414;p69"/>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69"/>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69"/>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69"/>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69"/>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9" name="Google Shape;12419;p69"/>
          <p:cNvGrpSpPr/>
          <p:nvPr/>
        </p:nvGrpSpPr>
        <p:grpSpPr>
          <a:xfrm>
            <a:off x="1341727" y="2483349"/>
            <a:ext cx="419913" cy="308109"/>
            <a:chOff x="1341727" y="2483349"/>
            <a:chExt cx="419913" cy="308109"/>
          </a:xfrm>
          <a:solidFill>
            <a:schemeClr val="accent1"/>
          </a:solidFill>
        </p:grpSpPr>
        <p:sp>
          <p:nvSpPr>
            <p:cNvPr id="12420" name="Google Shape;12420;p69"/>
            <p:cNvSpPr/>
            <p:nvPr/>
          </p:nvSpPr>
          <p:spPr>
            <a:xfrm>
              <a:off x="1623896" y="2522310"/>
              <a:ext cx="53488" cy="18605"/>
            </a:xfrm>
            <a:custGeom>
              <a:avLst/>
              <a:gdLst/>
              <a:ahLst/>
              <a:cxnLst/>
              <a:rect l="l" t="t" r="r" b="b"/>
              <a:pathLst>
                <a:path w="1406" h="489" extrusionOk="0">
                  <a:moveTo>
                    <a:pt x="167" y="1"/>
                  </a:moveTo>
                  <a:cubicBezTo>
                    <a:pt x="84" y="1"/>
                    <a:pt x="1" y="72"/>
                    <a:pt x="1" y="167"/>
                  </a:cubicBezTo>
                  <a:cubicBezTo>
                    <a:pt x="1" y="251"/>
                    <a:pt x="84" y="322"/>
                    <a:pt x="167" y="322"/>
                  </a:cubicBezTo>
                  <a:cubicBezTo>
                    <a:pt x="346" y="322"/>
                    <a:pt x="882" y="358"/>
                    <a:pt x="1144" y="477"/>
                  </a:cubicBezTo>
                  <a:cubicBezTo>
                    <a:pt x="1167" y="489"/>
                    <a:pt x="1179" y="489"/>
                    <a:pt x="1215" y="489"/>
                  </a:cubicBezTo>
                  <a:cubicBezTo>
                    <a:pt x="1275" y="489"/>
                    <a:pt x="1334" y="465"/>
                    <a:pt x="1358" y="406"/>
                  </a:cubicBezTo>
                  <a:cubicBezTo>
                    <a:pt x="1406" y="346"/>
                    <a:pt x="1358" y="239"/>
                    <a:pt x="1286" y="191"/>
                  </a:cubicBezTo>
                  <a:cubicBezTo>
                    <a:pt x="917"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69"/>
            <p:cNvSpPr/>
            <p:nvPr/>
          </p:nvSpPr>
          <p:spPr>
            <a:xfrm>
              <a:off x="1341727" y="2483349"/>
              <a:ext cx="419913" cy="308109"/>
            </a:xfrm>
            <a:custGeom>
              <a:avLst/>
              <a:gdLst/>
              <a:ahLst/>
              <a:cxnLst/>
              <a:rect l="l" t="t" r="r" b="b"/>
              <a:pathLst>
                <a:path w="11038" h="8098" extrusionOk="0">
                  <a:moveTo>
                    <a:pt x="9156" y="501"/>
                  </a:moveTo>
                  <a:lnTo>
                    <a:pt x="9156" y="1168"/>
                  </a:lnTo>
                  <a:cubicBezTo>
                    <a:pt x="9156" y="1275"/>
                    <a:pt x="9120" y="1394"/>
                    <a:pt x="9073" y="1489"/>
                  </a:cubicBezTo>
                  <a:lnTo>
                    <a:pt x="9001" y="1644"/>
                  </a:lnTo>
                  <a:cubicBezTo>
                    <a:pt x="8989" y="1680"/>
                    <a:pt x="8989" y="1692"/>
                    <a:pt x="8989" y="1727"/>
                  </a:cubicBezTo>
                  <a:lnTo>
                    <a:pt x="8989" y="2061"/>
                  </a:lnTo>
                  <a:cubicBezTo>
                    <a:pt x="8989" y="2299"/>
                    <a:pt x="8894" y="2525"/>
                    <a:pt x="8715" y="2692"/>
                  </a:cubicBezTo>
                  <a:cubicBezTo>
                    <a:pt x="8537" y="2858"/>
                    <a:pt x="8311" y="2942"/>
                    <a:pt x="8072" y="2942"/>
                  </a:cubicBezTo>
                  <a:cubicBezTo>
                    <a:pt x="7620" y="2918"/>
                    <a:pt x="7227" y="2513"/>
                    <a:pt x="7227" y="2025"/>
                  </a:cubicBezTo>
                  <a:lnTo>
                    <a:pt x="7227" y="1727"/>
                  </a:lnTo>
                  <a:cubicBezTo>
                    <a:pt x="7227" y="1692"/>
                    <a:pt x="7227" y="1680"/>
                    <a:pt x="7215" y="1644"/>
                  </a:cubicBezTo>
                  <a:lnTo>
                    <a:pt x="7108" y="1453"/>
                  </a:lnTo>
                  <a:cubicBezTo>
                    <a:pt x="7084" y="1382"/>
                    <a:pt x="7049" y="1311"/>
                    <a:pt x="7049" y="1215"/>
                  </a:cubicBezTo>
                  <a:lnTo>
                    <a:pt x="7049" y="1203"/>
                  </a:lnTo>
                  <a:cubicBezTo>
                    <a:pt x="7049" y="810"/>
                    <a:pt x="7370" y="501"/>
                    <a:pt x="7751" y="501"/>
                  </a:cubicBezTo>
                  <a:close/>
                  <a:moveTo>
                    <a:pt x="3274" y="322"/>
                  </a:moveTo>
                  <a:cubicBezTo>
                    <a:pt x="3548" y="322"/>
                    <a:pt x="3786" y="429"/>
                    <a:pt x="3989" y="632"/>
                  </a:cubicBezTo>
                  <a:cubicBezTo>
                    <a:pt x="4179" y="834"/>
                    <a:pt x="4298" y="1108"/>
                    <a:pt x="4310" y="1394"/>
                  </a:cubicBezTo>
                  <a:cubicBezTo>
                    <a:pt x="4346" y="1739"/>
                    <a:pt x="4441" y="2442"/>
                    <a:pt x="4608" y="2858"/>
                  </a:cubicBezTo>
                  <a:cubicBezTo>
                    <a:pt x="4358" y="2942"/>
                    <a:pt x="3870" y="3096"/>
                    <a:pt x="3274" y="3096"/>
                  </a:cubicBezTo>
                  <a:cubicBezTo>
                    <a:pt x="3253" y="3097"/>
                    <a:pt x="3232" y="3097"/>
                    <a:pt x="3210" y="3097"/>
                  </a:cubicBezTo>
                  <a:cubicBezTo>
                    <a:pt x="2654" y="3097"/>
                    <a:pt x="2182" y="2951"/>
                    <a:pt x="1953" y="2870"/>
                  </a:cubicBezTo>
                  <a:cubicBezTo>
                    <a:pt x="2096" y="2442"/>
                    <a:pt x="2215" y="1739"/>
                    <a:pt x="2226" y="1394"/>
                  </a:cubicBezTo>
                  <a:cubicBezTo>
                    <a:pt x="2250" y="1096"/>
                    <a:pt x="2357" y="834"/>
                    <a:pt x="2560" y="632"/>
                  </a:cubicBezTo>
                  <a:cubicBezTo>
                    <a:pt x="2750" y="429"/>
                    <a:pt x="3000" y="322"/>
                    <a:pt x="3274" y="322"/>
                  </a:cubicBezTo>
                  <a:close/>
                  <a:moveTo>
                    <a:pt x="7751" y="3192"/>
                  </a:moveTo>
                  <a:cubicBezTo>
                    <a:pt x="7858" y="3227"/>
                    <a:pt x="7965" y="3251"/>
                    <a:pt x="8084" y="3251"/>
                  </a:cubicBezTo>
                  <a:lnTo>
                    <a:pt x="8120" y="3251"/>
                  </a:lnTo>
                  <a:cubicBezTo>
                    <a:pt x="8239" y="3251"/>
                    <a:pt x="8358" y="3239"/>
                    <a:pt x="8477" y="3192"/>
                  </a:cubicBezTo>
                  <a:lnTo>
                    <a:pt x="8477" y="3192"/>
                  </a:lnTo>
                  <a:cubicBezTo>
                    <a:pt x="8465" y="3251"/>
                    <a:pt x="8477" y="3299"/>
                    <a:pt x="8501" y="3346"/>
                  </a:cubicBezTo>
                  <a:lnTo>
                    <a:pt x="8358" y="3477"/>
                  </a:lnTo>
                  <a:cubicBezTo>
                    <a:pt x="8287" y="3549"/>
                    <a:pt x="8203" y="3585"/>
                    <a:pt x="8108" y="3585"/>
                  </a:cubicBezTo>
                  <a:cubicBezTo>
                    <a:pt x="8025" y="3585"/>
                    <a:pt x="7930" y="3549"/>
                    <a:pt x="7858" y="3477"/>
                  </a:cubicBezTo>
                  <a:lnTo>
                    <a:pt x="7727" y="3346"/>
                  </a:lnTo>
                  <a:cubicBezTo>
                    <a:pt x="7739" y="3299"/>
                    <a:pt x="7751" y="3251"/>
                    <a:pt x="7751" y="3192"/>
                  </a:cubicBezTo>
                  <a:close/>
                  <a:moveTo>
                    <a:pt x="3691" y="3418"/>
                  </a:moveTo>
                  <a:cubicBezTo>
                    <a:pt x="3750" y="3537"/>
                    <a:pt x="3870" y="3644"/>
                    <a:pt x="4001" y="3668"/>
                  </a:cubicBezTo>
                  <a:lnTo>
                    <a:pt x="4584" y="3835"/>
                  </a:lnTo>
                  <a:cubicBezTo>
                    <a:pt x="4727" y="3882"/>
                    <a:pt x="4834" y="4013"/>
                    <a:pt x="4834" y="4180"/>
                  </a:cubicBezTo>
                  <a:lnTo>
                    <a:pt x="4834" y="5680"/>
                  </a:lnTo>
                  <a:cubicBezTo>
                    <a:pt x="4834" y="5871"/>
                    <a:pt x="4667" y="6037"/>
                    <a:pt x="4477" y="6037"/>
                  </a:cubicBezTo>
                  <a:lnTo>
                    <a:pt x="4477" y="4811"/>
                  </a:lnTo>
                  <a:cubicBezTo>
                    <a:pt x="4477" y="4549"/>
                    <a:pt x="4239" y="4311"/>
                    <a:pt x="3977" y="4311"/>
                  </a:cubicBezTo>
                  <a:lnTo>
                    <a:pt x="2584" y="4311"/>
                  </a:lnTo>
                  <a:cubicBezTo>
                    <a:pt x="2310" y="4311"/>
                    <a:pt x="2084" y="4537"/>
                    <a:pt x="2084" y="4811"/>
                  </a:cubicBezTo>
                  <a:lnTo>
                    <a:pt x="2084" y="6037"/>
                  </a:lnTo>
                  <a:lnTo>
                    <a:pt x="2072" y="6037"/>
                  </a:lnTo>
                  <a:cubicBezTo>
                    <a:pt x="1869" y="6037"/>
                    <a:pt x="1715" y="5871"/>
                    <a:pt x="1715" y="5680"/>
                  </a:cubicBezTo>
                  <a:lnTo>
                    <a:pt x="1715" y="4180"/>
                  </a:lnTo>
                  <a:cubicBezTo>
                    <a:pt x="1715" y="4013"/>
                    <a:pt x="1810" y="3882"/>
                    <a:pt x="1965" y="3835"/>
                  </a:cubicBezTo>
                  <a:lnTo>
                    <a:pt x="2548" y="3668"/>
                  </a:lnTo>
                  <a:cubicBezTo>
                    <a:pt x="2679" y="3620"/>
                    <a:pt x="2798" y="3537"/>
                    <a:pt x="2858" y="3418"/>
                  </a:cubicBezTo>
                  <a:cubicBezTo>
                    <a:pt x="2988" y="3430"/>
                    <a:pt x="3119" y="3430"/>
                    <a:pt x="3274" y="3430"/>
                  </a:cubicBezTo>
                  <a:cubicBezTo>
                    <a:pt x="3417" y="3430"/>
                    <a:pt x="3560" y="3418"/>
                    <a:pt x="3691" y="3418"/>
                  </a:cubicBezTo>
                  <a:close/>
                  <a:moveTo>
                    <a:pt x="8668" y="3608"/>
                  </a:moveTo>
                  <a:cubicBezTo>
                    <a:pt x="8715" y="3644"/>
                    <a:pt x="8763" y="3656"/>
                    <a:pt x="8811" y="3668"/>
                  </a:cubicBezTo>
                  <a:lnTo>
                    <a:pt x="9382" y="3835"/>
                  </a:lnTo>
                  <a:cubicBezTo>
                    <a:pt x="9537" y="3882"/>
                    <a:pt x="9644" y="4013"/>
                    <a:pt x="9644" y="4180"/>
                  </a:cubicBezTo>
                  <a:lnTo>
                    <a:pt x="9644" y="5680"/>
                  </a:lnTo>
                  <a:cubicBezTo>
                    <a:pt x="9644" y="5871"/>
                    <a:pt x="9477" y="6037"/>
                    <a:pt x="9287" y="6037"/>
                  </a:cubicBezTo>
                  <a:lnTo>
                    <a:pt x="8584" y="6037"/>
                  </a:lnTo>
                  <a:lnTo>
                    <a:pt x="8584" y="6025"/>
                  </a:lnTo>
                  <a:lnTo>
                    <a:pt x="8584" y="5668"/>
                  </a:lnTo>
                  <a:lnTo>
                    <a:pt x="9120" y="5668"/>
                  </a:lnTo>
                  <a:cubicBezTo>
                    <a:pt x="9204" y="5668"/>
                    <a:pt x="9287" y="5597"/>
                    <a:pt x="9287" y="5502"/>
                  </a:cubicBezTo>
                  <a:lnTo>
                    <a:pt x="9287" y="4466"/>
                  </a:lnTo>
                  <a:cubicBezTo>
                    <a:pt x="9287" y="4370"/>
                    <a:pt x="9204" y="4299"/>
                    <a:pt x="9120" y="4299"/>
                  </a:cubicBezTo>
                  <a:cubicBezTo>
                    <a:pt x="9025" y="4299"/>
                    <a:pt x="8954" y="4370"/>
                    <a:pt x="8954" y="4466"/>
                  </a:cubicBezTo>
                  <a:lnTo>
                    <a:pt x="8954" y="5335"/>
                  </a:lnTo>
                  <a:lnTo>
                    <a:pt x="8584" y="5335"/>
                  </a:lnTo>
                  <a:lnTo>
                    <a:pt x="8584" y="4644"/>
                  </a:lnTo>
                  <a:cubicBezTo>
                    <a:pt x="8584" y="4466"/>
                    <a:pt x="8430" y="4311"/>
                    <a:pt x="8251" y="4311"/>
                  </a:cubicBezTo>
                  <a:lnTo>
                    <a:pt x="6513" y="4311"/>
                  </a:lnTo>
                  <a:lnTo>
                    <a:pt x="6513" y="4180"/>
                  </a:lnTo>
                  <a:lnTo>
                    <a:pt x="6548" y="4180"/>
                  </a:lnTo>
                  <a:cubicBezTo>
                    <a:pt x="6548" y="4013"/>
                    <a:pt x="6644" y="3882"/>
                    <a:pt x="6798" y="3835"/>
                  </a:cubicBezTo>
                  <a:lnTo>
                    <a:pt x="7382" y="3668"/>
                  </a:lnTo>
                  <a:cubicBezTo>
                    <a:pt x="7418" y="3656"/>
                    <a:pt x="7477" y="3644"/>
                    <a:pt x="7513" y="3608"/>
                  </a:cubicBezTo>
                  <a:lnTo>
                    <a:pt x="7620" y="3716"/>
                  </a:lnTo>
                  <a:cubicBezTo>
                    <a:pt x="7751" y="3847"/>
                    <a:pt x="7918" y="3906"/>
                    <a:pt x="8096" y="3906"/>
                  </a:cubicBezTo>
                  <a:cubicBezTo>
                    <a:pt x="8275" y="3906"/>
                    <a:pt x="8453" y="3835"/>
                    <a:pt x="8573" y="3716"/>
                  </a:cubicBezTo>
                  <a:lnTo>
                    <a:pt x="8668" y="3608"/>
                  </a:lnTo>
                  <a:close/>
                  <a:moveTo>
                    <a:pt x="8287" y="4644"/>
                  </a:moveTo>
                  <a:cubicBezTo>
                    <a:pt x="8287" y="4644"/>
                    <a:pt x="8299" y="4644"/>
                    <a:pt x="8299" y="4656"/>
                  </a:cubicBezTo>
                  <a:lnTo>
                    <a:pt x="8299" y="6037"/>
                  </a:lnTo>
                  <a:cubicBezTo>
                    <a:pt x="8299" y="6037"/>
                    <a:pt x="8299" y="6049"/>
                    <a:pt x="8287" y="6049"/>
                  </a:cubicBezTo>
                  <a:lnTo>
                    <a:pt x="6215" y="6049"/>
                  </a:lnTo>
                  <a:cubicBezTo>
                    <a:pt x="6215" y="6049"/>
                    <a:pt x="6203" y="6049"/>
                    <a:pt x="6203" y="6037"/>
                  </a:cubicBezTo>
                  <a:lnTo>
                    <a:pt x="6203" y="4656"/>
                  </a:lnTo>
                  <a:lnTo>
                    <a:pt x="8287" y="4644"/>
                  </a:lnTo>
                  <a:close/>
                  <a:moveTo>
                    <a:pt x="2084" y="6371"/>
                  </a:moveTo>
                  <a:lnTo>
                    <a:pt x="2084" y="6740"/>
                  </a:lnTo>
                  <a:lnTo>
                    <a:pt x="679" y="6740"/>
                  </a:lnTo>
                  <a:lnTo>
                    <a:pt x="679" y="6371"/>
                  </a:lnTo>
                  <a:close/>
                  <a:moveTo>
                    <a:pt x="10382" y="6371"/>
                  </a:moveTo>
                  <a:lnTo>
                    <a:pt x="10382" y="6740"/>
                  </a:lnTo>
                  <a:lnTo>
                    <a:pt x="4477" y="6740"/>
                  </a:lnTo>
                  <a:lnTo>
                    <a:pt x="4477" y="6371"/>
                  </a:lnTo>
                  <a:close/>
                  <a:moveTo>
                    <a:pt x="3953" y="4644"/>
                  </a:moveTo>
                  <a:cubicBezTo>
                    <a:pt x="4060" y="4644"/>
                    <a:pt x="4131" y="4728"/>
                    <a:pt x="4131" y="4823"/>
                  </a:cubicBezTo>
                  <a:lnTo>
                    <a:pt x="4131" y="7085"/>
                  </a:lnTo>
                  <a:lnTo>
                    <a:pt x="2393" y="7085"/>
                  </a:lnTo>
                  <a:lnTo>
                    <a:pt x="2393" y="4823"/>
                  </a:lnTo>
                  <a:cubicBezTo>
                    <a:pt x="2393" y="4716"/>
                    <a:pt x="2488" y="4644"/>
                    <a:pt x="2572" y="4644"/>
                  </a:cubicBezTo>
                  <a:close/>
                  <a:moveTo>
                    <a:pt x="3274" y="1"/>
                  </a:moveTo>
                  <a:cubicBezTo>
                    <a:pt x="2548" y="1"/>
                    <a:pt x="1965" y="596"/>
                    <a:pt x="1905" y="1370"/>
                  </a:cubicBezTo>
                  <a:cubicBezTo>
                    <a:pt x="1869" y="1692"/>
                    <a:pt x="1774" y="2346"/>
                    <a:pt x="1631" y="2751"/>
                  </a:cubicBezTo>
                  <a:cubicBezTo>
                    <a:pt x="1607" y="2835"/>
                    <a:pt x="1607" y="2930"/>
                    <a:pt x="1655" y="3001"/>
                  </a:cubicBezTo>
                  <a:cubicBezTo>
                    <a:pt x="1691" y="3073"/>
                    <a:pt x="1750" y="3156"/>
                    <a:pt x="1845" y="3180"/>
                  </a:cubicBezTo>
                  <a:cubicBezTo>
                    <a:pt x="1988" y="3227"/>
                    <a:pt x="2215" y="3299"/>
                    <a:pt x="2488" y="3358"/>
                  </a:cubicBezTo>
                  <a:lnTo>
                    <a:pt x="2465" y="3358"/>
                  </a:lnTo>
                  <a:lnTo>
                    <a:pt x="1893" y="3525"/>
                  </a:lnTo>
                  <a:cubicBezTo>
                    <a:pt x="1595" y="3608"/>
                    <a:pt x="1393" y="3882"/>
                    <a:pt x="1393" y="4180"/>
                  </a:cubicBezTo>
                  <a:lnTo>
                    <a:pt x="1393" y="5680"/>
                  </a:lnTo>
                  <a:cubicBezTo>
                    <a:pt x="1393" y="5811"/>
                    <a:pt x="1429" y="5930"/>
                    <a:pt x="1500" y="6037"/>
                  </a:cubicBezTo>
                  <a:lnTo>
                    <a:pt x="167" y="6037"/>
                  </a:lnTo>
                  <a:cubicBezTo>
                    <a:pt x="71" y="6037"/>
                    <a:pt x="0" y="6109"/>
                    <a:pt x="0" y="6204"/>
                  </a:cubicBezTo>
                  <a:cubicBezTo>
                    <a:pt x="0" y="6287"/>
                    <a:pt x="71" y="6371"/>
                    <a:pt x="167" y="6371"/>
                  </a:cubicBezTo>
                  <a:lnTo>
                    <a:pt x="345" y="6371"/>
                  </a:lnTo>
                  <a:lnTo>
                    <a:pt x="345" y="7930"/>
                  </a:lnTo>
                  <a:cubicBezTo>
                    <a:pt x="345" y="8014"/>
                    <a:pt x="417" y="8097"/>
                    <a:pt x="500" y="8097"/>
                  </a:cubicBezTo>
                  <a:cubicBezTo>
                    <a:pt x="595" y="8097"/>
                    <a:pt x="667" y="8014"/>
                    <a:pt x="667" y="7930"/>
                  </a:cubicBezTo>
                  <a:lnTo>
                    <a:pt x="667" y="7049"/>
                  </a:lnTo>
                  <a:lnTo>
                    <a:pt x="2072" y="7049"/>
                  </a:lnTo>
                  <a:lnTo>
                    <a:pt x="2072" y="7930"/>
                  </a:lnTo>
                  <a:cubicBezTo>
                    <a:pt x="2072" y="8014"/>
                    <a:pt x="2143" y="8097"/>
                    <a:pt x="2226" y="8097"/>
                  </a:cubicBezTo>
                  <a:cubicBezTo>
                    <a:pt x="2322" y="8097"/>
                    <a:pt x="2393" y="8014"/>
                    <a:pt x="2393" y="7930"/>
                  </a:cubicBezTo>
                  <a:lnTo>
                    <a:pt x="2393" y="7395"/>
                  </a:lnTo>
                  <a:lnTo>
                    <a:pt x="4155" y="7395"/>
                  </a:lnTo>
                  <a:lnTo>
                    <a:pt x="4155" y="7930"/>
                  </a:lnTo>
                  <a:cubicBezTo>
                    <a:pt x="4155" y="8014"/>
                    <a:pt x="4227" y="8097"/>
                    <a:pt x="4310" y="8097"/>
                  </a:cubicBezTo>
                  <a:cubicBezTo>
                    <a:pt x="4405" y="8097"/>
                    <a:pt x="4477" y="8014"/>
                    <a:pt x="4477" y="7930"/>
                  </a:cubicBezTo>
                  <a:lnTo>
                    <a:pt x="4477" y="7049"/>
                  </a:lnTo>
                  <a:lnTo>
                    <a:pt x="10370" y="7049"/>
                  </a:lnTo>
                  <a:lnTo>
                    <a:pt x="10370" y="7930"/>
                  </a:lnTo>
                  <a:cubicBezTo>
                    <a:pt x="10370" y="8014"/>
                    <a:pt x="10442" y="8097"/>
                    <a:pt x="10537" y="8097"/>
                  </a:cubicBezTo>
                  <a:cubicBezTo>
                    <a:pt x="10620" y="8097"/>
                    <a:pt x="10704" y="8014"/>
                    <a:pt x="10704" y="7930"/>
                  </a:cubicBezTo>
                  <a:lnTo>
                    <a:pt x="10704" y="6371"/>
                  </a:lnTo>
                  <a:lnTo>
                    <a:pt x="10882" y="6371"/>
                  </a:lnTo>
                  <a:cubicBezTo>
                    <a:pt x="10966" y="6371"/>
                    <a:pt x="11037" y="6287"/>
                    <a:pt x="11037" y="6204"/>
                  </a:cubicBezTo>
                  <a:cubicBezTo>
                    <a:pt x="11037" y="6109"/>
                    <a:pt x="10966" y="6037"/>
                    <a:pt x="10882" y="6037"/>
                  </a:cubicBezTo>
                  <a:lnTo>
                    <a:pt x="9894" y="6037"/>
                  </a:lnTo>
                  <a:cubicBezTo>
                    <a:pt x="9954" y="5930"/>
                    <a:pt x="10001" y="5811"/>
                    <a:pt x="10001" y="5680"/>
                  </a:cubicBezTo>
                  <a:lnTo>
                    <a:pt x="10001" y="4180"/>
                  </a:lnTo>
                  <a:cubicBezTo>
                    <a:pt x="10001" y="3882"/>
                    <a:pt x="9787" y="3608"/>
                    <a:pt x="9501" y="3525"/>
                  </a:cubicBezTo>
                  <a:lnTo>
                    <a:pt x="8930" y="3358"/>
                  </a:lnTo>
                  <a:cubicBezTo>
                    <a:pt x="8858" y="3335"/>
                    <a:pt x="8799" y="3275"/>
                    <a:pt x="8799" y="3180"/>
                  </a:cubicBezTo>
                  <a:lnTo>
                    <a:pt x="8799" y="3049"/>
                  </a:lnTo>
                  <a:cubicBezTo>
                    <a:pt x="8858" y="3001"/>
                    <a:pt x="8894" y="2977"/>
                    <a:pt x="8942" y="2918"/>
                  </a:cubicBezTo>
                  <a:cubicBezTo>
                    <a:pt x="9180" y="2692"/>
                    <a:pt x="9299" y="2382"/>
                    <a:pt x="9299" y="2049"/>
                  </a:cubicBezTo>
                  <a:lnTo>
                    <a:pt x="9299" y="1739"/>
                  </a:lnTo>
                  <a:lnTo>
                    <a:pt x="9358" y="1608"/>
                  </a:lnTo>
                  <a:cubicBezTo>
                    <a:pt x="9430" y="1453"/>
                    <a:pt x="9465" y="1311"/>
                    <a:pt x="9465" y="1144"/>
                  </a:cubicBezTo>
                  <a:lnTo>
                    <a:pt x="9465" y="310"/>
                  </a:lnTo>
                  <a:cubicBezTo>
                    <a:pt x="9465" y="215"/>
                    <a:pt x="9382" y="144"/>
                    <a:pt x="9299" y="144"/>
                  </a:cubicBezTo>
                  <a:lnTo>
                    <a:pt x="7739" y="144"/>
                  </a:lnTo>
                  <a:cubicBezTo>
                    <a:pt x="7168" y="144"/>
                    <a:pt x="6703" y="608"/>
                    <a:pt x="6703" y="1168"/>
                  </a:cubicBezTo>
                  <a:lnTo>
                    <a:pt x="6703" y="1191"/>
                  </a:lnTo>
                  <a:cubicBezTo>
                    <a:pt x="6703" y="1322"/>
                    <a:pt x="6739" y="1453"/>
                    <a:pt x="6798" y="1572"/>
                  </a:cubicBezTo>
                  <a:lnTo>
                    <a:pt x="6894" y="1739"/>
                  </a:lnTo>
                  <a:lnTo>
                    <a:pt x="6894" y="2001"/>
                  </a:lnTo>
                  <a:cubicBezTo>
                    <a:pt x="6894" y="2418"/>
                    <a:pt x="7096" y="2799"/>
                    <a:pt x="7406" y="3037"/>
                  </a:cubicBezTo>
                  <a:lnTo>
                    <a:pt x="7406" y="3180"/>
                  </a:lnTo>
                  <a:cubicBezTo>
                    <a:pt x="7406" y="3251"/>
                    <a:pt x="7346" y="3335"/>
                    <a:pt x="7275" y="3358"/>
                  </a:cubicBezTo>
                  <a:lnTo>
                    <a:pt x="6691" y="3525"/>
                  </a:lnTo>
                  <a:cubicBezTo>
                    <a:pt x="6394" y="3608"/>
                    <a:pt x="6203" y="3882"/>
                    <a:pt x="6203" y="4180"/>
                  </a:cubicBezTo>
                  <a:lnTo>
                    <a:pt x="6203" y="4311"/>
                  </a:lnTo>
                  <a:lnTo>
                    <a:pt x="6191" y="4311"/>
                  </a:lnTo>
                  <a:cubicBezTo>
                    <a:pt x="6013" y="4311"/>
                    <a:pt x="5858" y="4466"/>
                    <a:pt x="5858" y="4644"/>
                  </a:cubicBezTo>
                  <a:lnTo>
                    <a:pt x="5858" y="6025"/>
                  </a:lnTo>
                  <a:lnTo>
                    <a:pt x="5858" y="6037"/>
                  </a:lnTo>
                  <a:lnTo>
                    <a:pt x="5048" y="6037"/>
                  </a:lnTo>
                  <a:cubicBezTo>
                    <a:pt x="5108" y="5930"/>
                    <a:pt x="5144" y="5811"/>
                    <a:pt x="5144" y="5680"/>
                  </a:cubicBezTo>
                  <a:lnTo>
                    <a:pt x="5144" y="4180"/>
                  </a:lnTo>
                  <a:cubicBezTo>
                    <a:pt x="5144" y="3882"/>
                    <a:pt x="4941" y="3608"/>
                    <a:pt x="4655" y="3525"/>
                  </a:cubicBezTo>
                  <a:lnTo>
                    <a:pt x="4072" y="3358"/>
                  </a:lnTo>
                  <a:lnTo>
                    <a:pt x="4060" y="3358"/>
                  </a:lnTo>
                  <a:cubicBezTo>
                    <a:pt x="4346" y="3299"/>
                    <a:pt x="4560" y="3239"/>
                    <a:pt x="4703" y="3180"/>
                  </a:cubicBezTo>
                  <a:cubicBezTo>
                    <a:pt x="4786" y="3156"/>
                    <a:pt x="4846" y="3096"/>
                    <a:pt x="4893" y="3001"/>
                  </a:cubicBezTo>
                  <a:cubicBezTo>
                    <a:pt x="4941" y="2930"/>
                    <a:pt x="4941" y="2835"/>
                    <a:pt x="4905" y="2751"/>
                  </a:cubicBezTo>
                  <a:cubicBezTo>
                    <a:pt x="4763" y="2358"/>
                    <a:pt x="4655" y="1692"/>
                    <a:pt x="4643" y="1370"/>
                  </a:cubicBezTo>
                  <a:cubicBezTo>
                    <a:pt x="4584" y="572"/>
                    <a:pt x="4001" y="1"/>
                    <a:pt x="3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69"/>
            <p:cNvSpPr/>
            <p:nvPr/>
          </p:nvSpPr>
          <p:spPr>
            <a:xfrm>
              <a:off x="1611228" y="2679979"/>
              <a:ext cx="12250" cy="12708"/>
            </a:xfrm>
            <a:custGeom>
              <a:avLst/>
              <a:gdLst/>
              <a:ahLst/>
              <a:cxnLst/>
              <a:rect l="l" t="t" r="r" b="b"/>
              <a:pathLst>
                <a:path w="322" h="334" extrusionOk="0">
                  <a:moveTo>
                    <a:pt x="167" y="0"/>
                  </a:moveTo>
                  <a:cubicBezTo>
                    <a:pt x="72" y="0"/>
                    <a:pt x="0" y="83"/>
                    <a:pt x="0" y="167"/>
                  </a:cubicBezTo>
                  <a:cubicBezTo>
                    <a:pt x="0" y="262"/>
                    <a:pt x="72" y="334"/>
                    <a:pt x="167" y="334"/>
                  </a:cubicBezTo>
                  <a:cubicBezTo>
                    <a:pt x="250" y="334"/>
                    <a:pt x="322" y="262"/>
                    <a:pt x="322" y="167"/>
                  </a:cubicBez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3" name="Google Shape;12423;p69"/>
          <p:cNvGrpSpPr/>
          <p:nvPr/>
        </p:nvGrpSpPr>
        <p:grpSpPr>
          <a:xfrm>
            <a:off x="854332" y="2447736"/>
            <a:ext cx="376358" cy="330109"/>
            <a:chOff x="854332" y="2447736"/>
            <a:chExt cx="376358" cy="330109"/>
          </a:xfrm>
          <a:solidFill>
            <a:schemeClr val="accent1"/>
          </a:solidFill>
        </p:grpSpPr>
        <p:sp>
          <p:nvSpPr>
            <p:cNvPr id="12424" name="Google Shape;12424;p69"/>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69"/>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69"/>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69"/>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69"/>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69"/>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69"/>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69"/>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2" name="Google Shape;12432;p69"/>
          <p:cNvGrpSpPr/>
          <p:nvPr/>
        </p:nvGrpSpPr>
        <p:grpSpPr>
          <a:xfrm>
            <a:off x="4206763" y="2450951"/>
            <a:ext cx="322151" cy="322374"/>
            <a:chOff x="4206763" y="2450951"/>
            <a:chExt cx="322151" cy="322374"/>
          </a:xfrm>
          <a:solidFill>
            <a:schemeClr val="accent1"/>
          </a:solidFill>
        </p:grpSpPr>
        <p:sp>
          <p:nvSpPr>
            <p:cNvPr id="12433" name="Google Shape;12433;p69"/>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69"/>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5" name="Google Shape;12435;p69"/>
          <p:cNvGrpSpPr/>
          <p:nvPr/>
        </p:nvGrpSpPr>
        <p:grpSpPr>
          <a:xfrm>
            <a:off x="7528096" y="2450059"/>
            <a:ext cx="327976" cy="324316"/>
            <a:chOff x="7528096" y="2450059"/>
            <a:chExt cx="327976" cy="324316"/>
          </a:xfrm>
          <a:solidFill>
            <a:schemeClr val="accent1"/>
          </a:solidFill>
        </p:grpSpPr>
        <p:sp>
          <p:nvSpPr>
            <p:cNvPr id="12436" name="Google Shape;12436;p69"/>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69"/>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69"/>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69"/>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69"/>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1" name="Google Shape;12441;p69"/>
          <p:cNvGrpSpPr/>
          <p:nvPr/>
        </p:nvGrpSpPr>
        <p:grpSpPr>
          <a:xfrm>
            <a:off x="7077129" y="2512542"/>
            <a:ext cx="282364" cy="198619"/>
            <a:chOff x="7077129" y="2512542"/>
            <a:chExt cx="282364" cy="198619"/>
          </a:xfrm>
          <a:solidFill>
            <a:schemeClr val="accent1"/>
          </a:solidFill>
        </p:grpSpPr>
        <p:sp>
          <p:nvSpPr>
            <p:cNvPr id="12442" name="Google Shape;12442;p69"/>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69"/>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69"/>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69"/>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69"/>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69"/>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8" name="Google Shape;12448;p69"/>
          <p:cNvGrpSpPr/>
          <p:nvPr/>
        </p:nvGrpSpPr>
        <p:grpSpPr>
          <a:xfrm>
            <a:off x="3725461" y="2444712"/>
            <a:ext cx="334279" cy="334661"/>
            <a:chOff x="3725461" y="2444712"/>
            <a:chExt cx="334279" cy="334661"/>
          </a:xfrm>
          <a:solidFill>
            <a:schemeClr val="accent1"/>
          </a:solidFill>
        </p:grpSpPr>
        <p:sp>
          <p:nvSpPr>
            <p:cNvPr id="12449" name="Google Shape;12449;p69"/>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69"/>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69"/>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69"/>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69"/>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69"/>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69"/>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6" name="Google Shape;12456;p69"/>
          <p:cNvGrpSpPr/>
          <p:nvPr/>
        </p:nvGrpSpPr>
        <p:grpSpPr>
          <a:xfrm>
            <a:off x="6577238" y="2457221"/>
            <a:ext cx="332019" cy="310788"/>
            <a:chOff x="6577238" y="2457221"/>
            <a:chExt cx="332019" cy="310788"/>
          </a:xfrm>
          <a:solidFill>
            <a:schemeClr val="accent1"/>
          </a:solidFill>
        </p:grpSpPr>
        <p:sp>
          <p:nvSpPr>
            <p:cNvPr id="12457" name="Google Shape;12457;p69"/>
            <p:cNvSpPr/>
            <p:nvPr/>
          </p:nvSpPr>
          <p:spPr>
            <a:xfrm>
              <a:off x="6577238" y="2457221"/>
              <a:ext cx="332019" cy="310788"/>
            </a:xfrm>
            <a:custGeom>
              <a:avLst/>
              <a:gdLst/>
              <a:ahLst/>
              <a:cxnLst/>
              <a:rect l="l" t="t" r="r" b="b"/>
              <a:pathLst>
                <a:path w="10431" h="9764" extrusionOk="0">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69"/>
            <p:cNvSpPr/>
            <p:nvPr/>
          </p:nvSpPr>
          <p:spPr>
            <a:xfrm>
              <a:off x="6723529" y="2512542"/>
              <a:ext cx="38705" cy="39055"/>
            </a:xfrm>
            <a:custGeom>
              <a:avLst/>
              <a:gdLst/>
              <a:ahLst/>
              <a:cxnLst/>
              <a:rect l="l" t="t" r="r" b="b"/>
              <a:pathLst>
                <a:path w="1216" h="1227" extrusionOk="0">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69"/>
            <p:cNvSpPr/>
            <p:nvPr/>
          </p:nvSpPr>
          <p:spPr>
            <a:xfrm>
              <a:off x="6662893" y="2597050"/>
              <a:ext cx="169813" cy="108031"/>
            </a:xfrm>
            <a:custGeom>
              <a:avLst/>
              <a:gdLst/>
              <a:ahLst/>
              <a:cxnLst/>
              <a:rect l="l" t="t" r="r" b="b"/>
              <a:pathLst>
                <a:path w="5335" h="3394" extrusionOk="0">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69"/>
            <p:cNvSpPr/>
            <p:nvPr/>
          </p:nvSpPr>
          <p:spPr>
            <a:xfrm>
              <a:off x="6639402" y="2589188"/>
              <a:ext cx="32244" cy="31384"/>
            </a:xfrm>
            <a:custGeom>
              <a:avLst/>
              <a:gdLst/>
              <a:ahLst/>
              <a:cxnLst/>
              <a:rect l="l" t="t" r="r" b="b"/>
              <a:pathLst>
                <a:path w="1013" h="986" extrusionOk="0">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69"/>
            <p:cNvSpPr/>
            <p:nvPr/>
          </p:nvSpPr>
          <p:spPr>
            <a:xfrm>
              <a:off x="6820547" y="2673315"/>
              <a:ext cx="32244" cy="31034"/>
            </a:xfrm>
            <a:custGeom>
              <a:avLst/>
              <a:gdLst/>
              <a:ahLst/>
              <a:cxnLst/>
              <a:rect l="l" t="t" r="r" b="b"/>
              <a:pathLst>
                <a:path w="1013" h="975" extrusionOk="0">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69"/>
            <p:cNvSpPr/>
            <p:nvPr/>
          </p:nvSpPr>
          <p:spPr>
            <a:xfrm>
              <a:off x="6730341" y="2603607"/>
              <a:ext cx="32244" cy="31384"/>
            </a:xfrm>
            <a:custGeom>
              <a:avLst/>
              <a:gdLst/>
              <a:ahLst/>
              <a:cxnLst/>
              <a:rect l="l" t="t" r="r" b="b"/>
              <a:pathLst>
                <a:path w="1013" h="986" extrusionOk="0">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3" name="Google Shape;12463;p69"/>
          <p:cNvGrpSpPr/>
          <p:nvPr/>
        </p:nvGrpSpPr>
        <p:grpSpPr>
          <a:xfrm>
            <a:off x="2818561" y="2439778"/>
            <a:ext cx="247892" cy="346024"/>
            <a:chOff x="2818561" y="2439778"/>
            <a:chExt cx="247892" cy="346024"/>
          </a:xfrm>
          <a:solidFill>
            <a:schemeClr val="accent1"/>
          </a:solidFill>
        </p:grpSpPr>
        <p:sp>
          <p:nvSpPr>
            <p:cNvPr id="12464" name="Google Shape;12464;p69"/>
            <p:cNvSpPr/>
            <p:nvPr/>
          </p:nvSpPr>
          <p:spPr>
            <a:xfrm>
              <a:off x="2818561" y="2439778"/>
              <a:ext cx="247892" cy="346024"/>
            </a:xfrm>
            <a:custGeom>
              <a:avLst/>
              <a:gdLst/>
              <a:ahLst/>
              <a:cxnLst/>
              <a:rect l="l" t="t" r="r" b="b"/>
              <a:pathLst>
                <a:path w="7788" h="10871" extrusionOk="0">
                  <a:moveTo>
                    <a:pt x="5882" y="9716"/>
                  </a:moveTo>
                  <a:lnTo>
                    <a:pt x="5882" y="9966"/>
                  </a:lnTo>
                  <a:lnTo>
                    <a:pt x="5894" y="9966"/>
                  </a:lnTo>
                  <a:cubicBezTo>
                    <a:pt x="5894" y="10276"/>
                    <a:pt x="5644" y="10550"/>
                    <a:pt x="5323" y="10550"/>
                  </a:cubicBezTo>
                  <a:lnTo>
                    <a:pt x="894" y="10550"/>
                  </a:lnTo>
                  <a:cubicBezTo>
                    <a:pt x="584" y="10550"/>
                    <a:pt x="310" y="10299"/>
                    <a:pt x="310" y="9966"/>
                  </a:cubicBezTo>
                  <a:lnTo>
                    <a:pt x="310" y="9716"/>
                  </a:lnTo>
                  <a:close/>
                  <a:moveTo>
                    <a:pt x="894" y="1"/>
                  </a:moveTo>
                  <a:cubicBezTo>
                    <a:pt x="405" y="1"/>
                    <a:pt x="1" y="394"/>
                    <a:pt x="1" y="894"/>
                  </a:cubicBezTo>
                  <a:lnTo>
                    <a:pt x="1" y="7835"/>
                  </a:lnTo>
                  <a:cubicBezTo>
                    <a:pt x="1" y="7930"/>
                    <a:pt x="72" y="8002"/>
                    <a:pt x="167" y="8002"/>
                  </a:cubicBezTo>
                  <a:cubicBezTo>
                    <a:pt x="263" y="8002"/>
                    <a:pt x="334" y="7930"/>
                    <a:pt x="334" y="7835"/>
                  </a:cubicBezTo>
                  <a:lnTo>
                    <a:pt x="334" y="1346"/>
                  </a:lnTo>
                  <a:lnTo>
                    <a:pt x="3382" y="1346"/>
                  </a:lnTo>
                  <a:cubicBezTo>
                    <a:pt x="3477" y="1346"/>
                    <a:pt x="3549" y="1275"/>
                    <a:pt x="3549" y="1179"/>
                  </a:cubicBezTo>
                  <a:cubicBezTo>
                    <a:pt x="3549" y="1096"/>
                    <a:pt x="3477" y="1025"/>
                    <a:pt x="3382" y="1025"/>
                  </a:cubicBezTo>
                  <a:lnTo>
                    <a:pt x="334" y="1025"/>
                  </a:lnTo>
                  <a:lnTo>
                    <a:pt x="334" y="882"/>
                  </a:lnTo>
                  <a:cubicBezTo>
                    <a:pt x="334" y="572"/>
                    <a:pt x="584" y="310"/>
                    <a:pt x="906" y="310"/>
                  </a:cubicBezTo>
                  <a:lnTo>
                    <a:pt x="5335" y="310"/>
                  </a:lnTo>
                  <a:cubicBezTo>
                    <a:pt x="5644" y="310"/>
                    <a:pt x="5918" y="560"/>
                    <a:pt x="5918" y="882"/>
                  </a:cubicBezTo>
                  <a:lnTo>
                    <a:pt x="5918" y="1025"/>
                  </a:lnTo>
                  <a:lnTo>
                    <a:pt x="4073" y="1025"/>
                  </a:lnTo>
                  <a:cubicBezTo>
                    <a:pt x="3977" y="1025"/>
                    <a:pt x="3906" y="1096"/>
                    <a:pt x="3906" y="1179"/>
                  </a:cubicBezTo>
                  <a:cubicBezTo>
                    <a:pt x="3906" y="1275"/>
                    <a:pt x="3977" y="1346"/>
                    <a:pt x="4073" y="1346"/>
                  </a:cubicBezTo>
                  <a:lnTo>
                    <a:pt x="5894" y="1346"/>
                  </a:lnTo>
                  <a:lnTo>
                    <a:pt x="5894" y="3287"/>
                  </a:lnTo>
                  <a:cubicBezTo>
                    <a:pt x="5751" y="3251"/>
                    <a:pt x="5597" y="3239"/>
                    <a:pt x="5454" y="3239"/>
                  </a:cubicBezTo>
                  <a:cubicBezTo>
                    <a:pt x="4811" y="3239"/>
                    <a:pt x="4215" y="3501"/>
                    <a:pt x="3799" y="3930"/>
                  </a:cubicBezTo>
                  <a:lnTo>
                    <a:pt x="989" y="3930"/>
                  </a:lnTo>
                  <a:cubicBezTo>
                    <a:pt x="894" y="3930"/>
                    <a:pt x="822" y="4001"/>
                    <a:pt x="822" y="4084"/>
                  </a:cubicBezTo>
                  <a:cubicBezTo>
                    <a:pt x="822" y="4180"/>
                    <a:pt x="894" y="4251"/>
                    <a:pt x="989" y="4251"/>
                  </a:cubicBezTo>
                  <a:lnTo>
                    <a:pt x="3537" y="4251"/>
                  </a:lnTo>
                  <a:cubicBezTo>
                    <a:pt x="3477" y="4346"/>
                    <a:pt x="3418" y="4430"/>
                    <a:pt x="3370" y="4537"/>
                  </a:cubicBezTo>
                  <a:lnTo>
                    <a:pt x="1787" y="4537"/>
                  </a:lnTo>
                  <a:cubicBezTo>
                    <a:pt x="1703" y="4537"/>
                    <a:pt x="1620" y="4608"/>
                    <a:pt x="1620" y="4704"/>
                  </a:cubicBezTo>
                  <a:cubicBezTo>
                    <a:pt x="1620" y="4787"/>
                    <a:pt x="1703" y="4858"/>
                    <a:pt x="1787" y="4858"/>
                  </a:cubicBezTo>
                  <a:lnTo>
                    <a:pt x="3239" y="4858"/>
                  </a:lnTo>
                  <a:cubicBezTo>
                    <a:pt x="3156" y="5085"/>
                    <a:pt x="3132" y="5323"/>
                    <a:pt x="3132" y="5573"/>
                  </a:cubicBezTo>
                  <a:lnTo>
                    <a:pt x="3132" y="5739"/>
                  </a:lnTo>
                  <a:lnTo>
                    <a:pt x="1418" y="5739"/>
                  </a:lnTo>
                  <a:cubicBezTo>
                    <a:pt x="1322" y="5739"/>
                    <a:pt x="1251" y="5811"/>
                    <a:pt x="1251" y="5906"/>
                  </a:cubicBezTo>
                  <a:cubicBezTo>
                    <a:pt x="1251" y="5989"/>
                    <a:pt x="1322" y="6073"/>
                    <a:pt x="1418" y="6073"/>
                  </a:cubicBezTo>
                  <a:lnTo>
                    <a:pt x="3180" y="6073"/>
                  </a:lnTo>
                  <a:cubicBezTo>
                    <a:pt x="3192" y="6132"/>
                    <a:pt x="3203" y="6168"/>
                    <a:pt x="3215" y="6216"/>
                  </a:cubicBezTo>
                  <a:lnTo>
                    <a:pt x="2382" y="6216"/>
                  </a:lnTo>
                  <a:cubicBezTo>
                    <a:pt x="2299" y="6216"/>
                    <a:pt x="2215" y="6287"/>
                    <a:pt x="2215" y="6382"/>
                  </a:cubicBezTo>
                  <a:cubicBezTo>
                    <a:pt x="2215" y="6466"/>
                    <a:pt x="2299" y="6549"/>
                    <a:pt x="2382" y="6549"/>
                  </a:cubicBezTo>
                  <a:lnTo>
                    <a:pt x="3334" y="6549"/>
                  </a:lnTo>
                  <a:cubicBezTo>
                    <a:pt x="3704" y="7347"/>
                    <a:pt x="4513" y="7894"/>
                    <a:pt x="5454" y="7894"/>
                  </a:cubicBezTo>
                  <a:cubicBezTo>
                    <a:pt x="5597" y="7894"/>
                    <a:pt x="5751" y="7883"/>
                    <a:pt x="5894" y="7859"/>
                  </a:cubicBezTo>
                  <a:lnTo>
                    <a:pt x="5894" y="9407"/>
                  </a:lnTo>
                  <a:lnTo>
                    <a:pt x="334" y="9407"/>
                  </a:lnTo>
                  <a:lnTo>
                    <a:pt x="334" y="8514"/>
                  </a:lnTo>
                  <a:cubicBezTo>
                    <a:pt x="334" y="8418"/>
                    <a:pt x="263" y="8347"/>
                    <a:pt x="167" y="8347"/>
                  </a:cubicBezTo>
                  <a:cubicBezTo>
                    <a:pt x="72" y="8347"/>
                    <a:pt x="1" y="8418"/>
                    <a:pt x="1" y="8514"/>
                  </a:cubicBezTo>
                  <a:lnTo>
                    <a:pt x="1" y="9978"/>
                  </a:lnTo>
                  <a:cubicBezTo>
                    <a:pt x="1" y="10478"/>
                    <a:pt x="405" y="10871"/>
                    <a:pt x="894" y="10871"/>
                  </a:cubicBezTo>
                  <a:lnTo>
                    <a:pt x="5323" y="10871"/>
                  </a:lnTo>
                  <a:cubicBezTo>
                    <a:pt x="5811" y="10871"/>
                    <a:pt x="6216" y="10478"/>
                    <a:pt x="6216" y="9978"/>
                  </a:cubicBezTo>
                  <a:lnTo>
                    <a:pt x="6216" y="9561"/>
                  </a:lnTo>
                  <a:lnTo>
                    <a:pt x="6216" y="7763"/>
                  </a:lnTo>
                  <a:cubicBezTo>
                    <a:pt x="7121" y="7454"/>
                    <a:pt x="7775" y="6573"/>
                    <a:pt x="7775" y="5561"/>
                  </a:cubicBezTo>
                  <a:cubicBezTo>
                    <a:pt x="7787" y="5204"/>
                    <a:pt x="7716" y="4858"/>
                    <a:pt x="7549" y="4537"/>
                  </a:cubicBezTo>
                  <a:cubicBezTo>
                    <a:pt x="7515" y="4485"/>
                    <a:pt x="7462" y="4446"/>
                    <a:pt x="7399" y="4446"/>
                  </a:cubicBezTo>
                  <a:cubicBezTo>
                    <a:pt x="7375" y="4446"/>
                    <a:pt x="7350" y="4452"/>
                    <a:pt x="7323" y="4465"/>
                  </a:cubicBezTo>
                  <a:cubicBezTo>
                    <a:pt x="7252" y="4501"/>
                    <a:pt x="7204" y="4596"/>
                    <a:pt x="7252" y="4680"/>
                  </a:cubicBezTo>
                  <a:cubicBezTo>
                    <a:pt x="7383" y="4954"/>
                    <a:pt x="7442" y="5251"/>
                    <a:pt x="7442" y="5561"/>
                  </a:cubicBezTo>
                  <a:cubicBezTo>
                    <a:pt x="7442" y="6656"/>
                    <a:pt x="6549" y="7573"/>
                    <a:pt x="5430" y="7573"/>
                  </a:cubicBezTo>
                  <a:cubicBezTo>
                    <a:pt x="4335" y="7573"/>
                    <a:pt x="3430" y="6680"/>
                    <a:pt x="3430" y="5561"/>
                  </a:cubicBezTo>
                  <a:cubicBezTo>
                    <a:pt x="3430" y="4442"/>
                    <a:pt x="4323" y="3549"/>
                    <a:pt x="5430" y="3549"/>
                  </a:cubicBezTo>
                  <a:cubicBezTo>
                    <a:pt x="5990" y="3549"/>
                    <a:pt x="6525" y="3787"/>
                    <a:pt x="6906" y="4192"/>
                  </a:cubicBezTo>
                  <a:cubicBezTo>
                    <a:pt x="6939" y="4224"/>
                    <a:pt x="6986" y="4243"/>
                    <a:pt x="7032" y="4243"/>
                  </a:cubicBezTo>
                  <a:cubicBezTo>
                    <a:pt x="7069" y="4243"/>
                    <a:pt x="7106" y="4230"/>
                    <a:pt x="7133" y="4204"/>
                  </a:cubicBezTo>
                  <a:cubicBezTo>
                    <a:pt x="7192" y="4144"/>
                    <a:pt x="7204" y="4049"/>
                    <a:pt x="7144" y="3989"/>
                  </a:cubicBezTo>
                  <a:cubicBezTo>
                    <a:pt x="6882" y="3703"/>
                    <a:pt x="6561" y="3489"/>
                    <a:pt x="6216" y="3370"/>
                  </a:cubicBezTo>
                  <a:lnTo>
                    <a:pt x="6216" y="1191"/>
                  </a:lnTo>
                  <a:lnTo>
                    <a:pt x="6216" y="894"/>
                  </a:lnTo>
                  <a:cubicBezTo>
                    <a:pt x="6216" y="394"/>
                    <a:pt x="5811" y="1"/>
                    <a:pt x="5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69"/>
            <p:cNvSpPr/>
            <p:nvPr/>
          </p:nvSpPr>
          <p:spPr>
            <a:xfrm>
              <a:off x="2939833" y="2603066"/>
              <a:ext cx="11395" cy="18652"/>
            </a:xfrm>
            <a:custGeom>
              <a:avLst/>
              <a:gdLst/>
              <a:ahLst/>
              <a:cxnLst/>
              <a:rect l="l" t="t" r="r" b="b"/>
              <a:pathLst>
                <a:path w="358" h="586" extrusionOk="0">
                  <a:moveTo>
                    <a:pt x="203" y="1"/>
                  </a:moveTo>
                  <a:cubicBezTo>
                    <a:pt x="118" y="1"/>
                    <a:pt x="47" y="57"/>
                    <a:pt x="36" y="133"/>
                  </a:cubicBezTo>
                  <a:cubicBezTo>
                    <a:pt x="24" y="228"/>
                    <a:pt x="1" y="324"/>
                    <a:pt x="1" y="419"/>
                  </a:cubicBezTo>
                  <a:cubicBezTo>
                    <a:pt x="1" y="502"/>
                    <a:pt x="72" y="586"/>
                    <a:pt x="167" y="586"/>
                  </a:cubicBezTo>
                  <a:cubicBezTo>
                    <a:pt x="263" y="586"/>
                    <a:pt x="334" y="502"/>
                    <a:pt x="334" y="419"/>
                  </a:cubicBezTo>
                  <a:cubicBezTo>
                    <a:pt x="334" y="336"/>
                    <a:pt x="334" y="252"/>
                    <a:pt x="346" y="181"/>
                  </a:cubicBezTo>
                  <a:cubicBezTo>
                    <a:pt x="358" y="109"/>
                    <a:pt x="322" y="14"/>
                    <a:pt x="227" y="2"/>
                  </a:cubicBezTo>
                  <a:cubicBezTo>
                    <a:pt x="219" y="1"/>
                    <a:pt x="211"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69"/>
            <p:cNvSpPr/>
            <p:nvPr/>
          </p:nvSpPr>
          <p:spPr>
            <a:xfrm>
              <a:off x="2963706" y="2653103"/>
              <a:ext cx="19735" cy="14101"/>
            </a:xfrm>
            <a:custGeom>
              <a:avLst/>
              <a:gdLst/>
              <a:ahLst/>
              <a:cxnLst/>
              <a:rect l="l" t="t" r="r" b="b"/>
              <a:pathLst>
                <a:path w="620" h="443" extrusionOk="0">
                  <a:moveTo>
                    <a:pt x="178" y="1"/>
                  </a:moveTo>
                  <a:cubicBezTo>
                    <a:pt x="124" y="1"/>
                    <a:pt x="71" y="27"/>
                    <a:pt x="48" y="73"/>
                  </a:cubicBezTo>
                  <a:cubicBezTo>
                    <a:pt x="1" y="157"/>
                    <a:pt x="25" y="252"/>
                    <a:pt x="108" y="299"/>
                  </a:cubicBezTo>
                  <a:cubicBezTo>
                    <a:pt x="191" y="347"/>
                    <a:pt x="287" y="395"/>
                    <a:pt x="370" y="419"/>
                  </a:cubicBezTo>
                  <a:cubicBezTo>
                    <a:pt x="382" y="419"/>
                    <a:pt x="406" y="442"/>
                    <a:pt x="417" y="442"/>
                  </a:cubicBezTo>
                  <a:cubicBezTo>
                    <a:pt x="489" y="442"/>
                    <a:pt x="548" y="395"/>
                    <a:pt x="560" y="323"/>
                  </a:cubicBezTo>
                  <a:cubicBezTo>
                    <a:pt x="620" y="228"/>
                    <a:pt x="584" y="121"/>
                    <a:pt x="489" y="109"/>
                  </a:cubicBezTo>
                  <a:lnTo>
                    <a:pt x="263" y="26"/>
                  </a:lnTo>
                  <a:cubicBezTo>
                    <a:pt x="237" y="9"/>
                    <a:pt x="208"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69"/>
            <p:cNvSpPr/>
            <p:nvPr/>
          </p:nvSpPr>
          <p:spPr>
            <a:xfrm>
              <a:off x="2948555" y="2577443"/>
              <a:ext cx="17093" cy="16615"/>
            </a:xfrm>
            <a:custGeom>
              <a:avLst/>
              <a:gdLst/>
              <a:ahLst/>
              <a:cxnLst/>
              <a:rect l="l" t="t" r="r" b="b"/>
              <a:pathLst>
                <a:path w="537" h="522" extrusionOk="0">
                  <a:moveTo>
                    <a:pt x="364" y="1"/>
                  </a:moveTo>
                  <a:cubicBezTo>
                    <a:pt x="322" y="1"/>
                    <a:pt x="280" y="15"/>
                    <a:pt x="251" y="45"/>
                  </a:cubicBezTo>
                  <a:cubicBezTo>
                    <a:pt x="179" y="117"/>
                    <a:pt x="120" y="200"/>
                    <a:pt x="60" y="271"/>
                  </a:cubicBezTo>
                  <a:cubicBezTo>
                    <a:pt x="1" y="343"/>
                    <a:pt x="24" y="450"/>
                    <a:pt x="84" y="498"/>
                  </a:cubicBezTo>
                  <a:cubicBezTo>
                    <a:pt x="120" y="510"/>
                    <a:pt x="143" y="521"/>
                    <a:pt x="179" y="521"/>
                  </a:cubicBezTo>
                  <a:cubicBezTo>
                    <a:pt x="227" y="521"/>
                    <a:pt x="286" y="498"/>
                    <a:pt x="310" y="462"/>
                  </a:cubicBezTo>
                  <a:cubicBezTo>
                    <a:pt x="358" y="402"/>
                    <a:pt x="417" y="343"/>
                    <a:pt x="465" y="283"/>
                  </a:cubicBezTo>
                  <a:cubicBezTo>
                    <a:pt x="536" y="224"/>
                    <a:pt x="536" y="117"/>
                    <a:pt x="477" y="45"/>
                  </a:cubicBezTo>
                  <a:cubicBezTo>
                    <a:pt x="447" y="15"/>
                    <a:pt x="405"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69"/>
            <p:cNvSpPr/>
            <p:nvPr/>
          </p:nvSpPr>
          <p:spPr>
            <a:xfrm>
              <a:off x="2943621" y="2631299"/>
              <a:ext cx="16329" cy="17697"/>
            </a:xfrm>
            <a:custGeom>
              <a:avLst/>
              <a:gdLst/>
              <a:ahLst/>
              <a:cxnLst/>
              <a:rect l="l" t="t" r="r" b="b"/>
              <a:pathLst>
                <a:path w="513" h="556" extrusionOk="0">
                  <a:moveTo>
                    <a:pt x="196" y="1"/>
                  </a:moveTo>
                  <a:cubicBezTo>
                    <a:pt x="172" y="1"/>
                    <a:pt x="146" y="7"/>
                    <a:pt x="120" y="20"/>
                  </a:cubicBezTo>
                  <a:cubicBezTo>
                    <a:pt x="48" y="68"/>
                    <a:pt x="1" y="151"/>
                    <a:pt x="48" y="246"/>
                  </a:cubicBezTo>
                  <a:cubicBezTo>
                    <a:pt x="96" y="330"/>
                    <a:pt x="144" y="425"/>
                    <a:pt x="203" y="496"/>
                  </a:cubicBezTo>
                  <a:cubicBezTo>
                    <a:pt x="227" y="544"/>
                    <a:pt x="275" y="556"/>
                    <a:pt x="334" y="556"/>
                  </a:cubicBezTo>
                  <a:cubicBezTo>
                    <a:pt x="358" y="556"/>
                    <a:pt x="394" y="544"/>
                    <a:pt x="417" y="532"/>
                  </a:cubicBezTo>
                  <a:cubicBezTo>
                    <a:pt x="501" y="484"/>
                    <a:pt x="513" y="377"/>
                    <a:pt x="465" y="306"/>
                  </a:cubicBezTo>
                  <a:cubicBezTo>
                    <a:pt x="417" y="246"/>
                    <a:pt x="382" y="175"/>
                    <a:pt x="346" y="92"/>
                  </a:cubicBezTo>
                  <a:cubicBezTo>
                    <a:pt x="312" y="40"/>
                    <a:pt x="259"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69"/>
            <p:cNvSpPr/>
            <p:nvPr/>
          </p:nvSpPr>
          <p:spPr>
            <a:xfrm>
              <a:off x="3019408" y="2638907"/>
              <a:ext cx="16711" cy="16170"/>
            </a:xfrm>
            <a:custGeom>
              <a:avLst/>
              <a:gdLst/>
              <a:ahLst/>
              <a:cxnLst/>
              <a:rect l="l" t="t" r="r" b="b"/>
              <a:pathLst>
                <a:path w="525" h="508" extrusionOk="0">
                  <a:moveTo>
                    <a:pt x="346" y="1"/>
                  </a:moveTo>
                  <a:cubicBezTo>
                    <a:pt x="290" y="1"/>
                    <a:pt x="238" y="29"/>
                    <a:pt x="215" y="67"/>
                  </a:cubicBezTo>
                  <a:cubicBezTo>
                    <a:pt x="168" y="126"/>
                    <a:pt x="108" y="186"/>
                    <a:pt x="61" y="245"/>
                  </a:cubicBezTo>
                  <a:cubicBezTo>
                    <a:pt x="1" y="305"/>
                    <a:pt x="1" y="412"/>
                    <a:pt x="61" y="472"/>
                  </a:cubicBezTo>
                  <a:cubicBezTo>
                    <a:pt x="96" y="495"/>
                    <a:pt x="144" y="507"/>
                    <a:pt x="180" y="507"/>
                  </a:cubicBezTo>
                  <a:cubicBezTo>
                    <a:pt x="227" y="507"/>
                    <a:pt x="251" y="495"/>
                    <a:pt x="299" y="472"/>
                  </a:cubicBezTo>
                  <a:cubicBezTo>
                    <a:pt x="370" y="388"/>
                    <a:pt x="430" y="317"/>
                    <a:pt x="489" y="245"/>
                  </a:cubicBezTo>
                  <a:cubicBezTo>
                    <a:pt x="525" y="186"/>
                    <a:pt x="513" y="79"/>
                    <a:pt x="442" y="31"/>
                  </a:cubicBezTo>
                  <a:cubicBezTo>
                    <a:pt x="411" y="10"/>
                    <a:pt x="378"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69"/>
            <p:cNvSpPr/>
            <p:nvPr/>
          </p:nvSpPr>
          <p:spPr>
            <a:xfrm>
              <a:off x="3033063" y="2611087"/>
              <a:ext cx="12159" cy="18971"/>
            </a:xfrm>
            <a:custGeom>
              <a:avLst/>
              <a:gdLst/>
              <a:ahLst/>
              <a:cxnLst/>
              <a:rect l="l" t="t" r="r" b="b"/>
              <a:pathLst>
                <a:path w="382" h="596" extrusionOk="0">
                  <a:moveTo>
                    <a:pt x="203" y="0"/>
                  </a:moveTo>
                  <a:cubicBezTo>
                    <a:pt x="108" y="0"/>
                    <a:pt x="36" y="72"/>
                    <a:pt x="36" y="167"/>
                  </a:cubicBezTo>
                  <a:cubicBezTo>
                    <a:pt x="36" y="238"/>
                    <a:pt x="36" y="334"/>
                    <a:pt x="24" y="405"/>
                  </a:cubicBezTo>
                  <a:cubicBezTo>
                    <a:pt x="1" y="488"/>
                    <a:pt x="60" y="584"/>
                    <a:pt x="155" y="596"/>
                  </a:cubicBezTo>
                  <a:lnTo>
                    <a:pt x="179" y="596"/>
                  </a:lnTo>
                  <a:cubicBezTo>
                    <a:pt x="263" y="596"/>
                    <a:pt x="334" y="536"/>
                    <a:pt x="346" y="465"/>
                  </a:cubicBezTo>
                  <a:cubicBezTo>
                    <a:pt x="370" y="369"/>
                    <a:pt x="382" y="274"/>
                    <a:pt x="382" y="167"/>
                  </a:cubicBezTo>
                  <a:cubicBezTo>
                    <a:pt x="346" y="72"/>
                    <a:pt x="286"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69"/>
            <p:cNvSpPr/>
            <p:nvPr/>
          </p:nvSpPr>
          <p:spPr>
            <a:xfrm>
              <a:off x="3024342" y="2583363"/>
              <a:ext cx="15947" cy="17888"/>
            </a:xfrm>
            <a:custGeom>
              <a:avLst/>
              <a:gdLst/>
              <a:ahLst/>
              <a:cxnLst/>
              <a:rect l="l" t="t" r="r" b="b"/>
              <a:pathLst>
                <a:path w="501" h="562" extrusionOk="0">
                  <a:moveTo>
                    <a:pt x="187" y="1"/>
                  </a:moveTo>
                  <a:cubicBezTo>
                    <a:pt x="154" y="1"/>
                    <a:pt x="119" y="13"/>
                    <a:pt x="84" y="38"/>
                  </a:cubicBezTo>
                  <a:cubicBezTo>
                    <a:pt x="13" y="97"/>
                    <a:pt x="1" y="193"/>
                    <a:pt x="60" y="264"/>
                  </a:cubicBezTo>
                  <a:cubicBezTo>
                    <a:pt x="96" y="324"/>
                    <a:pt x="144" y="395"/>
                    <a:pt x="179" y="466"/>
                  </a:cubicBezTo>
                  <a:cubicBezTo>
                    <a:pt x="203" y="526"/>
                    <a:pt x="263" y="562"/>
                    <a:pt x="322" y="562"/>
                  </a:cubicBezTo>
                  <a:cubicBezTo>
                    <a:pt x="358" y="562"/>
                    <a:pt x="370" y="562"/>
                    <a:pt x="394" y="550"/>
                  </a:cubicBezTo>
                  <a:cubicBezTo>
                    <a:pt x="477" y="502"/>
                    <a:pt x="501" y="407"/>
                    <a:pt x="465" y="324"/>
                  </a:cubicBezTo>
                  <a:cubicBezTo>
                    <a:pt x="417" y="228"/>
                    <a:pt x="370" y="145"/>
                    <a:pt x="310" y="74"/>
                  </a:cubicBezTo>
                  <a:cubicBezTo>
                    <a:pt x="276" y="25"/>
                    <a:pt x="233"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69"/>
            <p:cNvSpPr/>
            <p:nvPr/>
          </p:nvSpPr>
          <p:spPr>
            <a:xfrm>
              <a:off x="2992894" y="2655808"/>
              <a:ext cx="19735" cy="12159"/>
            </a:xfrm>
            <a:custGeom>
              <a:avLst/>
              <a:gdLst/>
              <a:ahLst/>
              <a:cxnLst/>
              <a:rect l="l" t="t" r="r" b="b"/>
              <a:pathLst>
                <a:path w="620" h="382" extrusionOk="0">
                  <a:moveTo>
                    <a:pt x="437" y="0"/>
                  </a:moveTo>
                  <a:cubicBezTo>
                    <a:pt x="419" y="0"/>
                    <a:pt x="400" y="4"/>
                    <a:pt x="382" y="12"/>
                  </a:cubicBezTo>
                  <a:cubicBezTo>
                    <a:pt x="298" y="36"/>
                    <a:pt x="227" y="60"/>
                    <a:pt x="155" y="72"/>
                  </a:cubicBezTo>
                  <a:cubicBezTo>
                    <a:pt x="60" y="84"/>
                    <a:pt x="1" y="155"/>
                    <a:pt x="24" y="250"/>
                  </a:cubicBezTo>
                  <a:cubicBezTo>
                    <a:pt x="36" y="322"/>
                    <a:pt x="96" y="381"/>
                    <a:pt x="179" y="381"/>
                  </a:cubicBezTo>
                  <a:lnTo>
                    <a:pt x="203" y="381"/>
                  </a:lnTo>
                  <a:cubicBezTo>
                    <a:pt x="298" y="369"/>
                    <a:pt x="393" y="357"/>
                    <a:pt x="477" y="322"/>
                  </a:cubicBezTo>
                  <a:cubicBezTo>
                    <a:pt x="572" y="298"/>
                    <a:pt x="620" y="203"/>
                    <a:pt x="584" y="119"/>
                  </a:cubicBezTo>
                  <a:cubicBezTo>
                    <a:pt x="556" y="45"/>
                    <a:pt x="500" y="0"/>
                    <a:pt x="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69"/>
            <p:cNvSpPr/>
            <p:nvPr/>
          </p:nvSpPr>
          <p:spPr>
            <a:xfrm>
              <a:off x="3000469" y="2566366"/>
              <a:ext cx="20117" cy="13655"/>
            </a:xfrm>
            <a:custGeom>
              <a:avLst/>
              <a:gdLst/>
              <a:ahLst/>
              <a:cxnLst/>
              <a:rect l="l" t="t" r="r" b="b"/>
              <a:pathLst>
                <a:path w="632" h="429" extrusionOk="0">
                  <a:moveTo>
                    <a:pt x="181" y="0"/>
                  </a:moveTo>
                  <a:cubicBezTo>
                    <a:pt x="116" y="0"/>
                    <a:pt x="55" y="43"/>
                    <a:pt x="36" y="107"/>
                  </a:cubicBezTo>
                  <a:cubicBezTo>
                    <a:pt x="1" y="203"/>
                    <a:pt x="48" y="286"/>
                    <a:pt x="144" y="322"/>
                  </a:cubicBezTo>
                  <a:lnTo>
                    <a:pt x="358" y="405"/>
                  </a:lnTo>
                  <a:cubicBezTo>
                    <a:pt x="394" y="429"/>
                    <a:pt x="405" y="429"/>
                    <a:pt x="441" y="429"/>
                  </a:cubicBezTo>
                  <a:cubicBezTo>
                    <a:pt x="501" y="429"/>
                    <a:pt x="560" y="393"/>
                    <a:pt x="584" y="334"/>
                  </a:cubicBezTo>
                  <a:cubicBezTo>
                    <a:pt x="632" y="274"/>
                    <a:pt x="596" y="167"/>
                    <a:pt x="513" y="131"/>
                  </a:cubicBezTo>
                  <a:cubicBezTo>
                    <a:pt x="417" y="84"/>
                    <a:pt x="334" y="36"/>
                    <a:pt x="239" y="12"/>
                  </a:cubicBez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69"/>
            <p:cNvSpPr/>
            <p:nvPr/>
          </p:nvSpPr>
          <p:spPr>
            <a:xfrm>
              <a:off x="2972045" y="2565188"/>
              <a:ext cx="18971" cy="12191"/>
            </a:xfrm>
            <a:custGeom>
              <a:avLst/>
              <a:gdLst/>
              <a:ahLst/>
              <a:cxnLst/>
              <a:rect l="l" t="t" r="r" b="b"/>
              <a:pathLst>
                <a:path w="596" h="383" extrusionOk="0">
                  <a:moveTo>
                    <a:pt x="441" y="0"/>
                  </a:moveTo>
                  <a:cubicBezTo>
                    <a:pt x="434" y="0"/>
                    <a:pt x="426" y="1"/>
                    <a:pt x="417" y="2"/>
                  </a:cubicBezTo>
                  <a:cubicBezTo>
                    <a:pt x="310" y="13"/>
                    <a:pt x="227" y="25"/>
                    <a:pt x="144" y="61"/>
                  </a:cubicBezTo>
                  <a:cubicBezTo>
                    <a:pt x="48" y="85"/>
                    <a:pt x="1" y="180"/>
                    <a:pt x="36" y="264"/>
                  </a:cubicBezTo>
                  <a:cubicBezTo>
                    <a:pt x="60" y="347"/>
                    <a:pt x="120" y="383"/>
                    <a:pt x="179" y="383"/>
                  </a:cubicBezTo>
                  <a:cubicBezTo>
                    <a:pt x="203" y="383"/>
                    <a:pt x="215" y="383"/>
                    <a:pt x="227" y="371"/>
                  </a:cubicBezTo>
                  <a:cubicBezTo>
                    <a:pt x="298" y="347"/>
                    <a:pt x="370" y="323"/>
                    <a:pt x="453" y="311"/>
                  </a:cubicBezTo>
                  <a:cubicBezTo>
                    <a:pt x="536" y="299"/>
                    <a:pt x="596" y="228"/>
                    <a:pt x="596" y="133"/>
                  </a:cubicBezTo>
                  <a:cubicBezTo>
                    <a:pt x="585" y="56"/>
                    <a:pt x="524"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69"/>
            <p:cNvSpPr/>
            <p:nvPr/>
          </p:nvSpPr>
          <p:spPr>
            <a:xfrm>
              <a:off x="2976597" y="2586451"/>
              <a:ext cx="32244" cy="61814"/>
            </a:xfrm>
            <a:custGeom>
              <a:avLst/>
              <a:gdLst/>
              <a:ahLst/>
              <a:cxnLst/>
              <a:rect l="l" t="t" r="r" b="b"/>
              <a:pathLst>
                <a:path w="1013" h="1942" extrusionOk="0">
                  <a:moveTo>
                    <a:pt x="501" y="0"/>
                  </a:moveTo>
                  <a:cubicBezTo>
                    <a:pt x="417" y="0"/>
                    <a:pt x="334" y="72"/>
                    <a:pt x="334" y="167"/>
                  </a:cubicBezTo>
                  <a:lnTo>
                    <a:pt x="334" y="310"/>
                  </a:lnTo>
                  <a:cubicBezTo>
                    <a:pt x="143" y="346"/>
                    <a:pt x="1" y="524"/>
                    <a:pt x="1" y="715"/>
                  </a:cubicBezTo>
                  <a:cubicBezTo>
                    <a:pt x="1" y="941"/>
                    <a:pt x="179" y="1131"/>
                    <a:pt x="417" y="1131"/>
                  </a:cubicBezTo>
                  <a:lnTo>
                    <a:pt x="608" y="1131"/>
                  </a:lnTo>
                  <a:cubicBezTo>
                    <a:pt x="655" y="1131"/>
                    <a:pt x="691" y="1179"/>
                    <a:pt x="691" y="1227"/>
                  </a:cubicBezTo>
                  <a:cubicBezTo>
                    <a:pt x="691" y="1262"/>
                    <a:pt x="655" y="1310"/>
                    <a:pt x="608" y="1310"/>
                  </a:cubicBezTo>
                  <a:lnTo>
                    <a:pt x="322" y="1310"/>
                  </a:lnTo>
                  <a:cubicBezTo>
                    <a:pt x="310" y="1239"/>
                    <a:pt x="251" y="1179"/>
                    <a:pt x="155" y="1179"/>
                  </a:cubicBezTo>
                  <a:cubicBezTo>
                    <a:pt x="72" y="1179"/>
                    <a:pt x="1" y="1250"/>
                    <a:pt x="1" y="1346"/>
                  </a:cubicBezTo>
                  <a:cubicBezTo>
                    <a:pt x="1" y="1501"/>
                    <a:pt x="132" y="1643"/>
                    <a:pt x="298" y="1643"/>
                  </a:cubicBezTo>
                  <a:lnTo>
                    <a:pt x="334" y="1643"/>
                  </a:lnTo>
                  <a:lnTo>
                    <a:pt x="334" y="1774"/>
                  </a:lnTo>
                  <a:cubicBezTo>
                    <a:pt x="334" y="1858"/>
                    <a:pt x="405" y="1941"/>
                    <a:pt x="501" y="1941"/>
                  </a:cubicBezTo>
                  <a:cubicBezTo>
                    <a:pt x="596" y="1941"/>
                    <a:pt x="667" y="1858"/>
                    <a:pt x="667" y="1774"/>
                  </a:cubicBezTo>
                  <a:lnTo>
                    <a:pt x="667" y="1620"/>
                  </a:lnTo>
                  <a:cubicBezTo>
                    <a:pt x="858" y="1596"/>
                    <a:pt x="1001" y="1417"/>
                    <a:pt x="1001" y="1227"/>
                  </a:cubicBezTo>
                  <a:cubicBezTo>
                    <a:pt x="1001" y="1000"/>
                    <a:pt x="834" y="810"/>
                    <a:pt x="596" y="810"/>
                  </a:cubicBezTo>
                  <a:lnTo>
                    <a:pt x="393" y="810"/>
                  </a:lnTo>
                  <a:cubicBezTo>
                    <a:pt x="358" y="810"/>
                    <a:pt x="310" y="762"/>
                    <a:pt x="310" y="715"/>
                  </a:cubicBezTo>
                  <a:cubicBezTo>
                    <a:pt x="310" y="667"/>
                    <a:pt x="358" y="631"/>
                    <a:pt x="393" y="631"/>
                  </a:cubicBezTo>
                  <a:lnTo>
                    <a:pt x="679" y="631"/>
                  </a:lnTo>
                  <a:cubicBezTo>
                    <a:pt x="691" y="703"/>
                    <a:pt x="751" y="762"/>
                    <a:pt x="846" y="762"/>
                  </a:cubicBezTo>
                  <a:cubicBezTo>
                    <a:pt x="929" y="762"/>
                    <a:pt x="1013" y="679"/>
                    <a:pt x="1013" y="596"/>
                  </a:cubicBezTo>
                  <a:cubicBezTo>
                    <a:pt x="1013" y="429"/>
                    <a:pt x="870" y="298"/>
                    <a:pt x="715" y="298"/>
                  </a:cubicBezTo>
                  <a:lnTo>
                    <a:pt x="667" y="298"/>
                  </a:lnTo>
                  <a:lnTo>
                    <a:pt x="667" y="167"/>
                  </a:lnTo>
                  <a:cubicBezTo>
                    <a:pt x="667"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6" name="Google Shape;12476;p69"/>
          <p:cNvGrpSpPr/>
          <p:nvPr/>
        </p:nvGrpSpPr>
        <p:grpSpPr>
          <a:xfrm>
            <a:off x="3207778" y="2474632"/>
            <a:ext cx="419933" cy="275170"/>
            <a:chOff x="3207778" y="2474632"/>
            <a:chExt cx="419933" cy="275170"/>
          </a:xfrm>
          <a:solidFill>
            <a:schemeClr val="accent1"/>
          </a:solidFill>
        </p:grpSpPr>
        <p:sp>
          <p:nvSpPr>
            <p:cNvPr id="12477" name="Google Shape;12477;p69"/>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69"/>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69"/>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69"/>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69"/>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69"/>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69"/>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69"/>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69"/>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69"/>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69"/>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69"/>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69"/>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69"/>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1" name="Google Shape;12491;p69"/>
          <p:cNvGrpSpPr/>
          <p:nvPr/>
        </p:nvGrpSpPr>
        <p:grpSpPr>
          <a:xfrm>
            <a:off x="6099375" y="2456075"/>
            <a:ext cx="337684" cy="314194"/>
            <a:chOff x="6099375" y="2456075"/>
            <a:chExt cx="337684" cy="314194"/>
          </a:xfrm>
          <a:solidFill>
            <a:schemeClr val="accent1"/>
          </a:solidFill>
        </p:grpSpPr>
        <p:sp>
          <p:nvSpPr>
            <p:cNvPr id="12492" name="Google Shape;12492;p69"/>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69"/>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4" name="Google Shape;12494;p69"/>
          <p:cNvGrpSpPr/>
          <p:nvPr/>
        </p:nvGrpSpPr>
        <p:grpSpPr>
          <a:xfrm>
            <a:off x="2312623" y="2468584"/>
            <a:ext cx="312698" cy="286534"/>
            <a:chOff x="2312623" y="2468584"/>
            <a:chExt cx="312698" cy="286534"/>
          </a:xfrm>
          <a:solidFill>
            <a:schemeClr val="accent1"/>
          </a:solidFill>
        </p:grpSpPr>
        <p:sp>
          <p:nvSpPr>
            <p:cNvPr id="12495" name="Google Shape;12495;p69"/>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69"/>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7" name="Google Shape;12497;p69"/>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8" name="Google Shape;12498;p69"/>
          <p:cNvGrpSpPr/>
          <p:nvPr/>
        </p:nvGrpSpPr>
        <p:grpSpPr>
          <a:xfrm>
            <a:off x="5618805" y="2440924"/>
            <a:ext cx="345292" cy="342618"/>
            <a:chOff x="5618805" y="2440924"/>
            <a:chExt cx="345292" cy="342618"/>
          </a:xfrm>
          <a:solidFill>
            <a:schemeClr val="accent1"/>
          </a:solidFill>
        </p:grpSpPr>
        <p:sp>
          <p:nvSpPr>
            <p:cNvPr id="12499" name="Google Shape;12499;p69"/>
            <p:cNvSpPr/>
            <p:nvPr/>
          </p:nvSpPr>
          <p:spPr>
            <a:xfrm>
              <a:off x="5742751" y="2440924"/>
              <a:ext cx="221346" cy="222110"/>
            </a:xfrm>
            <a:custGeom>
              <a:avLst/>
              <a:gdLst/>
              <a:ahLst/>
              <a:cxnLst/>
              <a:rect l="l" t="t" r="r" b="b"/>
              <a:pathLst>
                <a:path w="6954" h="6978" extrusionOk="0">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69"/>
            <p:cNvSpPr/>
            <p:nvPr/>
          </p:nvSpPr>
          <p:spPr>
            <a:xfrm>
              <a:off x="5810581" y="2523905"/>
              <a:ext cx="11395" cy="11395"/>
            </a:xfrm>
            <a:custGeom>
              <a:avLst/>
              <a:gdLst/>
              <a:ahLst/>
              <a:cxnLst/>
              <a:rect l="l" t="t" r="r" b="b"/>
              <a:pathLst>
                <a:path w="358" h="358" extrusionOk="0">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69"/>
            <p:cNvSpPr/>
            <p:nvPr/>
          </p:nvSpPr>
          <p:spPr>
            <a:xfrm>
              <a:off x="5884490" y="2523905"/>
              <a:ext cx="11395" cy="11395"/>
            </a:xfrm>
            <a:custGeom>
              <a:avLst/>
              <a:gdLst/>
              <a:ahLst/>
              <a:cxnLst/>
              <a:rect l="l" t="t" r="r" b="b"/>
              <a:pathLst>
                <a:path w="358" h="358" extrusionOk="0">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69"/>
            <p:cNvSpPr/>
            <p:nvPr/>
          </p:nvSpPr>
          <p:spPr>
            <a:xfrm>
              <a:off x="5847727" y="2523905"/>
              <a:ext cx="11395" cy="11395"/>
            </a:xfrm>
            <a:custGeom>
              <a:avLst/>
              <a:gdLst/>
              <a:ahLst/>
              <a:cxnLst/>
              <a:rect l="l" t="t" r="r" b="b"/>
              <a:pathLst>
                <a:path w="358" h="358" extrusionOk="0">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69"/>
            <p:cNvSpPr/>
            <p:nvPr/>
          </p:nvSpPr>
          <p:spPr>
            <a:xfrm>
              <a:off x="5618805" y="2516616"/>
              <a:ext cx="270269" cy="266926"/>
            </a:xfrm>
            <a:custGeom>
              <a:avLst/>
              <a:gdLst/>
              <a:ahLst/>
              <a:cxnLst/>
              <a:rect l="l" t="t" r="r" b="b"/>
              <a:pathLst>
                <a:path w="8491" h="8386" extrusionOk="0">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4" name="Google Shape;12504;p69"/>
          <p:cNvGrpSpPr/>
          <p:nvPr/>
        </p:nvGrpSpPr>
        <p:grpSpPr>
          <a:xfrm>
            <a:off x="4653179" y="2446590"/>
            <a:ext cx="377886" cy="331255"/>
            <a:chOff x="4653179" y="2446590"/>
            <a:chExt cx="377886" cy="331255"/>
          </a:xfrm>
          <a:solidFill>
            <a:schemeClr val="accent1"/>
          </a:solidFill>
        </p:grpSpPr>
        <p:sp>
          <p:nvSpPr>
            <p:cNvPr id="12505" name="Google Shape;12505;p69"/>
            <p:cNvSpPr/>
            <p:nvPr/>
          </p:nvSpPr>
          <p:spPr>
            <a:xfrm>
              <a:off x="4767639" y="2584541"/>
              <a:ext cx="145941" cy="109177"/>
            </a:xfrm>
            <a:custGeom>
              <a:avLst/>
              <a:gdLst/>
              <a:ahLst/>
              <a:cxnLst/>
              <a:rect l="l" t="t" r="r" b="b"/>
              <a:pathLst>
                <a:path w="4585" h="3430" extrusionOk="0">
                  <a:moveTo>
                    <a:pt x="2370" y="310"/>
                  </a:moveTo>
                  <a:cubicBezTo>
                    <a:pt x="2560" y="310"/>
                    <a:pt x="2739" y="429"/>
                    <a:pt x="2810" y="608"/>
                  </a:cubicBezTo>
                  <a:lnTo>
                    <a:pt x="1929" y="608"/>
                  </a:lnTo>
                  <a:cubicBezTo>
                    <a:pt x="1989" y="453"/>
                    <a:pt x="2156" y="310"/>
                    <a:pt x="2370" y="310"/>
                  </a:cubicBezTo>
                  <a:close/>
                  <a:moveTo>
                    <a:pt x="3049" y="965"/>
                  </a:moveTo>
                  <a:cubicBezTo>
                    <a:pt x="3168" y="965"/>
                    <a:pt x="3275" y="1072"/>
                    <a:pt x="3275" y="1191"/>
                  </a:cubicBezTo>
                  <a:lnTo>
                    <a:pt x="3275" y="2192"/>
                  </a:lnTo>
                  <a:cubicBezTo>
                    <a:pt x="3275" y="2323"/>
                    <a:pt x="3239" y="2442"/>
                    <a:pt x="3203" y="2561"/>
                  </a:cubicBezTo>
                  <a:cubicBezTo>
                    <a:pt x="3203" y="2561"/>
                    <a:pt x="3203" y="2573"/>
                    <a:pt x="3179" y="2573"/>
                  </a:cubicBezTo>
                  <a:cubicBezTo>
                    <a:pt x="3037" y="2870"/>
                    <a:pt x="2727" y="3085"/>
                    <a:pt x="2382" y="3085"/>
                  </a:cubicBezTo>
                  <a:cubicBezTo>
                    <a:pt x="1894" y="3085"/>
                    <a:pt x="1489" y="2680"/>
                    <a:pt x="1489" y="2192"/>
                  </a:cubicBezTo>
                  <a:lnTo>
                    <a:pt x="1453" y="1191"/>
                  </a:lnTo>
                  <a:cubicBezTo>
                    <a:pt x="1453" y="1072"/>
                    <a:pt x="1560" y="965"/>
                    <a:pt x="1679" y="965"/>
                  </a:cubicBezTo>
                  <a:close/>
                  <a:moveTo>
                    <a:pt x="2275" y="1"/>
                  </a:moveTo>
                  <a:cubicBezTo>
                    <a:pt x="1870" y="1"/>
                    <a:pt x="1548" y="298"/>
                    <a:pt x="1465" y="668"/>
                  </a:cubicBezTo>
                  <a:cubicBezTo>
                    <a:pt x="1286" y="715"/>
                    <a:pt x="1144" y="834"/>
                    <a:pt x="1072" y="1013"/>
                  </a:cubicBezTo>
                  <a:lnTo>
                    <a:pt x="751" y="1013"/>
                  </a:lnTo>
                  <a:cubicBezTo>
                    <a:pt x="715" y="1013"/>
                    <a:pt x="667" y="1025"/>
                    <a:pt x="620" y="1072"/>
                  </a:cubicBezTo>
                  <a:lnTo>
                    <a:pt x="72" y="1632"/>
                  </a:lnTo>
                  <a:cubicBezTo>
                    <a:pt x="12" y="1715"/>
                    <a:pt x="12" y="1811"/>
                    <a:pt x="72" y="1870"/>
                  </a:cubicBezTo>
                  <a:cubicBezTo>
                    <a:pt x="96" y="1906"/>
                    <a:pt x="143" y="1918"/>
                    <a:pt x="191" y="1918"/>
                  </a:cubicBezTo>
                  <a:cubicBezTo>
                    <a:pt x="239" y="1918"/>
                    <a:pt x="274" y="1906"/>
                    <a:pt x="310" y="1858"/>
                  </a:cubicBezTo>
                  <a:lnTo>
                    <a:pt x="798" y="1334"/>
                  </a:lnTo>
                  <a:lnTo>
                    <a:pt x="1013" y="1334"/>
                  </a:lnTo>
                  <a:lnTo>
                    <a:pt x="1013" y="1739"/>
                  </a:lnTo>
                  <a:lnTo>
                    <a:pt x="739" y="1739"/>
                  </a:lnTo>
                  <a:cubicBezTo>
                    <a:pt x="691" y="1739"/>
                    <a:pt x="655" y="1763"/>
                    <a:pt x="608" y="1799"/>
                  </a:cubicBezTo>
                  <a:lnTo>
                    <a:pt x="60" y="2370"/>
                  </a:lnTo>
                  <a:cubicBezTo>
                    <a:pt x="1" y="2442"/>
                    <a:pt x="1" y="2549"/>
                    <a:pt x="60" y="2608"/>
                  </a:cubicBezTo>
                  <a:cubicBezTo>
                    <a:pt x="84" y="2632"/>
                    <a:pt x="131" y="2656"/>
                    <a:pt x="179" y="2656"/>
                  </a:cubicBezTo>
                  <a:cubicBezTo>
                    <a:pt x="215" y="2656"/>
                    <a:pt x="262" y="2632"/>
                    <a:pt x="298" y="2596"/>
                  </a:cubicBezTo>
                  <a:lnTo>
                    <a:pt x="786" y="2072"/>
                  </a:lnTo>
                  <a:lnTo>
                    <a:pt x="989" y="2072"/>
                  </a:lnTo>
                  <a:lnTo>
                    <a:pt x="989" y="2192"/>
                  </a:lnTo>
                  <a:cubicBezTo>
                    <a:pt x="989" y="2275"/>
                    <a:pt x="1013" y="2382"/>
                    <a:pt x="1024" y="2477"/>
                  </a:cubicBezTo>
                  <a:lnTo>
                    <a:pt x="846" y="2477"/>
                  </a:lnTo>
                  <a:cubicBezTo>
                    <a:pt x="798" y="2477"/>
                    <a:pt x="763" y="2489"/>
                    <a:pt x="727" y="2525"/>
                  </a:cubicBezTo>
                  <a:lnTo>
                    <a:pt x="179" y="3096"/>
                  </a:lnTo>
                  <a:cubicBezTo>
                    <a:pt x="120" y="3168"/>
                    <a:pt x="120" y="3275"/>
                    <a:pt x="179" y="3335"/>
                  </a:cubicBezTo>
                  <a:cubicBezTo>
                    <a:pt x="203" y="3370"/>
                    <a:pt x="251" y="3382"/>
                    <a:pt x="298" y="3382"/>
                  </a:cubicBezTo>
                  <a:cubicBezTo>
                    <a:pt x="334" y="3382"/>
                    <a:pt x="382" y="3370"/>
                    <a:pt x="417" y="3323"/>
                  </a:cubicBezTo>
                  <a:lnTo>
                    <a:pt x="905" y="2799"/>
                  </a:lnTo>
                  <a:lnTo>
                    <a:pt x="1274" y="2799"/>
                  </a:lnTo>
                  <a:cubicBezTo>
                    <a:pt x="1501" y="3168"/>
                    <a:pt x="1906" y="3430"/>
                    <a:pt x="2346" y="3430"/>
                  </a:cubicBezTo>
                  <a:cubicBezTo>
                    <a:pt x="2810" y="3430"/>
                    <a:pt x="3215" y="3168"/>
                    <a:pt x="3418" y="2799"/>
                  </a:cubicBezTo>
                  <a:lnTo>
                    <a:pt x="3775" y="2799"/>
                  </a:lnTo>
                  <a:lnTo>
                    <a:pt x="4275" y="3323"/>
                  </a:lnTo>
                  <a:cubicBezTo>
                    <a:pt x="4299" y="3346"/>
                    <a:pt x="4346" y="3382"/>
                    <a:pt x="4382" y="3382"/>
                  </a:cubicBezTo>
                  <a:cubicBezTo>
                    <a:pt x="4430" y="3382"/>
                    <a:pt x="4477" y="3370"/>
                    <a:pt x="4501" y="3335"/>
                  </a:cubicBezTo>
                  <a:cubicBezTo>
                    <a:pt x="4584" y="3275"/>
                    <a:pt x="4584" y="3156"/>
                    <a:pt x="4501" y="3096"/>
                  </a:cubicBezTo>
                  <a:lnTo>
                    <a:pt x="3953" y="2525"/>
                  </a:lnTo>
                  <a:cubicBezTo>
                    <a:pt x="3930" y="2501"/>
                    <a:pt x="3882" y="2477"/>
                    <a:pt x="3834" y="2477"/>
                  </a:cubicBezTo>
                  <a:lnTo>
                    <a:pt x="3537" y="2477"/>
                  </a:lnTo>
                  <a:cubicBezTo>
                    <a:pt x="3549" y="2382"/>
                    <a:pt x="3572" y="2299"/>
                    <a:pt x="3572" y="2192"/>
                  </a:cubicBezTo>
                  <a:lnTo>
                    <a:pt x="3572" y="2072"/>
                  </a:lnTo>
                  <a:lnTo>
                    <a:pt x="3763" y="2072"/>
                  </a:lnTo>
                  <a:lnTo>
                    <a:pt x="4251" y="2596"/>
                  </a:lnTo>
                  <a:cubicBezTo>
                    <a:pt x="4287" y="2620"/>
                    <a:pt x="4322" y="2656"/>
                    <a:pt x="4370" y="2656"/>
                  </a:cubicBezTo>
                  <a:cubicBezTo>
                    <a:pt x="4418" y="2656"/>
                    <a:pt x="4465" y="2632"/>
                    <a:pt x="4489" y="2608"/>
                  </a:cubicBezTo>
                  <a:cubicBezTo>
                    <a:pt x="4561" y="2549"/>
                    <a:pt x="4561" y="2430"/>
                    <a:pt x="4489" y="2370"/>
                  </a:cubicBezTo>
                  <a:lnTo>
                    <a:pt x="3941" y="1799"/>
                  </a:lnTo>
                  <a:cubicBezTo>
                    <a:pt x="3906" y="1775"/>
                    <a:pt x="3870" y="1739"/>
                    <a:pt x="3822" y="1739"/>
                  </a:cubicBezTo>
                  <a:lnTo>
                    <a:pt x="3549" y="1739"/>
                  </a:lnTo>
                  <a:lnTo>
                    <a:pt x="3549" y="1334"/>
                  </a:lnTo>
                  <a:lnTo>
                    <a:pt x="3751" y="1334"/>
                  </a:lnTo>
                  <a:lnTo>
                    <a:pt x="4239" y="1858"/>
                  </a:lnTo>
                  <a:cubicBezTo>
                    <a:pt x="4263" y="1894"/>
                    <a:pt x="4311" y="1918"/>
                    <a:pt x="4358" y="1918"/>
                  </a:cubicBezTo>
                  <a:cubicBezTo>
                    <a:pt x="4406" y="1918"/>
                    <a:pt x="4442" y="1906"/>
                    <a:pt x="4477" y="1870"/>
                  </a:cubicBezTo>
                  <a:cubicBezTo>
                    <a:pt x="4549" y="1811"/>
                    <a:pt x="4549" y="1691"/>
                    <a:pt x="4477" y="1632"/>
                  </a:cubicBezTo>
                  <a:lnTo>
                    <a:pt x="3930" y="1072"/>
                  </a:lnTo>
                  <a:cubicBezTo>
                    <a:pt x="3894" y="1037"/>
                    <a:pt x="3846" y="1013"/>
                    <a:pt x="3787" y="1013"/>
                  </a:cubicBezTo>
                  <a:lnTo>
                    <a:pt x="3477" y="1013"/>
                  </a:lnTo>
                  <a:cubicBezTo>
                    <a:pt x="3406" y="846"/>
                    <a:pt x="3251" y="715"/>
                    <a:pt x="3072" y="668"/>
                  </a:cubicBezTo>
                  <a:cubicBezTo>
                    <a:pt x="3001" y="287"/>
                    <a:pt x="2679"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6" name="Google Shape;12506;p69"/>
            <p:cNvSpPr/>
            <p:nvPr/>
          </p:nvSpPr>
          <p:spPr>
            <a:xfrm>
              <a:off x="4794918" y="2446590"/>
              <a:ext cx="96286" cy="53856"/>
            </a:xfrm>
            <a:custGeom>
              <a:avLst/>
              <a:gdLst/>
              <a:ahLst/>
              <a:cxnLst/>
              <a:rect l="l" t="t" r="r" b="b"/>
              <a:pathLst>
                <a:path w="3025" h="1692" extrusionOk="0">
                  <a:moveTo>
                    <a:pt x="1525" y="1"/>
                  </a:moveTo>
                  <a:cubicBezTo>
                    <a:pt x="691" y="1"/>
                    <a:pt x="25" y="680"/>
                    <a:pt x="25" y="1513"/>
                  </a:cubicBezTo>
                  <a:cubicBezTo>
                    <a:pt x="1" y="1596"/>
                    <a:pt x="84" y="1692"/>
                    <a:pt x="167" y="1692"/>
                  </a:cubicBezTo>
                  <a:cubicBezTo>
                    <a:pt x="263" y="1692"/>
                    <a:pt x="346" y="1608"/>
                    <a:pt x="346" y="1513"/>
                  </a:cubicBezTo>
                  <a:cubicBezTo>
                    <a:pt x="346" y="870"/>
                    <a:pt x="870" y="346"/>
                    <a:pt x="1513" y="346"/>
                  </a:cubicBezTo>
                  <a:cubicBezTo>
                    <a:pt x="2144" y="346"/>
                    <a:pt x="2668" y="870"/>
                    <a:pt x="2668" y="1513"/>
                  </a:cubicBezTo>
                  <a:cubicBezTo>
                    <a:pt x="2668" y="1596"/>
                    <a:pt x="2739" y="1692"/>
                    <a:pt x="2846" y="1692"/>
                  </a:cubicBezTo>
                  <a:cubicBezTo>
                    <a:pt x="2954" y="1692"/>
                    <a:pt x="3025" y="1608"/>
                    <a:pt x="3025" y="1513"/>
                  </a:cubicBezTo>
                  <a:cubicBezTo>
                    <a:pt x="3025" y="680"/>
                    <a:pt x="2358"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7" name="Google Shape;12507;p69"/>
            <p:cNvSpPr/>
            <p:nvPr/>
          </p:nvSpPr>
          <p:spPr>
            <a:xfrm>
              <a:off x="4816530" y="2465179"/>
              <a:ext cx="53856" cy="32244"/>
            </a:xfrm>
            <a:custGeom>
              <a:avLst/>
              <a:gdLst/>
              <a:ahLst/>
              <a:cxnLst/>
              <a:rect l="l" t="t" r="r" b="b"/>
              <a:pathLst>
                <a:path w="1692" h="1013" extrusionOk="0">
                  <a:moveTo>
                    <a:pt x="834" y="0"/>
                  </a:moveTo>
                  <a:cubicBezTo>
                    <a:pt x="370" y="0"/>
                    <a:pt x="0" y="369"/>
                    <a:pt x="0" y="834"/>
                  </a:cubicBezTo>
                  <a:cubicBezTo>
                    <a:pt x="0" y="929"/>
                    <a:pt x="72" y="1012"/>
                    <a:pt x="179" y="1012"/>
                  </a:cubicBezTo>
                  <a:cubicBezTo>
                    <a:pt x="274" y="1012"/>
                    <a:pt x="358" y="941"/>
                    <a:pt x="358" y="834"/>
                  </a:cubicBezTo>
                  <a:cubicBezTo>
                    <a:pt x="358" y="572"/>
                    <a:pt x="572" y="346"/>
                    <a:pt x="846" y="346"/>
                  </a:cubicBezTo>
                  <a:cubicBezTo>
                    <a:pt x="1108" y="346"/>
                    <a:pt x="1334" y="572"/>
                    <a:pt x="1334" y="834"/>
                  </a:cubicBezTo>
                  <a:cubicBezTo>
                    <a:pt x="1334" y="929"/>
                    <a:pt x="1405" y="1012"/>
                    <a:pt x="1513" y="1012"/>
                  </a:cubicBezTo>
                  <a:cubicBezTo>
                    <a:pt x="1620" y="1012"/>
                    <a:pt x="1691" y="941"/>
                    <a:pt x="1691"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69"/>
            <p:cNvSpPr/>
            <p:nvPr/>
          </p:nvSpPr>
          <p:spPr>
            <a:xfrm>
              <a:off x="4653179" y="2522409"/>
              <a:ext cx="377886" cy="255436"/>
            </a:xfrm>
            <a:custGeom>
              <a:avLst/>
              <a:gdLst/>
              <a:ahLst/>
              <a:cxnLst/>
              <a:rect l="l" t="t" r="r" b="b"/>
              <a:pathLst>
                <a:path w="11872" h="8025" extrusionOk="0">
                  <a:moveTo>
                    <a:pt x="11526" y="6822"/>
                  </a:moveTo>
                  <a:lnTo>
                    <a:pt x="11526" y="7025"/>
                  </a:lnTo>
                  <a:cubicBezTo>
                    <a:pt x="11526" y="7382"/>
                    <a:pt x="11228" y="7680"/>
                    <a:pt x="10871" y="7680"/>
                  </a:cubicBezTo>
                  <a:lnTo>
                    <a:pt x="1025" y="7680"/>
                  </a:lnTo>
                  <a:cubicBezTo>
                    <a:pt x="668" y="7680"/>
                    <a:pt x="370" y="7382"/>
                    <a:pt x="370" y="7025"/>
                  </a:cubicBezTo>
                  <a:lnTo>
                    <a:pt x="370" y="6822"/>
                  </a:lnTo>
                  <a:lnTo>
                    <a:pt x="4537" y="6822"/>
                  </a:lnTo>
                  <a:lnTo>
                    <a:pt x="4728" y="6953"/>
                  </a:lnTo>
                  <a:cubicBezTo>
                    <a:pt x="4751" y="6965"/>
                    <a:pt x="4787" y="6989"/>
                    <a:pt x="4835" y="6989"/>
                  </a:cubicBezTo>
                  <a:lnTo>
                    <a:pt x="7073" y="6989"/>
                  </a:lnTo>
                  <a:cubicBezTo>
                    <a:pt x="7109" y="6989"/>
                    <a:pt x="7156" y="6965"/>
                    <a:pt x="7180" y="6953"/>
                  </a:cubicBezTo>
                  <a:lnTo>
                    <a:pt x="7371" y="6822"/>
                  </a:lnTo>
                  <a:close/>
                  <a:moveTo>
                    <a:pt x="1537" y="0"/>
                  </a:moveTo>
                  <a:cubicBezTo>
                    <a:pt x="977" y="0"/>
                    <a:pt x="513" y="465"/>
                    <a:pt x="513" y="1036"/>
                  </a:cubicBezTo>
                  <a:lnTo>
                    <a:pt x="513" y="6477"/>
                  </a:lnTo>
                  <a:lnTo>
                    <a:pt x="179" y="6477"/>
                  </a:lnTo>
                  <a:cubicBezTo>
                    <a:pt x="96" y="6477"/>
                    <a:pt x="1" y="6549"/>
                    <a:pt x="1" y="6656"/>
                  </a:cubicBezTo>
                  <a:lnTo>
                    <a:pt x="1" y="7025"/>
                  </a:lnTo>
                  <a:cubicBezTo>
                    <a:pt x="1" y="7584"/>
                    <a:pt x="453" y="8025"/>
                    <a:pt x="1001" y="8025"/>
                  </a:cubicBezTo>
                  <a:lnTo>
                    <a:pt x="10859" y="8025"/>
                  </a:lnTo>
                  <a:cubicBezTo>
                    <a:pt x="11407" y="8025"/>
                    <a:pt x="11848" y="7584"/>
                    <a:pt x="11848" y="7025"/>
                  </a:cubicBezTo>
                  <a:lnTo>
                    <a:pt x="11848" y="6656"/>
                  </a:lnTo>
                  <a:cubicBezTo>
                    <a:pt x="11871" y="6549"/>
                    <a:pt x="11800" y="6477"/>
                    <a:pt x="11705" y="6477"/>
                  </a:cubicBezTo>
                  <a:lnTo>
                    <a:pt x="11371" y="6477"/>
                  </a:lnTo>
                  <a:lnTo>
                    <a:pt x="11371" y="1036"/>
                  </a:lnTo>
                  <a:cubicBezTo>
                    <a:pt x="11371" y="465"/>
                    <a:pt x="10919" y="0"/>
                    <a:pt x="10347" y="0"/>
                  </a:cubicBezTo>
                  <a:lnTo>
                    <a:pt x="9609" y="0"/>
                  </a:lnTo>
                  <a:cubicBezTo>
                    <a:pt x="9514" y="0"/>
                    <a:pt x="9431" y="84"/>
                    <a:pt x="9431" y="179"/>
                  </a:cubicBezTo>
                  <a:cubicBezTo>
                    <a:pt x="9431" y="274"/>
                    <a:pt x="9502" y="357"/>
                    <a:pt x="9609" y="357"/>
                  </a:cubicBezTo>
                  <a:lnTo>
                    <a:pt x="10347" y="357"/>
                  </a:lnTo>
                  <a:cubicBezTo>
                    <a:pt x="10716" y="357"/>
                    <a:pt x="11038" y="679"/>
                    <a:pt x="11038" y="1048"/>
                  </a:cubicBezTo>
                  <a:lnTo>
                    <a:pt x="11038" y="6489"/>
                  </a:lnTo>
                  <a:lnTo>
                    <a:pt x="10645" y="6489"/>
                  </a:lnTo>
                  <a:lnTo>
                    <a:pt x="10645" y="1048"/>
                  </a:lnTo>
                  <a:cubicBezTo>
                    <a:pt x="10645" y="881"/>
                    <a:pt x="10514" y="750"/>
                    <a:pt x="10347" y="750"/>
                  </a:cubicBezTo>
                  <a:lnTo>
                    <a:pt x="1572" y="750"/>
                  </a:lnTo>
                  <a:cubicBezTo>
                    <a:pt x="1406" y="750"/>
                    <a:pt x="1275" y="881"/>
                    <a:pt x="1275" y="1048"/>
                  </a:cubicBezTo>
                  <a:lnTo>
                    <a:pt x="1275" y="3298"/>
                  </a:lnTo>
                  <a:cubicBezTo>
                    <a:pt x="1275" y="3382"/>
                    <a:pt x="1346" y="3477"/>
                    <a:pt x="1453" y="3477"/>
                  </a:cubicBezTo>
                  <a:cubicBezTo>
                    <a:pt x="1537" y="3477"/>
                    <a:pt x="1632" y="3393"/>
                    <a:pt x="1632" y="3298"/>
                  </a:cubicBezTo>
                  <a:lnTo>
                    <a:pt x="1632" y="1096"/>
                  </a:lnTo>
                  <a:lnTo>
                    <a:pt x="10300" y="1096"/>
                  </a:lnTo>
                  <a:lnTo>
                    <a:pt x="10300" y="6489"/>
                  </a:lnTo>
                  <a:lnTo>
                    <a:pt x="7323" y="6489"/>
                  </a:lnTo>
                  <a:cubicBezTo>
                    <a:pt x="7299" y="6489"/>
                    <a:pt x="7252" y="6513"/>
                    <a:pt x="7228" y="6525"/>
                  </a:cubicBezTo>
                  <a:lnTo>
                    <a:pt x="7026" y="6656"/>
                  </a:lnTo>
                  <a:lnTo>
                    <a:pt x="4882" y="6656"/>
                  </a:lnTo>
                  <a:lnTo>
                    <a:pt x="4692" y="6525"/>
                  </a:lnTo>
                  <a:cubicBezTo>
                    <a:pt x="4668" y="6513"/>
                    <a:pt x="4632" y="6489"/>
                    <a:pt x="4585" y="6489"/>
                  </a:cubicBezTo>
                  <a:lnTo>
                    <a:pt x="1596" y="6489"/>
                  </a:lnTo>
                  <a:lnTo>
                    <a:pt x="1596" y="4155"/>
                  </a:lnTo>
                  <a:cubicBezTo>
                    <a:pt x="1596" y="4072"/>
                    <a:pt x="1525" y="3977"/>
                    <a:pt x="1418" y="3977"/>
                  </a:cubicBezTo>
                  <a:cubicBezTo>
                    <a:pt x="1311" y="3977"/>
                    <a:pt x="1239" y="4048"/>
                    <a:pt x="1239" y="4155"/>
                  </a:cubicBezTo>
                  <a:lnTo>
                    <a:pt x="1239" y="6489"/>
                  </a:lnTo>
                  <a:lnTo>
                    <a:pt x="858" y="6489"/>
                  </a:lnTo>
                  <a:lnTo>
                    <a:pt x="858" y="1048"/>
                  </a:lnTo>
                  <a:cubicBezTo>
                    <a:pt x="858" y="679"/>
                    <a:pt x="1168" y="357"/>
                    <a:pt x="1537" y="357"/>
                  </a:cubicBezTo>
                  <a:lnTo>
                    <a:pt x="8871" y="357"/>
                  </a:lnTo>
                  <a:cubicBezTo>
                    <a:pt x="8966" y="357"/>
                    <a:pt x="9050" y="286"/>
                    <a:pt x="9050" y="179"/>
                  </a:cubicBezTo>
                  <a:cubicBezTo>
                    <a:pt x="9050" y="95"/>
                    <a:pt x="8978" y="0"/>
                    <a:pt x="8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9" name="Google Shape;12509;p69"/>
          <p:cNvGrpSpPr/>
          <p:nvPr/>
        </p:nvGrpSpPr>
        <p:grpSpPr>
          <a:xfrm>
            <a:off x="5184517" y="2459481"/>
            <a:ext cx="252062" cy="305122"/>
            <a:chOff x="5184517" y="2459481"/>
            <a:chExt cx="252062" cy="305122"/>
          </a:xfrm>
          <a:solidFill>
            <a:schemeClr val="accent1"/>
          </a:solidFill>
        </p:grpSpPr>
        <p:sp>
          <p:nvSpPr>
            <p:cNvPr id="12510" name="Google Shape;12510;p69"/>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69"/>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69"/>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69"/>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69"/>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69"/>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6" name="Google Shape;12516;p69"/>
          <p:cNvSpPr/>
          <p:nvPr/>
        </p:nvSpPr>
        <p:spPr>
          <a:xfrm>
            <a:off x="1801020" y="1970604"/>
            <a:ext cx="354363" cy="354395"/>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7" name="Google Shape;12517;p69"/>
          <p:cNvGrpSpPr/>
          <p:nvPr/>
        </p:nvGrpSpPr>
        <p:grpSpPr>
          <a:xfrm>
            <a:off x="6155459" y="1969108"/>
            <a:ext cx="249770" cy="363849"/>
            <a:chOff x="6155459" y="1969108"/>
            <a:chExt cx="249770" cy="363849"/>
          </a:xfrm>
          <a:solidFill>
            <a:schemeClr val="accent1"/>
          </a:solidFill>
        </p:grpSpPr>
        <p:sp>
          <p:nvSpPr>
            <p:cNvPr id="12518" name="Google Shape;12518;p69"/>
            <p:cNvSpPr/>
            <p:nvPr/>
          </p:nvSpPr>
          <p:spPr>
            <a:xfrm>
              <a:off x="6195628" y="1969108"/>
              <a:ext cx="169813" cy="227012"/>
            </a:xfrm>
            <a:custGeom>
              <a:avLst/>
              <a:gdLst/>
              <a:ahLst/>
              <a:cxnLst/>
              <a:rect l="l" t="t" r="r" b="b"/>
              <a:pathLst>
                <a:path w="5335" h="7132" extrusionOk="0">
                  <a:moveTo>
                    <a:pt x="4120" y="333"/>
                  </a:moveTo>
                  <a:lnTo>
                    <a:pt x="4120" y="1750"/>
                  </a:lnTo>
                  <a:cubicBezTo>
                    <a:pt x="4120" y="1869"/>
                    <a:pt x="4084" y="1965"/>
                    <a:pt x="4036" y="2072"/>
                  </a:cubicBezTo>
                  <a:lnTo>
                    <a:pt x="3953" y="2238"/>
                  </a:lnTo>
                  <a:cubicBezTo>
                    <a:pt x="3941" y="2262"/>
                    <a:pt x="3941" y="2286"/>
                    <a:pt x="3941" y="2310"/>
                  </a:cubicBezTo>
                  <a:lnTo>
                    <a:pt x="3941" y="2667"/>
                  </a:lnTo>
                  <a:cubicBezTo>
                    <a:pt x="3941" y="3024"/>
                    <a:pt x="3786" y="3358"/>
                    <a:pt x="3536" y="3584"/>
                  </a:cubicBezTo>
                  <a:cubicBezTo>
                    <a:pt x="3292" y="3807"/>
                    <a:pt x="3011" y="3935"/>
                    <a:pt x="2699" y="3935"/>
                  </a:cubicBezTo>
                  <a:cubicBezTo>
                    <a:pt x="2661" y="3935"/>
                    <a:pt x="2623" y="3933"/>
                    <a:pt x="2584" y="3929"/>
                  </a:cubicBezTo>
                  <a:cubicBezTo>
                    <a:pt x="1917" y="3893"/>
                    <a:pt x="1405" y="3310"/>
                    <a:pt x="1405" y="2619"/>
                  </a:cubicBezTo>
                  <a:lnTo>
                    <a:pt x="1405" y="2310"/>
                  </a:lnTo>
                  <a:cubicBezTo>
                    <a:pt x="1405" y="2286"/>
                    <a:pt x="1405" y="2262"/>
                    <a:pt x="1393" y="2238"/>
                  </a:cubicBezTo>
                  <a:lnTo>
                    <a:pt x="1298" y="2072"/>
                  </a:lnTo>
                  <a:cubicBezTo>
                    <a:pt x="1262" y="1965"/>
                    <a:pt x="1227" y="1869"/>
                    <a:pt x="1227" y="1750"/>
                  </a:cubicBezTo>
                  <a:lnTo>
                    <a:pt x="1227" y="1238"/>
                  </a:lnTo>
                  <a:cubicBezTo>
                    <a:pt x="1227" y="738"/>
                    <a:pt x="1631" y="333"/>
                    <a:pt x="2131" y="333"/>
                  </a:cubicBezTo>
                  <a:close/>
                  <a:moveTo>
                    <a:pt x="3227" y="4155"/>
                  </a:moveTo>
                  <a:lnTo>
                    <a:pt x="3227" y="4346"/>
                  </a:lnTo>
                  <a:cubicBezTo>
                    <a:pt x="3227" y="4405"/>
                    <a:pt x="3239" y="4465"/>
                    <a:pt x="3251" y="4513"/>
                  </a:cubicBezTo>
                  <a:lnTo>
                    <a:pt x="2667" y="4965"/>
                  </a:lnTo>
                  <a:lnTo>
                    <a:pt x="2096" y="4524"/>
                  </a:lnTo>
                  <a:cubicBezTo>
                    <a:pt x="2108" y="4489"/>
                    <a:pt x="2120" y="4429"/>
                    <a:pt x="2120" y="4370"/>
                  </a:cubicBezTo>
                  <a:lnTo>
                    <a:pt x="2120" y="4155"/>
                  </a:lnTo>
                  <a:cubicBezTo>
                    <a:pt x="2251" y="4215"/>
                    <a:pt x="2405" y="4251"/>
                    <a:pt x="2572" y="4251"/>
                  </a:cubicBezTo>
                  <a:lnTo>
                    <a:pt x="2667" y="4251"/>
                  </a:lnTo>
                  <a:cubicBezTo>
                    <a:pt x="2870" y="4251"/>
                    <a:pt x="3048" y="4215"/>
                    <a:pt x="3227" y="4155"/>
                  </a:cubicBezTo>
                  <a:close/>
                  <a:moveTo>
                    <a:pt x="2131" y="0"/>
                  </a:moveTo>
                  <a:cubicBezTo>
                    <a:pt x="1453" y="0"/>
                    <a:pt x="905" y="560"/>
                    <a:pt x="905" y="1238"/>
                  </a:cubicBezTo>
                  <a:lnTo>
                    <a:pt x="905" y="1750"/>
                  </a:lnTo>
                  <a:cubicBezTo>
                    <a:pt x="905" y="1905"/>
                    <a:pt x="941" y="2072"/>
                    <a:pt x="1024" y="2215"/>
                  </a:cubicBezTo>
                  <a:lnTo>
                    <a:pt x="1084" y="2358"/>
                  </a:lnTo>
                  <a:lnTo>
                    <a:pt x="1084" y="2619"/>
                  </a:lnTo>
                  <a:cubicBezTo>
                    <a:pt x="1084" y="3191"/>
                    <a:pt x="1358" y="3703"/>
                    <a:pt x="1798" y="3989"/>
                  </a:cubicBezTo>
                  <a:lnTo>
                    <a:pt x="1798" y="4358"/>
                  </a:lnTo>
                  <a:cubicBezTo>
                    <a:pt x="1798" y="4453"/>
                    <a:pt x="1739" y="4524"/>
                    <a:pt x="1655" y="4536"/>
                  </a:cubicBezTo>
                  <a:lnTo>
                    <a:pt x="631" y="4858"/>
                  </a:lnTo>
                  <a:cubicBezTo>
                    <a:pt x="262" y="4977"/>
                    <a:pt x="0" y="5298"/>
                    <a:pt x="0" y="5703"/>
                  </a:cubicBezTo>
                  <a:lnTo>
                    <a:pt x="0" y="6965"/>
                  </a:lnTo>
                  <a:cubicBezTo>
                    <a:pt x="0" y="7060"/>
                    <a:pt x="84" y="7132"/>
                    <a:pt x="167" y="7132"/>
                  </a:cubicBezTo>
                  <a:cubicBezTo>
                    <a:pt x="262" y="7132"/>
                    <a:pt x="334" y="7060"/>
                    <a:pt x="334" y="6965"/>
                  </a:cubicBezTo>
                  <a:lnTo>
                    <a:pt x="334" y="5703"/>
                  </a:lnTo>
                  <a:cubicBezTo>
                    <a:pt x="334" y="5465"/>
                    <a:pt x="500" y="5239"/>
                    <a:pt x="715" y="5179"/>
                  </a:cubicBezTo>
                  <a:lnTo>
                    <a:pt x="1750" y="4870"/>
                  </a:lnTo>
                  <a:cubicBezTo>
                    <a:pt x="1810" y="4858"/>
                    <a:pt x="1846" y="4822"/>
                    <a:pt x="1893" y="4798"/>
                  </a:cubicBezTo>
                  <a:lnTo>
                    <a:pt x="2465" y="5227"/>
                  </a:lnTo>
                  <a:cubicBezTo>
                    <a:pt x="2524" y="5275"/>
                    <a:pt x="2596" y="5298"/>
                    <a:pt x="2667" y="5298"/>
                  </a:cubicBezTo>
                  <a:cubicBezTo>
                    <a:pt x="2739" y="5298"/>
                    <a:pt x="2822" y="5275"/>
                    <a:pt x="2882" y="5227"/>
                  </a:cubicBezTo>
                  <a:lnTo>
                    <a:pt x="3441" y="4798"/>
                  </a:lnTo>
                  <a:cubicBezTo>
                    <a:pt x="3489" y="4822"/>
                    <a:pt x="3536" y="4858"/>
                    <a:pt x="3596" y="4870"/>
                  </a:cubicBezTo>
                  <a:lnTo>
                    <a:pt x="4620" y="5179"/>
                  </a:lnTo>
                  <a:cubicBezTo>
                    <a:pt x="4858" y="5251"/>
                    <a:pt x="5001" y="5465"/>
                    <a:pt x="5001" y="5703"/>
                  </a:cubicBezTo>
                  <a:lnTo>
                    <a:pt x="5001" y="6965"/>
                  </a:lnTo>
                  <a:cubicBezTo>
                    <a:pt x="5001" y="7060"/>
                    <a:pt x="5084" y="7132"/>
                    <a:pt x="5168" y="7132"/>
                  </a:cubicBezTo>
                  <a:cubicBezTo>
                    <a:pt x="5263" y="7132"/>
                    <a:pt x="5334" y="7060"/>
                    <a:pt x="5334" y="6965"/>
                  </a:cubicBezTo>
                  <a:lnTo>
                    <a:pt x="5334" y="5703"/>
                  </a:lnTo>
                  <a:cubicBezTo>
                    <a:pt x="5334" y="5322"/>
                    <a:pt x="5084" y="4977"/>
                    <a:pt x="4715" y="4870"/>
                  </a:cubicBezTo>
                  <a:lnTo>
                    <a:pt x="3679" y="4560"/>
                  </a:lnTo>
                  <a:cubicBezTo>
                    <a:pt x="3608" y="4524"/>
                    <a:pt x="3548" y="4453"/>
                    <a:pt x="3548" y="4382"/>
                  </a:cubicBezTo>
                  <a:lnTo>
                    <a:pt x="3548" y="4012"/>
                  </a:lnTo>
                  <a:cubicBezTo>
                    <a:pt x="3620" y="3965"/>
                    <a:pt x="3703" y="3905"/>
                    <a:pt x="3763" y="3846"/>
                  </a:cubicBezTo>
                  <a:cubicBezTo>
                    <a:pt x="4084" y="3548"/>
                    <a:pt x="4263" y="3120"/>
                    <a:pt x="4263" y="2679"/>
                  </a:cubicBezTo>
                  <a:lnTo>
                    <a:pt x="4263" y="2369"/>
                  </a:lnTo>
                  <a:lnTo>
                    <a:pt x="4322" y="2238"/>
                  </a:lnTo>
                  <a:cubicBezTo>
                    <a:pt x="4394" y="2084"/>
                    <a:pt x="4441" y="1917"/>
                    <a:pt x="4441" y="1762"/>
                  </a:cubicBezTo>
                  <a:lnTo>
                    <a:pt x="4441" y="167"/>
                  </a:lnTo>
                  <a:cubicBezTo>
                    <a:pt x="4441" y="83"/>
                    <a:pt x="4370" y="0"/>
                    <a:pt x="4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9" name="Google Shape;12519;p69"/>
            <p:cNvSpPr/>
            <p:nvPr/>
          </p:nvSpPr>
          <p:spPr>
            <a:xfrm>
              <a:off x="6275585" y="2146083"/>
              <a:ext cx="10249" cy="50037"/>
            </a:xfrm>
            <a:custGeom>
              <a:avLst/>
              <a:gdLst/>
              <a:ahLst/>
              <a:cxnLst/>
              <a:rect l="l" t="t" r="r" b="b"/>
              <a:pathLst>
                <a:path w="322" h="1572" extrusionOk="0">
                  <a:moveTo>
                    <a:pt x="155" y="0"/>
                  </a:moveTo>
                  <a:cubicBezTo>
                    <a:pt x="72" y="0"/>
                    <a:pt x="0" y="72"/>
                    <a:pt x="0" y="155"/>
                  </a:cubicBezTo>
                  <a:lnTo>
                    <a:pt x="0" y="1405"/>
                  </a:lnTo>
                  <a:cubicBezTo>
                    <a:pt x="0" y="1500"/>
                    <a:pt x="72" y="1572"/>
                    <a:pt x="155" y="1572"/>
                  </a:cubicBezTo>
                  <a:cubicBezTo>
                    <a:pt x="251" y="1572"/>
                    <a:pt x="322" y="1500"/>
                    <a:pt x="322" y="1405"/>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69"/>
            <p:cNvSpPr/>
            <p:nvPr/>
          </p:nvSpPr>
          <p:spPr>
            <a:xfrm>
              <a:off x="6223671" y="2157446"/>
              <a:ext cx="10631" cy="38673"/>
            </a:xfrm>
            <a:custGeom>
              <a:avLst/>
              <a:gdLst/>
              <a:ahLst/>
              <a:cxnLst/>
              <a:rect l="l" t="t" r="r" b="b"/>
              <a:pathLst>
                <a:path w="334" h="1215" extrusionOk="0">
                  <a:moveTo>
                    <a:pt x="167" y="0"/>
                  </a:moveTo>
                  <a:cubicBezTo>
                    <a:pt x="84" y="0"/>
                    <a:pt x="0" y="72"/>
                    <a:pt x="0" y="155"/>
                  </a:cubicBezTo>
                  <a:lnTo>
                    <a:pt x="0" y="1048"/>
                  </a:lnTo>
                  <a:cubicBezTo>
                    <a:pt x="0" y="1143"/>
                    <a:pt x="84" y="1215"/>
                    <a:pt x="167" y="1215"/>
                  </a:cubicBezTo>
                  <a:cubicBezTo>
                    <a:pt x="250" y="1215"/>
                    <a:pt x="334" y="1143"/>
                    <a:pt x="334" y="104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69"/>
            <p:cNvSpPr/>
            <p:nvPr/>
          </p:nvSpPr>
          <p:spPr>
            <a:xfrm>
              <a:off x="6326736" y="2157446"/>
              <a:ext cx="10281" cy="38673"/>
            </a:xfrm>
            <a:custGeom>
              <a:avLst/>
              <a:gdLst/>
              <a:ahLst/>
              <a:cxnLst/>
              <a:rect l="l" t="t" r="r" b="b"/>
              <a:pathLst>
                <a:path w="323" h="1215" extrusionOk="0">
                  <a:moveTo>
                    <a:pt x="156" y="0"/>
                  </a:moveTo>
                  <a:cubicBezTo>
                    <a:pt x="72" y="0"/>
                    <a:pt x="1" y="72"/>
                    <a:pt x="1" y="155"/>
                  </a:cubicBezTo>
                  <a:lnTo>
                    <a:pt x="1" y="1048"/>
                  </a:lnTo>
                  <a:cubicBezTo>
                    <a:pt x="1" y="1143"/>
                    <a:pt x="72" y="1215"/>
                    <a:pt x="156" y="1215"/>
                  </a:cubicBezTo>
                  <a:cubicBezTo>
                    <a:pt x="251" y="1215"/>
                    <a:pt x="322" y="1143"/>
                    <a:pt x="322" y="1048"/>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69"/>
            <p:cNvSpPr/>
            <p:nvPr/>
          </p:nvSpPr>
          <p:spPr>
            <a:xfrm>
              <a:off x="6264222" y="2299949"/>
              <a:ext cx="33008" cy="33008"/>
            </a:xfrm>
            <a:custGeom>
              <a:avLst/>
              <a:gdLst/>
              <a:ahLst/>
              <a:cxnLst/>
              <a:rect l="l" t="t" r="r" b="b"/>
              <a:pathLst>
                <a:path w="1037" h="1037" extrusionOk="0">
                  <a:moveTo>
                    <a:pt x="512" y="322"/>
                  </a:moveTo>
                  <a:cubicBezTo>
                    <a:pt x="619" y="322"/>
                    <a:pt x="715" y="417"/>
                    <a:pt x="715" y="524"/>
                  </a:cubicBezTo>
                  <a:cubicBezTo>
                    <a:pt x="715" y="619"/>
                    <a:pt x="619" y="715"/>
                    <a:pt x="512" y="715"/>
                  </a:cubicBezTo>
                  <a:cubicBezTo>
                    <a:pt x="417" y="715"/>
                    <a:pt x="322" y="619"/>
                    <a:pt x="322" y="524"/>
                  </a:cubicBezTo>
                  <a:cubicBezTo>
                    <a:pt x="322" y="417"/>
                    <a:pt x="417" y="322"/>
                    <a:pt x="512" y="322"/>
                  </a:cubicBezTo>
                  <a:close/>
                  <a:moveTo>
                    <a:pt x="512" y="0"/>
                  </a:moveTo>
                  <a:cubicBezTo>
                    <a:pt x="238" y="0"/>
                    <a:pt x="0" y="238"/>
                    <a:pt x="0" y="524"/>
                  </a:cubicBezTo>
                  <a:cubicBezTo>
                    <a:pt x="0" y="798"/>
                    <a:pt x="238" y="1036"/>
                    <a:pt x="512" y="1036"/>
                  </a:cubicBezTo>
                  <a:cubicBezTo>
                    <a:pt x="798" y="1036"/>
                    <a:pt x="1036" y="798"/>
                    <a:pt x="1036" y="524"/>
                  </a:cubicBezTo>
                  <a:cubicBezTo>
                    <a:pt x="1036" y="238"/>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69"/>
            <p:cNvSpPr/>
            <p:nvPr/>
          </p:nvSpPr>
          <p:spPr>
            <a:xfrm>
              <a:off x="6155459" y="2299949"/>
              <a:ext cx="33358" cy="33008"/>
            </a:xfrm>
            <a:custGeom>
              <a:avLst/>
              <a:gdLst/>
              <a:ahLst/>
              <a:cxnLst/>
              <a:rect l="l" t="t" r="r" b="b"/>
              <a:pathLst>
                <a:path w="1048" h="1037" extrusionOk="0">
                  <a:moveTo>
                    <a:pt x="524" y="322"/>
                  </a:moveTo>
                  <a:cubicBezTo>
                    <a:pt x="631" y="322"/>
                    <a:pt x="715" y="417"/>
                    <a:pt x="715" y="524"/>
                  </a:cubicBezTo>
                  <a:cubicBezTo>
                    <a:pt x="715" y="619"/>
                    <a:pt x="631" y="715"/>
                    <a:pt x="524" y="715"/>
                  </a:cubicBezTo>
                  <a:cubicBezTo>
                    <a:pt x="417" y="715"/>
                    <a:pt x="334" y="619"/>
                    <a:pt x="334" y="524"/>
                  </a:cubicBezTo>
                  <a:cubicBezTo>
                    <a:pt x="334" y="417"/>
                    <a:pt x="417" y="322"/>
                    <a:pt x="524" y="322"/>
                  </a:cubicBezTo>
                  <a:close/>
                  <a:moveTo>
                    <a:pt x="524" y="0"/>
                  </a:moveTo>
                  <a:cubicBezTo>
                    <a:pt x="238" y="0"/>
                    <a:pt x="0" y="238"/>
                    <a:pt x="0" y="524"/>
                  </a:cubicBezTo>
                  <a:cubicBezTo>
                    <a:pt x="0" y="798"/>
                    <a:pt x="238" y="1036"/>
                    <a:pt x="524" y="1036"/>
                  </a:cubicBezTo>
                  <a:cubicBezTo>
                    <a:pt x="810" y="1036"/>
                    <a:pt x="1048" y="798"/>
                    <a:pt x="1048" y="524"/>
                  </a:cubicBezTo>
                  <a:cubicBezTo>
                    <a:pt x="1048" y="238"/>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69"/>
            <p:cNvSpPr/>
            <p:nvPr/>
          </p:nvSpPr>
          <p:spPr>
            <a:xfrm>
              <a:off x="6372221"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7" y="715"/>
                    <a:pt x="322" y="619"/>
                    <a:pt x="322" y="524"/>
                  </a:cubicBezTo>
                  <a:cubicBezTo>
                    <a:pt x="322" y="417"/>
                    <a:pt x="417" y="322"/>
                    <a:pt x="513" y="322"/>
                  </a:cubicBezTo>
                  <a:close/>
                  <a:moveTo>
                    <a:pt x="513" y="0"/>
                  </a:moveTo>
                  <a:cubicBezTo>
                    <a:pt x="239" y="0"/>
                    <a:pt x="1" y="238"/>
                    <a:pt x="1" y="524"/>
                  </a:cubicBezTo>
                  <a:cubicBezTo>
                    <a:pt x="1" y="798"/>
                    <a:pt x="239" y="1036"/>
                    <a:pt x="513" y="1036"/>
                  </a:cubicBezTo>
                  <a:cubicBezTo>
                    <a:pt x="798" y="1036"/>
                    <a:pt x="1036" y="798"/>
                    <a:pt x="1036" y="524"/>
                  </a:cubicBezTo>
                  <a:cubicBezTo>
                    <a:pt x="1036" y="238"/>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5" name="Google Shape;12525;p69"/>
            <p:cNvSpPr/>
            <p:nvPr/>
          </p:nvSpPr>
          <p:spPr>
            <a:xfrm>
              <a:off x="6185379" y="2208597"/>
              <a:ext cx="189134" cy="84763"/>
            </a:xfrm>
            <a:custGeom>
              <a:avLst/>
              <a:gdLst/>
              <a:ahLst/>
              <a:cxnLst/>
              <a:rect l="l" t="t" r="r" b="b"/>
              <a:pathLst>
                <a:path w="5942" h="2663" extrusionOk="0">
                  <a:moveTo>
                    <a:pt x="2977" y="1"/>
                  </a:moveTo>
                  <a:cubicBezTo>
                    <a:pt x="2894" y="1"/>
                    <a:pt x="2811" y="72"/>
                    <a:pt x="2811" y="156"/>
                  </a:cubicBezTo>
                  <a:lnTo>
                    <a:pt x="2811" y="715"/>
                  </a:lnTo>
                  <a:lnTo>
                    <a:pt x="1644" y="715"/>
                  </a:lnTo>
                  <a:cubicBezTo>
                    <a:pt x="1418" y="715"/>
                    <a:pt x="1191" y="810"/>
                    <a:pt x="1060" y="1013"/>
                  </a:cubicBezTo>
                  <a:lnTo>
                    <a:pt x="60" y="2394"/>
                  </a:lnTo>
                  <a:cubicBezTo>
                    <a:pt x="1" y="2465"/>
                    <a:pt x="25" y="2573"/>
                    <a:pt x="108" y="2632"/>
                  </a:cubicBezTo>
                  <a:cubicBezTo>
                    <a:pt x="133" y="2653"/>
                    <a:pt x="162" y="2662"/>
                    <a:pt x="193" y="2662"/>
                  </a:cubicBezTo>
                  <a:cubicBezTo>
                    <a:pt x="249" y="2662"/>
                    <a:pt x="307" y="2631"/>
                    <a:pt x="346" y="2584"/>
                  </a:cubicBezTo>
                  <a:lnTo>
                    <a:pt x="1334" y="1203"/>
                  </a:lnTo>
                  <a:cubicBezTo>
                    <a:pt x="1418" y="1096"/>
                    <a:pt x="1513" y="1049"/>
                    <a:pt x="1632" y="1049"/>
                  </a:cubicBezTo>
                  <a:lnTo>
                    <a:pt x="2811" y="1049"/>
                  </a:lnTo>
                  <a:lnTo>
                    <a:pt x="2811" y="2323"/>
                  </a:lnTo>
                  <a:cubicBezTo>
                    <a:pt x="2811" y="2406"/>
                    <a:pt x="2894" y="2477"/>
                    <a:pt x="2977" y="2477"/>
                  </a:cubicBezTo>
                  <a:cubicBezTo>
                    <a:pt x="3061" y="2477"/>
                    <a:pt x="3144" y="2406"/>
                    <a:pt x="3144" y="2323"/>
                  </a:cubicBezTo>
                  <a:lnTo>
                    <a:pt x="3144" y="1049"/>
                  </a:lnTo>
                  <a:lnTo>
                    <a:pt x="4323" y="1049"/>
                  </a:lnTo>
                  <a:cubicBezTo>
                    <a:pt x="4430" y="1049"/>
                    <a:pt x="4549" y="1108"/>
                    <a:pt x="4620" y="1203"/>
                  </a:cubicBezTo>
                  <a:lnTo>
                    <a:pt x="5609" y="2584"/>
                  </a:lnTo>
                  <a:cubicBezTo>
                    <a:pt x="5644" y="2632"/>
                    <a:pt x="5704" y="2656"/>
                    <a:pt x="5752" y="2656"/>
                  </a:cubicBezTo>
                  <a:cubicBezTo>
                    <a:pt x="5775" y="2656"/>
                    <a:pt x="5823" y="2644"/>
                    <a:pt x="5847" y="2632"/>
                  </a:cubicBezTo>
                  <a:cubicBezTo>
                    <a:pt x="5930" y="2573"/>
                    <a:pt x="5942" y="2465"/>
                    <a:pt x="5882" y="2394"/>
                  </a:cubicBezTo>
                  <a:lnTo>
                    <a:pt x="4882" y="1013"/>
                  </a:lnTo>
                  <a:cubicBezTo>
                    <a:pt x="4751" y="834"/>
                    <a:pt x="4537" y="715"/>
                    <a:pt x="4299" y="715"/>
                  </a:cubicBezTo>
                  <a:lnTo>
                    <a:pt x="3144" y="715"/>
                  </a:lnTo>
                  <a:lnTo>
                    <a:pt x="3144" y="156"/>
                  </a:lnTo>
                  <a:cubicBezTo>
                    <a:pt x="3144" y="72"/>
                    <a:pt x="3073"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69"/>
            <p:cNvSpPr/>
            <p:nvPr/>
          </p:nvSpPr>
          <p:spPr>
            <a:xfrm>
              <a:off x="6246397" y="2010773"/>
              <a:ext cx="69007" cy="25814"/>
            </a:xfrm>
            <a:custGeom>
              <a:avLst/>
              <a:gdLst/>
              <a:ahLst/>
              <a:cxnLst/>
              <a:rect l="l" t="t" r="r" b="b"/>
              <a:pathLst>
                <a:path w="2168" h="811" extrusionOk="0">
                  <a:moveTo>
                    <a:pt x="951" y="1"/>
                  </a:moveTo>
                  <a:cubicBezTo>
                    <a:pt x="505" y="1"/>
                    <a:pt x="146" y="113"/>
                    <a:pt x="120" y="120"/>
                  </a:cubicBezTo>
                  <a:cubicBezTo>
                    <a:pt x="48" y="156"/>
                    <a:pt x="1" y="215"/>
                    <a:pt x="1" y="287"/>
                  </a:cubicBezTo>
                  <a:lnTo>
                    <a:pt x="1" y="644"/>
                  </a:lnTo>
                  <a:cubicBezTo>
                    <a:pt x="1" y="739"/>
                    <a:pt x="84" y="810"/>
                    <a:pt x="167" y="810"/>
                  </a:cubicBezTo>
                  <a:cubicBezTo>
                    <a:pt x="263" y="810"/>
                    <a:pt x="334" y="739"/>
                    <a:pt x="334" y="644"/>
                  </a:cubicBezTo>
                  <a:lnTo>
                    <a:pt x="334" y="406"/>
                  </a:lnTo>
                  <a:cubicBezTo>
                    <a:pt x="467" y="372"/>
                    <a:pt x="695" y="329"/>
                    <a:pt x="951" y="329"/>
                  </a:cubicBezTo>
                  <a:cubicBezTo>
                    <a:pt x="1246" y="329"/>
                    <a:pt x="1578" y="387"/>
                    <a:pt x="1846" y="584"/>
                  </a:cubicBezTo>
                  <a:cubicBezTo>
                    <a:pt x="1882" y="610"/>
                    <a:pt x="1920" y="622"/>
                    <a:pt x="1957" y="622"/>
                  </a:cubicBezTo>
                  <a:cubicBezTo>
                    <a:pt x="2005" y="622"/>
                    <a:pt x="2050" y="601"/>
                    <a:pt x="2084" y="560"/>
                  </a:cubicBezTo>
                  <a:cubicBezTo>
                    <a:pt x="2168" y="501"/>
                    <a:pt x="2132" y="394"/>
                    <a:pt x="2072" y="334"/>
                  </a:cubicBezTo>
                  <a:cubicBezTo>
                    <a:pt x="1727" y="74"/>
                    <a:pt x="1311" y="1"/>
                    <a:pt x="9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7" name="Google Shape;12527;p69"/>
          <p:cNvGrpSpPr/>
          <p:nvPr/>
        </p:nvGrpSpPr>
        <p:grpSpPr>
          <a:xfrm>
            <a:off x="2280029" y="1970604"/>
            <a:ext cx="353631" cy="354395"/>
            <a:chOff x="2280029" y="1970604"/>
            <a:chExt cx="353631" cy="354395"/>
          </a:xfrm>
          <a:solidFill>
            <a:schemeClr val="accent1"/>
          </a:solidFill>
        </p:grpSpPr>
        <p:sp>
          <p:nvSpPr>
            <p:cNvPr id="12528" name="Google Shape;12528;p69"/>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69"/>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69"/>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69"/>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2" name="Google Shape;12532;p69"/>
          <p:cNvGrpSpPr/>
          <p:nvPr/>
        </p:nvGrpSpPr>
        <p:grpSpPr>
          <a:xfrm>
            <a:off x="8065100" y="2000174"/>
            <a:ext cx="255086" cy="301685"/>
            <a:chOff x="8065100" y="2000174"/>
            <a:chExt cx="255086" cy="301685"/>
          </a:xfrm>
          <a:solidFill>
            <a:schemeClr val="accent1"/>
          </a:solidFill>
        </p:grpSpPr>
        <p:sp>
          <p:nvSpPr>
            <p:cNvPr id="12533" name="Google Shape;12533;p69"/>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69"/>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69"/>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69"/>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7" name="Google Shape;12537;p69"/>
          <p:cNvGrpSpPr/>
          <p:nvPr/>
        </p:nvGrpSpPr>
        <p:grpSpPr>
          <a:xfrm>
            <a:off x="6633705" y="1969108"/>
            <a:ext cx="249420" cy="363849"/>
            <a:chOff x="6633705" y="1969108"/>
            <a:chExt cx="249420" cy="363849"/>
          </a:xfrm>
          <a:solidFill>
            <a:schemeClr val="accent1"/>
          </a:solidFill>
        </p:grpSpPr>
        <p:sp>
          <p:nvSpPr>
            <p:cNvPr id="12538" name="Google Shape;12538;p69"/>
            <p:cNvSpPr/>
            <p:nvPr/>
          </p:nvSpPr>
          <p:spPr>
            <a:xfrm>
              <a:off x="6678426" y="1969108"/>
              <a:ext cx="159214" cy="238407"/>
            </a:xfrm>
            <a:custGeom>
              <a:avLst/>
              <a:gdLst/>
              <a:ahLst/>
              <a:cxnLst/>
              <a:rect l="l" t="t" r="r" b="b"/>
              <a:pathLst>
                <a:path w="5002" h="7490" extrusionOk="0">
                  <a:moveTo>
                    <a:pt x="2525" y="333"/>
                  </a:moveTo>
                  <a:cubicBezTo>
                    <a:pt x="2906" y="333"/>
                    <a:pt x="3239" y="572"/>
                    <a:pt x="3251" y="857"/>
                  </a:cubicBezTo>
                  <a:cubicBezTo>
                    <a:pt x="3025" y="762"/>
                    <a:pt x="2775" y="714"/>
                    <a:pt x="2525" y="714"/>
                  </a:cubicBezTo>
                  <a:cubicBezTo>
                    <a:pt x="2263" y="714"/>
                    <a:pt x="2013" y="762"/>
                    <a:pt x="1787" y="857"/>
                  </a:cubicBezTo>
                  <a:cubicBezTo>
                    <a:pt x="1811" y="560"/>
                    <a:pt x="2120" y="333"/>
                    <a:pt x="2525" y="333"/>
                  </a:cubicBezTo>
                  <a:close/>
                  <a:moveTo>
                    <a:pt x="2525" y="1036"/>
                  </a:moveTo>
                  <a:cubicBezTo>
                    <a:pt x="3418" y="1036"/>
                    <a:pt x="4144" y="1762"/>
                    <a:pt x="4144" y="2655"/>
                  </a:cubicBezTo>
                  <a:cubicBezTo>
                    <a:pt x="4144" y="2786"/>
                    <a:pt x="4132" y="2905"/>
                    <a:pt x="4097" y="3036"/>
                  </a:cubicBezTo>
                  <a:cubicBezTo>
                    <a:pt x="4073" y="2905"/>
                    <a:pt x="3989" y="2786"/>
                    <a:pt x="3870" y="2679"/>
                  </a:cubicBezTo>
                  <a:cubicBezTo>
                    <a:pt x="3216" y="2107"/>
                    <a:pt x="2049" y="1953"/>
                    <a:pt x="2001" y="1941"/>
                  </a:cubicBezTo>
                  <a:cubicBezTo>
                    <a:pt x="1994" y="1940"/>
                    <a:pt x="1987" y="1939"/>
                    <a:pt x="1980" y="1939"/>
                  </a:cubicBezTo>
                  <a:cubicBezTo>
                    <a:pt x="1894" y="1939"/>
                    <a:pt x="1822" y="2006"/>
                    <a:pt x="1811" y="2084"/>
                  </a:cubicBezTo>
                  <a:cubicBezTo>
                    <a:pt x="1787" y="2179"/>
                    <a:pt x="1870" y="2262"/>
                    <a:pt x="1953" y="2286"/>
                  </a:cubicBezTo>
                  <a:cubicBezTo>
                    <a:pt x="1965" y="2286"/>
                    <a:pt x="3073" y="2429"/>
                    <a:pt x="3656" y="2941"/>
                  </a:cubicBezTo>
                  <a:cubicBezTo>
                    <a:pt x="3727" y="3012"/>
                    <a:pt x="3787" y="3120"/>
                    <a:pt x="3787" y="3215"/>
                  </a:cubicBezTo>
                  <a:lnTo>
                    <a:pt x="3787" y="3370"/>
                  </a:lnTo>
                  <a:cubicBezTo>
                    <a:pt x="3787" y="4084"/>
                    <a:pt x="3216" y="4644"/>
                    <a:pt x="2525" y="4644"/>
                  </a:cubicBezTo>
                  <a:cubicBezTo>
                    <a:pt x="1822" y="4644"/>
                    <a:pt x="1251" y="4084"/>
                    <a:pt x="1251" y="3381"/>
                  </a:cubicBezTo>
                  <a:cubicBezTo>
                    <a:pt x="1251" y="3334"/>
                    <a:pt x="1287" y="3274"/>
                    <a:pt x="1311" y="3250"/>
                  </a:cubicBezTo>
                  <a:cubicBezTo>
                    <a:pt x="1453" y="3143"/>
                    <a:pt x="1644" y="2977"/>
                    <a:pt x="1763" y="2727"/>
                  </a:cubicBezTo>
                  <a:cubicBezTo>
                    <a:pt x="1811" y="2643"/>
                    <a:pt x="1775" y="2548"/>
                    <a:pt x="1692" y="2500"/>
                  </a:cubicBezTo>
                  <a:cubicBezTo>
                    <a:pt x="1664" y="2490"/>
                    <a:pt x="1637" y="2485"/>
                    <a:pt x="1612" y="2485"/>
                  </a:cubicBezTo>
                  <a:cubicBezTo>
                    <a:pt x="1551" y="2485"/>
                    <a:pt x="1499" y="2516"/>
                    <a:pt x="1465" y="2584"/>
                  </a:cubicBezTo>
                  <a:cubicBezTo>
                    <a:pt x="1370" y="2762"/>
                    <a:pt x="1227" y="2893"/>
                    <a:pt x="1120" y="2965"/>
                  </a:cubicBezTo>
                  <a:cubicBezTo>
                    <a:pt x="1060" y="3012"/>
                    <a:pt x="1001" y="3072"/>
                    <a:pt x="977" y="3143"/>
                  </a:cubicBezTo>
                  <a:cubicBezTo>
                    <a:pt x="930" y="2977"/>
                    <a:pt x="894" y="2822"/>
                    <a:pt x="894" y="2655"/>
                  </a:cubicBezTo>
                  <a:cubicBezTo>
                    <a:pt x="894" y="1762"/>
                    <a:pt x="1632" y="1036"/>
                    <a:pt x="2525" y="1036"/>
                  </a:cubicBezTo>
                  <a:close/>
                  <a:moveTo>
                    <a:pt x="3061" y="4882"/>
                  </a:moveTo>
                  <a:lnTo>
                    <a:pt x="3061" y="5120"/>
                  </a:lnTo>
                  <a:cubicBezTo>
                    <a:pt x="3061" y="5167"/>
                    <a:pt x="3061" y="5215"/>
                    <a:pt x="3073" y="5263"/>
                  </a:cubicBezTo>
                  <a:lnTo>
                    <a:pt x="2525" y="5679"/>
                  </a:lnTo>
                  <a:lnTo>
                    <a:pt x="1942" y="5263"/>
                  </a:lnTo>
                  <a:cubicBezTo>
                    <a:pt x="1953" y="5215"/>
                    <a:pt x="1953" y="5167"/>
                    <a:pt x="1953" y="5120"/>
                  </a:cubicBezTo>
                  <a:lnTo>
                    <a:pt x="1953" y="4882"/>
                  </a:lnTo>
                  <a:cubicBezTo>
                    <a:pt x="2132" y="4941"/>
                    <a:pt x="2311" y="4989"/>
                    <a:pt x="2501" y="4989"/>
                  </a:cubicBezTo>
                  <a:cubicBezTo>
                    <a:pt x="2704" y="4989"/>
                    <a:pt x="2882" y="4965"/>
                    <a:pt x="3061" y="4882"/>
                  </a:cubicBezTo>
                  <a:close/>
                  <a:moveTo>
                    <a:pt x="2525" y="5679"/>
                  </a:moveTo>
                  <a:cubicBezTo>
                    <a:pt x="2525" y="5685"/>
                    <a:pt x="2519" y="5688"/>
                    <a:pt x="2516" y="5688"/>
                  </a:cubicBezTo>
                  <a:cubicBezTo>
                    <a:pt x="2513" y="5688"/>
                    <a:pt x="2513" y="5685"/>
                    <a:pt x="2525" y="5679"/>
                  </a:cubicBezTo>
                  <a:close/>
                  <a:moveTo>
                    <a:pt x="2501" y="0"/>
                  </a:moveTo>
                  <a:cubicBezTo>
                    <a:pt x="1930" y="0"/>
                    <a:pt x="1453" y="405"/>
                    <a:pt x="1453" y="881"/>
                  </a:cubicBezTo>
                  <a:cubicBezTo>
                    <a:pt x="1453" y="929"/>
                    <a:pt x="1453" y="976"/>
                    <a:pt x="1465" y="1012"/>
                  </a:cubicBezTo>
                  <a:cubicBezTo>
                    <a:pt x="918" y="1357"/>
                    <a:pt x="560" y="1965"/>
                    <a:pt x="560" y="2667"/>
                  </a:cubicBezTo>
                  <a:cubicBezTo>
                    <a:pt x="560" y="3120"/>
                    <a:pt x="715" y="3560"/>
                    <a:pt x="1001" y="3917"/>
                  </a:cubicBezTo>
                  <a:cubicBezTo>
                    <a:pt x="1120" y="4251"/>
                    <a:pt x="1346" y="4524"/>
                    <a:pt x="1632" y="4727"/>
                  </a:cubicBezTo>
                  <a:lnTo>
                    <a:pt x="1632" y="5120"/>
                  </a:lnTo>
                  <a:cubicBezTo>
                    <a:pt x="1632" y="5203"/>
                    <a:pt x="1584" y="5275"/>
                    <a:pt x="1513" y="5298"/>
                  </a:cubicBezTo>
                  <a:lnTo>
                    <a:pt x="418" y="5775"/>
                  </a:lnTo>
                  <a:cubicBezTo>
                    <a:pt x="168" y="5894"/>
                    <a:pt x="1" y="6156"/>
                    <a:pt x="1" y="6418"/>
                  </a:cubicBezTo>
                  <a:lnTo>
                    <a:pt x="1" y="7322"/>
                  </a:lnTo>
                  <a:cubicBezTo>
                    <a:pt x="1" y="7418"/>
                    <a:pt x="84" y="7489"/>
                    <a:pt x="168" y="7489"/>
                  </a:cubicBezTo>
                  <a:cubicBezTo>
                    <a:pt x="263" y="7489"/>
                    <a:pt x="334" y="7418"/>
                    <a:pt x="334" y="7322"/>
                  </a:cubicBezTo>
                  <a:lnTo>
                    <a:pt x="334" y="6418"/>
                  </a:lnTo>
                  <a:cubicBezTo>
                    <a:pt x="334" y="6275"/>
                    <a:pt x="418" y="6132"/>
                    <a:pt x="560" y="6072"/>
                  </a:cubicBezTo>
                  <a:lnTo>
                    <a:pt x="1644" y="5596"/>
                  </a:lnTo>
                  <a:cubicBezTo>
                    <a:pt x="1692" y="5584"/>
                    <a:pt x="1715" y="5560"/>
                    <a:pt x="1751" y="5536"/>
                  </a:cubicBezTo>
                  <a:lnTo>
                    <a:pt x="2299" y="5941"/>
                  </a:lnTo>
                  <a:cubicBezTo>
                    <a:pt x="2358" y="5989"/>
                    <a:pt x="2430" y="6013"/>
                    <a:pt x="2501" y="6013"/>
                  </a:cubicBezTo>
                  <a:cubicBezTo>
                    <a:pt x="2584" y="6013"/>
                    <a:pt x="2656" y="5989"/>
                    <a:pt x="2715" y="5941"/>
                  </a:cubicBezTo>
                  <a:lnTo>
                    <a:pt x="3263" y="5536"/>
                  </a:lnTo>
                  <a:cubicBezTo>
                    <a:pt x="3299" y="5572"/>
                    <a:pt x="3335" y="5584"/>
                    <a:pt x="3370" y="5596"/>
                  </a:cubicBezTo>
                  <a:lnTo>
                    <a:pt x="4454" y="6072"/>
                  </a:lnTo>
                  <a:cubicBezTo>
                    <a:pt x="4585" y="6132"/>
                    <a:pt x="4680" y="6275"/>
                    <a:pt x="4680" y="6418"/>
                  </a:cubicBezTo>
                  <a:lnTo>
                    <a:pt x="4680" y="7322"/>
                  </a:lnTo>
                  <a:cubicBezTo>
                    <a:pt x="4680" y="7418"/>
                    <a:pt x="4751" y="7489"/>
                    <a:pt x="4847" y="7489"/>
                  </a:cubicBezTo>
                  <a:cubicBezTo>
                    <a:pt x="4930" y="7489"/>
                    <a:pt x="5001" y="7418"/>
                    <a:pt x="5001" y="7322"/>
                  </a:cubicBezTo>
                  <a:lnTo>
                    <a:pt x="5001" y="6418"/>
                  </a:lnTo>
                  <a:cubicBezTo>
                    <a:pt x="5001" y="6156"/>
                    <a:pt x="4847" y="5894"/>
                    <a:pt x="4585" y="5775"/>
                  </a:cubicBezTo>
                  <a:lnTo>
                    <a:pt x="3501" y="5298"/>
                  </a:lnTo>
                  <a:cubicBezTo>
                    <a:pt x="3430" y="5275"/>
                    <a:pt x="3382" y="5203"/>
                    <a:pt x="3382" y="5120"/>
                  </a:cubicBezTo>
                  <a:lnTo>
                    <a:pt x="3382" y="4727"/>
                  </a:lnTo>
                  <a:cubicBezTo>
                    <a:pt x="3668" y="4524"/>
                    <a:pt x="3894" y="4251"/>
                    <a:pt x="4013" y="3917"/>
                  </a:cubicBezTo>
                  <a:cubicBezTo>
                    <a:pt x="4287" y="3560"/>
                    <a:pt x="4454" y="3131"/>
                    <a:pt x="4454" y="2667"/>
                  </a:cubicBezTo>
                  <a:cubicBezTo>
                    <a:pt x="4454" y="1965"/>
                    <a:pt x="4097" y="1357"/>
                    <a:pt x="3549" y="1012"/>
                  </a:cubicBezTo>
                  <a:cubicBezTo>
                    <a:pt x="3561" y="976"/>
                    <a:pt x="3561" y="929"/>
                    <a:pt x="3561" y="881"/>
                  </a:cubicBezTo>
                  <a:cubicBezTo>
                    <a:pt x="3561" y="393"/>
                    <a:pt x="3085" y="0"/>
                    <a:pt x="2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69"/>
            <p:cNvSpPr/>
            <p:nvPr/>
          </p:nvSpPr>
          <p:spPr>
            <a:xfrm>
              <a:off x="6753481" y="2168809"/>
              <a:ext cx="10249" cy="38705"/>
            </a:xfrm>
            <a:custGeom>
              <a:avLst/>
              <a:gdLst/>
              <a:ahLst/>
              <a:cxnLst/>
              <a:rect l="l" t="t" r="r" b="b"/>
              <a:pathLst>
                <a:path w="322" h="1216" extrusionOk="0">
                  <a:moveTo>
                    <a:pt x="167" y="1"/>
                  </a:moveTo>
                  <a:cubicBezTo>
                    <a:pt x="72" y="1"/>
                    <a:pt x="0" y="72"/>
                    <a:pt x="0" y="155"/>
                  </a:cubicBezTo>
                  <a:lnTo>
                    <a:pt x="0" y="1048"/>
                  </a:lnTo>
                  <a:cubicBezTo>
                    <a:pt x="0" y="1144"/>
                    <a:pt x="72" y="1215"/>
                    <a:pt x="167" y="1215"/>
                  </a:cubicBezTo>
                  <a:cubicBezTo>
                    <a:pt x="250" y="1215"/>
                    <a:pt x="322" y="1144"/>
                    <a:pt x="322" y="1048"/>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69"/>
            <p:cNvSpPr/>
            <p:nvPr/>
          </p:nvSpPr>
          <p:spPr>
            <a:xfrm>
              <a:off x="6707614" y="2180173"/>
              <a:ext cx="10631" cy="27342"/>
            </a:xfrm>
            <a:custGeom>
              <a:avLst/>
              <a:gdLst/>
              <a:ahLst/>
              <a:cxnLst/>
              <a:rect l="l" t="t" r="r" b="b"/>
              <a:pathLst>
                <a:path w="334" h="859" extrusionOk="0">
                  <a:moveTo>
                    <a:pt x="155" y="1"/>
                  </a:moveTo>
                  <a:cubicBezTo>
                    <a:pt x="72" y="1"/>
                    <a:pt x="1" y="72"/>
                    <a:pt x="1" y="156"/>
                  </a:cubicBezTo>
                  <a:lnTo>
                    <a:pt x="1" y="691"/>
                  </a:lnTo>
                  <a:cubicBezTo>
                    <a:pt x="1" y="787"/>
                    <a:pt x="72" y="858"/>
                    <a:pt x="155" y="858"/>
                  </a:cubicBezTo>
                  <a:cubicBezTo>
                    <a:pt x="251" y="858"/>
                    <a:pt x="322" y="787"/>
                    <a:pt x="322" y="691"/>
                  </a:cubicBezTo>
                  <a:lnTo>
                    <a:pt x="322" y="156"/>
                  </a:lnTo>
                  <a:cubicBezTo>
                    <a:pt x="334" y="72"/>
                    <a:pt x="26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69"/>
            <p:cNvSpPr/>
            <p:nvPr/>
          </p:nvSpPr>
          <p:spPr>
            <a:xfrm>
              <a:off x="6798966" y="2180173"/>
              <a:ext cx="10249" cy="27342"/>
            </a:xfrm>
            <a:custGeom>
              <a:avLst/>
              <a:gdLst/>
              <a:ahLst/>
              <a:cxnLst/>
              <a:rect l="l" t="t" r="r" b="b"/>
              <a:pathLst>
                <a:path w="322" h="859" extrusionOk="0">
                  <a:moveTo>
                    <a:pt x="167" y="1"/>
                  </a:moveTo>
                  <a:cubicBezTo>
                    <a:pt x="71" y="1"/>
                    <a:pt x="0" y="72"/>
                    <a:pt x="0" y="156"/>
                  </a:cubicBezTo>
                  <a:lnTo>
                    <a:pt x="0" y="691"/>
                  </a:lnTo>
                  <a:cubicBezTo>
                    <a:pt x="0" y="787"/>
                    <a:pt x="71" y="858"/>
                    <a:pt x="167" y="858"/>
                  </a:cubicBezTo>
                  <a:cubicBezTo>
                    <a:pt x="250" y="858"/>
                    <a:pt x="321" y="787"/>
                    <a:pt x="321" y="691"/>
                  </a:cubicBezTo>
                  <a:lnTo>
                    <a:pt x="321" y="156"/>
                  </a:lnTo>
                  <a:cubicBezTo>
                    <a:pt x="321"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69"/>
            <p:cNvSpPr/>
            <p:nvPr/>
          </p:nvSpPr>
          <p:spPr>
            <a:xfrm>
              <a:off x="6742118" y="2299949"/>
              <a:ext cx="32976" cy="33008"/>
            </a:xfrm>
            <a:custGeom>
              <a:avLst/>
              <a:gdLst/>
              <a:ahLst/>
              <a:cxnLst/>
              <a:rect l="l" t="t" r="r" b="b"/>
              <a:pathLst>
                <a:path w="1036" h="1037" extrusionOk="0">
                  <a:moveTo>
                    <a:pt x="524" y="322"/>
                  </a:moveTo>
                  <a:cubicBezTo>
                    <a:pt x="619" y="322"/>
                    <a:pt x="714" y="417"/>
                    <a:pt x="714" y="524"/>
                  </a:cubicBezTo>
                  <a:cubicBezTo>
                    <a:pt x="714"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69"/>
            <p:cNvSpPr/>
            <p:nvPr/>
          </p:nvSpPr>
          <p:spPr>
            <a:xfrm>
              <a:off x="6633705"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8" y="715"/>
                    <a:pt x="322" y="619"/>
                    <a:pt x="322" y="524"/>
                  </a:cubicBezTo>
                  <a:cubicBezTo>
                    <a:pt x="322" y="417"/>
                    <a:pt x="418" y="322"/>
                    <a:pt x="513" y="322"/>
                  </a:cubicBezTo>
                  <a:close/>
                  <a:moveTo>
                    <a:pt x="513" y="0"/>
                  </a:moveTo>
                  <a:cubicBezTo>
                    <a:pt x="239" y="0"/>
                    <a:pt x="1" y="238"/>
                    <a:pt x="1" y="524"/>
                  </a:cubicBezTo>
                  <a:cubicBezTo>
                    <a:pt x="1" y="798"/>
                    <a:pt x="239" y="1036"/>
                    <a:pt x="513" y="1036"/>
                  </a:cubicBezTo>
                  <a:cubicBezTo>
                    <a:pt x="799" y="1036"/>
                    <a:pt x="1037" y="798"/>
                    <a:pt x="1037" y="524"/>
                  </a:cubicBezTo>
                  <a:cubicBezTo>
                    <a:pt x="1037" y="238"/>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69"/>
            <p:cNvSpPr/>
            <p:nvPr/>
          </p:nvSpPr>
          <p:spPr>
            <a:xfrm>
              <a:off x="6850117" y="2299949"/>
              <a:ext cx="33008" cy="33008"/>
            </a:xfrm>
            <a:custGeom>
              <a:avLst/>
              <a:gdLst/>
              <a:ahLst/>
              <a:cxnLst/>
              <a:rect l="l" t="t" r="r" b="b"/>
              <a:pathLst>
                <a:path w="1037" h="1037" extrusionOk="0">
                  <a:moveTo>
                    <a:pt x="524" y="322"/>
                  </a:moveTo>
                  <a:cubicBezTo>
                    <a:pt x="619" y="322"/>
                    <a:pt x="715" y="417"/>
                    <a:pt x="715" y="524"/>
                  </a:cubicBezTo>
                  <a:cubicBezTo>
                    <a:pt x="715"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69"/>
            <p:cNvSpPr/>
            <p:nvPr/>
          </p:nvSpPr>
          <p:spPr>
            <a:xfrm>
              <a:off x="6664039" y="2219610"/>
              <a:ext cx="188370" cy="73750"/>
            </a:xfrm>
            <a:custGeom>
              <a:avLst/>
              <a:gdLst/>
              <a:ahLst/>
              <a:cxnLst/>
              <a:rect l="l" t="t" r="r" b="b"/>
              <a:pathLst>
                <a:path w="5918" h="2317" extrusionOk="0">
                  <a:moveTo>
                    <a:pt x="2977" y="0"/>
                  </a:moveTo>
                  <a:cubicBezTo>
                    <a:pt x="2882" y="0"/>
                    <a:pt x="2810" y="83"/>
                    <a:pt x="2810" y="167"/>
                  </a:cubicBezTo>
                  <a:lnTo>
                    <a:pt x="2810" y="369"/>
                  </a:lnTo>
                  <a:lnTo>
                    <a:pt x="1632" y="369"/>
                  </a:lnTo>
                  <a:cubicBezTo>
                    <a:pt x="1405" y="369"/>
                    <a:pt x="1191" y="464"/>
                    <a:pt x="1048" y="667"/>
                  </a:cubicBezTo>
                  <a:lnTo>
                    <a:pt x="60" y="2048"/>
                  </a:lnTo>
                  <a:cubicBezTo>
                    <a:pt x="0" y="2119"/>
                    <a:pt x="24" y="2227"/>
                    <a:pt x="96" y="2286"/>
                  </a:cubicBezTo>
                  <a:cubicBezTo>
                    <a:pt x="125" y="2307"/>
                    <a:pt x="156" y="2316"/>
                    <a:pt x="186" y="2316"/>
                  </a:cubicBezTo>
                  <a:cubicBezTo>
                    <a:pt x="241" y="2316"/>
                    <a:pt x="295" y="2285"/>
                    <a:pt x="334" y="2238"/>
                  </a:cubicBezTo>
                  <a:lnTo>
                    <a:pt x="1334" y="857"/>
                  </a:lnTo>
                  <a:cubicBezTo>
                    <a:pt x="1405" y="750"/>
                    <a:pt x="1512" y="703"/>
                    <a:pt x="1632" y="703"/>
                  </a:cubicBezTo>
                  <a:lnTo>
                    <a:pt x="2810" y="703"/>
                  </a:lnTo>
                  <a:lnTo>
                    <a:pt x="2810" y="1977"/>
                  </a:lnTo>
                  <a:cubicBezTo>
                    <a:pt x="2810" y="2060"/>
                    <a:pt x="2882" y="2131"/>
                    <a:pt x="2977" y="2131"/>
                  </a:cubicBezTo>
                  <a:cubicBezTo>
                    <a:pt x="3060" y="2131"/>
                    <a:pt x="3132" y="2060"/>
                    <a:pt x="3132" y="1977"/>
                  </a:cubicBezTo>
                  <a:lnTo>
                    <a:pt x="3132" y="703"/>
                  </a:lnTo>
                  <a:lnTo>
                    <a:pt x="4310" y="703"/>
                  </a:lnTo>
                  <a:cubicBezTo>
                    <a:pt x="4430" y="703"/>
                    <a:pt x="4549" y="762"/>
                    <a:pt x="4608" y="857"/>
                  </a:cubicBezTo>
                  <a:lnTo>
                    <a:pt x="5608" y="2238"/>
                  </a:lnTo>
                  <a:cubicBezTo>
                    <a:pt x="5632" y="2286"/>
                    <a:pt x="5692" y="2310"/>
                    <a:pt x="5739" y="2310"/>
                  </a:cubicBezTo>
                  <a:cubicBezTo>
                    <a:pt x="5775" y="2310"/>
                    <a:pt x="5811" y="2298"/>
                    <a:pt x="5846" y="2286"/>
                  </a:cubicBezTo>
                  <a:cubicBezTo>
                    <a:pt x="5906" y="2227"/>
                    <a:pt x="5918" y="2119"/>
                    <a:pt x="5870" y="2048"/>
                  </a:cubicBezTo>
                  <a:lnTo>
                    <a:pt x="4882" y="667"/>
                  </a:lnTo>
                  <a:cubicBezTo>
                    <a:pt x="4739" y="488"/>
                    <a:pt x="4537" y="369"/>
                    <a:pt x="4299" y="369"/>
                  </a:cubicBezTo>
                  <a:lnTo>
                    <a:pt x="3132" y="369"/>
                  </a:lnTo>
                  <a:lnTo>
                    <a:pt x="3132" y="167"/>
                  </a:lnTo>
                  <a:cubicBezTo>
                    <a:pt x="3132" y="83"/>
                    <a:pt x="3060"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6" name="Google Shape;12546;p69"/>
          <p:cNvGrpSpPr/>
          <p:nvPr/>
        </p:nvGrpSpPr>
        <p:grpSpPr>
          <a:xfrm>
            <a:off x="5211031" y="1969108"/>
            <a:ext cx="226661" cy="363467"/>
            <a:chOff x="5211031" y="1969108"/>
            <a:chExt cx="226661" cy="363467"/>
          </a:xfrm>
          <a:solidFill>
            <a:schemeClr val="accent1"/>
          </a:solidFill>
        </p:grpSpPr>
        <p:sp>
          <p:nvSpPr>
            <p:cNvPr id="12547" name="Google Shape;12547;p69"/>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69"/>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9" name="Google Shape;12549;p69"/>
          <p:cNvGrpSpPr/>
          <p:nvPr/>
        </p:nvGrpSpPr>
        <p:grpSpPr>
          <a:xfrm>
            <a:off x="3712952" y="1970604"/>
            <a:ext cx="354363" cy="354395"/>
            <a:chOff x="3712952" y="1970604"/>
            <a:chExt cx="354363" cy="354395"/>
          </a:xfrm>
          <a:solidFill>
            <a:schemeClr val="accent1"/>
          </a:solidFill>
        </p:grpSpPr>
        <p:sp>
          <p:nvSpPr>
            <p:cNvPr id="12550" name="Google Shape;12550;p69"/>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69"/>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69"/>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69"/>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69"/>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69"/>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69"/>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69"/>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69"/>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9" name="Google Shape;12559;p69"/>
          <p:cNvGrpSpPr/>
          <p:nvPr/>
        </p:nvGrpSpPr>
        <p:grpSpPr>
          <a:xfrm>
            <a:off x="3235438" y="1970604"/>
            <a:ext cx="354363" cy="354745"/>
            <a:chOff x="3235438" y="1970604"/>
            <a:chExt cx="354363" cy="354745"/>
          </a:xfrm>
          <a:solidFill>
            <a:schemeClr val="accent1"/>
          </a:solidFill>
        </p:grpSpPr>
        <p:sp>
          <p:nvSpPr>
            <p:cNvPr id="12560" name="Google Shape;12560;p69"/>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69"/>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69"/>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69"/>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69"/>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69"/>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69"/>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69"/>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69"/>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69"/>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69"/>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69"/>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69"/>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3" name="Google Shape;12573;p69"/>
          <p:cNvGrpSpPr/>
          <p:nvPr/>
        </p:nvGrpSpPr>
        <p:grpSpPr>
          <a:xfrm>
            <a:off x="1329585" y="1989925"/>
            <a:ext cx="341472" cy="335074"/>
            <a:chOff x="1329585" y="1989925"/>
            <a:chExt cx="341472" cy="335074"/>
          </a:xfrm>
          <a:solidFill>
            <a:schemeClr val="accent1"/>
          </a:solidFill>
        </p:grpSpPr>
        <p:sp>
          <p:nvSpPr>
            <p:cNvPr id="12574" name="Google Shape;12574;p69"/>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69"/>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69"/>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7" name="Google Shape;12577;p69"/>
          <p:cNvGrpSpPr/>
          <p:nvPr/>
        </p:nvGrpSpPr>
        <p:grpSpPr>
          <a:xfrm>
            <a:off x="5591871" y="1989906"/>
            <a:ext cx="416649" cy="325597"/>
            <a:chOff x="5626763" y="2013829"/>
            <a:chExt cx="351722" cy="274788"/>
          </a:xfrm>
          <a:solidFill>
            <a:schemeClr val="accent1"/>
          </a:solidFill>
        </p:grpSpPr>
        <p:sp>
          <p:nvSpPr>
            <p:cNvPr id="12578" name="Google Shape;12578;p69"/>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69"/>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69"/>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69"/>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69"/>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69"/>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69"/>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69"/>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69"/>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69"/>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8" name="Google Shape;12588;p69"/>
          <p:cNvGrpSpPr/>
          <p:nvPr/>
        </p:nvGrpSpPr>
        <p:grpSpPr>
          <a:xfrm>
            <a:off x="7576605" y="1983877"/>
            <a:ext cx="276698" cy="333133"/>
            <a:chOff x="7576605" y="1983877"/>
            <a:chExt cx="276698" cy="333133"/>
          </a:xfrm>
          <a:solidFill>
            <a:schemeClr val="accent1"/>
          </a:solidFill>
        </p:grpSpPr>
        <p:sp>
          <p:nvSpPr>
            <p:cNvPr id="12589" name="Google Shape;12589;p69"/>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69"/>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1" name="Google Shape;12591;p69"/>
          <p:cNvGrpSpPr/>
          <p:nvPr/>
        </p:nvGrpSpPr>
        <p:grpSpPr>
          <a:xfrm>
            <a:off x="853568" y="1975538"/>
            <a:ext cx="337334" cy="353599"/>
            <a:chOff x="853568" y="1975538"/>
            <a:chExt cx="337334" cy="353599"/>
          </a:xfrm>
          <a:solidFill>
            <a:schemeClr val="accent1"/>
          </a:solidFill>
        </p:grpSpPr>
        <p:sp>
          <p:nvSpPr>
            <p:cNvPr id="12592" name="Google Shape;12592;p69"/>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69"/>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69"/>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69"/>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6" name="Google Shape;12596;p69"/>
          <p:cNvGrpSpPr/>
          <p:nvPr/>
        </p:nvGrpSpPr>
        <p:grpSpPr>
          <a:xfrm>
            <a:off x="2770052" y="2009628"/>
            <a:ext cx="327085" cy="277080"/>
            <a:chOff x="2770052" y="2009628"/>
            <a:chExt cx="327085" cy="277080"/>
          </a:xfrm>
          <a:solidFill>
            <a:schemeClr val="accent1"/>
          </a:solidFill>
        </p:grpSpPr>
        <p:sp>
          <p:nvSpPr>
            <p:cNvPr id="12597" name="Google Shape;12597;p69"/>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69"/>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99" name="Google Shape;12599;p69"/>
          <p:cNvSpPr/>
          <p:nvPr/>
        </p:nvSpPr>
        <p:spPr>
          <a:xfrm>
            <a:off x="7060068" y="1989129"/>
            <a:ext cx="354363" cy="324093"/>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0" name="Google Shape;12600;p69"/>
          <p:cNvGrpSpPr/>
          <p:nvPr/>
        </p:nvGrpSpPr>
        <p:grpSpPr>
          <a:xfrm>
            <a:off x="4195399" y="1970604"/>
            <a:ext cx="344878" cy="343573"/>
            <a:chOff x="4195399" y="1970604"/>
            <a:chExt cx="344878" cy="343573"/>
          </a:xfrm>
          <a:solidFill>
            <a:schemeClr val="accent1"/>
          </a:solidFill>
        </p:grpSpPr>
        <p:sp>
          <p:nvSpPr>
            <p:cNvPr id="12601" name="Google Shape;12601;p69"/>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69"/>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69"/>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69"/>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5" name="Google Shape;12605;p69"/>
          <p:cNvGrpSpPr/>
          <p:nvPr/>
        </p:nvGrpSpPr>
        <p:grpSpPr>
          <a:xfrm>
            <a:off x="4674791" y="1977447"/>
            <a:ext cx="344528" cy="344114"/>
            <a:chOff x="4674791" y="1977447"/>
            <a:chExt cx="344528" cy="344114"/>
          </a:xfrm>
          <a:solidFill>
            <a:schemeClr val="accent1"/>
          </a:solidFill>
        </p:grpSpPr>
        <p:sp>
          <p:nvSpPr>
            <p:cNvPr id="12606" name="Google Shape;12606;p69"/>
            <p:cNvSpPr/>
            <p:nvPr/>
          </p:nvSpPr>
          <p:spPr>
            <a:xfrm>
              <a:off x="4696022" y="1996768"/>
              <a:ext cx="29570" cy="29220"/>
            </a:xfrm>
            <a:custGeom>
              <a:avLst/>
              <a:gdLst/>
              <a:ahLst/>
              <a:cxnLst/>
              <a:rect l="l" t="t" r="r" b="b"/>
              <a:pathLst>
                <a:path w="929" h="918" extrusionOk="0">
                  <a:moveTo>
                    <a:pt x="476" y="310"/>
                  </a:moveTo>
                  <a:cubicBezTo>
                    <a:pt x="548" y="310"/>
                    <a:pt x="631" y="369"/>
                    <a:pt x="631" y="465"/>
                  </a:cubicBezTo>
                  <a:cubicBezTo>
                    <a:pt x="631" y="536"/>
                    <a:pt x="572" y="607"/>
                    <a:pt x="476" y="607"/>
                  </a:cubicBezTo>
                  <a:cubicBezTo>
                    <a:pt x="405" y="607"/>
                    <a:pt x="334" y="548"/>
                    <a:pt x="334" y="465"/>
                  </a:cubicBezTo>
                  <a:cubicBezTo>
                    <a:pt x="334" y="381"/>
                    <a:pt x="393" y="310"/>
                    <a:pt x="476"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69"/>
            <p:cNvSpPr/>
            <p:nvPr/>
          </p:nvSpPr>
          <p:spPr>
            <a:xfrm>
              <a:off x="4733899" y="1996768"/>
              <a:ext cx="29602" cy="29220"/>
            </a:xfrm>
            <a:custGeom>
              <a:avLst/>
              <a:gdLst/>
              <a:ahLst/>
              <a:cxnLst/>
              <a:rect l="l" t="t" r="r" b="b"/>
              <a:pathLst>
                <a:path w="930" h="918" extrusionOk="0">
                  <a:moveTo>
                    <a:pt x="465" y="310"/>
                  </a:moveTo>
                  <a:cubicBezTo>
                    <a:pt x="549" y="310"/>
                    <a:pt x="608" y="369"/>
                    <a:pt x="608" y="465"/>
                  </a:cubicBezTo>
                  <a:cubicBezTo>
                    <a:pt x="608" y="536"/>
                    <a:pt x="549" y="607"/>
                    <a:pt x="465" y="607"/>
                  </a:cubicBezTo>
                  <a:cubicBezTo>
                    <a:pt x="394" y="607"/>
                    <a:pt x="310" y="548"/>
                    <a:pt x="310" y="465"/>
                  </a:cubicBezTo>
                  <a:cubicBezTo>
                    <a:pt x="310" y="381"/>
                    <a:pt x="370" y="310"/>
                    <a:pt x="465" y="310"/>
                  </a:cubicBezTo>
                  <a:close/>
                  <a:moveTo>
                    <a:pt x="465" y="0"/>
                  </a:moveTo>
                  <a:cubicBezTo>
                    <a:pt x="215" y="0"/>
                    <a:pt x="1" y="203"/>
                    <a:pt x="1" y="465"/>
                  </a:cubicBezTo>
                  <a:cubicBezTo>
                    <a:pt x="1" y="715"/>
                    <a:pt x="215" y="917"/>
                    <a:pt x="465" y="917"/>
                  </a:cubicBezTo>
                  <a:cubicBezTo>
                    <a:pt x="715" y="917"/>
                    <a:pt x="930" y="715"/>
                    <a:pt x="930" y="465"/>
                  </a:cubicBezTo>
                  <a:cubicBezTo>
                    <a:pt x="930"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69"/>
            <p:cNvSpPr/>
            <p:nvPr/>
          </p:nvSpPr>
          <p:spPr>
            <a:xfrm>
              <a:off x="4771809" y="1996768"/>
              <a:ext cx="29602" cy="29220"/>
            </a:xfrm>
            <a:custGeom>
              <a:avLst/>
              <a:gdLst/>
              <a:ahLst/>
              <a:cxnLst/>
              <a:rect l="l" t="t" r="r" b="b"/>
              <a:pathLst>
                <a:path w="930" h="918" extrusionOk="0">
                  <a:moveTo>
                    <a:pt x="465" y="310"/>
                  </a:moveTo>
                  <a:cubicBezTo>
                    <a:pt x="536" y="310"/>
                    <a:pt x="608" y="369"/>
                    <a:pt x="608" y="465"/>
                  </a:cubicBezTo>
                  <a:cubicBezTo>
                    <a:pt x="608" y="536"/>
                    <a:pt x="548" y="607"/>
                    <a:pt x="465" y="607"/>
                  </a:cubicBezTo>
                  <a:cubicBezTo>
                    <a:pt x="393" y="607"/>
                    <a:pt x="310" y="548"/>
                    <a:pt x="310" y="465"/>
                  </a:cubicBezTo>
                  <a:cubicBezTo>
                    <a:pt x="310" y="381"/>
                    <a:pt x="370" y="310"/>
                    <a:pt x="465"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69"/>
            <p:cNvSpPr/>
            <p:nvPr/>
          </p:nvSpPr>
          <p:spPr>
            <a:xfrm>
              <a:off x="4674791" y="1977447"/>
              <a:ext cx="344528" cy="344114"/>
            </a:xfrm>
            <a:custGeom>
              <a:avLst/>
              <a:gdLst/>
              <a:ahLst/>
              <a:cxnLst/>
              <a:rect l="l" t="t" r="r" b="b"/>
              <a:pathLst>
                <a:path w="10824" h="10811" extrusionOk="0">
                  <a:moveTo>
                    <a:pt x="10466" y="2155"/>
                  </a:moveTo>
                  <a:lnTo>
                    <a:pt x="10466" y="10120"/>
                  </a:lnTo>
                  <a:lnTo>
                    <a:pt x="10478" y="10120"/>
                  </a:lnTo>
                  <a:cubicBezTo>
                    <a:pt x="10478" y="10323"/>
                    <a:pt x="10311" y="10501"/>
                    <a:pt x="10085" y="10501"/>
                  </a:cubicBezTo>
                  <a:lnTo>
                    <a:pt x="667" y="10501"/>
                  </a:lnTo>
                  <a:cubicBezTo>
                    <a:pt x="465" y="10501"/>
                    <a:pt x="286" y="10335"/>
                    <a:pt x="286" y="10120"/>
                  </a:cubicBezTo>
                  <a:lnTo>
                    <a:pt x="286" y="2155"/>
                  </a:lnTo>
                  <a:close/>
                  <a:moveTo>
                    <a:pt x="703" y="0"/>
                  </a:moveTo>
                  <a:cubicBezTo>
                    <a:pt x="310" y="0"/>
                    <a:pt x="0" y="310"/>
                    <a:pt x="0" y="691"/>
                  </a:cubicBezTo>
                  <a:lnTo>
                    <a:pt x="0" y="10120"/>
                  </a:lnTo>
                  <a:cubicBezTo>
                    <a:pt x="0" y="10501"/>
                    <a:pt x="310" y="10811"/>
                    <a:pt x="703" y="10811"/>
                  </a:cubicBezTo>
                  <a:lnTo>
                    <a:pt x="10121" y="10811"/>
                  </a:lnTo>
                  <a:cubicBezTo>
                    <a:pt x="10502" y="10811"/>
                    <a:pt x="10823" y="10501"/>
                    <a:pt x="10823" y="10120"/>
                  </a:cubicBezTo>
                  <a:lnTo>
                    <a:pt x="10823" y="691"/>
                  </a:lnTo>
                  <a:cubicBezTo>
                    <a:pt x="10799" y="310"/>
                    <a:pt x="10490" y="0"/>
                    <a:pt x="10109" y="0"/>
                  </a:cubicBezTo>
                  <a:lnTo>
                    <a:pt x="5025" y="0"/>
                  </a:lnTo>
                  <a:cubicBezTo>
                    <a:pt x="4942" y="0"/>
                    <a:pt x="4870" y="71"/>
                    <a:pt x="4870" y="155"/>
                  </a:cubicBezTo>
                  <a:cubicBezTo>
                    <a:pt x="4870" y="250"/>
                    <a:pt x="4942" y="321"/>
                    <a:pt x="5025" y="321"/>
                  </a:cubicBezTo>
                  <a:lnTo>
                    <a:pt x="10109" y="321"/>
                  </a:lnTo>
                  <a:cubicBezTo>
                    <a:pt x="10311" y="321"/>
                    <a:pt x="10490" y="488"/>
                    <a:pt x="10490" y="714"/>
                  </a:cubicBezTo>
                  <a:lnTo>
                    <a:pt x="10490" y="1857"/>
                  </a:lnTo>
                  <a:lnTo>
                    <a:pt x="310" y="1857"/>
                  </a:lnTo>
                  <a:lnTo>
                    <a:pt x="310" y="714"/>
                  </a:lnTo>
                  <a:cubicBezTo>
                    <a:pt x="310" y="500"/>
                    <a:pt x="477" y="321"/>
                    <a:pt x="703" y="321"/>
                  </a:cubicBezTo>
                  <a:lnTo>
                    <a:pt x="4049" y="321"/>
                  </a:lnTo>
                  <a:cubicBezTo>
                    <a:pt x="4132" y="321"/>
                    <a:pt x="4215" y="250"/>
                    <a:pt x="4215" y="155"/>
                  </a:cubicBezTo>
                  <a:cubicBezTo>
                    <a:pt x="4215" y="71"/>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69"/>
            <p:cNvSpPr/>
            <p:nvPr/>
          </p:nvSpPr>
          <p:spPr>
            <a:xfrm>
              <a:off x="4696022" y="2073160"/>
              <a:ext cx="13655" cy="27469"/>
            </a:xfrm>
            <a:custGeom>
              <a:avLst/>
              <a:gdLst/>
              <a:ahLst/>
              <a:cxnLst/>
              <a:rect l="l" t="t" r="r" b="b"/>
              <a:pathLst>
                <a:path w="429" h="863" extrusionOk="0">
                  <a:moveTo>
                    <a:pt x="249" y="1"/>
                  </a:moveTo>
                  <a:cubicBezTo>
                    <a:pt x="198" y="1"/>
                    <a:pt x="148" y="22"/>
                    <a:pt x="119" y="65"/>
                  </a:cubicBezTo>
                  <a:cubicBezTo>
                    <a:pt x="48" y="184"/>
                    <a:pt x="0" y="327"/>
                    <a:pt x="0" y="470"/>
                  </a:cubicBezTo>
                  <a:lnTo>
                    <a:pt x="0" y="708"/>
                  </a:lnTo>
                  <a:cubicBezTo>
                    <a:pt x="0" y="779"/>
                    <a:pt x="72" y="863"/>
                    <a:pt x="167" y="863"/>
                  </a:cubicBezTo>
                  <a:cubicBezTo>
                    <a:pt x="250" y="863"/>
                    <a:pt x="334" y="779"/>
                    <a:pt x="334" y="696"/>
                  </a:cubicBezTo>
                  <a:lnTo>
                    <a:pt x="334" y="470"/>
                  </a:lnTo>
                  <a:cubicBezTo>
                    <a:pt x="334" y="398"/>
                    <a:pt x="357" y="303"/>
                    <a:pt x="393" y="243"/>
                  </a:cubicBezTo>
                  <a:cubicBezTo>
                    <a:pt x="429" y="172"/>
                    <a:pt x="417" y="65"/>
                    <a:pt x="346" y="29"/>
                  </a:cubicBezTo>
                  <a:cubicBezTo>
                    <a:pt x="317" y="10"/>
                    <a:pt x="283" y="1"/>
                    <a:pt x="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69"/>
            <p:cNvSpPr/>
            <p:nvPr/>
          </p:nvSpPr>
          <p:spPr>
            <a:xfrm>
              <a:off x="4711173" y="2279419"/>
              <a:ext cx="28456" cy="10695"/>
            </a:xfrm>
            <a:custGeom>
              <a:avLst/>
              <a:gdLst/>
              <a:ahLst/>
              <a:cxnLst/>
              <a:rect l="l" t="t" r="r" b="b"/>
              <a:pathLst>
                <a:path w="894" h="336" extrusionOk="0">
                  <a:moveTo>
                    <a:pt x="170" y="1"/>
                  </a:moveTo>
                  <a:cubicBezTo>
                    <a:pt x="96" y="1"/>
                    <a:pt x="34" y="57"/>
                    <a:pt x="12" y="133"/>
                  </a:cubicBezTo>
                  <a:cubicBezTo>
                    <a:pt x="0" y="228"/>
                    <a:pt x="60" y="300"/>
                    <a:pt x="131" y="312"/>
                  </a:cubicBezTo>
                  <a:cubicBezTo>
                    <a:pt x="179" y="312"/>
                    <a:pt x="215" y="336"/>
                    <a:pt x="251" y="336"/>
                  </a:cubicBezTo>
                  <a:lnTo>
                    <a:pt x="727" y="336"/>
                  </a:lnTo>
                  <a:cubicBezTo>
                    <a:pt x="822" y="336"/>
                    <a:pt x="893" y="252"/>
                    <a:pt x="893" y="169"/>
                  </a:cubicBezTo>
                  <a:cubicBezTo>
                    <a:pt x="893" y="74"/>
                    <a:pt x="822" y="2"/>
                    <a:pt x="727" y="2"/>
                  </a:cubicBezTo>
                  <a:lnTo>
                    <a:pt x="191" y="2"/>
                  </a:lnTo>
                  <a:cubicBezTo>
                    <a:pt x="184" y="1"/>
                    <a:pt x="177"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69"/>
            <p:cNvSpPr/>
            <p:nvPr/>
          </p:nvSpPr>
          <p:spPr>
            <a:xfrm>
              <a:off x="4714197" y="2064216"/>
              <a:ext cx="28456" cy="10631"/>
            </a:xfrm>
            <a:custGeom>
              <a:avLst/>
              <a:gdLst/>
              <a:ahLst/>
              <a:cxnLst/>
              <a:rect l="l" t="t" r="r" b="b"/>
              <a:pathLst>
                <a:path w="894" h="334" extrusionOk="0">
                  <a:moveTo>
                    <a:pt x="156" y="1"/>
                  </a:moveTo>
                  <a:cubicBezTo>
                    <a:pt x="72" y="1"/>
                    <a:pt x="1" y="84"/>
                    <a:pt x="1" y="167"/>
                  </a:cubicBezTo>
                  <a:cubicBezTo>
                    <a:pt x="13"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69"/>
            <p:cNvSpPr/>
            <p:nvPr/>
          </p:nvSpPr>
          <p:spPr>
            <a:xfrm>
              <a:off x="4747173" y="2279482"/>
              <a:ext cx="28456" cy="10631"/>
            </a:xfrm>
            <a:custGeom>
              <a:avLst/>
              <a:gdLst/>
              <a:ahLst/>
              <a:cxnLst/>
              <a:rect l="l" t="t" r="r" b="b"/>
              <a:pathLst>
                <a:path w="894" h="334" extrusionOk="0">
                  <a:moveTo>
                    <a:pt x="167" y="0"/>
                  </a:moveTo>
                  <a:cubicBezTo>
                    <a:pt x="72" y="0"/>
                    <a:pt x="1" y="72"/>
                    <a:pt x="1" y="167"/>
                  </a:cubicBezTo>
                  <a:cubicBezTo>
                    <a:pt x="1"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69"/>
            <p:cNvSpPr/>
            <p:nvPr/>
          </p:nvSpPr>
          <p:spPr>
            <a:xfrm>
              <a:off x="4750196" y="2064216"/>
              <a:ext cx="28456" cy="10631"/>
            </a:xfrm>
            <a:custGeom>
              <a:avLst/>
              <a:gdLst/>
              <a:ahLst/>
              <a:cxnLst/>
              <a:rect l="l" t="t" r="r" b="b"/>
              <a:pathLst>
                <a:path w="894" h="334" extrusionOk="0">
                  <a:moveTo>
                    <a:pt x="156" y="1"/>
                  </a:moveTo>
                  <a:cubicBezTo>
                    <a:pt x="72" y="1"/>
                    <a:pt x="1" y="84"/>
                    <a:pt x="1" y="167"/>
                  </a:cubicBezTo>
                  <a:cubicBezTo>
                    <a:pt x="1"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69"/>
            <p:cNvSpPr/>
            <p:nvPr/>
          </p:nvSpPr>
          <p:spPr>
            <a:xfrm>
              <a:off x="4696022" y="2107791"/>
              <a:ext cx="10631" cy="28838"/>
            </a:xfrm>
            <a:custGeom>
              <a:avLst/>
              <a:gdLst/>
              <a:ahLst/>
              <a:cxnLst/>
              <a:rect l="l" t="t" r="r" b="b"/>
              <a:pathLst>
                <a:path w="334" h="906" extrusionOk="0">
                  <a:moveTo>
                    <a:pt x="167" y="1"/>
                  </a:moveTo>
                  <a:cubicBezTo>
                    <a:pt x="72" y="1"/>
                    <a:pt x="0" y="84"/>
                    <a:pt x="0" y="167"/>
                  </a:cubicBezTo>
                  <a:lnTo>
                    <a:pt x="0" y="739"/>
                  </a:lnTo>
                  <a:cubicBezTo>
                    <a:pt x="0" y="822"/>
                    <a:pt x="72" y="906"/>
                    <a:pt x="167" y="906"/>
                  </a:cubicBezTo>
                  <a:cubicBezTo>
                    <a:pt x="250" y="906"/>
                    <a:pt x="334" y="822"/>
                    <a:pt x="334" y="739"/>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69"/>
            <p:cNvSpPr/>
            <p:nvPr/>
          </p:nvSpPr>
          <p:spPr>
            <a:xfrm>
              <a:off x="4695640" y="2251058"/>
              <a:ext cx="12541" cy="28074"/>
            </a:xfrm>
            <a:custGeom>
              <a:avLst/>
              <a:gdLst/>
              <a:ahLst/>
              <a:cxnLst/>
              <a:rect l="l" t="t" r="r" b="b"/>
              <a:pathLst>
                <a:path w="394" h="882" extrusionOk="0">
                  <a:moveTo>
                    <a:pt x="155" y="0"/>
                  </a:moveTo>
                  <a:cubicBezTo>
                    <a:pt x="72" y="0"/>
                    <a:pt x="0" y="72"/>
                    <a:pt x="0" y="167"/>
                  </a:cubicBezTo>
                  <a:lnTo>
                    <a:pt x="0" y="488"/>
                  </a:lnTo>
                  <a:cubicBezTo>
                    <a:pt x="0" y="596"/>
                    <a:pt x="12" y="703"/>
                    <a:pt x="60" y="786"/>
                  </a:cubicBezTo>
                  <a:cubicBezTo>
                    <a:pt x="107" y="846"/>
                    <a:pt x="167" y="881"/>
                    <a:pt x="227" y="881"/>
                  </a:cubicBezTo>
                  <a:cubicBezTo>
                    <a:pt x="238" y="881"/>
                    <a:pt x="262" y="881"/>
                    <a:pt x="286" y="869"/>
                  </a:cubicBezTo>
                  <a:cubicBezTo>
                    <a:pt x="358" y="834"/>
                    <a:pt x="393" y="727"/>
                    <a:pt x="358" y="655"/>
                  </a:cubicBezTo>
                  <a:cubicBezTo>
                    <a:pt x="322" y="596"/>
                    <a:pt x="322" y="548"/>
                    <a:pt x="322" y="488"/>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69"/>
            <p:cNvSpPr/>
            <p:nvPr/>
          </p:nvSpPr>
          <p:spPr>
            <a:xfrm>
              <a:off x="4782790" y="2279482"/>
              <a:ext cx="28456" cy="10631"/>
            </a:xfrm>
            <a:custGeom>
              <a:avLst/>
              <a:gdLst/>
              <a:ahLst/>
              <a:cxnLst/>
              <a:rect l="l" t="t" r="r" b="b"/>
              <a:pathLst>
                <a:path w="894" h="334" extrusionOk="0">
                  <a:moveTo>
                    <a:pt x="167" y="0"/>
                  </a:moveTo>
                  <a:cubicBezTo>
                    <a:pt x="72" y="0"/>
                    <a:pt x="1" y="72"/>
                    <a:pt x="1" y="167"/>
                  </a:cubicBezTo>
                  <a:cubicBezTo>
                    <a:pt x="13"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69"/>
            <p:cNvSpPr/>
            <p:nvPr/>
          </p:nvSpPr>
          <p:spPr>
            <a:xfrm>
              <a:off x="4696022" y="2143409"/>
              <a:ext cx="10631" cy="28456"/>
            </a:xfrm>
            <a:custGeom>
              <a:avLst/>
              <a:gdLst/>
              <a:ahLst/>
              <a:cxnLst/>
              <a:rect l="l" t="t" r="r" b="b"/>
              <a:pathLst>
                <a:path w="334" h="894" extrusionOk="0">
                  <a:moveTo>
                    <a:pt x="167" y="1"/>
                  </a:moveTo>
                  <a:cubicBezTo>
                    <a:pt x="72" y="1"/>
                    <a:pt x="0" y="72"/>
                    <a:pt x="0" y="168"/>
                  </a:cubicBezTo>
                  <a:lnTo>
                    <a:pt x="0" y="739"/>
                  </a:lnTo>
                  <a:cubicBezTo>
                    <a:pt x="0" y="822"/>
                    <a:pt x="72" y="894"/>
                    <a:pt x="167" y="894"/>
                  </a:cubicBezTo>
                  <a:cubicBezTo>
                    <a:pt x="250" y="894"/>
                    <a:pt x="334" y="822"/>
                    <a:pt x="334" y="739"/>
                  </a:cubicBez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69"/>
            <p:cNvSpPr/>
            <p:nvPr/>
          </p:nvSpPr>
          <p:spPr>
            <a:xfrm>
              <a:off x="4696022" y="2215440"/>
              <a:ext cx="10631" cy="28074"/>
            </a:xfrm>
            <a:custGeom>
              <a:avLst/>
              <a:gdLst/>
              <a:ahLst/>
              <a:cxnLst/>
              <a:rect l="l" t="t" r="r" b="b"/>
              <a:pathLst>
                <a:path w="334" h="882" extrusionOk="0">
                  <a:moveTo>
                    <a:pt x="167" y="0"/>
                  </a:moveTo>
                  <a:cubicBezTo>
                    <a:pt x="72" y="0"/>
                    <a:pt x="0" y="83"/>
                    <a:pt x="0" y="167"/>
                  </a:cubicBezTo>
                  <a:lnTo>
                    <a:pt x="0" y="738"/>
                  </a:lnTo>
                  <a:cubicBezTo>
                    <a:pt x="0" y="810"/>
                    <a:pt x="72" y="881"/>
                    <a:pt x="167" y="881"/>
                  </a:cubicBezTo>
                  <a:cubicBezTo>
                    <a:pt x="250" y="881"/>
                    <a:pt x="334" y="810"/>
                    <a:pt x="334" y="715"/>
                  </a:cubicBezTo>
                  <a:lnTo>
                    <a:pt x="334" y="167"/>
                  </a:lnTo>
                  <a:cubicBezTo>
                    <a:pt x="334"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69"/>
            <p:cNvSpPr/>
            <p:nvPr/>
          </p:nvSpPr>
          <p:spPr>
            <a:xfrm>
              <a:off x="4696022" y="2179441"/>
              <a:ext cx="10631" cy="28424"/>
            </a:xfrm>
            <a:custGeom>
              <a:avLst/>
              <a:gdLst/>
              <a:ahLst/>
              <a:cxnLst/>
              <a:rect l="l" t="t" r="r" b="b"/>
              <a:pathLst>
                <a:path w="334" h="893" extrusionOk="0">
                  <a:moveTo>
                    <a:pt x="167" y="0"/>
                  </a:moveTo>
                  <a:cubicBezTo>
                    <a:pt x="72" y="0"/>
                    <a:pt x="0" y="71"/>
                    <a:pt x="0" y="167"/>
                  </a:cubicBezTo>
                  <a:lnTo>
                    <a:pt x="0" y="738"/>
                  </a:lnTo>
                  <a:cubicBezTo>
                    <a:pt x="0" y="822"/>
                    <a:pt x="72" y="893"/>
                    <a:pt x="167" y="893"/>
                  </a:cubicBezTo>
                  <a:cubicBezTo>
                    <a:pt x="250" y="893"/>
                    <a:pt x="334" y="822"/>
                    <a:pt x="334" y="738"/>
                  </a:cubicBezTo>
                  <a:lnTo>
                    <a:pt x="334"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69"/>
            <p:cNvSpPr/>
            <p:nvPr/>
          </p:nvSpPr>
          <p:spPr>
            <a:xfrm>
              <a:off x="4854790" y="2146847"/>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69"/>
            <p:cNvSpPr/>
            <p:nvPr/>
          </p:nvSpPr>
          <p:spPr>
            <a:xfrm>
              <a:off x="4854790" y="2110847"/>
              <a:ext cx="10281" cy="28424"/>
            </a:xfrm>
            <a:custGeom>
              <a:avLst/>
              <a:gdLst/>
              <a:ahLst/>
              <a:cxnLst/>
              <a:rect l="l" t="t" r="r" b="b"/>
              <a:pathLst>
                <a:path w="323" h="893" extrusionOk="0">
                  <a:moveTo>
                    <a:pt x="168" y="0"/>
                  </a:moveTo>
                  <a:cubicBezTo>
                    <a:pt x="72" y="0"/>
                    <a:pt x="1" y="71"/>
                    <a:pt x="1" y="167"/>
                  </a:cubicBezTo>
                  <a:lnTo>
                    <a:pt x="1" y="726"/>
                  </a:lnTo>
                  <a:cubicBezTo>
                    <a:pt x="1" y="822"/>
                    <a:pt x="72" y="893"/>
                    <a:pt x="168" y="893"/>
                  </a:cubicBezTo>
                  <a:cubicBezTo>
                    <a:pt x="251" y="893"/>
                    <a:pt x="322" y="822"/>
                    <a:pt x="322" y="726"/>
                  </a:cubicBezTo>
                  <a:lnTo>
                    <a:pt x="322" y="167"/>
                  </a:lnTo>
                  <a:cubicBezTo>
                    <a:pt x="311"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69"/>
            <p:cNvSpPr/>
            <p:nvPr/>
          </p:nvSpPr>
          <p:spPr>
            <a:xfrm>
              <a:off x="4854790" y="2182846"/>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55"/>
                  </a:lnTo>
                  <a:cubicBezTo>
                    <a:pt x="311" y="60"/>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69"/>
            <p:cNvSpPr/>
            <p:nvPr/>
          </p:nvSpPr>
          <p:spPr>
            <a:xfrm>
              <a:off x="4852912" y="2075738"/>
              <a:ext cx="12159" cy="27915"/>
            </a:xfrm>
            <a:custGeom>
              <a:avLst/>
              <a:gdLst/>
              <a:ahLst/>
              <a:cxnLst/>
              <a:rect l="l" t="t" r="r" b="b"/>
              <a:pathLst>
                <a:path w="382" h="877" extrusionOk="0">
                  <a:moveTo>
                    <a:pt x="185" y="0"/>
                  </a:moveTo>
                  <a:cubicBezTo>
                    <a:pt x="162" y="0"/>
                    <a:pt x="139" y="6"/>
                    <a:pt x="119" y="20"/>
                  </a:cubicBezTo>
                  <a:cubicBezTo>
                    <a:pt x="48" y="43"/>
                    <a:pt x="0" y="151"/>
                    <a:pt x="48" y="222"/>
                  </a:cubicBezTo>
                  <a:cubicBezTo>
                    <a:pt x="48" y="270"/>
                    <a:pt x="60" y="329"/>
                    <a:pt x="60" y="389"/>
                  </a:cubicBezTo>
                  <a:lnTo>
                    <a:pt x="60" y="722"/>
                  </a:lnTo>
                  <a:cubicBezTo>
                    <a:pt x="60" y="805"/>
                    <a:pt x="131" y="877"/>
                    <a:pt x="227" y="877"/>
                  </a:cubicBezTo>
                  <a:cubicBezTo>
                    <a:pt x="310" y="877"/>
                    <a:pt x="381" y="805"/>
                    <a:pt x="381" y="722"/>
                  </a:cubicBezTo>
                  <a:lnTo>
                    <a:pt x="381" y="389"/>
                  </a:lnTo>
                  <a:cubicBezTo>
                    <a:pt x="381" y="281"/>
                    <a:pt x="370" y="186"/>
                    <a:pt x="322" y="91"/>
                  </a:cubicBezTo>
                  <a:cubicBezTo>
                    <a:pt x="305" y="39"/>
                    <a:pt x="244"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69"/>
            <p:cNvSpPr/>
            <p:nvPr/>
          </p:nvSpPr>
          <p:spPr>
            <a:xfrm>
              <a:off x="4854790" y="2218464"/>
              <a:ext cx="10281" cy="28456"/>
            </a:xfrm>
            <a:custGeom>
              <a:avLst/>
              <a:gdLst/>
              <a:ahLst/>
              <a:cxnLst/>
              <a:rect l="l" t="t" r="r" b="b"/>
              <a:pathLst>
                <a:path w="323" h="894" extrusionOk="0">
                  <a:moveTo>
                    <a:pt x="168" y="0"/>
                  </a:moveTo>
                  <a:cubicBezTo>
                    <a:pt x="72" y="0"/>
                    <a:pt x="1" y="72"/>
                    <a:pt x="1" y="167"/>
                  </a:cubicBezTo>
                  <a:lnTo>
                    <a:pt x="1" y="727"/>
                  </a:lnTo>
                  <a:cubicBezTo>
                    <a:pt x="1" y="822"/>
                    <a:pt x="72" y="893"/>
                    <a:pt x="168" y="893"/>
                  </a:cubicBezTo>
                  <a:cubicBezTo>
                    <a:pt x="251" y="893"/>
                    <a:pt x="322" y="822"/>
                    <a:pt x="322" y="727"/>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69"/>
            <p:cNvSpPr/>
            <p:nvPr/>
          </p:nvSpPr>
          <p:spPr>
            <a:xfrm>
              <a:off x="4821464" y="2064598"/>
              <a:ext cx="29188" cy="10249"/>
            </a:xfrm>
            <a:custGeom>
              <a:avLst/>
              <a:gdLst/>
              <a:ahLst/>
              <a:cxnLst/>
              <a:rect l="l" t="t" r="r" b="b"/>
              <a:pathLst>
                <a:path w="917" h="322" extrusionOk="0">
                  <a:moveTo>
                    <a:pt x="167" y="0"/>
                  </a:moveTo>
                  <a:cubicBezTo>
                    <a:pt x="84" y="0"/>
                    <a:pt x="0" y="72"/>
                    <a:pt x="0" y="155"/>
                  </a:cubicBezTo>
                  <a:cubicBezTo>
                    <a:pt x="0" y="250"/>
                    <a:pt x="84" y="322"/>
                    <a:pt x="167" y="322"/>
                  </a:cubicBezTo>
                  <a:lnTo>
                    <a:pt x="738" y="322"/>
                  </a:lnTo>
                  <a:cubicBezTo>
                    <a:pt x="810" y="322"/>
                    <a:pt x="881" y="262"/>
                    <a:pt x="893" y="191"/>
                  </a:cubicBezTo>
                  <a:cubicBezTo>
                    <a:pt x="917" y="96"/>
                    <a:pt x="857" y="24"/>
                    <a:pt x="762" y="12"/>
                  </a:cubicBezTo>
                  <a:cubicBezTo>
                    <a:pt x="715" y="12"/>
                    <a:pt x="691"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69"/>
            <p:cNvSpPr/>
            <p:nvPr/>
          </p:nvSpPr>
          <p:spPr>
            <a:xfrm>
              <a:off x="4785464" y="2064216"/>
              <a:ext cx="28456" cy="10631"/>
            </a:xfrm>
            <a:custGeom>
              <a:avLst/>
              <a:gdLst/>
              <a:ahLst/>
              <a:cxnLst/>
              <a:rect l="l" t="t" r="r" b="b"/>
              <a:pathLst>
                <a:path w="894" h="334" extrusionOk="0">
                  <a:moveTo>
                    <a:pt x="167" y="1"/>
                  </a:moveTo>
                  <a:cubicBezTo>
                    <a:pt x="83" y="1"/>
                    <a:pt x="0" y="84"/>
                    <a:pt x="0" y="167"/>
                  </a:cubicBezTo>
                  <a:cubicBezTo>
                    <a:pt x="24" y="262"/>
                    <a:pt x="83" y="334"/>
                    <a:pt x="167" y="334"/>
                  </a:cubicBezTo>
                  <a:lnTo>
                    <a:pt x="738" y="334"/>
                  </a:lnTo>
                  <a:cubicBezTo>
                    <a:pt x="822" y="334"/>
                    <a:pt x="893" y="262"/>
                    <a:pt x="893" y="167"/>
                  </a:cubicBezTo>
                  <a:cubicBezTo>
                    <a:pt x="893" y="84"/>
                    <a:pt x="822"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69"/>
            <p:cNvSpPr/>
            <p:nvPr/>
          </p:nvSpPr>
          <p:spPr>
            <a:xfrm>
              <a:off x="4818790" y="2279482"/>
              <a:ext cx="28456" cy="10631"/>
            </a:xfrm>
            <a:custGeom>
              <a:avLst/>
              <a:gdLst/>
              <a:ahLst/>
              <a:cxnLst/>
              <a:rect l="l" t="t" r="r" b="b"/>
              <a:pathLst>
                <a:path w="894" h="334" extrusionOk="0">
                  <a:moveTo>
                    <a:pt x="168" y="0"/>
                  </a:moveTo>
                  <a:cubicBezTo>
                    <a:pt x="72" y="0"/>
                    <a:pt x="1" y="72"/>
                    <a:pt x="1" y="167"/>
                  </a:cubicBezTo>
                  <a:cubicBezTo>
                    <a:pt x="1" y="250"/>
                    <a:pt x="72" y="334"/>
                    <a:pt x="168"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69"/>
            <p:cNvSpPr/>
            <p:nvPr/>
          </p:nvSpPr>
          <p:spPr>
            <a:xfrm>
              <a:off x="4851002" y="2253700"/>
              <a:ext cx="14069" cy="28074"/>
            </a:xfrm>
            <a:custGeom>
              <a:avLst/>
              <a:gdLst/>
              <a:ahLst/>
              <a:cxnLst/>
              <a:rect l="l" t="t" r="r" b="b"/>
              <a:pathLst>
                <a:path w="442" h="882" extrusionOk="0">
                  <a:moveTo>
                    <a:pt x="275" y="1"/>
                  </a:moveTo>
                  <a:cubicBezTo>
                    <a:pt x="191" y="1"/>
                    <a:pt x="120" y="84"/>
                    <a:pt x="120" y="167"/>
                  </a:cubicBezTo>
                  <a:lnTo>
                    <a:pt x="120" y="405"/>
                  </a:lnTo>
                  <a:cubicBezTo>
                    <a:pt x="120" y="489"/>
                    <a:pt x="84" y="572"/>
                    <a:pt x="60" y="632"/>
                  </a:cubicBezTo>
                  <a:cubicBezTo>
                    <a:pt x="1" y="703"/>
                    <a:pt x="25" y="810"/>
                    <a:pt x="108" y="858"/>
                  </a:cubicBezTo>
                  <a:cubicBezTo>
                    <a:pt x="132" y="870"/>
                    <a:pt x="168" y="882"/>
                    <a:pt x="191" y="882"/>
                  </a:cubicBezTo>
                  <a:cubicBezTo>
                    <a:pt x="239" y="882"/>
                    <a:pt x="299" y="858"/>
                    <a:pt x="322" y="810"/>
                  </a:cubicBezTo>
                  <a:cubicBezTo>
                    <a:pt x="406" y="691"/>
                    <a:pt x="441" y="560"/>
                    <a:pt x="441" y="405"/>
                  </a:cubicBezTo>
                  <a:lnTo>
                    <a:pt x="441" y="167"/>
                  </a:lnTo>
                  <a:cubicBezTo>
                    <a:pt x="441" y="84"/>
                    <a:pt x="37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69"/>
            <p:cNvSpPr/>
            <p:nvPr/>
          </p:nvSpPr>
          <p:spPr>
            <a:xfrm>
              <a:off x="4883596" y="2064980"/>
              <a:ext cx="107299" cy="99310"/>
            </a:xfrm>
            <a:custGeom>
              <a:avLst/>
              <a:gdLst/>
              <a:ahLst/>
              <a:cxnLst/>
              <a:rect l="l" t="t" r="r" b="b"/>
              <a:pathLst>
                <a:path w="3371" h="3120" extrusionOk="0">
                  <a:moveTo>
                    <a:pt x="2620" y="310"/>
                  </a:moveTo>
                  <a:cubicBezTo>
                    <a:pt x="2680" y="310"/>
                    <a:pt x="2739" y="322"/>
                    <a:pt x="2787" y="346"/>
                  </a:cubicBezTo>
                  <a:lnTo>
                    <a:pt x="1656" y="1334"/>
                  </a:lnTo>
                  <a:lnTo>
                    <a:pt x="525" y="346"/>
                  </a:lnTo>
                  <a:cubicBezTo>
                    <a:pt x="584" y="322"/>
                    <a:pt x="644" y="310"/>
                    <a:pt x="703" y="310"/>
                  </a:cubicBezTo>
                  <a:close/>
                  <a:moveTo>
                    <a:pt x="3013" y="572"/>
                  </a:moveTo>
                  <a:cubicBezTo>
                    <a:pt x="3025" y="619"/>
                    <a:pt x="3037" y="667"/>
                    <a:pt x="3037" y="727"/>
                  </a:cubicBezTo>
                  <a:lnTo>
                    <a:pt x="3037" y="2394"/>
                  </a:lnTo>
                  <a:cubicBezTo>
                    <a:pt x="3037" y="2453"/>
                    <a:pt x="3025" y="2501"/>
                    <a:pt x="3013" y="2548"/>
                  </a:cubicBezTo>
                  <a:lnTo>
                    <a:pt x="1906" y="1560"/>
                  </a:lnTo>
                  <a:lnTo>
                    <a:pt x="3013" y="572"/>
                  </a:lnTo>
                  <a:close/>
                  <a:moveTo>
                    <a:pt x="310" y="596"/>
                  </a:moveTo>
                  <a:lnTo>
                    <a:pt x="1418" y="1572"/>
                  </a:lnTo>
                  <a:lnTo>
                    <a:pt x="310" y="2560"/>
                  </a:lnTo>
                  <a:cubicBezTo>
                    <a:pt x="298" y="2513"/>
                    <a:pt x="287" y="2465"/>
                    <a:pt x="287" y="2405"/>
                  </a:cubicBezTo>
                  <a:lnTo>
                    <a:pt x="287" y="727"/>
                  </a:lnTo>
                  <a:cubicBezTo>
                    <a:pt x="287" y="679"/>
                    <a:pt x="298" y="619"/>
                    <a:pt x="310" y="596"/>
                  </a:cubicBezTo>
                  <a:close/>
                  <a:moveTo>
                    <a:pt x="715" y="0"/>
                  </a:moveTo>
                  <a:cubicBezTo>
                    <a:pt x="501" y="0"/>
                    <a:pt x="322" y="84"/>
                    <a:pt x="191" y="227"/>
                  </a:cubicBezTo>
                  <a:lnTo>
                    <a:pt x="179" y="238"/>
                  </a:lnTo>
                  <a:cubicBezTo>
                    <a:pt x="60" y="369"/>
                    <a:pt x="1" y="536"/>
                    <a:pt x="1" y="715"/>
                  </a:cubicBezTo>
                  <a:lnTo>
                    <a:pt x="1" y="2382"/>
                  </a:lnTo>
                  <a:cubicBezTo>
                    <a:pt x="1" y="2560"/>
                    <a:pt x="60" y="2727"/>
                    <a:pt x="168" y="2846"/>
                  </a:cubicBezTo>
                  <a:cubicBezTo>
                    <a:pt x="156" y="2870"/>
                    <a:pt x="156" y="2870"/>
                    <a:pt x="168" y="2882"/>
                  </a:cubicBezTo>
                  <a:lnTo>
                    <a:pt x="191" y="2917"/>
                  </a:lnTo>
                  <a:cubicBezTo>
                    <a:pt x="334" y="3048"/>
                    <a:pt x="513" y="3120"/>
                    <a:pt x="703" y="3120"/>
                  </a:cubicBezTo>
                  <a:lnTo>
                    <a:pt x="1132" y="3120"/>
                  </a:lnTo>
                  <a:cubicBezTo>
                    <a:pt x="1227" y="3120"/>
                    <a:pt x="1299" y="3048"/>
                    <a:pt x="1299" y="2953"/>
                  </a:cubicBezTo>
                  <a:cubicBezTo>
                    <a:pt x="1299" y="2870"/>
                    <a:pt x="1227" y="2798"/>
                    <a:pt x="1132" y="2798"/>
                  </a:cubicBezTo>
                  <a:lnTo>
                    <a:pt x="703" y="2798"/>
                  </a:lnTo>
                  <a:cubicBezTo>
                    <a:pt x="644" y="2798"/>
                    <a:pt x="584" y="2775"/>
                    <a:pt x="537" y="2763"/>
                  </a:cubicBezTo>
                  <a:lnTo>
                    <a:pt x="1668" y="1762"/>
                  </a:lnTo>
                  <a:lnTo>
                    <a:pt x="2799" y="2763"/>
                  </a:lnTo>
                  <a:cubicBezTo>
                    <a:pt x="2751" y="2775"/>
                    <a:pt x="2692" y="2798"/>
                    <a:pt x="2632" y="2798"/>
                  </a:cubicBezTo>
                  <a:lnTo>
                    <a:pt x="2096" y="2798"/>
                  </a:lnTo>
                  <a:cubicBezTo>
                    <a:pt x="2013" y="2798"/>
                    <a:pt x="1942" y="2870"/>
                    <a:pt x="1942" y="2953"/>
                  </a:cubicBezTo>
                  <a:cubicBezTo>
                    <a:pt x="1942" y="3048"/>
                    <a:pt x="2013" y="3120"/>
                    <a:pt x="2096" y="3120"/>
                  </a:cubicBezTo>
                  <a:lnTo>
                    <a:pt x="2632" y="3120"/>
                  </a:lnTo>
                  <a:cubicBezTo>
                    <a:pt x="2846" y="3120"/>
                    <a:pt x="3025" y="3036"/>
                    <a:pt x="3156" y="2905"/>
                  </a:cubicBezTo>
                  <a:lnTo>
                    <a:pt x="3168" y="2882"/>
                  </a:lnTo>
                  <a:cubicBezTo>
                    <a:pt x="3287" y="2751"/>
                    <a:pt x="3370" y="2584"/>
                    <a:pt x="3370" y="2394"/>
                  </a:cubicBezTo>
                  <a:lnTo>
                    <a:pt x="3370" y="727"/>
                  </a:lnTo>
                  <a:cubicBezTo>
                    <a:pt x="3370" y="322"/>
                    <a:pt x="3037" y="0"/>
                    <a:pt x="2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69"/>
            <p:cNvSpPr/>
            <p:nvPr/>
          </p:nvSpPr>
          <p:spPr>
            <a:xfrm>
              <a:off x="4882864" y="2190422"/>
              <a:ext cx="107267" cy="99692"/>
            </a:xfrm>
            <a:custGeom>
              <a:avLst/>
              <a:gdLst/>
              <a:ahLst/>
              <a:cxnLst/>
              <a:rect l="l" t="t" r="r" b="b"/>
              <a:pathLst>
                <a:path w="3370" h="3132" extrusionOk="0">
                  <a:moveTo>
                    <a:pt x="2643" y="310"/>
                  </a:moveTo>
                  <a:cubicBezTo>
                    <a:pt x="2703" y="310"/>
                    <a:pt x="2762" y="334"/>
                    <a:pt x="2810" y="346"/>
                  </a:cubicBezTo>
                  <a:lnTo>
                    <a:pt x="1679" y="1346"/>
                  </a:lnTo>
                  <a:lnTo>
                    <a:pt x="548" y="346"/>
                  </a:lnTo>
                  <a:cubicBezTo>
                    <a:pt x="607" y="334"/>
                    <a:pt x="667" y="310"/>
                    <a:pt x="726" y="310"/>
                  </a:cubicBezTo>
                  <a:close/>
                  <a:moveTo>
                    <a:pt x="333" y="584"/>
                  </a:moveTo>
                  <a:lnTo>
                    <a:pt x="1441" y="1560"/>
                  </a:lnTo>
                  <a:lnTo>
                    <a:pt x="333" y="2548"/>
                  </a:lnTo>
                  <a:cubicBezTo>
                    <a:pt x="321" y="2501"/>
                    <a:pt x="310" y="2453"/>
                    <a:pt x="310" y="2393"/>
                  </a:cubicBezTo>
                  <a:lnTo>
                    <a:pt x="310" y="727"/>
                  </a:lnTo>
                  <a:cubicBezTo>
                    <a:pt x="310" y="691"/>
                    <a:pt x="321" y="631"/>
                    <a:pt x="333" y="584"/>
                  </a:cubicBezTo>
                  <a:close/>
                  <a:moveTo>
                    <a:pt x="3036" y="584"/>
                  </a:moveTo>
                  <a:cubicBezTo>
                    <a:pt x="3048" y="631"/>
                    <a:pt x="3060" y="667"/>
                    <a:pt x="3060" y="727"/>
                  </a:cubicBezTo>
                  <a:lnTo>
                    <a:pt x="3060" y="2393"/>
                  </a:lnTo>
                  <a:cubicBezTo>
                    <a:pt x="3060" y="2441"/>
                    <a:pt x="3048" y="2501"/>
                    <a:pt x="3036" y="2548"/>
                  </a:cubicBezTo>
                  <a:lnTo>
                    <a:pt x="1929" y="1560"/>
                  </a:lnTo>
                  <a:lnTo>
                    <a:pt x="3036" y="584"/>
                  </a:lnTo>
                  <a:close/>
                  <a:moveTo>
                    <a:pt x="1691" y="1786"/>
                  </a:moveTo>
                  <a:lnTo>
                    <a:pt x="2822" y="2786"/>
                  </a:lnTo>
                  <a:cubicBezTo>
                    <a:pt x="2762" y="2798"/>
                    <a:pt x="2703" y="2810"/>
                    <a:pt x="2643" y="2810"/>
                  </a:cubicBezTo>
                  <a:lnTo>
                    <a:pt x="726" y="2810"/>
                  </a:lnTo>
                  <a:cubicBezTo>
                    <a:pt x="667" y="2810"/>
                    <a:pt x="607" y="2798"/>
                    <a:pt x="560" y="2786"/>
                  </a:cubicBezTo>
                  <a:lnTo>
                    <a:pt x="1691" y="1786"/>
                  </a:lnTo>
                  <a:close/>
                  <a:moveTo>
                    <a:pt x="726" y="0"/>
                  </a:moveTo>
                  <a:cubicBezTo>
                    <a:pt x="512" y="0"/>
                    <a:pt x="333" y="96"/>
                    <a:pt x="202" y="227"/>
                  </a:cubicBezTo>
                  <a:lnTo>
                    <a:pt x="191" y="238"/>
                  </a:lnTo>
                  <a:cubicBezTo>
                    <a:pt x="71" y="369"/>
                    <a:pt x="0" y="536"/>
                    <a:pt x="0" y="727"/>
                  </a:cubicBezTo>
                  <a:lnTo>
                    <a:pt x="0" y="2393"/>
                  </a:lnTo>
                  <a:cubicBezTo>
                    <a:pt x="0" y="2596"/>
                    <a:pt x="71" y="2751"/>
                    <a:pt x="191" y="2894"/>
                  </a:cubicBezTo>
                  <a:cubicBezTo>
                    <a:pt x="333" y="3036"/>
                    <a:pt x="512" y="3132"/>
                    <a:pt x="726" y="3132"/>
                  </a:cubicBezTo>
                  <a:lnTo>
                    <a:pt x="2643" y="3132"/>
                  </a:lnTo>
                  <a:cubicBezTo>
                    <a:pt x="2858" y="3132"/>
                    <a:pt x="3036" y="3036"/>
                    <a:pt x="3167" y="2905"/>
                  </a:cubicBezTo>
                  <a:lnTo>
                    <a:pt x="3179" y="2894"/>
                  </a:lnTo>
                  <a:cubicBezTo>
                    <a:pt x="3298" y="2751"/>
                    <a:pt x="3369" y="2596"/>
                    <a:pt x="3369" y="2393"/>
                  </a:cubicBezTo>
                  <a:lnTo>
                    <a:pt x="3369" y="727"/>
                  </a:lnTo>
                  <a:cubicBezTo>
                    <a:pt x="3369" y="536"/>
                    <a:pt x="3298" y="369"/>
                    <a:pt x="3179" y="238"/>
                  </a:cubicBezTo>
                  <a:lnTo>
                    <a:pt x="3167" y="227"/>
                  </a:lnTo>
                  <a:cubicBezTo>
                    <a:pt x="3036" y="96"/>
                    <a:pt x="2858" y="0"/>
                    <a:pt x="2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2" name="Google Shape;12632;p69"/>
          <p:cNvGrpSpPr/>
          <p:nvPr/>
        </p:nvGrpSpPr>
        <p:grpSpPr>
          <a:xfrm>
            <a:off x="6083810" y="1547297"/>
            <a:ext cx="382819" cy="310788"/>
            <a:chOff x="6083810" y="1547297"/>
            <a:chExt cx="382819" cy="310788"/>
          </a:xfrm>
          <a:solidFill>
            <a:schemeClr val="accent1"/>
          </a:solidFill>
        </p:grpSpPr>
        <p:sp>
          <p:nvSpPr>
            <p:cNvPr id="12633" name="Google Shape;12633;p69"/>
            <p:cNvSpPr/>
            <p:nvPr/>
          </p:nvSpPr>
          <p:spPr>
            <a:xfrm>
              <a:off x="6083810" y="1547297"/>
              <a:ext cx="382819" cy="310788"/>
            </a:xfrm>
            <a:custGeom>
              <a:avLst/>
              <a:gdLst/>
              <a:ahLst/>
              <a:cxnLst/>
              <a:rect l="l" t="t" r="r" b="b"/>
              <a:pathLst>
                <a:path w="12027" h="9764" extrusionOk="0">
                  <a:moveTo>
                    <a:pt x="1834" y="334"/>
                  </a:moveTo>
                  <a:cubicBezTo>
                    <a:pt x="1834" y="334"/>
                    <a:pt x="1846" y="334"/>
                    <a:pt x="1846" y="358"/>
                  </a:cubicBezTo>
                  <a:lnTo>
                    <a:pt x="1846" y="1108"/>
                  </a:lnTo>
                  <a:cubicBezTo>
                    <a:pt x="1846" y="1108"/>
                    <a:pt x="1846" y="1132"/>
                    <a:pt x="1834" y="1132"/>
                  </a:cubicBezTo>
                  <a:lnTo>
                    <a:pt x="1465" y="1132"/>
                  </a:lnTo>
                  <a:cubicBezTo>
                    <a:pt x="1465" y="1132"/>
                    <a:pt x="1453" y="1132"/>
                    <a:pt x="1453" y="1108"/>
                  </a:cubicBezTo>
                  <a:lnTo>
                    <a:pt x="1453" y="358"/>
                  </a:lnTo>
                  <a:lnTo>
                    <a:pt x="1834" y="334"/>
                  </a:lnTo>
                  <a:close/>
                  <a:moveTo>
                    <a:pt x="10502" y="334"/>
                  </a:moveTo>
                  <a:cubicBezTo>
                    <a:pt x="10502" y="334"/>
                    <a:pt x="10514" y="334"/>
                    <a:pt x="10514" y="358"/>
                  </a:cubicBezTo>
                  <a:lnTo>
                    <a:pt x="10514" y="1108"/>
                  </a:lnTo>
                  <a:cubicBezTo>
                    <a:pt x="10514" y="1108"/>
                    <a:pt x="10514" y="1132"/>
                    <a:pt x="10502" y="1132"/>
                  </a:cubicBezTo>
                  <a:lnTo>
                    <a:pt x="10133" y="1132"/>
                  </a:lnTo>
                  <a:cubicBezTo>
                    <a:pt x="10133" y="1132"/>
                    <a:pt x="10109" y="1132"/>
                    <a:pt x="10109" y="1108"/>
                  </a:cubicBezTo>
                  <a:lnTo>
                    <a:pt x="10109" y="358"/>
                  </a:lnTo>
                  <a:lnTo>
                    <a:pt x="10502" y="334"/>
                  </a:lnTo>
                  <a:close/>
                  <a:moveTo>
                    <a:pt x="11229" y="1096"/>
                  </a:moveTo>
                  <a:cubicBezTo>
                    <a:pt x="11443" y="1096"/>
                    <a:pt x="11621" y="1274"/>
                    <a:pt x="11621" y="1477"/>
                  </a:cubicBezTo>
                  <a:lnTo>
                    <a:pt x="11621" y="9013"/>
                  </a:lnTo>
                  <a:cubicBezTo>
                    <a:pt x="11645" y="9240"/>
                    <a:pt x="11467" y="9406"/>
                    <a:pt x="11264" y="9406"/>
                  </a:cubicBezTo>
                  <a:lnTo>
                    <a:pt x="727" y="9406"/>
                  </a:lnTo>
                  <a:cubicBezTo>
                    <a:pt x="513" y="9406"/>
                    <a:pt x="334" y="9228"/>
                    <a:pt x="334" y="9013"/>
                  </a:cubicBezTo>
                  <a:lnTo>
                    <a:pt x="334" y="1477"/>
                  </a:lnTo>
                  <a:cubicBezTo>
                    <a:pt x="334" y="1274"/>
                    <a:pt x="513" y="1096"/>
                    <a:pt x="727" y="1096"/>
                  </a:cubicBezTo>
                  <a:lnTo>
                    <a:pt x="1108" y="1096"/>
                  </a:lnTo>
                  <a:lnTo>
                    <a:pt x="1108" y="1108"/>
                  </a:lnTo>
                  <a:cubicBezTo>
                    <a:pt x="1108" y="1322"/>
                    <a:pt x="1275" y="1465"/>
                    <a:pt x="1465" y="1465"/>
                  </a:cubicBezTo>
                  <a:lnTo>
                    <a:pt x="1834" y="1465"/>
                  </a:lnTo>
                  <a:cubicBezTo>
                    <a:pt x="2049" y="1465"/>
                    <a:pt x="2192" y="1298"/>
                    <a:pt x="2192" y="1108"/>
                  </a:cubicBezTo>
                  <a:lnTo>
                    <a:pt x="2192" y="1096"/>
                  </a:lnTo>
                  <a:lnTo>
                    <a:pt x="9752" y="1096"/>
                  </a:lnTo>
                  <a:lnTo>
                    <a:pt x="9752" y="1108"/>
                  </a:lnTo>
                  <a:cubicBezTo>
                    <a:pt x="9752" y="1322"/>
                    <a:pt x="9919" y="1465"/>
                    <a:pt x="10109" y="1465"/>
                  </a:cubicBezTo>
                  <a:lnTo>
                    <a:pt x="10490" y="1465"/>
                  </a:lnTo>
                  <a:cubicBezTo>
                    <a:pt x="10693" y="1465"/>
                    <a:pt x="10848" y="1298"/>
                    <a:pt x="10848" y="1108"/>
                  </a:cubicBezTo>
                  <a:lnTo>
                    <a:pt x="10848" y="1096"/>
                  </a:lnTo>
                  <a:close/>
                  <a:moveTo>
                    <a:pt x="1489" y="0"/>
                  </a:moveTo>
                  <a:cubicBezTo>
                    <a:pt x="1287" y="0"/>
                    <a:pt x="1132" y="155"/>
                    <a:pt x="1132" y="358"/>
                  </a:cubicBezTo>
                  <a:lnTo>
                    <a:pt x="1132" y="739"/>
                  </a:lnTo>
                  <a:lnTo>
                    <a:pt x="751" y="739"/>
                  </a:lnTo>
                  <a:cubicBezTo>
                    <a:pt x="346" y="739"/>
                    <a:pt x="1" y="1072"/>
                    <a:pt x="1" y="1489"/>
                  </a:cubicBezTo>
                  <a:lnTo>
                    <a:pt x="1" y="9013"/>
                  </a:lnTo>
                  <a:cubicBezTo>
                    <a:pt x="1" y="9418"/>
                    <a:pt x="334" y="9764"/>
                    <a:pt x="751" y="9764"/>
                  </a:cubicBezTo>
                  <a:lnTo>
                    <a:pt x="11288" y="9764"/>
                  </a:lnTo>
                  <a:cubicBezTo>
                    <a:pt x="11693" y="9764"/>
                    <a:pt x="12026" y="9430"/>
                    <a:pt x="12026" y="9013"/>
                  </a:cubicBezTo>
                  <a:lnTo>
                    <a:pt x="12026" y="1489"/>
                  </a:lnTo>
                  <a:cubicBezTo>
                    <a:pt x="12002" y="1084"/>
                    <a:pt x="11657" y="739"/>
                    <a:pt x="11264" y="739"/>
                  </a:cubicBezTo>
                  <a:lnTo>
                    <a:pt x="10871" y="739"/>
                  </a:lnTo>
                  <a:lnTo>
                    <a:pt x="10871" y="358"/>
                  </a:lnTo>
                  <a:cubicBezTo>
                    <a:pt x="10871" y="143"/>
                    <a:pt x="10705" y="0"/>
                    <a:pt x="10514" y="0"/>
                  </a:cubicBezTo>
                  <a:lnTo>
                    <a:pt x="10145" y="0"/>
                  </a:lnTo>
                  <a:cubicBezTo>
                    <a:pt x="9931" y="0"/>
                    <a:pt x="9788" y="155"/>
                    <a:pt x="9788" y="358"/>
                  </a:cubicBezTo>
                  <a:lnTo>
                    <a:pt x="9788" y="739"/>
                  </a:lnTo>
                  <a:lnTo>
                    <a:pt x="2227" y="739"/>
                  </a:lnTo>
                  <a:lnTo>
                    <a:pt x="2227" y="358"/>
                  </a:lnTo>
                  <a:cubicBezTo>
                    <a:pt x="2227" y="143"/>
                    <a:pt x="2061"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69"/>
            <p:cNvSpPr/>
            <p:nvPr/>
          </p:nvSpPr>
          <p:spPr>
            <a:xfrm>
              <a:off x="6106950" y="1606787"/>
              <a:ext cx="334661" cy="11395"/>
            </a:xfrm>
            <a:custGeom>
              <a:avLst/>
              <a:gdLst/>
              <a:ahLst/>
              <a:cxnLst/>
              <a:rect l="l" t="t" r="r" b="b"/>
              <a:pathLst>
                <a:path w="10514" h="358" extrusionOk="0">
                  <a:moveTo>
                    <a:pt x="179" y="1"/>
                  </a:moveTo>
                  <a:cubicBezTo>
                    <a:pt x="72" y="1"/>
                    <a:pt x="0" y="72"/>
                    <a:pt x="0" y="179"/>
                  </a:cubicBezTo>
                  <a:cubicBezTo>
                    <a:pt x="0" y="286"/>
                    <a:pt x="72" y="358"/>
                    <a:pt x="179" y="358"/>
                  </a:cubicBezTo>
                  <a:lnTo>
                    <a:pt x="10335" y="358"/>
                  </a:lnTo>
                  <a:cubicBezTo>
                    <a:pt x="10442" y="358"/>
                    <a:pt x="10513" y="286"/>
                    <a:pt x="10513" y="179"/>
                  </a:cubicBezTo>
                  <a:cubicBezTo>
                    <a:pt x="10513" y="72"/>
                    <a:pt x="10442" y="1"/>
                    <a:pt x="10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69"/>
            <p:cNvSpPr/>
            <p:nvPr/>
          </p:nvSpPr>
          <p:spPr>
            <a:xfrm>
              <a:off x="6124743" y="1655296"/>
              <a:ext cx="47427" cy="11395"/>
            </a:xfrm>
            <a:custGeom>
              <a:avLst/>
              <a:gdLst/>
              <a:ahLst/>
              <a:cxnLst/>
              <a:rect l="l" t="t" r="r" b="b"/>
              <a:pathLst>
                <a:path w="1490" h="358" extrusionOk="0">
                  <a:moveTo>
                    <a:pt x="179" y="1"/>
                  </a:moveTo>
                  <a:cubicBezTo>
                    <a:pt x="72" y="1"/>
                    <a:pt x="1" y="72"/>
                    <a:pt x="1" y="179"/>
                  </a:cubicBezTo>
                  <a:cubicBezTo>
                    <a:pt x="1" y="275"/>
                    <a:pt x="72" y="358"/>
                    <a:pt x="179" y="358"/>
                  </a:cubicBezTo>
                  <a:lnTo>
                    <a:pt x="1310" y="358"/>
                  </a:lnTo>
                  <a:cubicBezTo>
                    <a:pt x="1418" y="358"/>
                    <a:pt x="1489" y="275"/>
                    <a:pt x="1489" y="179"/>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69"/>
            <p:cNvSpPr/>
            <p:nvPr/>
          </p:nvSpPr>
          <p:spPr>
            <a:xfrm>
              <a:off x="6208520" y="1655296"/>
              <a:ext cx="47395" cy="11395"/>
            </a:xfrm>
            <a:custGeom>
              <a:avLst/>
              <a:gdLst/>
              <a:ahLst/>
              <a:cxnLst/>
              <a:rect l="l" t="t" r="r" b="b"/>
              <a:pathLst>
                <a:path w="1489" h="358" extrusionOk="0">
                  <a:moveTo>
                    <a:pt x="179" y="1"/>
                  </a:moveTo>
                  <a:cubicBezTo>
                    <a:pt x="83" y="1"/>
                    <a:pt x="0" y="72"/>
                    <a:pt x="0" y="179"/>
                  </a:cubicBezTo>
                  <a:cubicBezTo>
                    <a:pt x="0" y="275"/>
                    <a:pt x="83" y="358"/>
                    <a:pt x="179" y="358"/>
                  </a:cubicBezTo>
                  <a:lnTo>
                    <a:pt x="1310" y="358"/>
                  </a:lnTo>
                  <a:cubicBezTo>
                    <a:pt x="1417" y="358"/>
                    <a:pt x="1488" y="275"/>
                    <a:pt x="1488" y="179"/>
                  </a:cubicBezTo>
                  <a:cubicBezTo>
                    <a:pt x="1488"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69"/>
            <p:cNvSpPr/>
            <p:nvPr/>
          </p:nvSpPr>
          <p:spPr>
            <a:xfrm>
              <a:off x="6376391" y="1655296"/>
              <a:ext cx="47395" cy="11395"/>
            </a:xfrm>
            <a:custGeom>
              <a:avLst/>
              <a:gdLst/>
              <a:ahLst/>
              <a:cxnLst/>
              <a:rect l="l" t="t" r="r" b="b"/>
              <a:pathLst>
                <a:path w="1489" h="358" extrusionOk="0">
                  <a:moveTo>
                    <a:pt x="179" y="1"/>
                  </a:moveTo>
                  <a:cubicBezTo>
                    <a:pt x="72" y="1"/>
                    <a:pt x="1" y="72"/>
                    <a:pt x="1" y="179"/>
                  </a:cubicBezTo>
                  <a:cubicBezTo>
                    <a:pt x="1" y="275"/>
                    <a:pt x="72" y="358"/>
                    <a:pt x="179" y="358"/>
                  </a:cubicBezTo>
                  <a:lnTo>
                    <a:pt x="1310" y="358"/>
                  </a:lnTo>
                  <a:cubicBezTo>
                    <a:pt x="1417" y="358"/>
                    <a:pt x="1489" y="275"/>
                    <a:pt x="1489" y="179"/>
                  </a:cubicBezTo>
                  <a:cubicBezTo>
                    <a:pt x="1489" y="72"/>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69"/>
            <p:cNvSpPr/>
            <p:nvPr/>
          </p:nvSpPr>
          <p:spPr>
            <a:xfrm>
              <a:off x="6124743" y="1703041"/>
              <a:ext cx="47427" cy="11427"/>
            </a:xfrm>
            <a:custGeom>
              <a:avLst/>
              <a:gdLst/>
              <a:ahLst/>
              <a:cxnLst/>
              <a:rect l="l" t="t" r="r" b="b"/>
              <a:pathLst>
                <a:path w="1490" h="359" extrusionOk="0">
                  <a:moveTo>
                    <a:pt x="179" y="1"/>
                  </a:moveTo>
                  <a:cubicBezTo>
                    <a:pt x="72" y="1"/>
                    <a:pt x="1" y="72"/>
                    <a:pt x="1" y="180"/>
                  </a:cubicBezTo>
                  <a:cubicBezTo>
                    <a:pt x="1" y="275"/>
                    <a:pt x="72" y="358"/>
                    <a:pt x="179" y="358"/>
                  </a:cubicBezTo>
                  <a:lnTo>
                    <a:pt x="1310" y="358"/>
                  </a:lnTo>
                  <a:cubicBezTo>
                    <a:pt x="1418" y="358"/>
                    <a:pt x="1489" y="275"/>
                    <a:pt x="1489" y="180"/>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69"/>
            <p:cNvSpPr/>
            <p:nvPr/>
          </p:nvSpPr>
          <p:spPr>
            <a:xfrm>
              <a:off x="6292646" y="1703041"/>
              <a:ext cx="47395" cy="11427"/>
            </a:xfrm>
            <a:custGeom>
              <a:avLst/>
              <a:gdLst/>
              <a:ahLst/>
              <a:cxnLst/>
              <a:rect l="l" t="t" r="r" b="b"/>
              <a:pathLst>
                <a:path w="1489" h="359" extrusionOk="0">
                  <a:moveTo>
                    <a:pt x="179" y="1"/>
                  </a:moveTo>
                  <a:cubicBezTo>
                    <a:pt x="72" y="1"/>
                    <a:pt x="0" y="72"/>
                    <a:pt x="0" y="180"/>
                  </a:cubicBezTo>
                  <a:cubicBezTo>
                    <a:pt x="0" y="275"/>
                    <a:pt x="72" y="358"/>
                    <a:pt x="179" y="358"/>
                  </a:cubicBezTo>
                  <a:lnTo>
                    <a:pt x="1310" y="358"/>
                  </a:lnTo>
                  <a:cubicBezTo>
                    <a:pt x="1405" y="358"/>
                    <a:pt x="1489" y="275"/>
                    <a:pt x="1489" y="180"/>
                  </a:cubicBezTo>
                  <a:cubicBezTo>
                    <a:pt x="1489"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69"/>
            <p:cNvSpPr/>
            <p:nvPr/>
          </p:nvSpPr>
          <p:spPr>
            <a:xfrm>
              <a:off x="6124743" y="1750818"/>
              <a:ext cx="47427" cy="11395"/>
            </a:xfrm>
            <a:custGeom>
              <a:avLst/>
              <a:gdLst/>
              <a:ahLst/>
              <a:cxnLst/>
              <a:rect l="l" t="t" r="r" b="b"/>
              <a:pathLst>
                <a:path w="1490" h="358" extrusionOk="0">
                  <a:moveTo>
                    <a:pt x="179" y="0"/>
                  </a:moveTo>
                  <a:cubicBezTo>
                    <a:pt x="72" y="0"/>
                    <a:pt x="1" y="72"/>
                    <a:pt x="1" y="179"/>
                  </a:cubicBezTo>
                  <a:cubicBezTo>
                    <a:pt x="1" y="286"/>
                    <a:pt x="72" y="357"/>
                    <a:pt x="179" y="357"/>
                  </a:cubicBezTo>
                  <a:lnTo>
                    <a:pt x="1310" y="357"/>
                  </a:lnTo>
                  <a:cubicBezTo>
                    <a:pt x="1418" y="357"/>
                    <a:pt x="1489" y="286"/>
                    <a:pt x="1489" y="179"/>
                  </a:cubicBezTo>
                  <a:cubicBezTo>
                    <a:pt x="1489" y="72"/>
                    <a:pt x="1406"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69"/>
            <p:cNvSpPr/>
            <p:nvPr/>
          </p:nvSpPr>
          <p:spPr>
            <a:xfrm>
              <a:off x="6208520" y="1750818"/>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69"/>
            <p:cNvSpPr/>
            <p:nvPr/>
          </p:nvSpPr>
          <p:spPr>
            <a:xfrm>
              <a:off x="6376391" y="1750818"/>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69"/>
            <p:cNvSpPr/>
            <p:nvPr/>
          </p:nvSpPr>
          <p:spPr>
            <a:xfrm>
              <a:off x="6208520" y="1798563"/>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69"/>
            <p:cNvSpPr/>
            <p:nvPr/>
          </p:nvSpPr>
          <p:spPr>
            <a:xfrm>
              <a:off x="6292646" y="1798563"/>
              <a:ext cx="47395" cy="11395"/>
            </a:xfrm>
            <a:custGeom>
              <a:avLst/>
              <a:gdLst/>
              <a:ahLst/>
              <a:cxnLst/>
              <a:rect l="l" t="t" r="r" b="b"/>
              <a:pathLst>
                <a:path w="1489" h="358" extrusionOk="0">
                  <a:moveTo>
                    <a:pt x="179" y="0"/>
                  </a:moveTo>
                  <a:cubicBezTo>
                    <a:pt x="72" y="0"/>
                    <a:pt x="0" y="72"/>
                    <a:pt x="0" y="179"/>
                  </a:cubicBezTo>
                  <a:cubicBezTo>
                    <a:pt x="0" y="286"/>
                    <a:pt x="72" y="357"/>
                    <a:pt x="179" y="357"/>
                  </a:cubicBezTo>
                  <a:lnTo>
                    <a:pt x="1310" y="357"/>
                  </a:lnTo>
                  <a:cubicBezTo>
                    <a:pt x="1405" y="357"/>
                    <a:pt x="1489" y="286"/>
                    <a:pt x="1489" y="179"/>
                  </a:cubicBezTo>
                  <a:cubicBezTo>
                    <a:pt x="1489"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69"/>
            <p:cNvSpPr/>
            <p:nvPr/>
          </p:nvSpPr>
          <p:spPr>
            <a:xfrm>
              <a:off x="6376391" y="1798563"/>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69"/>
            <p:cNvSpPr/>
            <p:nvPr/>
          </p:nvSpPr>
          <p:spPr>
            <a:xfrm>
              <a:off x="6207756" y="1690723"/>
              <a:ext cx="48923" cy="35108"/>
            </a:xfrm>
            <a:custGeom>
              <a:avLst/>
              <a:gdLst/>
              <a:ahLst/>
              <a:cxnLst/>
              <a:rect l="l" t="t" r="r" b="b"/>
              <a:pathLst>
                <a:path w="1537" h="1103" extrusionOk="0">
                  <a:moveTo>
                    <a:pt x="1328" y="1"/>
                  </a:moveTo>
                  <a:cubicBezTo>
                    <a:pt x="1283" y="1"/>
                    <a:pt x="1239" y="19"/>
                    <a:pt x="1203" y="55"/>
                  </a:cubicBezTo>
                  <a:lnTo>
                    <a:pt x="584" y="686"/>
                  </a:lnTo>
                  <a:lnTo>
                    <a:pt x="322" y="436"/>
                  </a:lnTo>
                  <a:cubicBezTo>
                    <a:pt x="286" y="394"/>
                    <a:pt x="241" y="373"/>
                    <a:pt x="197" y="373"/>
                  </a:cubicBezTo>
                  <a:cubicBezTo>
                    <a:pt x="152" y="373"/>
                    <a:pt x="107" y="394"/>
                    <a:pt x="72" y="436"/>
                  </a:cubicBezTo>
                  <a:cubicBezTo>
                    <a:pt x="0" y="507"/>
                    <a:pt x="0" y="614"/>
                    <a:pt x="72" y="686"/>
                  </a:cubicBezTo>
                  <a:lnTo>
                    <a:pt x="441" y="1055"/>
                  </a:lnTo>
                  <a:cubicBezTo>
                    <a:pt x="477" y="1078"/>
                    <a:pt x="512" y="1102"/>
                    <a:pt x="560" y="1102"/>
                  </a:cubicBezTo>
                  <a:cubicBezTo>
                    <a:pt x="607" y="1102"/>
                    <a:pt x="655" y="1078"/>
                    <a:pt x="679" y="1055"/>
                  </a:cubicBezTo>
                  <a:lnTo>
                    <a:pt x="1441" y="293"/>
                  </a:lnTo>
                  <a:cubicBezTo>
                    <a:pt x="1536" y="233"/>
                    <a:pt x="1536" y="138"/>
                    <a:pt x="1453" y="55"/>
                  </a:cubicBezTo>
                  <a:cubicBezTo>
                    <a:pt x="1417" y="19"/>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69"/>
            <p:cNvSpPr/>
            <p:nvPr/>
          </p:nvSpPr>
          <p:spPr>
            <a:xfrm>
              <a:off x="6376009" y="1690723"/>
              <a:ext cx="48159" cy="35108"/>
            </a:xfrm>
            <a:custGeom>
              <a:avLst/>
              <a:gdLst/>
              <a:ahLst/>
              <a:cxnLst/>
              <a:rect l="l" t="t" r="r" b="b"/>
              <a:pathLst>
                <a:path w="1513" h="1103" extrusionOk="0">
                  <a:moveTo>
                    <a:pt x="1328" y="1"/>
                  </a:moveTo>
                  <a:cubicBezTo>
                    <a:pt x="1284" y="1"/>
                    <a:pt x="1239" y="19"/>
                    <a:pt x="1203" y="55"/>
                  </a:cubicBezTo>
                  <a:lnTo>
                    <a:pt x="572" y="686"/>
                  </a:lnTo>
                  <a:lnTo>
                    <a:pt x="322" y="436"/>
                  </a:lnTo>
                  <a:cubicBezTo>
                    <a:pt x="286" y="394"/>
                    <a:pt x="242" y="373"/>
                    <a:pt x="197" y="373"/>
                  </a:cubicBezTo>
                  <a:cubicBezTo>
                    <a:pt x="152" y="373"/>
                    <a:pt x="108" y="394"/>
                    <a:pt x="72" y="436"/>
                  </a:cubicBezTo>
                  <a:cubicBezTo>
                    <a:pt x="1" y="507"/>
                    <a:pt x="1" y="614"/>
                    <a:pt x="72" y="686"/>
                  </a:cubicBezTo>
                  <a:lnTo>
                    <a:pt x="441" y="1055"/>
                  </a:lnTo>
                  <a:cubicBezTo>
                    <a:pt x="477" y="1078"/>
                    <a:pt x="513" y="1102"/>
                    <a:pt x="560" y="1102"/>
                  </a:cubicBezTo>
                  <a:cubicBezTo>
                    <a:pt x="608" y="1102"/>
                    <a:pt x="644" y="1078"/>
                    <a:pt x="679" y="1055"/>
                  </a:cubicBezTo>
                  <a:lnTo>
                    <a:pt x="1441" y="293"/>
                  </a:lnTo>
                  <a:cubicBezTo>
                    <a:pt x="1513" y="233"/>
                    <a:pt x="1513" y="138"/>
                    <a:pt x="1453" y="55"/>
                  </a:cubicBezTo>
                  <a:cubicBezTo>
                    <a:pt x="1417" y="19"/>
                    <a:pt x="1373"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69"/>
            <p:cNvSpPr/>
            <p:nvPr/>
          </p:nvSpPr>
          <p:spPr>
            <a:xfrm>
              <a:off x="6291500" y="1738595"/>
              <a:ext cx="48923" cy="34981"/>
            </a:xfrm>
            <a:custGeom>
              <a:avLst/>
              <a:gdLst/>
              <a:ahLst/>
              <a:cxnLst/>
              <a:rect l="l" t="t" r="r" b="b"/>
              <a:pathLst>
                <a:path w="1537" h="1099" extrusionOk="0">
                  <a:moveTo>
                    <a:pt x="1334" y="0"/>
                  </a:moveTo>
                  <a:cubicBezTo>
                    <a:pt x="1289" y="0"/>
                    <a:pt x="1245" y="21"/>
                    <a:pt x="1203" y="63"/>
                  </a:cubicBezTo>
                  <a:lnTo>
                    <a:pt x="584" y="682"/>
                  </a:lnTo>
                  <a:lnTo>
                    <a:pt x="322" y="432"/>
                  </a:lnTo>
                  <a:cubicBezTo>
                    <a:pt x="286" y="396"/>
                    <a:pt x="242" y="378"/>
                    <a:pt x="197" y="378"/>
                  </a:cubicBezTo>
                  <a:cubicBezTo>
                    <a:pt x="152" y="378"/>
                    <a:pt x="108" y="396"/>
                    <a:pt x="72" y="432"/>
                  </a:cubicBezTo>
                  <a:cubicBezTo>
                    <a:pt x="1" y="503"/>
                    <a:pt x="1" y="610"/>
                    <a:pt x="72" y="682"/>
                  </a:cubicBezTo>
                  <a:lnTo>
                    <a:pt x="441" y="1051"/>
                  </a:lnTo>
                  <a:cubicBezTo>
                    <a:pt x="477" y="1087"/>
                    <a:pt x="524" y="1098"/>
                    <a:pt x="560" y="1098"/>
                  </a:cubicBezTo>
                  <a:cubicBezTo>
                    <a:pt x="608" y="1098"/>
                    <a:pt x="655" y="1087"/>
                    <a:pt x="679" y="1051"/>
                  </a:cubicBezTo>
                  <a:lnTo>
                    <a:pt x="1441" y="301"/>
                  </a:lnTo>
                  <a:cubicBezTo>
                    <a:pt x="1536" y="241"/>
                    <a:pt x="1536" y="134"/>
                    <a:pt x="1465" y="63"/>
                  </a:cubicBezTo>
                  <a:cubicBezTo>
                    <a:pt x="1423" y="21"/>
                    <a:pt x="1379" y="0"/>
                    <a:pt x="1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69"/>
            <p:cNvSpPr/>
            <p:nvPr/>
          </p:nvSpPr>
          <p:spPr>
            <a:xfrm>
              <a:off x="6123629" y="1786627"/>
              <a:ext cx="48891" cy="34695"/>
            </a:xfrm>
            <a:custGeom>
              <a:avLst/>
              <a:gdLst/>
              <a:ahLst/>
              <a:cxnLst/>
              <a:rect l="l" t="t" r="r" b="b"/>
              <a:pathLst>
                <a:path w="1536" h="1090" extrusionOk="0">
                  <a:moveTo>
                    <a:pt x="1340" y="0"/>
                  </a:moveTo>
                  <a:cubicBezTo>
                    <a:pt x="1295" y="0"/>
                    <a:pt x="1250" y="18"/>
                    <a:pt x="1215" y="54"/>
                  </a:cubicBezTo>
                  <a:lnTo>
                    <a:pt x="583" y="673"/>
                  </a:lnTo>
                  <a:lnTo>
                    <a:pt x="333" y="423"/>
                  </a:lnTo>
                  <a:cubicBezTo>
                    <a:pt x="298" y="387"/>
                    <a:pt x="253" y="369"/>
                    <a:pt x="208" y="369"/>
                  </a:cubicBezTo>
                  <a:cubicBezTo>
                    <a:pt x="164" y="369"/>
                    <a:pt x="119" y="387"/>
                    <a:pt x="83" y="423"/>
                  </a:cubicBezTo>
                  <a:cubicBezTo>
                    <a:pt x="0" y="494"/>
                    <a:pt x="0" y="601"/>
                    <a:pt x="83" y="673"/>
                  </a:cubicBezTo>
                  <a:lnTo>
                    <a:pt x="453" y="1042"/>
                  </a:lnTo>
                  <a:cubicBezTo>
                    <a:pt x="476" y="1078"/>
                    <a:pt x="524" y="1090"/>
                    <a:pt x="572" y="1090"/>
                  </a:cubicBezTo>
                  <a:cubicBezTo>
                    <a:pt x="619" y="1090"/>
                    <a:pt x="655" y="1078"/>
                    <a:pt x="691" y="1042"/>
                  </a:cubicBezTo>
                  <a:lnTo>
                    <a:pt x="1453" y="292"/>
                  </a:lnTo>
                  <a:cubicBezTo>
                    <a:pt x="1536" y="232"/>
                    <a:pt x="1536" y="125"/>
                    <a:pt x="1465" y="54"/>
                  </a:cubicBezTo>
                  <a:cubicBezTo>
                    <a:pt x="1429" y="18"/>
                    <a:pt x="1384"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69"/>
            <p:cNvSpPr/>
            <p:nvPr/>
          </p:nvSpPr>
          <p:spPr>
            <a:xfrm>
              <a:off x="6291500" y="1642978"/>
              <a:ext cx="48923" cy="34727"/>
            </a:xfrm>
            <a:custGeom>
              <a:avLst/>
              <a:gdLst/>
              <a:ahLst/>
              <a:cxnLst/>
              <a:rect l="l" t="t" r="r" b="b"/>
              <a:pathLst>
                <a:path w="1537" h="1091" extrusionOk="0">
                  <a:moveTo>
                    <a:pt x="1334" y="1"/>
                  </a:moveTo>
                  <a:cubicBezTo>
                    <a:pt x="1289" y="1"/>
                    <a:pt x="1245" y="19"/>
                    <a:pt x="1203" y="54"/>
                  </a:cubicBezTo>
                  <a:lnTo>
                    <a:pt x="584" y="673"/>
                  </a:lnTo>
                  <a:lnTo>
                    <a:pt x="322" y="423"/>
                  </a:lnTo>
                  <a:cubicBezTo>
                    <a:pt x="286" y="388"/>
                    <a:pt x="242" y="370"/>
                    <a:pt x="197" y="370"/>
                  </a:cubicBezTo>
                  <a:cubicBezTo>
                    <a:pt x="152" y="370"/>
                    <a:pt x="108" y="388"/>
                    <a:pt x="72" y="423"/>
                  </a:cubicBezTo>
                  <a:cubicBezTo>
                    <a:pt x="1" y="495"/>
                    <a:pt x="1" y="602"/>
                    <a:pt x="72" y="673"/>
                  </a:cubicBezTo>
                  <a:lnTo>
                    <a:pt x="441" y="1054"/>
                  </a:lnTo>
                  <a:cubicBezTo>
                    <a:pt x="477" y="1078"/>
                    <a:pt x="524" y="1090"/>
                    <a:pt x="560" y="1090"/>
                  </a:cubicBezTo>
                  <a:cubicBezTo>
                    <a:pt x="608" y="1090"/>
                    <a:pt x="655" y="1078"/>
                    <a:pt x="679" y="1054"/>
                  </a:cubicBezTo>
                  <a:lnTo>
                    <a:pt x="1441" y="292"/>
                  </a:lnTo>
                  <a:cubicBezTo>
                    <a:pt x="1536" y="233"/>
                    <a:pt x="1536" y="114"/>
                    <a:pt x="1465" y="54"/>
                  </a:cubicBezTo>
                  <a:cubicBezTo>
                    <a:pt x="1423" y="19"/>
                    <a:pt x="1379"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1" name="Google Shape;12651;p69"/>
          <p:cNvGrpSpPr/>
          <p:nvPr/>
        </p:nvGrpSpPr>
        <p:grpSpPr>
          <a:xfrm>
            <a:off x="6558300" y="1538193"/>
            <a:ext cx="382788" cy="328613"/>
            <a:chOff x="6558300" y="1538193"/>
            <a:chExt cx="382788" cy="328613"/>
          </a:xfrm>
          <a:solidFill>
            <a:schemeClr val="accent1"/>
          </a:solidFill>
        </p:grpSpPr>
        <p:sp>
          <p:nvSpPr>
            <p:cNvPr id="12652" name="Google Shape;12652;p69"/>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69"/>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4" name="Google Shape;12654;p69"/>
          <p:cNvGrpSpPr/>
          <p:nvPr/>
        </p:nvGrpSpPr>
        <p:grpSpPr>
          <a:xfrm>
            <a:off x="5194002" y="1511297"/>
            <a:ext cx="259605" cy="346024"/>
            <a:chOff x="5194002" y="1511297"/>
            <a:chExt cx="259605" cy="346024"/>
          </a:xfrm>
          <a:solidFill>
            <a:schemeClr val="accent1"/>
          </a:solidFill>
        </p:grpSpPr>
        <p:sp>
          <p:nvSpPr>
            <p:cNvPr id="12655" name="Google Shape;12655;p69"/>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69"/>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69"/>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69"/>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9" name="Google Shape;12659;p69"/>
          <p:cNvGrpSpPr/>
          <p:nvPr/>
        </p:nvGrpSpPr>
        <p:grpSpPr>
          <a:xfrm>
            <a:off x="1394741" y="1512061"/>
            <a:ext cx="252444" cy="351722"/>
            <a:chOff x="1394741" y="1512061"/>
            <a:chExt cx="252444" cy="351722"/>
          </a:xfrm>
          <a:solidFill>
            <a:schemeClr val="accent1"/>
          </a:solidFill>
        </p:grpSpPr>
        <p:sp>
          <p:nvSpPr>
            <p:cNvPr id="12660" name="Google Shape;12660;p69"/>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69"/>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69"/>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69"/>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69"/>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69"/>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69"/>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69"/>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69"/>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69"/>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69"/>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69"/>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69"/>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69"/>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69"/>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69"/>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69"/>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7" name="Google Shape;12677;p69"/>
          <p:cNvGrpSpPr/>
          <p:nvPr/>
        </p:nvGrpSpPr>
        <p:grpSpPr>
          <a:xfrm>
            <a:off x="855096" y="1504485"/>
            <a:ext cx="380910" cy="339594"/>
            <a:chOff x="855096" y="1504485"/>
            <a:chExt cx="380910" cy="339594"/>
          </a:xfrm>
          <a:solidFill>
            <a:schemeClr val="accent1"/>
          </a:solidFill>
        </p:grpSpPr>
        <p:sp>
          <p:nvSpPr>
            <p:cNvPr id="12678" name="Google Shape;12678;p69"/>
            <p:cNvSpPr/>
            <p:nvPr/>
          </p:nvSpPr>
          <p:spPr>
            <a:xfrm>
              <a:off x="1092707" y="1504485"/>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69"/>
            <p:cNvSpPr/>
            <p:nvPr/>
          </p:nvSpPr>
          <p:spPr>
            <a:xfrm>
              <a:off x="855096" y="1521896"/>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69"/>
            <p:cNvSpPr/>
            <p:nvPr/>
          </p:nvSpPr>
          <p:spPr>
            <a:xfrm>
              <a:off x="896411" y="1808780"/>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69"/>
            <p:cNvSpPr/>
            <p:nvPr/>
          </p:nvSpPr>
          <p:spPr>
            <a:xfrm>
              <a:off x="1015391"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69"/>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3" name="Google Shape;12683;p69"/>
          <p:cNvGrpSpPr/>
          <p:nvPr/>
        </p:nvGrpSpPr>
        <p:grpSpPr>
          <a:xfrm>
            <a:off x="1819576" y="1511679"/>
            <a:ext cx="352103" cy="352103"/>
            <a:chOff x="1819576" y="1511679"/>
            <a:chExt cx="352103" cy="352103"/>
          </a:xfrm>
          <a:solidFill>
            <a:schemeClr val="accent1"/>
          </a:solidFill>
        </p:grpSpPr>
        <p:sp>
          <p:nvSpPr>
            <p:cNvPr id="12684" name="Google Shape;12684;p69"/>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69"/>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69"/>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69"/>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8" name="Google Shape;12688;p69"/>
          <p:cNvGrpSpPr/>
          <p:nvPr/>
        </p:nvGrpSpPr>
        <p:grpSpPr>
          <a:xfrm>
            <a:off x="5621097" y="1500761"/>
            <a:ext cx="371424" cy="355446"/>
            <a:chOff x="5621097" y="1500761"/>
            <a:chExt cx="371424" cy="355446"/>
          </a:xfrm>
          <a:solidFill>
            <a:schemeClr val="accent1"/>
          </a:solidFill>
        </p:grpSpPr>
        <p:sp>
          <p:nvSpPr>
            <p:cNvPr id="12689" name="Google Shape;12689;p69"/>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69"/>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1" name="Google Shape;12691;p69"/>
          <p:cNvGrpSpPr/>
          <p:nvPr/>
        </p:nvGrpSpPr>
        <p:grpSpPr>
          <a:xfrm>
            <a:off x="4670239" y="1541599"/>
            <a:ext cx="359679" cy="321833"/>
            <a:chOff x="4670239" y="1541599"/>
            <a:chExt cx="359679" cy="321833"/>
          </a:xfrm>
          <a:solidFill>
            <a:schemeClr val="accent1"/>
          </a:solidFill>
        </p:grpSpPr>
        <p:sp>
          <p:nvSpPr>
            <p:cNvPr id="12692" name="Google Shape;12692;p69"/>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69"/>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69"/>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69"/>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69"/>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7" name="Google Shape;12697;p69"/>
          <p:cNvGrpSpPr/>
          <p:nvPr/>
        </p:nvGrpSpPr>
        <p:grpSpPr>
          <a:xfrm>
            <a:off x="4212429" y="1502385"/>
            <a:ext cx="321037" cy="353822"/>
            <a:chOff x="4212429" y="1502385"/>
            <a:chExt cx="321037" cy="353822"/>
          </a:xfrm>
          <a:solidFill>
            <a:schemeClr val="accent1"/>
          </a:solidFill>
        </p:grpSpPr>
        <p:sp>
          <p:nvSpPr>
            <p:cNvPr id="12698" name="Google Shape;12698;p69"/>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69"/>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69"/>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69"/>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2" name="Google Shape;12702;p69"/>
          <p:cNvGrpSpPr/>
          <p:nvPr/>
        </p:nvGrpSpPr>
        <p:grpSpPr>
          <a:xfrm>
            <a:off x="2302788" y="1505981"/>
            <a:ext cx="336188" cy="335425"/>
            <a:chOff x="2302788" y="1505981"/>
            <a:chExt cx="336188" cy="335425"/>
          </a:xfrm>
          <a:solidFill>
            <a:schemeClr val="accent1"/>
          </a:solidFill>
        </p:grpSpPr>
        <p:sp>
          <p:nvSpPr>
            <p:cNvPr id="12703" name="Google Shape;12703;p69"/>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69"/>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69"/>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69"/>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69"/>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69"/>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69"/>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69"/>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69"/>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69"/>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69"/>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69"/>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69"/>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69"/>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69"/>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69"/>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69"/>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0" name="Google Shape;12720;p69"/>
          <p:cNvGrpSpPr/>
          <p:nvPr/>
        </p:nvGrpSpPr>
        <p:grpSpPr>
          <a:xfrm>
            <a:off x="2780301" y="1521896"/>
            <a:ext cx="333133" cy="321037"/>
            <a:chOff x="2780301" y="1521896"/>
            <a:chExt cx="333133" cy="321037"/>
          </a:xfrm>
          <a:solidFill>
            <a:schemeClr val="accent1"/>
          </a:solidFill>
        </p:grpSpPr>
        <p:sp>
          <p:nvSpPr>
            <p:cNvPr id="12721" name="Google Shape;12721;p69"/>
            <p:cNvSpPr/>
            <p:nvPr/>
          </p:nvSpPr>
          <p:spPr>
            <a:xfrm>
              <a:off x="3009573" y="1542745"/>
              <a:ext cx="72031" cy="9517"/>
            </a:xfrm>
            <a:custGeom>
              <a:avLst/>
              <a:gdLst/>
              <a:ahLst/>
              <a:cxnLst/>
              <a:rect l="l" t="t" r="r" b="b"/>
              <a:pathLst>
                <a:path w="2263" h="299" extrusionOk="0">
                  <a:moveTo>
                    <a:pt x="155" y="1"/>
                  </a:moveTo>
                  <a:cubicBezTo>
                    <a:pt x="60" y="1"/>
                    <a:pt x="0" y="84"/>
                    <a:pt x="0" y="155"/>
                  </a:cubicBezTo>
                  <a:cubicBezTo>
                    <a:pt x="0" y="227"/>
                    <a:pt x="72" y="298"/>
                    <a:pt x="155" y="298"/>
                  </a:cubicBezTo>
                  <a:lnTo>
                    <a:pt x="2120" y="298"/>
                  </a:lnTo>
                  <a:cubicBezTo>
                    <a:pt x="2203" y="298"/>
                    <a:pt x="2263" y="227"/>
                    <a:pt x="2263" y="155"/>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69"/>
            <p:cNvSpPr/>
            <p:nvPr/>
          </p:nvSpPr>
          <p:spPr>
            <a:xfrm>
              <a:off x="2967876" y="1542745"/>
              <a:ext cx="30366" cy="9517"/>
            </a:xfrm>
            <a:custGeom>
              <a:avLst/>
              <a:gdLst/>
              <a:ahLst/>
              <a:cxnLst/>
              <a:rect l="l" t="t" r="r" b="b"/>
              <a:pathLst>
                <a:path w="954" h="299" extrusionOk="0">
                  <a:moveTo>
                    <a:pt x="156" y="1"/>
                  </a:moveTo>
                  <a:cubicBezTo>
                    <a:pt x="60" y="1"/>
                    <a:pt x="1" y="84"/>
                    <a:pt x="1" y="155"/>
                  </a:cubicBezTo>
                  <a:cubicBezTo>
                    <a:pt x="1" y="227"/>
                    <a:pt x="72" y="298"/>
                    <a:pt x="156" y="298"/>
                  </a:cubicBezTo>
                  <a:lnTo>
                    <a:pt x="810" y="298"/>
                  </a:lnTo>
                  <a:cubicBezTo>
                    <a:pt x="894" y="298"/>
                    <a:pt x="953" y="227"/>
                    <a:pt x="953" y="155"/>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69"/>
            <p:cNvSpPr/>
            <p:nvPr/>
          </p:nvSpPr>
          <p:spPr>
            <a:xfrm>
              <a:off x="3061870" y="1563594"/>
              <a:ext cx="19735" cy="9517"/>
            </a:xfrm>
            <a:custGeom>
              <a:avLst/>
              <a:gdLst/>
              <a:ahLst/>
              <a:cxnLst/>
              <a:rect l="l" t="t" r="r" b="b"/>
              <a:pathLst>
                <a:path w="620" h="299" extrusionOk="0">
                  <a:moveTo>
                    <a:pt x="143" y="0"/>
                  </a:moveTo>
                  <a:cubicBezTo>
                    <a:pt x="60" y="0"/>
                    <a:pt x="0" y="84"/>
                    <a:pt x="0" y="155"/>
                  </a:cubicBezTo>
                  <a:cubicBezTo>
                    <a:pt x="0" y="239"/>
                    <a:pt x="72" y="298"/>
                    <a:pt x="143" y="298"/>
                  </a:cubicBezTo>
                  <a:lnTo>
                    <a:pt x="477" y="298"/>
                  </a:lnTo>
                  <a:cubicBezTo>
                    <a:pt x="560" y="298"/>
                    <a:pt x="620" y="227"/>
                    <a:pt x="620" y="155"/>
                  </a:cubicBezTo>
                  <a:cubicBezTo>
                    <a:pt x="620" y="60"/>
                    <a:pt x="560"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69"/>
            <p:cNvSpPr/>
            <p:nvPr/>
          </p:nvSpPr>
          <p:spPr>
            <a:xfrm>
              <a:off x="2967876" y="1563594"/>
              <a:ext cx="82663" cy="9517"/>
            </a:xfrm>
            <a:custGeom>
              <a:avLst/>
              <a:gdLst/>
              <a:ahLst/>
              <a:cxnLst/>
              <a:rect l="l" t="t" r="r" b="b"/>
              <a:pathLst>
                <a:path w="2597" h="299" extrusionOk="0">
                  <a:moveTo>
                    <a:pt x="156" y="0"/>
                  </a:moveTo>
                  <a:cubicBezTo>
                    <a:pt x="60" y="0"/>
                    <a:pt x="1" y="84"/>
                    <a:pt x="1" y="155"/>
                  </a:cubicBezTo>
                  <a:cubicBezTo>
                    <a:pt x="1" y="239"/>
                    <a:pt x="72" y="298"/>
                    <a:pt x="156" y="298"/>
                  </a:cubicBezTo>
                  <a:lnTo>
                    <a:pt x="2442" y="298"/>
                  </a:lnTo>
                  <a:cubicBezTo>
                    <a:pt x="2537" y="298"/>
                    <a:pt x="2596" y="227"/>
                    <a:pt x="2596" y="155"/>
                  </a:cubicBezTo>
                  <a:cubicBezTo>
                    <a:pt x="2596" y="60"/>
                    <a:pt x="2537"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69"/>
            <p:cNvSpPr/>
            <p:nvPr/>
          </p:nvSpPr>
          <p:spPr>
            <a:xfrm>
              <a:off x="2936809" y="1521896"/>
              <a:ext cx="176625" cy="96286"/>
            </a:xfrm>
            <a:custGeom>
              <a:avLst/>
              <a:gdLst/>
              <a:ahLst/>
              <a:cxnLst/>
              <a:rect l="l" t="t" r="r" b="b"/>
              <a:pathLst>
                <a:path w="5549" h="3025" extrusionOk="0">
                  <a:moveTo>
                    <a:pt x="4894" y="298"/>
                  </a:moveTo>
                  <a:cubicBezTo>
                    <a:pt x="5084" y="298"/>
                    <a:pt x="5227" y="453"/>
                    <a:pt x="5227" y="644"/>
                  </a:cubicBezTo>
                  <a:lnTo>
                    <a:pt x="5227" y="1620"/>
                  </a:lnTo>
                  <a:cubicBezTo>
                    <a:pt x="5227" y="1822"/>
                    <a:pt x="5084" y="1965"/>
                    <a:pt x="4894" y="1965"/>
                  </a:cubicBezTo>
                  <a:lnTo>
                    <a:pt x="4406" y="1965"/>
                  </a:lnTo>
                  <a:cubicBezTo>
                    <a:pt x="4358" y="1965"/>
                    <a:pt x="4310" y="1989"/>
                    <a:pt x="4287" y="2025"/>
                  </a:cubicBezTo>
                  <a:cubicBezTo>
                    <a:pt x="4251" y="2061"/>
                    <a:pt x="4239" y="2096"/>
                    <a:pt x="4251" y="2144"/>
                  </a:cubicBezTo>
                  <a:lnTo>
                    <a:pt x="4346" y="2727"/>
                  </a:lnTo>
                  <a:lnTo>
                    <a:pt x="4346" y="2739"/>
                  </a:lnTo>
                  <a:lnTo>
                    <a:pt x="4322" y="2739"/>
                  </a:lnTo>
                  <a:lnTo>
                    <a:pt x="3346" y="2001"/>
                  </a:lnTo>
                  <a:cubicBezTo>
                    <a:pt x="3310" y="1977"/>
                    <a:pt x="3287" y="1965"/>
                    <a:pt x="3251" y="1965"/>
                  </a:cubicBezTo>
                  <a:lnTo>
                    <a:pt x="631" y="1965"/>
                  </a:lnTo>
                  <a:cubicBezTo>
                    <a:pt x="441" y="1965"/>
                    <a:pt x="298" y="1822"/>
                    <a:pt x="298" y="1620"/>
                  </a:cubicBezTo>
                  <a:lnTo>
                    <a:pt x="298" y="644"/>
                  </a:lnTo>
                  <a:cubicBezTo>
                    <a:pt x="298" y="453"/>
                    <a:pt x="441" y="298"/>
                    <a:pt x="631" y="298"/>
                  </a:cubicBezTo>
                  <a:close/>
                  <a:moveTo>
                    <a:pt x="631" y="1"/>
                  </a:moveTo>
                  <a:cubicBezTo>
                    <a:pt x="274" y="1"/>
                    <a:pt x="0" y="286"/>
                    <a:pt x="0" y="644"/>
                  </a:cubicBezTo>
                  <a:lnTo>
                    <a:pt x="0" y="1632"/>
                  </a:lnTo>
                  <a:cubicBezTo>
                    <a:pt x="0" y="1989"/>
                    <a:pt x="274" y="2263"/>
                    <a:pt x="631" y="2263"/>
                  </a:cubicBezTo>
                  <a:lnTo>
                    <a:pt x="3203" y="2263"/>
                  </a:lnTo>
                  <a:lnTo>
                    <a:pt x="4144" y="2965"/>
                  </a:lnTo>
                  <a:cubicBezTo>
                    <a:pt x="4203" y="3013"/>
                    <a:pt x="4263" y="3025"/>
                    <a:pt x="4334" y="3025"/>
                  </a:cubicBezTo>
                  <a:cubicBezTo>
                    <a:pt x="4394" y="3025"/>
                    <a:pt x="4453" y="3013"/>
                    <a:pt x="4501" y="2977"/>
                  </a:cubicBezTo>
                  <a:cubicBezTo>
                    <a:pt x="4608" y="2906"/>
                    <a:pt x="4668" y="2787"/>
                    <a:pt x="4656" y="2656"/>
                  </a:cubicBezTo>
                  <a:lnTo>
                    <a:pt x="4596" y="2251"/>
                  </a:lnTo>
                  <a:lnTo>
                    <a:pt x="4906" y="2251"/>
                  </a:lnTo>
                  <a:cubicBezTo>
                    <a:pt x="5263" y="2251"/>
                    <a:pt x="5549" y="1965"/>
                    <a:pt x="5549" y="1608"/>
                  </a:cubicBezTo>
                  <a:lnTo>
                    <a:pt x="5549" y="632"/>
                  </a:lnTo>
                  <a:cubicBezTo>
                    <a:pt x="5525" y="286"/>
                    <a:pt x="5251" y="1"/>
                    <a:pt x="4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69"/>
            <p:cNvSpPr/>
            <p:nvPr/>
          </p:nvSpPr>
          <p:spPr>
            <a:xfrm>
              <a:off x="2811367" y="1767115"/>
              <a:ext cx="72413" cy="9485"/>
            </a:xfrm>
            <a:custGeom>
              <a:avLst/>
              <a:gdLst/>
              <a:ahLst/>
              <a:cxnLst/>
              <a:rect l="l" t="t" r="r" b="b"/>
              <a:pathLst>
                <a:path w="2275" h="298" extrusionOk="0">
                  <a:moveTo>
                    <a:pt x="155" y="0"/>
                  </a:moveTo>
                  <a:cubicBezTo>
                    <a:pt x="60" y="0"/>
                    <a:pt x="0" y="72"/>
                    <a:pt x="0" y="143"/>
                  </a:cubicBezTo>
                  <a:cubicBezTo>
                    <a:pt x="0" y="214"/>
                    <a:pt x="84" y="298"/>
                    <a:pt x="155" y="298"/>
                  </a:cubicBezTo>
                  <a:lnTo>
                    <a:pt x="2120" y="298"/>
                  </a:lnTo>
                  <a:cubicBezTo>
                    <a:pt x="2215" y="298"/>
                    <a:pt x="2275" y="214"/>
                    <a:pt x="2275" y="143"/>
                  </a:cubicBezTo>
                  <a:cubicBezTo>
                    <a:pt x="2275" y="72"/>
                    <a:pt x="2215" y="0"/>
                    <a:pt x="2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69"/>
            <p:cNvSpPr/>
            <p:nvPr/>
          </p:nvSpPr>
          <p:spPr>
            <a:xfrm>
              <a:off x="2894730" y="1767115"/>
              <a:ext cx="20117" cy="9485"/>
            </a:xfrm>
            <a:custGeom>
              <a:avLst/>
              <a:gdLst/>
              <a:ahLst/>
              <a:cxnLst/>
              <a:rect l="l" t="t" r="r" b="b"/>
              <a:pathLst>
                <a:path w="632" h="298" extrusionOk="0">
                  <a:moveTo>
                    <a:pt x="156" y="0"/>
                  </a:moveTo>
                  <a:cubicBezTo>
                    <a:pt x="60" y="0"/>
                    <a:pt x="1" y="72"/>
                    <a:pt x="1" y="143"/>
                  </a:cubicBezTo>
                  <a:cubicBezTo>
                    <a:pt x="1" y="214"/>
                    <a:pt x="84" y="298"/>
                    <a:pt x="156" y="298"/>
                  </a:cubicBezTo>
                  <a:lnTo>
                    <a:pt x="489" y="298"/>
                  </a:lnTo>
                  <a:cubicBezTo>
                    <a:pt x="572" y="298"/>
                    <a:pt x="632" y="214"/>
                    <a:pt x="632" y="143"/>
                  </a:cubicBezTo>
                  <a:cubicBezTo>
                    <a:pt x="632" y="72"/>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69"/>
            <p:cNvSpPr/>
            <p:nvPr/>
          </p:nvSpPr>
          <p:spPr>
            <a:xfrm>
              <a:off x="2811367" y="1787932"/>
              <a:ext cx="20117" cy="9517"/>
            </a:xfrm>
            <a:custGeom>
              <a:avLst/>
              <a:gdLst/>
              <a:ahLst/>
              <a:cxnLst/>
              <a:rect l="l" t="t" r="r" b="b"/>
              <a:pathLst>
                <a:path w="632" h="299" extrusionOk="0">
                  <a:moveTo>
                    <a:pt x="155" y="1"/>
                  </a:moveTo>
                  <a:cubicBezTo>
                    <a:pt x="60" y="1"/>
                    <a:pt x="0" y="72"/>
                    <a:pt x="0" y="144"/>
                  </a:cubicBezTo>
                  <a:cubicBezTo>
                    <a:pt x="0" y="239"/>
                    <a:pt x="84" y="299"/>
                    <a:pt x="155" y="299"/>
                  </a:cubicBezTo>
                  <a:lnTo>
                    <a:pt x="489" y="299"/>
                  </a:lnTo>
                  <a:cubicBezTo>
                    <a:pt x="572" y="299"/>
                    <a:pt x="631" y="215"/>
                    <a:pt x="631" y="144"/>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69"/>
            <p:cNvSpPr/>
            <p:nvPr/>
          </p:nvSpPr>
          <p:spPr>
            <a:xfrm>
              <a:off x="2842815" y="1787932"/>
              <a:ext cx="72031" cy="9517"/>
            </a:xfrm>
            <a:custGeom>
              <a:avLst/>
              <a:gdLst/>
              <a:ahLst/>
              <a:cxnLst/>
              <a:rect l="l" t="t" r="r" b="b"/>
              <a:pathLst>
                <a:path w="2263" h="299" extrusionOk="0">
                  <a:moveTo>
                    <a:pt x="144" y="1"/>
                  </a:moveTo>
                  <a:cubicBezTo>
                    <a:pt x="60" y="1"/>
                    <a:pt x="1" y="72"/>
                    <a:pt x="1" y="144"/>
                  </a:cubicBezTo>
                  <a:cubicBezTo>
                    <a:pt x="1" y="239"/>
                    <a:pt x="72" y="299"/>
                    <a:pt x="144" y="299"/>
                  </a:cubicBezTo>
                  <a:lnTo>
                    <a:pt x="2120" y="299"/>
                  </a:lnTo>
                  <a:cubicBezTo>
                    <a:pt x="2203" y="299"/>
                    <a:pt x="2263" y="215"/>
                    <a:pt x="2263" y="144"/>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69"/>
            <p:cNvSpPr/>
            <p:nvPr/>
          </p:nvSpPr>
          <p:spPr>
            <a:xfrm>
              <a:off x="2780301" y="1746266"/>
              <a:ext cx="166375" cy="96668"/>
            </a:xfrm>
            <a:custGeom>
              <a:avLst/>
              <a:gdLst/>
              <a:ahLst/>
              <a:cxnLst/>
              <a:rect l="l" t="t" r="r" b="b"/>
              <a:pathLst>
                <a:path w="5227" h="3037" extrusionOk="0">
                  <a:moveTo>
                    <a:pt x="4572" y="286"/>
                  </a:moveTo>
                  <a:cubicBezTo>
                    <a:pt x="4763" y="286"/>
                    <a:pt x="4917" y="441"/>
                    <a:pt x="4917" y="631"/>
                  </a:cubicBezTo>
                  <a:lnTo>
                    <a:pt x="4917" y="1619"/>
                  </a:lnTo>
                  <a:cubicBezTo>
                    <a:pt x="4917" y="1810"/>
                    <a:pt x="4763" y="1965"/>
                    <a:pt x="4572" y="1965"/>
                  </a:cubicBezTo>
                  <a:lnTo>
                    <a:pt x="2274" y="1965"/>
                  </a:lnTo>
                  <a:cubicBezTo>
                    <a:pt x="2250" y="1965"/>
                    <a:pt x="2215" y="1977"/>
                    <a:pt x="2191" y="1989"/>
                  </a:cubicBezTo>
                  <a:lnTo>
                    <a:pt x="1203" y="2739"/>
                  </a:lnTo>
                  <a:lnTo>
                    <a:pt x="1191" y="2739"/>
                  </a:lnTo>
                  <a:lnTo>
                    <a:pt x="1191" y="2715"/>
                  </a:lnTo>
                  <a:lnTo>
                    <a:pt x="1286" y="2143"/>
                  </a:lnTo>
                  <a:cubicBezTo>
                    <a:pt x="1286" y="2096"/>
                    <a:pt x="1286" y="2048"/>
                    <a:pt x="1250" y="2012"/>
                  </a:cubicBezTo>
                  <a:cubicBezTo>
                    <a:pt x="1215" y="1989"/>
                    <a:pt x="1179" y="1965"/>
                    <a:pt x="1131" y="1965"/>
                  </a:cubicBezTo>
                  <a:lnTo>
                    <a:pt x="643" y="1965"/>
                  </a:lnTo>
                  <a:cubicBezTo>
                    <a:pt x="453" y="1965"/>
                    <a:pt x="298" y="1810"/>
                    <a:pt x="298" y="1619"/>
                  </a:cubicBezTo>
                  <a:lnTo>
                    <a:pt x="298" y="631"/>
                  </a:lnTo>
                  <a:cubicBezTo>
                    <a:pt x="298" y="441"/>
                    <a:pt x="453" y="286"/>
                    <a:pt x="643" y="286"/>
                  </a:cubicBezTo>
                  <a:close/>
                  <a:moveTo>
                    <a:pt x="643" y="0"/>
                  </a:moveTo>
                  <a:cubicBezTo>
                    <a:pt x="286" y="0"/>
                    <a:pt x="0" y="274"/>
                    <a:pt x="0" y="631"/>
                  </a:cubicBezTo>
                  <a:lnTo>
                    <a:pt x="0" y="1619"/>
                  </a:lnTo>
                  <a:cubicBezTo>
                    <a:pt x="0" y="1977"/>
                    <a:pt x="286" y="2262"/>
                    <a:pt x="643" y="2262"/>
                  </a:cubicBezTo>
                  <a:lnTo>
                    <a:pt x="953" y="2262"/>
                  </a:lnTo>
                  <a:lnTo>
                    <a:pt x="893" y="2655"/>
                  </a:lnTo>
                  <a:cubicBezTo>
                    <a:pt x="881" y="2798"/>
                    <a:pt x="929" y="2917"/>
                    <a:pt x="1048" y="2989"/>
                  </a:cubicBezTo>
                  <a:cubicBezTo>
                    <a:pt x="1084" y="3012"/>
                    <a:pt x="1143" y="3036"/>
                    <a:pt x="1203" y="3036"/>
                  </a:cubicBezTo>
                  <a:cubicBezTo>
                    <a:pt x="1262" y="3036"/>
                    <a:pt x="1346" y="3012"/>
                    <a:pt x="1405" y="2977"/>
                  </a:cubicBezTo>
                  <a:lnTo>
                    <a:pt x="2334" y="2274"/>
                  </a:lnTo>
                  <a:lnTo>
                    <a:pt x="4584" y="2274"/>
                  </a:lnTo>
                  <a:cubicBezTo>
                    <a:pt x="4941" y="2274"/>
                    <a:pt x="5227" y="1989"/>
                    <a:pt x="5227" y="1631"/>
                  </a:cubicBezTo>
                  <a:lnTo>
                    <a:pt x="5227" y="655"/>
                  </a:lnTo>
                  <a:cubicBezTo>
                    <a:pt x="5215" y="274"/>
                    <a:pt x="4929" y="0"/>
                    <a:pt x="4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69"/>
            <p:cNvSpPr/>
            <p:nvPr/>
          </p:nvSpPr>
          <p:spPr>
            <a:xfrm>
              <a:off x="3020172" y="1720102"/>
              <a:ext cx="61432" cy="9517"/>
            </a:xfrm>
            <a:custGeom>
              <a:avLst/>
              <a:gdLst/>
              <a:ahLst/>
              <a:cxnLst/>
              <a:rect l="l" t="t" r="r" b="b"/>
              <a:pathLst>
                <a:path w="1930" h="299" extrusionOk="0">
                  <a:moveTo>
                    <a:pt x="144" y="1"/>
                  </a:moveTo>
                  <a:cubicBezTo>
                    <a:pt x="60" y="1"/>
                    <a:pt x="1" y="72"/>
                    <a:pt x="1" y="144"/>
                  </a:cubicBezTo>
                  <a:cubicBezTo>
                    <a:pt x="1" y="239"/>
                    <a:pt x="72" y="298"/>
                    <a:pt x="144" y="298"/>
                  </a:cubicBezTo>
                  <a:lnTo>
                    <a:pt x="1787" y="298"/>
                  </a:lnTo>
                  <a:cubicBezTo>
                    <a:pt x="1870" y="298"/>
                    <a:pt x="1930" y="227"/>
                    <a:pt x="1930" y="144"/>
                  </a:cubicBezTo>
                  <a:cubicBezTo>
                    <a:pt x="1930" y="60"/>
                    <a:pt x="1870"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69"/>
            <p:cNvSpPr/>
            <p:nvPr/>
          </p:nvSpPr>
          <p:spPr>
            <a:xfrm>
              <a:off x="2988724" y="1720102"/>
              <a:ext cx="19735" cy="9517"/>
            </a:xfrm>
            <a:custGeom>
              <a:avLst/>
              <a:gdLst/>
              <a:ahLst/>
              <a:cxnLst/>
              <a:rect l="l" t="t" r="r" b="b"/>
              <a:pathLst>
                <a:path w="620" h="299" extrusionOk="0">
                  <a:moveTo>
                    <a:pt x="143" y="1"/>
                  </a:moveTo>
                  <a:cubicBezTo>
                    <a:pt x="60" y="1"/>
                    <a:pt x="1" y="72"/>
                    <a:pt x="1" y="144"/>
                  </a:cubicBezTo>
                  <a:cubicBezTo>
                    <a:pt x="1" y="239"/>
                    <a:pt x="72" y="298"/>
                    <a:pt x="143" y="298"/>
                  </a:cubicBezTo>
                  <a:lnTo>
                    <a:pt x="477" y="298"/>
                  </a:lnTo>
                  <a:cubicBezTo>
                    <a:pt x="572" y="298"/>
                    <a:pt x="620" y="227"/>
                    <a:pt x="620" y="144"/>
                  </a:cubicBezTo>
                  <a:cubicBezTo>
                    <a:pt x="620" y="60"/>
                    <a:pt x="572"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69"/>
            <p:cNvSpPr/>
            <p:nvPr/>
          </p:nvSpPr>
          <p:spPr>
            <a:xfrm>
              <a:off x="2957658" y="1699253"/>
              <a:ext cx="155776" cy="75087"/>
            </a:xfrm>
            <a:custGeom>
              <a:avLst/>
              <a:gdLst/>
              <a:ahLst/>
              <a:cxnLst/>
              <a:rect l="l" t="t" r="r" b="b"/>
              <a:pathLst>
                <a:path w="4894" h="2359" extrusionOk="0">
                  <a:moveTo>
                    <a:pt x="4239" y="299"/>
                  </a:moveTo>
                  <a:cubicBezTo>
                    <a:pt x="4429" y="299"/>
                    <a:pt x="4572" y="441"/>
                    <a:pt x="4572" y="644"/>
                  </a:cubicBezTo>
                  <a:lnTo>
                    <a:pt x="4572" y="965"/>
                  </a:lnTo>
                  <a:cubicBezTo>
                    <a:pt x="4572" y="1156"/>
                    <a:pt x="4429" y="1311"/>
                    <a:pt x="4239" y="1311"/>
                  </a:cubicBezTo>
                  <a:lnTo>
                    <a:pt x="3751" y="1311"/>
                  </a:lnTo>
                  <a:cubicBezTo>
                    <a:pt x="3703" y="1311"/>
                    <a:pt x="3655" y="1322"/>
                    <a:pt x="3632" y="1370"/>
                  </a:cubicBezTo>
                  <a:cubicBezTo>
                    <a:pt x="3596" y="1394"/>
                    <a:pt x="3584" y="1442"/>
                    <a:pt x="3596" y="1489"/>
                  </a:cubicBezTo>
                  <a:lnTo>
                    <a:pt x="3691" y="2061"/>
                  </a:lnTo>
                  <a:lnTo>
                    <a:pt x="3691" y="2084"/>
                  </a:lnTo>
                  <a:cubicBezTo>
                    <a:pt x="3691" y="2088"/>
                    <a:pt x="3689" y="2090"/>
                    <a:pt x="3685" y="2090"/>
                  </a:cubicBezTo>
                  <a:cubicBezTo>
                    <a:pt x="3678" y="2090"/>
                    <a:pt x="3667" y="2084"/>
                    <a:pt x="3667" y="2084"/>
                  </a:cubicBezTo>
                  <a:lnTo>
                    <a:pt x="2691" y="1334"/>
                  </a:lnTo>
                  <a:cubicBezTo>
                    <a:pt x="2655" y="1322"/>
                    <a:pt x="2632" y="1311"/>
                    <a:pt x="2596" y="1311"/>
                  </a:cubicBezTo>
                  <a:lnTo>
                    <a:pt x="631" y="1311"/>
                  </a:lnTo>
                  <a:cubicBezTo>
                    <a:pt x="441" y="1311"/>
                    <a:pt x="298" y="1156"/>
                    <a:pt x="298" y="965"/>
                  </a:cubicBezTo>
                  <a:lnTo>
                    <a:pt x="298" y="644"/>
                  </a:lnTo>
                  <a:cubicBezTo>
                    <a:pt x="298" y="441"/>
                    <a:pt x="441" y="299"/>
                    <a:pt x="631" y="299"/>
                  </a:cubicBezTo>
                  <a:close/>
                  <a:moveTo>
                    <a:pt x="631" y="1"/>
                  </a:moveTo>
                  <a:cubicBezTo>
                    <a:pt x="274" y="1"/>
                    <a:pt x="0" y="275"/>
                    <a:pt x="0" y="644"/>
                  </a:cubicBezTo>
                  <a:lnTo>
                    <a:pt x="0" y="965"/>
                  </a:lnTo>
                  <a:cubicBezTo>
                    <a:pt x="0" y="1322"/>
                    <a:pt x="274" y="1608"/>
                    <a:pt x="631" y="1608"/>
                  </a:cubicBezTo>
                  <a:lnTo>
                    <a:pt x="2548" y="1608"/>
                  </a:lnTo>
                  <a:lnTo>
                    <a:pt x="3489" y="2299"/>
                  </a:lnTo>
                  <a:cubicBezTo>
                    <a:pt x="3548" y="2346"/>
                    <a:pt x="3608" y="2358"/>
                    <a:pt x="3679" y="2358"/>
                  </a:cubicBezTo>
                  <a:cubicBezTo>
                    <a:pt x="3739" y="2358"/>
                    <a:pt x="3798" y="2346"/>
                    <a:pt x="3846" y="2323"/>
                  </a:cubicBezTo>
                  <a:cubicBezTo>
                    <a:pt x="3953" y="2239"/>
                    <a:pt x="4013" y="2120"/>
                    <a:pt x="4001" y="1989"/>
                  </a:cubicBezTo>
                  <a:lnTo>
                    <a:pt x="3941" y="1584"/>
                  </a:lnTo>
                  <a:lnTo>
                    <a:pt x="4251" y="1584"/>
                  </a:lnTo>
                  <a:cubicBezTo>
                    <a:pt x="4608" y="1584"/>
                    <a:pt x="4894" y="1311"/>
                    <a:pt x="4894" y="953"/>
                  </a:cubicBezTo>
                  <a:lnTo>
                    <a:pt x="4894" y="620"/>
                  </a:lnTo>
                  <a:cubicBezTo>
                    <a:pt x="4870" y="287"/>
                    <a:pt x="4596"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69"/>
            <p:cNvSpPr/>
            <p:nvPr/>
          </p:nvSpPr>
          <p:spPr>
            <a:xfrm>
              <a:off x="2811367" y="1626108"/>
              <a:ext cx="72413" cy="9517"/>
            </a:xfrm>
            <a:custGeom>
              <a:avLst/>
              <a:gdLst/>
              <a:ahLst/>
              <a:cxnLst/>
              <a:rect l="l" t="t" r="r" b="b"/>
              <a:pathLst>
                <a:path w="2275" h="299" extrusionOk="0">
                  <a:moveTo>
                    <a:pt x="155" y="1"/>
                  </a:moveTo>
                  <a:cubicBezTo>
                    <a:pt x="60" y="1"/>
                    <a:pt x="0" y="84"/>
                    <a:pt x="0" y="156"/>
                  </a:cubicBezTo>
                  <a:cubicBezTo>
                    <a:pt x="0" y="227"/>
                    <a:pt x="84" y="299"/>
                    <a:pt x="155" y="299"/>
                  </a:cubicBezTo>
                  <a:lnTo>
                    <a:pt x="2120" y="299"/>
                  </a:lnTo>
                  <a:cubicBezTo>
                    <a:pt x="2215" y="299"/>
                    <a:pt x="2275" y="227"/>
                    <a:pt x="2275" y="156"/>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69"/>
            <p:cNvSpPr/>
            <p:nvPr/>
          </p:nvSpPr>
          <p:spPr>
            <a:xfrm>
              <a:off x="2895112" y="1626108"/>
              <a:ext cx="30366" cy="9517"/>
            </a:xfrm>
            <a:custGeom>
              <a:avLst/>
              <a:gdLst/>
              <a:ahLst/>
              <a:cxnLst/>
              <a:rect l="l" t="t" r="r" b="b"/>
              <a:pathLst>
                <a:path w="954" h="299" extrusionOk="0">
                  <a:moveTo>
                    <a:pt x="144" y="1"/>
                  </a:moveTo>
                  <a:cubicBezTo>
                    <a:pt x="60" y="1"/>
                    <a:pt x="1" y="84"/>
                    <a:pt x="1" y="156"/>
                  </a:cubicBezTo>
                  <a:cubicBezTo>
                    <a:pt x="1" y="227"/>
                    <a:pt x="72" y="299"/>
                    <a:pt x="144" y="299"/>
                  </a:cubicBezTo>
                  <a:lnTo>
                    <a:pt x="798" y="299"/>
                  </a:lnTo>
                  <a:cubicBezTo>
                    <a:pt x="894" y="299"/>
                    <a:pt x="953" y="227"/>
                    <a:pt x="953" y="156"/>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69"/>
            <p:cNvSpPr/>
            <p:nvPr/>
          </p:nvSpPr>
          <p:spPr>
            <a:xfrm>
              <a:off x="2811367" y="1667805"/>
              <a:ext cx="72413" cy="9517"/>
            </a:xfrm>
            <a:custGeom>
              <a:avLst/>
              <a:gdLst/>
              <a:ahLst/>
              <a:cxnLst/>
              <a:rect l="l" t="t" r="r" b="b"/>
              <a:pathLst>
                <a:path w="2275" h="299" extrusionOk="0">
                  <a:moveTo>
                    <a:pt x="155" y="1"/>
                  </a:moveTo>
                  <a:cubicBezTo>
                    <a:pt x="60" y="1"/>
                    <a:pt x="0" y="84"/>
                    <a:pt x="0" y="155"/>
                  </a:cubicBezTo>
                  <a:cubicBezTo>
                    <a:pt x="0" y="227"/>
                    <a:pt x="84" y="298"/>
                    <a:pt x="155" y="298"/>
                  </a:cubicBezTo>
                  <a:lnTo>
                    <a:pt x="2120" y="298"/>
                  </a:lnTo>
                  <a:cubicBezTo>
                    <a:pt x="2215" y="298"/>
                    <a:pt x="2275" y="227"/>
                    <a:pt x="2275" y="155"/>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69"/>
            <p:cNvSpPr/>
            <p:nvPr/>
          </p:nvSpPr>
          <p:spPr>
            <a:xfrm>
              <a:off x="2895112" y="1667805"/>
              <a:ext cx="30366" cy="9517"/>
            </a:xfrm>
            <a:custGeom>
              <a:avLst/>
              <a:gdLst/>
              <a:ahLst/>
              <a:cxnLst/>
              <a:rect l="l" t="t" r="r" b="b"/>
              <a:pathLst>
                <a:path w="954" h="299" extrusionOk="0">
                  <a:moveTo>
                    <a:pt x="144" y="1"/>
                  </a:moveTo>
                  <a:cubicBezTo>
                    <a:pt x="60" y="1"/>
                    <a:pt x="1" y="84"/>
                    <a:pt x="1" y="155"/>
                  </a:cubicBezTo>
                  <a:cubicBezTo>
                    <a:pt x="1" y="227"/>
                    <a:pt x="72" y="298"/>
                    <a:pt x="144" y="298"/>
                  </a:cubicBezTo>
                  <a:lnTo>
                    <a:pt x="798" y="298"/>
                  </a:lnTo>
                  <a:cubicBezTo>
                    <a:pt x="894" y="298"/>
                    <a:pt x="953" y="227"/>
                    <a:pt x="953" y="155"/>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69"/>
            <p:cNvSpPr/>
            <p:nvPr/>
          </p:nvSpPr>
          <p:spPr>
            <a:xfrm>
              <a:off x="2811367" y="1646957"/>
              <a:ext cx="20117" cy="9517"/>
            </a:xfrm>
            <a:custGeom>
              <a:avLst/>
              <a:gdLst/>
              <a:ahLst/>
              <a:cxnLst/>
              <a:rect l="l" t="t" r="r" b="b"/>
              <a:pathLst>
                <a:path w="632" h="299" extrusionOk="0">
                  <a:moveTo>
                    <a:pt x="155" y="1"/>
                  </a:moveTo>
                  <a:cubicBezTo>
                    <a:pt x="60" y="1"/>
                    <a:pt x="0" y="72"/>
                    <a:pt x="0" y="156"/>
                  </a:cubicBezTo>
                  <a:cubicBezTo>
                    <a:pt x="0" y="239"/>
                    <a:pt x="84" y="298"/>
                    <a:pt x="155" y="298"/>
                  </a:cubicBezTo>
                  <a:lnTo>
                    <a:pt x="489" y="298"/>
                  </a:lnTo>
                  <a:cubicBezTo>
                    <a:pt x="572" y="298"/>
                    <a:pt x="631" y="227"/>
                    <a:pt x="631" y="156"/>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69"/>
            <p:cNvSpPr/>
            <p:nvPr/>
          </p:nvSpPr>
          <p:spPr>
            <a:xfrm>
              <a:off x="2842815" y="1646957"/>
              <a:ext cx="82663" cy="9517"/>
            </a:xfrm>
            <a:custGeom>
              <a:avLst/>
              <a:gdLst/>
              <a:ahLst/>
              <a:cxnLst/>
              <a:rect l="l" t="t" r="r" b="b"/>
              <a:pathLst>
                <a:path w="2597" h="299" extrusionOk="0">
                  <a:moveTo>
                    <a:pt x="155" y="1"/>
                  </a:moveTo>
                  <a:cubicBezTo>
                    <a:pt x="60" y="1"/>
                    <a:pt x="1" y="72"/>
                    <a:pt x="1" y="156"/>
                  </a:cubicBezTo>
                  <a:cubicBezTo>
                    <a:pt x="1" y="239"/>
                    <a:pt x="72" y="298"/>
                    <a:pt x="155" y="298"/>
                  </a:cubicBezTo>
                  <a:lnTo>
                    <a:pt x="2441" y="298"/>
                  </a:lnTo>
                  <a:cubicBezTo>
                    <a:pt x="2537" y="298"/>
                    <a:pt x="2596" y="227"/>
                    <a:pt x="2596" y="156"/>
                  </a:cubicBezTo>
                  <a:cubicBezTo>
                    <a:pt x="2596" y="60"/>
                    <a:pt x="2525" y="1"/>
                    <a:pt x="2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69"/>
            <p:cNvSpPr/>
            <p:nvPr/>
          </p:nvSpPr>
          <p:spPr>
            <a:xfrm>
              <a:off x="2780301" y="1605291"/>
              <a:ext cx="176625" cy="117516"/>
            </a:xfrm>
            <a:custGeom>
              <a:avLst/>
              <a:gdLst/>
              <a:ahLst/>
              <a:cxnLst/>
              <a:rect l="l" t="t" r="r" b="b"/>
              <a:pathLst>
                <a:path w="5549" h="3692" extrusionOk="0">
                  <a:moveTo>
                    <a:pt x="4894" y="298"/>
                  </a:moveTo>
                  <a:cubicBezTo>
                    <a:pt x="5084" y="298"/>
                    <a:pt x="5239" y="453"/>
                    <a:pt x="5239" y="643"/>
                  </a:cubicBezTo>
                  <a:lnTo>
                    <a:pt x="5239" y="2274"/>
                  </a:lnTo>
                  <a:cubicBezTo>
                    <a:pt x="5239" y="2477"/>
                    <a:pt x="5084" y="2619"/>
                    <a:pt x="4894" y="2619"/>
                  </a:cubicBezTo>
                  <a:lnTo>
                    <a:pt x="2274" y="2619"/>
                  </a:lnTo>
                  <a:cubicBezTo>
                    <a:pt x="2250" y="2619"/>
                    <a:pt x="2215" y="2643"/>
                    <a:pt x="2191" y="2655"/>
                  </a:cubicBezTo>
                  <a:lnTo>
                    <a:pt x="1203" y="3393"/>
                  </a:lnTo>
                  <a:lnTo>
                    <a:pt x="1191" y="3393"/>
                  </a:lnTo>
                  <a:lnTo>
                    <a:pt x="1191" y="3381"/>
                  </a:lnTo>
                  <a:lnTo>
                    <a:pt x="1274" y="2798"/>
                  </a:lnTo>
                  <a:cubicBezTo>
                    <a:pt x="1274" y="2750"/>
                    <a:pt x="1274" y="2715"/>
                    <a:pt x="1250" y="2679"/>
                  </a:cubicBezTo>
                  <a:cubicBezTo>
                    <a:pt x="1215" y="2655"/>
                    <a:pt x="1179" y="2619"/>
                    <a:pt x="1131" y="2619"/>
                  </a:cubicBezTo>
                  <a:lnTo>
                    <a:pt x="643" y="2619"/>
                  </a:lnTo>
                  <a:cubicBezTo>
                    <a:pt x="453" y="2619"/>
                    <a:pt x="298" y="2477"/>
                    <a:pt x="298" y="2274"/>
                  </a:cubicBezTo>
                  <a:lnTo>
                    <a:pt x="298" y="643"/>
                  </a:lnTo>
                  <a:cubicBezTo>
                    <a:pt x="298" y="453"/>
                    <a:pt x="453" y="298"/>
                    <a:pt x="643" y="298"/>
                  </a:cubicBezTo>
                  <a:close/>
                  <a:moveTo>
                    <a:pt x="643" y="0"/>
                  </a:moveTo>
                  <a:cubicBezTo>
                    <a:pt x="286" y="0"/>
                    <a:pt x="0" y="286"/>
                    <a:pt x="0" y="643"/>
                  </a:cubicBezTo>
                  <a:lnTo>
                    <a:pt x="0" y="2286"/>
                  </a:lnTo>
                  <a:cubicBezTo>
                    <a:pt x="0" y="2643"/>
                    <a:pt x="286" y="2917"/>
                    <a:pt x="643" y="2917"/>
                  </a:cubicBezTo>
                  <a:lnTo>
                    <a:pt x="953" y="2917"/>
                  </a:lnTo>
                  <a:lnTo>
                    <a:pt x="893" y="3322"/>
                  </a:lnTo>
                  <a:cubicBezTo>
                    <a:pt x="881" y="3453"/>
                    <a:pt x="929" y="3572"/>
                    <a:pt x="1048" y="3655"/>
                  </a:cubicBezTo>
                  <a:cubicBezTo>
                    <a:pt x="1084" y="3679"/>
                    <a:pt x="1143" y="3691"/>
                    <a:pt x="1203" y="3691"/>
                  </a:cubicBezTo>
                  <a:cubicBezTo>
                    <a:pt x="1262" y="3691"/>
                    <a:pt x="1346" y="3679"/>
                    <a:pt x="1405" y="3632"/>
                  </a:cubicBezTo>
                  <a:lnTo>
                    <a:pt x="2334" y="2941"/>
                  </a:lnTo>
                  <a:lnTo>
                    <a:pt x="4906" y="2941"/>
                  </a:lnTo>
                  <a:cubicBezTo>
                    <a:pt x="5263" y="2941"/>
                    <a:pt x="5548" y="2655"/>
                    <a:pt x="5548" y="2298"/>
                  </a:cubicBezTo>
                  <a:lnTo>
                    <a:pt x="5548" y="655"/>
                  </a:lnTo>
                  <a:cubicBezTo>
                    <a:pt x="5537" y="286"/>
                    <a:pt x="5251" y="0"/>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1" name="Google Shape;12741;p69"/>
          <p:cNvSpPr/>
          <p:nvPr/>
        </p:nvSpPr>
        <p:spPr>
          <a:xfrm>
            <a:off x="3358621" y="1823199"/>
            <a:ext cx="15183" cy="9485"/>
          </a:xfrm>
          <a:custGeom>
            <a:avLst/>
            <a:gdLst/>
            <a:ahLst/>
            <a:cxnLst/>
            <a:rect l="l" t="t" r="r" b="b"/>
            <a:pathLst>
              <a:path w="477" h="298" extrusionOk="0">
                <a:moveTo>
                  <a:pt x="155" y="0"/>
                </a:moveTo>
                <a:cubicBezTo>
                  <a:pt x="60" y="0"/>
                  <a:pt x="0" y="84"/>
                  <a:pt x="0" y="155"/>
                </a:cubicBezTo>
                <a:cubicBezTo>
                  <a:pt x="0" y="238"/>
                  <a:pt x="83" y="298"/>
                  <a:pt x="155" y="298"/>
                </a:cubicBezTo>
                <a:lnTo>
                  <a:pt x="322" y="298"/>
                </a:lnTo>
                <a:cubicBezTo>
                  <a:pt x="405" y="298"/>
                  <a:pt x="464" y="226"/>
                  <a:pt x="464" y="155"/>
                </a:cubicBezTo>
                <a:cubicBezTo>
                  <a:pt x="476" y="84"/>
                  <a:pt x="405"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69"/>
          <p:cNvSpPr/>
          <p:nvPr/>
        </p:nvSpPr>
        <p:spPr>
          <a:xfrm>
            <a:off x="3427946" y="1823199"/>
            <a:ext cx="15215" cy="9485"/>
          </a:xfrm>
          <a:custGeom>
            <a:avLst/>
            <a:gdLst/>
            <a:ahLst/>
            <a:cxnLst/>
            <a:rect l="l" t="t" r="r" b="b"/>
            <a:pathLst>
              <a:path w="478" h="298" extrusionOk="0">
                <a:moveTo>
                  <a:pt x="144" y="0"/>
                </a:moveTo>
                <a:cubicBezTo>
                  <a:pt x="60" y="0"/>
                  <a:pt x="1" y="84"/>
                  <a:pt x="1" y="155"/>
                </a:cubicBezTo>
                <a:cubicBezTo>
                  <a:pt x="1" y="238"/>
                  <a:pt x="72" y="298"/>
                  <a:pt x="144" y="298"/>
                </a:cubicBezTo>
                <a:lnTo>
                  <a:pt x="310" y="298"/>
                </a:lnTo>
                <a:cubicBezTo>
                  <a:pt x="406" y="298"/>
                  <a:pt x="465" y="226"/>
                  <a:pt x="465" y="155"/>
                </a:cubicBezTo>
                <a:cubicBezTo>
                  <a:pt x="477" y="84"/>
                  <a:pt x="406" y="0"/>
                  <a:pt x="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69"/>
          <p:cNvSpPr/>
          <p:nvPr/>
        </p:nvSpPr>
        <p:spPr>
          <a:xfrm>
            <a:off x="3385135" y="1823199"/>
            <a:ext cx="31480" cy="9485"/>
          </a:xfrm>
          <a:custGeom>
            <a:avLst/>
            <a:gdLst/>
            <a:ahLst/>
            <a:cxnLst/>
            <a:rect l="l" t="t" r="r" b="b"/>
            <a:pathLst>
              <a:path w="989" h="298" extrusionOk="0">
                <a:moveTo>
                  <a:pt x="155" y="0"/>
                </a:moveTo>
                <a:cubicBezTo>
                  <a:pt x="60" y="0"/>
                  <a:pt x="1" y="84"/>
                  <a:pt x="1" y="155"/>
                </a:cubicBezTo>
                <a:cubicBezTo>
                  <a:pt x="1" y="238"/>
                  <a:pt x="84" y="298"/>
                  <a:pt x="155" y="298"/>
                </a:cubicBezTo>
                <a:lnTo>
                  <a:pt x="822" y="298"/>
                </a:lnTo>
                <a:cubicBezTo>
                  <a:pt x="917" y="298"/>
                  <a:pt x="977" y="226"/>
                  <a:pt x="977" y="155"/>
                </a:cubicBezTo>
                <a:cubicBezTo>
                  <a:pt x="989" y="84"/>
                  <a:pt x="917" y="0"/>
                  <a:pt x="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4" name="Google Shape;12744;p69"/>
          <p:cNvGrpSpPr/>
          <p:nvPr/>
        </p:nvGrpSpPr>
        <p:grpSpPr>
          <a:xfrm>
            <a:off x="3316159" y="1515085"/>
            <a:ext cx="211892" cy="339594"/>
            <a:chOff x="3316159" y="1515085"/>
            <a:chExt cx="211892" cy="339594"/>
          </a:xfrm>
          <a:solidFill>
            <a:schemeClr val="accent1"/>
          </a:solidFill>
        </p:grpSpPr>
        <p:sp>
          <p:nvSpPr>
            <p:cNvPr id="12745" name="Google Shape;12745;p69"/>
            <p:cNvSpPr/>
            <p:nvPr/>
          </p:nvSpPr>
          <p:spPr>
            <a:xfrm>
              <a:off x="3316159" y="1557514"/>
              <a:ext cx="169049" cy="297165"/>
            </a:xfrm>
            <a:custGeom>
              <a:avLst/>
              <a:gdLst/>
              <a:ahLst/>
              <a:cxnLst/>
              <a:rect l="l" t="t" r="r" b="b"/>
              <a:pathLst>
                <a:path w="5311" h="9336" extrusionOk="0">
                  <a:moveTo>
                    <a:pt x="4656" y="310"/>
                  </a:moveTo>
                  <a:cubicBezTo>
                    <a:pt x="4846" y="310"/>
                    <a:pt x="5001" y="477"/>
                    <a:pt x="5001" y="668"/>
                  </a:cubicBezTo>
                  <a:lnTo>
                    <a:pt x="298" y="668"/>
                  </a:lnTo>
                  <a:lnTo>
                    <a:pt x="298" y="656"/>
                  </a:lnTo>
                  <a:cubicBezTo>
                    <a:pt x="298" y="465"/>
                    <a:pt x="441" y="310"/>
                    <a:pt x="632" y="310"/>
                  </a:cubicBezTo>
                  <a:close/>
                  <a:moveTo>
                    <a:pt x="5001" y="989"/>
                  </a:moveTo>
                  <a:lnTo>
                    <a:pt x="5001" y="7680"/>
                  </a:lnTo>
                  <a:lnTo>
                    <a:pt x="298" y="7680"/>
                  </a:lnTo>
                  <a:lnTo>
                    <a:pt x="298" y="989"/>
                  </a:lnTo>
                  <a:close/>
                  <a:moveTo>
                    <a:pt x="5013" y="7990"/>
                  </a:moveTo>
                  <a:lnTo>
                    <a:pt x="5013" y="8681"/>
                  </a:lnTo>
                  <a:lnTo>
                    <a:pt x="5001" y="8681"/>
                  </a:lnTo>
                  <a:cubicBezTo>
                    <a:pt x="5001" y="8871"/>
                    <a:pt x="4846" y="9026"/>
                    <a:pt x="4656" y="9026"/>
                  </a:cubicBezTo>
                  <a:lnTo>
                    <a:pt x="655" y="9026"/>
                  </a:lnTo>
                  <a:cubicBezTo>
                    <a:pt x="465" y="9026"/>
                    <a:pt x="310" y="8871"/>
                    <a:pt x="310" y="8681"/>
                  </a:cubicBezTo>
                  <a:lnTo>
                    <a:pt x="310" y="7990"/>
                  </a:lnTo>
                  <a:close/>
                  <a:moveTo>
                    <a:pt x="655" y="1"/>
                  </a:moveTo>
                  <a:cubicBezTo>
                    <a:pt x="298" y="1"/>
                    <a:pt x="1" y="299"/>
                    <a:pt x="1" y="656"/>
                  </a:cubicBezTo>
                  <a:lnTo>
                    <a:pt x="1" y="8681"/>
                  </a:lnTo>
                  <a:cubicBezTo>
                    <a:pt x="1" y="9038"/>
                    <a:pt x="298" y="9335"/>
                    <a:pt x="655" y="9335"/>
                  </a:cubicBezTo>
                  <a:lnTo>
                    <a:pt x="4656" y="9335"/>
                  </a:lnTo>
                  <a:cubicBezTo>
                    <a:pt x="5013" y="9335"/>
                    <a:pt x="5311" y="9038"/>
                    <a:pt x="5311" y="8681"/>
                  </a:cubicBezTo>
                  <a:lnTo>
                    <a:pt x="5311" y="656"/>
                  </a:lnTo>
                  <a:cubicBezTo>
                    <a:pt x="5311" y="299"/>
                    <a:pt x="5025" y="1"/>
                    <a:pt x="4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69"/>
            <p:cNvSpPr/>
            <p:nvPr/>
          </p:nvSpPr>
          <p:spPr>
            <a:xfrm>
              <a:off x="3337772" y="1610161"/>
              <a:ext cx="132667" cy="127415"/>
            </a:xfrm>
            <a:custGeom>
              <a:avLst/>
              <a:gdLst/>
              <a:ahLst/>
              <a:cxnLst/>
              <a:rect l="l" t="t" r="r" b="b"/>
              <a:pathLst>
                <a:path w="4168" h="4003" extrusionOk="0">
                  <a:moveTo>
                    <a:pt x="2131" y="1014"/>
                  </a:moveTo>
                  <a:cubicBezTo>
                    <a:pt x="2322" y="1014"/>
                    <a:pt x="2477" y="1157"/>
                    <a:pt x="2477" y="1359"/>
                  </a:cubicBezTo>
                  <a:lnTo>
                    <a:pt x="2477" y="1681"/>
                  </a:lnTo>
                  <a:cubicBezTo>
                    <a:pt x="2477" y="1966"/>
                    <a:pt x="2251" y="2181"/>
                    <a:pt x="1965" y="2181"/>
                  </a:cubicBezTo>
                  <a:cubicBezTo>
                    <a:pt x="1958" y="2181"/>
                    <a:pt x="1952" y="2181"/>
                    <a:pt x="1945" y="2181"/>
                  </a:cubicBezTo>
                  <a:cubicBezTo>
                    <a:pt x="1691" y="2181"/>
                    <a:pt x="1465" y="1959"/>
                    <a:pt x="1465" y="1681"/>
                  </a:cubicBezTo>
                  <a:lnTo>
                    <a:pt x="1465" y="1359"/>
                  </a:lnTo>
                  <a:cubicBezTo>
                    <a:pt x="1465" y="1157"/>
                    <a:pt x="1608" y="1014"/>
                    <a:pt x="1810" y="1014"/>
                  </a:cubicBezTo>
                  <a:close/>
                  <a:moveTo>
                    <a:pt x="2143" y="2478"/>
                  </a:moveTo>
                  <a:lnTo>
                    <a:pt x="2143" y="2574"/>
                  </a:lnTo>
                  <a:cubicBezTo>
                    <a:pt x="2167" y="2633"/>
                    <a:pt x="2179" y="2693"/>
                    <a:pt x="2191" y="2740"/>
                  </a:cubicBezTo>
                  <a:lnTo>
                    <a:pt x="1989" y="2943"/>
                  </a:lnTo>
                  <a:lnTo>
                    <a:pt x="1953" y="2943"/>
                  </a:lnTo>
                  <a:lnTo>
                    <a:pt x="1750" y="2740"/>
                  </a:lnTo>
                  <a:cubicBezTo>
                    <a:pt x="1774" y="2693"/>
                    <a:pt x="1786" y="2633"/>
                    <a:pt x="1786" y="2574"/>
                  </a:cubicBezTo>
                  <a:lnTo>
                    <a:pt x="1786" y="2478"/>
                  </a:lnTo>
                  <a:cubicBezTo>
                    <a:pt x="1846" y="2502"/>
                    <a:pt x="1905" y="2502"/>
                    <a:pt x="1965" y="2502"/>
                  </a:cubicBezTo>
                  <a:cubicBezTo>
                    <a:pt x="2024" y="2502"/>
                    <a:pt x="2084" y="2502"/>
                    <a:pt x="2143" y="2478"/>
                  </a:cubicBezTo>
                  <a:close/>
                  <a:moveTo>
                    <a:pt x="2441" y="2931"/>
                  </a:moveTo>
                  <a:lnTo>
                    <a:pt x="2715" y="3062"/>
                  </a:lnTo>
                  <a:cubicBezTo>
                    <a:pt x="2774" y="3098"/>
                    <a:pt x="2822" y="3157"/>
                    <a:pt x="2822" y="3228"/>
                  </a:cubicBezTo>
                  <a:lnTo>
                    <a:pt x="2822" y="3467"/>
                  </a:lnTo>
                  <a:cubicBezTo>
                    <a:pt x="2560" y="3609"/>
                    <a:pt x="2262" y="3693"/>
                    <a:pt x="1965" y="3693"/>
                  </a:cubicBezTo>
                  <a:cubicBezTo>
                    <a:pt x="1667" y="3693"/>
                    <a:pt x="1369" y="3609"/>
                    <a:pt x="1119" y="3467"/>
                  </a:cubicBezTo>
                  <a:lnTo>
                    <a:pt x="1119" y="3228"/>
                  </a:lnTo>
                  <a:cubicBezTo>
                    <a:pt x="1119" y="3157"/>
                    <a:pt x="1167" y="3098"/>
                    <a:pt x="1227" y="3062"/>
                  </a:cubicBezTo>
                  <a:lnTo>
                    <a:pt x="1489" y="2931"/>
                  </a:lnTo>
                  <a:lnTo>
                    <a:pt x="1750" y="3181"/>
                  </a:lnTo>
                  <a:cubicBezTo>
                    <a:pt x="1810" y="3240"/>
                    <a:pt x="1893" y="3276"/>
                    <a:pt x="1965" y="3276"/>
                  </a:cubicBezTo>
                  <a:cubicBezTo>
                    <a:pt x="2048" y="3276"/>
                    <a:pt x="2131" y="3240"/>
                    <a:pt x="2191" y="3181"/>
                  </a:cubicBezTo>
                  <a:lnTo>
                    <a:pt x="2441" y="2931"/>
                  </a:lnTo>
                  <a:close/>
                  <a:moveTo>
                    <a:pt x="2009" y="0"/>
                  </a:moveTo>
                  <a:cubicBezTo>
                    <a:pt x="1492" y="0"/>
                    <a:pt x="976" y="204"/>
                    <a:pt x="584" y="597"/>
                  </a:cubicBezTo>
                  <a:cubicBezTo>
                    <a:pt x="215" y="966"/>
                    <a:pt x="0" y="1466"/>
                    <a:pt x="0" y="2002"/>
                  </a:cubicBezTo>
                  <a:cubicBezTo>
                    <a:pt x="0" y="2550"/>
                    <a:pt x="215" y="3038"/>
                    <a:pt x="584" y="3419"/>
                  </a:cubicBezTo>
                  <a:cubicBezTo>
                    <a:pt x="977" y="3812"/>
                    <a:pt x="1477" y="4002"/>
                    <a:pt x="2000" y="4002"/>
                  </a:cubicBezTo>
                  <a:cubicBezTo>
                    <a:pt x="2501" y="4002"/>
                    <a:pt x="3024" y="3812"/>
                    <a:pt x="3417" y="3419"/>
                  </a:cubicBezTo>
                  <a:cubicBezTo>
                    <a:pt x="4072" y="2740"/>
                    <a:pt x="4167" y="1681"/>
                    <a:pt x="3620" y="883"/>
                  </a:cubicBezTo>
                  <a:cubicBezTo>
                    <a:pt x="3590" y="832"/>
                    <a:pt x="3543" y="807"/>
                    <a:pt x="3492" y="807"/>
                  </a:cubicBezTo>
                  <a:cubicBezTo>
                    <a:pt x="3459" y="807"/>
                    <a:pt x="3426" y="817"/>
                    <a:pt x="3394" y="835"/>
                  </a:cubicBezTo>
                  <a:cubicBezTo>
                    <a:pt x="3322" y="883"/>
                    <a:pt x="3310" y="978"/>
                    <a:pt x="3358" y="1062"/>
                  </a:cubicBezTo>
                  <a:cubicBezTo>
                    <a:pt x="3810" y="1728"/>
                    <a:pt x="3727" y="2621"/>
                    <a:pt x="3155" y="3193"/>
                  </a:cubicBezTo>
                  <a:lnTo>
                    <a:pt x="3132" y="3228"/>
                  </a:lnTo>
                  <a:lnTo>
                    <a:pt x="3132" y="3217"/>
                  </a:lnTo>
                  <a:cubicBezTo>
                    <a:pt x="3132" y="3014"/>
                    <a:pt x="3024" y="2859"/>
                    <a:pt x="2858" y="2776"/>
                  </a:cubicBezTo>
                  <a:lnTo>
                    <a:pt x="2477" y="2586"/>
                  </a:lnTo>
                  <a:lnTo>
                    <a:pt x="2477" y="2574"/>
                  </a:lnTo>
                  <a:lnTo>
                    <a:pt x="2477" y="2336"/>
                  </a:lnTo>
                  <a:cubicBezTo>
                    <a:pt x="2679" y="2181"/>
                    <a:pt x="2798" y="1943"/>
                    <a:pt x="2798" y="1681"/>
                  </a:cubicBezTo>
                  <a:lnTo>
                    <a:pt x="2798" y="1347"/>
                  </a:lnTo>
                  <a:cubicBezTo>
                    <a:pt x="2798" y="990"/>
                    <a:pt x="2501" y="692"/>
                    <a:pt x="2143" y="692"/>
                  </a:cubicBezTo>
                  <a:lnTo>
                    <a:pt x="1822" y="692"/>
                  </a:lnTo>
                  <a:cubicBezTo>
                    <a:pt x="1465" y="692"/>
                    <a:pt x="1167" y="990"/>
                    <a:pt x="1167" y="1347"/>
                  </a:cubicBezTo>
                  <a:lnTo>
                    <a:pt x="1167" y="1681"/>
                  </a:lnTo>
                  <a:cubicBezTo>
                    <a:pt x="1167" y="1943"/>
                    <a:pt x="1298" y="2181"/>
                    <a:pt x="1489" y="2336"/>
                  </a:cubicBezTo>
                  <a:lnTo>
                    <a:pt x="1489" y="2574"/>
                  </a:lnTo>
                  <a:lnTo>
                    <a:pt x="1489" y="2586"/>
                  </a:lnTo>
                  <a:lnTo>
                    <a:pt x="1108" y="2776"/>
                  </a:lnTo>
                  <a:cubicBezTo>
                    <a:pt x="941" y="2871"/>
                    <a:pt x="834" y="3038"/>
                    <a:pt x="834" y="3217"/>
                  </a:cubicBezTo>
                  <a:lnTo>
                    <a:pt x="834" y="3228"/>
                  </a:lnTo>
                  <a:lnTo>
                    <a:pt x="810" y="3193"/>
                  </a:lnTo>
                  <a:cubicBezTo>
                    <a:pt x="500" y="2883"/>
                    <a:pt x="322" y="2455"/>
                    <a:pt x="322" y="2002"/>
                  </a:cubicBezTo>
                  <a:cubicBezTo>
                    <a:pt x="322" y="1562"/>
                    <a:pt x="500" y="1133"/>
                    <a:pt x="810" y="812"/>
                  </a:cubicBezTo>
                  <a:cubicBezTo>
                    <a:pt x="1139" y="489"/>
                    <a:pt x="1566" y="326"/>
                    <a:pt x="1996" y="326"/>
                  </a:cubicBezTo>
                  <a:cubicBezTo>
                    <a:pt x="2328" y="326"/>
                    <a:pt x="2662" y="424"/>
                    <a:pt x="2953" y="621"/>
                  </a:cubicBezTo>
                  <a:cubicBezTo>
                    <a:pt x="2980" y="639"/>
                    <a:pt x="3012" y="649"/>
                    <a:pt x="3043" y="649"/>
                  </a:cubicBezTo>
                  <a:cubicBezTo>
                    <a:pt x="3092" y="649"/>
                    <a:pt x="3143" y="625"/>
                    <a:pt x="3179" y="573"/>
                  </a:cubicBezTo>
                  <a:cubicBezTo>
                    <a:pt x="3215" y="502"/>
                    <a:pt x="3203" y="419"/>
                    <a:pt x="3132" y="359"/>
                  </a:cubicBezTo>
                  <a:cubicBezTo>
                    <a:pt x="2793" y="118"/>
                    <a:pt x="2401" y="0"/>
                    <a:pt x="2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69"/>
            <p:cNvSpPr/>
            <p:nvPr/>
          </p:nvSpPr>
          <p:spPr>
            <a:xfrm>
              <a:off x="3343056" y="1749290"/>
              <a:ext cx="41729" cy="41729"/>
            </a:xfrm>
            <a:custGeom>
              <a:avLst/>
              <a:gdLst/>
              <a:ahLst/>
              <a:cxnLst/>
              <a:rect l="l" t="t" r="r" b="b"/>
              <a:pathLst>
                <a:path w="1311" h="1311" extrusionOk="0">
                  <a:moveTo>
                    <a:pt x="656" y="0"/>
                  </a:moveTo>
                  <a:cubicBezTo>
                    <a:pt x="299" y="0"/>
                    <a:pt x="1" y="298"/>
                    <a:pt x="1" y="655"/>
                  </a:cubicBezTo>
                  <a:cubicBezTo>
                    <a:pt x="1" y="1013"/>
                    <a:pt x="299" y="1310"/>
                    <a:pt x="656" y="1310"/>
                  </a:cubicBezTo>
                  <a:cubicBezTo>
                    <a:pt x="1013" y="1310"/>
                    <a:pt x="1311" y="1013"/>
                    <a:pt x="1311" y="655"/>
                  </a:cubicBezTo>
                  <a:cubicBezTo>
                    <a:pt x="1299" y="560"/>
                    <a:pt x="1227" y="501"/>
                    <a:pt x="1144" y="501"/>
                  </a:cubicBezTo>
                  <a:cubicBezTo>
                    <a:pt x="1061" y="501"/>
                    <a:pt x="1001" y="572"/>
                    <a:pt x="1001" y="643"/>
                  </a:cubicBezTo>
                  <a:cubicBezTo>
                    <a:pt x="1001" y="834"/>
                    <a:pt x="846" y="989"/>
                    <a:pt x="656" y="989"/>
                  </a:cubicBezTo>
                  <a:cubicBezTo>
                    <a:pt x="465" y="989"/>
                    <a:pt x="310" y="834"/>
                    <a:pt x="310" y="643"/>
                  </a:cubicBezTo>
                  <a:cubicBezTo>
                    <a:pt x="310" y="453"/>
                    <a:pt x="465" y="298"/>
                    <a:pt x="656" y="298"/>
                  </a:cubicBezTo>
                  <a:cubicBezTo>
                    <a:pt x="751" y="298"/>
                    <a:pt x="811" y="227"/>
                    <a:pt x="811" y="155"/>
                  </a:cubicBezTo>
                  <a:cubicBezTo>
                    <a:pt x="811" y="84"/>
                    <a:pt x="727"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69"/>
            <p:cNvSpPr/>
            <p:nvPr/>
          </p:nvSpPr>
          <p:spPr>
            <a:xfrm>
              <a:off x="3417347" y="1749290"/>
              <a:ext cx="41729" cy="41729"/>
            </a:xfrm>
            <a:custGeom>
              <a:avLst/>
              <a:gdLst/>
              <a:ahLst/>
              <a:cxnLst/>
              <a:rect l="l" t="t" r="r" b="b"/>
              <a:pathLst>
                <a:path w="1311" h="1311" extrusionOk="0">
                  <a:moveTo>
                    <a:pt x="655" y="0"/>
                  </a:moveTo>
                  <a:cubicBezTo>
                    <a:pt x="298" y="0"/>
                    <a:pt x="1" y="298"/>
                    <a:pt x="1" y="655"/>
                  </a:cubicBezTo>
                  <a:cubicBezTo>
                    <a:pt x="1" y="1013"/>
                    <a:pt x="298" y="1310"/>
                    <a:pt x="655" y="1310"/>
                  </a:cubicBezTo>
                  <a:cubicBezTo>
                    <a:pt x="1013" y="1310"/>
                    <a:pt x="1310" y="1013"/>
                    <a:pt x="1310" y="655"/>
                  </a:cubicBezTo>
                  <a:cubicBezTo>
                    <a:pt x="1298" y="560"/>
                    <a:pt x="1239" y="501"/>
                    <a:pt x="1155" y="501"/>
                  </a:cubicBezTo>
                  <a:cubicBezTo>
                    <a:pt x="1060" y="501"/>
                    <a:pt x="1001" y="572"/>
                    <a:pt x="1001" y="643"/>
                  </a:cubicBezTo>
                  <a:cubicBezTo>
                    <a:pt x="1001" y="834"/>
                    <a:pt x="858" y="989"/>
                    <a:pt x="655" y="989"/>
                  </a:cubicBezTo>
                  <a:cubicBezTo>
                    <a:pt x="465" y="989"/>
                    <a:pt x="322" y="834"/>
                    <a:pt x="322" y="643"/>
                  </a:cubicBezTo>
                  <a:cubicBezTo>
                    <a:pt x="322" y="453"/>
                    <a:pt x="465" y="298"/>
                    <a:pt x="655" y="298"/>
                  </a:cubicBezTo>
                  <a:cubicBezTo>
                    <a:pt x="751" y="298"/>
                    <a:pt x="810" y="227"/>
                    <a:pt x="810" y="155"/>
                  </a:cubicBezTo>
                  <a:cubicBezTo>
                    <a:pt x="810" y="84"/>
                    <a:pt x="739"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69"/>
            <p:cNvSpPr/>
            <p:nvPr/>
          </p:nvSpPr>
          <p:spPr>
            <a:xfrm>
              <a:off x="3464710" y="1536315"/>
              <a:ext cx="41729" cy="41315"/>
            </a:xfrm>
            <a:custGeom>
              <a:avLst/>
              <a:gdLst/>
              <a:ahLst/>
              <a:cxnLst/>
              <a:rect l="l" t="t" r="r" b="b"/>
              <a:pathLst>
                <a:path w="1311" h="1298" extrusionOk="0">
                  <a:moveTo>
                    <a:pt x="156" y="0"/>
                  </a:moveTo>
                  <a:cubicBezTo>
                    <a:pt x="60" y="0"/>
                    <a:pt x="1" y="72"/>
                    <a:pt x="1" y="143"/>
                  </a:cubicBezTo>
                  <a:cubicBezTo>
                    <a:pt x="1" y="238"/>
                    <a:pt x="84" y="298"/>
                    <a:pt x="156" y="298"/>
                  </a:cubicBezTo>
                  <a:cubicBezTo>
                    <a:pt x="620" y="298"/>
                    <a:pt x="1001" y="667"/>
                    <a:pt x="1001" y="1143"/>
                  </a:cubicBezTo>
                  <a:cubicBezTo>
                    <a:pt x="1001" y="1238"/>
                    <a:pt x="1072" y="1298"/>
                    <a:pt x="1156" y="1298"/>
                  </a:cubicBezTo>
                  <a:cubicBezTo>
                    <a:pt x="1239" y="1298"/>
                    <a:pt x="1299" y="1215"/>
                    <a:pt x="1299" y="1143"/>
                  </a:cubicBezTo>
                  <a:cubicBezTo>
                    <a:pt x="1311" y="524"/>
                    <a:pt x="799"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69"/>
            <p:cNvSpPr/>
            <p:nvPr/>
          </p:nvSpPr>
          <p:spPr>
            <a:xfrm>
              <a:off x="3464710" y="1515085"/>
              <a:ext cx="63342" cy="62546"/>
            </a:xfrm>
            <a:custGeom>
              <a:avLst/>
              <a:gdLst/>
              <a:ahLst/>
              <a:cxnLst/>
              <a:rect l="l" t="t" r="r" b="b"/>
              <a:pathLst>
                <a:path w="1990" h="1965" extrusionOk="0">
                  <a:moveTo>
                    <a:pt x="156" y="0"/>
                  </a:moveTo>
                  <a:cubicBezTo>
                    <a:pt x="60" y="0"/>
                    <a:pt x="1" y="72"/>
                    <a:pt x="1" y="143"/>
                  </a:cubicBezTo>
                  <a:cubicBezTo>
                    <a:pt x="1" y="239"/>
                    <a:pt x="84" y="298"/>
                    <a:pt x="156" y="298"/>
                  </a:cubicBezTo>
                  <a:cubicBezTo>
                    <a:pt x="989" y="298"/>
                    <a:pt x="1668" y="977"/>
                    <a:pt x="1668" y="1810"/>
                  </a:cubicBezTo>
                  <a:cubicBezTo>
                    <a:pt x="1668" y="1905"/>
                    <a:pt x="1751" y="1965"/>
                    <a:pt x="1822" y="1965"/>
                  </a:cubicBezTo>
                  <a:cubicBezTo>
                    <a:pt x="1894" y="1965"/>
                    <a:pt x="1965" y="1882"/>
                    <a:pt x="1965" y="1810"/>
                  </a:cubicBezTo>
                  <a:cubicBezTo>
                    <a:pt x="1989" y="810"/>
                    <a:pt x="1168"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1" name="Google Shape;12751;p69"/>
          <p:cNvGrpSpPr/>
          <p:nvPr/>
        </p:nvGrpSpPr>
        <p:grpSpPr>
          <a:xfrm>
            <a:off x="3716358" y="1544655"/>
            <a:ext cx="361971" cy="314958"/>
            <a:chOff x="3716358" y="1544655"/>
            <a:chExt cx="361971" cy="314958"/>
          </a:xfrm>
          <a:solidFill>
            <a:schemeClr val="accent1"/>
          </a:solidFill>
        </p:grpSpPr>
        <p:sp>
          <p:nvSpPr>
            <p:cNvPr id="12752" name="Google Shape;12752;p69"/>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69"/>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69"/>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69"/>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69"/>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57" name="Google Shape;12757;p69"/>
            <p:cNvGrpSpPr/>
            <p:nvPr/>
          </p:nvGrpSpPr>
          <p:grpSpPr>
            <a:xfrm>
              <a:off x="3716358" y="1544655"/>
              <a:ext cx="361971" cy="314958"/>
              <a:chOff x="3716358" y="1544655"/>
              <a:chExt cx="361971" cy="314958"/>
            </a:xfrm>
            <a:grpFill/>
          </p:grpSpPr>
          <p:sp>
            <p:nvSpPr>
              <p:cNvPr id="12758" name="Google Shape;12758;p69"/>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69"/>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69"/>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69"/>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69"/>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63" name="Google Shape;12763;p69"/>
          <p:cNvGrpSpPr/>
          <p:nvPr/>
        </p:nvGrpSpPr>
        <p:grpSpPr>
          <a:xfrm>
            <a:off x="7011924" y="1557552"/>
            <a:ext cx="499533" cy="305136"/>
            <a:chOff x="7009649" y="1541981"/>
            <a:chExt cx="524940" cy="320655"/>
          </a:xfrm>
          <a:solidFill>
            <a:schemeClr val="accent1"/>
          </a:solidFill>
        </p:grpSpPr>
        <p:sp>
          <p:nvSpPr>
            <p:cNvPr id="12764" name="Google Shape;12764;p69"/>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69"/>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69"/>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69"/>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69"/>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69"/>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69"/>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69"/>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2" name="Google Shape;12772;p69"/>
          <p:cNvGrpSpPr/>
          <p:nvPr/>
        </p:nvGrpSpPr>
        <p:grpSpPr>
          <a:xfrm>
            <a:off x="8034034" y="1518109"/>
            <a:ext cx="282746" cy="340358"/>
            <a:chOff x="8034034" y="1518109"/>
            <a:chExt cx="282746" cy="340358"/>
          </a:xfrm>
          <a:solidFill>
            <a:schemeClr val="accent1"/>
          </a:solidFill>
        </p:grpSpPr>
        <p:sp>
          <p:nvSpPr>
            <p:cNvPr id="12773" name="Google Shape;12773;p69"/>
            <p:cNvSpPr/>
            <p:nvPr/>
          </p:nvSpPr>
          <p:spPr>
            <a:xfrm>
              <a:off x="8034034" y="1518109"/>
              <a:ext cx="282746" cy="340358"/>
            </a:xfrm>
            <a:custGeom>
              <a:avLst/>
              <a:gdLst/>
              <a:ahLst/>
              <a:cxnLst/>
              <a:rect l="l" t="t" r="r" b="b"/>
              <a:pathLst>
                <a:path w="8883" h="10693" extrusionOk="0">
                  <a:moveTo>
                    <a:pt x="4525" y="322"/>
                  </a:moveTo>
                  <a:cubicBezTo>
                    <a:pt x="4858" y="322"/>
                    <a:pt x="5144" y="560"/>
                    <a:pt x="5204" y="882"/>
                  </a:cubicBezTo>
                  <a:lnTo>
                    <a:pt x="3715" y="882"/>
                  </a:lnTo>
                  <a:cubicBezTo>
                    <a:pt x="3775" y="560"/>
                    <a:pt x="4061" y="322"/>
                    <a:pt x="4406" y="322"/>
                  </a:cubicBezTo>
                  <a:close/>
                  <a:moveTo>
                    <a:pt x="6347" y="1191"/>
                  </a:moveTo>
                  <a:cubicBezTo>
                    <a:pt x="6728" y="1191"/>
                    <a:pt x="7085" y="1370"/>
                    <a:pt x="7287" y="1668"/>
                  </a:cubicBezTo>
                  <a:lnTo>
                    <a:pt x="1608" y="1668"/>
                  </a:lnTo>
                  <a:cubicBezTo>
                    <a:pt x="1810" y="1370"/>
                    <a:pt x="2167" y="1191"/>
                    <a:pt x="2537" y="1191"/>
                  </a:cubicBezTo>
                  <a:close/>
                  <a:moveTo>
                    <a:pt x="4382" y="1"/>
                  </a:moveTo>
                  <a:cubicBezTo>
                    <a:pt x="3882" y="1"/>
                    <a:pt x="3453" y="394"/>
                    <a:pt x="3370" y="882"/>
                  </a:cubicBezTo>
                  <a:lnTo>
                    <a:pt x="2525" y="882"/>
                  </a:lnTo>
                  <a:cubicBezTo>
                    <a:pt x="1977" y="882"/>
                    <a:pt x="1465" y="1191"/>
                    <a:pt x="1215" y="1668"/>
                  </a:cubicBezTo>
                  <a:lnTo>
                    <a:pt x="632" y="1668"/>
                  </a:lnTo>
                  <a:cubicBezTo>
                    <a:pt x="274" y="1668"/>
                    <a:pt x="0" y="1953"/>
                    <a:pt x="0" y="2310"/>
                  </a:cubicBezTo>
                  <a:cubicBezTo>
                    <a:pt x="0" y="2668"/>
                    <a:pt x="274" y="2953"/>
                    <a:pt x="632" y="2953"/>
                  </a:cubicBezTo>
                  <a:lnTo>
                    <a:pt x="1072" y="2953"/>
                  </a:lnTo>
                  <a:lnTo>
                    <a:pt x="1453" y="10002"/>
                  </a:lnTo>
                  <a:cubicBezTo>
                    <a:pt x="1465" y="10395"/>
                    <a:pt x="1798" y="10692"/>
                    <a:pt x="2167" y="10692"/>
                  </a:cubicBezTo>
                  <a:lnTo>
                    <a:pt x="4763" y="10692"/>
                  </a:lnTo>
                  <a:cubicBezTo>
                    <a:pt x="4846" y="10692"/>
                    <a:pt x="4906" y="10621"/>
                    <a:pt x="4906" y="10538"/>
                  </a:cubicBezTo>
                  <a:cubicBezTo>
                    <a:pt x="4906" y="10454"/>
                    <a:pt x="4834" y="10395"/>
                    <a:pt x="4763" y="10395"/>
                  </a:cubicBezTo>
                  <a:lnTo>
                    <a:pt x="2167" y="10395"/>
                  </a:lnTo>
                  <a:cubicBezTo>
                    <a:pt x="1941" y="10395"/>
                    <a:pt x="1763" y="10228"/>
                    <a:pt x="1763" y="10002"/>
                  </a:cubicBezTo>
                  <a:lnTo>
                    <a:pt x="1382" y="2965"/>
                  </a:lnTo>
                  <a:lnTo>
                    <a:pt x="2215" y="2965"/>
                  </a:lnTo>
                  <a:cubicBezTo>
                    <a:pt x="2298" y="2965"/>
                    <a:pt x="2358" y="2894"/>
                    <a:pt x="2358" y="2811"/>
                  </a:cubicBezTo>
                  <a:cubicBezTo>
                    <a:pt x="2358" y="2727"/>
                    <a:pt x="2286" y="2668"/>
                    <a:pt x="2215" y="2668"/>
                  </a:cubicBezTo>
                  <a:lnTo>
                    <a:pt x="620" y="2668"/>
                  </a:lnTo>
                  <a:cubicBezTo>
                    <a:pt x="441" y="2668"/>
                    <a:pt x="298" y="2513"/>
                    <a:pt x="298" y="2334"/>
                  </a:cubicBezTo>
                  <a:cubicBezTo>
                    <a:pt x="298" y="2168"/>
                    <a:pt x="441" y="2013"/>
                    <a:pt x="620" y="2013"/>
                  </a:cubicBezTo>
                  <a:lnTo>
                    <a:pt x="8216" y="2013"/>
                  </a:lnTo>
                  <a:cubicBezTo>
                    <a:pt x="8394" y="2013"/>
                    <a:pt x="8537" y="2168"/>
                    <a:pt x="8537" y="2334"/>
                  </a:cubicBezTo>
                  <a:cubicBezTo>
                    <a:pt x="8537" y="2513"/>
                    <a:pt x="8394" y="2668"/>
                    <a:pt x="8216" y="2668"/>
                  </a:cubicBezTo>
                  <a:lnTo>
                    <a:pt x="2941" y="2668"/>
                  </a:lnTo>
                  <a:cubicBezTo>
                    <a:pt x="2858" y="2668"/>
                    <a:pt x="2798" y="2739"/>
                    <a:pt x="2798" y="2811"/>
                  </a:cubicBezTo>
                  <a:cubicBezTo>
                    <a:pt x="2798" y="2906"/>
                    <a:pt x="2870" y="2965"/>
                    <a:pt x="2941" y="2965"/>
                  </a:cubicBezTo>
                  <a:lnTo>
                    <a:pt x="7466" y="2965"/>
                  </a:lnTo>
                  <a:lnTo>
                    <a:pt x="7061" y="10002"/>
                  </a:lnTo>
                  <a:cubicBezTo>
                    <a:pt x="7049" y="10228"/>
                    <a:pt x="6870" y="10395"/>
                    <a:pt x="6668" y="10395"/>
                  </a:cubicBezTo>
                  <a:lnTo>
                    <a:pt x="5501" y="10395"/>
                  </a:lnTo>
                  <a:cubicBezTo>
                    <a:pt x="5418" y="10395"/>
                    <a:pt x="5358" y="10466"/>
                    <a:pt x="5358" y="10538"/>
                  </a:cubicBezTo>
                  <a:cubicBezTo>
                    <a:pt x="5358" y="10633"/>
                    <a:pt x="5430" y="10692"/>
                    <a:pt x="5501" y="10692"/>
                  </a:cubicBezTo>
                  <a:lnTo>
                    <a:pt x="6668" y="10692"/>
                  </a:lnTo>
                  <a:cubicBezTo>
                    <a:pt x="7049" y="10692"/>
                    <a:pt x="7359" y="10395"/>
                    <a:pt x="7370" y="10002"/>
                  </a:cubicBezTo>
                  <a:lnTo>
                    <a:pt x="7775" y="2930"/>
                  </a:lnTo>
                  <a:lnTo>
                    <a:pt x="8216" y="2930"/>
                  </a:lnTo>
                  <a:cubicBezTo>
                    <a:pt x="8573" y="2930"/>
                    <a:pt x="8847" y="2656"/>
                    <a:pt x="8847" y="2299"/>
                  </a:cubicBezTo>
                  <a:cubicBezTo>
                    <a:pt x="8883" y="1953"/>
                    <a:pt x="8597" y="1668"/>
                    <a:pt x="8252" y="1668"/>
                  </a:cubicBezTo>
                  <a:lnTo>
                    <a:pt x="7656" y="1668"/>
                  </a:lnTo>
                  <a:cubicBezTo>
                    <a:pt x="7406" y="1179"/>
                    <a:pt x="6918" y="882"/>
                    <a:pt x="6347" y="882"/>
                  </a:cubicBezTo>
                  <a:lnTo>
                    <a:pt x="5513" y="882"/>
                  </a:lnTo>
                  <a:cubicBezTo>
                    <a:pt x="5442" y="394"/>
                    <a:pt x="5025" y="1"/>
                    <a:pt x="4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69"/>
            <p:cNvSpPr/>
            <p:nvPr/>
          </p:nvSpPr>
          <p:spPr>
            <a:xfrm>
              <a:off x="8161736" y="1632569"/>
              <a:ext cx="28456" cy="173601"/>
            </a:xfrm>
            <a:custGeom>
              <a:avLst/>
              <a:gdLst/>
              <a:ahLst/>
              <a:cxnLst/>
              <a:rect l="l" t="t" r="r" b="b"/>
              <a:pathLst>
                <a:path w="894" h="5454" extrusionOk="0">
                  <a:moveTo>
                    <a:pt x="469" y="321"/>
                  </a:moveTo>
                  <a:cubicBezTo>
                    <a:pt x="533" y="321"/>
                    <a:pt x="584" y="387"/>
                    <a:pt x="584" y="453"/>
                  </a:cubicBezTo>
                  <a:lnTo>
                    <a:pt x="584" y="5025"/>
                  </a:lnTo>
                  <a:cubicBezTo>
                    <a:pt x="584" y="5096"/>
                    <a:pt x="525" y="5156"/>
                    <a:pt x="453" y="5156"/>
                  </a:cubicBezTo>
                  <a:cubicBezTo>
                    <a:pt x="370" y="5156"/>
                    <a:pt x="310" y="5096"/>
                    <a:pt x="310" y="5025"/>
                  </a:cubicBezTo>
                  <a:lnTo>
                    <a:pt x="310" y="453"/>
                  </a:lnTo>
                  <a:cubicBezTo>
                    <a:pt x="310" y="381"/>
                    <a:pt x="370" y="322"/>
                    <a:pt x="453" y="322"/>
                  </a:cubicBezTo>
                  <a:cubicBezTo>
                    <a:pt x="459" y="321"/>
                    <a:pt x="464" y="321"/>
                    <a:pt x="469" y="321"/>
                  </a:cubicBezTo>
                  <a:close/>
                  <a:moveTo>
                    <a:pt x="453" y="0"/>
                  </a:moveTo>
                  <a:cubicBezTo>
                    <a:pt x="191" y="0"/>
                    <a:pt x="1" y="203"/>
                    <a:pt x="1" y="441"/>
                  </a:cubicBezTo>
                  <a:lnTo>
                    <a:pt x="1" y="5013"/>
                  </a:lnTo>
                  <a:cubicBezTo>
                    <a:pt x="1" y="5263"/>
                    <a:pt x="215" y="5453"/>
                    <a:pt x="453" y="5453"/>
                  </a:cubicBezTo>
                  <a:cubicBezTo>
                    <a:pt x="703" y="5453"/>
                    <a:pt x="894" y="5251"/>
                    <a:pt x="894" y="5013"/>
                  </a:cubicBezTo>
                  <a:lnTo>
                    <a:pt x="894" y="441"/>
                  </a:lnTo>
                  <a:cubicBezTo>
                    <a:pt x="894" y="203"/>
                    <a:pt x="691"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69"/>
            <p:cNvSpPr/>
            <p:nvPr/>
          </p:nvSpPr>
          <p:spPr>
            <a:xfrm>
              <a:off x="8214796" y="1632951"/>
              <a:ext cx="33008" cy="173601"/>
            </a:xfrm>
            <a:custGeom>
              <a:avLst/>
              <a:gdLst/>
              <a:ahLst/>
              <a:cxnLst/>
              <a:rect l="l" t="t" r="r" b="b"/>
              <a:pathLst>
                <a:path w="1037" h="5454" extrusionOk="0">
                  <a:moveTo>
                    <a:pt x="584" y="0"/>
                  </a:moveTo>
                  <a:cubicBezTo>
                    <a:pt x="322" y="0"/>
                    <a:pt x="132" y="191"/>
                    <a:pt x="132" y="429"/>
                  </a:cubicBezTo>
                  <a:lnTo>
                    <a:pt x="1" y="5001"/>
                  </a:lnTo>
                  <a:cubicBezTo>
                    <a:pt x="1" y="5120"/>
                    <a:pt x="48" y="5239"/>
                    <a:pt x="132" y="5322"/>
                  </a:cubicBezTo>
                  <a:cubicBezTo>
                    <a:pt x="227" y="5418"/>
                    <a:pt x="322" y="5453"/>
                    <a:pt x="465" y="5453"/>
                  </a:cubicBezTo>
                  <a:cubicBezTo>
                    <a:pt x="715" y="5453"/>
                    <a:pt x="906" y="5263"/>
                    <a:pt x="906" y="5025"/>
                  </a:cubicBezTo>
                  <a:lnTo>
                    <a:pt x="918" y="4298"/>
                  </a:lnTo>
                  <a:cubicBezTo>
                    <a:pt x="918" y="4215"/>
                    <a:pt x="858" y="4132"/>
                    <a:pt x="775" y="4132"/>
                  </a:cubicBezTo>
                  <a:cubicBezTo>
                    <a:pt x="679" y="4132"/>
                    <a:pt x="608" y="4191"/>
                    <a:pt x="608" y="4287"/>
                  </a:cubicBezTo>
                  <a:lnTo>
                    <a:pt x="596" y="5013"/>
                  </a:lnTo>
                  <a:cubicBezTo>
                    <a:pt x="596" y="5084"/>
                    <a:pt x="537" y="5144"/>
                    <a:pt x="465" y="5144"/>
                  </a:cubicBezTo>
                  <a:cubicBezTo>
                    <a:pt x="417" y="5144"/>
                    <a:pt x="382" y="5132"/>
                    <a:pt x="358" y="5096"/>
                  </a:cubicBezTo>
                  <a:cubicBezTo>
                    <a:pt x="322" y="5072"/>
                    <a:pt x="310" y="5037"/>
                    <a:pt x="310" y="5001"/>
                  </a:cubicBezTo>
                  <a:lnTo>
                    <a:pt x="441" y="429"/>
                  </a:lnTo>
                  <a:cubicBezTo>
                    <a:pt x="441" y="357"/>
                    <a:pt x="501" y="298"/>
                    <a:pt x="584" y="298"/>
                  </a:cubicBezTo>
                  <a:cubicBezTo>
                    <a:pt x="620" y="298"/>
                    <a:pt x="656" y="310"/>
                    <a:pt x="691" y="346"/>
                  </a:cubicBezTo>
                  <a:cubicBezTo>
                    <a:pt x="715" y="369"/>
                    <a:pt x="727" y="393"/>
                    <a:pt x="727" y="441"/>
                  </a:cubicBezTo>
                  <a:lnTo>
                    <a:pt x="644" y="3548"/>
                  </a:lnTo>
                  <a:cubicBezTo>
                    <a:pt x="632" y="3644"/>
                    <a:pt x="703" y="3715"/>
                    <a:pt x="787" y="3715"/>
                  </a:cubicBezTo>
                  <a:cubicBezTo>
                    <a:pt x="882" y="3715"/>
                    <a:pt x="953" y="3655"/>
                    <a:pt x="953" y="3572"/>
                  </a:cubicBezTo>
                  <a:lnTo>
                    <a:pt x="1037" y="465"/>
                  </a:lnTo>
                  <a:cubicBezTo>
                    <a:pt x="1037" y="346"/>
                    <a:pt x="1001" y="215"/>
                    <a:pt x="906" y="131"/>
                  </a:cubicBezTo>
                  <a:cubicBezTo>
                    <a:pt x="822" y="48"/>
                    <a:pt x="71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69"/>
            <p:cNvSpPr/>
            <p:nvPr/>
          </p:nvSpPr>
          <p:spPr>
            <a:xfrm>
              <a:off x="8103391" y="1632569"/>
              <a:ext cx="33390" cy="173601"/>
            </a:xfrm>
            <a:custGeom>
              <a:avLst/>
              <a:gdLst/>
              <a:ahLst/>
              <a:cxnLst/>
              <a:rect l="l" t="t" r="r" b="b"/>
              <a:pathLst>
                <a:path w="1049" h="5454" extrusionOk="0">
                  <a:moveTo>
                    <a:pt x="465" y="310"/>
                  </a:moveTo>
                  <a:cubicBezTo>
                    <a:pt x="536" y="310"/>
                    <a:pt x="596" y="369"/>
                    <a:pt x="596" y="441"/>
                  </a:cubicBezTo>
                  <a:lnTo>
                    <a:pt x="739" y="5013"/>
                  </a:lnTo>
                  <a:cubicBezTo>
                    <a:pt x="739" y="5061"/>
                    <a:pt x="715" y="5084"/>
                    <a:pt x="691" y="5120"/>
                  </a:cubicBezTo>
                  <a:cubicBezTo>
                    <a:pt x="655" y="5144"/>
                    <a:pt x="631" y="5156"/>
                    <a:pt x="584" y="5156"/>
                  </a:cubicBezTo>
                  <a:cubicBezTo>
                    <a:pt x="512" y="5156"/>
                    <a:pt x="453" y="5096"/>
                    <a:pt x="453" y="5025"/>
                  </a:cubicBezTo>
                  <a:lnTo>
                    <a:pt x="322" y="453"/>
                  </a:lnTo>
                  <a:cubicBezTo>
                    <a:pt x="322" y="417"/>
                    <a:pt x="334" y="381"/>
                    <a:pt x="358" y="358"/>
                  </a:cubicBezTo>
                  <a:cubicBezTo>
                    <a:pt x="393" y="322"/>
                    <a:pt x="417" y="310"/>
                    <a:pt x="465" y="310"/>
                  </a:cubicBezTo>
                  <a:close/>
                  <a:moveTo>
                    <a:pt x="465" y="0"/>
                  </a:moveTo>
                  <a:cubicBezTo>
                    <a:pt x="346" y="0"/>
                    <a:pt x="227" y="36"/>
                    <a:pt x="143" y="131"/>
                  </a:cubicBezTo>
                  <a:cubicBezTo>
                    <a:pt x="48" y="215"/>
                    <a:pt x="0" y="334"/>
                    <a:pt x="0" y="453"/>
                  </a:cubicBezTo>
                  <a:lnTo>
                    <a:pt x="143" y="5025"/>
                  </a:lnTo>
                  <a:cubicBezTo>
                    <a:pt x="143" y="5275"/>
                    <a:pt x="346" y="5453"/>
                    <a:pt x="584" y="5453"/>
                  </a:cubicBezTo>
                  <a:cubicBezTo>
                    <a:pt x="703" y="5453"/>
                    <a:pt x="822" y="5406"/>
                    <a:pt x="917" y="5322"/>
                  </a:cubicBezTo>
                  <a:cubicBezTo>
                    <a:pt x="1000" y="5227"/>
                    <a:pt x="1048" y="5120"/>
                    <a:pt x="1048" y="4989"/>
                  </a:cubicBezTo>
                  <a:lnTo>
                    <a:pt x="917" y="429"/>
                  </a:lnTo>
                  <a:cubicBezTo>
                    <a:pt x="917" y="191"/>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7" name="Google Shape;12777;p69"/>
          <p:cNvGrpSpPr/>
          <p:nvPr/>
        </p:nvGrpSpPr>
        <p:grpSpPr>
          <a:xfrm>
            <a:off x="7582302" y="1499934"/>
            <a:ext cx="369133" cy="360411"/>
            <a:chOff x="7582302" y="1499934"/>
            <a:chExt cx="369133" cy="360411"/>
          </a:xfrm>
          <a:solidFill>
            <a:schemeClr val="accent1"/>
          </a:solidFill>
        </p:grpSpPr>
        <p:sp>
          <p:nvSpPr>
            <p:cNvPr id="12778" name="Google Shape;12778;p69"/>
            <p:cNvSpPr/>
            <p:nvPr/>
          </p:nvSpPr>
          <p:spPr>
            <a:xfrm>
              <a:off x="7582302" y="1499934"/>
              <a:ext cx="369133" cy="360411"/>
            </a:xfrm>
            <a:custGeom>
              <a:avLst/>
              <a:gdLst/>
              <a:ahLst/>
              <a:cxnLst/>
              <a:rect l="l" t="t" r="r" b="b"/>
              <a:pathLst>
                <a:path w="11597" h="11323" extrusionOk="0">
                  <a:moveTo>
                    <a:pt x="7204" y="595"/>
                  </a:moveTo>
                  <a:cubicBezTo>
                    <a:pt x="7418" y="595"/>
                    <a:pt x="7573" y="738"/>
                    <a:pt x="7608" y="917"/>
                  </a:cubicBezTo>
                  <a:cubicBezTo>
                    <a:pt x="7608" y="941"/>
                    <a:pt x="7620" y="976"/>
                    <a:pt x="7620" y="1000"/>
                  </a:cubicBezTo>
                  <a:lnTo>
                    <a:pt x="7620" y="1750"/>
                  </a:lnTo>
                  <a:lnTo>
                    <a:pt x="3322" y="1750"/>
                  </a:lnTo>
                  <a:lnTo>
                    <a:pt x="3322" y="1631"/>
                  </a:lnTo>
                  <a:cubicBezTo>
                    <a:pt x="3322" y="1227"/>
                    <a:pt x="3191" y="869"/>
                    <a:pt x="2953" y="595"/>
                  </a:cubicBezTo>
                  <a:close/>
                  <a:moveTo>
                    <a:pt x="1667" y="310"/>
                  </a:moveTo>
                  <a:cubicBezTo>
                    <a:pt x="2405" y="310"/>
                    <a:pt x="3001" y="905"/>
                    <a:pt x="3001" y="1631"/>
                  </a:cubicBezTo>
                  <a:cubicBezTo>
                    <a:pt x="3001" y="2358"/>
                    <a:pt x="2405" y="2953"/>
                    <a:pt x="1667" y="2953"/>
                  </a:cubicBezTo>
                  <a:cubicBezTo>
                    <a:pt x="941" y="2953"/>
                    <a:pt x="346" y="2358"/>
                    <a:pt x="346" y="1631"/>
                  </a:cubicBezTo>
                  <a:cubicBezTo>
                    <a:pt x="346" y="905"/>
                    <a:pt x="941" y="310"/>
                    <a:pt x="1667" y="310"/>
                  </a:cubicBezTo>
                  <a:close/>
                  <a:moveTo>
                    <a:pt x="7644" y="9775"/>
                  </a:moveTo>
                  <a:lnTo>
                    <a:pt x="7644" y="10513"/>
                  </a:lnTo>
                  <a:cubicBezTo>
                    <a:pt x="7644" y="10549"/>
                    <a:pt x="7644" y="10573"/>
                    <a:pt x="7620" y="10609"/>
                  </a:cubicBezTo>
                  <a:cubicBezTo>
                    <a:pt x="7585" y="10799"/>
                    <a:pt x="7418" y="10930"/>
                    <a:pt x="7227" y="10930"/>
                  </a:cubicBezTo>
                  <a:lnTo>
                    <a:pt x="2358" y="10930"/>
                  </a:lnTo>
                  <a:cubicBezTo>
                    <a:pt x="2131" y="10930"/>
                    <a:pt x="1941" y="10740"/>
                    <a:pt x="1941" y="10513"/>
                  </a:cubicBezTo>
                  <a:lnTo>
                    <a:pt x="1941" y="9775"/>
                  </a:lnTo>
                  <a:close/>
                  <a:moveTo>
                    <a:pt x="1667" y="0"/>
                  </a:moveTo>
                  <a:cubicBezTo>
                    <a:pt x="750" y="0"/>
                    <a:pt x="0" y="738"/>
                    <a:pt x="0" y="1667"/>
                  </a:cubicBezTo>
                  <a:cubicBezTo>
                    <a:pt x="0" y="2560"/>
                    <a:pt x="715" y="3298"/>
                    <a:pt x="1608" y="3334"/>
                  </a:cubicBezTo>
                  <a:lnTo>
                    <a:pt x="1608" y="4917"/>
                  </a:lnTo>
                  <a:cubicBezTo>
                    <a:pt x="1608" y="5013"/>
                    <a:pt x="1691" y="5084"/>
                    <a:pt x="1774" y="5084"/>
                  </a:cubicBezTo>
                  <a:cubicBezTo>
                    <a:pt x="1858" y="5084"/>
                    <a:pt x="1941" y="5013"/>
                    <a:pt x="1941" y="4917"/>
                  </a:cubicBezTo>
                  <a:lnTo>
                    <a:pt x="1941" y="3310"/>
                  </a:lnTo>
                  <a:cubicBezTo>
                    <a:pt x="2572" y="3203"/>
                    <a:pt x="3096" y="2739"/>
                    <a:pt x="3263" y="2119"/>
                  </a:cubicBezTo>
                  <a:lnTo>
                    <a:pt x="7644" y="2119"/>
                  </a:lnTo>
                  <a:lnTo>
                    <a:pt x="7644" y="3489"/>
                  </a:lnTo>
                  <a:lnTo>
                    <a:pt x="4929" y="3489"/>
                  </a:lnTo>
                  <a:lnTo>
                    <a:pt x="4929" y="2905"/>
                  </a:lnTo>
                  <a:cubicBezTo>
                    <a:pt x="4929" y="2822"/>
                    <a:pt x="4858" y="2751"/>
                    <a:pt x="4763" y="2751"/>
                  </a:cubicBezTo>
                  <a:cubicBezTo>
                    <a:pt x="4679" y="2751"/>
                    <a:pt x="4608" y="2822"/>
                    <a:pt x="4608" y="2905"/>
                  </a:cubicBezTo>
                  <a:lnTo>
                    <a:pt x="4608" y="3882"/>
                  </a:lnTo>
                  <a:lnTo>
                    <a:pt x="4608" y="7715"/>
                  </a:lnTo>
                  <a:lnTo>
                    <a:pt x="4608" y="8692"/>
                  </a:lnTo>
                  <a:cubicBezTo>
                    <a:pt x="4608" y="8775"/>
                    <a:pt x="4679" y="8847"/>
                    <a:pt x="4763" y="8847"/>
                  </a:cubicBezTo>
                  <a:cubicBezTo>
                    <a:pt x="4858" y="8847"/>
                    <a:pt x="4929" y="8775"/>
                    <a:pt x="4929" y="8692"/>
                  </a:cubicBezTo>
                  <a:lnTo>
                    <a:pt x="4929" y="8096"/>
                  </a:lnTo>
                  <a:lnTo>
                    <a:pt x="7644" y="8096"/>
                  </a:lnTo>
                  <a:lnTo>
                    <a:pt x="7644" y="9478"/>
                  </a:lnTo>
                  <a:lnTo>
                    <a:pt x="1941" y="9478"/>
                  </a:lnTo>
                  <a:lnTo>
                    <a:pt x="1941" y="5668"/>
                  </a:lnTo>
                  <a:cubicBezTo>
                    <a:pt x="1941" y="5572"/>
                    <a:pt x="1870" y="5501"/>
                    <a:pt x="1774" y="5501"/>
                  </a:cubicBezTo>
                  <a:cubicBezTo>
                    <a:pt x="1691" y="5501"/>
                    <a:pt x="1608" y="5572"/>
                    <a:pt x="1608" y="5668"/>
                  </a:cubicBezTo>
                  <a:lnTo>
                    <a:pt x="1608" y="9656"/>
                  </a:lnTo>
                  <a:lnTo>
                    <a:pt x="1608" y="10561"/>
                  </a:lnTo>
                  <a:cubicBezTo>
                    <a:pt x="1608" y="10978"/>
                    <a:pt x="1953" y="11323"/>
                    <a:pt x="2370" y="11323"/>
                  </a:cubicBezTo>
                  <a:lnTo>
                    <a:pt x="7239" y="11323"/>
                  </a:lnTo>
                  <a:cubicBezTo>
                    <a:pt x="7620" y="11323"/>
                    <a:pt x="7954" y="11025"/>
                    <a:pt x="8001" y="10632"/>
                  </a:cubicBezTo>
                  <a:lnTo>
                    <a:pt x="8001" y="10561"/>
                  </a:lnTo>
                  <a:lnTo>
                    <a:pt x="8001" y="9656"/>
                  </a:lnTo>
                  <a:lnTo>
                    <a:pt x="8001" y="8096"/>
                  </a:lnTo>
                  <a:lnTo>
                    <a:pt x="9025" y="8096"/>
                  </a:lnTo>
                  <a:cubicBezTo>
                    <a:pt x="9109" y="8096"/>
                    <a:pt x="9192" y="8013"/>
                    <a:pt x="9192" y="7930"/>
                  </a:cubicBezTo>
                  <a:cubicBezTo>
                    <a:pt x="9192" y="7834"/>
                    <a:pt x="9109" y="7763"/>
                    <a:pt x="9025" y="7763"/>
                  </a:cubicBezTo>
                  <a:lnTo>
                    <a:pt x="4977" y="7763"/>
                  </a:lnTo>
                  <a:cubicBezTo>
                    <a:pt x="4965" y="7763"/>
                    <a:pt x="4941" y="7751"/>
                    <a:pt x="4941" y="7727"/>
                  </a:cubicBezTo>
                  <a:lnTo>
                    <a:pt x="4941" y="3894"/>
                  </a:lnTo>
                  <a:cubicBezTo>
                    <a:pt x="4941" y="3882"/>
                    <a:pt x="4965" y="3858"/>
                    <a:pt x="4977" y="3858"/>
                  </a:cubicBezTo>
                  <a:lnTo>
                    <a:pt x="11228" y="3858"/>
                  </a:lnTo>
                  <a:cubicBezTo>
                    <a:pt x="11240" y="3858"/>
                    <a:pt x="11252" y="3882"/>
                    <a:pt x="11252" y="3894"/>
                  </a:cubicBezTo>
                  <a:lnTo>
                    <a:pt x="11252" y="7727"/>
                  </a:lnTo>
                  <a:cubicBezTo>
                    <a:pt x="11252" y="7751"/>
                    <a:pt x="11240" y="7763"/>
                    <a:pt x="11228" y="7763"/>
                  </a:cubicBezTo>
                  <a:lnTo>
                    <a:pt x="9763" y="7763"/>
                  </a:lnTo>
                  <a:cubicBezTo>
                    <a:pt x="9680" y="7763"/>
                    <a:pt x="9609" y="7834"/>
                    <a:pt x="9609" y="7930"/>
                  </a:cubicBezTo>
                  <a:cubicBezTo>
                    <a:pt x="9609" y="8013"/>
                    <a:pt x="9680" y="8096"/>
                    <a:pt x="9763" y="8096"/>
                  </a:cubicBezTo>
                  <a:lnTo>
                    <a:pt x="11228" y="8096"/>
                  </a:lnTo>
                  <a:cubicBezTo>
                    <a:pt x="11430" y="8096"/>
                    <a:pt x="11597" y="7930"/>
                    <a:pt x="11597" y="7715"/>
                  </a:cubicBezTo>
                  <a:lnTo>
                    <a:pt x="11597" y="3882"/>
                  </a:lnTo>
                  <a:cubicBezTo>
                    <a:pt x="11585" y="3632"/>
                    <a:pt x="11418" y="3465"/>
                    <a:pt x="11216" y="3465"/>
                  </a:cubicBezTo>
                  <a:lnTo>
                    <a:pt x="7977" y="3465"/>
                  </a:lnTo>
                  <a:lnTo>
                    <a:pt x="7977" y="1929"/>
                  </a:lnTo>
                  <a:lnTo>
                    <a:pt x="7977" y="1024"/>
                  </a:lnTo>
                  <a:lnTo>
                    <a:pt x="7977" y="953"/>
                  </a:lnTo>
                  <a:cubicBezTo>
                    <a:pt x="7942" y="560"/>
                    <a:pt x="7620" y="262"/>
                    <a:pt x="7227" y="262"/>
                  </a:cubicBezTo>
                  <a:lnTo>
                    <a:pt x="2655" y="262"/>
                  </a:lnTo>
                  <a:cubicBezTo>
                    <a:pt x="2643" y="262"/>
                    <a:pt x="2620" y="262"/>
                    <a:pt x="2608" y="274"/>
                  </a:cubicBezTo>
                  <a:cubicBezTo>
                    <a:pt x="2346" y="95"/>
                    <a:pt x="2012" y="0"/>
                    <a:pt x="1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69"/>
            <p:cNvSpPr/>
            <p:nvPr/>
          </p:nvSpPr>
          <p:spPr>
            <a:xfrm>
              <a:off x="7850598" y="1634829"/>
              <a:ext cx="77729" cy="51214"/>
            </a:xfrm>
            <a:custGeom>
              <a:avLst/>
              <a:gdLst/>
              <a:ahLst/>
              <a:cxnLst/>
              <a:rect l="l" t="t" r="r" b="b"/>
              <a:pathLst>
                <a:path w="2442" h="1609" extrusionOk="0">
                  <a:moveTo>
                    <a:pt x="1656" y="322"/>
                  </a:moveTo>
                  <a:cubicBezTo>
                    <a:pt x="1906" y="322"/>
                    <a:pt x="2108" y="537"/>
                    <a:pt x="2108" y="787"/>
                  </a:cubicBezTo>
                  <a:cubicBezTo>
                    <a:pt x="2108" y="1037"/>
                    <a:pt x="1906" y="1251"/>
                    <a:pt x="1656" y="1251"/>
                  </a:cubicBezTo>
                  <a:cubicBezTo>
                    <a:pt x="1394" y="1251"/>
                    <a:pt x="1191" y="1037"/>
                    <a:pt x="1191" y="787"/>
                  </a:cubicBezTo>
                  <a:cubicBezTo>
                    <a:pt x="1191" y="537"/>
                    <a:pt x="1394" y="322"/>
                    <a:pt x="1656" y="322"/>
                  </a:cubicBezTo>
                  <a:close/>
                  <a:moveTo>
                    <a:pt x="799" y="322"/>
                  </a:moveTo>
                  <a:cubicBezTo>
                    <a:pt x="858" y="322"/>
                    <a:pt x="906" y="346"/>
                    <a:pt x="965" y="358"/>
                  </a:cubicBezTo>
                  <a:cubicBezTo>
                    <a:pt x="894" y="477"/>
                    <a:pt x="834" y="632"/>
                    <a:pt x="834" y="787"/>
                  </a:cubicBezTo>
                  <a:cubicBezTo>
                    <a:pt x="834" y="929"/>
                    <a:pt x="870" y="1096"/>
                    <a:pt x="965" y="1215"/>
                  </a:cubicBezTo>
                  <a:cubicBezTo>
                    <a:pt x="918" y="1227"/>
                    <a:pt x="858" y="1251"/>
                    <a:pt x="799" y="1251"/>
                  </a:cubicBezTo>
                  <a:cubicBezTo>
                    <a:pt x="792" y="1251"/>
                    <a:pt x="785" y="1251"/>
                    <a:pt x="779" y="1251"/>
                  </a:cubicBezTo>
                  <a:cubicBezTo>
                    <a:pt x="538" y="1251"/>
                    <a:pt x="346" y="1042"/>
                    <a:pt x="346" y="787"/>
                  </a:cubicBezTo>
                  <a:cubicBezTo>
                    <a:pt x="346" y="537"/>
                    <a:pt x="549" y="322"/>
                    <a:pt x="799" y="322"/>
                  </a:cubicBezTo>
                  <a:close/>
                  <a:moveTo>
                    <a:pt x="799" y="1"/>
                  </a:moveTo>
                  <a:cubicBezTo>
                    <a:pt x="358" y="1"/>
                    <a:pt x="1" y="358"/>
                    <a:pt x="1" y="799"/>
                  </a:cubicBezTo>
                  <a:cubicBezTo>
                    <a:pt x="1" y="1251"/>
                    <a:pt x="358" y="1608"/>
                    <a:pt x="799" y="1608"/>
                  </a:cubicBezTo>
                  <a:cubicBezTo>
                    <a:pt x="953" y="1596"/>
                    <a:pt x="1096" y="1561"/>
                    <a:pt x="1215" y="1489"/>
                  </a:cubicBezTo>
                  <a:cubicBezTo>
                    <a:pt x="1334" y="1561"/>
                    <a:pt x="1489" y="1608"/>
                    <a:pt x="1632" y="1608"/>
                  </a:cubicBezTo>
                  <a:cubicBezTo>
                    <a:pt x="2084" y="1608"/>
                    <a:pt x="2442" y="1251"/>
                    <a:pt x="2442" y="799"/>
                  </a:cubicBezTo>
                  <a:cubicBezTo>
                    <a:pt x="2442" y="358"/>
                    <a:pt x="2084" y="1"/>
                    <a:pt x="1632" y="1"/>
                  </a:cubicBezTo>
                  <a:cubicBezTo>
                    <a:pt x="1489" y="1"/>
                    <a:pt x="1334" y="48"/>
                    <a:pt x="1215" y="120"/>
                  </a:cubicBezTo>
                  <a:cubicBezTo>
                    <a:pt x="1096" y="48"/>
                    <a:pt x="953" y="1"/>
                    <a:pt x="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69"/>
            <p:cNvSpPr/>
            <p:nvPr/>
          </p:nvSpPr>
          <p:spPr>
            <a:xfrm>
              <a:off x="7753962" y="1635593"/>
              <a:ext cx="70917" cy="48541"/>
            </a:xfrm>
            <a:custGeom>
              <a:avLst/>
              <a:gdLst/>
              <a:ahLst/>
              <a:cxnLst/>
              <a:rect l="l" t="t" r="r" b="b"/>
              <a:pathLst>
                <a:path w="2228" h="1525" extrusionOk="0">
                  <a:moveTo>
                    <a:pt x="1858" y="346"/>
                  </a:moveTo>
                  <a:cubicBezTo>
                    <a:pt x="1870" y="346"/>
                    <a:pt x="1894" y="358"/>
                    <a:pt x="1894" y="382"/>
                  </a:cubicBezTo>
                  <a:lnTo>
                    <a:pt x="1894" y="1156"/>
                  </a:lnTo>
                  <a:cubicBezTo>
                    <a:pt x="1894" y="1167"/>
                    <a:pt x="1870" y="1179"/>
                    <a:pt x="1858" y="1179"/>
                  </a:cubicBezTo>
                  <a:lnTo>
                    <a:pt x="370" y="1179"/>
                  </a:lnTo>
                  <a:cubicBezTo>
                    <a:pt x="358" y="1179"/>
                    <a:pt x="346" y="1167"/>
                    <a:pt x="346" y="1156"/>
                  </a:cubicBezTo>
                  <a:lnTo>
                    <a:pt x="346" y="382"/>
                  </a:lnTo>
                  <a:cubicBezTo>
                    <a:pt x="346" y="358"/>
                    <a:pt x="358" y="346"/>
                    <a:pt x="370" y="346"/>
                  </a:cubicBezTo>
                  <a:close/>
                  <a:moveTo>
                    <a:pt x="370" y="1"/>
                  </a:moveTo>
                  <a:cubicBezTo>
                    <a:pt x="167" y="1"/>
                    <a:pt x="1" y="167"/>
                    <a:pt x="1" y="382"/>
                  </a:cubicBezTo>
                  <a:lnTo>
                    <a:pt x="1" y="1156"/>
                  </a:lnTo>
                  <a:cubicBezTo>
                    <a:pt x="1" y="1358"/>
                    <a:pt x="167" y="1525"/>
                    <a:pt x="370" y="1525"/>
                  </a:cubicBezTo>
                  <a:lnTo>
                    <a:pt x="1858" y="1525"/>
                  </a:lnTo>
                  <a:cubicBezTo>
                    <a:pt x="2072" y="1525"/>
                    <a:pt x="2227" y="1358"/>
                    <a:pt x="2227" y="1156"/>
                  </a:cubicBezTo>
                  <a:lnTo>
                    <a:pt x="2227" y="382"/>
                  </a:lnTo>
                  <a:cubicBezTo>
                    <a:pt x="2227" y="167"/>
                    <a:pt x="2072" y="1"/>
                    <a:pt x="1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69"/>
            <p:cNvSpPr/>
            <p:nvPr/>
          </p:nvSpPr>
          <p:spPr>
            <a:xfrm>
              <a:off x="7750174" y="1695465"/>
              <a:ext cx="180794" cy="31862"/>
            </a:xfrm>
            <a:custGeom>
              <a:avLst/>
              <a:gdLst/>
              <a:ahLst/>
              <a:cxnLst/>
              <a:rect l="l" t="t" r="r" b="b"/>
              <a:pathLst>
                <a:path w="5680" h="1001" extrusionOk="0">
                  <a:moveTo>
                    <a:pt x="5311" y="346"/>
                  </a:moveTo>
                  <a:cubicBezTo>
                    <a:pt x="5323" y="346"/>
                    <a:pt x="5347" y="358"/>
                    <a:pt x="5347" y="370"/>
                  </a:cubicBezTo>
                  <a:lnTo>
                    <a:pt x="5347" y="620"/>
                  </a:lnTo>
                  <a:cubicBezTo>
                    <a:pt x="5347" y="644"/>
                    <a:pt x="5323" y="656"/>
                    <a:pt x="5311" y="656"/>
                  </a:cubicBezTo>
                  <a:lnTo>
                    <a:pt x="370" y="656"/>
                  </a:lnTo>
                  <a:cubicBezTo>
                    <a:pt x="358" y="656"/>
                    <a:pt x="346" y="632"/>
                    <a:pt x="346" y="620"/>
                  </a:cubicBezTo>
                  <a:lnTo>
                    <a:pt x="346" y="370"/>
                  </a:lnTo>
                  <a:cubicBezTo>
                    <a:pt x="346" y="358"/>
                    <a:pt x="358" y="346"/>
                    <a:pt x="370" y="346"/>
                  </a:cubicBezTo>
                  <a:close/>
                  <a:moveTo>
                    <a:pt x="352" y="0"/>
                  </a:moveTo>
                  <a:cubicBezTo>
                    <a:pt x="168" y="0"/>
                    <a:pt x="1" y="174"/>
                    <a:pt x="1" y="370"/>
                  </a:cubicBezTo>
                  <a:lnTo>
                    <a:pt x="1" y="620"/>
                  </a:lnTo>
                  <a:cubicBezTo>
                    <a:pt x="1" y="834"/>
                    <a:pt x="167" y="1001"/>
                    <a:pt x="370" y="1001"/>
                  </a:cubicBezTo>
                  <a:lnTo>
                    <a:pt x="5311" y="1001"/>
                  </a:lnTo>
                  <a:cubicBezTo>
                    <a:pt x="5525" y="1001"/>
                    <a:pt x="5680" y="834"/>
                    <a:pt x="5680" y="620"/>
                  </a:cubicBezTo>
                  <a:lnTo>
                    <a:pt x="5680" y="370"/>
                  </a:lnTo>
                  <a:cubicBezTo>
                    <a:pt x="5680" y="167"/>
                    <a:pt x="5525" y="1"/>
                    <a:pt x="5311" y="1"/>
                  </a:cubicBezTo>
                  <a:lnTo>
                    <a:pt x="370" y="1"/>
                  </a:lnTo>
                  <a:cubicBezTo>
                    <a:pt x="364" y="0"/>
                    <a:pt x="35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69"/>
            <p:cNvSpPr/>
            <p:nvPr/>
          </p:nvSpPr>
          <p:spPr>
            <a:xfrm>
              <a:off x="7613750" y="1535424"/>
              <a:ext cx="43225" cy="32371"/>
            </a:xfrm>
            <a:custGeom>
              <a:avLst/>
              <a:gdLst/>
              <a:ahLst/>
              <a:cxnLst/>
              <a:rect l="l" t="t" r="r" b="b"/>
              <a:pathLst>
                <a:path w="1358" h="1017" extrusionOk="0">
                  <a:moveTo>
                    <a:pt x="1179" y="1"/>
                  </a:moveTo>
                  <a:cubicBezTo>
                    <a:pt x="1136" y="1"/>
                    <a:pt x="1093" y="19"/>
                    <a:pt x="1060" y="52"/>
                  </a:cubicBezTo>
                  <a:lnTo>
                    <a:pt x="548" y="600"/>
                  </a:lnTo>
                  <a:lnTo>
                    <a:pt x="322" y="326"/>
                  </a:lnTo>
                  <a:cubicBezTo>
                    <a:pt x="287" y="277"/>
                    <a:pt x="240" y="253"/>
                    <a:pt x="191" y="253"/>
                  </a:cubicBezTo>
                  <a:cubicBezTo>
                    <a:pt x="155" y="253"/>
                    <a:pt x="119" y="265"/>
                    <a:pt x="84" y="290"/>
                  </a:cubicBezTo>
                  <a:cubicBezTo>
                    <a:pt x="12" y="350"/>
                    <a:pt x="0" y="457"/>
                    <a:pt x="60" y="528"/>
                  </a:cubicBezTo>
                  <a:lnTo>
                    <a:pt x="405" y="957"/>
                  </a:lnTo>
                  <a:cubicBezTo>
                    <a:pt x="429" y="1004"/>
                    <a:pt x="477" y="1016"/>
                    <a:pt x="536" y="1016"/>
                  </a:cubicBezTo>
                  <a:cubicBezTo>
                    <a:pt x="584" y="1016"/>
                    <a:pt x="620" y="1004"/>
                    <a:pt x="655" y="957"/>
                  </a:cubicBezTo>
                  <a:lnTo>
                    <a:pt x="1298" y="278"/>
                  </a:lnTo>
                  <a:cubicBezTo>
                    <a:pt x="1358" y="207"/>
                    <a:pt x="1358" y="100"/>
                    <a:pt x="1274" y="40"/>
                  </a:cubicBezTo>
                  <a:cubicBezTo>
                    <a:pt x="1248" y="13"/>
                    <a:pt x="121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1"/>
        <p:cNvGrpSpPr/>
        <p:nvPr/>
      </p:nvGrpSpPr>
      <p:grpSpPr>
        <a:xfrm>
          <a:off x="0" y="0"/>
          <a:ext cx="0" cy="0"/>
          <a:chOff x="0" y="0"/>
          <a:chExt cx="0" cy="0"/>
        </a:xfrm>
      </p:grpSpPr>
      <p:sp>
        <p:nvSpPr>
          <p:cNvPr id="182" name="Google Shape;182;p28"/>
          <p:cNvSpPr txBox="1">
            <a:spLocks noGrp="1"/>
          </p:cNvSpPr>
          <p:nvPr>
            <p:ph type="body" idx="1"/>
          </p:nvPr>
        </p:nvSpPr>
        <p:spPr>
          <a:xfrm>
            <a:off x="259396" y="881965"/>
            <a:ext cx="7695900" cy="3605191"/>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sz="1100" dirty="0">
                <a:solidFill>
                  <a:schemeClr val="bg1"/>
                </a:solidFill>
              </a:rPr>
              <a:t>Lorem ipsum dolor sit </a:t>
            </a:r>
            <a:r>
              <a:rPr lang="en-CA" sz="1100" dirty="0" err="1">
                <a:solidFill>
                  <a:schemeClr val="bg1"/>
                </a:solidFill>
              </a:rPr>
              <a:t>amet</a:t>
            </a:r>
            <a:r>
              <a:rPr lang="en-CA" sz="1100" dirty="0">
                <a:solidFill>
                  <a:schemeClr val="bg1"/>
                </a:solidFill>
              </a:rPr>
              <a:t>, </a:t>
            </a:r>
            <a:r>
              <a:rPr lang="en-CA" sz="1100" dirty="0" err="1">
                <a:solidFill>
                  <a:schemeClr val="bg1"/>
                </a:solidFill>
              </a:rPr>
              <a:t>consectetur</a:t>
            </a:r>
            <a:r>
              <a:rPr lang="en-CA" sz="1100" dirty="0">
                <a:solidFill>
                  <a:schemeClr val="bg1"/>
                </a:solidFill>
              </a:rPr>
              <a:t> </a:t>
            </a:r>
            <a:r>
              <a:rPr lang="en-CA" sz="1100" dirty="0" err="1">
                <a:solidFill>
                  <a:schemeClr val="bg1"/>
                </a:solidFill>
              </a:rPr>
              <a:t>adipiscing</a:t>
            </a:r>
            <a:r>
              <a:rPr lang="en-CA" sz="1100" dirty="0">
                <a:solidFill>
                  <a:schemeClr val="bg1"/>
                </a:solidFill>
              </a:rPr>
              <a:t> </a:t>
            </a:r>
            <a:r>
              <a:rPr lang="en-CA" sz="1100" dirty="0" err="1">
                <a:solidFill>
                  <a:schemeClr val="bg1"/>
                </a:solidFill>
              </a:rPr>
              <a:t>elit</a:t>
            </a:r>
            <a:r>
              <a:rPr lang="en-CA" sz="1100" dirty="0">
                <a:solidFill>
                  <a:schemeClr val="bg1"/>
                </a:solidFill>
              </a:rPr>
              <a:t>. </a:t>
            </a:r>
            <a:r>
              <a:rPr lang="en-CA" sz="1100" dirty="0" err="1">
                <a:solidFill>
                  <a:schemeClr val="bg1"/>
                </a:solidFill>
              </a:rPr>
              <a:t>Mauris</a:t>
            </a:r>
            <a:r>
              <a:rPr lang="en-CA" sz="1100" dirty="0">
                <a:solidFill>
                  <a:schemeClr val="bg1"/>
                </a:solidFill>
              </a:rPr>
              <a:t> eros mi, </a:t>
            </a:r>
            <a:r>
              <a:rPr lang="en-CA" sz="1100" dirty="0" err="1">
                <a:solidFill>
                  <a:schemeClr val="bg1"/>
                </a:solidFill>
              </a:rPr>
              <a:t>blandit</a:t>
            </a:r>
            <a:r>
              <a:rPr lang="en-CA" sz="1100" dirty="0">
                <a:solidFill>
                  <a:schemeClr val="bg1"/>
                </a:solidFill>
              </a:rPr>
              <a:t> maximus </a:t>
            </a:r>
            <a:r>
              <a:rPr lang="en-CA" sz="1100" dirty="0" err="1">
                <a:solidFill>
                  <a:schemeClr val="bg1"/>
                </a:solidFill>
              </a:rPr>
              <a:t>iaculis</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placerat</a:t>
            </a:r>
            <a:r>
              <a:rPr lang="en-CA" sz="1100" dirty="0">
                <a:solidFill>
                  <a:schemeClr val="bg1"/>
                </a:solidFill>
              </a:rPr>
              <a:t> </a:t>
            </a:r>
            <a:r>
              <a:rPr lang="en-CA" sz="1100" dirty="0" err="1">
                <a:solidFill>
                  <a:schemeClr val="bg1"/>
                </a:solidFill>
              </a:rPr>
              <a:t>eget</a:t>
            </a:r>
            <a:r>
              <a:rPr lang="en-CA" sz="1100" dirty="0">
                <a:solidFill>
                  <a:schemeClr val="bg1"/>
                </a:solidFill>
              </a:rPr>
              <a:t> </a:t>
            </a:r>
            <a:r>
              <a:rPr lang="en-CA" sz="1100" dirty="0" err="1">
                <a:solidFill>
                  <a:schemeClr val="bg1"/>
                </a:solidFill>
              </a:rPr>
              <a:t>lectus</a:t>
            </a:r>
            <a:r>
              <a:rPr lang="en-CA" sz="1100" dirty="0">
                <a:solidFill>
                  <a:schemeClr val="bg1"/>
                </a:solidFill>
              </a:rPr>
              <a:t>:</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Maecenas non </a:t>
            </a:r>
            <a:r>
              <a:rPr lang="en-CA" sz="1100" dirty="0" err="1">
                <a:solidFill>
                  <a:schemeClr val="bg1"/>
                </a:solidFill>
              </a:rPr>
              <a:t>metus</a:t>
            </a:r>
            <a:r>
              <a:rPr lang="en-CA" sz="1100" dirty="0">
                <a:solidFill>
                  <a:schemeClr val="bg1"/>
                </a:solidFill>
              </a:rPr>
              <a:t> </a:t>
            </a:r>
            <a:r>
              <a:rPr lang="en-CA" sz="1100" dirty="0" err="1">
                <a:solidFill>
                  <a:schemeClr val="bg1"/>
                </a:solidFill>
              </a:rPr>
              <a:t>neque</a:t>
            </a:r>
            <a:r>
              <a:rPr lang="en-CA" sz="1100" dirty="0">
                <a:solidFill>
                  <a:schemeClr val="bg1"/>
                </a:solidFill>
              </a:rPr>
              <a:t>. </a:t>
            </a:r>
            <a:r>
              <a:rPr lang="en-CA" sz="1100" dirty="0" err="1">
                <a:solidFill>
                  <a:schemeClr val="bg1"/>
                </a:solidFill>
              </a:rPr>
              <a:t>Quisque</a:t>
            </a:r>
            <a:r>
              <a:rPr lang="en-CA" sz="1100" dirty="0">
                <a:solidFill>
                  <a:schemeClr val="bg1"/>
                </a:solidFill>
              </a:rPr>
              <a:t> </a:t>
            </a:r>
            <a:r>
              <a:rPr lang="en-CA" sz="1100" dirty="0" err="1">
                <a:solidFill>
                  <a:schemeClr val="bg1"/>
                </a:solidFill>
              </a:rPr>
              <a:t>fringilla</a:t>
            </a:r>
            <a:r>
              <a:rPr lang="en-CA" sz="1100" dirty="0">
                <a:solidFill>
                  <a:schemeClr val="bg1"/>
                </a:solidFill>
              </a:rPr>
              <a:t> ipsum id nisi </a:t>
            </a:r>
            <a:r>
              <a:rPr lang="en-CA" sz="1100" dirty="0" err="1">
                <a:solidFill>
                  <a:schemeClr val="bg1"/>
                </a:solidFill>
              </a:rPr>
              <a:t>bibendum</a:t>
            </a:r>
            <a:r>
              <a:rPr lang="en-CA" sz="1100" dirty="0">
                <a:solidFill>
                  <a:schemeClr val="bg1"/>
                </a:solidFill>
              </a:rPr>
              <a:t> </a:t>
            </a:r>
            <a:r>
              <a:rPr lang="en-CA" sz="1100" dirty="0" err="1">
                <a:solidFill>
                  <a:schemeClr val="bg1"/>
                </a:solidFill>
              </a:rPr>
              <a:t>fringilla</a:t>
            </a:r>
            <a:r>
              <a:rPr lang="en-CA" sz="1100" dirty="0">
                <a:solidFill>
                  <a:schemeClr val="bg1"/>
                </a:solidFill>
              </a:rPr>
              <a:t>.</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Ut fermentum et </a:t>
            </a:r>
            <a:r>
              <a:rPr lang="en-CA" sz="1100" dirty="0" err="1">
                <a:solidFill>
                  <a:schemeClr val="bg1"/>
                </a:solidFill>
              </a:rPr>
              <a:t>mauris</a:t>
            </a:r>
            <a:r>
              <a:rPr lang="en-CA" sz="1100" dirty="0">
                <a:solidFill>
                  <a:schemeClr val="bg1"/>
                </a:solidFill>
              </a:rPr>
              <a:t> pulvinar </a:t>
            </a:r>
            <a:r>
              <a:rPr lang="en-CA" sz="1100" dirty="0" err="1">
                <a:solidFill>
                  <a:schemeClr val="bg1"/>
                </a:solidFill>
              </a:rPr>
              <a:t>eleifend</a:t>
            </a:r>
            <a:r>
              <a:rPr lang="en-CA" sz="1100" dirty="0">
                <a:solidFill>
                  <a:schemeClr val="bg1"/>
                </a:solidFill>
              </a:rPr>
              <a:t>. Ut pulvinar, </a:t>
            </a:r>
            <a:r>
              <a:rPr lang="en-CA" sz="1100" dirty="0" err="1">
                <a:solidFill>
                  <a:schemeClr val="bg1"/>
                </a:solidFill>
              </a:rPr>
              <a:t>arcu</a:t>
            </a:r>
            <a:r>
              <a:rPr lang="en-CA" sz="1100" dirty="0">
                <a:solidFill>
                  <a:schemeClr val="bg1"/>
                </a:solidFill>
              </a:rPr>
              <a:t> id </a:t>
            </a:r>
            <a:r>
              <a:rPr lang="en-CA" sz="1100" dirty="0" err="1">
                <a:solidFill>
                  <a:schemeClr val="bg1"/>
                </a:solidFill>
              </a:rPr>
              <a:t>rhoncus</a:t>
            </a:r>
            <a:r>
              <a:rPr lang="en-CA" sz="1100" dirty="0">
                <a:solidFill>
                  <a:schemeClr val="bg1"/>
                </a:solidFill>
              </a:rPr>
              <a:t> </a:t>
            </a:r>
            <a:r>
              <a:rPr lang="en-CA" sz="1100" dirty="0" err="1">
                <a:solidFill>
                  <a:schemeClr val="bg1"/>
                </a:solidFill>
              </a:rPr>
              <a:t>finibus</a:t>
            </a:r>
            <a:r>
              <a:rPr lang="en-CA" sz="1100" dirty="0">
                <a:solidFill>
                  <a:schemeClr val="bg1"/>
                </a:solidFill>
              </a:rPr>
              <a:t>, ex </a:t>
            </a:r>
            <a:r>
              <a:rPr lang="en-CA" sz="1100" dirty="0" err="1">
                <a:solidFill>
                  <a:schemeClr val="bg1"/>
                </a:solidFill>
              </a:rPr>
              <a:t>neque</a:t>
            </a:r>
            <a:r>
              <a:rPr lang="en-CA" sz="1100" dirty="0">
                <a:solidFill>
                  <a:schemeClr val="bg1"/>
                </a:solidFill>
              </a:rPr>
              <a:t> fermentum </a:t>
            </a:r>
            <a:r>
              <a:rPr lang="en-CA" sz="1100" dirty="0" err="1">
                <a:solidFill>
                  <a:schemeClr val="bg1"/>
                </a:solidFill>
              </a:rPr>
              <a:t>urna</a:t>
            </a:r>
            <a:r>
              <a:rPr lang="en-CA" sz="1100" dirty="0">
                <a:solidFill>
                  <a:schemeClr val="bg1"/>
                </a:solidFill>
              </a:rPr>
              <a:t>, ac </a:t>
            </a:r>
            <a:r>
              <a:rPr lang="en-CA" sz="1100" dirty="0" err="1">
                <a:solidFill>
                  <a:schemeClr val="bg1"/>
                </a:solidFill>
              </a:rPr>
              <a:t>varius</a:t>
            </a:r>
            <a:r>
              <a:rPr lang="en-CA" sz="1100" dirty="0">
                <a:solidFill>
                  <a:schemeClr val="bg1"/>
                </a:solidFill>
              </a:rPr>
              <a:t> ipsum mi </a:t>
            </a:r>
            <a:r>
              <a:rPr lang="en-CA" sz="1100" dirty="0" err="1">
                <a:solidFill>
                  <a:schemeClr val="bg1"/>
                </a:solidFill>
              </a:rPr>
              <a:t>iaculis</a:t>
            </a:r>
            <a:r>
              <a:rPr lang="en-CA" sz="1100" dirty="0">
                <a:solidFill>
                  <a:schemeClr val="bg1"/>
                </a:solidFill>
              </a:rPr>
              <a:t> </a:t>
            </a:r>
            <a:r>
              <a:rPr lang="en-CA" sz="1100" dirty="0" err="1">
                <a:solidFill>
                  <a:schemeClr val="bg1"/>
                </a:solidFill>
              </a:rPr>
              <a:t>massa</a:t>
            </a:r>
            <a:r>
              <a:rPr lang="en-CA" sz="1100" dirty="0">
                <a:solidFill>
                  <a:schemeClr val="bg1"/>
                </a:solidFill>
              </a:rPr>
              <a:t>. </a:t>
            </a:r>
            <a:r>
              <a:rPr lang="en-CA" sz="1100" dirty="0" err="1">
                <a:solidFill>
                  <a:schemeClr val="bg1"/>
                </a:solidFill>
              </a:rPr>
              <a:t>Fusce</a:t>
            </a:r>
            <a:r>
              <a:rPr lang="en-CA" sz="1100" dirty="0">
                <a:solidFill>
                  <a:schemeClr val="bg1"/>
                </a:solidFill>
              </a:rPr>
              <a:t> ac </a:t>
            </a:r>
            <a:r>
              <a:rPr lang="en-CA" sz="1100" dirty="0" err="1">
                <a:solidFill>
                  <a:schemeClr val="bg1"/>
                </a:solidFill>
              </a:rPr>
              <a:t>odio</a:t>
            </a:r>
            <a:r>
              <a:rPr lang="en-CA" sz="1100" dirty="0">
                <a:solidFill>
                  <a:schemeClr val="bg1"/>
                </a:solidFill>
              </a:rPr>
              <a:t> </a:t>
            </a:r>
            <a:r>
              <a:rPr lang="en-CA" sz="1100" dirty="0" err="1">
                <a:solidFill>
                  <a:schemeClr val="bg1"/>
                </a:solidFill>
              </a:rPr>
              <a:t>arcu</a:t>
            </a:r>
            <a:r>
              <a:rPr lang="en-CA" sz="1100" dirty="0">
                <a:solidFill>
                  <a:schemeClr val="bg1"/>
                </a:solidFill>
              </a:rPr>
              <a:t>. </a:t>
            </a:r>
            <a:r>
              <a:rPr lang="en-CA" sz="1100" dirty="0" err="1">
                <a:solidFill>
                  <a:schemeClr val="bg1"/>
                </a:solidFill>
              </a:rPr>
              <a:t>Quisque</a:t>
            </a:r>
            <a:r>
              <a:rPr lang="en-CA" sz="1100" dirty="0">
                <a:solidFill>
                  <a:schemeClr val="bg1"/>
                </a:solidFill>
              </a:rPr>
              <a:t> lorem </a:t>
            </a:r>
            <a:r>
              <a:rPr lang="en-CA" sz="1100" dirty="0" err="1">
                <a:solidFill>
                  <a:schemeClr val="bg1"/>
                </a:solidFill>
              </a:rPr>
              <a:t>nibh</a:t>
            </a:r>
            <a:r>
              <a:rPr lang="en-CA" sz="1100" dirty="0">
                <a:solidFill>
                  <a:schemeClr val="bg1"/>
                </a:solidFill>
              </a:rPr>
              <a:t>, maximus sed.</a:t>
            </a:r>
          </a:p>
          <a:p>
            <a:pPr lvl="1" indent="-298450">
              <a:lnSpc>
                <a:spcPct val="100000"/>
              </a:lnSpc>
              <a:spcBef>
                <a:spcPts val="1000"/>
              </a:spcBef>
              <a:buSzPts val="1100"/>
            </a:pPr>
            <a:r>
              <a:rPr lang="en-CA" sz="1100" dirty="0" err="1">
                <a:solidFill>
                  <a:schemeClr val="bg1"/>
                </a:solidFill>
              </a:rPr>
              <a:t>placerat</a:t>
            </a:r>
            <a:r>
              <a:rPr lang="en-CA" sz="1100" dirty="0">
                <a:solidFill>
                  <a:schemeClr val="bg1"/>
                </a:solidFill>
              </a:rPr>
              <a:t> ac, </a:t>
            </a:r>
            <a:r>
              <a:rPr lang="en-CA" sz="1100" dirty="0" err="1">
                <a:solidFill>
                  <a:schemeClr val="bg1"/>
                </a:solidFill>
              </a:rPr>
              <a:t>dapibus</a:t>
            </a:r>
            <a:r>
              <a:rPr lang="en-CA" sz="1100" dirty="0">
                <a:solidFill>
                  <a:schemeClr val="bg1"/>
                </a:solidFill>
              </a:rPr>
              <a:t> ac ex.</a:t>
            </a:r>
          </a:p>
          <a:p>
            <a:pPr lvl="1" indent="-298450">
              <a:lnSpc>
                <a:spcPct val="100000"/>
              </a:lnSpc>
              <a:spcBef>
                <a:spcPts val="1000"/>
              </a:spcBef>
              <a:buSzPts val="1100"/>
            </a:pPr>
            <a:r>
              <a:rPr lang="en-CA" sz="1100" dirty="0">
                <a:solidFill>
                  <a:schemeClr val="bg1"/>
                </a:solidFill>
              </a:rPr>
              <a:t>Nunc </a:t>
            </a:r>
            <a:r>
              <a:rPr lang="en-CA" sz="1100" dirty="0" err="1">
                <a:solidFill>
                  <a:schemeClr val="bg1"/>
                </a:solidFill>
              </a:rPr>
              <a:t>euismod</a:t>
            </a:r>
            <a:r>
              <a:rPr lang="en-CA" sz="1100" dirty="0">
                <a:solidFill>
                  <a:schemeClr val="bg1"/>
                </a:solidFill>
              </a:rPr>
              <a:t> diam </a:t>
            </a:r>
            <a:r>
              <a:rPr lang="en-CA" sz="1100" dirty="0" err="1">
                <a:solidFill>
                  <a:schemeClr val="bg1"/>
                </a:solidFill>
              </a:rPr>
              <a:t>nec</a:t>
            </a:r>
            <a:r>
              <a:rPr lang="en-CA" sz="1100" dirty="0">
                <a:solidFill>
                  <a:schemeClr val="bg1"/>
                </a:solidFill>
              </a:rPr>
              <a:t> </a:t>
            </a:r>
            <a:r>
              <a:rPr lang="en-CA" sz="1100" dirty="0" err="1">
                <a:solidFill>
                  <a:schemeClr val="bg1"/>
                </a:solidFill>
              </a:rPr>
              <a:t>metus</a:t>
            </a:r>
            <a:r>
              <a:rPr lang="en-CA" sz="1100" dirty="0">
                <a:solidFill>
                  <a:schemeClr val="bg1"/>
                </a:solidFill>
              </a:rPr>
              <a:t> </a:t>
            </a:r>
            <a:r>
              <a:rPr lang="en-CA" sz="1100" dirty="0" err="1">
                <a:solidFill>
                  <a:schemeClr val="bg1"/>
                </a:solidFill>
              </a:rPr>
              <a:t>laoreet</a:t>
            </a:r>
            <a:r>
              <a:rPr lang="en-CA" sz="1100" dirty="0">
                <a:solidFill>
                  <a:schemeClr val="bg1"/>
                </a:solidFill>
              </a:rPr>
              <a:t> </a:t>
            </a:r>
            <a:r>
              <a:rPr lang="en-CA" sz="1100" dirty="0" err="1">
                <a:solidFill>
                  <a:schemeClr val="bg1"/>
                </a:solidFill>
              </a:rPr>
              <a:t>fringilla</a:t>
            </a:r>
            <a:r>
              <a:rPr lang="en-CA" sz="1100" dirty="0">
                <a:solidFill>
                  <a:schemeClr val="bg1"/>
                </a:solidFill>
              </a:rPr>
              <a:t>.</a:t>
            </a:r>
          </a:p>
          <a:p>
            <a:pPr lvl="1" indent="-298450">
              <a:lnSpc>
                <a:spcPct val="100000"/>
              </a:lnSpc>
              <a:spcBef>
                <a:spcPts val="1000"/>
              </a:spcBef>
              <a:buSzPts val="1100"/>
            </a:pPr>
            <a:r>
              <a:rPr lang="en-CA" sz="1100" dirty="0">
                <a:solidFill>
                  <a:schemeClr val="bg1"/>
                </a:solidFill>
              </a:rPr>
              <a:t>Aenean tempus </a:t>
            </a:r>
            <a:r>
              <a:rPr lang="en-CA" sz="1100" dirty="0" err="1">
                <a:solidFill>
                  <a:schemeClr val="bg1"/>
                </a:solidFill>
              </a:rPr>
              <a:t>arcu</a:t>
            </a:r>
            <a:r>
              <a:rPr lang="en-CA" sz="1100" dirty="0">
                <a:solidFill>
                  <a:schemeClr val="bg1"/>
                </a:solidFill>
              </a:rPr>
              <a:t> ac </a:t>
            </a:r>
            <a:r>
              <a:rPr lang="en-CA" sz="1100" dirty="0" err="1">
                <a:solidFill>
                  <a:schemeClr val="bg1"/>
                </a:solidFill>
              </a:rPr>
              <a:t>purus</a:t>
            </a:r>
            <a:r>
              <a:rPr lang="en-CA" sz="1100" dirty="0">
                <a:solidFill>
                  <a:schemeClr val="bg1"/>
                </a:solidFill>
              </a:rPr>
              <a:t> </a:t>
            </a:r>
            <a:r>
              <a:rPr lang="en-CA" sz="1100" dirty="0" err="1">
                <a:solidFill>
                  <a:schemeClr val="bg1"/>
                </a:solidFill>
              </a:rPr>
              <a:t>aliquam</a:t>
            </a:r>
            <a:r>
              <a:rPr lang="en-CA" sz="1100" dirty="0">
                <a:solidFill>
                  <a:schemeClr val="bg1"/>
                </a:solidFill>
              </a:rPr>
              <a:t> auctor.</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Nunc gravida </a:t>
            </a:r>
            <a:r>
              <a:rPr lang="en-CA" sz="1100" dirty="0" err="1">
                <a:solidFill>
                  <a:schemeClr val="bg1"/>
                </a:solidFill>
              </a:rPr>
              <a:t>odio</a:t>
            </a:r>
            <a:r>
              <a:rPr lang="en-CA" sz="1100" dirty="0">
                <a:solidFill>
                  <a:schemeClr val="bg1"/>
                </a:solidFill>
              </a:rPr>
              <a:t> </a:t>
            </a:r>
            <a:r>
              <a:rPr lang="en-CA" sz="1100" dirty="0" err="1">
                <a:solidFill>
                  <a:schemeClr val="bg1"/>
                </a:solidFill>
              </a:rPr>
              <a:t>nulla</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tristique</a:t>
            </a:r>
            <a:r>
              <a:rPr lang="en-CA" sz="1100" dirty="0">
                <a:solidFill>
                  <a:schemeClr val="bg1"/>
                </a:solidFill>
              </a:rPr>
              <a:t> </a:t>
            </a:r>
            <a:r>
              <a:rPr lang="en-CA" sz="1100" dirty="0" err="1">
                <a:solidFill>
                  <a:schemeClr val="bg1"/>
                </a:solidFill>
              </a:rPr>
              <a:t>urna</a:t>
            </a:r>
            <a:r>
              <a:rPr lang="en-CA" sz="1100" dirty="0">
                <a:solidFill>
                  <a:schemeClr val="bg1"/>
                </a:solidFill>
              </a:rPr>
              <a:t> </a:t>
            </a:r>
            <a:r>
              <a:rPr lang="en-CA" sz="1100" dirty="0" err="1">
                <a:solidFill>
                  <a:schemeClr val="bg1"/>
                </a:solidFill>
              </a:rPr>
              <a:t>luctus</a:t>
            </a:r>
            <a:r>
              <a:rPr lang="en-CA" sz="1100" dirty="0">
                <a:solidFill>
                  <a:schemeClr val="bg1"/>
                </a:solidFill>
              </a:rPr>
              <a:t> sit </a:t>
            </a:r>
            <a:r>
              <a:rPr lang="en-CA" sz="1100" dirty="0" err="1">
                <a:solidFill>
                  <a:schemeClr val="bg1"/>
                </a:solidFill>
              </a:rPr>
              <a:t>amet</a:t>
            </a:r>
            <a:r>
              <a:rPr lang="en-CA" sz="1100" dirty="0">
                <a:solidFill>
                  <a:schemeClr val="bg1"/>
                </a:solidFill>
              </a:rPr>
              <a:t>. Maecenas </a:t>
            </a:r>
            <a:r>
              <a:rPr lang="en-CA" sz="1100" dirty="0" err="1">
                <a:solidFill>
                  <a:schemeClr val="bg1"/>
                </a:solidFill>
              </a:rPr>
              <a:t>faucibus</a:t>
            </a:r>
            <a:r>
              <a:rPr lang="en-CA" sz="1100" dirty="0">
                <a:solidFill>
                  <a:schemeClr val="bg1"/>
                </a:solidFill>
              </a:rPr>
              <a:t> ex vel</a:t>
            </a:r>
            <a:br>
              <a:rPr lang="en-CA" sz="1100" dirty="0">
                <a:solidFill>
                  <a:schemeClr val="bg1"/>
                </a:solidFill>
              </a:rPr>
            </a:br>
            <a:r>
              <a:rPr lang="en-CA" sz="1100" dirty="0">
                <a:solidFill>
                  <a:schemeClr val="bg1"/>
                </a:solidFill>
              </a:rPr>
              <a:t>maximus </a:t>
            </a:r>
            <a:r>
              <a:rPr lang="en-CA" sz="1100" dirty="0" err="1">
                <a:solidFill>
                  <a:schemeClr val="bg1"/>
                </a:solidFill>
              </a:rPr>
              <a:t>condimentum</a:t>
            </a:r>
            <a:r>
              <a:rPr lang="en-CA" sz="1100" dirty="0">
                <a:solidFill>
                  <a:schemeClr val="bg1"/>
                </a:solidFill>
              </a:rPr>
              <a:t>. Morbi </a:t>
            </a:r>
            <a:r>
              <a:rPr lang="en-CA" sz="1100" dirty="0" err="1">
                <a:solidFill>
                  <a:schemeClr val="bg1"/>
                </a:solidFill>
              </a:rPr>
              <a:t>accumsan</a:t>
            </a:r>
            <a:r>
              <a:rPr lang="en-CA" sz="1100" dirty="0">
                <a:solidFill>
                  <a:schemeClr val="bg1"/>
                </a:solidFill>
              </a:rPr>
              <a:t> </a:t>
            </a:r>
            <a:r>
              <a:rPr lang="en-CA" sz="1100" dirty="0" err="1">
                <a:solidFill>
                  <a:schemeClr val="bg1"/>
                </a:solidFill>
              </a:rPr>
              <a:t>efficitur</a:t>
            </a:r>
            <a:r>
              <a:rPr lang="en-CA" sz="1100" dirty="0">
                <a:solidFill>
                  <a:schemeClr val="bg1"/>
                </a:solidFill>
              </a:rPr>
              <a:t> </a:t>
            </a:r>
            <a:r>
              <a:rPr lang="en-CA" sz="1100" dirty="0" err="1">
                <a:solidFill>
                  <a:schemeClr val="bg1"/>
                </a:solidFill>
              </a:rPr>
              <a:t>tempor</a:t>
            </a:r>
            <a:r>
              <a:rPr lang="en-CA" sz="1100" dirty="0">
                <a:solidFill>
                  <a:schemeClr val="bg1"/>
                </a:solidFill>
              </a:rPr>
              <a:t>. </a:t>
            </a:r>
            <a:r>
              <a:rPr lang="en-CA" sz="1100" dirty="0" err="1">
                <a:solidFill>
                  <a:schemeClr val="bg1"/>
                </a:solidFill>
              </a:rPr>
              <a:t>Fusce</a:t>
            </a:r>
            <a:r>
              <a:rPr lang="en-CA" sz="1100" dirty="0">
                <a:solidFill>
                  <a:schemeClr val="bg1"/>
                </a:solidFill>
              </a:rPr>
              <a:t> </a:t>
            </a:r>
            <a:r>
              <a:rPr lang="en-CA" sz="1100" dirty="0" err="1">
                <a:solidFill>
                  <a:schemeClr val="bg1"/>
                </a:solidFill>
              </a:rPr>
              <a:t>varius</a:t>
            </a:r>
            <a:r>
              <a:rPr lang="en-CA" sz="1100" dirty="0">
                <a:solidFill>
                  <a:schemeClr val="bg1"/>
                </a:solidFill>
              </a:rPr>
              <a:t> </a:t>
            </a:r>
            <a:r>
              <a:rPr lang="en-CA" sz="1100" dirty="0" err="1">
                <a:solidFill>
                  <a:schemeClr val="bg1"/>
                </a:solidFill>
              </a:rPr>
              <a:t>nunc</a:t>
            </a:r>
            <a:r>
              <a:rPr lang="en-CA" sz="1100" dirty="0">
                <a:solidFill>
                  <a:schemeClr val="bg1"/>
                </a:solidFill>
              </a:rPr>
              <a:t> </a:t>
            </a:r>
            <a:r>
              <a:rPr lang="en-CA" sz="1100" dirty="0" err="1">
                <a:solidFill>
                  <a:schemeClr val="bg1"/>
                </a:solidFill>
              </a:rPr>
              <a:t>turpis</a:t>
            </a:r>
            <a:r>
              <a:rPr lang="en-CA" sz="1100" dirty="0">
                <a:solidFill>
                  <a:schemeClr val="bg1"/>
                </a:solidFill>
              </a:rPr>
              <a:t>,</a:t>
            </a:r>
            <a:br>
              <a:rPr lang="en-CA" sz="1100" dirty="0">
                <a:solidFill>
                  <a:schemeClr val="bg1"/>
                </a:solidFill>
              </a:rPr>
            </a:br>
            <a:r>
              <a:rPr lang="en-CA" sz="1100" dirty="0">
                <a:solidFill>
                  <a:schemeClr val="bg1"/>
                </a:solidFill>
              </a:rPr>
              <a:t>non </a:t>
            </a:r>
            <a:r>
              <a:rPr lang="en-CA" sz="1100" dirty="0" err="1">
                <a:solidFill>
                  <a:schemeClr val="bg1"/>
                </a:solidFill>
              </a:rPr>
              <a:t>posuere</a:t>
            </a:r>
            <a:r>
              <a:rPr lang="en-CA" sz="1100" dirty="0">
                <a:solidFill>
                  <a:schemeClr val="bg1"/>
                </a:solidFill>
              </a:rPr>
              <a:t> nisi </a:t>
            </a:r>
            <a:r>
              <a:rPr lang="en-CA" sz="1100" dirty="0" err="1">
                <a:solidFill>
                  <a:schemeClr val="bg1"/>
                </a:solidFill>
              </a:rPr>
              <a:t>laoreet</a:t>
            </a:r>
            <a:r>
              <a:rPr lang="en-CA" sz="1100" dirty="0">
                <a:solidFill>
                  <a:schemeClr val="bg1"/>
                </a:solidFill>
              </a:rPr>
              <a:t> </a:t>
            </a:r>
            <a:r>
              <a:rPr lang="en-CA" sz="1100" dirty="0" err="1">
                <a:solidFill>
                  <a:schemeClr val="bg1"/>
                </a:solidFill>
              </a:rPr>
              <a:t>ut.</a:t>
            </a:r>
            <a:endParaRPr lang="en-CA" sz="1100" dirty="0">
              <a:solidFill>
                <a:schemeClr val="bg1"/>
              </a:solidFill>
            </a:endParaRP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Donec </a:t>
            </a:r>
            <a:r>
              <a:rPr lang="en-CA" sz="1100" dirty="0" err="1">
                <a:solidFill>
                  <a:schemeClr val="bg1"/>
                </a:solidFill>
              </a:rPr>
              <a:t>felis</a:t>
            </a:r>
            <a:r>
              <a:rPr lang="en-CA" sz="1100" dirty="0">
                <a:solidFill>
                  <a:schemeClr val="bg1"/>
                </a:solidFill>
              </a:rPr>
              <a:t> </a:t>
            </a:r>
            <a:r>
              <a:rPr lang="en-CA" sz="1100" dirty="0" err="1">
                <a:solidFill>
                  <a:schemeClr val="bg1"/>
                </a:solidFill>
              </a:rPr>
              <a:t>risus</a:t>
            </a:r>
            <a:r>
              <a:rPr lang="en-CA" sz="1100" dirty="0">
                <a:solidFill>
                  <a:schemeClr val="bg1"/>
                </a:solidFill>
              </a:rPr>
              <a:t>, </a:t>
            </a:r>
            <a:r>
              <a:rPr lang="en-CA" sz="1100" dirty="0" err="1">
                <a:solidFill>
                  <a:schemeClr val="bg1"/>
                </a:solidFill>
              </a:rPr>
              <a:t>volutpat</a:t>
            </a:r>
            <a:r>
              <a:rPr lang="en-CA" sz="1100" dirty="0">
                <a:solidFill>
                  <a:schemeClr val="bg1"/>
                </a:solidFill>
              </a:rPr>
              <a:t> ac </a:t>
            </a:r>
            <a:r>
              <a:rPr lang="en-CA" sz="1100" dirty="0" err="1">
                <a:solidFill>
                  <a:schemeClr val="bg1"/>
                </a:solidFill>
              </a:rPr>
              <a:t>neque</a:t>
            </a:r>
            <a:r>
              <a:rPr lang="en-CA" sz="1100" dirty="0">
                <a:solidFill>
                  <a:schemeClr val="bg1"/>
                </a:solidFill>
              </a:rPr>
              <a:t> in, </a:t>
            </a:r>
            <a:r>
              <a:rPr lang="en-CA" sz="1100" dirty="0" err="1">
                <a:solidFill>
                  <a:schemeClr val="bg1"/>
                </a:solidFill>
              </a:rPr>
              <a:t>suscipit</a:t>
            </a:r>
            <a:r>
              <a:rPr lang="en-CA" sz="1100" dirty="0">
                <a:solidFill>
                  <a:schemeClr val="bg1"/>
                </a:solidFill>
              </a:rPr>
              <a:t> </a:t>
            </a:r>
            <a:r>
              <a:rPr lang="en-CA" sz="1100" dirty="0" err="1">
                <a:solidFill>
                  <a:schemeClr val="bg1"/>
                </a:solidFill>
              </a:rPr>
              <a:t>dapibus</a:t>
            </a:r>
            <a:r>
              <a:rPr lang="en-CA" sz="1100" dirty="0">
                <a:solidFill>
                  <a:schemeClr val="bg1"/>
                </a:solidFill>
              </a:rPr>
              <a:t> sem. In </a:t>
            </a:r>
            <a:r>
              <a:rPr lang="en-CA" sz="1100" dirty="0" err="1">
                <a:solidFill>
                  <a:schemeClr val="bg1"/>
                </a:solidFill>
              </a:rPr>
              <a:t>nec</a:t>
            </a:r>
            <a:r>
              <a:rPr lang="en-CA" sz="1100" dirty="0">
                <a:solidFill>
                  <a:schemeClr val="bg1"/>
                </a:solidFill>
              </a:rPr>
              <a:t> magna magna.</a:t>
            </a:r>
            <a:br>
              <a:rPr lang="en-CA" sz="1100" dirty="0">
                <a:solidFill>
                  <a:schemeClr val="bg1"/>
                </a:solidFill>
              </a:rPr>
            </a:br>
            <a:r>
              <a:rPr lang="en-CA" sz="1100" dirty="0" err="1">
                <a:solidFill>
                  <a:schemeClr val="bg1"/>
                </a:solidFill>
              </a:rPr>
              <a:t>Suspendisse</a:t>
            </a:r>
            <a:r>
              <a:rPr lang="en-CA" sz="1100" dirty="0">
                <a:solidFill>
                  <a:schemeClr val="bg1"/>
                </a:solidFill>
              </a:rPr>
              <a:t> a </a:t>
            </a:r>
            <a:r>
              <a:rPr lang="en-CA" sz="1100" dirty="0" err="1">
                <a:solidFill>
                  <a:schemeClr val="bg1"/>
                </a:solidFill>
              </a:rPr>
              <a:t>quam</a:t>
            </a:r>
            <a:r>
              <a:rPr lang="en-CA" sz="1100" dirty="0">
                <a:solidFill>
                  <a:schemeClr val="bg1"/>
                </a:solidFill>
              </a:rPr>
              <a:t> </a:t>
            </a:r>
            <a:r>
              <a:rPr lang="en-CA" sz="1100" dirty="0" err="1">
                <a:solidFill>
                  <a:schemeClr val="bg1"/>
                </a:solidFill>
              </a:rPr>
              <a:t>quis</a:t>
            </a:r>
            <a:r>
              <a:rPr lang="en-CA" sz="1100" dirty="0">
                <a:solidFill>
                  <a:schemeClr val="bg1"/>
                </a:solidFill>
              </a:rPr>
              <a:t> </a:t>
            </a:r>
            <a:r>
              <a:rPr lang="en-CA" sz="1100" dirty="0" err="1">
                <a:solidFill>
                  <a:schemeClr val="bg1"/>
                </a:solidFill>
              </a:rPr>
              <a:t>sapien</a:t>
            </a:r>
            <a:r>
              <a:rPr lang="en-CA" sz="1100" dirty="0">
                <a:solidFill>
                  <a:schemeClr val="bg1"/>
                </a:solidFill>
              </a:rPr>
              <a:t> </a:t>
            </a:r>
            <a:r>
              <a:rPr lang="en-CA" sz="1100" dirty="0" err="1">
                <a:solidFill>
                  <a:schemeClr val="bg1"/>
                </a:solidFill>
              </a:rPr>
              <a:t>efficitur</a:t>
            </a:r>
            <a:r>
              <a:rPr lang="en-CA" sz="1100" dirty="0">
                <a:solidFill>
                  <a:schemeClr val="bg1"/>
                </a:solidFill>
              </a:rPr>
              <a:t> convallis.</a:t>
            </a:r>
          </a:p>
          <a:p>
            <a:pPr marL="457200" lvl="0" indent="-298450" algn="l" rtl="0">
              <a:lnSpc>
                <a:spcPct val="100000"/>
              </a:lnSpc>
              <a:spcBef>
                <a:spcPts val="1000"/>
              </a:spcBef>
              <a:spcAft>
                <a:spcPts val="0"/>
              </a:spcAft>
              <a:buClr>
                <a:srgbClr val="024763"/>
              </a:buClr>
              <a:buSzPts val="1100"/>
              <a:buAutoNum type="arabicPeriod"/>
            </a:pPr>
            <a:endParaRPr lang="en-CA" sz="1100" dirty="0">
              <a:solidFill>
                <a:schemeClr val="bg1"/>
              </a:solidFill>
            </a:endParaRPr>
          </a:p>
          <a:p>
            <a:pPr marL="0" lvl="0" indent="0" algn="l" rtl="0">
              <a:spcBef>
                <a:spcPts val="0"/>
              </a:spcBef>
              <a:spcAft>
                <a:spcPts val="0"/>
              </a:spcAft>
              <a:buClr>
                <a:schemeClr val="dk1"/>
              </a:buClr>
              <a:buSzPts val="1100"/>
              <a:buFont typeface="Arial"/>
              <a:buNone/>
            </a:pPr>
            <a:r>
              <a:rPr lang="en-CA" sz="1100" dirty="0" err="1">
                <a:solidFill>
                  <a:schemeClr val="bg1"/>
                </a:solidFill>
              </a:rPr>
              <a:t>Mauris</a:t>
            </a:r>
            <a:r>
              <a:rPr lang="en-CA" sz="1100" dirty="0">
                <a:solidFill>
                  <a:schemeClr val="bg1"/>
                </a:solidFill>
              </a:rPr>
              <a:t> eros mi, </a:t>
            </a:r>
            <a:r>
              <a:rPr lang="en-CA" sz="1100" dirty="0" err="1">
                <a:solidFill>
                  <a:schemeClr val="bg1"/>
                </a:solidFill>
              </a:rPr>
              <a:t>blandit</a:t>
            </a:r>
            <a:r>
              <a:rPr lang="en-CA" sz="1100" dirty="0">
                <a:solidFill>
                  <a:schemeClr val="bg1"/>
                </a:solidFill>
              </a:rPr>
              <a:t> maximus </a:t>
            </a:r>
            <a:r>
              <a:rPr lang="en-CA" sz="1100" dirty="0" err="1">
                <a:solidFill>
                  <a:schemeClr val="bg1"/>
                </a:solidFill>
              </a:rPr>
              <a:t>iaculis</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placerat</a:t>
            </a:r>
            <a:r>
              <a:rPr lang="en-CA" sz="1100" dirty="0">
                <a:solidFill>
                  <a:schemeClr val="bg1"/>
                </a:solidFill>
              </a:rPr>
              <a:t> </a:t>
            </a:r>
            <a:r>
              <a:rPr lang="en-CA" sz="1100" dirty="0" err="1">
                <a:solidFill>
                  <a:schemeClr val="bg1"/>
                </a:solidFill>
              </a:rPr>
              <a:t>eget</a:t>
            </a:r>
            <a:r>
              <a:rPr lang="en-CA" sz="1100" dirty="0">
                <a:solidFill>
                  <a:schemeClr val="bg1"/>
                </a:solidFill>
              </a:rPr>
              <a:t> </a:t>
            </a:r>
            <a:r>
              <a:rPr lang="en-CA" sz="1100" dirty="0" err="1">
                <a:solidFill>
                  <a:schemeClr val="bg1"/>
                </a:solidFill>
              </a:rPr>
              <a:t>lectus</a:t>
            </a:r>
            <a:r>
              <a:rPr lang="en-CA" sz="1100" dirty="0">
                <a:solidFill>
                  <a:schemeClr val="bg1"/>
                </a:solidFill>
              </a:rPr>
              <a:t>.</a:t>
            </a:r>
            <a:endParaRPr lang="en-CA" dirty="0">
              <a:solidFill>
                <a:schemeClr val="bg1"/>
              </a:solidFill>
            </a:endParaRPr>
          </a:p>
        </p:txBody>
      </p:sp>
      <p:sp>
        <p:nvSpPr>
          <p:cNvPr id="183" name="Google Shape;183;p28"/>
          <p:cNvSpPr txBox="1">
            <a:spLocks noGrp="1"/>
          </p:cNvSpPr>
          <p:nvPr>
            <p:ph type="title"/>
          </p:nvPr>
        </p:nvSpPr>
        <p:spPr>
          <a:xfrm>
            <a:off x="259396" y="360038"/>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2"/>
                </a:solidFill>
              </a:rPr>
              <a:t>Heading 1</a:t>
            </a:r>
            <a:endParaRPr dirty="0">
              <a:solidFill>
                <a:schemeClr val="accent2"/>
              </a:solidFill>
            </a:endParaRPr>
          </a:p>
        </p:txBody>
      </p:sp>
      <p:pic>
        <p:nvPicPr>
          <p:cNvPr id="2" name="Picture 1">
            <a:extLst>
              <a:ext uri="{FF2B5EF4-FFF2-40B4-BE49-F238E27FC236}">
                <a16:creationId xmlns:a16="http://schemas.microsoft.com/office/drawing/2014/main" id="{A7653E60-C0C5-4E53-D72C-41572E6333C9}"/>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1">
          <a:extLst>
            <a:ext uri="{FF2B5EF4-FFF2-40B4-BE49-F238E27FC236}">
              <a16:creationId xmlns:a16="http://schemas.microsoft.com/office/drawing/2014/main" id="{A8E82448-7B15-E39A-A7B2-57397A768228}"/>
            </a:ext>
          </a:extLst>
        </p:cNvPr>
        <p:cNvGrpSpPr/>
        <p:nvPr/>
      </p:nvGrpSpPr>
      <p:grpSpPr>
        <a:xfrm>
          <a:off x="0" y="0"/>
          <a:ext cx="0" cy="0"/>
          <a:chOff x="0" y="0"/>
          <a:chExt cx="0" cy="0"/>
        </a:xfrm>
      </p:grpSpPr>
      <p:sp>
        <p:nvSpPr>
          <p:cNvPr id="182" name="Google Shape;182;p28">
            <a:extLst>
              <a:ext uri="{FF2B5EF4-FFF2-40B4-BE49-F238E27FC236}">
                <a16:creationId xmlns:a16="http://schemas.microsoft.com/office/drawing/2014/main" id="{16656389-96AC-F3F5-CC4B-5EE540C35C23}"/>
              </a:ext>
            </a:extLst>
          </p:cNvPr>
          <p:cNvSpPr txBox="1">
            <a:spLocks noGrp="1"/>
          </p:cNvSpPr>
          <p:nvPr>
            <p:ph type="body" idx="1"/>
          </p:nvPr>
        </p:nvSpPr>
        <p:spPr>
          <a:xfrm>
            <a:off x="259396" y="881966"/>
            <a:ext cx="7695900" cy="324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sz="1100" dirty="0">
                <a:solidFill>
                  <a:schemeClr val="bg1"/>
                </a:solidFill>
              </a:rPr>
              <a:t>Lorem ipsum dolor sit </a:t>
            </a:r>
            <a:r>
              <a:rPr lang="en-CA" sz="1100" dirty="0" err="1">
                <a:solidFill>
                  <a:schemeClr val="bg1"/>
                </a:solidFill>
              </a:rPr>
              <a:t>amet</a:t>
            </a:r>
            <a:r>
              <a:rPr lang="en-CA" sz="1100" dirty="0">
                <a:solidFill>
                  <a:schemeClr val="bg1"/>
                </a:solidFill>
              </a:rPr>
              <a:t>, </a:t>
            </a:r>
            <a:r>
              <a:rPr lang="en-CA" sz="1100" dirty="0" err="1">
                <a:solidFill>
                  <a:schemeClr val="bg1"/>
                </a:solidFill>
              </a:rPr>
              <a:t>consectetur</a:t>
            </a:r>
            <a:r>
              <a:rPr lang="en-CA" sz="1100" dirty="0">
                <a:solidFill>
                  <a:schemeClr val="bg1"/>
                </a:solidFill>
              </a:rPr>
              <a:t> </a:t>
            </a:r>
            <a:r>
              <a:rPr lang="en-CA" sz="1100" dirty="0" err="1">
                <a:solidFill>
                  <a:schemeClr val="bg1"/>
                </a:solidFill>
              </a:rPr>
              <a:t>adipiscing</a:t>
            </a:r>
            <a:r>
              <a:rPr lang="en-CA" sz="1100" dirty="0">
                <a:solidFill>
                  <a:schemeClr val="bg1"/>
                </a:solidFill>
              </a:rPr>
              <a:t> </a:t>
            </a:r>
            <a:r>
              <a:rPr lang="en-CA" sz="1100" dirty="0" err="1">
                <a:solidFill>
                  <a:schemeClr val="bg1"/>
                </a:solidFill>
              </a:rPr>
              <a:t>elit</a:t>
            </a:r>
            <a:r>
              <a:rPr lang="en-CA" sz="1100" dirty="0">
                <a:solidFill>
                  <a:schemeClr val="bg1"/>
                </a:solidFill>
              </a:rPr>
              <a:t>. </a:t>
            </a:r>
            <a:r>
              <a:rPr lang="en-CA" sz="1100" dirty="0" err="1">
                <a:solidFill>
                  <a:schemeClr val="bg1"/>
                </a:solidFill>
              </a:rPr>
              <a:t>Mauris</a:t>
            </a:r>
            <a:r>
              <a:rPr lang="en-CA" sz="1100" dirty="0">
                <a:solidFill>
                  <a:schemeClr val="bg1"/>
                </a:solidFill>
              </a:rPr>
              <a:t> eros mi, </a:t>
            </a:r>
            <a:r>
              <a:rPr lang="en-CA" sz="1100" dirty="0" err="1">
                <a:solidFill>
                  <a:schemeClr val="bg1"/>
                </a:solidFill>
              </a:rPr>
              <a:t>blandit</a:t>
            </a:r>
            <a:r>
              <a:rPr lang="en-CA" sz="1100" dirty="0">
                <a:solidFill>
                  <a:schemeClr val="bg1"/>
                </a:solidFill>
              </a:rPr>
              <a:t> maximus </a:t>
            </a:r>
            <a:r>
              <a:rPr lang="en-CA" sz="1100" dirty="0" err="1">
                <a:solidFill>
                  <a:schemeClr val="bg1"/>
                </a:solidFill>
              </a:rPr>
              <a:t>iaculis</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placerat</a:t>
            </a:r>
            <a:r>
              <a:rPr lang="en-CA" sz="1100" dirty="0">
                <a:solidFill>
                  <a:schemeClr val="bg1"/>
                </a:solidFill>
              </a:rPr>
              <a:t> </a:t>
            </a:r>
            <a:r>
              <a:rPr lang="en-CA" sz="1100" dirty="0" err="1">
                <a:solidFill>
                  <a:schemeClr val="bg1"/>
                </a:solidFill>
              </a:rPr>
              <a:t>eget</a:t>
            </a:r>
            <a:r>
              <a:rPr lang="en-CA" sz="1100" dirty="0">
                <a:solidFill>
                  <a:schemeClr val="bg1"/>
                </a:solidFill>
              </a:rPr>
              <a:t> </a:t>
            </a:r>
            <a:r>
              <a:rPr lang="en-CA" sz="1100" dirty="0" err="1">
                <a:solidFill>
                  <a:schemeClr val="bg1"/>
                </a:solidFill>
              </a:rPr>
              <a:t>lectus</a:t>
            </a:r>
            <a:r>
              <a:rPr lang="en-CA" sz="1100" dirty="0">
                <a:solidFill>
                  <a:schemeClr val="bg1"/>
                </a:solidFill>
              </a:rPr>
              <a:t>:</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Maecenas non </a:t>
            </a:r>
            <a:r>
              <a:rPr lang="en-CA" sz="1100" dirty="0" err="1">
                <a:solidFill>
                  <a:schemeClr val="bg1"/>
                </a:solidFill>
              </a:rPr>
              <a:t>metus</a:t>
            </a:r>
            <a:r>
              <a:rPr lang="en-CA" sz="1100" dirty="0">
                <a:solidFill>
                  <a:schemeClr val="bg1"/>
                </a:solidFill>
              </a:rPr>
              <a:t> </a:t>
            </a:r>
            <a:r>
              <a:rPr lang="en-CA" sz="1100" dirty="0" err="1">
                <a:solidFill>
                  <a:schemeClr val="bg1"/>
                </a:solidFill>
              </a:rPr>
              <a:t>neque</a:t>
            </a:r>
            <a:r>
              <a:rPr lang="en-CA" sz="1100" dirty="0">
                <a:solidFill>
                  <a:schemeClr val="bg1"/>
                </a:solidFill>
              </a:rPr>
              <a:t>. </a:t>
            </a:r>
            <a:r>
              <a:rPr lang="en-CA" sz="1100" dirty="0" err="1">
                <a:solidFill>
                  <a:schemeClr val="bg1"/>
                </a:solidFill>
              </a:rPr>
              <a:t>Quisque</a:t>
            </a:r>
            <a:r>
              <a:rPr lang="en-CA" sz="1100" dirty="0">
                <a:solidFill>
                  <a:schemeClr val="bg1"/>
                </a:solidFill>
              </a:rPr>
              <a:t> </a:t>
            </a:r>
            <a:r>
              <a:rPr lang="en-CA" sz="1100" dirty="0" err="1">
                <a:solidFill>
                  <a:schemeClr val="bg1"/>
                </a:solidFill>
              </a:rPr>
              <a:t>fringilla</a:t>
            </a:r>
            <a:r>
              <a:rPr lang="en-CA" sz="1100" dirty="0">
                <a:solidFill>
                  <a:schemeClr val="bg1"/>
                </a:solidFill>
              </a:rPr>
              <a:t> ipsum id nisi </a:t>
            </a:r>
            <a:r>
              <a:rPr lang="en-CA" sz="1100" dirty="0" err="1">
                <a:solidFill>
                  <a:schemeClr val="bg1"/>
                </a:solidFill>
              </a:rPr>
              <a:t>bibendum</a:t>
            </a:r>
            <a:r>
              <a:rPr lang="en-CA" sz="1100" dirty="0">
                <a:solidFill>
                  <a:schemeClr val="bg1"/>
                </a:solidFill>
              </a:rPr>
              <a:t> </a:t>
            </a:r>
            <a:r>
              <a:rPr lang="en-CA" sz="1100" dirty="0" err="1">
                <a:solidFill>
                  <a:schemeClr val="bg1"/>
                </a:solidFill>
              </a:rPr>
              <a:t>fringilla</a:t>
            </a:r>
            <a:r>
              <a:rPr lang="en-CA" sz="1100" dirty="0">
                <a:solidFill>
                  <a:schemeClr val="bg1"/>
                </a:solidFill>
              </a:rPr>
              <a:t>.</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Ut fermentum et </a:t>
            </a:r>
            <a:r>
              <a:rPr lang="en-CA" sz="1100" dirty="0" err="1">
                <a:solidFill>
                  <a:schemeClr val="bg1"/>
                </a:solidFill>
              </a:rPr>
              <a:t>mauris</a:t>
            </a:r>
            <a:r>
              <a:rPr lang="en-CA" sz="1100" dirty="0">
                <a:solidFill>
                  <a:schemeClr val="bg1"/>
                </a:solidFill>
              </a:rPr>
              <a:t> pulvinar </a:t>
            </a:r>
            <a:r>
              <a:rPr lang="en-CA" sz="1100" dirty="0" err="1">
                <a:solidFill>
                  <a:schemeClr val="bg1"/>
                </a:solidFill>
              </a:rPr>
              <a:t>eleifend</a:t>
            </a:r>
            <a:r>
              <a:rPr lang="en-CA" sz="1100" dirty="0">
                <a:solidFill>
                  <a:schemeClr val="bg1"/>
                </a:solidFill>
              </a:rPr>
              <a:t>. Ut pulvinar, </a:t>
            </a:r>
            <a:r>
              <a:rPr lang="en-CA" sz="1100" dirty="0" err="1">
                <a:solidFill>
                  <a:schemeClr val="bg1"/>
                </a:solidFill>
              </a:rPr>
              <a:t>arcu</a:t>
            </a:r>
            <a:r>
              <a:rPr lang="en-CA" sz="1100" dirty="0">
                <a:solidFill>
                  <a:schemeClr val="bg1"/>
                </a:solidFill>
              </a:rPr>
              <a:t> id </a:t>
            </a:r>
            <a:r>
              <a:rPr lang="en-CA" sz="1100" dirty="0" err="1">
                <a:solidFill>
                  <a:schemeClr val="bg1"/>
                </a:solidFill>
              </a:rPr>
              <a:t>rhoncus</a:t>
            </a:r>
            <a:r>
              <a:rPr lang="en-CA" sz="1100" dirty="0">
                <a:solidFill>
                  <a:schemeClr val="bg1"/>
                </a:solidFill>
              </a:rPr>
              <a:t> </a:t>
            </a:r>
            <a:r>
              <a:rPr lang="en-CA" sz="1100" dirty="0" err="1">
                <a:solidFill>
                  <a:schemeClr val="bg1"/>
                </a:solidFill>
              </a:rPr>
              <a:t>finibus</a:t>
            </a:r>
            <a:r>
              <a:rPr lang="en-CA" sz="1100" dirty="0">
                <a:solidFill>
                  <a:schemeClr val="bg1"/>
                </a:solidFill>
              </a:rPr>
              <a:t>, ex </a:t>
            </a:r>
            <a:r>
              <a:rPr lang="en-CA" sz="1100" dirty="0" err="1">
                <a:solidFill>
                  <a:schemeClr val="bg1"/>
                </a:solidFill>
              </a:rPr>
              <a:t>neque</a:t>
            </a:r>
            <a:r>
              <a:rPr lang="en-CA" sz="1100" dirty="0">
                <a:solidFill>
                  <a:schemeClr val="bg1"/>
                </a:solidFill>
              </a:rPr>
              <a:t> fermentum </a:t>
            </a:r>
            <a:r>
              <a:rPr lang="en-CA" sz="1100" dirty="0" err="1">
                <a:solidFill>
                  <a:schemeClr val="bg1"/>
                </a:solidFill>
              </a:rPr>
              <a:t>urna</a:t>
            </a:r>
            <a:r>
              <a:rPr lang="en-CA" sz="1100" dirty="0">
                <a:solidFill>
                  <a:schemeClr val="bg1"/>
                </a:solidFill>
              </a:rPr>
              <a:t>, ac </a:t>
            </a:r>
            <a:r>
              <a:rPr lang="en-CA" sz="1100" dirty="0" err="1">
                <a:solidFill>
                  <a:schemeClr val="bg1"/>
                </a:solidFill>
              </a:rPr>
              <a:t>varius</a:t>
            </a:r>
            <a:r>
              <a:rPr lang="en-CA" sz="1100" dirty="0">
                <a:solidFill>
                  <a:schemeClr val="bg1"/>
                </a:solidFill>
              </a:rPr>
              <a:t> ipsum mi </a:t>
            </a:r>
            <a:r>
              <a:rPr lang="en-CA" sz="1100" dirty="0" err="1">
                <a:solidFill>
                  <a:schemeClr val="bg1"/>
                </a:solidFill>
              </a:rPr>
              <a:t>iaculis</a:t>
            </a:r>
            <a:r>
              <a:rPr lang="en-CA" sz="1100" dirty="0">
                <a:solidFill>
                  <a:schemeClr val="bg1"/>
                </a:solidFill>
              </a:rPr>
              <a:t> </a:t>
            </a:r>
            <a:r>
              <a:rPr lang="en-CA" sz="1100" dirty="0" err="1">
                <a:solidFill>
                  <a:schemeClr val="bg1"/>
                </a:solidFill>
              </a:rPr>
              <a:t>massa</a:t>
            </a:r>
            <a:r>
              <a:rPr lang="en-CA" sz="1100" dirty="0">
                <a:solidFill>
                  <a:schemeClr val="bg1"/>
                </a:solidFill>
              </a:rPr>
              <a:t>. </a:t>
            </a:r>
            <a:r>
              <a:rPr lang="en-CA" sz="1100" dirty="0" err="1">
                <a:solidFill>
                  <a:schemeClr val="bg1"/>
                </a:solidFill>
              </a:rPr>
              <a:t>Fusce</a:t>
            </a:r>
            <a:r>
              <a:rPr lang="en-CA" sz="1100" dirty="0">
                <a:solidFill>
                  <a:schemeClr val="bg1"/>
                </a:solidFill>
              </a:rPr>
              <a:t> ac </a:t>
            </a:r>
            <a:r>
              <a:rPr lang="en-CA" sz="1100" dirty="0" err="1">
                <a:solidFill>
                  <a:schemeClr val="bg1"/>
                </a:solidFill>
              </a:rPr>
              <a:t>odio</a:t>
            </a:r>
            <a:r>
              <a:rPr lang="en-CA" sz="1100" dirty="0">
                <a:solidFill>
                  <a:schemeClr val="bg1"/>
                </a:solidFill>
              </a:rPr>
              <a:t> </a:t>
            </a:r>
            <a:r>
              <a:rPr lang="en-CA" sz="1100" dirty="0" err="1">
                <a:solidFill>
                  <a:schemeClr val="bg1"/>
                </a:solidFill>
              </a:rPr>
              <a:t>arcu</a:t>
            </a:r>
            <a:r>
              <a:rPr lang="en-CA" sz="1100" dirty="0">
                <a:solidFill>
                  <a:schemeClr val="bg1"/>
                </a:solidFill>
              </a:rPr>
              <a:t>. </a:t>
            </a:r>
            <a:r>
              <a:rPr lang="en-CA" sz="1100" dirty="0" err="1">
                <a:solidFill>
                  <a:schemeClr val="bg1"/>
                </a:solidFill>
              </a:rPr>
              <a:t>Quisque</a:t>
            </a:r>
            <a:r>
              <a:rPr lang="en-CA" sz="1100" dirty="0">
                <a:solidFill>
                  <a:schemeClr val="bg1"/>
                </a:solidFill>
              </a:rPr>
              <a:t> lorem </a:t>
            </a:r>
            <a:r>
              <a:rPr lang="en-CA" sz="1100" dirty="0" err="1">
                <a:solidFill>
                  <a:schemeClr val="bg1"/>
                </a:solidFill>
              </a:rPr>
              <a:t>nibh</a:t>
            </a:r>
            <a:r>
              <a:rPr lang="en-CA" sz="1100" dirty="0">
                <a:solidFill>
                  <a:schemeClr val="bg1"/>
                </a:solidFill>
              </a:rPr>
              <a:t>, maximus sed.</a:t>
            </a:r>
          </a:p>
          <a:p>
            <a:pPr lvl="1" indent="-298450">
              <a:lnSpc>
                <a:spcPct val="100000"/>
              </a:lnSpc>
              <a:spcBef>
                <a:spcPts val="1000"/>
              </a:spcBef>
              <a:buSzPts val="1100"/>
            </a:pPr>
            <a:r>
              <a:rPr lang="en-CA" sz="1100" dirty="0" err="1">
                <a:solidFill>
                  <a:schemeClr val="bg1"/>
                </a:solidFill>
              </a:rPr>
              <a:t>placerat</a:t>
            </a:r>
            <a:r>
              <a:rPr lang="en-CA" sz="1100" dirty="0">
                <a:solidFill>
                  <a:schemeClr val="bg1"/>
                </a:solidFill>
              </a:rPr>
              <a:t> ac, </a:t>
            </a:r>
            <a:r>
              <a:rPr lang="en-CA" sz="1100" dirty="0" err="1">
                <a:solidFill>
                  <a:schemeClr val="bg1"/>
                </a:solidFill>
              </a:rPr>
              <a:t>dapibus</a:t>
            </a:r>
            <a:r>
              <a:rPr lang="en-CA" sz="1100" dirty="0">
                <a:solidFill>
                  <a:schemeClr val="bg1"/>
                </a:solidFill>
              </a:rPr>
              <a:t> ac ex.</a:t>
            </a:r>
          </a:p>
          <a:p>
            <a:pPr lvl="1" indent="-298450">
              <a:lnSpc>
                <a:spcPct val="100000"/>
              </a:lnSpc>
              <a:spcBef>
                <a:spcPts val="1000"/>
              </a:spcBef>
              <a:buSzPts val="1100"/>
            </a:pPr>
            <a:r>
              <a:rPr lang="en-CA" sz="1100" dirty="0">
                <a:solidFill>
                  <a:schemeClr val="bg1"/>
                </a:solidFill>
              </a:rPr>
              <a:t>Nunc </a:t>
            </a:r>
            <a:r>
              <a:rPr lang="en-CA" sz="1100" dirty="0" err="1">
                <a:solidFill>
                  <a:schemeClr val="bg1"/>
                </a:solidFill>
              </a:rPr>
              <a:t>euismod</a:t>
            </a:r>
            <a:r>
              <a:rPr lang="en-CA" sz="1100" dirty="0">
                <a:solidFill>
                  <a:schemeClr val="bg1"/>
                </a:solidFill>
              </a:rPr>
              <a:t> diam </a:t>
            </a:r>
            <a:r>
              <a:rPr lang="en-CA" sz="1100" dirty="0" err="1">
                <a:solidFill>
                  <a:schemeClr val="bg1"/>
                </a:solidFill>
              </a:rPr>
              <a:t>nec</a:t>
            </a:r>
            <a:r>
              <a:rPr lang="en-CA" sz="1100" dirty="0">
                <a:solidFill>
                  <a:schemeClr val="bg1"/>
                </a:solidFill>
              </a:rPr>
              <a:t> </a:t>
            </a:r>
            <a:r>
              <a:rPr lang="en-CA" sz="1100" dirty="0" err="1">
                <a:solidFill>
                  <a:schemeClr val="bg1"/>
                </a:solidFill>
              </a:rPr>
              <a:t>metus</a:t>
            </a:r>
            <a:r>
              <a:rPr lang="en-CA" sz="1100" dirty="0">
                <a:solidFill>
                  <a:schemeClr val="bg1"/>
                </a:solidFill>
              </a:rPr>
              <a:t> </a:t>
            </a:r>
            <a:r>
              <a:rPr lang="en-CA" sz="1100" dirty="0" err="1">
                <a:solidFill>
                  <a:schemeClr val="bg1"/>
                </a:solidFill>
              </a:rPr>
              <a:t>laoreet</a:t>
            </a:r>
            <a:r>
              <a:rPr lang="en-CA" sz="1100" dirty="0">
                <a:solidFill>
                  <a:schemeClr val="bg1"/>
                </a:solidFill>
              </a:rPr>
              <a:t> </a:t>
            </a:r>
            <a:r>
              <a:rPr lang="en-CA" sz="1100" dirty="0" err="1">
                <a:solidFill>
                  <a:schemeClr val="bg1"/>
                </a:solidFill>
              </a:rPr>
              <a:t>fringilla</a:t>
            </a:r>
            <a:r>
              <a:rPr lang="en-CA" sz="1100" dirty="0">
                <a:solidFill>
                  <a:schemeClr val="bg1"/>
                </a:solidFill>
              </a:rPr>
              <a:t>.</a:t>
            </a:r>
          </a:p>
          <a:p>
            <a:pPr lvl="1" indent="-298450">
              <a:lnSpc>
                <a:spcPct val="100000"/>
              </a:lnSpc>
              <a:spcBef>
                <a:spcPts val="1000"/>
              </a:spcBef>
              <a:buSzPts val="1100"/>
            </a:pPr>
            <a:r>
              <a:rPr lang="en-CA" sz="1100" dirty="0">
                <a:solidFill>
                  <a:schemeClr val="bg1"/>
                </a:solidFill>
              </a:rPr>
              <a:t>Aenean tempus </a:t>
            </a:r>
            <a:r>
              <a:rPr lang="en-CA" sz="1100" dirty="0" err="1">
                <a:solidFill>
                  <a:schemeClr val="bg1"/>
                </a:solidFill>
              </a:rPr>
              <a:t>arcu</a:t>
            </a:r>
            <a:r>
              <a:rPr lang="en-CA" sz="1100" dirty="0">
                <a:solidFill>
                  <a:schemeClr val="bg1"/>
                </a:solidFill>
              </a:rPr>
              <a:t> ac </a:t>
            </a:r>
            <a:r>
              <a:rPr lang="en-CA" sz="1100" dirty="0" err="1">
                <a:solidFill>
                  <a:schemeClr val="bg1"/>
                </a:solidFill>
              </a:rPr>
              <a:t>purus</a:t>
            </a:r>
            <a:r>
              <a:rPr lang="en-CA" sz="1100" dirty="0">
                <a:solidFill>
                  <a:schemeClr val="bg1"/>
                </a:solidFill>
              </a:rPr>
              <a:t> </a:t>
            </a:r>
            <a:r>
              <a:rPr lang="en-CA" sz="1100" dirty="0" err="1">
                <a:solidFill>
                  <a:schemeClr val="bg1"/>
                </a:solidFill>
              </a:rPr>
              <a:t>aliquam</a:t>
            </a:r>
            <a:r>
              <a:rPr lang="en-CA" sz="1100" dirty="0">
                <a:solidFill>
                  <a:schemeClr val="bg1"/>
                </a:solidFill>
              </a:rPr>
              <a:t> auctor.</a:t>
            </a: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Nunc gravida </a:t>
            </a:r>
            <a:r>
              <a:rPr lang="en-CA" sz="1100" dirty="0" err="1">
                <a:solidFill>
                  <a:schemeClr val="bg1"/>
                </a:solidFill>
              </a:rPr>
              <a:t>odio</a:t>
            </a:r>
            <a:r>
              <a:rPr lang="en-CA" sz="1100" dirty="0">
                <a:solidFill>
                  <a:schemeClr val="bg1"/>
                </a:solidFill>
              </a:rPr>
              <a:t> </a:t>
            </a:r>
            <a:r>
              <a:rPr lang="en-CA" sz="1100" dirty="0" err="1">
                <a:solidFill>
                  <a:schemeClr val="bg1"/>
                </a:solidFill>
              </a:rPr>
              <a:t>nulla</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tristique</a:t>
            </a:r>
            <a:r>
              <a:rPr lang="en-CA" sz="1100" dirty="0">
                <a:solidFill>
                  <a:schemeClr val="bg1"/>
                </a:solidFill>
              </a:rPr>
              <a:t> </a:t>
            </a:r>
            <a:r>
              <a:rPr lang="en-CA" sz="1100" dirty="0" err="1">
                <a:solidFill>
                  <a:schemeClr val="bg1"/>
                </a:solidFill>
              </a:rPr>
              <a:t>urna</a:t>
            </a:r>
            <a:r>
              <a:rPr lang="en-CA" sz="1100" dirty="0">
                <a:solidFill>
                  <a:schemeClr val="bg1"/>
                </a:solidFill>
              </a:rPr>
              <a:t> </a:t>
            </a:r>
            <a:r>
              <a:rPr lang="en-CA" sz="1100" dirty="0" err="1">
                <a:solidFill>
                  <a:schemeClr val="bg1"/>
                </a:solidFill>
              </a:rPr>
              <a:t>luctus</a:t>
            </a:r>
            <a:r>
              <a:rPr lang="en-CA" sz="1100" dirty="0">
                <a:solidFill>
                  <a:schemeClr val="bg1"/>
                </a:solidFill>
              </a:rPr>
              <a:t> sit </a:t>
            </a:r>
            <a:r>
              <a:rPr lang="en-CA" sz="1100" dirty="0" err="1">
                <a:solidFill>
                  <a:schemeClr val="bg1"/>
                </a:solidFill>
              </a:rPr>
              <a:t>amet</a:t>
            </a:r>
            <a:r>
              <a:rPr lang="en-CA" sz="1100" dirty="0">
                <a:solidFill>
                  <a:schemeClr val="bg1"/>
                </a:solidFill>
              </a:rPr>
              <a:t>. Maecenas </a:t>
            </a:r>
            <a:r>
              <a:rPr lang="en-CA" sz="1100" dirty="0" err="1">
                <a:solidFill>
                  <a:schemeClr val="bg1"/>
                </a:solidFill>
              </a:rPr>
              <a:t>faucibus</a:t>
            </a:r>
            <a:r>
              <a:rPr lang="en-CA" sz="1100" dirty="0">
                <a:solidFill>
                  <a:schemeClr val="bg1"/>
                </a:solidFill>
              </a:rPr>
              <a:t> ex vel</a:t>
            </a:r>
            <a:br>
              <a:rPr lang="en-CA" sz="1100" dirty="0">
                <a:solidFill>
                  <a:schemeClr val="bg1"/>
                </a:solidFill>
              </a:rPr>
            </a:br>
            <a:r>
              <a:rPr lang="en-CA" sz="1100" dirty="0">
                <a:solidFill>
                  <a:schemeClr val="bg1"/>
                </a:solidFill>
              </a:rPr>
              <a:t>maximus </a:t>
            </a:r>
            <a:r>
              <a:rPr lang="en-CA" sz="1100" dirty="0" err="1">
                <a:solidFill>
                  <a:schemeClr val="bg1"/>
                </a:solidFill>
              </a:rPr>
              <a:t>condimentum</a:t>
            </a:r>
            <a:r>
              <a:rPr lang="en-CA" sz="1100" dirty="0">
                <a:solidFill>
                  <a:schemeClr val="bg1"/>
                </a:solidFill>
              </a:rPr>
              <a:t>. Morbi </a:t>
            </a:r>
            <a:r>
              <a:rPr lang="en-CA" sz="1100" dirty="0" err="1">
                <a:solidFill>
                  <a:schemeClr val="bg1"/>
                </a:solidFill>
              </a:rPr>
              <a:t>accumsan</a:t>
            </a:r>
            <a:r>
              <a:rPr lang="en-CA" sz="1100" dirty="0">
                <a:solidFill>
                  <a:schemeClr val="bg1"/>
                </a:solidFill>
              </a:rPr>
              <a:t> </a:t>
            </a:r>
            <a:r>
              <a:rPr lang="en-CA" sz="1100" dirty="0" err="1">
                <a:solidFill>
                  <a:schemeClr val="bg1"/>
                </a:solidFill>
              </a:rPr>
              <a:t>efficitur</a:t>
            </a:r>
            <a:r>
              <a:rPr lang="en-CA" sz="1100" dirty="0">
                <a:solidFill>
                  <a:schemeClr val="bg1"/>
                </a:solidFill>
              </a:rPr>
              <a:t> </a:t>
            </a:r>
            <a:r>
              <a:rPr lang="en-CA" sz="1100" dirty="0" err="1">
                <a:solidFill>
                  <a:schemeClr val="bg1"/>
                </a:solidFill>
              </a:rPr>
              <a:t>tempor</a:t>
            </a:r>
            <a:r>
              <a:rPr lang="en-CA" sz="1100" dirty="0">
                <a:solidFill>
                  <a:schemeClr val="bg1"/>
                </a:solidFill>
              </a:rPr>
              <a:t>. </a:t>
            </a:r>
            <a:r>
              <a:rPr lang="en-CA" sz="1100" dirty="0" err="1">
                <a:solidFill>
                  <a:schemeClr val="bg1"/>
                </a:solidFill>
              </a:rPr>
              <a:t>Fusce</a:t>
            </a:r>
            <a:r>
              <a:rPr lang="en-CA" sz="1100" dirty="0">
                <a:solidFill>
                  <a:schemeClr val="bg1"/>
                </a:solidFill>
              </a:rPr>
              <a:t> </a:t>
            </a:r>
            <a:r>
              <a:rPr lang="en-CA" sz="1100" dirty="0" err="1">
                <a:solidFill>
                  <a:schemeClr val="bg1"/>
                </a:solidFill>
              </a:rPr>
              <a:t>varius</a:t>
            </a:r>
            <a:r>
              <a:rPr lang="en-CA" sz="1100" dirty="0">
                <a:solidFill>
                  <a:schemeClr val="bg1"/>
                </a:solidFill>
              </a:rPr>
              <a:t> </a:t>
            </a:r>
            <a:r>
              <a:rPr lang="en-CA" sz="1100" dirty="0" err="1">
                <a:solidFill>
                  <a:schemeClr val="bg1"/>
                </a:solidFill>
              </a:rPr>
              <a:t>nunc</a:t>
            </a:r>
            <a:r>
              <a:rPr lang="en-CA" sz="1100" dirty="0">
                <a:solidFill>
                  <a:schemeClr val="bg1"/>
                </a:solidFill>
              </a:rPr>
              <a:t> </a:t>
            </a:r>
            <a:r>
              <a:rPr lang="en-CA" sz="1100" dirty="0" err="1">
                <a:solidFill>
                  <a:schemeClr val="bg1"/>
                </a:solidFill>
              </a:rPr>
              <a:t>turpis</a:t>
            </a:r>
            <a:r>
              <a:rPr lang="en-CA" sz="1100" dirty="0">
                <a:solidFill>
                  <a:schemeClr val="bg1"/>
                </a:solidFill>
              </a:rPr>
              <a:t>,</a:t>
            </a:r>
            <a:br>
              <a:rPr lang="en-CA" sz="1100" dirty="0">
                <a:solidFill>
                  <a:schemeClr val="bg1"/>
                </a:solidFill>
              </a:rPr>
            </a:br>
            <a:r>
              <a:rPr lang="en-CA" sz="1100" dirty="0">
                <a:solidFill>
                  <a:schemeClr val="bg1"/>
                </a:solidFill>
              </a:rPr>
              <a:t>non </a:t>
            </a:r>
            <a:r>
              <a:rPr lang="en-CA" sz="1100" dirty="0" err="1">
                <a:solidFill>
                  <a:schemeClr val="bg1"/>
                </a:solidFill>
              </a:rPr>
              <a:t>posuere</a:t>
            </a:r>
            <a:r>
              <a:rPr lang="en-CA" sz="1100" dirty="0">
                <a:solidFill>
                  <a:schemeClr val="bg1"/>
                </a:solidFill>
              </a:rPr>
              <a:t> nisi </a:t>
            </a:r>
            <a:r>
              <a:rPr lang="en-CA" sz="1100" dirty="0" err="1">
                <a:solidFill>
                  <a:schemeClr val="bg1"/>
                </a:solidFill>
              </a:rPr>
              <a:t>laoreet</a:t>
            </a:r>
            <a:r>
              <a:rPr lang="en-CA" sz="1100" dirty="0">
                <a:solidFill>
                  <a:schemeClr val="bg1"/>
                </a:solidFill>
              </a:rPr>
              <a:t> </a:t>
            </a:r>
            <a:r>
              <a:rPr lang="en-CA" sz="1100" dirty="0" err="1">
                <a:solidFill>
                  <a:schemeClr val="bg1"/>
                </a:solidFill>
              </a:rPr>
              <a:t>ut.</a:t>
            </a:r>
            <a:endParaRPr lang="en-CA" sz="1100" dirty="0">
              <a:solidFill>
                <a:schemeClr val="bg1"/>
              </a:solidFill>
            </a:endParaRPr>
          </a:p>
          <a:p>
            <a:pPr marL="457200" lvl="0" indent="-298450" algn="l" rtl="0">
              <a:lnSpc>
                <a:spcPct val="100000"/>
              </a:lnSpc>
              <a:spcBef>
                <a:spcPts val="1000"/>
              </a:spcBef>
              <a:spcAft>
                <a:spcPts val="0"/>
              </a:spcAft>
              <a:buClr>
                <a:srgbClr val="024763"/>
              </a:buClr>
              <a:buSzPts val="1100"/>
              <a:buAutoNum type="arabicPeriod"/>
            </a:pPr>
            <a:r>
              <a:rPr lang="en-CA" sz="1100" dirty="0">
                <a:solidFill>
                  <a:schemeClr val="bg1"/>
                </a:solidFill>
              </a:rPr>
              <a:t>Donec </a:t>
            </a:r>
            <a:r>
              <a:rPr lang="en-CA" sz="1100" dirty="0" err="1">
                <a:solidFill>
                  <a:schemeClr val="bg1"/>
                </a:solidFill>
              </a:rPr>
              <a:t>felis</a:t>
            </a:r>
            <a:r>
              <a:rPr lang="en-CA" sz="1100" dirty="0">
                <a:solidFill>
                  <a:schemeClr val="bg1"/>
                </a:solidFill>
              </a:rPr>
              <a:t> </a:t>
            </a:r>
            <a:r>
              <a:rPr lang="en-CA" sz="1100" dirty="0" err="1">
                <a:solidFill>
                  <a:schemeClr val="bg1"/>
                </a:solidFill>
              </a:rPr>
              <a:t>risus</a:t>
            </a:r>
            <a:r>
              <a:rPr lang="en-CA" sz="1100" dirty="0">
                <a:solidFill>
                  <a:schemeClr val="bg1"/>
                </a:solidFill>
              </a:rPr>
              <a:t>, </a:t>
            </a:r>
            <a:r>
              <a:rPr lang="en-CA" sz="1100" dirty="0" err="1">
                <a:solidFill>
                  <a:schemeClr val="bg1"/>
                </a:solidFill>
              </a:rPr>
              <a:t>volutpat</a:t>
            </a:r>
            <a:r>
              <a:rPr lang="en-CA" sz="1100" dirty="0">
                <a:solidFill>
                  <a:schemeClr val="bg1"/>
                </a:solidFill>
              </a:rPr>
              <a:t> ac </a:t>
            </a:r>
            <a:r>
              <a:rPr lang="en-CA" sz="1100" dirty="0" err="1">
                <a:solidFill>
                  <a:schemeClr val="bg1"/>
                </a:solidFill>
              </a:rPr>
              <a:t>neque</a:t>
            </a:r>
            <a:r>
              <a:rPr lang="en-CA" sz="1100" dirty="0">
                <a:solidFill>
                  <a:schemeClr val="bg1"/>
                </a:solidFill>
              </a:rPr>
              <a:t> in, </a:t>
            </a:r>
            <a:r>
              <a:rPr lang="en-CA" sz="1100" dirty="0" err="1">
                <a:solidFill>
                  <a:schemeClr val="bg1"/>
                </a:solidFill>
              </a:rPr>
              <a:t>suscipit</a:t>
            </a:r>
            <a:r>
              <a:rPr lang="en-CA" sz="1100" dirty="0">
                <a:solidFill>
                  <a:schemeClr val="bg1"/>
                </a:solidFill>
              </a:rPr>
              <a:t> </a:t>
            </a:r>
            <a:r>
              <a:rPr lang="en-CA" sz="1100" dirty="0" err="1">
                <a:solidFill>
                  <a:schemeClr val="bg1"/>
                </a:solidFill>
              </a:rPr>
              <a:t>dapibus</a:t>
            </a:r>
            <a:r>
              <a:rPr lang="en-CA" sz="1100" dirty="0">
                <a:solidFill>
                  <a:schemeClr val="bg1"/>
                </a:solidFill>
              </a:rPr>
              <a:t> sem. In </a:t>
            </a:r>
            <a:r>
              <a:rPr lang="en-CA" sz="1100" dirty="0" err="1">
                <a:solidFill>
                  <a:schemeClr val="bg1"/>
                </a:solidFill>
              </a:rPr>
              <a:t>nec</a:t>
            </a:r>
            <a:r>
              <a:rPr lang="en-CA" sz="1100" dirty="0">
                <a:solidFill>
                  <a:schemeClr val="bg1"/>
                </a:solidFill>
              </a:rPr>
              <a:t> magna magna.</a:t>
            </a:r>
            <a:br>
              <a:rPr lang="en-CA" sz="1100" dirty="0">
                <a:solidFill>
                  <a:schemeClr val="bg1"/>
                </a:solidFill>
              </a:rPr>
            </a:br>
            <a:r>
              <a:rPr lang="en-CA" sz="1100" dirty="0" err="1">
                <a:solidFill>
                  <a:schemeClr val="bg1"/>
                </a:solidFill>
              </a:rPr>
              <a:t>Suspendisse</a:t>
            </a:r>
            <a:r>
              <a:rPr lang="en-CA" sz="1100" dirty="0">
                <a:solidFill>
                  <a:schemeClr val="bg1"/>
                </a:solidFill>
              </a:rPr>
              <a:t> a </a:t>
            </a:r>
            <a:r>
              <a:rPr lang="en-CA" sz="1100" dirty="0" err="1">
                <a:solidFill>
                  <a:schemeClr val="bg1"/>
                </a:solidFill>
              </a:rPr>
              <a:t>quam</a:t>
            </a:r>
            <a:r>
              <a:rPr lang="en-CA" sz="1100" dirty="0">
                <a:solidFill>
                  <a:schemeClr val="bg1"/>
                </a:solidFill>
              </a:rPr>
              <a:t> </a:t>
            </a:r>
            <a:r>
              <a:rPr lang="en-CA" sz="1100" dirty="0" err="1">
                <a:solidFill>
                  <a:schemeClr val="bg1"/>
                </a:solidFill>
              </a:rPr>
              <a:t>quis</a:t>
            </a:r>
            <a:r>
              <a:rPr lang="en-CA" sz="1100" dirty="0">
                <a:solidFill>
                  <a:schemeClr val="bg1"/>
                </a:solidFill>
              </a:rPr>
              <a:t> </a:t>
            </a:r>
            <a:r>
              <a:rPr lang="en-CA" sz="1100" dirty="0" err="1">
                <a:solidFill>
                  <a:schemeClr val="bg1"/>
                </a:solidFill>
              </a:rPr>
              <a:t>sapien</a:t>
            </a:r>
            <a:r>
              <a:rPr lang="en-CA" sz="1100" dirty="0">
                <a:solidFill>
                  <a:schemeClr val="bg1"/>
                </a:solidFill>
              </a:rPr>
              <a:t> </a:t>
            </a:r>
            <a:r>
              <a:rPr lang="en-CA" sz="1100" dirty="0" err="1">
                <a:solidFill>
                  <a:schemeClr val="bg1"/>
                </a:solidFill>
              </a:rPr>
              <a:t>efficitur</a:t>
            </a:r>
            <a:r>
              <a:rPr lang="en-CA" sz="1100" dirty="0">
                <a:solidFill>
                  <a:schemeClr val="bg1"/>
                </a:solidFill>
              </a:rPr>
              <a:t> convallis.</a:t>
            </a:r>
          </a:p>
          <a:p>
            <a:pPr marL="457200" lvl="0" indent="-298450" algn="l" rtl="0">
              <a:lnSpc>
                <a:spcPct val="100000"/>
              </a:lnSpc>
              <a:spcBef>
                <a:spcPts val="1000"/>
              </a:spcBef>
              <a:spcAft>
                <a:spcPts val="0"/>
              </a:spcAft>
              <a:buClr>
                <a:srgbClr val="024763"/>
              </a:buClr>
              <a:buSzPts val="1100"/>
              <a:buAutoNum type="arabicPeriod"/>
            </a:pPr>
            <a:endParaRPr lang="en-CA" sz="1100" dirty="0">
              <a:solidFill>
                <a:schemeClr val="bg1"/>
              </a:solidFill>
            </a:endParaRPr>
          </a:p>
          <a:p>
            <a:pPr marL="0" lvl="0" indent="0" algn="l" rtl="0">
              <a:spcBef>
                <a:spcPts val="0"/>
              </a:spcBef>
              <a:spcAft>
                <a:spcPts val="0"/>
              </a:spcAft>
              <a:buClr>
                <a:schemeClr val="dk1"/>
              </a:buClr>
              <a:buSzPts val="1100"/>
              <a:buFont typeface="Arial"/>
              <a:buNone/>
            </a:pPr>
            <a:r>
              <a:rPr lang="en-CA" sz="1100" dirty="0" err="1">
                <a:solidFill>
                  <a:schemeClr val="bg1"/>
                </a:solidFill>
              </a:rPr>
              <a:t>Mauris</a:t>
            </a:r>
            <a:r>
              <a:rPr lang="en-CA" sz="1100" dirty="0">
                <a:solidFill>
                  <a:schemeClr val="bg1"/>
                </a:solidFill>
              </a:rPr>
              <a:t> eros mi, </a:t>
            </a:r>
            <a:r>
              <a:rPr lang="en-CA" sz="1100" dirty="0" err="1">
                <a:solidFill>
                  <a:schemeClr val="bg1"/>
                </a:solidFill>
              </a:rPr>
              <a:t>blandit</a:t>
            </a:r>
            <a:r>
              <a:rPr lang="en-CA" sz="1100" dirty="0">
                <a:solidFill>
                  <a:schemeClr val="bg1"/>
                </a:solidFill>
              </a:rPr>
              <a:t> maximus </a:t>
            </a:r>
            <a:r>
              <a:rPr lang="en-CA" sz="1100" dirty="0" err="1">
                <a:solidFill>
                  <a:schemeClr val="bg1"/>
                </a:solidFill>
              </a:rPr>
              <a:t>iaculis</a:t>
            </a:r>
            <a:r>
              <a:rPr lang="en-CA" sz="1100" dirty="0">
                <a:solidFill>
                  <a:schemeClr val="bg1"/>
                </a:solidFill>
              </a:rPr>
              <a:t> </a:t>
            </a:r>
            <a:r>
              <a:rPr lang="en-CA" sz="1100" dirty="0" err="1">
                <a:solidFill>
                  <a:schemeClr val="bg1"/>
                </a:solidFill>
              </a:rPr>
              <a:t>nec</a:t>
            </a:r>
            <a:r>
              <a:rPr lang="en-CA" sz="1100" dirty="0">
                <a:solidFill>
                  <a:schemeClr val="bg1"/>
                </a:solidFill>
              </a:rPr>
              <a:t>, </a:t>
            </a:r>
            <a:r>
              <a:rPr lang="en-CA" sz="1100" dirty="0" err="1">
                <a:solidFill>
                  <a:schemeClr val="bg1"/>
                </a:solidFill>
              </a:rPr>
              <a:t>placerat</a:t>
            </a:r>
            <a:r>
              <a:rPr lang="en-CA" sz="1100" dirty="0">
                <a:solidFill>
                  <a:schemeClr val="bg1"/>
                </a:solidFill>
              </a:rPr>
              <a:t> </a:t>
            </a:r>
            <a:r>
              <a:rPr lang="en-CA" sz="1100" dirty="0" err="1">
                <a:solidFill>
                  <a:schemeClr val="bg1"/>
                </a:solidFill>
              </a:rPr>
              <a:t>eget</a:t>
            </a:r>
            <a:r>
              <a:rPr lang="en-CA" sz="1100" dirty="0">
                <a:solidFill>
                  <a:schemeClr val="bg1"/>
                </a:solidFill>
              </a:rPr>
              <a:t> </a:t>
            </a:r>
            <a:r>
              <a:rPr lang="en-CA" sz="1100" dirty="0" err="1">
                <a:solidFill>
                  <a:schemeClr val="bg1"/>
                </a:solidFill>
              </a:rPr>
              <a:t>lectus</a:t>
            </a:r>
            <a:r>
              <a:rPr lang="en-CA" sz="1100" dirty="0">
                <a:solidFill>
                  <a:schemeClr val="bg1"/>
                </a:solidFill>
              </a:rPr>
              <a:t>.</a:t>
            </a:r>
            <a:endParaRPr lang="en-CA" dirty="0">
              <a:solidFill>
                <a:schemeClr val="bg1"/>
              </a:solidFill>
            </a:endParaRPr>
          </a:p>
        </p:txBody>
      </p:sp>
      <p:sp>
        <p:nvSpPr>
          <p:cNvPr id="183" name="Google Shape;183;p28">
            <a:extLst>
              <a:ext uri="{FF2B5EF4-FFF2-40B4-BE49-F238E27FC236}">
                <a16:creationId xmlns:a16="http://schemas.microsoft.com/office/drawing/2014/main" id="{2FFEBDB5-C6C1-B8B6-3A49-25634718FA2F}"/>
              </a:ext>
            </a:extLst>
          </p:cNvPr>
          <p:cNvSpPr txBox="1">
            <a:spLocks noGrp="1"/>
          </p:cNvSpPr>
          <p:nvPr>
            <p:ph type="title"/>
          </p:nvPr>
        </p:nvSpPr>
        <p:spPr>
          <a:xfrm>
            <a:off x="259396" y="360038"/>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accent1"/>
                </a:solidFill>
              </a:rPr>
              <a:t>Heading 2</a:t>
            </a:r>
            <a:endParaRPr sz="2000" dirty="0">
              <a:solidFill>
                <a:schemeClr val="accent1"/>
              </a:solidFill>
            </a:endParaRPr>
          </a:p>
        </p:txBody>
      </p:sp>
      <p:pic>
        <p:nvPicPr>
          <p:cNvPr id="5" name="Picture 4">
            <a:extLst>
              <a:ext uri="{FF2B5EF4-FFF2-40B4-BE49-F238E27FC236}">
                <a16:creationId xmlns:a16="http://schemas.microsoft.com/office/drawing/2014/main" id="{E6329134-5CBD-B105-EFD9-3E8DBD62EDC1}"/>
              </a:ext>
            </a:extLst>
          </p:cNvPr>
          <p:cNvPicPr>
            <a:picLocks noChangeAspect="1"/>
          </p:cNvPicPr>
          <p:nvPr/>
        </p:nvPicPr>
        <p:blipFill>
          <a:blip r:embed="rId3"/>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355909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Google Shape;215;p31"/>
          <p:cNvSpPr txBox="1">
            <a:spLocks noGrp="1"/>
          </p:cNvSpPr>
          <p:nvPr>
            <p:ph type="ctrTitle" idx="3"/>
          </p:nvPr>
        </p:nvSpPr>
        <p:spPr>
          <a:xfrm>
            <a:off x="6124518"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CA" b="0" dirty="0">
                <a:solidFill>
                  <a:schemeClr val="lt1"/>
                </a:solidFill>
                <a:latin typeface="Montserrat ExtraBold"/>
                <a:ea typeface="Montserrat ExtraBold"/>
                <a:cs typeface="Montserrat ExtraBold"/>
                <a:sym typeface="Montserrat ExtraBold"/>
              </a:rPr>
              <a:t>Point 3</a:t>
            </a:r>
            <a:endParaRPr lang="en-CA" dirty="0"/>
          </a:p>
        </p:txBody>
      </p:sp>
      <p:pic>
        <p:nvPicPr>
          <p:cNvPr id="216" name="Google Shape;216;p31"/>
          <p:cNvPicPr preferRelativeResize="0"/>
          <p:nvPr/>
        </p:nvPicPr>
        <p:blipFill>
          <a:blip r:embed="rId3"/>
          <a:srcRect l="12045" t="1737" r="2139" b="46520"/>
          <a:stretch/>
        </p:blipFill>
        <p:spPr>
          <a:xfrm>
            <a:off x="6445969" y="1457270"/>
            <a:ext cx="1975740" cy="1785551"/>
          </a:xfrm>
          <a:prstGeom prst="rect">
            <a:avLst/>
          </a:prstGeom>
          <a:noFill/>
          <a:ln>
            <a:noFill/>
          </a:ln>
        </p:spPr>
      </p:pic>
      <p:sp>
        <p:nvSpPr>
          <p:cNvPr id="220" name="Google Shape;220;p31"/>
          <p:cNvSpPr txBox="1">
            <a:spLocks noGrp="1"/>
          </p:cNvSpPr>
          <p:nvPr>
            <p:ph type="ctrTitle"/>
          </p:nvPr>
        </p:nvSpPr>
        <p:spPr>
          <a:xfrm>
            <a:off x="400842"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b="0" dirty="0">
                <a:solidFill>
                  <a:schemeClr val="lt1"/>
                </a:solidFill>
                <a:latin typeface="Montserrat ExtraBold"/>
                <a:ea typeface="Montserrat ExtraBold"/>
                <a:cs typeface="Montserrat ExtraBold"/>
                <a:sym typeface="Montserrat ExtraBold"/>
              </a:rPr>
              <a:t>Point 1</a:t>
            </a:r>
            <a:endParaRPr dirty="0"/>
          </a:p>
        </p:txBody>
      </p:sp>
      <p:sp>
        <p:nvSpPr>
          <p:cNvPr id="221" name="Google Shape;221;p31"/>
          <p:cNvSpPr txBox="1">
            <a:spLocks noGrp="1"/>
          </p:cNvSpPr>
          <p:nvPr>
            <p:ph type="subTitle" idx="1"/>
          </p:nvPr>
        </p:nvSpPr>
        <p:spPr>
          <a:xfrm>
            <a:off x="801492"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dirty="0">
                <a:solidFill>
                  <a:schemeClr val="lt1"/>
                </a:solidFill>
                <a:latin typeface="Montserrat Medium"/>
                <a:sym typeface="Montserrat Medium"/>
              </a:rPr>
              <a:t>This text goes</a:t>
            </a:r>
            <a:br>
              <a:rPr lang="en" sz="1400" dirty="0">
                <a:solidFill>
                  <a:schemeClr val="lt1"/>
                </a:solidFill>
                <a:latin typeface="Montserrat Medium"/>
                <a:sym typeface="Montserrat Medium"/>
              </a:rPr>
            </a:br>
            <a:r>
              <a:rPr lang="en"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a:t>
            </a:r>
            <a:r>
              <a:rPr lang="en" sz="1400" dirty="0" err="1">
                <a:solidFill>
                  <a:schemeClr val="lt1"/>
                </a:solidFill>
                <a:latin typeface="Montserrat Medium"/>
                <a:sym typeface="Montserrat Medium"/>
              </a:rPr>
              <a:t>oint</a:t>
            </a:r>
            <a:r>
              <a:rPr lang="en" sz="1400" dirty="0">
                <a:solidFill>
                  <a:schemeClr val="lt1"/>
                </a:solidFill>
                <a:latin typeface="Montserrat Medium"/>
                <a:sym typeface="Montserrat Medium"/>
              </a:rPr>
              <a:t> 1 above.</a:t>
            </a:r>
            <a:endParaRPr dirty="0"/>
          </a:p>
        </p:txBody>
      </p:sp>
      <p:sp>
        <p:nvSpPr>
          <p:cNvPr id="222" name="Google Shape;222;p31"/>
          <p:cNvSpPr txBox="1">
            <a:spLocks noGrp="1"/>
          </p:cNvSpPr>
          <p:nvPr>
            <p:ph type="subTitle" idx="2"/>
          </p:nvPr>
        </p:nvSpPr>
        <p:spPr>
          <a:xfrm>
            <a:off x="6525168"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This text goes</a:t>
            </a:r>
            <a:br>
              <a:rPr lang="en-CA" sz="1400" dirty="0">
                <a:solidFill>
                  <a:schemeClr val="lt1"/>
                </a:solidFill>
                <a:latin typeface="Montserrat Medium"/>
                <a:sym typeface="Montserrat Medium"/>
              </a:rPr>
            </a:br>
            <a:r>
              <a:rPr lang="en-CA"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Point 3 above.</a:t>
            </a:r>
            <a:endParaRPr lang="en-CA" sz="1400" dirty="0"/>
          </a:p>
        </p:txBody>
      </p:sp>
      <p:sp>
        <p:nvSpPr>
          <p:cNvPr id="223" name="Google Shape;223;p31"/>
          <p:cNvSpPr txBox="1">
            <a:spLocks noGrp="1"/>
          </p:cNvSpPr>
          <p:nvPr>
            <p:ph type="subTitle" idx="4"/>
          </p:nvPr>
        </p:nvSpPr>
        <p:spPr>
          <a:xfrm>
            <a:off x="3666842"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This text goes</a:t>
            </a:r>
            <a:br>
              <a:rPr lang="en-CA" sz="1400" dirty="0">
                <a:solidFill>
                  <a:schemeClr val="lt1"/>
                </a:solidFill>
                <a:latin typeface="Montserrat Medium"/>
                <a:sym typeface="Montserrat Medium"/>
              </a:rPr>
            </a:br>
            <a:r>
              <a:rPr lang="en-CA"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Point 2 above.</a:t>
            </a:r>
            <a:endParaRPr lang="en-CA" sz="1400" dirty="0"/>
          </a:p>
        </p:txBody>
      </p:sp>
      <p:sp>
        <p:nvSpPr>
          <p:cNvPr id="224" name="Google Shape;224;p31"/>
          <p:cNvSpPr txBox="1">
            <a:spLocks noGrp="1"/>
          </p:cNvSpPr>
          <p:nvPr>
            <p:ph type="ctrTitle" idx="5"/>
          </p:nvPr>
        </p:nvSpPr>
        <p:spPr>
          <a:xfrm>
            <a:off x="3266192"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CA" b="0" dirty="0">
                <a:solidFill>
                  <a:schemeClr val="lt1"/>
                </a:solidFill>
                <a:latin typeface="Montserrat ExtraBold"/>
                <a:ea typeface="Montserrat ExtraBold"/>
                <a:cs typeface="Montserrat ExtraBold"/>
                <a:sym typeface="Montserrat ExtraBold"/>
              </a:rPr>
              <a:t>Point 2</a:t>
            </a:r>
            <a:endParaRPr lang="en-CA" dirty="0"/>
          </a:p>
        </p:txBody>
      </p:sp>
      <p:pic>
        <p:nvPicPr>
          <p:cNvPr id="2" name="Google Shape;216;p31">
            <a:extLst>
              <a:ext uri="{FF2B5EF4-FFF2-40B4-BE49-F238E27FC236}">
                <a16:creationId xmlns:a16="http://schemas.microsoft.com/office/drawing/2014/main" id="{08A4BA8E-D549-6878-7305-3FE62612E07B}"/>
              </a:ext>
            </a:extLst>
          </p:cNvPr>
          <p:cNvPicPr preferRelativeResize="0"/>
          <p:nvPr/>
        </p:nvPicPr>
        <p:blipFill>
          <a:blip r:embed="rId4"/>
          <a:srcRect l="23702" t="2898" r="13765" b="12362"/>
          <a:stretch/>
        </p:blipFill>
        <p:spPr>
          <a:xfrm>
            <a:off x="722292" y="1457270"/>
            <a:ext cx="1976399" cy="1785551"/>
          </a:xfrm>
          <a:prstGeom prst="rect">
            <a:avLst/>
          </a:prstGeom>
          <a:noFill/>
          <a:ln>
            <a:noFill/>
          </a:ln>
        </p:spPr>
      </p:pic>
      <p:pic>
        <p:nvPicPr>
          <p:cNvPr id="3" name="Google Shape;216;p31">
            <a:extLst>
              <a:ext uri="{FF2B5EF4-FFF2-40B4-BE49-F238E27FC236}">
                <a16:creationId xmlns:a16="http://schemas.microsoft.com/office/drawing/2014/main" id="{2B28341A-1405-F0E8-45C2-00A8E6DA2011}"/>
              </a:ext>
            </a:extLst>
          </p:cNvPr>
          <p:cNvPicPr preferRelativeResize="0"/>
          <p:nvPr/>
        </p:nvPicPr>
        <p:blipFill>
          <a:blip r:embed="rId5"/>
          <a:srcRect l="25054" r="1104"/>
          <a:stretch/>
        </p:blipFill>
        <p:spPr>
          <a:xfrm>
            <a:off x="3570323" y="1457270"/>
            <a:ext cx="1976399" cy="1785551"/>
          </a:xfrm>
          <a:prstGeom prst="rect">
            <a:avLst/>
          </a:prstGeom>
          <a:noFill/>
          <a:ln>
            <a:noFill/>
          </a:ln>
        </p:spPr>
      </p:pic>
      <p:sp>
        <p:nvSpPr>
          <p:cNvPr id="21" name="Title 7">
            <a:extLst>
              <a:ext uri="{FF2B5EF4-FFF2-40B4-BE49-F238E27FC236}">
                <a16:creationId xmlns:a16="http://schemas.microsoft.com/office/drawing/2014/main" id="{C6A09E4B-5E9D-C005-1DE4-C910A947DD2A}"/>
              </a:ext>
            </a:extLst>
          </p:cNvPr>
          <p:cNvSpPr txBox="1">
            <a:spLocks/>
          </p:cNvSpPr>
          <p:nvPr/>
        </p:nvSpPr>
        <p:spPr>
          <a:xfrm>
            <a:off x="720900" y="360038"/>
            <a:ext cx="7695900" cy="477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b="1" dirty="0">
                <a:solidFill>
                  <a:schemeClr val="bg1"/>
                </a:solidFill>
                <a:latin typeface="Montserrat" pitchFamily="2" charset="77"/>
              </a:rPr>
              <a:t>Click to add title</a:t>
            </a:r>
          </a:p>
        </p:txBody>
      </p:sp>
      <p:pic>
        <p:nvPicPr>
          <p:cNvPr id="4" name="Picture 3">
            <a:extLst>
              <a:ext uri="{FF2B5EF4-FFF2-40B4-BE49-F238E27FC236}">
                <a16:creationId xmlns:a16="http://schemas.microsoft.com/office/drawing/2014/main" id="{5BA72224-5AF7-B70F-D3C8-4C71B66C2E39}"/>
              </a:ext>
            </a:extLst>
          </p:cNvPr>
          <p:cNvPicPr>
            <a:picLocks noChangeAspect="1"/>
          </p:cNvPicPr>
          <p:nvPr/>
        </p:nvPicPr>
        <p:blipFill>
          <a:blip r:embed="rId6"/>
          <a:srcRect t="7003" b="7003"/>
          <a:stretch/>
        </p:blipFill>
        <p:spPr>
          <a:xfrm>
            <a:off x="8413769" y="89208"/>
            <a:ext cx="641023" cy="5512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p:nvPr/>
        </p:nvSpPr>
        <p:spPr>
          <a:xfrm rot="5400000">
            <a:off x="4282650" y="-1083500"/>
            <a:ext cx="578700" cy="91440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Montserrat"/>
              <a:ea typeface="Montserrat"/>
              <a:cs typeface="Montserrat"/>
              <a:sym typeface="Montserrat"/>
            </a:endParaRPr>
          </a:p>
        </p:txBody>
      </p:sp>
      <p:sp>
        <p:nvSpPr>
          <p:cNvPr id="231" name="Google Shape;231;p32"/>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0" dirty="0"/>
              <a:t>5,000</a:t>
            </a:r>
            <a:endParaRPr sz="12000" dirty="0"/>
          </a:p>
        </p:txBody>
      </p:sp>
      <p:sp>
        <p:nvSpPr>
          <p:cNvPr id="232" name="Google Shape;232;p32"/>
          <p:cNvSpPr txBox="1">
            <a:spLocks noGrp="1"/>
          </p:cNvSpPr>
          <p:nvPr>
            <p:ph type="subTitle" idx="1"/>
          </p:nvPr>
        </p:nvSpPr>
        <p:spPr>
          <a:xfrm>
            <a:off x="719100" y="3325225"/>
            <a:ext cx="7705800" cy="3265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Statistic slide or quote goes here</a:t>
            </a:r>
            <a:endParaRPr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p:nvPr/>
        </p:nvSpPr>
        <p:spPr>
          <a:xfrm>
            <a:off x="6172275" y="3695700"/>
            <a:ext cx="2543100" cy="247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txBox="1">
            <a:spLocks noGrp="1"/>
          </p:cNvSpPr>
          <p:nvPr>
            <p:ph type="body" idx="1"/>
          </p:nvPr>
        </p:nvSpPr>
        <p:spPr>
          <a:xfrm>
            <a:off x="720000" y="1457325"/>
            <a:ext cx="4880700" cy="261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a:t>
            </a:r>
          </a:p>
          <a:p>
            <a:pPr marL="0" lvl="0" indent="0" algn="l" rtl="0">
              <a:spcBef>
                <a:spcPts val="0"/>
              </a:spcBef>
              <a:spcAft>
                <a:spcPts val="0"/>
              </a:spcAft>
              <a:buNone/>
            </a:pPr>
            <a:endParaRPr lang="en" b="1" dirty="0"/>
          </a:p>
          <a:p>
            <a:pPr marL="0" lvl="0" indent="0" algn="l" rtl="0">
              <a:spcBef>
                <a:spcPts val="0"/>
              </a:spcBef>
              <a:spcAft>
                <a:spcPts val="0"/>
              </a:spcAft>
              <a:buNone/>
            </a:pPr>
            <a:r>
              <a:rPr lang="en-CA" b="1" dirty="0" err="1"/>
              <a:t>Mauris</a:t>
            </a:r>
            <a:r>
              <a:rPr lang="en-CA" b="1" dirty="0"/>
              <a:t> at diam in </a:t>
            </a:r>
            <a:r>
              <a:rPr lang="en-CA" b="1" dirty="0" err="1"/>
              <a:t>nisl</a:t>
            </a:r>
            <a:r>
              <a:rPr lang="en-CA" b="1" dirty="0"/>
              <a:t> </a:t>
            </a:r>
            <a:r>
              <a:rPr lang="en-CA" b="1" dirty="0" err="1"/>
              <a:t>posuere</a:t>
            </a:r>
            <a:r>
              <a:rPr lang="en-CA" b="1" dirty="0"/>
              <a:t> semper</a:t>
            </a:r>
            <a:r>
              <a:rPr lang="en" b="1" dirty="0"/>
              <a:t>:</a:t>
            </a:r>
            <a:br>
              <a:rPr lang="en" b="1" dirty="0"/>
            </a:br>
            <a:endParaRPr b="1" dirty="0"/>
          </a:p>
          <a:p>
            <a:pPr marL="457200" lvl="0" indent="-317500" algn="l" rtl="0">
              <a:lnSpc>
                <a:spcPct val="100000"/>
              </a:lnSpc>
              <a:spcAft>
                <a:spcPts val="0"/>
              </a:spcAft>
              <a:buClr>
                <a:schemeClr val="bg1"/>
              </a:buClr>
              <a:buSzPts val="1400"/>
              <a:buChar char="●"/>
            </a:pPr>
            <a:r>
              <a:rPr lang="en-CA" dirty="0"/>
              <a:t>Donec </a:t>
            </a:r>
            <a:r>
              <a:rPr lang="en-CA" dirty="0" err="1"/>
              <a:t>tortor</a:t>
            </a:r>
            <a:r>
              <a:rPr lang="en-CA" dirty="0"/>
              <a:t> </a:t>
            </a:r>
            <a:r>
              <a:rPr lang="en-CA" dirty="0" err="1"/>
              <a:t>nibh</a:t>
            </a:r>
            <a:endParaRPr lang="en-CA" dirty="0"/>
          </a:p>
          <a:p>
            <a:pPr marL="457200" lvl="0" indent="-317500" algn="l" rtl="0">
              <a:lnSpc>
                <a:spcPct val="100000"/>
              </a:lnSpc>
              <a:spcAft>
                <a:spcPts val="0"/>
              </a:spcAft>
              <a:buClr>
                <a:schemeClr val="bg1"/>
              </a:buClr>
              <a:buSzPts val="1400"/>
              <a:buChar char="●"/>
            </a:pPr>
            <a:r>
              <a:rPr lang="en-CA" dirty="0"/>
              <a:t>Dictum non </a:t>
            </a:r>
            <a:r>
              <a:rPr lang="en-CA" dirty="0" err="1"/>
              <a:t>bibendum</a:t>
            </a:r>
            <a:r>
              <a:rPr lang="en-CA" dirty="0"/>
              <a:t> non</a:t>
            </a:r>
          </a:p>
          <a:p>
            <a:pPr marL="457200" lvl="0" indent="-317500" algn="l" rtl="0">
              <a:lnSpc>
                <a:spcPct val="100000"/>
              </a:lnSpc>
              <a:spcAft>
                <a:spcPts val="0"/>
              </a:spcAft>
              <a:buClr>
                <a:schemeClr val="bg1"/>
              </a:buClr>
              <a:buSzPts val="1400"/>
              <a:buChar char="●"/>
            </a:pPr>
            <a:r>
              <a:rPr lang="en-CA" dirty="0" err="1"/>
              <a:t>Imperdiet</a:t>
            </a:r>
            <a:r>
              <a:rPr lang="en-CA" dirty="0"/>
              <a:t> at ipsum</a:t>
            </a:r>
          </a:p>
          <a:p>
            <a:pPr marL="0" lvl="0" indent="0" algn="l" rtl="0">
              <a:spcBef>
                <a:spcPts val="1600"/>
              </a:spcBef>
              <a:spcAft>
                <a:spcPts val="0"/>
              </a:spcAft>
              <a:buNone/>
            </a:pPr>
            <a:r>
              <a:rPr lang="en-CA" dirty="0" err="1"/>
              <a:t>Mauris</a:t>
            </a:r>
            <a:r>
              <a:rPr lang="en-CA" dirty="0"/>
              <a:t> eros mi, </a:t>
            </a:r>
            <a:r>
              <a:rPr lang="en-CA" dirty="0" err="1"/>
              <a:t>blandit</a:t>
            </a:r>
            <a:r>
              <a:rPr lang="en-CA" dirty="0"/>
              <a:t> maximus </a:t>
            </a:r>
            <a:r>
              <a:rPr lang="en-CA" dirty="0" err="1"/>
              <a:t>iaculis</a:t>
            </a:r>
            <a:r>
              <a:rPr lang="en-CA" dirty="0"/>
              <a:t> </a:t>
            </a:r>
            <a:r>
              <a:rPr lang="en-CA" dirty="0" err="1"/>
              <a:t>nec</a:t>
            </a:r>
            <a:r>
              <a:rPr lang="en-CA" dirty="0"/>
              <a:t>, </a:t>
            </a:r>
            <a:r>
              <a:rPr lang="en-CA" dirty="0" err="1"/>
              <a:t>placerat</a:t>
            </a:r>
            <a:r>
              <a:rPr lang="en-CA" dirty="0"/>
              <a:t> </a:t>
            </a:r>
            <a:r>
              <a:rPr lang="en-CA" dirty="0" err="1"/>
              <a:t>eget</a:t>
            </a:r>
            <a:r>
              <a:rPr lang="en-CA" dirty="0"/>
              <a:t> </a:t>
            </a:r>
            <a:r>
              <a:rPr lang="en-CA" dirty="0" err="1"/>
              <a:t>lectus</a:t>
            </a:r>
            <a:r>
              <a:rPr lang="en-CA" dirty="0"/>
              <a:t>. </a:t>
            </a:r>
            <a:r>
              <a:rPr lang="en-CA" dirty="0" err="1"/>
              <a:t>Vivamus</a:t>
            </a:r>
            <a:r>
              <a:rPr lang="en-CA" dirty="0"/>
              <a:t> sed </a:t>
            </a:r>
            <a:r>
              <a:rPr lang="en-CA" dirty="0" err="1"/>
              <a:t>massa</a:t>
            </a:r>
            <a:r>
              <a:rPr lang="en-CA" dirty="0"/>
              <a:t> </a:t>
            </a:r>
            <a:r>
              <a:rPr lang="en-CA" dirty="0" err="1"/>
              <a:t>eu</a:t>
            </a:r>
            <a:r>
              <a:rPr lang="en-CA" dirty="0"/>
              <a:t> </a:t>
            </a:r>
            <a:r>
              <a:rPr lang="en-CA" dirty="0" err="1"/>
              <a:t>nibh</a:t>
            </a:r>
            <a:r>
              <a:rPr lang="en-CA" dirty="0"/>
              <a:t> </a:t>
            </a:r>
            <a:r>
              <a:rPr lang="en-CA" dirty="0" err="1"/>
              <a:t>ultricies</a:t>
            </a:r>
            <a:r>
              <a:rPr lang="en-CA" dirty="0"/>
              <a:t> </a:t>
            </a:r>
            <a:r>
              <a:rPr lang="en-CA" dirty="0" err="1"/>
              <a:t>faucibus</a:t>
            </a:r>
            <a:r>
              <a:rPr lang="en-CA" dirty="0"/>
              <a:t>.</a:t>
            </a:r>
          </a:p>
        </p:txBody>
      </p:sp>
      <p:pic>
        <p:nvPicPr>
          <p:cNvPr id="240" name="Google Shape;240;p33"/>
          <p:cNvPicPr preferRelativeResize="0"/>
          <p:nvPr/>
        </p:nvPicPr>
        <p:blipFill>
          <a:blip r:embed="rId3"/>
          <a:srcRect l="40805" r="13307"/>
          <a:stretch/>
        </p:blipFill>
        <p:spPr>
          <a:xfrm>
            <a:off x="6172200" y="0"/>
            <a:ext cx="2543175" cy="3695700"/>
          </a:xfrm>
          <a:prstGeom prst="rect">
            <a:avLst/>
          </a:prstGeom>
          <a:noFill/>
          <a:ln>
            <a:noFill/>
          </a:ln>
        </p:spPr>
      </p:pic>
      <p:sp>
        <p:nvSpPr>
          <p:cNvPr id="7" name="Title 6">
            <a:extLst>
              <a:ext uri="{FF2B5EF4-FFF2-40B4-BE49-F238E27FC236}">
                <a16:creationId xmlns:a16="http://schemas.microsoft.com/office/drawing/2014/main" id="{A97ECCE1-A97C-4EEE-F168-D8CC240DD4FA}"/>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00963409-B12F-6360-9675-DFABBF021453}"/>
              </a:ext>
            </a:extLst>
          </p:cNvPr>
          <p:cNvPicPr>
            <a:picLocks noChangeAspect="1"/>
          </p:cNvPicPr>
          <p:nvPr/>
        </p:nvPicPr>
        <p:blipFill>
          <a:blip r:embed="rId4"/>
          <a:srcRect t="7003" b="7003"/>
          <a:stretch/>
        </p:blipFill>
        <p:spPr>
          <a:xfrm>
            <a:off x="8413769" y="89208"/>
            <a:ext cx="641023" cy="5512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ctrTitle" idx="2"/>
          </p:nvPr>
        </p:nvSpPr>
        <p:spPr>
          <a:xfrm>
            <a:off x="3506100" y="3028575"/>
            <a:ext cx="2131800" cy="9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SPEAKER</a:t>
            </a:r>
            <a:br>
              <a:rPr lang="en" dirty="0"/>
            </a:br>
            <a:r>
              <a:rPr lang="en" dirty="0"/>
              <a:t>NAME</a:t>
            </a:r>
            <a:endParaRPr dirty="0"/>
          </a:p>
        </p:txBody>
      </p:sp>
      <p:sp>
        <p:nvSpPr>
          <p:cNvPr id="246" name="Google Shape;246;p34"/>
          <p:cNvSpPr txBox="1">
            <a:spLocks noGrp="1"/>
          </p:cNvSpPr>
          <p:nvPr>
            <p:ph type="ctrTitle"/>
          </p:nvPr>
        </p:nvSpPr>
        <p:spPr>
          <a:xfrm>
            <a:off x="719975" y="875900"/>
            <a:ext cx="7695900" cy="20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CA" dirty="0"/>
              <a:t>“Cras </a:t>
            </a:r>
            <a:r>
              <a:rPr lang="en-CA" dirty="0" err="1"/>
              <a:t>venenatis</a:t>
            </a:r>
            <a:r>
              <a:rPr lang="en-CA" dirty="0"/>
              <a:t> </a:t>
            </a:r>
            <a:r>
              <a:rPr lang="en-CA" dirty="0" err="1"/>
              <a:t>eu</a:t>
            </a:r>
            <a:r>
              <a:rPr lang="en-CA" dirty="0"/>
              <a:t> </a:t>
            </a:r>
            <a:r>
              <a:rPr lang="en-CA" dirty="0" err="1"/>
              <a:t>erat</a:t>
            </a:r>
            <a:r>
              <a:rPr lang="en-CA" dirty="0"/>
              <a:t> </a:t>
            </a:r>
            <a:r>
              <a:rPr lang="en-CA" dirty="0" err="1"/>
              <a:t>nec</a:t>
            </a:r>
            <a:r>
              <a:rPr lang="en-CA" dirty="0"/>
              <a:t> </a:t>
            </a:r>
            <a:r>
              <a:rPr lang="en-CA" dirty="0" err="1"/>
              <a:t>commodo</a:t>
            </a:r>
            <a:r>
              <a:rPr lang="en-CA" dirty="0"/>
              <a:t>. Duis at magna porta, </a:t>
            </a:r>
            <a:r>
              <a:rPr lang="en-CA" dirty="0" err="1"/>
              <a:t>viverra</a:t>
            </a:r>
            <a:r>
              <a:rPr lang="en-CA" dirty="0"/>
              <a:t> </a:t>
            </a:r>
            <a:r>
              <a:rPr lang="en-CA" dirty="0" err="1"/>
              <a:t>elit</a:t>
            </a:r>
            <a:r>
              <a:rPr lang="en-CA" dirty="0"/>
              <a:t> at, </a:t>
            </a:r>
            <a:r>
              <a:rPr lang="en-CA" dirty="0" err="1"/>
              <a:t>hendrerit</a:t>
            </a:r>
            <a:r>
              <a:rPr lang="en-CA" dirty="0"/>
              <a:t> ante."</a:t>
            </a:r>
            <a:endParaRPr dirty="0"/>
          </a:p>
        </p:txBody>
      </p:sp>
    </p:spTree>
  </p:cSld>
  <p:clrMapOvr>
    <a:masterClrMapping/>
  </p:clrMapOvr>
</p:sld>
</file>

<file path=ppt/theme/theme1.xml><?xml version="1.0" encoding="utf-8"?>
<a:theme xmlns:a="http://schemas.openxmlformats.org/drawingml/2006/main" name="Social Studies Thesis by Slidesgo">
  <a:themeElements>
    <a:clrScheme name="2025 PNSQC">
      <a:dk1>
        <a:srgbClr val="111555"/>
      </a:dk1>
      <a:lt1>
        <a:srgbClr val="FFFFFF"/>
      </a:lt1>
      <a:dk2>
        <a:srgbClr val="F5B037"/>
      </a:dk2>
      <a:lt2>
        <a:srgbClr val="FFDCAD"/>
      </a:lt2>
      <a:accent1>
        <a:srgbClr val="8BDDD9"/>
      </a:accent1>
      <a:accent2>
        <a:srgbClr val="F5B037"/>
      </a:accent2>
      <a:accent3>
        <a:srgbClr val="111555"/>
      </a:accent3>
      <a:accent4>
        <a:srgbClr val="4C4C4C"/>
      </a:accent4>
      <a:accent5>
        <a:srgbClr val="3F6187"/>
      </a:accent5>
      <a:accent6>
        <a:srgbClr val="F37913"/>
      </a:accent6>
      <a:hlink>
        <a:srgbClr val="8BDDD9"/>
      </a:hlink>
      <a:folHlink>
        <a:srgbClr val="2866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2025 PNSQC">
      <a:dk1>
        <a:srgbClr val="111555"/>
      </a:dk1>
      <a:lt1>
        <a:srgbClr val="FFFFFF"/>
      </a:lt1>
      <a:dk2>
        <a:srgbClr val="F5B037"/>
      </a:dk2>
      <a:lt2>
        <a:srgbClr val="FFDCAD"/>
      </a:lt2>
      <a:accent1>
        <a:srgbClr val="8BDDD9"/>
      </a:accent1>
      <a:accent2>
        <a:srgbClr val="F5B037"/>
      </a:accent2>
      <a:accent3>
        <a:srgbClr val="111555"/>
      </a:accent3>
      <a:accent4>
        <a:srgbClr val="4C4C4C"/>
      </a:accent4>
      <a:accent5>
        <a:srgbClr val="3F6187"/>
      </a:accent5>
      <a:accent6>
        <a:srgbClr val="F37913"/>
      </a:accent6>
      <a:hlink>
        <a:srgbClr val="8BDDD9"/>
      </a:hlink>
      <a:folHlink>
        <a:srgbClr val="2866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1263</TotalTime>
  <Words>1258</Words>
  <Application>Microsoft Macintosh PowerPoint</Application>
  <PresentationFormat>On-screen Show (16:9)</PresentationFormat>
  <Paragraphs>222</Paragraphs>
  <Slides>32</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Montserrat Medium</vt:lpstr>
      <vt:lpstr>Proxima Nova</vt:lpstr>
      <vt:lpstr>Montserrat</vt:lpstr>
      <vt:lpstr>Proxima Nova Semibold</vt:lpstr>
      <vt:lpstr>Montserrat Black</vt:lpstr>
      <vt:lpstr>Verdana</vt:lpstr>
      <vt:lpstr>Proxima Nova Rg</vt:lpstr>
      <vt:lpstr>Arial</vt:lpstr>
      <vt:lpstr>Montserrat ExtraBold</vt:lpstr>
      <vt:lpstr>Social Studies Thesis by Slidesgo</vt:lpstr>
      <vt:lpstr>Slidesgo Final Pages</vt:lpstr>
      <vt:lpstr>PowerPoint Presentation</vt:lpstr>
      <vt:lpstr>Speaker Names</vt:lpstr>
      <vt:lpstr>Section Title 1</vt:lpstr>
      <vt:lpstr>Heading 1</vt:lpstr>
      <vt:lpstr>Heading 2</vt:lpstr>
      <vt:lpstr>Point 3</vt:lpstr>
      <vt:lpstr>5,000</vt:lpstr>
      <vt:lpstr>PowerPoint Presentation</vt:lpstr>
      <vt:lpstr>— SPEAKER NAME</vt:lpstr>
      <vt:lpstr>Column 3</vt:lpstr>
      <vt:lpstr>Section 1: Title Here</vt:lpstr>
      <vt:lpstr>Schedule</vt:lpstr>
      <vt:lpstr>30%</vt:lpstr>
      <vt:lpstr>Objectives</vt:lpstr>
      <vt:lpstr>PowerPoint Presentation</vt:lpstr>
      <vt:lpstr>Lorem ipsum </vt:lpstr>
      <vt:lpstr>PowerPoint Presentation</vt:lpstr>
      <vt:lpstr>PowerPoint Presentation</vt:lpstr>
      <vt:lpstr>Lorem ip sit amet dolor consectect.</vt:lpstr>
      <vt:lpstr>Lorem ipsum</vt:lpstr>
      <vt:lpstr>Title Goes Here</vt:lpstr>
      <vt:lpstr>PowerPoint Presentation</vt:lpstr>
      <vt:lpstr>PowerPoint Presentation</vt:lpstr>
      <vt:lpstr>PowerPoint Presentation</vt:lpstr>
      <vt:lpstr>PowerPoint Presentation</vt:lpstr>
      <vt:lpstr>Thank You</vt:lpstr>
      <vt:lpstr>Resources</vt:lpstr>
      <vt:lpstr>Editable Icons &amp; Graphics</vt:lpstr>
      <vt:lpstr>Educational Icons</vt:lpstr>
      <vt:lpstr>Business Icons</vt:lpstr>
      <vt:lpstr>Help &amp; Support Icons</vt:lpstr>
      <vt:lpstr>SEO &amp; Marketing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Alyssa MacLeod</cp:lastModifiedBy>
  <cp:revision>11</cp:revision>
  <dcterms:modified xsi:type="dcterms:W3CDTF">2025-03-18T20:53:26Z</dcterms:modified>
</cp:coreProperties>
</file>