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58" r:id="rId3"/>
    <p:sldId id="262" r:id="rId4"/>
    <p:sldId id="263" r:id="rId5"/>
    <p:sldId id="259"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60" r:id="rId22"/>
    <p:sldId id="279" r:id="rId23"/>
    <p:sldId id="280" r:id="rId24"/>
    <p:sldId id="281" r:id="rId25"/>
    <p:sldId id="282" r:id="rId26"/>
    <p:sldId id="283" r:id="rId27"/>
    <p:sldId id="284" r:id="rId28"/>
    <p:sldId id="285" r:id="rId29"/>
    <p:sldId id="286"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01A"/>
    <a:srgbClr val="192E34"/>
    <a:srgbClr val="0E7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3"/>
    <p:restoredTop sz="96327"/>
  </p:normalViewPr>
  <p:slideViewPr>
    <p:cSldViewPr snapToGrid="0" snapToObjects="1">
      <p:cViewPr varScale="1">
        <p:scale>
          <a:sx n="109" d="100"/>
          <a:sy n="109" d="100"/>
        </p:scale>
        <p:origin x="784" y="176"/>
      </p:cViewPr>
      <p:guideLst/>
    </p:cSldViewPr>
  </p:slideViewPr>
  <p:notesTextViewPr>
    <p:cViewPr>
      <p:scale>
        <a:sx n="1" d="1"/>
        <a:sy n="1" d="1"/>
      </p:scale>
      <p:origin x="0" y="0"/>
    </p:cViewPr>
  </p:notesTextViewPr>
  <p:notesViewPr>
    <p:cSldViewPr snapToGrid="0" snapToObjects="1">
      <p:cViewPr varScale="1">
        <p:scale>
          <a:sx n="131" d="100"/>
          <a:sy n="131" d="100"/>
        </p:scale>
        <p:origin x="493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48D17-087B-42CF-A879-7CE258A3A4C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921B3C4-0E09-4E10-85BE-0984926EAD93}">
      <dgm:prSet/>
      <dgm:spPr/>
      <dgm:t>
        <a:bodyPr/>
        <a:lstStyle/>
        <a:p>
          <a:r>
            <a:rPr lang="en-US"/>
            <a:t>QA, Dev &amp; DevOps usage of Jenkins differ</a:t>
          </a:r>
        </a:p>
      </dgm:t>
    </dgm:pt>
    <dgm:pt modelId="{23EA073F-4D2B-45B1-A69B-D1CCE8DBA856}" type="parTrans" cxnId="{C09EDFBD-4F59-40C2-AC9A-67E0C92179CD}">
      <dgm:prSet/>
      <dgm:spPr/>
      <dgm:t>
        <a:bodyPr/>
        <a:lstStyle/>
        <a:p>
          <a:endParaRPr lang="en-US"/>
        </a:p>
      </dgm:t>
    </dgm:pt>
    <dgm:pt modelId="{D5AD9F6F-7046-41A0-B9E1-51938C1B5320}" type="sibTrans" cxnId="{C09EDFBD-4F59-40C2-AC9A-67E0C92179CD}">
      <dgm:prSet/>
      <dgm:spPr/>
      <dgm:t>
        <a:bodyPr/>
        <a:lstStyle/>
        <a:p>
          <a:endParaRPr lang="en-US"/>
        </a:p>
      </dgm:t>
    </dgm:pt>
    <dgm:pt modelId="{0DAA9516-219F-47CA-8A0A-060ED2B305FA}">
      <dgm:prSet/>
      <dgm:spPr/>
      <dgm:t>
        <a:bodyPr/>
        <a:lstStyle/>
        <a:p>
          <a:r>
            <a:rPr lang="en-US"/>
            <a:t>Test execution</a:t>
          </a:r>
        </a:p>
      </dgm:t>
    </dgm:pt>
    <dgm:pt modelId="{E82A6641-C68A-45FC-8367-EC49F594E0E2}" type="parTrans" cxnId="{4581EF7F-BC72-4705-8048-70FD511DC178}">
      <dgm:prSet/>
      <dgm:spPr/>
      <dgm:t>
        <a:bodyPr/>
        <a:lstStyle/>
        <a:p>
          <a:endParaRPr lang="en-US"/>
        </a:p>
      </dgm:t>
    </dgm:pt>
    <dgm:pt modelId="{1510D527-9E16-4F33-A5C0-EEBB62D92B79}" type="sibTrans" cxnId="{4581EF7F-BC72-4705-8048-70FD511DC178}">
      <dgm:prSet/>
      <dgm:spPr/>
      <dgm:t>
        <a:bodyPr/>
        <a:lstStyle/>
        <a:p>
          <a:endParaRPr lang="en-US"/>
        </a:p>
      </dgm:t>
    </dgm:pt>
    <dgm:pt modelId="{92647205-AA26-4337-8B92-343C3908B6EE}">
      <dgm:prSet/>
      <dgm:spPr/>
      <dgm:t>
        <a:bodyPr/>
        <a:lstStyle/>
        <a:p>
          <a:r>
            <a:rPr lang="en-US"/>
            <a:t>Continuous integration</a:t>
          </a:r>
        </a:p>
      </dgm:t>
    </dgm:pt>
    <dgm:pt modelId="{8910A023-B46C-4980-91F2-6CFB6850CA55}" type="parTrans" cxnId="{9309F974-15D9-4533-BB04-2C18FBC21337}">
      <dgm:prSet/>
      <dgm:spPr/>
      <dgm:t>
        <a:bodyPr/>
        <a:lstStyle/>
        <a:p>
          <a:endParaRPr lang="en-US"/>
        </a:p>
      </dgm:t>
    </dgm:pt>
    <dgm:pt modelId="{7A8608E9-033A-4028-822A-BB80B0736A1B}" type="sibTrans" cxnId="{9309F974-15D9-4533-BB04-2C18FBC21337}">
      <dgm:prSet/>
      <dgm:spPr/>
      <dgm:t>
        <a:bodyPr/>
        <a:lstStyle/>
        <a:p>
          <a:endParaRPr lang="en-US"/>
        </a:p>
      </dgm:t>
    </dgm:pt>
    <dgm:pt modelId="{C5A077F4-E243-4CB9-9E98-652F499828C8}">
      <dgm:prSet/>
      <dgm:spPr/>
      <dgm:t>
        <a:bodyPr/>
        <a:lstStyle/>
        <a:p>
          <a:r>
            <a:rPr lang="en-US"/>
            <a:t>Continuous deployment</a:t>
          </a:r>
        </a:p>
      </dgm:t>
    </dgm:pt>
    <dgm:pt modelId="{D581E6F2-19E9-4D0C-AEB0-09C76FBD5E63}" type="parTrans" cxnId="{F4665472-3ABE-4EE4-94F6-DBC60025CFB9}">
      <dgm:prSet/>
      <dgm:spPr/>
      <dgm:t>
        <a:bodyPr/>
        <a:lstStyle/>
        <a:p>
          <a:endParaRPr lang="en-US"/>
        </a:p>
      </dgm:t>
    </dgm:pt>
    <dgm:pt modelId="{C96F3EDD-8AD7-4755-B670-5FD004656487}" type="sibTrans" cxnId="{F4665472-3ABE-4EE4-94F6-DBC60025CFB9}">
      <dgm:prSet/>
      <dgm:spPr/>
      <dgm:t>
        <a:bodyPr/>
        <a:lstStyle/>
        <a:p>
          <a:endParaRPr lang="en-US"/>
        </a:p>
      </dgm:t>
    </dgm:pt>
    <dgm:pt modelId="{774261E9-554F-4236-B32C-14CED1A33E84}">
      <dgm:prSet/>
      <dgm:spPr/>
      <dgm:t>
        <a:bodyPr/>
        <a:lstStyle/>
        <a:p>
          <a:r>
            <a:rPr lang="en-US"/>
            <a:t>25+ of 3rd party plugins in use</a:t>
          </a:r>
        </a:p>
      </dgm:t>
    </dgm:pt>
    <dgm:pt modelId="{DCA8A684-3A1D-47DF-896A-E6211CCD079A}" type="parTrans" cxnId="{95E5CE3C-8126-4231-BB3F-6713B86C6908}">
      <dgm:prSet/>
      <dgm:spPr/>
      <dgm:t>
        <a:bodyPr/>
        <a:lstStyle/>
        <a:p>
          <a:endParaRPr lang="en-US"/>
        </a:p>
      </dgm:t>
    </dgm:pt>
    <dgm:pt modelId="{A5BC9DC1-B388-493B-A515-51B62B87260B}" type="sibTrans" cxnId="{95E5CE3C-8126-4231-BB3F-6713B86C6908}">
      <dgm:prSet/>
      <dgm:spPr/>
      <dgm:t>
        <a:bodyPr/>
        <a:lstStyle/>
        <a:p>
          <a:endParaRPr lang="en-US"/>
        </a:p>
      </dgm:t>
    </dgm:pt>
    <dgm:pt modelId="{6D84329F-ACCE-4545-B273-83CC21E56C68}">
      <dgm:prSet/>
      <dgm:spPr/>
      <dgm:t>
        <a:bodyPr/>
        <a:lstStyle/>
        <a:p>
          <a:r>
            <a:rPr lang="en-US"/>
            <a:t>Server maintenance with scaling operations</a:t>
          </a:r>
        </a:p>
      </dgm:t>
    </dgm:pt>
    <dgm:pt modelId="{6E344CCC-9733-421A-A3F8-DC08164B307D}" type="parTrans" cxnId="{18C389A9-5051-4A69-84A7-F48CA1EF9053}">
      <dgm:prSet/>
      <dgm:spPr/>
      <dgm:t>
        <a:bodyPr/>
        <a:lstStyle/>
        <a:p>
          <a:endParaRPr lang="en-US"/>
        </a:p>
      </dgm:t>
    </dgm:pt>
    <dgm:pt modelId="{B22D0670-7A4F-4F38-A07B-DB97EE23C39A}" type="sibTrans" cxnId="{18C389A9-5051-4A69-84A7-F48CA1EF9053}">
      <dgm:prSet/>
      <dgm:spPr/>
      <dgm:t>
        <a:bodyPr/>
        <a:lstStyle/>
        <a:p>
          <a:endParaRPr lang="en-US"/>
        </a:p>
      </dgm:t>
    </dgm:pt>
    <dgm:pt modelId="{D8ED88C0-6B68-4718-9385-A1F6BED7BA4A}">
      <dgm:prSet/>
      <dgm:spPr/>
      <dgm:t>
        <a:bodyPr/>
        <a:lstStyle/>
        <a:p>
          <a:r>
            <a:rPr lang="en-US"/>
            <a:t>Security without compromising quality</a:t>
          </a:r>
        </a:p>
      </dgm:t>
    </dgm:pt>
    <dgm:pt modelId="{34CA243F-C257-428F-9C85-02546C42351D}" type="parTrans" cxnId="{09621566-A126-4993-8A14-B59A44D09D58}">
      <dgm:prSet/>
      <dgm:spPr/>
      <dgm:t>
        <a:bodyPr/>
        <a:lstStyle/>
        <a:p>
          <a:endParaRPr lang="en-US"/>
        </a:p>
      </dgm:t>
    </dgm:pt>
    <dgm:pt modelId="{F1441F27-B701-46BE-A60C-3B2482A5EE27}" type="sibTrans" cxnId="{09621566-A126-4993-8A14-B59A44D09D58}">
      <dgm:prSet/>
      <dgm:spPr/>
      <dgm:t>
        <a:bodyPr/>
        <a:lstStyle/>
        <a:p>
          <a:endParaRPr lang="en-US"/>
        </a:p>
      </dgm:t>
    </dgm:pt>
    <dgm:pt modelId="{F3BFD06C-7758-4A6A-BD43-4CE59CF7619E}">
      <dgm:prSet/>
      <dgm:spPr/>
      <dgm:t>
        <a:bodyPr/>
        <a:lstStyle/>
        <a:p>
          <a:r>
            <a:rPr lang="en-US"/>
            <a:t>Identity &amp; Access Management</a:t>
          </a:r>
        </a:p>
      </dgm:t>
    </dgm:pt>
    <dgm:pt modelId="{27D24144-BF83-42AA-81E4-415D7FACC48D}" type="parTrans" cxnId="{4734E1B6-74AF-44A4-A37F-F1BB13B02564}">
      <dgm:prSet/>
      <dgm:spPr/>
      <dgm:t>
        <a:bodyPr/>
        <a:lstStyle/>
        <a:p>
          <a:endParaRPr lang="en-US"/>
        </a:p>
      </dgm:t>
    </dgm:pt>
    <dgm:pt modelId="{98BAD4AF-6F99-46C1-9CD7-5FC7D4ADF019}" type="sibTrans" cxnId="{4734E1B6-74AF-44A4-A37F-F1BB13B02564}">
      <dgm:prSet/>
      <dgm:spPr/>
      <dgm:t>
        <a:bodyPr/>
        <a:lstStyle/>
        <a:p>
          <a:endParaRPr lang="en-US"/>
        </a:p>
      </dgm:t>
    </dgm:pt>
    <dgm:pt modelId="{443B640F-B1F4-D54F-9272-729A62F6ED5A}" type="pres">
      <dgm:prSet presAssocID="{7DD48D17-087B-42CF-A879-7CE258A3A4C4}" presName="linear" presStyleCnt="0">
        <dgm:presLayoutVars>
          <dgm:animLvl val="lvl"/>
          <dgm:resizeHandles val="exact"/>
        </dgm:presLayoutVars>
      </dgm:prSet>
      <dgm:spPr/>
    </dgm:pt>
    <dgm:pt modelId="{F24A8A97-54A5-A449-BF8C-C6C97888779D}" type="pres">
      <dgm:prSet presAssocID="{9921B3C4-0E09-4E10-85BE-0984926EAD93}" presName="parentText" presStyleLbl="node1" presStyleIdx="0" presStyleCnt="5">
        <dgm:presLayoutVars>
          <dgm:chMax val="0"/>
          <dgm:bulletEnabled val="1"/>
        </dgm:presLayoutVars>
      </dgm:prSet>
      <dgm:spPr/>
    </dgm:pt>
    <dgm:pt modelId="{7DB4D834-6BEF-4C4A-A478-2BD8FEFB53DB}" type="pres">
      <dgm:prSet presAssocID="{9921B3C4-0E09-4E10-85BE-0984926EAD93}" presName="childText" presStyleLbl="revTx" presStyleIdx="0" presStyleCnt="1">
        <dgm:presLayoutVars>
          <dgm:bulletEnabled val="1"/>
        </dgm:presLayoutVars>
      </dgm:prSet>
      <dgm:spPr/>
    </dgm:pt>
    <dgm:pt modelId="{836E5C17-8194-9F44-BCEA-3F5E4AB6ABD1}" type="pres">
      <dgm:prSet presAssocID="{774261E9-554F-4236-B32C-14CED1A33E84}" presName="parentText" presStyleLbl="node1" presStyleIdx="1" presStyleCnt="5">
        <dgm:presLayoutVars>
          <dgm:chMax val="0"/>
          <dgm:bulletEnabled val="1"/>
        </dgm:presLayoutVars>
      </dgm:prSet>
      <dgm:spPr/>
    </dgm:pt>
    <dgm:pt modelId="{F4E6B89B-A530-FD4B-9B6D-79FCD6D28716}" type="pres">
      <dgm:prSet presAssocID="{A5BC9DC1-B388-493B-A515-51B62B87260B}" presName="spacer" presStyleCnt="0"/>
      <dgm:spPr/>
    </dgm:pt>
    <dgm:pt modelId="{2B1EB6E6-0710-D34C-B8FB-B7388A93BB24}" type="pres">
      <dgm:prSet presAssocID="{6D84329F-ACCE-4545-B273-83CC21E56C68}" presName="parentText" presStyleLbl="node1" presStyleIdx="2" presStyleCnt="5">
        <dgm:presLayoutVars>
          <dgm:chMax val="0"/>
          <dgm:bulletEnabled val="1"/>
        </dgm:presLayoutVars>
      </dgm:prSet>
      <dgm:spPr/>
    </dgm:pt>
    <dgm:pt modelId="{7F056334-6DD4-C948-BC99-A337B0B8D9B6}" type="pres">
      <dgm:prSet presAssocID="{B22D0670-7A4F-4F38-A07B-DB97EE23C39A}" presName="spacer" presStyleCnt="0"/>
      <dgm:spPr/>
    </dgm:pt>
    <dgm:pt modelId="{45964AFD-CFD4-074E-937E-02B3B0DA10D9}" type="pres">
      <dgm:prSet presAssocID="{D8ED88C0-6B68-4718-9385-A1F6BED7BA4A}" presName="parentText" presStyleLbl="node1" presStyleIdx="3" presStyleCnt="5">
        <dgm:presLayoutVars>
          <dgm:chMax val="0"/>
          <dgm:bulletEnabled val="1"/>
        </dgm:presLayoutVars>
      </dgm:prSet>
      <dgm:spPr/>
    </dgm:pt>
    <dgm:pt modelId="{D3CE7C9D-5AC3-BC44-A254-C57B8F37E98C}" type="pres">
      <dgm:prSet presAssocID="{F1441F27-B701-46BE-A60C-3B2482A5EE27}" presName="spacer" presStyleCnt="0"/>
      <dgm:spPr/>
    </dgm:pt>
    <dgm:pt modelId="{8B8B30BC-F540-124B-B289-D4F2E18ED51E}" type="pres">
      <dgm:prSet presAssocID="{F3BFD06C-7758-4A6A-BD43-4CE59CF7619E}" presName="parentText" presStyleLbl="node1" presStyleIdx="4" presStyleCnt="5">
        <dgm:presLayoutVars>
          <dgm:chMax val="0"/>
          <dgm:bulletEnabled val="1"/>
        </dgm:presLayoutVars>
      </dgm:prSet>
      <dgm:spPr/>
    </dgm:pt>
  </dgm:ptLst>
  <dgm:cxnLst>
    <dgm:cxn modelId="{02F04E14-4885-AA49-8BAA-0C6A3DBB981F}" type="presOf" srcId="{F3BFD06C-7758-4A6A-BD43-4CE59CF7619E}" destId="{8B8B30BC-F540-124B-B289-D4F2E18ED51E}" srcOrd="0" destOrd="0" presId="urn:microsoft.com/office/officeart/2005/8/layout/vList2"/>
    <dgm:cxn modelId="{95E5CE3C-8126-4231-BB3F-6713B86C6908}" srcId="{7DD48D17-087B-42CF-A879-7CE258A3A4C4}" destId="{774261E9-554F-4236-B32C-14CED1A33E84}" srcOrd="1" destOrd="0" parTransId="{DCA8A684-3A1D-47DF-896A-E6211CCD079A}" sibTransId="{A5BC9DC1-B388-493B-A515-51B62B87260B}"/>
    <dgm:cxn modelId="{09621566-A126-4993-8A14-B59A44D09D58}" srcId="{7DD48D17-087B-42CF-A879-7CE258A3A4C4}" destId="{D8ED88C0-6B68-4718-9385-A1F6BED7BA4A}" srcOrd="3" destOrd="0" parTransId="{34CA243F-C257-428F-9C85-02546C42351D}" sibTransId="{F1441F27-B701-46BE-A60C-3B2482A5EE27}"/>
    <dgm:cxn modelId="{3FE0A26B-5AC6-2A41-B02C-2177DCF621E6}" type="presOf" srcId="{774261E9-554F-4236-B32C-14CED1A33E84}" destId="{836E5C17-8194-9F44-BCEA-3F5E4AB6ABD1}" srcOrd="0" destOrd="0" presId="urn:microsoft.com/office/officeart/2005/8/layout/vList2"/>
    <dgm:cxn modelId="{F4665472-3ABE-4EE4-94F6-DBC60025CFB9}" srcId="{9921B3C4-0E09-4E10-85BE-0984926EAD93}" destId="{C5A077F4-E243-4CB9-9E98-652F499828C8}" srcOrd="2" destOrd="0" parTransId="{D581E6F2-19E9-4D0C-AEB0-09C76FBD5E63}" sibTransId="{C96F3EDD-8AD7-4755-B670-5FD004656487}"/>
    <dgm:cxn modelId="{42F69C73-E4CE-9A42-BD56-F9D79AA3EB5A}" type="presOf" srcId="{D8ED88C0-6B68-4718-9385-A1F6BED7BA4A}" destId="{45964AFD-CFD4-074E-937E-02B3B0DA10D9}" srcOrd="0" destOrd="0" presId="urn:microsoft.com/office/officeart/2005/8/layout/vList2"/>
    <dgm:cxn modelId="{9309F974-15D9-4533-BB04-2C18FBC21337}" srcId="{9921B3C4-0E09-4E10-85BE-0984926EAD93}" destId="{92647205-AA26-4337-8B92-343C3908B6EE}" srcOrd="1" destOrd="0" parTransId="{8910A023-B46C-4980-91F2-6CFB6850CA55}" sibTransId="{7A8608E9-033A-4028-822A-BB80B0736A1B}"/>
    <dgm:cxn modelId="{4581EF7F-BC72-4705-8048-70FD511DC178}" srcId="{9921B3C4-0E09-4E10-85BE-0984926EAD93}" destId="{0DAA9516-219F-47CA-8A0A-060ED2B305FA}" srcOrd="0" destOrd="0" parTransId="{E82A6641-C68A-45FC-8367-EC49F594E0E2}" sibTransId="{1510D527-9E16-4F33-A5C0-EEBB62D92B79}"/>
    <dgm:cxn modelId="{5EB1CE80-2CDA-8846-9002-BA040BE004E4}" type="presOf" srcId="{0DAA9516-219F-47CA-8A0A-060ED2B305FA}" destId="{7DB4D834-6BEF-4C4A-A478-2BD8FEFB53DB}" srcOrd="0" destOrd="0" presId="urn:microsoft.com/office/officeart/2005/8/layout/vList2"/>
    <dgm:cxn modelId="{D04DB28D-9301-554A-939A-36E8B767672E}" type="presOf" srcId="{C5A077F4-E243-4CB9-9E98-652F499828C8}" destId="{7DB4D834-6BEF-4C4A-A478-2BD8FEFB53DB}" srcOrd="0" destOrd="2" presId="urn:microsoft.com/office/officeart/2005/8/layout/vList2"/>
    <dgm:cxn modelId="{FB91D3A0-03BA-0346-9D78-0732740F4D8B}" type="presOf" srcId="{92647205-AA26-4337-8B92-343C3908B6EE}" destId="{7DB4D834-6BEF-4C4A-A478-2BD8FEFB53DB}" srcOrd="0" destOrd="1" presId="urn:microsoft.com/office/officeart/2005/8/layout/vList2"/>
    <dgm:cxn modelId="{8548F5A1-CAB6-4549-8328-E7A409A85A4A}" type="presOf" srcId="{9921B3C4-0E09-4E10-85BE-0984926EAD93}" destId="{F24A8A97-54A5-A449-BF8C-C6C97888779D}" srcOrd="0" destOrd="0" presId="urn:microsoft.com/office/officeart/2005/8/layout/vList2"/>
    <dgm:cxn modelId="{18C389A9-5051-4A69-84A7-F48CA1EF9053}" srcId="{7DD48D17-087B-42CF-A879-7CE258A3A4C4}" destId="{6D84329F-ACCE-4545-B273-83CC21E56C68}" srcOrd="2" destOrd="0" parTransId="{6E344CCC-9733-421A-A3F8-DC08164B307D}" sibTransId="{B22D0670-7A4F-4F38-A07B-DB97EE23C39A}"/>
    <dgm:cxn modelId="{780E94B5-660F-CA46-A173-9D4044EC6C63}" type="presOf" srcId="{7DD48D17-087B-42CF-A879-7CE258A3A4C4}" destId="{443B640F-B1F4-D54F-9272-729A62F6ED5A}" srcOrd="0" destOrd="0" presId="urn:microsoft.com/office/officeart/2005/8/layout/vList2"/>
    <dgm:cxn modelId="{4734E1B6-74AF-44A4-A37F-F1BB13B02564}" srcId="{7DD48D17-087B-42CF-A879-7CE258A3A4C4}" destId="{F3BFD06C-7758-4A6A-BD43-4CE59CF7619E}" srcOrd="4" destOrd="0" parTransId="{27D24144-BF83-42AA-81E4-415D7FACC48D}" sibTransId="{98BAD4AF-6F99-46C1-9CD7-5FC7D4ADF019}"/>
    <dgm:cxn modelId="{C09EDFBD-4F59-40C2-AC9A-67E0C92179CD}" srcId="{7DD48D17-087B-42CF-A879-7CE258A3A4C4}" destId="{9921B3C4-0E09-4E10-85BE-0984926EAD93}" srcOrd="0" destOrd="0" parTransId="{23EA073F-4D2B-45B1-A69B-D1CCE8DBA856}" sibTransId="{D5AD9F6F-7046-41A0-B9E1-51938C1B5320}"/>
    <dgm:cxn modelId="{39AE62DF-0C70-AF44-B0FC-0A5FFBC1C20C}" type="presOf" srcId="{6D84329F-ACCE-4545-B273-83CC21E56C68}" destId="{2B1EB6E6-0710-D34C-B8FB-B7388A93BB24}" srcOrd="0" destOrd="0" presId="urn:microsoft.com/office/officeart/2005/8/layout/vList2"/>
    <dgm:cxn modelId="{2DE8C943-35DE-1E47-85B0-1CBD5083A007}" type="presParOf" srcId="{443B640F-B1F4-D54F-9272-729A62F6ED5A}" destId="{F24A8A97-54A5-A449-BF8C-C6C97888779D}" srcOrd="0" destOrd="0" presId="urn:microsoft.com/office/officeart/2005/8/layout/vList2"/>
    <dgm:cxn modelId="{4C21662C-EAE1-DF4E-A522-61121D09F805}" type="presParOf" srcId="{443B640F-B1F4-D54F-9272-729A62F6ED5A}" destId="{7DB4D834-6BEF-4C4A-A478-2BD8FEFB53DB}" srcOrd="1" destOrd="0" presId="urn:microsoft.com/office/officeart/2005/8/layout/vList2"/>
    <dgm:cxn modelId="{08DCDF7B-88BD-B841-A6CB-2410F73EE8E3}" type="presParOf" srcId="{443B640F-B1F4-D54F-9272-729A62F6ED5A}" destId="{836E5C17-8194-9F44-BCEA-3F5E4AB6ABD1}" srcOrd="2" destOrd="0" presId="urn:microsoft.com/office/officeart/2005/8/layout/vList2"/>
    <dgm:cxn modelId="{AEF90BE9-48BD-EF44-8EAA-EFE728BE3694}" type="presParOf" srcId="{443B640F-B1F4-D54F-9272-729A62F6ED5A}" destId="{F4E6B89B-A530-FD4B-9B6D-79FCD6D28716}" srcOrd="3" destOrd="0" presId="urn:microsoft.com/office/officeart/2005/8/layout/vList2"/>
    <dgm:cxn modelId="{F1F349BB-9644-804A-842F-B51E5C64AC7B}" type="presParOf" srcId="{443B640F-B1F4-D54F-9272-729A62F6ED5A}" destId="{2B1EB6E6-0710-D34C-B8FB-B7388A93BB24}" srcOrd="4" destOrd="0" presId="urn:microsoft.com/office/officeart/2005/8/layout/vList2"/>
    <dgm:cxn modelId="{BD0B82B4-8FE8-614D-960A-0CF0FAD80FFB}" type="presParOf" srcId="{443B640F-B1F4-D54F-9272-729A62F6ED5A}" destId="{7F056334-6DD4-C948-BC99-A337B0B8D9B6}" srcOrd="5" destOrd="0" presId="urn:microsoft.com/office/officeart/2005/8/layout/vList2"/>
    <dgm:cxn modelId="{4B3121ED-0C53-904B-95F7-2351149BF6E1}" type="presParOf" srcId="{443B640F-B1F4-D54F-9272-729A62F6ED5A}" destId="{45964AFD-CFD4-074E-937E-02B3B0DA10D9}" srcOrd="6" destOrd="0" presId="urn:microsoft.com/office/officeart/2005/8/layout/vList2"/>
    <dgm:cxn modelId="{583162D0-6F77-2145-AD01-E1FE0B29D0B4}" type="presParOf" srcId="{443B640F-B1F4-D54F-9272-729A62F6ED5A}" destId="{D3CE7C9D-5AC3-BC44-A254-C57B8F37E98C}" srcOrd="7" destOrd="0" presId="urn:microsoft.com/office/officeart/2005/8/layout/vList2"/>
    <dgm:cxn modelId="{6044C409-F36D-934B-A435-06D91BB893EF}" type="presParOf" srcId="{443B640F-B1F4-D54F-9272-729A62F6ED5A}" destId="{8B8B30BC-F540-124B-B289-D4F2E18ED51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76E572-0E36-41D9-8C4F-87F8C6150FB2}" type="doc">
      <dgm:prSet loTypeId="urn:microsoft.com/office/officeart/2018/2/layout/IconCircleList" loCatId="icon" qsTypeId="urn:microsoft.com/office/officeart/2005/8/quickstyle/simple4" qsCatId="simple" csTypeId="urn:microsoft.com/office/officeart/2005/8/colors/colorful2" csCatId="colorful" phldr="1"/>
      <dgm:spPr/>
      <dgm:t>
        <a:bodyPr/>
        <a:lstStyle/>
        <a:p>
          <a:endParaRPr lang="en-US"/>
        </a:p>
      </dgm:t>
    </dgm:pt>
    <dgm:pt modelId="{2EE36ED3-FA3E-40B5-A770-A034284565E8}">
      <dgm:prSet/>
      <dgm:spPr/>
      <dgm:t>
        <a:bodyPr/>
        <a:lstStyle/>
        <a:p>
          <a:pPr>
            <a:lnSpc>
              <a:spcPct val="100000"/>
            </a:lnSpc>
          </a:pPr>
          <a:r>
            <a:rPr lang="en-US" dirty="0"/>
            <a:t>Events - Events trigger workflows to run</a:t>
          </a:r>
        </a:p>
      </dgm:t>
    </dgm:pt>
    <dgm:pt modelId="{3B044A1B-ED8A-4D3F-A4B6-A89B970D1311}" type="parTrans" cxnId="{B90E86BC-E5B2-495F-8463-5BBE808CD4DF}">
      <dgm:prSet/>
      <dgm:spPr/>
      <dgm:t>
        <a:bodyPr/>
        <a:lstStyle/>
        <a:p>
          <a:endParaRPr lang="en-US"/>
        </a:p>
      </dgm:t>
    </dgm:pt>
    <dgm:pt modelId="{146F7B13-F471-434D-9712-26763A4EE98F}" type="sibTrans" cxnId="{B90E86BC-E5B2-495F-8463-5BBE808CD4DF}">
      <dgm:prSet/>
      <dgm:spPr/>
      <dgm:t>
        <a:bodyPr/>
        <a:lstStyle/>
        <a:p>
          <a:pPr>
            <a:lnSpc>
              <a:spcPct val="100000"/>
            </a:lnSpc>
          </a:pPr>
          <a:endParaRPr lang="en-US"/>
        </a:p>
      </dgm:t>
    </dgm:pt>
    <dgm:pt modelId="{3488AF99-F790-477D-B8CE-029CB90FE626}">
      <dgm:prSet/>
      <dgm:spPr/>
      <dgm:t>
        <a:bodyPr/>
        <a:lstStyle/>
        <a:p>
          <a:pPr>
            <a:lnSpc>
              <a:spcPct val="100000"/>
            </a:lnSpc>
          </a:pPr>
          <a:r>
            <a:rPr lang="en-US"/>
            <a:t>Workflows - A workflow is a customizable automated process made up of one or more jobs</a:t>
          </a:r>
        </a:p>
      </dgm:t>
    </dgm:pt>
    <dgm:pt modelId="{AADE04F8-E8F1-41F5-9B19-9974297CE80C}" type="parTrans" cxnId="{CC6B1E27-77C0-4C40-A41C-53687EC9CDA2}">
      <dgm:prSet/>
      <dgm:spPr/>
      <dgm:t>
        <a:bodyPr/>
        <a:lstStyle/>
        <a:p>
          <a:endParaRPr lang="en-US"/>
        </a:p>
      </dgm:t>
    </dgm:pt>
    <dgm:pt modelId="{925A245F-E5BA-47EA-9747-73D1D4176C2F}" type="sibTrans" cxnId="{CC6B1E27-77C0-4C40-A41C-53687EC9CDA2}">
      <dgm:prSet/>
      <dgm:spPr/>
      <dgm:t>
        <a:bodyPr/>
        <a:lstStyle/>
        <a:p>
          <a:pPr>
            <a:lnSpc>
              <a:spcPct val="100000"/>
            </a:lnSpc>
          </a:pPr>
          <a:endParaRPr lang="en-US"/>
        </a:p>
      </dgm:t>
    </dgm:pt>
    <dgm:pt modelId="{2F7F4F82-1533-4248-ABDA-A9D2F8D4F042}">
      <dgm:prSet/>
      <dgm:spPr/>
      <dgm:t>
        <a:bodyPr/>
        <a:lstStyle/>
        <a:p>
          <a:pPr>
            <a:lnSpc>
              <a:spcPct val="100000"/>
            </a:lnSpc>
          </a:pPr>
          <a:r>
            <a:rPr lang="en-US"/>
            <a:t>Jobs - Jobs are individual tasks that run sequentially or concurrently within a workflow</a:t>
          </a:r>
        </a:p>
      </dgm:t>
    </dgm:pt>
    <dgm:pt modelId="{94E88847-9576-4282-AC88-D6270F1D84B4}" type="parTrans" cxnId="{D9BA7911-483D-4BD0-8FCC-BBA7598ED3C3}">
      <dgm:prSet/>
      <dgm:spPr/>
      <dgm:t>
        <a:bodyPr/>
        <a:lstStyle/>
        <a:p>
          <a:endParaRPr lang="en-US"/>
        </a:p>
      </dgm:t>
    </dgm:pt>
    <dgm:pt modelId="{5AB41725-2A81-4AB0-B6DF-04B9E832AB6C}" type="sibTrans" cxnId="{D9BA7911-483D-4BD0-8FCC-BBA7598ED3C3}">
      <dgm:prSet/>
      <dgm:spPr/>
      <dgm:t>
        <a:bodyPr/>
        <a:lstStyle/>
        <a:p>
          <a:pPr>
            <a:lnSpc>
              <a:spcPct val="100000"/>
            </a:lnSpc>
          </a:pPr>
          <a:endParaRPr lang="en-US"/>
        </a:p>
      </dgm:t>
    </dgm:pt>
    <dgm:pt modelId="{46914D76-17AE-46E5-A7E8-13FFA9BF5820}">
      <dgm:prSet/>
      <dgm:spPr/>
      <dgm:t>
        <a:bodyPr/>
        <a:lstStyle/>
        <a:p>
          <a:pPr>
            <a:lnSpc>
              <a:spcPct val="100000"/>
            </a:lnSpc>
          </a:pPr>
          <a:r>
            <a:rPr lang="en-US"/>
            <a:t>Steps - Steps are the individual tasks within a job.</a:t>
          </a:r>
        </a:p>
      </dgm:t>
    </dgm:pt>
    <dgm:pt modelId="{B5E08A49-5884-48BD-8D5D-33909D67ADA8}" type="parTrans" cxnId="{FB1EFEAA-8C0E-4999-ABB4-335F3824D5E8}">
      <dgm:prSet/>
      <dgm:spPr/>
      <dgm:t>
        <a:bodyPr/>
        <a:lstStyle/>
        <a:p>
          <a:endParaRPr lang="en-US"/>
        </a:p>
      </dgm:t>
    </dgm:pt>
    <dgm:pt modelId="{CE34C1E8-F987-4F2E-89C0-DBDAB9B91F9D}" type="sibTrans" cxnId="{FB1EFEAA-8C0E-4999-ABB4-335F3824D5E8}">
      <dgm:prSet/>
      <dgm:spPr/>
      <dgm:t>
        <a:bodyPr/>
        <a:lstStyle/>
        <a:p>
          <a:pPr>
            <a:lnSpc>
              <a:spcPct val="100000"/>
            </a:lnSpc>
          </a:pPr>
          <a:endParaRPr lang="en-US"/>
        </a:p>
      </dgm:t>
    </dgm:pt>
    <dgm:pt modelId="{C8CC8404-295A-4033-9F07-38744186292B}">
      <dgm:prSet/>
      <dgm:spPr/>
      <dgm:t>
        <a:bodyPr/>
        <a:lstStyle/>
        <a:p>
          <a:pPr>
            <a:lnSpc>
              <a:spcPct val="100000"/>
            </a:lnSpc>
          </a:pPr>
          <a:r>
            <a:rPr lang="en-US"/>
            <a:t>Action - Pre-defined functionality to execute. (Container image/JavaScript)</a:t>
          </a:r>
        </a:p>
      </dgm:t>
    </dgm:pt>
    <dgm:pt modelId="{EE226508-29FB-4F7B-B844-9594D6F5B9AD}" type="parTrans" cxnId="{AB216CF1-9FCE-44A6-8045-A5F25C6E8584}">
      <dgm:prSet/>
      <dgm:spPr/>
      <dgm:t>
        <a:bodyPr/>
        <a:lstStyle/>
        <a:p>
          <a:endParaRPr lang="en-US"/>
        </a:p>
      </dgm:t>
    </dgm:pt>
    <dgm:pt modelId="{7D6CBA12-D549-4BC4-B7E7-9F61DFC933DF}" type="sibTrans" cxnId="{AB216CF1-9FCE-44A6-8045-A5F25C6E8584}">
      <dgm:prSet/>
      <dgm:spPr/>
      <dgm:t>
        <a:bodyPr/>
        <a:lstStyle/>
        <a:p>
          <a:pPr>
            <a:lnSpc>
              <a:spcPct val="100000"/>
            </a:lnSpc>
          </a:pPr>
          <a:endParaRPr lang="en-US"/>
        </a:p>
      </dgm:t>
    </dgm:pt>
    <dgm:pt modelId="{515BCE25-5D85-43F0-AFFA-27C0DD80F798}">
      <dgm:prSet/>
      <dgm:spPr/>
      <dgm:t>
        <a:bodyPr/>
        <a:lstStyle/>
        <a:p>
          <a:pPr>
            <a:lnSpc>
              <a:spcPct val="100000"/>
            </a:lnSpc>
          </a:pPr>
          <a:r>
            <a:rPr lang="en-US"/>
            <a:t>Runners - Environment to execute a Job (Container, Workstation, VM)</a:t>
          </a:r>
        </a:p>
      </dgm:t>
    </dgm:pt>
    <dgm:pt modelId="{92D86B42-7B3B-4A03-A24F-3BB2B744BC7F}" type="parTrans" cxnId="{DA67CA9C-0F94-4AAB-BFDF-ABF536927403}">
      <dgm:prSet/>
      <dgm:spPr/>
      <dgm:t>
        <a:bodyPr/>
        <a:lstStyle/>
        <a:p>
          <a:endParaRPr lang="en-US"/>
        </a:p>
      </dgm:t>
    </dgm:pt>
    <dgm:pt modelId="{E4776098-3251-4AC9-AC97-BA53E7AD0445}" type="sibTrans" cxnId="{DA67CA9C-0F94-4AAB-BFDF-ABF536927403}">
      <dgm:prSet/>
      <dgm:spPr/>
      <dgm:t>
        <a:bodyPr/>
        <a:lstStyle/>
        <a:p>
          <a:endParaRPr lang="en-US"/>
        </a:p>
      </dgm:t>
    </dgm:pt>
    <dgm:pt modelId="{2C0E8919-41DD-465D-BAEC-D2F060589DA1}" type="pres">
      <dgm:prSet presAssocID="{5976E572-0E36-41D9-8C4F-87F8C6150FB2}" presName="root" presStyleCnt="0">
        <dgm:presLayoutVars>
          <dgm:dir/>
          <dgm:resizeHandles val="exact"/>
        </dgm:presLayoutVars>
      </dgm:prSet>
      <dgm:spPr/>
    </dgm:pt>
    <dgm:pt modelId="{E88F5C9B-F28B-496A-A28E-E9D4F9DC24F9}" type="pres">
      <dgm:prSet presAssocID="{5976E572-0E36-41D9-8C4F-87F8C6150FB2}" presName="container" presStyleCnt="0">
        <dgm:presLayoutVars>
          <dgm:dir/>
          <dgm:resizeHandles val="exact"/>
        </dgm:presLayoutVars>
      </dgm:prSet>
      <dgm:spPr/>
    </dgm:pt>
    <dgm:pt modelId="{DE5A1C90-635D-4347-93A4-82393F5227F5}" type="pres">
      <dgm:prSet presAssocID="{2EE36ED3-FA3E-40B5-A770-A034284565E8}" presName="compNode" presStyleCnt="0"/>
      <dgm:spPr/>
    </dgm:pt>
    <dgm:pt modelId="{29B0CC71-49E8-46BD-8449-1BDBC3DA5670}" type="pres">
      <dgm:prSet presAssocID="{2EE36ED3-FA3E-40B5-A770-A034284565E8}" presName="iconBgRect" presStyleLbl="bgShp" presStyleIdx="0" presStyleCnt="6"/>
      <dgm:spPr/>
    </dgm:pt>
    <dgm:pt modelId="{9E163315-2ACA-4C78-92A9-7790956D5FCC}" type="pres">
      <dgm:prSet presAssocID="{2EE36ED3-FA3E-40B5-A770-A034284565E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CF90BC5E-4B0D-4335-A49F-5E284C18D9B4}" type="pres">
      <dgm:prSet presAssocID="{2EE36ED3-FA3E-40B5-A770-A034284565E8}" presName="spaceRect" presStyleCnt="0"/>
      <dgm:spPr/>
    </dgm:pt>
    <dgm:pt modelId="{46A62B86-DC36-41C9-8E2B-C99FCE0B64E8}" type="pres">
      <dgm:prSet presAssocID="{2EE36ED3-FA3E-40B5-A770-A034284565E8}" presName="textRect" presStyleLbl="revTx" presStyleIdx="0" presStyleCnt="6">
        <dgm:presLayoutVars>
          <dgm:chMax val="1"/>
          <dgm:chPref val="1"/>
        </dgm:presLayoutVars>
      </dgm:prSet>
      <dgm:spPr/>
    </dgm:pt>
    <dgm:pt modelId="{6F2FDFEB-7B0E-4C9E-AC1D-7772C9A2C0C8}" type="pres">
      <dgm:prSet presAssocID="{146F7B13-F471-434D-9712-26763A4EE98F}" presName="sibTrans" presStyleLbl="sibTrans2D1" presStyleIdx="0" presStyleCnt="0"/>
      <dgm:spPr/>
    </dgm:pt>
    <dgm:pt modelId="{94812F76-AFB2-42AC-B354-EE063CD0BD51}" type="pres">
      <dgm:prSet presAssocID="{3488AF99-F790-477D-B8CE-029CB90FE626}" presName="compNode" presStyleCnt="0"/>
      <dgm:spPr/>
    </dgm:pt>
    <dgm:pt modelId="{8BCFC44F-B75E-48AB-82AD-F7BD43904988}" type="pres">
      <dgm:prSet presAssocID="{3488AF99-F790-477D-B8CE-029CB90FE626}" presName="iconBgRect" presStyleLbl="bgShp" presStyleIdx="1" presStyleCnt="6"/>
      <dgm:spPr/>
    </dgm:pt>
    <dgm:pt modelId="{B6AA5055-FF0D-453C-880A-B94727F81A0C}" type="pres">
      <dgm:prSet presAssocID="{3488AF99-F790-477D-B8CE-029CB90FE62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4AE1E379-4391-4A4B-81EC-E5AC4822AC04}" type="pres">
      <dgm:prSet presAssocID="{3488AF99-F790-477D-B8CE-029CB90FE626}" presName="spaceRect" presStyleCnt="0"/>
      <dgm:spPr/>
    </dgm:pt>
    <dgm:pt modelId="{CF693F82-EA27-4816-A995-566D9EE65478}" type="pres">
      <dgm:prSet presAssocID="{3488AF99-F790-477D-B8CE-029CB90FE626}" presName="textRect" presStyleLbl="revTx" presStyleIdx="1" presStyleCnt="6">
        <dgm:presLayoutVars>
          <dgm:chMax val="1"/>
          <dgm:chPref val="1"/>
        </dgm:presLayoutVars>
      </dgm:prSet>
      <dgm:spPr/>
    </dgm:pt>
    <dgm:pt modelId="{EB97B446-E0B6-46B3-91CB-B356F49BE4BF}" type="pres">
      <dgm:prSet presAssocID="{925A245F-E5BA-47EA-9747-73D1D4176C2F}" presName="sibTrans" presStyleLbl="sibTrans2D1" presStyleIdx="0" presStyleCnt="0"/>
      <dgm:spPr/>
    </dgm:pt>
    <dgm:pt modelId="{C46292DA-F6EC-4B36-BE56-C25E0F61F9F1}" type="pres">
      <dgm:prSet presAssocID="{2F7F4F82-1533-4248-ABDA-A9D2F8D4F042}" presName="compNode" presStyleCnt="0"/>
      <dgm:spPr/>
    </dgm:pt>
    <dgm:pt modelId="{00572BA1-EFA5-49F8-8A5B-1BDA76926D20}" type="pres">
      <dgm:prSet presAssocID="{2F7F4F82-1533-4248-ABDA-A9D2F8D4F042}" presName="iconBgRect" presStyleLbl="bgShp" presStyleIdx="2" presStyleCnt="6"/>
      <dgm:spPr/>
    </dgm:pt>
    <dgm:pt modelId="{F0CDA4C8-F89F-49F1-A165-BEB9C3080F2B}" type="pres">
      <dgm:prSet presAssocID="{2F7F4F82-1533-4248-ABDA-A9D2F8D4F04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owchart"/>
        </a:ext>
      </dgm:extLst>
    </dgm:pt>
    <dgm:pt modelId="{905EB536-86EC-4D73-A5B2-929A3863E64B}" type="pres">
      <dgm:prSet presAssocID="{2F7F4F82-1533-4248-ABDA-A9D2F8D4F042}" presName="spaceRect" presStyleCnt="0"/>
      <dgm:spPr/>
    </dgm:pt>
    <dgm:pt modelId="{A8714866-007A-489C-91B8-4BA6C55402F1}" type="pres">
      <dgm:prSet presAssocID="{2F7F4F82-1533-4248-ABDA-A9D2F8D4F042}" presName="textRect" presStyleLbl="revTx" presStyleIdx="2" presStyleCnt="6">
        <dgm:presLayoutVars>
          <dgm:chMax val="1"/>
          <dgm:chPref val="1"/>
        </dgm:presLayoutVars>
      </dgm:prSet>
      <dgm:spPr/>
    </dgm:pt>
    <dgm:pt modelId="{A00051AA-10A7-4057-ADAB-CF1F35A42C30}" type="pres">
      <dgm:prSet presAssocID="{5AB41725-2A81-4AB0-B6DF-04B9E832AB6C}" presName="sibTrans" presStyleLbl="sibTrans2D1" presStyleIdx="0" presStyleCnt="0"/>
      <dgm:spPr/>
    </dgm:pt>
    <dgm:pt modelId="{524539C0-8792-4EE1-881C-27D9CAB4F395}" type="pres">
      <dgm:prSet presAssocID="{46914D76-17AE-46E5-A7E8-13FFA9BF5820}" presName="compNode" presStyleCnt="0"/>
      <dgm:spPr/>
    </dgm:pt>
    <dgm:pt modelId="{64E229D2-9D6D-405F-8C5E-F44F9D7B6FDC}" type="pres">
      <dgm:prSet presAssocID="{46914D76-17AE-46E5-A7E8-13FFA9BF5820}" presName="iconBgRect" presStyleLbl="bgShp" presStyleIdx="3" presStyleCnt="6"/>
      <dgm:spPr/>
    </dgm:pt>
    <dgm:pt modelId="{37AFC7D4-94D6-4274-BED0-CBBD50DF9E37}" type="pres">
      <dgm:prSet presAssocID="{46914D76-17AE-46E5-A7E8-13FFA9BF582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FE7444D3-CE37-4A2F-AF2D-435C4D537FB9}" type="pres">
      <dgm:prSet presAssocID="{46914D76-17AE-46E5-A7E8-13FFA9BF5820}" presName="spaceRect" presStyleCnt="0"/>
      <dgm:spPr/>
    </dgm:pt>
    <dgm:pt modelId="{3B6252FF-4DEA-4E33-B889-58F243C355A0}" type="pres">
      <dgm:prSet presAssocID="{46914D76-17AE-46E5-A7E8-13FFA9BF5820}" presName="textRect" presStyleLbl="revTx" presStyleIdx="3" presStyleCnt="6">
        <dgm:presLayoutVars>
          <dgm:chMax val="1"/>
          <dgm:chPref val="1"/>
        </dgm:presLayoutVars>
      </dgm:prSet>
      <dgm:spPr/>
    </dgm:pt>
    <dgm:pt modelId="{55B005C5-7964-4A0F-8210-D93987555B7A}" type="pres">
      <dgm:prSet presAssocID="{CE34C1E8-F987-4F2E-89C0-DBDAB9B91F9D}" presName="sibTrans" presStyleLbl="sibTrans2D1" presStyleIdx="0" presStyleCnt="0"/>
      <dgm:spPr/>
    </dgm:pt>
    <dgm:pt modelId="{930D0E53-2151-4FD0-83C4-CFFACB1C0779}" type="pres">
      <dgm:prSet presAssocID="{C8CC8404-295A-4033-9F07-38744186292B}" presName="compNode" presStyleCnt="0"/>
      <dgm:spPr/>
    </dgm:pt>
    <dgm:pt modelId="{CD7E006C-8B0F-4E22-9171-C96991DE2F37}" type="pres">
      <dgm:prSet presAssocID="{C8CC8404-295A-4033-9F07-38744186292B}" presName="iconBgRect" presStyleLbl="bgShp" presStyleIdx="4" presStyleCnt="6"/>
      <dgm:spPr/>
    </dgm:pt>
    <dgm:pt modelId="{353E6EEA-2832-4518-B783-311A6A3AF1AC}" type="pres">
      <dgm:prSet presAssocID="{C8CC8404-295A-4033-9F07-38744186292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ument"/>
        </a:ext>
      </dgm:extLst>
    </dgm:pt>
    <dgm:pt modelId="{5B6FEC4A-7876-42E1-A479-B0FCED64E004}" type="pres">
      <dgm:prSet presAssocID="{C8CC8404-295A-4033-9F07-38744186292B}" presName="spaceRect" presStyleCnt="0"/>
      <dgm:spPr/>
    </dgm:pt>
    <dgm:pt modelId="{4421E828-623C-4852-A1A7-0D88E3EBD91F}" type="pres">
      <dgm:prSet presAssocID="{C8CC8404-295A-4033-9F07-38744186292B}" presName="textRect" presStyleLbl="revTx" presStyleIdx="4" presStyleCnt="6">
        <dgm:presLayoutVars>
          <dgm:chMax val="1"/>
          <dgm:chPref val="1"/>
        </dgm:presLayoutVars>
      </dgm:prSet>
      <dgm:spPr/>
    </dgm:pt>
    <dgm:pt modelId="{10C87A61-AC35-4A86-93EF-4ACEBEE44FC3}" type="pres">
      <dgm:prSet presAssocID="{7D6CBA12-D549-4BC4-B7E7-9F61DFC933DF}" presName="sibTrans" presStyleLbl="sibTrans2D1" presStyleIdx="0" presStyleCnt="0"/>
      <dgm:spPr/>
    </dgm:pt>
    <dgm:pt modelId="{94D53C9A-5300-4846-AB51-1CA3AA46D5F4}" type="pres">
      <dgm:prSet presAssocID="{515BCE25-5D85-43F0-AFFA-27C0DD80F798}" presName="compNode" presStyleCnt="0"/>
      <dgm:spPr/>
    </dgm:pt>
    <dgm:pt modelId="{A55510EC-0E8D-4ED3-AE68-4E4B9398A340}" type="pres">
      <dgm:prSet presAssocID="{515BCE25-5D85-43F0-AFFA-27C0DD80F798}" presName="iconBgRect" presStyleLbl="bgShp" presStyleIdx="5" presStyleCnt="6"/>
      <dgm:spPr/>
    </dgm:pt>
    <dgm:pt modelId="{3A3A1772-D6BC-4160-817F-CDC695CA3C6D}" type="pres">
      <dgm:prSet presAssocID="{515BCE25-5D85-43F0-AFFA-27C0DD80F79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ierarchy"/>
        </a:ext>
      </dgm:extLst>
    </dgm:pt>
    <dgm:pt modelId="{E0F41989-D09D-4B2F-A4B3-CDD1E3D4BC8A}" type="pres">
      <dgm:prSet presAssocID="{515BCE25-5D85-43F0-AFFA-27C0DD80F798}" presName="spaceRect" presStyleCnt="0"/>
      <dgm:spPr/>
    </dgm:pt>
    <dgm:pt modelId="{3183443E-47CD-4A30-8B42-4C60FCA7152F}" type="pres">
      <dgm:prSet presAssocID="{515BCE25-5D85-43F0-AFFA-27C0DD80F798}" presName="textRect" presStyleLbl="revTx" presStyleIdx="5" presStyleCnt="6">
        <dgm:presLayoutVars>
          <dgm:chMax val="1"/>
          <dgm:chPref val="1"/>
        </dgm:presLayoutVars>
      </dgm:prSet>
      <dgm:spPr/>
    </dgm:pt>
  </dgm:ptLst>
  <dgm:cxnLst>
    <dgm:cxn modelId="{14631F03-EA5A-6A4D-9690-16EF8A54BCF9}" type="presOf" srcId="{7D6CBA12-D549-4BC4-B7E7-9F61DFC933DF}" destId="{10C87A61-AC35-4A86-93EF-4ACEBEE44FC3}" srcOrd="0" destOrd="0" presId="urn:microsoft.com/office/officeart/2018/2/layout/IconCircleList"/>
    <dgm:cxn modelId="{998CD903-9E07-2842-A5DD-694500CC04CA}" type="presOf" srcId="{CE34C1E8-F987-4F2E-89C0-DBDAB9B91F9D}" destId="{55B005C5-7964-4A0F-8210-D93987555B7A}" srcOrd="0" destOrd="0" presId="urn:microsoft.com/office/officeart/2018/2/layout/IconCircleList"/>
    <dgm:cxn modelId="{D9BA7911-483D-4BD0-8FCC-BBA7598ED3C3}" srcId="{5976E572-0E36-41D9-8C4F-87F8C6150FB2}" destId="{2F7F4F82-1533-4248-ABDA-A9D2F8D4F042}" srcOrd="2" destOrd="0" parTransId="{94E88847-9576-4282-AC88-D6270F1D84B4}" sibTransId="{5AB41725-2A81-4AB0-B6DF-04B9E832AB6C}"/>
    <dgm:cxn modelId="{CC6B1E27-77C0-4C40-A41C-53687EC9CDA2}" srcId="{5976E572-0E36-41D9-8C4F-87F8C6150FB2}" destId="{3488AF99-F790-477D-B8CE-029CB90FE626}" srcOrd="1" destOrd="0" parTransId="{AADE04F8-E8F1-41F5-9B19-9974297CE80C}" sibTransId="{925A245F-E5BA-47EA-9747-73D1D4176C2F}"/>
    <dgm:cxn modelId="{0A61DF35-201B-484F-827A-459A36E86661}" type="presOf" srcId="{2EE36ED3-FA3E-40B5-A770-A034284565E8}" destId="{46A62B86-DC36-41C9-8E2B-C99FCE0B64E8}" srcOrd="0" destOrd="0" presId="urn:microsoft.com/office/officeart/2018/2/layout/IconCircleList"/>
    <dgm:cxn modelId="{AA6B3D54-3798-CA41-A2ED-6686BD81298D}" type="presOf" srcId="{925A245F-E5BA-47EA-9747-73D1D4176C2F}" destId="{EB97B446-E0B6-46B3-91CB-B356F49BE4BF}" srcOrd="0" destOrd="0" presId="urn:microsoft.com/office/officeart/2018/2/layout/IconCircleList"/>
    <dgm:cxn modelId="{5C142C5B-4035-494F-BC92-DEF7AE2BF23A}" type="presOf" srcId="{3488AF99-F790-477D-B8CE-029CB90FE626}" destId="{CF693F82-EA27-4816-A995-566D9EE65478}" srcOrd="0" destOrd="0" presId="urn:microsoft.com/office/officeart/2018/2/layout/IconCircleList"/>
    <dgm:cxn modelId="{B373F578-D307-2B43-805C-0FE54D9BB078}" type="presOf" srcId="{5976E572-0E36-41D9-8C4F-87F8C6150FB2}" destId="{2C0E8919-41DD-465D-BAEC-D2F060589DA1}" srcOrd="0" destOrd="0" presId="urn:microsoft.com/office/officeart/2018/2/layout/IconCircleList"/>
    <dgm:cxn modelId="{7AF80593-E219-3E45-B543-9F677CFBA113}" type="presOf" srcId="{46914D76-17AE-46E5-A7E8-13FFA9BF5820}" destId="{3B6252FF-4DEA-4E33-B889-58F243C355A0}" srcOrd="0" destOrd="0" presId="urn:microsoft.com/office/officeart/2018/2/layout/IconCircleList"/>
    <dgm:cxn modelId="{DA67CA9C-0F94-4AAB-BFDF-ABF536927403}" srcId="{5976E572-0E36-41D9-8C4F-87F8C6150FB2}" destId="{515BCE25-5D85-43F0-AFFA-27C0DD80F798}" srcOrd="5" destOrd="0" parTransId="{92D86B42-7B3B-4A03-A24F-3BB2B744BC7F}" sibTransId="{E4776098-3251-4AC9-AC97-BA53E7AD0445}"/>
    <dgm:cxn modelId="{AF30FF9F-1124-D446-9AEE-5BAE2600C555}" type="presOf" srcId="{5AB41725-2A81-4AB0-B6DF-04B9E832AB6C}" destId="{A00051AA-10A7-4057-ADAB-CF1F35A42C30}" srcOrd="0" destOrd="0" presId="urn:microsoft.com/office/officeart/2018/2/layout/IconCircleList"/>
    <dgm:cxn modelId="{FB1EFEAA-8C0E-4999-ABB4-335F3824D5E8}" srcId="{5976E572-0E36-41D9-8C4F-87F8C6150FB2}" destId="{46914D76-17AE-46E5-A7E8-13FFA9BF5820}" srcOrd="3" destOrd="0" parTransId="{B5E08A49-5884-48BD-8D5D-33909D67ADA8}" sibTransId="{CE34C1E8-F987-4F2E-89C0-DBDAB9B91F9D}"/>
    <dgm:cxn modelId="{B90E86BC-E5B2-495F-8463-5BBE808CD4DF}" srcId="{5976E572-0E36-41D9-8C4F-87F8C6150FB2}" destId="{2EE36ED3-FA3E-40B5-A770-A034284565E8}" srcOrd="0" destOrd="0" parTransId="{3B044A1B-ED8A-4D3F-A4B6-A89B970D1311}" sibTransId="{146F7B13-F471-434D-9712-26763A4EE98F}"/>
    <dgm:cxn modelId="{AB82A1BF-9289-7F46-B3A2-5CC973799015}" type="presOf" srcId="{515BCE25-5D85-43F0-AFFA-27C0DD80F798}" destId="{3183443E-47CD-4A30-8B42-4C60FCA7152F}" srcOrd="0" destOrd="0" presId="urn:microsoft.com/office/officeart/2018/2/layout/IconCircleList"/>
    <dgm:cxn modelId="{FB216CD5-31C5-8643-934A-47F7C66A9DF5}" type="presOf" srcId="{C8CC8404-295A-4033-9F07-38744186292B}" destId="{4421E828-623C-4852-A1A7-0D88E3EBD91F}" srcOrd="0" destOrd="0" presId="urn:microsoft.com/office/officeart/2018/2/layout/IconCircleList"/>
    <dgm:cxn modelId="{48561ED8-9D7D-4646-95DF-C84D95112A4E}" type="presOf" srcId="{2F7F4F82-1533-4248-ABDA-A9D2F8D4F042}" destId="{A8714866-007A-489C-91B8-4BA6C55402F1}" srcOrd="0" destOrd="0" presId="urn:microsoft.com/office/officeart/2018/2/layout/IconCircleList"/>
    <dgm:cxn modelId="{68CFBDE1-3335-084F-B1E4-C6B464B6A4EF}" type="presOf" srcId="{146F7B13-F471-434D-9712-26763A4EE98F}" destId="{6F2FDFEB-7B0E-4C9E-AC1D-7772C9A2C0C8}" srcOrd="0" destOrd="0" presId="urn:microsoft.com/office/officeart/2018/2/layout/IconCircleList"/>
    <dgm:cxn modelId="{AB216CF1-9FCE-44A6-8045-A5F25C6E8584}" srcId="{5976E572-0E36-41D9-8C4F-87F8C6150FB2}" destId="{C8CC8404-295A-4033-9F07-38744186292B}" srcOrd="4" destOrd="0" parTransId="{EE226508-29FB-4F7B-B844-9594D6F5B9AD}" sibTransId="{7D6CBA12-D549-4BC4-B7E7-9F61DFC933DF}"/>
    <dgm:cxn modelId="{2ECFAD62-62BD-9A47-9905-0B300A126D82}" type="presParOf" srcId="{2C0E8919-41DD-465D-BAEC-D2F060589DA1}" destId="{E88F5C9B-F28B-496A-A28E-E9D4F9DC24F9}" srcOrd="0" destOrd="0" presId="urn:microsoft.com/office/officeart/2018/2/layout/IconCircleList"/>
    <dgm:cxn modelId="{488FD2E7-3BC1-7D43-AB3A-F115441A4DCA}" type="presParOf" srcId="{E88F5C9B-F28B-496A-A28E-E9D4F9DC24F9}" destId="{DE5A1C90-635D-4347-93A4-82393F5227F5}" srcOrd="0" destOrd="0" presId="urn:microsoft.com/office/officeart/2018/2/layout/IconCircleList"/>
    <dgm:cxn modelId="{9BE8EF91-D66F-3749-8A25-4171040EE281}" type="presParOf" srcId="{DE5A1C90-635D-4347-93A4-82393F5227F5}" destId="{29B0CC71-49E8-46BD-8449-1BDBC3DA5670}" srcOrd="0" destOrd="0" presId="urn:microsoft.com/office/officeart/2018/2/layout/IconCircleList"/>
    <dgm:cxn modelId="{89E96BE7-ED62-3443-BF1D-9B132CC71BCF}" type="presParOf" srcId="{DE5A1C90-635D-4347-93A4-82393F5227F5}" destId="{9E163315-2ACA-4C78-92A9-7790956D5FCC}" srcOrd="1" destOrd="0" presId="urn:microsoft.com/office/officeart/2018/2/layout/IconCircleList"/>
    <dgm:cxn modelId="{952E624E-A03D-B04F-BB98-052A3C39CBB3}" type="presParOf" srcId="{DE5A1C90-635D-4347-93A4-82393F5227F5}" destId="{CF90BC5E-4B0D-4335-A49F-5E284C18D9B4}" srcOrd="2" destOrd="0" presId="urn:microsoft.com/office/officeart/2018/2/layout/IconCircleList"/>
    <dgm:cxn modelId="{0ED9860F-8DC3-5641-BF01-C49DB014FC78}" type="presParOf" srcId="{DE5A1C90-635D-4347-93A4-82393F5227F5}" destId="{46A62B86-DC36-41C9-8E2B-C99FCE0B64E8}" srcOrd="3" destOrd="0" presId="urn:microsoft.com/office/officeart/2018/2/layout/IconCircleList"/>
    <dgm:cxn modelId="{8DA264DE-88A4-0449-87B3-8BBFE7852DCD}" type="presParOf" srcId="{E88F5C9B-F28B-496A-A28E-E9D4F9DC24F9}" destId="{6F2FDFEB-7B0E-4C9E-AC1D-7772C9A2C0C8}" srcOrd="1" destOrd="0" presId="urn:microsoft.com/office/officeart/2018/2/layout/IconCircleList"/>
    <dgm:cxn modelId="{B4555C3F-3590-D543-9A56-C397817E6A49}" type="presParOf" srcId="{E88F5C9B-F28B-496A-A28E-E9D4F9DC24F9}" destId="{94812F76-AFB2-42AC-B354-EE063CD0BD51}" srcOrd="2" destOrd="0" presId="urn:microsoft.com/office/officeart/2018/2/layout/IconCircleList"/>
    <dgm:cxn modelId="{7CDDBB7B-EEB2-984F-8227-515CAF03A8DA}" type="presParOf" srcId="{94812F76-AFB2-42AC-B354-EE063CD0BD51}" destId="{8BCFC44F-B75E-48AB-82AD-F7BD43904988}" srcOrd="0" destOrd="0" presId="urn:microsoft.com/office/officeart/2018/2/layout/IconCircleList"/>
    <dgm:cxn modelId="{D55726A4-CC00-4549-875E-7A094B1D5AC4}" type="presParOf" srcId="{94812F76-AFB2-42AC-B354-EE063CD0BD51}" destId="{B6AA5055-FF0D-453C-880A-B94727F81A0C}" srcOrd="1" destOrd="0" presId="urn:microsoft.com/office/officeart/2018/2/layout/IconCircleList"/>
    <dgm:cxn modelId="{6D2F6DFE-7F62-C743-8FE6-283F11D313DC}" type="presParOf" srcId="{94812F76-AFB2-42AC-B354-EE063CD0BD51}" destId="{4AE1E379-4391-4A4B-81EC-E5AC4822AC04}" srcOrd="2" destOrd="0" presId="urn:microsoft.com/office/officeart/2018/2/layout/IconCircleList"/>
    <dgm:cxn modelId="{EA39869C-2736-4442-8090-1BA1D5AB23D9}" type="presParOf" srcId="{94812F76-AFB2-42AC-B354-EE063CD0BD51}" destId="{CF693F82-EA27-4816-A995-566D9EE65478}" srcOrd="3" destOrd="0" presId="urn:microsoft.com/office/officeart/2018/2/layout/IconCircleList"/>
    <dgm:cxn modelId="{32E3806E-7011-F441-96A5-CECC0F596447}" type="presParOf" srcId="{E88F5C9B-F28B-496A-A28E-E9D4F9DC24F9}" destId="{EB97B446-E0B6-46B3-91CB-B356F49BE4BF}" srcOrd="3" destOrd="0" presId="urn:microsoft.com/office/officeart/2018/2/layout/IconCircleList"/>
    <dgm:cxn modelId="{875A3D0F-1AD5-6E4F-9389-31DEFA82B839}" type="presParOf" srcId="{E88F5C9B-F28B-496A-A28E-E9D4F9DC24F9}" destId="{C46292DA-F6EC-4B36-BE56-C25E0F61F9F1}" srcOrd="4" destOrd="0" presId="urn:microsoft.com/office/officeart/2018/2/layout/IconCircleList"/>
    <dgm:cxn modelId="{DFB1BF06-14BB-4148-B5D9-59884DD1B08E}" type="presParOf" srcId="{C46292DA-F6EC-4B36-BE56-C25E0F61F9F1}" destId="{00572BA1-EFA5-49F8-8A5B-1BDA76926D20}" srcOrd="0" destOrd="0" presId="urn:microsoft.com/office/officeart/2018/2/layout/IconCircleList"/>
    <dgm:cxn modelId="{9B00405B-C1B8-A74C-BC85-6A60CE1D851B}" type="presParOf" srcId="{C46292DA-F6EC-4B36-BE56-C25E0F61F9F1}" destId="{F0CDA4C8-F89F-49F1-A165-BEB9C3080F2B}" srcOrd="1" destOrd="0" presId="urn:microsoft.com/office/officeart/2018/2/layout/IconCircleList"/>
    <dgm:cxn modelId="{3C878B71-7E57-5B40-B32D-F51B6067A4D6}" type="presParOf" srcId="{C46292DA-F6EC-4B36-BE56-C25E0F61F9F1}" destId="{905EB536-86EC-4D73-A5B2-929A3863E64B}" srcOrd="2" destOrd="0" presId="urn:microsoft.com/office/officeart/2018/2/layout/IconCircleList"/>
    <dgm:cxn modelId="{A893816D-A47F-4942-939C-DA28039282E7}" type="presParOf" srcId="{C46292DA-F6EC-4B36-BE56-C25E0F61F9F1}" destId="{A8714866-007A-489C-91B8-4BA6C55402F1}" srcOrd="3" destOrd="0" presId="urn:microsoft.com/office/officeart/2018/2/layout/IconCircleList"/>
    <dgm:cxn modelId="{86AD6290-D92C-5741-B0CC-5E3B4B2846BE}" type="presParOf" srcId="{E88F5C9B-F28B-496A-A28E-E9D4F9DC24F9}" destId="{A00051AA-10A7-4057-ADAB-CF1F35A42C30}" srcOrd="5" destOrd="0" presId="urn:microsoft.com/office/officeart/2018/2/layout/IconCircleList"/>
    <dgm:cxn modelId="{233F67D9-0477-EB44-82EF-0BE2EB7C82FC}" type="presParOf" srcId="{E88F5C9B-F28B-496A-A28E-E9D4F9DC24F9}" destId="{524539C0-8792-4EE1-881C-27D9CAB4F395}" srcOrd="6" destOrd="0" presId="urn:microsoft.com/office/officeart/2018/2/layout/IconCircleList"/>
    <dgm:cxn modelId="{967E33B4-9144-C447-948B-F43370777C86}" type="presParOf" srcId="{524539C0-8792-4EE1-881C-27D9CAB4F395}" destId="{64E229D2-9D6D-405F-8C5E-F44F9D7B6FDC}" srcOrd="0" destOrd="0" presId="urn:microsoft.com/office/officeart/2018/2/layout/IconCircleList"/>
    <dgm:cxn modelId="{793CAD1C-ABBE-F846-ACDB-8087412C0802}" type="presParOf" srcId="{524539C0-8792-4EE1-881C-27D9CAB4F395}" destId="{37AFC7D4-94D6-4274-BED0-CBBD50DF9E37}" srcOrd="1" destOrd="0" presId="urn:microsoft.com/office/officeart/2018/2/layout/IconCircleList"/>
    <dgm:cxn modelId="{1F4FA41B-D7B4-E24E-9BB8-6FDDB59495E6}" type="presParOf" srcId="{524539C0-8792-4EE1-881C-27D9CAB4F395}" destId="{FE7444D3-CE37-4A2F-AF2D-435C4D537FB9}" srcOrd="2" destOrd="0" presId="urn:microsoft.com/office/officeart/2018/2/layout/IconCircleList"/>
    <dgm:cxn modelId="{2303618B-73D7-CB44-B8BB-25D8DFCCE8FA}" type="presParOf" srcId="{524539C0-8792-4EE1-881C-27D9CAB4F395}" destId="{3B6252FF-4DEA-4E33-B889-58F243C355A0}" srcOrd="3" destOrd="0" presId="urn:microsoft.com/office/officeart/2018/2/layout/IconCircleList"/>
    <dgm:cxn modelId="{BB8BCB40-ED71-4248-8E79-D0F5E711DC0D}" type="presParOf" srcId="{E88F5C9B-F28B-496A-A28E-E9D4F9DC24F9}" destId="{55B005C5-7964-4A0F-8210-D93987555B7A}" srcOrd="7" destOrd="0" presId="urn:microsoft.com/office/officeart/2018/2/layout/IconCircleList"/>
    <dgm:cxn modelId="{CE43FC48-6D49-9849-8E54-E6F56FEBB0CD}" type="presParOf" srcId="{E88F5C9B-F28B-496A-A28E-E9D4F9DC24F9}" destId="{930D0E53-2151-4FD0-83C4-CFFACB1C0779}" srcOrd="8" destOrd="0" presId="urn:microsoft.com/office/officeart/2018/2/layout/IconCircleList"/>
    <dgm:cxn modelId="{EA889187-C374-C844-9B18-0FF98BF6BA6E}" type="presParOf" srcId="{930D0E53-2151-4FD0-83C4-CFFACB1C0779}" destId="{CD7E006C-8B0F-4E22-9171-C96991DE2F37}" srcOrd="0" destOrd="0" presId="urn:microsoft.com/office/officeart/2018/2/layout/IconCircleList"/>
    <dgm:cxn modelId="{C0189364-19F8-F247-8D1E-69D1C05FEDBC}" type="presParOf" srcId="{930D0E53-2151-4FD0-83C4-CFFACB1C0779}" destId="{353E6EEA-2832-4518-B783-311A6A3AF1AC}" srcOrd="1" destOrd="0" presId="urn:microsoft.com/office/officeart/2018/2/layout/IconCircleList"/>
    <dgm:cxn modelId="{2A28363A-CCA8-3340-A21E-2D6206CC4191}" type="presParOf" srcId="{930D0E53-2151-4FD0-83C4-CFFACB1C0779}" destId="{5B6FEC4A-7876-42E1-A479-B0FCED64E004}" srcOrd="2" destOrd="0" presId="urn:microsoft.com/office/officeart/2018/2/layout/IconCircleList"/>
    <dgm:cxn modelId="{D41C3617-69E9-A042-B5AA-B57134D057C0}" type="presParOf" srcId="{930D0E53-2151-4FD0-83C4-CFFACB1C0779}" destId="{4421E828-623C-4852-A1A7-0D88E3EBD91F}" srcOrd="3" destOrd="0" presId="urn:microsoft.com/office/officeart/2018/2/layout/IconCircleList"/>
    <dgm:cxn modelId="{9DB10F58-67F3-DD4F-885F-AA7712F00F7C}" type="presParOf" srcId="{E88F5C9B-F28B-496A-A28E-E9D4F9DC24F9}" destId="{10C87A61-AC35-4A86-93EF-4ACEBEE44FC3}" srcOrd="9" destOrd="0" presId="urn:microsoft.com/office/officeart/2018/2/layout/IconCircleList"/>
    <dgm:cxn modelId="{FA389AB5-F811-7342-B94A-C9546D029DF5}" type="presParOf" srcId="{E88F5C9B-F28B-496A-A28E-E9D4F9DC24F9}" destId="{94D53C9A-5300-4846-AB51-1CA3AA46D5F4}" srcOrd="10" destOrd="0" presId="urn:microsoft.com/office/officeart/2018/2/layout/IconCircleList"/>
    <dgm:cxn modelId="{9F31C8E4-10B5-124E-801F-FB0D0B49492C}" type="presParOf" srcId="{94D53C9A-5300-4846-AB51-1CA3AA46D5F4}" destId="{A55510EC-0E8D-4ED3-AE68-4E4B9398A340}" srcOrd="0" destOrd="0" presId="urn:microsoft.com/office/officeart/2018/2/layout/IconCircleList"/>
    <dgm:cxn modelId="{E37D616D-6BBB-7C43-84EA-9EEF01831201}" type="presParOf" srcId="{94D53C9A-5300-4846-AB51-1CA3AA46D5F4}" destId="{3A3A1772-D6BC-4160-817F-CDC695CA3C6D}" srcOrd="1" destOrd="0" presId="urn:microsoft.com/office/officeart/2018/2/layout/IconCircleList"/>
    <dgm:cxn modelId="{025A1BC3-C531-0143-9131-242E41D2EFF0}" type="presParOf" srcId="{94D53C9A-5300-4846-AB51-1CA3AA46D5F4}" destId="{E0F41989-D09D-4B2F-A4B3-CDD1E3D4BC8A}" srcOrd="2" destOrd="0" presId="urn:microsoft.com/office/officeart/2018/2/layout/IconCircleList"/>
    <dgm:cxn modelId="{003E9232-5997-6C48-92FF-2B476A8EA3A0}" type="presParOf" srcId="{94D53C9A-5300-4846-AB51-1CA3AA46D5F4}" destId="{3183443E-47CD-4A30-8B42-4C60FCA7152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F3DFF3-CAF7-4B8C-922E-7537A190D56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2C91E71-F2D8-4D40-B9E1-17FC6B2B058B}">
      <dgm:prSet/>
      <dgm:spPr/>
      <dgm:t>
        <a:bodyPr/>
        <a:lstStyle/>
        <a:p>
          <a:r>
            <a:rPr lang="en-US" dirty="0"/>
            <a:t>Push event</a:t>
          </a:r>
        </a:p>
      </dgm:t>
    </dgm:pt>
    <dgm:pt modelId="{5E62CF53-5634-419A-B1B1-84B841A5C69B}" type="parTrans" cxnId="{389094C2-EE08-4718-87B9-8857AF851B2A}">
      <dgm:prSet/>
      <dgm:spPr/>
      <dgm:t>
        <a:bodyPr/>
        <a:lstStyle/>
        <a:p>
          <a:endParaRPr lang="en-US"/>
        </a:p>
      </dgm:t>
    </dgm:pt>
    <dgm:pt modelId="{6D5421DF-4AE7-44ED-B742-7F16DD9A863E}" type="sibTrans" cxnId="{389094C2-EE08-4718-87B9-8857AF851B2A}">
      <dgm:prSet/>
      <dgm:spPr/>
      <dgm:t>
        <a:bodyPr/>
        <a:lstStyle/>
        <a:p>
          <a:endParaRPr lang="en-US"/>
        </a:p>
      </dgm:t>
    </dgm:pt>
    <dgm:pt modelId="{E44F03B7-A0B3-4BD1-A0F3-0C9EB8873972}">
      <dgm:prSet/>
      <dgm:spPr/>
      <dgm:t>
        <a:bodyPr/>
        <a:lstStyle/>
        <a:p>
          <a:r>
            <a:rPr lang="en-US"/>
            <a:t>Pull request event</a:t>
          </a:r>
        </a:p>
      </dgm:t>
    </dgm:pt>
    <dgm:pt modelId="{84B5BFBE-67F3-444B-A134-2A6A1524F608}" type="parTrans" cxnId="{2F615761-2118-4836-B7F0-272B39458051}">
      <dgm:prSet/>
      <dgm:spPr/>
      <dgm:t>
        <a:bodyPr/>
        <a:lstStyle/>
        <a:p>
          <a:endParaRPr lang="en-US"/>
        </a:p>
      </dgm:t>
    </dgm:pt>
    <dgm:pt modelId="{39FB2FD1-DC1C-479F-8A9B-F55759272BD2}" type="sibTrans" cxnId="{2F615761-2118-4836-B7F0-272B39458051}">
      <dgm:prSet/>
      <dgm:spPr/>
      <dgm:t>
        <a:bodyPr/>
        <a:lstStyle/>
        <a:p>
          <a:endParaRPr lang="en-US"/>
        </a:p>
      </dgm:t>
    </dgm:pt>
    <dgm:pt modelId="{7B06D33F-688B-49E1-8C5E-9C9C928417FC}">
      <dgm:prSet/>
      <dgm:spPr/>
      <dgm:t>
        <a:bodyPr/>
        <a:lstStyle/>
        <a:p>
          <a:r>
            <a:rPr lang="en-US"/>
            <a:t>Schedule Event</a:t>
          </a:r>
        </a:p>
      </dgm:t>
    </dgm:pt>
    <dgm:pt modelId="{6E252B20-B977-4AAF-9F10-9988056DDC8B}" type="parTrans" cxnId="{068E92BA-0824-4617-B6C1-7A00942F304F}">
      <dgm:prSet/>
      <dgm:spPr/>
      <dgm:t>
        <a:bodyPr/>
        <a:lstStyle/>
        <a:p>
          <a:endParaRPr lang="en-US"/>
        </a:p>
      </dgm:t>
    </dgm:pt>
    <dgm:pt modelId="{2920652F-739A-497A-AB82-7CAA6F0C8066}" type="sibTrans" cxnId="{068E92BA-0824-4617-B6C1-7A00942F304F}">
      <dgm:prSet/>
      <dgm:spPr/>
      <dgm:t>
        <a:bodyPr/>
        <a:lstStyle/>
        <a:p>
          <a:endParaRPr lang="en-US"/>
        </a:p>
      </dgm:t>
    </dgm:pt>
    <dgm:pt modelId="{9A884616-2607-47A1-B88C-9876B0CCB78A}">
      <dgm:prSet/>
      <dgm:spPr/>
      <dgm:t>
        <a:bodyPr/>
        <a:lstStyle/>
        <a:p>
          <a:r>
            <a:rPr lang="en-US"/>
            <a:t>Deployment event</a:t>
          </a:r>
        </a:p>
      </dgm:t>
    </dgm:pt>
    <dgm:pt modelId="{E4BA775E-D0F6-4CDB-8E22-CA7B1A260B42}" type="parTrans" cxnId="{315BA1F0-A8BA-42E1-8293-FF7B5E92287D}">
      <dgm:prSet/>
      <dgm:spPr/>
      <dgm:t>
        <a:bodyPr/>
        <a:lstStyle/>
        <a:p>
          <a:endParaRPr lang="en-US"/>
        </a:p>
      </dgm:t>
    </dgm:pt>
    <dgm:pt modelId="{E3B778B6-1914-40AB-AB1F-F1A697AADFB6}" type="sibTrans" cxnId="{315BA1F0-A8BA-42E1-8293-FF7B5E92287D}">
      <dgm:prSet/>
      <dgm:spPr/>
      <dgm:t>
        <a:bodyPr/>
        <a:lstStyle/>
        <a:p>
          <a:endParaRPr lang="en-US"/>
        </a:p>
      </dgm:t>
    </dgm:pt>
    <dgm:pt modelId="{07E9E913-BD7D-4F8D-BFEF-8AACB2C82A21}">
      <dgm:prSet/>
      <dgm:spPr/>
      <dgm:t>
        <a:bodyPr/>
        <a:lstStyle/>
        <a:p>
          <a:r>
            <a:rPr lang="en-US"/>
            <a:t>Workflow Dispatch Event</a:t>
          </a:r>
        </a:p>
      </dgm:t>
    </dgm:pt>
    <dgm:pt modelId="{43E00A2E-8B49-4351-B321-DDB3754E5D47}" type="parTrans" cxnId="{72BD1D0D-4A84-4FD3-8DDD-B7E009C13527}">
      <dgm:prSet/>
      <dgm:spPr/>
      <dgm:t>
        <a:bodyPr/>
        <a:lstStyle/>
        <a:p>
          <a:endParaRPr lang="en-US"/>
        </a:p>
      </dgm:t>
    </dgm:pt>
    <dgm:pt modelId="{EE4B2D89-0356-42EF-A72C-DBB8422CE99A}" type="sibTrans" cxnId="{72BD1D0D-4A84-4FD3-8DDD-B7E009C13527}">
      <dgm:prSet/>
      <dgm:spPr/>
      <dgm:t>
        <a:bodyPr/>
        <a:lstStyle/>
        <a:p>
          <a:endParaRPr lang="en-US"/>
        </a:p>
      </dgm:t>
    </dgm:pt>
    <dgm:pt modelId="{B1D3DEE3-E830-CC40-925A-8328B51306FC}" type="pres">
      <dgm:prSet presAssocID="{3CF3DFF3-CAF7-4B8C-922E-7537A190D565}" presName="linear" presStyleCnt="0">
        <dgm:presLayoutVars>
          <dgm:animLvl val="lvl"/>
          <dgm:resizeHandles val="exact"/>
        </dgm:presLayoutVars>
      </dgm:prSet>
      <dgm:spPr/>
    </dgm:pt>
    <dgm:pt modelId="{313BA249-9E8B-9C4A-A25A-26714345C9E5}" type="pres">
      <dgm:prSet presAssocID="{A2C91E71-F2D8-4D40-B9E1-17FC6B2B058B}" presName="parentText" presStyleLbl="node1" presStyleIdx="0" presStyleCnt="5">
        <dgm:presLayoutVars>
          <dgm:chMax val="0"/>
          <dgm:bulletEnabled val="1"/>
        </dgm:presLayoutVars>
      </dgm:prSet>
      <dgm:spPr/>
    </dgm:pt>
    <dgm:pt modelId="{2D65A4AC-D02B-0144-A747-216C50F9AD14}" type="pres">
      <dgm:prSet presAssocID="{6D5421DF-4AE7-44ED-B742-7F16DD9A863E}" presName="spacer" presStyleCnt="0"/>
      <dgm:spPr/>
    </dgm:pt>
    <dgm:pt modelId="{0BE1E51D-B44F-2E4D-858C-01CD8F8A9928}" type="pres">
      <dgm:prSet presAssocID="{E44F03B7-A0B3-4BD1-A0F3-0C9EB8873972}" presName="parentText" presStyleLbl="node1" presStyleIdx="1" presStyleCnt="5">
        <dgm:presLayoutVars>
          <dgm:chMax val="0"/>
          <dgm:bulletEnabled val="1"/>
        </dgm:presLayoutVars>
      </dgm:prSet>
      <dgm:spPr/>
    </dgm:pt>
    <dgm:pt modelId="{028BDF28-20AC-FE4F-8DA7-3A793C1B7D5C}" type="pres">
      <dgm:prSet presAssocID="{39FB2FD1-DC1C-479F-8A9B-F55759272BD2}" presName="spacer" presStyleCnt="0"/>
      <dgm:spPr/>
    </dgm:pt>
    <dgm:pt modelId="{5E910263-B2EF-F042-B1F5-D720A25AEA92}" type="pres">
      <dgm:prSet presAssocID="{7B06D33F-688B-49E1-8C5E-9C9C928417FC}" presName="parentText" presStyleLbl="node1" presStyleIdx="2" presStyleCnt="5">
        <dgm:presLayoutVars>
          <dgm:chMax val="0"/>
          <dgm:bulletEnabled val="1"/>
        </dgm:presLayoutVars>
      </dgm:prSet>
      <dgm:spPr/>
    </dgm:pt>
    <dgm:pt modelId="{DA96B075-4E04-B34B-B524-1B74A661FA28}" type="pres">
      <dgm:prSet presAssocID="{2920652F-739A-497A-AB82-7CAA6F0C8066}" presName="spacer" presStyleCnt="0"/>
      <dgm:spPr/>
    </dgm:pt>
    <dgm:pt modelId="{F4FB662F-B5C8-7F40-AA34-3D5DA162AC7D}" type="pres">
      <dgm:prSet presAssocID="{9A884616-2607-47A1-B88C-9876B0CCB78A}" presName="parentText" presStyleLbl="node1" presStyleIdx="3" presStyleCnt="5">
        <dgm:presLayoutVars>
          <dgm:chMax val="0"/>
          <dgm:bulletEnabled val="1"/>
        </dgm:presLayoutVars>
      </dgm:prSet>
      <dgm:spPr/>
    </dgm:pt>
    <dgm:pt modelId="{D060B2B5-FD17-A149-95A7-6C460D6ED3F8}" type="pres">
      <dgm:prSet presAssocID="{E3B778B6-1914-40AB-AB1F-F1A697AADFB6}" presName="spacer" presStyleCnt="0"/>
      <dgm:spPr/>
    </dgm:pt>
    <dgm:pt modelId="{050705DE-5619-854A-9416-D515279E3D00}" type="pres">
      <dgm:prSet presAssocID="{07E9E913-BD7D-4F8D-BFEF-8AACB2C82A21}" presName="parentText" presStyleLbl="node1" presStyleIdx="4" presStyleCnt="5">
        <dgm:presLayoutVars>
          <dgm:chMax val="0"/>
          <dgm:bulletEnabled val="1"/>
        </dgm:presLayoutVars>
      </dgm:prSet>
      <dgm:spPr/>
    </dgm:pt>
  </dgm:ptLst>
  <dgm:cxnLst>
    <dgm:cxn modelId="{72BD1D0D-4A84-4FD3-8DDD-B7E009C13527}" srcId="{3CF3DFF3-CAF7-4B8C-922E-7537A190D565}" destId="{07E9E913-BD7D-4F8D-BFEF-8AACB2C82A21}" srcOrd="4" destOrd="0" parTransId="{43E00A2E-8B49-4351-B321-DDB3754E5D47}" sibTransId="{EE4B2D89-0356-42EF-A72C-DBB8422CE99A}"/>
    <dgm:cxn modelId="{25C86B16-6649-3546-8814-6D9EF91B68DC}" type="presOf" srcId="{9A884616-2607-47A1-B88C-9876B0CCB78A}" destId="{F4FB662F-B5C8-7F40-AA34-3D5DA162AC7D}" srcOrd="0" destOrd="0" presId="urn:microsoft.com/office/officeart/2005/8/layout/vList2"/>
    <dgm:cxn modelId="{7A9E991B-D181-0D40-9F89-D9D94947B8F9}" type="presOf" srcId="{7B06D33F-688B-49E1-8C5E-9C9C928417FC}" destId="{5E910263-B2EF-F042-B1F5-D720A25AEA92}" srcOrd="0" destOrd="0" presId="urn:microsoft.com/office/officeart/2005/8/layout/vList2"/>
    <dgm:cxn modelId="{A19B844D-72C8-7A4C-B8D4-D71FE2809B5B}" type="presOf" srcId="{3CF3DFF3-CAF7-4B8C-922E-7537A190D565}" destId="{B1D3DEE3-E830-CC40-925A-8328B51306FC}" srcOrd="0" destOrd="0" presId="urn:microsoft.com/office/officeart/2005/8/layout/vList2"/>
    <dgm:cxn modelId="{3EC72F51-8A56-D342-B6BF-3DD604B6EF76}" type="presOf" srcId="{07E9E913-BD7D-4F8D-BFEF-8AACB2C82A21}" destId="{050705DE-5619-854A-9416-D515279E3D00}" srcOrd="0" destOrd="0" presId="urn:microsoft.com/office/officeart/2005/8/layout/vList2"/>
    <dgm:cxn modelId="{2F615761-2118-4836-B7F0-272B39458051}" srcId="{3CF3DFF3-CAF7-4B8C-922E-7537A190D565}" destId="{E44F03B7-A0B3-4BD1-A0F3-0C9EB8873972}" srcOrd="1" destOrd="0" parTransId="{84B5BFBE-67F3-444B-A134-2A6A1524F608}" sibTransId="{39FB2FD1-DC1C-479F-8A9B-F55759272BD2}"/>
    <dgm:cxn modelId="{B825E789-5DF9-FB4B-BCA3-F8303A6B3A9D}" type="presOf" srcId="{E44F03B7-A0B3-4BD1-A0F3-0C9EB8873972}" destId="{0BE1E51D-B44F-2E4D-858C-01CD8F8A9928}" srcOrd="0" destOrd="0" presId="urn:microsoft.com/office/officeart/2005/8/layout/vList2"/>
    <dgm:cxn modelId="{4FD6ADA0-EFAA-5244-A8A5-8AF603D1A8B3}" type="presOf" srcId="{A2C91E71-F2D8-4D40-B9E1-17FC6B2B058B}" destId="{313BA249-9E8B-9C4A-A25A-26714345C9E5}" srcOrd="0" destOrd="0" presId="urn:microsoft.com/office/officeart/2005/8/layout/vList2"/>
    <dgm:cxn modelId="{068E92BA-0824-4617-B6C1-7A00942F304F}" srcId="{3CF3DFF3-CAF7-4B8C-922E-7537A190D565}" destId="{7B06D33F-688B-49E1-8C5E-9C9C928417FC}" srcOrd="2" destOrd="0" parTransId="{6E252B20-B977-4AAF-9F10-9988056DDC8B}" sibTransId="{2920652F-739A-497A-AB82-7CAA6F0C8066}"/>
    <dgm:cxn modelId="{389094C2-EE08-4718-87B9-8857AF851B2A}" srcId="{3CF3DFF3-CAF7-4B8C-922E-7537A190D565}" destId="{A2C91E71-F2D8-4D40-B9E1-17FC6B2B058B}" srcOrd="0" destOrd="0" parTransId="{5E62CF53-5634-419A-B1B1-84B841A5C69B}" sibTransId="{6D5421DF-4AE7-44ED-B742-7F16DD9A863E}"/>
    <dgm:cxn modelId="{315BA1F0-A8BA-42E1-8293-FF7B5E92287D}" srcId="{3CF3DFF3-CAF7-4B8C-922E-7537A190D565}" destId="{9A884616-2607-47A1-B88C-9876B0CCB78A}" srcOrd="3" destOrd="0" parTransId="{E4BA775E-D0F6-4CDB-8E22-CA7B1A260B42}" sibTransId="{E3B778B6-1914-40AB-AB1F-F1A697AADFB6}"/>
    <dgm:cxn modelId="{50BE4DBB-CC83-6043-8E11-048558D57DB5}" type="presParOf" srcId="{B1D3DEE3-E830-CC40-925A-8328B51306FC}" destId="{313BA249-9E8B-9C4A-A25A-26714345C9E5}" srcOrd="0" destOrd="0" presId="urn:microsoft.com/office/officeart/2005/8/layout/vList2"/>
    <dgm:cxn modelId="{4EADA90D-12CE-C349-861C-9CB18D05CF3D}" type="presParOf" srcId="{B1D3DEE3-E830-CC40-925A-8328B51306FC}" destId="{2D65A4AC-D02B-0144-A747-216C50F9AD14}" srcOrd="1" destOrd="0" presId="urn:microsoft.com/office/officeart/2005/8/layout/vList2"/>
    <dgm:cxn modelId="{EC51B75E-3212-E741-A053-7BE8EFD8E831}" type="presParOf" srcId="{B1D3DEE3-E830-CC40-925A-8328B51306FC}" destId="{0BE1E51D-B44F-2E4D-858C-01CD8F8A9928}" srcOrd="2" destOrd="0" presId="urn:microsoft.com/office/officeart/2005/8/layout/vList2"/>
    <dgm:cxn modelId="{F4270D23-7FF4-D14C-B515-8352F36990A6}" type="presParOf" srcId="{B1D3DEE3-E830-CC40-925A-8328B51306FC}" destId="{028BDF28-20AC-FE4F-8DA7-3A793C1B7D5C}" srcOrd="3" destOrd="0" presId="urn:microsoft.com/office/officeart/2005/8/layout/vList2"/>
    <dgm:cxn modelId="{6BA94787-4D57-9946-B9FC-C95C8BF91723}" type="presParOf" srcId="{B1D3DEE3-E830-CC40-925A-8328B51306FC}" destId="{5E910263-B2EF-F042-B1F5-D720A25AEA92}" srcOrd="4" destOrd="0" presId="urn:microsoft.com/office/officeart/2005/8/layout/vList2"/>
    <dgm:cxn modelId="{F9F2D96D-250B-FC4C-8E92-EF1D3C943953}" type="presParOf" srcId="{B1D3DEE3-E830-CC40-925A-8328B51306FC}" destId="{DA96B075-4E04-B34B-B524-1B74A661FA28}" srcOrd="5" destOrd="0" presId="urn:microsoft.com/office/officeart/2005/8/layout/vList2"/>
    <dgm:cxn modelId="{08A5CE9B-1E6C-F244-BC00-996DD8460FB5}" type="presParOf" srcId="{B1D3DEE3-E830-CC40-925A-8328B51306FC}" destId="{F4FB662F-B5C8-7F40-AA34-3D5DA162AC7D}" srcOrd="6" destOrd="0" presId="urn:microsoft.com/office/officeart/2005/8/layout/vList2"/>
    <dgm:cxn modelId="{2346C28E-1CDC-CD43-8C69-B75F942D051E}" type="presParOf" srcId="{B1D3DEE3-E830-CC40-925A-8328B51306FC}" destId="{D060B2B5-FD17-A149-95A7-6C460D6ED3F8}" srcOrd="7" destOrd="0" presId="urn:microsoft.com/office/officeart/2005/8/layout/vList2"/>
    <dgm:cxn modelId="{E7D0F3C2-FC8C-2044-88C9-41915AAAFF71}" type="presParOf" srcId="{B1D3DEE3-E830-CC40-925A-8328B51306FC}" destId="{050705DE-5619-854A-9416-D515279E3D0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F8FB58-06A2-476D-A080-75AC900185E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DEA75B5-DC07-4205-98DE-7F11608CFB6D}">
      <dgm:prSet/>
      <dgm:spPr/>
      <dgm:t>
        <a:bodyPr/>
        <a:lstStyle/>
        <a:p>
          <a:r>
            <a:rPr lang="en-US" dirty="0"/>
            <a:t>on: Specifies the events that trigger the workflow.</a:t>
          </a:r>
        </a:p>
      </dgm:t>
    </dgm:pt>
    <dgm:pt modelId="{062C28DE-92BE-4744-9AC8-DE3CAB47E48A}" type="parTrans" cxnId="{91158942-F27E-4473-BE6F-89838A945853}">
      <dgm:prSet/>
      <dgm:spPr/>
      <dgm:t>
        <a:bodyPr/>
        <a:lstStyle/>
        <a:p>
          <a:endParaRPr lang="en-US"/>
        </a:p>
      </dgm:t>
    </dgm:pt>
    <dgm:pt modelId="{1A8B6ADC-B317-4A2E-B8FC-D9A2A7A6A273}" type="sibTrans" cxnId="{91158942-F27E-4473-BE6F-89838A945853}">
      <dgm:prSet/>
      <dgm:spPr/>
      <dgm:t>
        <a:bodyPr/>
        <a:lstStyle/>
        <a:p>
          <a:endParaRPr lang="en-US"/>
        </a:p>
      </dgm:t>
    </dgm:pt>
    <dgm:pt modelId="{395DA704-2ECE-4BD1-94A5-F74DC3AF9DBA}">
      <dgm:prSet/>
      <dgm:spPr/>
      <dgm:t>
        <a:bodyPr/>
        <a:lstStyle/>
        <a:p>
          <a:r>
            <a:rPr lang="en-US" dirty="0"/>
            <a:t>jobs: Defines one or more jobs to be executed as part of the workflow.</a:t>
          </a:r>
        </a:p>
      </dgm:t>
    </dgm:pt>
    <dgm:pt modelId="{09AA42A0-0595-45B4-BE1E-1EAFD87B1938}" type="parTrans" cxnId="{ED455FC6-9B40-4046-931C-D1C9DBA94774}">
      <dgm:prSet/>
      <dgm:spPr/>
      <dgm:t>
        <a:bodyPr/>
        <a:lstStyle/>
        <a:p>
          <a:endParaRPr lang="en-US"/>
        </a:p>
      </dgm:t>
    </dgm:pt>
    <dgm:pt modelId="{1ED963C9-97DC-4BDD-B821-CF2EFA4ECDCE}" type="sibTrans" cxnId="{ED455FC6-9B40-4046-931C-D1C9DBA94774}">
      <dgm:prSet/>
      <dgm:spPr/>
      <dgm:t>
        <a:bodyPr/>
        <a:lstStyle/>
        <a:p>
          <a:endParaRPr lang="en-US"/>
        </a:p>
      </dgm:t>
    </dgm:pt>
    <dgm:pt modelId="{B15C1B9D-2951-4633-8D9F-4A4DFDFEFF38}">
      <dgm:prSet/>
      <dgm:spPr/>
      <dgm:t>
        <a:bodyPr/>
        <a:lstStyle/>
        <a:p>
          <a:r>
            <a:rPr lang="en-US" dirty="0"/>
            <a:t>Name: A descriptive name for the workflow.</a:t>
          </a:r>
        </a:p>
      </dgm:t>
    </dgm:pt>
    <dgm:pt modelId="{7DAF295D-51F5-4CA4-8D80-7C3D80BE1873}" type="sibTrans" cxnId="{3ECAD117-6127-4A5D-BDEE-C1C3C7C7877E}">
      <dgm:prSet/>
      <dgm:spPr/>
      <dgm:t>
        <a:bodyPr/>
        <a:lstStyle/>
        <a:p>
          <a:endParaRPr lang="en-US"/>
        </a:p>
      </dgm:t>
    </dgm:pt>
    <dgm:pt modelId="{F6158A4F-D895-45D1-9984-9965DAE9537E}" type="parTrans" cxnId="{3ECAD117-6127-4A5D-BDEE-C1C3C7C7877E}">
      <dgm:prSet/>
      <dgm:spPr/>
      <dgm:t>
        <a:bodyPr/>
        <a:lstStyle/>
        <a:p>
          <a:endParaRPr lang="en-US"/>
        </a:p>
      </dgm:t>
    </dgm:pt>
    <dgm:pt modelId="{D112C603-B42D-5A42-B80B-327DF672438E}" type="pres">
      <dgm:prSet presAssocID="{59F8FB58-06A2-476D-A080-75AC900185E9}" presName="linear" presStyleCnt="0">
        <dgm:presLayoutVars>
          <dgm:animLvl val="lvl"/>
          <dgm:resizeHandles val="exact"/>
        </dgm:presLayoutVars>
      </dgm:prSet>
      <dgm:spPr/>
    </dgm:pt>
    <dgm:pt modelId="{50C60BCA-51CF-9F42-99A5-BA921E5B9A2C}" type="pres">
      <dgm:prSet presAssocID="{7DEA75B5-DC07-4205-98DE-7F11608CFB6D}" presName="parentText" presStyleLbl="node1" presStyleIdx="0" presStyleCnt="3" custLinFactNeighborX="-3169" custLinFactNeighborY="96903">
        <dgm:presLayoutVars>
          <dgm:chMax val="0"/>
          <dgm:bulletEnabled val="1"/>
        </dgm:presLayoutVars>
      </dgm:prSet>
      <dgm:spPr/>
    </dgm:pt>
    <dgm:pt modelId="{483D8917-A270-3D40-B61C-BAB463C3E58E}" type="pres">
      <dgm:prSet presAssocID="{1A8B6ADC-B317-4A2E-B8FC-D9A2A7A6A273}" presName="spacer" presStyleCnt="0"/>
      <dgm:spPr/>
    </dgm:pt>
    <dgm:pt modelId="{FD45B765-149E-5B4A-A840-99AF02A1D057}" type="pres">
      <dgm:prSet presAssocID="{395DA704-2ECE-4BD1-94A5-F74DC3AF9DBA}" presName="parentText" presStyleLbl="node1" presStyleIdx="1" presStyleCnt="3">
        <dgm:presLayoutVars>
          <dgm:chMax val="0"/>
          <dgm:bulletEnabled val="1"/>
        </dgm:presLayoutVars>
      </dgm:prSet>
      <dgm:spPr/>
    </dgm:pt>
    <dgm:pt modelId="{33F6B748-C19B-3D4C-A765-6001DE3CA7F2}" type="pres">
      <dgm:prSet presAssocID="{1ED963C9-97DC-4BDD-B821-CF2EFA4ECDCE}" presName="spacer" presStyleCnt="0"/>
      <dgm:spPr/>
    </dgm:pt>
    <dgm:pt modelId="{103B8AAC-5C91-034B-B77F-F53D7875A88A}" type="pres">
      <dgm:prSet presAssocID="{B15C1B9D-2951-4633-8D9F-4A4DFDFEFF38}" presName="parentText" presStyleLbl="node1" presStyleIdx="2" presStyleCnt="3">
        <dgm:presLayoutVars>
          <dgm:chMax val="0"/>
          <dgm:bulletEnabled val="1"/>
        </dgm:presLayoutVars>
      </dgm:prSet>
      <dgm:spPr/>
    </dgm:pt>
  </dgm:ptLst>
  <dgm:cxnLst>
    <dgm:cxn modelId="{97EAA10F-A93E-544C-9FC6-8B9A345B580C}" type="presOf" srcId="{7DEA75B5-DC07-4205-98DE-7F11608CFB6D}" destId="{50C60BCA-51CF-9F42-99A5-BA921E5B9A2C}" srcOrd="0" destOrd="0" presId="urn:microsoft.com/office/officeart/2005/8/layout/vList2"/>
    <dgm:cxn modelId="{3ECAD117-6127-4A5D-BDEE-C1C3C7C7877E}" srcId="{59F8FB58-06A2-476D-A080-75AC900185E9}" destId="{B15C1B9D-2951-4633-8D9F-4A4DFDFEFF38}" srcOrd="2" destOrd="0" parTransId="{F6158A4F-D895-45D1-9984-9965DAE9537E}" sibTransId="{7DAF295D-51F5-4CA4-8D80-7C3D80BE1873}"/>
    <dgm:cxn modelId="{E5D48D38-DA7C-FE49-A60A-D544B022A3AB}" type="presOf" srcId="{B15C1B9D-2951-4633-8D9F-4A4DFDFEFF38}" destId="{103B8AAC-5C91-034B-B77F-F53D7875A88A}" srcOrd="0" destOrd="0" presId="urn:microsoft.com/office/officeart/2005/8/layout/vList2"/>
    <dgm:cxn modelId="{91158942-F27E-4473-BE6F-89838A945853}" srcId="{59F8FB58-06A2-476D-A080-75AC900185E9}" destId="{7DEA75B5-DC07-4205-98DE-7F11608CFB6D}" srcOrd="0" destOrd="0" parTransId="{062C28DE-92BE-4744-9AC8-DE3CAB47E48A}" sibTransId="{1A8B6ADC-B317-4A2E-B8FC-D9A2A7A6A273}"/>
    <dgm:cxn modelId="{FBE78275-30BA-E648-BE7C-443127FA5D55}" type="presOf" srcId="{59F8FB58-06A2-476D-A080-75AC900185E9}" destId="{D112C603-B42D-5A42-B80B-327DF672438E}" srcOrd="0" destOrd="0" presId="urn:microsoft.com/office/officeart/2005/8/layout/vList2"/>
    <dgm:cxn modelId="{ED455FC6-9B40-4046-931C-D1C9DBA94774}" srcId="{59F8FB58-06A2-476D-A080-75AC900185E9}" destId="{395DA704-2ECE-4BD1-94A5-F74DC3AF9DBA}" srcOrd="1" destOrd="0" parTransId="{09AA42A0-0595-45B4-BE1E-1EAFD87B1938}" sibTransId="{1ED963C9-97DC-4BDD-B821-CF2EFA4ECDCE}"/>
    <dgm:cxn modelId="{CD97DEE1-A0C7-8444-A492-E4A982838106}" type="presOf" srcId="{395DA704-2ECE-4BD1-94A5-F74DC3AF9DBA}" destId="{FD45B765-149E-5B4A-A840-99AF02A1D057}" srcOrd="0" destOrd="0" presId="urn:microsoft.com/office/officeart/2005/8/layout/vList2"/>
    <dgm:cxn modelId="{D24ECB0E-FE47-2E49-9E4B-B91952F439DC}" type="presParOf" srcId="{D112C603-B42D-5A42-B80B-327DF672438E}" destId="{50C60BCA-51CF-9F42-99A5-BA921E5B9A2C}" srcOrd="0" destOrd="0" presId="urn:microsoft.com/office/officeart/2005/8/layout/vList2"/>
    <dgm:cxn modelId="{F15D5A8B-767C-7B47-A46A-926388724BBA}" type="presParOf" srcId="{D112C603-B42D-5A42-B80B-327DF672438E}" destId="{483D8917-A270-3D40-B61C-BAB463C3E58E}" srcOrd="1" destOrd="0" presId="urn:microsoft.com/office/officeart/2005/8/layout/vList2"/>
    <dgm:cxn modelId="{4A78C416-2026-2742-AAF3-B9558D913FC3}" type="presParOf" srcId="{D112C603-B42D-5A42-B80B-327DF672438E}" destId="{FD45B765-149E-5B4A-A840-99AF02A1D057}" srcOrd="2" destOrd="0" presId="urn:microsoft.com/office/officeart/2005/8/layout/vList2"/>
    <dgm:cxn modelId="{6D5A53DD-9738-A345-A66E-32018D701216}" type="presParOf" srcId="{D112C603-B42D-5A42-B80B-327DF672438E}" destId="{33F6B748-C19B-3D4C-A765-6001DE3CA7F2}" srcOrd="3" destOrd="0" presId="urn:microsoft.com/office/officeart/2005/8/layout/vList2"/>
    <dgm:cxn modelId="{35C19036-626D-2544-A634-609DFDFE29C6}" type="presParOf" srcId="{D112C603-B42D-5A42-B80B-327DF672438E}" destId="{103B8AAC-5C91-034B-B77F-F53D7875A88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DDB345-C647-4A0F-9E73-06AC876C5A3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10ADEF7-BDFA-40F0-B109-9AD719CF32F9}">
      <dgm:prSet/>
      <dgm:spPr/>
      <dgm:t>
        <a:bodyPr/>
        <a:lstStyle/>
        <a:p>
          <a:r>
            <a:rPr lang="en-US" dirty="0"/>
            <a:t>name: A descriptive name for the job.</a:t>
          </a:r>
        </a:p>
      </dgm:t>
    </dgm:pt>
    <dgm:pt modelId="{B604DAB2-A5A8-49B7-982C-8DAEC26E1E98}" type="parTrans" cxnId="{A0C80FDD-4CF0-4CEF-9094-CA788EB0AA9A}">
      <dgm:prSet/>
      <dgm:spPr/>
      <dgm:t>
        <a:bodyPr/>
        <a:lstStyle/>
        <a:p>
          <a:endParaRPr lang="en-US"/>
        </a:p>
      </dgm:t>
    </dgm:pt>
    <dgm:pt modelId="{6C4581EF-3DDB-4027-8151-3E5BA817A568}" type="sibTrans" cxnId="{A0C80FDD-4CF0-4CEF-9094-CA788EB0AA9A}">
      <dgm:prSet/>
      <dgm:spPr/>
      <dgm:t>
        <a:bodyPr/>
        <a:lstStyle/>
        <a:p>
          <a:endParaRPr lang="en-US"/>
        </a:p>
      </dgm:t>
    </dgm:pt>
    <dgm:pt modelId="{877A1C5F-2F26-42D0-82CE-CDBAA32A3C5F}">
      <dgm:prSet/>
      <dgm:spPr/>
      <dgm:t>
        <a:bodyPr/>
        <a:lstStyle/>
        <a:p>
          <a:r>
            <a:rPr lang="en-US" dirty="0"/>
            <a:t>runs-on: Specifies the type of runner environment on which the job will execute (e.g., Ubuntu, macOS, Windows, Container).</a:t>
          </a:r>
        </a:p>
      </dgm:t>
    </dgm:pt>
    <dgm:pt modelId="{79CD7A9E-7C00-4E6A-A000-5B62010EA869}" type="parTrans" cxnId="{6212BAAC-E182-499A-9D65-E9D3130CCF5C}">
      <dgm:prSet/>
      <dgm:spPr/>
      <dgm:t>
        <a:bodyPr/>
        <a:lstStyle/>
        <a:p>
          <a:endParaRPr lang="en-US"/>
        </a:p>
      </dgm:t>
    </dgm:pt>
    <dgm:pt modelId="{67BC52BD-8187-417D-A657-C00AF2DFF740}" type="sibTrans" cxnId="{6212BAAC-E182-499A-9D65-E9D3130CCF5C}">
      <dgm:prSet/>
      <dgm:spPr/>
      <dgm:t>
        <a:bodyPr/>
        <a:lstStyle/>
        <a:p>
          <a:endParaRPr lang="en-US"/>
        </a:p>
      </dgm:t>
    </dgm:pt>
    <dgm:pt modelId="{40E831F8-CF9B-4A4D-B98F-8044F12F1827}">
      <dgm:prSet/>
      <dgm:spPr/>
      <dgm:t>
        <a:bodyPr/>
        <a:lstStyle/>
        <a:p>
          <a:r>
            <a:rPr lang="en-US"/>
            <a:t>steps: Defines a sequence of steps to be executed as part of the job.</a:t>
          </a:r>
        </a:p>
      </dgm:t>
    </dgm:pt>
    <dgm:pt modelId="{9F6AB813-C8DD-4876-8323-9FDC26F68B36}" type="parTrans" cxnId="{144549A9-D59C-4436-86AD-52A2B3E9C482}">
      <dgm:prSet/>
      <dgm:spPr/>
      <dgm:t>
        <a:bodyPr/>
        <a:lstStyle/>
        <a:p>
          <a:endParaRPr lang="en-US"/>
        </a:p>
      </dgm:t>
    </dgm:pt>
    <dgm:pt modelId="{0D21B79E-0ABA-4A4E-981D-6CB6917E0BD5}" type="sibTrans" cxnId="{144549A9-D59C-4436-86AD-52A2B3E9C482}">
      <dgm:prSet/>
      <dgm:spPr/>
      <dgm:t>
        <a:bodyPr/>
        <a:lstStyle/>
        <a:p>
          <a:endParaRPr lang="en-US"/>
        </a:p>
      </dgm:t>
    </dgm:pt>
    <dgm:pt modelId="{5ACB7A66-AE6E-CC4B-826A-69F2D4DE5DC8}" type="pres">
      <dgm:prSet presAssocID="{D9DDB345-C647-4A0F-9E73-06AC876C5A3B}" presName="linear" presStyleCnt="0">
        <dgm:presLayoutVars>
          <dgm:animLvl val="lvl"/>
          <dgm:resizeHandles val="exact"/>
        </dgm:presLayoutVars>
      </dgm:prSet>
      <dgm:spPr/>
    </dgm:pt>
    <dgm:pt modelId="{B7F1D08B-776C-0044-A804-A469FB110746}" type="pres">
      <dgm:prSet presAssocID="{A10ADEF7-BDFA-40F0-B109-9AD719CF32F9}" presName="parentText" presStyleLbl="node1" presStyleIdx="0" presStyleCnt="3" custLinFactY="-31485" custLinFactNeighborX="362" custLinFactNeighborY="-100000">
        <dgm:presLayoutVars>
          <dgm:chMax val="0"/>
          <dgm:bulletEnabled val="1"/>
        </dgm:presLayoutVars>
      </dgm:prSet>
      <dgm:spPr/>
    </dgm:pt>
    <dgm:pt modelId="{D770AF12-BD80-894D-A92F-729D28AE5E6A}" type="pres">
      <dgm:prSet presAssocID="{6C4581EF-3DDB-4027-8151-3E5BA817A568}" presName="spacer" presStyleCnt="0"/>
      <dgm:spPr/>
    </dgm:pt>
    <dgm:pt modelId="{72397AC9-4A0F-3046-AA55-D8D9E6A682AB}" type="pres">
      <dgm:prSet presAssocID="{877A1C5F-2F26-42D0-82CE-CDBAA32A3C5F}" presName="parentText" presStyleLbl="node1" presStyleIdx="1" presStyleCnt="3" custLinFactY="-18951" custLinFactNeighborX="249" custLinFactNeighborY="-100000">
        <dgm:presLayoutVars>
          <dgm:chMax val="0"/>
          <dgm:bulletEnabled val="1"/>
        </dgm:presLayoutVars>
      </dgm:prSet>
      <dgm:spPr/>
    </dgm:pt>
    <dgm:pt modelId="{ADE437DA-C015-1B48-8CF3-C4A8DBCA6141}" type="pres">
      <dgm:prSet presAssocID="{67BC52BD-8187-417D-A657-C00AF2DFF740}" presName="spacer" presStyleCnt="0"/>
      <dgm:spPr/>
    </dgm:pt>
    <dgm:pt modelId="{E68C3506-DEB4-144A-853B-AD131E09F5E9}" type="pres">
      <dgm:prSet presAssocID="{40E831F8-CF9B-4A4D-B98F-8044F12F1827}" presName="parentText" presStyleLbl="node1" presStyleIdx="2" presStyleCnt="3">
        <dgm:presLayoutVars>
          <dgm:chMax val="0"/>
          <dgm:bulletEnabled val="1"/>
        </dgm:presLayoutVars>
      </dgm:prSet>
      <dgm:spPr/>
    </dgm:pt>
  </dgm:ptLst>
  <dgm:cxnLst>
    <dgm:cxn modelId="{30F23E1A-C603-EF47-9695-32946C03266E}" type="presOf" srcId="{40E831F8-CF9B-4A4D-B98F-8044F12F1827}" destId="{E68C3506-DEB4-144A-853B-AD131E09F5E9}" srcOrd="0" destOrd="0" presId="urn:microsoft.com/office/officeart/2005/8/layout/vList2"/>
    <dgm:cxn modelId="{144549A9-D59C-4436-86AD-52A2B3E9C482}" srcId="{D9DDB345-C647-4A0F-9E73-06AC876C5A3B}" destId="{40E831F8-CF9B-4A4D-B98F-8044F12F1827}" srcOrd="2" destOrd="0" parTransId="{9F6AB813-C8DD-4876-8323-9FDC26F68B36}" sibTransId="{0D21B79E-0ABA-4A4E-981D-6CB6917E0BD5}"/>
    <dgm:cxn modelId="{6212BAAC-E182-499A-9D65-E9D3130CCF5C}" srcId="{D9DDB345-C647-4A0F-9E73-06AC876C5A3B}" destId="{877A1C5F-2F26-42D0-82CE-CDBAA32A3C5F}" srcOrd="1" destOrd="0" parTransId="{79CD7A9E-7C00-4E6A-A000-5B62010EA869}" sibTransId="{67BC52BD-8187-417D-A657-C00AF2DFF740}"/>
    <dgm:cxn modelId="{1E2062AD-447D-E640-829F-76BA274FA3CA}" type="presOf" srcId="{A10ADEF7-BDFA-40F0-B109-9AD719CF32F9}" destId="{B7F1D08B-776C-0044-A804-A469FB110746}" srcOrd="0" destOrd="0" presId="urn:microsoft.com/office/officeart/2005/8/layout/vList2"/>
    <dgm:cxn modelId="{64F5F5B9-B6EC-B64E-820C-E5CAB12F6884}" type="presOf" srcId="{D9DDB345-C647-4A0F-9E73-06AC876C5A3B}" destId="{5ACB7A66-AE6E-CC4B-826A-69F2D4DE5DC8}" srcOrd="0" destOrd="0" presId="urn:microsoft.com/office/officeart/2005/8/layout/vList2"/>
    <dgm:cxn modelId="{A0C80FDD-4CF0-4CEF-9094-CA788EB0AA9A}" srcId="{D9DDB345-C647-4A0F-9E73-06AC876C5A3B}" destId="{A10ADEF7-BDFA-40F0-B109-9AD719CF32F9}" srcOrd="0" destOrd="0" parTransId="{B604DAB2-A5A8-49B7-982C-8DAEC26E1E98}" sibTransId="{6C4581EF-3DDB-4027-8151-3E5BA817A568}"/>
    <dgm:cxn modelId="{D592BCE4-8F62-E941-ACEC-93040FE63225}" type="presOf" srcId="{877A1C5F-2F26-42D0-82CE-CDBAA32A3C5F}" destId="{72397AC9-4A0F-3046-AA55-D8D9E6A682AB}" srcOrd="0" destOrd="0" presId="urn:microsoft.com/office/officeart/2005/8/layout/vList2"/>
    <dgm:cxn modelId="{53F1005B-EC9B-E649-9DA7-ECE258889E52}" type="presParOf" srcId="{5ACB7A66-AE6E-CC4B-826A-69F2D4DE5DC8}" destId="{B7F1D08B-776C-0044-A804-A469FB110746}" srcOrd="0" destOrd="0" presId="urn:microsoft.com/office/officeart/2005/8/layout/vList2"/>
    <dgm:cxn modelId="{8D290F13-F99B-D640-81AA-503407211662}" type="presParOf" srcId="{5ACB7A66-AE6E-CC4B-826A-69F2D4DE5DC8}" destId="{D770AF12-BD80-894D-A92F-729D28AE5E6A}" srcOrd="1" destOrd="0" presId="urn:microsoft.com/office/officeart/2005/8/layout/vList2"/>
    <dgm:cxn modelId="{8DC45CF4-939E-994A-B66A-5745C372923D}" type="presParOf" srcId="{5ACB7A66-AE6E-CC4B-826A-69F2D4DE5DC8}" destId="{72397AC9-4A0F-3046-AA55-D8D9E6A682AB}" srcOrd="2" destOrd="0" presId="urn:microsoft.com/office/officeart/2005/8/layout/vList2"/>
    <dgm:cxn modelId="{8678B620-5A4E-464F-9B87-1D37C5117AF8}" type="presParOf" srcId="{5ACB7A66-AE6E-CC4B-826A-69F2D4DE5DC8}" destId="{ADE437DA-C015-1B48-8CF3-C4A8DBCA6141}" srcOrd="3" destOrd="0" presId="urn:microsoft.com/office/officeart/2005/8/layout/vList2"/>
    <dgm:cxn modelId="{48C9BFCD-34F0-9846-9196-E3CC23BE09FE}" type="presParOf" srcId="{5ACB7A66-AE6E-CC4B-826A-69F2D4DE5DC8}" destId="{E68C3506-DEB4-144A-853B-AD131E09F5E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58EAD3-5BF0-F34C-8AF1-AFBA97419690}" type="doc">
      <dgm:prSet loTypeId="urn:microsoft.com/office/officeart/2005/8/layout/vList2" loCatId="" qsTypeId="urn:microsoft.com/office/officeart/2005/8/quickstyle/simple1" qsCatId="simple" csTypeId="urn:microsoft.com/office/officeart/2005/8/colors/colorful2" csCatId="colorful"/>
      <dgm:spPr/>
      <dgm:t>
        <a:bodyPr/>
        <a:lstStyle/>
        <a:p>
          <a:endParaRPr lang="en-US"/>
        </a:p>
      </dgm:t>
    </dgm:pt>
    <dgm:pt modelId="{346C388C-3447-B24E-A28A-3F26F0CC68F1}">
      <dgm:prSet/>
      <dgm:spPr/>
      <dgm:t>
        <a:bodyPr/>
        <a:lstStyle/>
        <a:p>
          <a:r>
            <a:rPr lang="en-US" dirty="0"/>
            <a:t>Steps represent individual task</a:t>
          </a:r>
        </a:p>
      </dgm:t>
    </dgm:pt>
    <dgm:pt modelId="{D56611DE-84FD-3A4D-A01E-008E7FE0A37D}" type="parTrans" cxnId="{0D485FF3-8316-E242-A9D8-23CA58C7FEB1}">
      <dgm:prSet/>
      <dgm:spPr/>
      <dgm:t>
        <a:bodyPr/>
        <a:lstStyle/>
        <a:p>
          <a:endParaRPr lang="en-US"/>
        </a:p>
      </dgm:t>
    </dgm:pt>
    <dgm:pt modelId="{068ED991-6907-7E48-A4D2-E185583F0D39}" type="sibTrans" cxnId="{0D485FF3-8316-E242-A9D8-23CA58C7FEB1}">
      <dgm:prSet/>
      <dgm:spPr/>
      <dgm:t>
        <a:bodyPr/>
        <a:lstStyle/>
        <a:p>
          <a:endParaRPr lang="en-US"/>
        </a:p>
      </dgm:t>
    </dgm:pt>
    <dgm:pt modelId="{C9D798BD-7DEC-9740-8C43-2360E35E0351}">
      <dgm:prSet/>
      <dgm:spPr/>
      <dgm:t>
        <a:bodyPr/>
        <a:lstStyle/>
        <a:p>
          <a:r>
            <a:rPr lang="en-US" dirty="0"/>
            <a:t>Steps can execute shell commands, run scripts, or invoke reusable actions.</a:t>
          </a:r>
        </a:p>
      </dgm:t>
    </dgm:pt>
    <dgm:pt modelId="{D87AFF12-F773-1A46-A012-8B70C11C91C2}" type="parTrans" cxnId="{AC558D80-9172-6346-AA4D-43CE6E47DB70}">
      <dgm:prSet/>
      <dgm:spPr/>
      <dgm:t>
        <a:bodyPr/>
        <a:lstStyle/>
        <a:p>
          <a:endParaRPr lang="en-US"/>
        </a:p>
      </dgm:t>
    </dgm:pt>
    <dgm:pt modelId="{4D9BCE6B-29FF-7742-BFB4-4FE649A0CCFB}" type="sibTrans" cxnId="{AC558D80-9172-6346-AA4D-43CE6E47DB70}">
      <dgm:prSet/>
      <dgm:spPr/>
      <dgm:t>
        <a:bodyPr/>
        <a:lstStyle/>
        <a:p>
          <a:endParaRPr lang="en-US"/>
        </a:p>
      </dgm:t>
    </dgm:pt>
    <dgm:pt modelId="{569489CE-CC76-C646-94B8-00BDA06141EC}">
      <dgm:prSet/>
      <dgm:spPr/>
      <dgm:t>
        <a:bodyPr/>
        <a:lstStyle/>
        <a:p>
          <a:r>
            <a:rPr lang="en-US"/>
            <a:t>Steps can be conditional</a:t>
          </a:r>
        </a:p>
      </dgm:t>
    </dgm:pt>
    <dgm:pt modelId="{59C54A8F-ABFC-B841-9EC6-62FB2EBDB6B7}" type="parTrans" cxnId="{491A6738-FCDC-624A-97CC-8525208605DB}">
      <dgm:prSet/>
      <dgm:spPr/>
      <dgm:t>
        <a:bodyPr/>
        <a:lstStyle/>
        <a:p>
          <a:endParaRPr lang="en-US"/>
        </a:p>
      </dgm:t>
    </dgm:pt>
    <dgm:pt modelId="{07A6B471-047F-1E4E-A809-D31361338069}" type="sibTrans" cxnId="{491A6738-FCDC-624A-97CC-8525208605DB}">
      <dgm:prSet/>
      <dgm:spPr/>
      <dgm:t>
        <a:bodyPr/>
        <a:lstStyle/>
        <a:p>
          <a:endParaRPr lang="en-US"/>
        </a:p>
      </dgm:t>
    </dgm:pt>
    <dgm:pt modelId="{AA4D6F46-9107-374B-8D7B-2EEAB77D4B9F}" type="pres">
      <dgm:prSet presAssocID="{7858EAD3-5BF0-F34C-8AF1-AFBA97419690}" presName="linear" presStyleCnt="0">
        <dgm:presLayoutVars>
          <dgm:animLvl val="lvl"/>
          <dgm:resizeHandles val="exact"/>
        </dgm:presLayoutVars>
      </dgm:prSet>
      <dgm:spPr/>
    </dgm:pt>
    <dgm:pt modelId="{5E1F70F1-C821-6F4A-A5DF-F1D908B014FB}" type="pres">
      <dgm:prSet presAssocID="{346C388C-3447-B24E-A28A-3F26F0CC68F1}" presName="parentText" presStyleLbl="node1" presStyleIdx="0" presStyleCnt="3" custLinFactY="-40731" custLinFactNeighborX="-21989" custLinFactNeighborY="-100000">
        <dgm:presLayoutVars>
          <dgm:chMax val="0"/>
          <dgm:bulletEnabled val="1"/>
        </dgm:presLayoutVars>
      </dgm:prSet>
      <dgm:spPr/>
    </dgm:pt>
    <dgm:pt modelId="{BA882564-5D98-CF44-8E5E-38ACF71E80FD}" type="pres">
      <dgm:prSet presAssocID="{068ED991-6907-7E48-A4D2-E185583F0D39}" presName="spacer" presStyleCnt="0"/>
      <dgm:spPr/>
    </dgm:pt>
    <dgm:pt modelId="{C7769083-BFF6-E04E-9A00-1F247B8A2DA7}" type="pres">
      <dgm:prSet presAssocID="{C9D798BD-7DEC-9740-8C43-2360E35E0351}" presName="parentText" presStyleLbl="node1" presStyleIdx="1" presStyleCnt="3">
        <dgm:presLayoutVars>
          <dgm:chMax val="0"/>
          <dgm:bulletEnabled val="1"/>
        </dgm:presLayoutVars>
      </dgm:prSet>
      <dgm:spPr/>
    </dgm:pt>
    <dgm:pt modelId="{0C3B1A2C-15BA-644B-8B3E-E8AA3129337A}" type="pres">
      <dgm:prSet presAssocID="{4D9BCE6B-29FF-7742-BFB4-4FE649A0CCFB}" presName="spacer" presStyleCnt="0"/>
      <dgm:spPr/>
    </dgm:pt>
    <dgm:pt modelId="{872150A0-BB19-D14C-888E-549B5D80F605}" type="pres">
      <dgm:prSet presAssocID="{569489CE-CC76-C646-94B8-00BDA06141EC}" presName="parentText" presStyleLbl="node1" presStyleIdx="2" presStyleCnt="3">
        <dgm:presLayoutVars>
          <dgm:chMax val="0"/>
          <dgm:bulletEnabled val="1"/>
        </dgm:presLayoutVars>
      </dgm:prSet>
      <dgm:spPr/>
    </dgm:pt>
  </dgm:ptLst>
  <dgm:cxnLst>
    <dgm:cxn modelId="{139FC207-0247-7E4E-B2A6-5896B14A2FAC}" type="presOf" srcId="{7858EAD3-5BF0-F34C-8AF1-AFBA97419690}" destId="{AA4D6F46-9107-374B-8D7B-2EEAB77D4B9F}" srcOrd="0" destOrd="0" presId="urn:microsoft.com/office/officeart/2005/8/layout/vList2"/>
    <dgm:cxn modelId="{0C2F811E-4F65-8F44-BC8D-453E472C1904}" type="presOf" srcId="{346C388C-3447-B24E-A28A-3F26F0CC68F1}" destId="{5E1F70F1-C821-6F4A-A5DF-F1D908B014FB}" srcOrd="0" destOrd="0" presId="urn:microsoft.com/office/officeart/2005/8/layout/vList2"/>
    <dgm:cxn modelId="{491A6738-FCDC-624A-97CC-8525208605DB}" srcId="{7858EAD3-5BF0-F34C-8AF1-AFBA97419690}" destId="{569489CE-CC76-C646-94B8-00BDA06141EC}" srcOrd="2" destOrd="0" parTransId="{59C54A8F-ABFC-B841-9EC6-62FB2EBDB6B7}" sibTransId="{07A6B471-047F-1E4E-A809-D31361338069}"/>
    <dgm:cxn modelId="{AC558D80-9172-6346-AA4D-43CE6E47DB70}" srcId="{7858EAD3-5BF0-F34C-8AF1-AFBA97419690}" destId="{C9D798BD-7DEC-9740-8C43-2360E35E0351}" srcOrd="1" destOrd="0" parTransId="{D87AFF12-F773-1A46-A012-8B70C11C91C2}" sibTransId="{4D9BCE6B-29FF-7742-BFB4-4FE649A0CCFB}"/>
    <dgm:cxn modelId="{BA1E57CA-1CC4-3646-BA22-6FEF888A98BF}" type="presOf" srcId="{C9D798BD-7DEC-9740-8C43-2360E35E0351}" destId="{C7769083-BFF6-E04E-9A00-1F247B8A2DA7}" srcOrd="0" destOrd="0" presId="urn:microsoft.com/office/officeart/2005/8/layout/vList2"/>
    <dgm:cxn modelId="{F09AF9D4-33C4-9C4C-A27C-E4571D21B711}" type="presOf" srcId="{569489CE-CC76-C646-94B8-00BDA06141EC}" destId="{872150A0-BB19-D14C-888E-549B5D80F605}" srcOrd="0" destOrd="0" presId="urn:microsoft.com/office/officeart/2005/8/layout/vList2"/>
    <dgm:cxn modelId="{0D485FF3-8316-E242-A9D8-23CA58C7FEB1}" srcId="{7858EAD3-5BF0-F34C-8AF1-AFBA97419690}" destId="{346C388C-3447-B24E-A28A-3F26F0CC68F1}" srcOrd="0" destOrd="0" parTransId="{D56611DE-84FD-3A4D-A01E-008E7FE0A37D}" sibTransId="{068ED991-6907-7E48-A4D2-E185583F0D39}"/>
    <dgm:cxn modelId="{76B365B8-B7BC-934E-87B9-985FF1DAC87C}" type="presParOf" srcId="{AA4D6F46-9107-374B-8D7B-2EEAB77D4B9F}" destId="{5E1F70F1-C821-6F4A-A5DF-F1D908B014FB}" srcOrd="0" destOrd="0" presId="urn:microsoft.com/office/officeart/2005/8/layout/vList2"/>
    <dgm:cxn modelId="{1F76F5E8-4207-8A49-9D67-08A5BE844741}" type="presParOf" srcId="{AA4D6F46-9107-374B-8D7B-2EEAB77D4B9F}" destId="{BA882564-5D98-CF44-8E5E-38ACF71E80FD}" srcOrd="1" destOrd="0" presId="urn:microsoft.com/office/officeart/2005/8/layout/vList2"/>
    <dgm:cxn modelId="{6166D816-1DC3-904D-AA72-546730F08C44}" type="presParOf" srcId="{AA4D6F46-9107-374B-8D7B-2EEAB77D4B9F}" destId="{C7769083-BFF6-E04E-9A00-1F247B8A2DA7}" srcOrd="2" destOrd="0" presId="urn:microsoft.com/office/officeart/2005/8/layout/vList2"/>
    <dgm:cxn modelId="{44502715-BC82-3A4A-A1BA-1E3A256FE79B}" type="presParOf" srcId="{AA4D6F46-9107-374B-8D7B-2EEAB77D4B9F}" destId="{0C3B1A2C-15BA-644B-8B3E-E8AA3129337A}" srcOrd="3" destOrd="0" presId="urn:microsoft.com/office/officeart/2005/8/layout/vList2"/>
    <dgm:cxn modelId="{213BEAE5-D76E-0C48-9CC4-DBAD4F4AB719}" type="presParOf" srcId="{AA4D6F46-9107-374B-8D7B-2EEAB77D4B9F}" destId="{872150A0-BB19-D14C-888E-549B5D80F6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B78534-78B2-42C3-908F-3FC9C2A785A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3A782DA-F577-418D-AC4A-0E916A00C0E1}">
      <dgm:prSet/>
      <dgm:spPr/>
      <dgm:t>
        <a:bodyPr/>
        <a:lstStyle/>
        <a:p>
          <a:r>
            <a:rPr lang="en-US"/>
            <a:t>Built-in actions</a:t>
          </a:r>
        </a:p>
      </dgm:t>
    </dgm:pt>
    <dgm:pt modelId="{1CD7C674-A560-436F-B69B-9C87287BA1DC}" type="parTrans" cxnId="{1A223413-1DE7-43A4-94AD-1E12F71CF9F1}">
      <dgm:prSet/>
      <dgm:spPr/>
      <dgm:t>
        <a:bodyPr/>
        <a:lstStyle/>
        <a:p>
          <a:endParaRPr lang="en-US"/>
        </a:p>
      </dgm:t>
    </dgm:pt>
    <dgm:pt modelId="{7D863206-2CEA-4169-AFB6-278E29AE4662}" type="sibTrans" cxnId="{1A223413-1DE7-43A4-94AD-1E12F71CF9F1}">
      <dgm:prSet/>
      <dgm:spPr/>
      <dgm:t>
        <a:bodyPr/>
        <a:lstStyle/>
        <a:p>
          <a:endParaRPr lang="en-US"/>
        </a:p>
      </dgm:t>
    </dgm:pt>
    <dgm:pt modelId="{92E78CF8-F0FF-4367-9483-C1CC20351F27}">
      <dgm:prSet/>
      <dgm:spPr/>
      <dgm:t>
        <a:bodyPr/>
        <a:lstStyle/>
        <a:p>
          <a:r>
            <a:rPr lang="en-US"/>
            <a:t>Community actions</a:t>
          </a:r>
        </a:p>
      </dgm:t>
    </dgm:pt>
    <dgm:pt modelId="{A655E33C-30AD-4BA2-8CC2-63EE1723EA0B}" type="parTrans" cxnId="{C5848C14-AE1C-4488-938F-6577F6035F85}">
      <dgm:prSet/>
      <dgm:spPr/>
      <dgm:t>
        <a:bodyPr/>
        <a:lstStyle/>
        <a:p>
          <a:endParaRPr lang="en-US"/>
        </a:p>
      </dgm:t>
    </dgm:pt>
    <dgm:pt modelId="{6E19CC59-BBEA-414F-9885-3934785B6649}" type="sibTrans" cxnId="{C5848C14-AE1C-4488-938F-6577F6035F85}">
      <dgm:prSet/>
      <dgm:spPr/>
      <dgm:t>
        <a:bodyPr/>
        <a:lstStyle/>
        <a:p>
          <a:endParaRPr lang="en-US"/>
        </a:p>
      </dgm:t>
    </dgm:pt>
    <dgm:pt modelId="{200878EC-F921-4772-A580-253447E4CA57}">
      <dgm:prSet/>
      <dgm:spPr/>
      <dgm:t>
        <a:bodyPr/>
        <a:lstStyle/>
        <a:p>
          <a:r>
            <a:rPr lang="en-US"/>
            <a:t>Custom actions </a:t>
          </a:r>
        </a:p>
      </dgm:t>
    </dgm:pt>
    <dgm:pt modelId="{1A9852B3-5F3E-4D97-A2C1-49ACDF92BEE2}" type="parTrans" cxnId="{1207BCC2-ED8A-440B-819D-931DB92E5126}">
      <dgm:prSet/>
      <dgm:spPr/>
      <dgm:t>
        <a:bodyPr/>
        <a:lstStyle/>
        <a:p>
          <a:endParaRPr lang="en-US"/>
        </a:p>
      </dgm:t>
    </dgm:pt>
    <dgm:pt modelId="{04C060A7-6954-4661-9AAB-6A021F2D8E59}" type="sibTrans" cxnId="{1207BCC2-ED8A-440B-819D-931DB92E5126}">
      <dgm:prSet/>
      <dgm:spPr/>
      <dgm:t>
        <a:bodyPr/>
        <a:lstStyle/>
        <a:p>
          <a:endParaRPr lang="en-US"/>
        </a:p>
      </dgm:t>
    </dgm:pt>
    <dgm:pt modelId="{9DBBBD2E-B420-3842-9BED-EB3459CDDF69}" type="pres">
      <dgm:prSet presAssocID="{D7B78534-78B2-42C3-908F-3FC9C2A785A6}" presName="linear" presStyleCnt="0">
        <dgm:presLayoutVars>
          <dgm:animLvl val="lvl"/>
          <dgm:resizeHandles val="exact"/>
        </dgm:presLayoutVars>
      </dgm:prSet>
      <dgm:spPr/>
    </dgm:pt>
    <dgm:pt modelId="{06327E8C-6E39-534C-8BE7-9EF2559915A6}" type="pres">
      <dgm:prSet presAssocID="{D3A782DA-F577-418D-AC4A-0E916A00C0E1}" presName="parentText" presStyleLbl="node1" presStyleIdx="0" presStyleCnt="3">
        <dgm:presLayoutVars>
          <dgm:chMax val="0"/>
          <dgm:bulletEnabled val="1"/>
        </dgm:presLayoutVars>
      </dgm:prSet>
      <dgm:spPr/>
    </dgm:pt>
    <dgm:pt modelId="{ED130648-3CFC-2944-BF06-16FEED0C7696}" type="pres">
      <dgm:prSet presAssocID="{7D863206-2CEA-4169-AFB6-278E29AE4662}" presName="spacer" presStyleCnt="0"/>
      <dgm:spPr/>
    </dgm:pt>
    <dgm:pt modelId="{14A5A233-08DA-FD46-A84C-3ED584F58C6B}" type="pres">
      <dgm:prSet presAssocID="{92E78CF8-F0FF-4367-9483-C1CC20351F27}" presName="parentText" presStyleLbl="node1" presStyleIdx="1" presStyleCnt="3">
        <dgm:presLayoutVars>
          <dgm:chMax val="0"/>
          <dgm:bulletEnabled val="1"/>
        </dgm:presLayoutVars>
      </dgm:prSet>
      <dgm:spPr/>
    </dgm:pt>
    <dgm:pt modelId="{1805DECF-C061-E94D-A42A-00683427A2CB}" type="pres">
      <dgm:prSet presAssocID="{6E19CC59-BBEA-414F-9885-3934785B6649}" presName="spacer" presStyleCnt="0"/>
      <dgm:spPr/>
    </dgm:pt>
    <dgm:pt modelId="{F8FC7EA4-7CDC-BF44-8BE0-3B56AEFF312F}" type="pres">
      <dgm:prSet presAssocID="{200878EC-F921-4772-A580-253447E4CA57}" presName="parentText" presStyleLbl="node1" presStyleIdx="2" presStyleCnt="3">
        <dgm:presLayoutVars>
          <dgm:chMax val="0"/>
          <dgm:bulletEnabled val="1"/>
        </dgm:presLayoutVars>
      </dgm:prSet>
      <dgm:spPr/>
    </dgm:pt>
  </dgm:ptLst>
  <dgm:cxnLst>
    <dgm:cxn modelId="{1A223413-1DE7-43A4-94AD-1E12F71CF9F1}" srcId="{D7B78534-78B2-42C3-908F-3FC9C2A785A6}" destId="{D3A782DA-F577-418D-AC4A-0E916A00C0E1}" srcOrd="0" destOrd="0" parTransId="{1CD7C674-A560-436F-B69B-9C87287BA1DC}" sibTransId="{7D863206-2CEA-4169-AFB6-278E29AE4662}"/>
    <dgm:cxn modelId="{C5848C14-AE1C-4488-938F-6577F6035F85}" srcId="{D7B78534-78B2-42C3-908F-3FC9C2A785A6}" destId="{92E78CF8-F0FF-4367-9483-C1CC20351F27}" srcOrd="1" destOrd="0" parTransId="{A655E33C-30AD-4BA2-8CC2-63EE1723EA0B}" sibTransId="{6E19CC59-BBEA-414F-9885-3934785B6649}"/>
    <dgm:cxn modelId="{B081FC51-BF28-8245-92E4-D64522EDCA44}" type="presOf" srcId="{92E78CF8-F0FF-4367-9483-C1CC20351F27}" destId="{14A5A233-08DA-FD46-A84C-3ED584F58C6B}" srcOrd="0" destOrd="0" presId="urn:microsoft.com/office/officeart/2005/8/layout/vList2"/>
    <dgm:cxn modelId="{DF703D52-82F9-6644-BDB7-F023B3A03316}" type="presOf" srcId="{200878EC-F921-4772-A580-253447E4CA57}" destId="{F8FC7EA4-7CDC-BF44-8BE0-3B56AEFF312F}" srcOrd="0" destOrd="0" presId="urn:microsoft.com/office/officeart/2005/8/layout/vList2"/>
    <dgm:cxn modelId="{34F4EB6B-16B0-2E4F-B6E3-14FBE5BED86E}" type="presOf" srcId="{D3A782DA-F577-418D-AC4A-0E916A00C0E1}" destId="{06327E8C-6E39-534C-8BE7-9EF2559915A6}" srcOrd="0" destOrd="0" presId="urn:microsoft.com/office/officeart/2005/8/layout/vList2"/>
    <dgm:cxn modelId="{91B858AE-924C-6143-B7AC-F0895E476A5D}" type="presOf" srcId="{D7B78534-78B2-42C3-908F-3FC9C2A785A6}" destId="{9DBBBD2E-B420-3842-9BED-EB3459CDDF69}" srcOrd="0" destOrd="0" presId="urn:microsoft.com/office/officeart/2005/8/layout/vList2"/>
    <dgm:cxn modelId="{1207BCC2-ED8A-440B-819D-931DB92E5126}" srcId="{D7B78534-78B2-42C3-908F-3FC9C2A785A6}" destId="{200878EC-F921-4772-A580-253447E4CA57}" srcOrd="2" destOrd="0" parTransId="{1A9852B3-5F3E-4D97-A2C1-49ACDF92BEE2}" sibTransId="{04C060A7-6954-4661-9AAB-6A021F2D8E59}"/>
    <dgm:cxn modelId="{E2C8F91B-3850-2241-A881-7BDE3FCD2B51}" type="presParOf" srcId="{9DBBBD2E-B420-3842-9BED-EB3459CDDF69}" destId="{06327E8C-6E39-534C-8BE7-9EF2559915A6}" srcOrd="0" destOrd="0" presId="urn:microsoft.com/office/officeart/2005/8/layout/vList2"/>
    <dgm:cxn modelId="{5CD371A2-3DDA-5345-A703-82DB6FE503F7}" type="presParOf" srcId="{9DBBBD2E-B420-3842-9BED-EB3459CDDF69}" destId="{ED130648-3CFC-2944-BF06-16FEED0C7696}" srcOrd="1" destOrd="0" presId="urn:microsoft.com/office/officeart/2005/8/layout/vList2"/>
    <dgm:cxn modelId="{14CFF4FC-4E72-C547-9789-529CD064CF89}" type="presParOf" srcId="{9DBBBD2E-B420-3842-9BED-EB3459CDDF69}" destId="{14A5A233-08DA-FD46-A84C-3ED584F58C6B}" srcOrd="2" destOrd="0" presId="urn:microsoft.com/office/officeart/2005/8/layout/vList2"/>
    <dgm:cxn modelId="{A06A7DED-E537-7C46-97C6-CAAF9B758C52}" type="presParOf" srcId="{9DBBBD2E-B420-3842-9BED-EB3459CDDF69}" destId="{1805DECF-C061-E94D-A42A-00683427A2CB}" srcOrd="3" destOrd="0" presId="urn:microsoft.com/office/officeart/2005/8/layout/vList2"/>
    <dgm:cxn modelId="{EC591D64-59CA-7341-B72B-B4E3D6981D52}" type="presParOf" srcId="{9DBBBD2E-B420-3842-9BED-EB3459CDDF69}" destId="{F8FC7EA4-7CDC-BF44-8BE0-3B56AEFF312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4EA5BA-7771-9343-AD77-0CEFA5928C7C}"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lang="en-US"/>
        </a:p>
      </dgm:t>
    </dgm:pt>
    <dgm:pt modelId="{C656D914-1E02-BB4F-AE38-6B63EAE8B940}">
      <dgm:prSet phldrT="[Text]"/>
      <dgm:spPr/>
      <dgm:t>
        <a:bodyPr/>
        <a:lstStyle/>
        <a:p>
          <a:r>
            <a:rPr lang="en-US" dirty="0"/>
            <a:t>GitHub hosted runners</a:t>
          </a:r>
        </a:p>
      </dgm:t>
    </dgm:pt>
    <dgm:pt modelId="{93878F22-CE5B-B14D-A287-175D6A4DE47E}" type="parTrans" cxnId="{EFAFFA9B-B228-B044-9F55-0E5A9795D322}">
      <dgm:prSet/>
      <dgm:spPr/>
      <dgm:t>
        <a:bodyPr/>
        <a:lstStyle/>
        <a:p>
          <a:endParaRPr lang="en-US"/>
        </a:p>
      </dgm:t>
    </dgm:pt>
    <dgm:pt modelId="{5DDA0191-4024-BF4C-82EA-DFCF83CF91FC}" type="sibTrans" cxnId="{EFAFFA9B-B228-B044-9F55-0E5A9795D322}">
      <dgm:prSet/>
      <dgm:spPr/>
      <dgm:t>
        <a:bodyPr/>
        <a:lstStyle/>
        <a:p>
          <a:endParaRPr lang="en-US"/>
        </a:p>
      </dgm:t>
    </dgm:pt>
    <dgm:pt modelId="{7DD886CE-889C-5D40-A131-D80C5D010B0A}">
      <dgm:prSet phldrT="[Text]"/>
      <dgm:spPr/>
      <dgm:t>
        <a:bodyPr/>
        <a:lstStyle/>
        <a:p>
          <a:r>
            <a:rPr lang="en-US" dirty="0"/>
            <a:t>runs-on: ubuntu-latest</a:t>
          </a:r>
        </a:p>
      </dgm:t>
    </dgm:pt>
    <dgm:pt modelId="{9E04B3C4-CEB6-0245-B7BD-88883222A4D3}" type="parTrans" cxnId="{0215FB29-BCB1-8D49-B60F-E3BC2854F3DC}">
      <dgm:prSet/>
      <dgm:spPr/>
      <dgm:t>
        <a:bodyPr/>
        <a:lstStyle/>
        <a:p>
          <a:endParaRPr lang="en-US"/>
        </a:p>
      </dgm:t>
    </dgm:pt>
    <dgm:pt modelId="{53A27DD5-323F-A24F-94D1-C5B8303D8DD9}" type="sibTrans" cxnId="{0215FB29-BCB1-8D49-B60F-E3BC2854F3DC}">
      <dgm:prSet/>
      <dgm:spPr/>
      <dgm:t>
        <a:bodyPr/>
        <a:lstStyle/>
        <a:p>
          <a:endParaRPr lang="en-US"/>
        </a:p>
      </dgm:t>
    </dgm:pt>
    <dgm:pt modelId="{67171A90-72F2-184B-BAE5-F1FE506F7D7F}">
      <dgm:prSet phldrT="[Text]"/>
      <dgm:spPr/>
      <dgm:t>
        <a:bodyPr/>
        <a:lstStyle/>
        <a:p>
          <a:r>
            <a:rPr lang="en-US" dirty="0"/>
            <a:t>Self Hosted runners</a:t>
          </a:r>
        </a:p>
      </dgm:t>
    </dgm:pt>
    <dgm:pt modelId="{29DD7A88-1B91-1147-A8FA-5BD630700A48}" type="parTrans" cxnId="{AE9A53E0-6E3C-DE40-87EE-445E458E85C0}">
      <dgm:prSet/>
      <dgm:spPr/>
      <dgm:t>
        <a:bodyPr/>
        <a:lstStyle/>
        <a:p>
          <a:endParaRPr lang="en-US"/>
        </a:p>
      </dgm:t>
    </dgm:pt>
    <dgm:pt modelId="{62F5F552-F0FE-EB43-BB40-0A7CA46260E2}" type="sibTrans" cxnId="{AE9A53E0-6E3C-DE40-87EE-445E458E85C0}">
      <dgm:prSet/>
      <dgm:spPr/>
      <dgm:t>
        <a:bodyPr/>
        <a:lstStyle/>
        <a:p>
          <a:endParaRPr lang="en-US"/>
        </a:p>
      </dgm:t>
    </dgm:pt>
    <dgm:pt modelId="{0E73BA23-C432-834F-8CF9-1DF5B933A383}">
      <dgm:prSet phldrT="[Text]"/>
      <dgm:spPr/>
      <dgm:t>
        <a:bodyPr/>
        <a:lstStyle/>
        <a:p>
          <a:r>
            <a:rPr lang="en-US" dirty="0"/>
            <a:t>runs-on: self hosted</a:t>
          </a:r>
        </a:p>
      </dgm:t>
    </dgm:pt>
    <dgm:pt modelId="{20375C44-8ED4-8E46-ACB9-F6AFDF81D242}" type="parTrans" cxnId="{966E1B18-0D90-0541-9632-7F062F2D5208}">
      <dgm:prSet/>
      <dgm:spPr/>
      <dgm:t>
        <a:bodyPr/>
        <a:lstStyle/>
        <a:p>
          <a:endParaRPr lang="en-US"/>
        </a:p>
      </dgm:t>
    </dgm:pt>
    <dgm:pt modelId="{973393EA-F948-9649-B9BD-C65F82E05315}" type="sibTrans" cxnId="{966E1B18-0D90-0541-9632-7F062F2D5208}">
      <dgm:prSet/>
      <dgm:spPr/>
      <dgm:t>
        <a:bodyPr/>
        <a:lstStyle/>
        <a:p>
          <a:endParaRPr lang="en-US"/>
        </a:p>
      </dgm:t>
    </dgm:pt>
    <dgm:pt modelId="{A7133CD0-E227-1543-A185-30A88873E4A2}">
      <dgm:prSet phldrT="[Text]"/>
      <dgm:spPr/>
      <dgm:t>
        <a:bodyPr/>
        <a:lstStyle/>
        <a:p>
          <a:r>
            <a:rPr lang="en-US" dirty="0"/>
            <a:t>Runner labels</a:t>
          </a:r>
        </a:p>
      </dgm:t>
    </dgm:pt>
    <dgm:pt modelId="{996EB4C0-772A-D84D-8931-322A81B0E6BE}" type="parTrans" cxnId="{3670FBD4-2BFB-C144-98EC-BF1387A49292}">
      <dgm:prSet/>
      <dgm:spPr/>
      <dgm:t>
        <a:bodyPr/>
        <a:lstStyle/>
        <a:p>
          <a:endParaRPr lang="en-US"/>
        </a:p>
      </dgm:t>
    </dgm:pt>
    <dgm:pt modelId="{7C1F6F70-74AB-3943-AF69-34165E3A3F83}" type="sibTrans" cxnId="{3670FBD4-2BFB-C144-98EC-BF1387A49292}">
      <dgm:prSet/>
      <dgm:spPr/>
      <dgm:t>
        <a:bodyPr/>
        <a:lstStyle/>
        <a:p>
          <a:endParaRPr lang="en-US"/>
        </a:p>
      </dgm:t>
    </dgm:pt>
    <dgm:pt modelId="{EE401009-B5B7-AE4D-9A32-C9A5628AB714}">
      <dgm:prSet phldrT="[Text]"/>
      <dgm:spPr/>
      <dgm:t>
        <a:bodyPr/>
        <a:lstStyle/>
        <a:p>
          <a:r>
            <a:rPr lang="en-US" dirty="0"/>
            <a:t>runs-on: [self-hosted, x64, VS2022]</a:t>
          </a:r>
        </a:p>
      </dgm:t>
    </dgm:pt>
    <dgm:pt modelId="{E61E10FA-3746-B84A-B207-BC7388798D8E}" type="parTrans" cxnId="{E8028152-7B25-D24B-AD9D-E0D52B3D8852}">
      <dgm:prSet/>
      <dgm:spPr/>
      <dgm:t>
        <a:bodyPr/>
        <a:lstStyle/>
        <a:p>
          <a:endParaRPr lang="en-US"/>
        </a:p>
      </dgm:t>
    </dgm:pt>
    <dgm:pt modelId="{F57A7109-D91B-9644-A1E6-E7CE646CFC97}" type="sibTrans" cxnId="{E8028152-7B25-D24B-AD9D-E0D52B3D8852}">
      <dgm:prSet/>
      <dgm:spPr/>
      <dgm:t>
        <a:bodyPr/>
        <a:lstStyle/>
        <a:p>
          <a:endParaRPr lang="en-US"/>
        </a:p>
      </dgm:t>
    </dgm:pt>
    <dgm:pt modelId="{0A07FE50-25FF-FA49-A698-B6C044F4F366}">
      <dgm:prSet/>
      <dgm:spPr/>
      <dgm:t>
        <a:bodyPr/>
        <a:lstStyle/>
        <a:p>
          <a:r>
            <a:rPr lang="en-US" dirty="0"/>
            <a:t>Runner groups</a:t>
          </a:r>
        </a:p>
      </dgm:t>
    </dgm:pt>
    <dgm:pt modelId="{7200A10B-9744-EA42-A9B3-6B3341A01201}" type="parTrans" cxnId="{8A91FA91-C311-E642-A9B6-669B57D4C2B2}">
      <dgm:prSet/>
      <dgm:spPr/>
      <dgm:t>
        <a:bodyPr/>
        <a:lstStyle/>
        <a:p>
          <a:endParaRPr lang="en-US"/>
        </a:p>
      </dgm:t>
    </dgm:pt>
    <dgm:pt modelId="{301AD95C-FE6E-1B45-A847-AA344CAAE519}" type="sibTrans" cxnId="{8A91FA91-C311-E642-A9B6-669B57D4C2B2}">
      <dgm:prSet/>
      <dgm:spPr/>
      <dgm:t>
        <a:bodyPr/>
        <a:lstStyle/>
        <a:p>
          <a:endParaRPr lang="en-US"/>
        </a:p>
      </dgm:t>
    </dgm:pt>
    <dgm:pt modelId="{A20DBAC5-3C92-8840-B819-3C839A6F0D1B}">
      <dgm:prSet/>
      <dgm:spPr/>
      <dgm:t>
        <a:bodyPr/>
        <a:lstStyle/>
        <a:p>
          <a:r>
            <a:rPr lang="en-US">
              <a:latin typeface="Lato"/>
              <a:ea typeface="Lato"/>
              <a:cs typeface="Lato"/>
              <a:sym typeface="Lato"/>
            </a:rPr>
            <a:t>runs-on: [self-hosted, prod-group]</a:t>
          </a:r>
          <a:endParaRPr lang="en-US" dirty="0"/>
        </a:p>
      </dgm:t>
    </dgm:pt>
    <dgm:pt modelId="{FA245217-D2B9-2944-81E3-92891DFF711D}" type="parTrans" cxnId="{01771C66-75AC-E34C-AFCA-0CE8035BF4CF}">
      <dgm:prSet/>
      <dgm:spPr/>
      <dgm:t>
        <a:bodyPr/>
        <a:lstStyle/>
        <a:p>
          <a:endParaRPr lang="en-US"/>
        </a:p>
      </dgm:t>
    </dgm:pt>
    <dgm:pt modelId="{A6BA792B-0D74-BC42-B5FA-865E4C274343}" type="sibTrans" cxnId="{01771C66-75AC-E34C-AFCA-0CE8035BF4CF}">
      <dgm:prSet/>
      <dgm:spPr/>
      <dgm:t>
        <a:bodyPr/>
        <a:lstStyle/>
        <a:p>
          <a:endParaRPr lang="en-US"/>
        </a:p>
      </dgm:t>
    </dgm:pt>
    <dgm:pt modelId="{0C330BDA-3447-2243-AEBF-83FC91DF3AB0}" type="pres">
      <dgm:prSet presAssocID="{854EA5BA-7771-9343-AD77-0CEFA5928C7C}" presName="Name0" presStyleCnt="0">
        <dgm:presLayoutVars>
          <dgm:dir/>
          <dgm:animLvl val="lvl"/>
          <dgm:resizeHandles val="exact"/>
        </dgm:presLayoutVars>
      </dgm:prSet>
      <dgm:spPr/>
    </dgm:pt>
    <dgm:pt modelId="{E2330707-66E3-B941-94DE-913714285F69}" type="pres">
      <dgm:prSet presAssocID="{C656D914-1E02-BB4F-AE38-6B63EAE8B940}" presName="linNode" presStyleCnt="0"/>
      <dgm:spPr/>
    </dgm:pt>
    <dgm:pt modelId="{C4497C86-FA37-ED44-BC74-2F4CA81045F6}" type="pres">
      <dgm:prSet presAssocID="{C656D914-1E02-BB4F-AE38-6B63EAE8B940}" presName="parentText" presStyleLbl="node1" presStyleIdx="0" presStyleCnt="4">
        <dgm:presLayoutVars>
          <dgm:chMax val="1"/>
          <dgm:bulletEnabled val="1"/>
        </dgm:presLayoutVars>
      </dgm:prSet>
      <dgm:spPr/>
    </dgm:pt>
    <dgm:pt modelId="{F977590A-896E-CD4E-84B3-336E8EB1ED16}" type="pres">
      <dgm:prSet presAssocID="{C656D914-1E02-BB4F-AE38-6B63EAE8B940}" presName="descendantText" presStyleLbl="alignAccFollowNode1" presStyleIdx="0" presStyleCnt="4">
        <dgm:presLayoutVars>
          <dgm:bulletEnabled val="1"/>
        </dgm:presLayoutVars>
      </dgm:prSet>
      <dgm:spPr/>
    </dgm:pt>
    <dgm:pt modelId="{19943255-E06B-5141-A980-1015BF4F94AE}" type="pres">
      <dgm:prSet presAssocID="{5DDA0191-4024-BF4C-82EA-DFCF83CF91FC}" presName="sp" presStyleCnt="0"/>
      <dgm:spPr/>
    </dgm:pt>
    <dgm:pt modelId="{03B4AF3F-B78E-734A-A0A0-80E1A6C2916A}" type="pres">
      <dgm:prSet presAssocID="{67171A90-72F2-184B-BAE5-F1FE506F7D7F}" presName="linNode" presStyleCnt="0"/>
      <dgm:spPr/>
    </dgm:pt>
    <dgm:pt modelId="{108959A6-2194-E44D-ADEE-6013D82A9B19}" type="pres">
      <dgm:prSet presAssocID="{67171A90-72F2-184B-BAE5-F1FE506F7D7F}" presName="parentText" presStyleLbl="node1" presStyleIdx="1" presStyleCnt="4">
        <dgm:presLayoutVars>
          <dgm:chMax val="1"/>
          <dgm:bulletEnabled val="1"/>
        </dgm:presLayoutVars>
      </dgm:prSet>
      <dgm:spPr/>
    </dgm:pt>
    <dgm:pt modelId="{AB110E65-885F-704A-B221-82A7258A5805}" type="pres">
      <dgm:prSet presAssocID="{67171A90-72F2-184B-BAE5-F1FE506F7D7F}" presName="descendantText" presStyleLbl="alignAccFollowNode1" presStyleIdx="1" presStyleCnt="4">
        <dgm:presLayoutVars>
          <dgm:bulletEnabled val="1"/>
        </dgm:presLayoutVars>
      </dgm:prSet>
      <dgm:spPr/>
    </dgm:pt>
    <dgm:pt modelId="{9D9DC2CB-1942-834F-B091-A487C1D71C63}" type="pres">
      <dgm:prSet presAssocID="{62F5F552-F0FE-EB43-BB40-0A7CA46260E2}" presName="sp" presStyleCnt="0"/>
      <dgm:spPr/>
    </dgm:pt>
    <dgm:pt modelId="{A2117F00-844A-2B4D-88BC-82DC9203C5ED}" type="pres">
      <dgm:prSet presAssocID="{A7133CD0-E227-1543-A185-30A88873E4A2}" presName="linNode" presStyleCnt="0"/>
      <dgm:spPr/>
    </dgm:pt>
    <dgm:pt modelId="{F1FDED24-9AAC-0D49-B37C-62CF020FE3EE}" type="pres">
      <dgm:prSet presAssocID="{A7133CD0-E227-1543-A185-30A88873E4A2}" presName="parentText" presStyleLbl="node1" presStyleIdx="2" presStyleCnt="4">
        <dgm:presLayoutVars>
          <dgm:chMax val="1"/>
          <dgm:bulletEnabled val="1"/>
        </dgm:presLayoutVars>
      </dgm:prSet>
      <dgm:spPr/>
    </dgm:pt>
    <dgm:pt modelId="{244D0693-3480-CE40-8EE1-903EB5334E2B}" type="pres">
      <dgm:prSet presAssocID="{A7133CD0-E227-1543-A185-30A88873E4A2}" presName="descendantText" presStyleLbl="alignAccFollowNode1" presStyleIdx="2" presStyleCnt="4">
        <dgm:presLayoutVars>
          <dgm:bulletEnabled val="1"/>
        </dgm:presLayoutVars>
      </dgm:prSet>
      <dgm:spPr/>
    </dgm:pt>
    <dgm:pt modelId="{9AFA38E1-7683-7946-9374-61CEAF32C35A}" type="pres">
      <dgm:prSet presAssocID="{7C1F6F70-74AB-3943-AF69-34165E3A3F83}" presName="sp" presStyleCnt="0"/>
      <dgm:spPr/>
    </dgm:pt>
    <dgm:pt modelId="{A1080430-EE72-2342-80E7-4420DE0BF847}" type="pres">
      <dgm:prSet presAssocID="{0A07FE50-25FF-FA49-A698-B6C044F4F366}" presName="linNode" presStyleCnt="0"/>
      <dgm:spPr/>
    </dgm:pt>
    <dgm:pt modelId="{063DCB23-6A56-0647-99D4-5D20D80E3635}" type="pres">
      <dgm:prSet presAssocID="{0A07FE50-25FF-FA49-A698-B6C044F4F366}" presName="parentText" presStyleLbl="node1" presStyleIdx="3" presStyleCnt="4">
        <dgm:presLayoutVars>
          <dgm:chMax val="1"/>
          <dgm:bulletEnabled val="1"/>
        </dgm:presLayoutVars>
      </dgm:prSet>
      <dgm:spPr/>
    </dgm:pt>
    <dgm:pt modelId="{6A5F746C-757F-0B4C-AEE9-B6D0F799C50A}" type="pres">
      <dgm:prSet presAssocID="{0A07FE50-25FF-FA49-A698-B6C044F4F366}" presName="descendantText" presStyleLbl="alignAccFollowNode1" presStyleIdx="3" presStyleCnt="4">
        <dgm:presLayoutVars>
          <dgm:bulletEnabled val="1"/>
        </dgm:presLayoutVars>
      </dgm:prSet>
      <dgm:spPr/>
    </dgm:pt>
  </dgm:ptLst>
  <dgm:cxnLst>
    <dgm:cxn modelId="{966E1B18-0D90-0541-9632-7F062F2D5208}" srcId="{67171A90-72F2-184B-BAE5-F1FE506F7D7F}" destId="{0E73BA23-C432-834F-8CF9-1DF5B933A383}" srcOrd="0" destOrd="0" parTransId="{20375C44-8ED4-8E46-ACB9-F6AFDF81D242}" sibTransId="{973393EA-F948-9649-B9BD-C65F82E05315}"/>
    <dgm:cxn modelId="{0215FB29-BCB1-8D49-B60F-E3BC2854F3DC}" srcId="{C656D914-1E02-BB4F-AE38-6B63EAE8B940}" destId="{7DD886CE-889C-5D40-A131-D80C5D010B0A}" srcOrd="0" destOrd="0" parTransId="{9E04B3C4-CEB6-0245-B7BD-88883222A4D3}" sibTransId="{53A27DD5-323F-A24F-94D1-C5B8303D8DD9}"/>
    <dgm:cxn modelId="{F65D0741-86AF-0948-AE3A-88FA1BF5EB85}" type="presOf" srcId="{67171A90-72F2-184B-BAE5-F1FE506F7D7F}" destId="{108959A6-2194-E44D-ADEE-6013D82A9B19}" srcOrd="0" destOrd="0" presId="urn:microsoft.com/office/officeart/2005/8/layout/vList5"/>
    <dgm:cxn modelId="{DF4AC551-76B9-4A49-83B5-C2671D7050A4}" type="presOf" srcId="{A7133CD0-E227-1543-A185-30A88873E4A2}" destId="{F1FDED24-9AAC-0D49-B37C-62CF020FE3EE}" srcOrd="0" destOrd="0" presId="urn:microsoft.com/office/officeart/2005/8/layout/vList5"/>
    <dgm:cxn modelId="{E8028152-7B25-D24B-AD9D-E0D52B3D8852}" srcId="{A7133CD0-E227-1543-A185-30A88873E4A2}" destId="{EE401009-B5B7-AE4D-9A32-C9A5628AB714}" srcOrd="0" destOrd="0" parTransId="{E61E10FA-3746-B84A-B207-BC7388798D8E}" sibTransId="{F57A7109-D91B-9644-A1E6-E7CE646CFC97}"/>
    <dgm:cxn modelId="{3A1B4F5D-DF28-D644-A678-75121158392D}" type="presOf" srcId="{C656D914-1E02-BB4F-AE38-6B63EAE8B940}" destId="{C4497C86-FA37-ED44-BC74-2F4CA81045F6}" srcOrd="0" destOrd="0" presId="urn:microsoft.com/office/officeart/2005/8/layout/vList5"/>
    <dgm:cxn modelId="{31940B61-43FF-0149-A596-FB11ECA459AA}" type="presOf" srcId="{7DD886CE-889C-5D40-A131-D80C5D010B0A}" destId="{F977590A-896E-CD4E-84B3-336E8EB1ED16}" srcOrd="0" destOrd="0" presId="urn:microsoft.com/office/officeart/2005/8/layout/vList5"/>
    <dgm:cxn modelId="{960D8F61-10F6-C04B-8344-5F6F4234D2CD}" type="presOf" srcId="{854EA5BA-7771-9343-AD77-0CEFA5928C7C}" destId="{0C330BDA-3447-2243-AEBF-83FC91DF3AB0}" srcOrd="0" destOrd="0" presId="urn:microsoft.com/office/officeart/2005/8/layout/vList5"/>
    <dgm:cxn modelId="{01771C66-75AC-E34C-AFCA-0CE8035BF4CF}" srcId="{0A07FE50-25FF-FA49-A698-B6C044F4F366}" destId="{A20DBAC5-3C92-8840-B819-3C839A6F0D1B}" srcOrd="0" destOrd="0" parTransId="{FA245217-D2B9-2944-81E3-92891DFF711D}" sibTransId="{A6BA792B-0D74-BC42-B5FA-865E4C274343}"/>
    <dgm:cxn modelId="{DBA9D667-7881-2E4E-908E-484FBB02D016}" type="presOf" srcId="{A20DBAC5-3C92-8840-B819-3C839A6F0D1B}" destId="{6A5F746C-757F-0B4C-AEE9-B6D0F799C50A}" srcOrd="0" destOrd="0" presId="urn:microsoft.com/office/officeart/2005/8/layout/vList5"/>
    <dgm:cxn modelId="{8A91FA91-C311-E642-A9B6-669B57D4C2B2}" srcId="{854EA5BA-7771-9343-AD77-0CEFA5928C7C}" destId="{0A07FE50-25FF-FA49-A698-B6C044F4F366}" srcOrd="3" destOrd="0" parTransId="{7200A10B-9744-EA42-A9B3-6B3341A01201}" sibTransId="{301AD95C-FE6E-1B45-A847-AA344CAAE519}"/>
    <dgm:cxn modelId="{EFAFFA9B-B228-B044-9F55-0E5A9795D322}" srcId="{854EA5BA-7771-9343-AD77-0CEFA5928C7C}" destId="{C656D914-1E02-BB4F-AE38-6B63EAE8B940}" srcOrd="0" destOrd="0" parTransId="{93878F22-CE5B-B14D-A287-175D6A4DE47E}" sibTransId="{5DDA0191-4024-BF4C-82EA-DFCF83CF91FC}"/>
    <dgm:cxn modelId="{64CF74AB-6DE2-B840-AFAB-C6CDCBEADB00}" type="presOf" srcId="{0E73BA23-C432-834F-8CF9-1DF5B933A383}" destId="{AB110E65-885F-704A-B221-82A7258A5805}" srcOrd="0" destOrd="0" presId="urn:microsoft.com/office/officeart/2005/8/layout/vList5"/>
    <dgm:cxn modelId="{3670FBD4-2BFB-C144-98EC-BF1387A49292}" srcId="{854EA5BA-7771-9343-AD77-0CEFA5928C7C}" destId="{A7133CD0-E227-1543-A185-30A88873E4A2}" srcOrd="2" destOrd="0" parTransId="{996EB4C0-772A-D84D-8931-322A81B0E6BE}" sibTransId="{7C1F6F70-74AB-3943-AF69-34165E3A3F83}"/>
    <dgm:cxn modelId="{AE9A53E0-6E3C-DE40-87EE-445E458E85C0}" srcId="{854EA5BA-7771-9343-AD77-0CEFA5928C7C}" destId="{67171A90-72F2-184B-BAE5-F1FE506F7D7F}" srcOrd="1" destOrd="0" parTransId="{29DD7A88-1B91-1147-A8FA-5BD630700A48}" sibTransId="{62F5F552-F0FE-EB43-BB40-0A7CA46260E2}"/>
    <dgm:cxn modelId="{89A52CE4-D4E9-7244-95DD-625833D8BBA9}" type="presOf" srcId="{0A07FE50-25FF-FA49-A698-B6C044F4F366}" destId="{063DCB23-6A56-0647-99D4-5D20D80E3635}" srcOrd="0" destOrd="0" presId="urn:microsoft.com/office/officeart/2005/8/layout/vList5"/>
    <dgm:cxn modelId="{49A5C8EB-A87E-9D43-B724-E7DEAF6CCE04}" type="presOf" srcId="{EE401009-B5B7-AE4D-9A32-C9A5628AB714}" destId="{244D0693-3480-CE40-8EE1-903EB5334E2B}" srcOrd="0" destOrd="0" presId="urn:microsoft.com/office/officeart/2005/8/layout/vList5"/>
    <dgm:cxn modelId="{61DFBC4A-B472-2D4F-87DD-C393C80C0412}" type="presParOf" srcId="{0C330BDA-3447-2243-AEBF-83FC91DF3AB0}" destId="{E2330707-66E3-B941-94DE-913714285F69}" srcOrd="0" destOrd="0" presId="urn:microsoft.com/office/officeart/2005/8/layout/vList5"/>
    <dgm:cxn modelId="{A770F987-AFEE-C04E-8C80-B2B044140B9E}" type="presParOf" srcId="{E2330707-66E3-B941-94DE-913714285F69}" destId="{C4497C86-FA37-ED44-BC74-2F4CA81045F6}" srcOrd="0" destOrd="0" presId="urn:microsoft.com/office/officeart/2005/8/layout/vList5"/>
    <dgm:cxn modelId="{E8E115B2-9280-C942-BB39-AF408CBC72EC}" type="presParOf" srcId="{E2330707-66E3-B941-94DE-913714285F69}" destId="{F977590A-896E-CD4E-84B3-336E8EB1ED16}" srcOrd="1" destOrd="0" presId="urn:microsoft.com/office/officeart/2005/8/layout/vList5"/>
    <dgm:cxn modelId="{64D20D59-9488-4144-965D-A65A5C75B81E}" type="presParOf" srcId="{0C330BDA-3447-2243-AEBF-83FC91DF3AB0}" destId="{19943255-E06B-5141-A980-1015BF4F94AE}" srcOrd="1" destOrd="0" presId="urn:microsoft.com/office/officeart/2005/8/layout/vList5"/>
    <dgm:cxn modelId="{5C17EA52-95A5-CE49-A62C-0D6D6CE59FB9}" type="presParOf" srcId="{0C330BDA-3447-2243-AEBF-83FC91DF3AB0}" destId="{03B4AF3F-B78E-734A-A0A0-80E1A6C2916A}" srcOrd="2" destOrd="0" presId="urn:microsoft.com/office/officeart/2005/8/layout/vList5"/>
    <dgm:cxn modelId="{70AA6981-0D0E-4C4A-A199-565C83CA4786}" type="presParOf" srcId="{03B4AF3F-B78E-734A-A0A0-80E1A6C2916A}" destId="{108959A6-2194-E44D-ADEE-6013D82A9B19}" srcOrd="0" destOrd="0" presId="urn:microsoft.com/office/officeart/2005/8/layout/vList5"/>
    <dgm:cxn modelId="{6A808F59-D8B0-6843-97C5-EE6D4952FCE0}" type="presParOf" srcId="{03B4AF3F-B78E-734A-A0A0-80E1A6C2916A}" destId="{AB110E65-885F-704A-B221-82A7258A5805}" srcOrd="1" destOrd="0" presId="urn:microsoft.com/office/officeart/2005/8/layout/vList5"/>
    <dgm:cxn modelId="{1D3BE480-53C5-E043-B205-2EE7BBB87065}" type="presParOf" srcId="{0C330BDA-3447-2243-AEBF-83FC91DF3AB0}" destId="{9D9DC2CB-1942-834F-B091-A487C1D71C63}" srcOrd="3" destOrd="0" presId="urn:microsoft.com/office/officeart/2005/8/layout/vList5"/>
    <dgm:cxn modelId="{685017F2-86AF-D541-A08E-21252DBE7050}" type="presParOf" srcId="{0C330BDA-3447-2243-AEBF-83FC91DF3AB0}" destId="{A2117F00-844A-2B4D-88BC-82DC9203C5ED}" srcOrd="4" destOrd="0" presId="urn:microsoft.com/office/officeart/2005/8/layout/vList5"/>
    <dgm:cxn modelId="{A484CBEF-368B-114F-85F5-9BE4CD4D665C}" type="presParOf" srcId="{A2117F00-844A-2B4D-88BC-82DC9203C5ED}" destId="{F1FDED24-9AAC-0D49-B37C-62CF020FE3EE}" srcOrd="0" destOrd="0" presId="urn:microsoft.com/office/officeart/2005/8/layout/vList5"/>
    <dgm:cxn modelId="{EB123D35-A6DF-D94F-9D33-A15B858B5FA1}" type="presParOf" srcId="{A2117F00-844A-2B4D-88BC-82DC9203C5ED}" destId="{244D0693-3480-CE40-8EE1-903EB5334E2B}" srcOrd="1" destOrd="0" presId="urn:microsoft.com/office/officeart/2005/8/layout/vList5"/>
    <dgm:cxn modelId="{1475AF29-B430-8E40-BCBF-AAA5971D4513}" type="presParOf" srcId="{0C330BDA-3447-2243-AEBF-83FC91DF3AB0}" destId="{9AFA38E1-7683-7946-9374-61CEAF32C35A}" srcOrd="5" destOrd="0" presId="urn:microsoft.com/office/officeart/2005/8/layout/vList5"/>
    <dgm:cxn modelId="{B425F86A-3D31-F54A-909B-CC5DED01DF91}" type="presParOf" srcId="{0C330BDA-3447-2243-AEBF-83FC91DF3AB0}" destId="{A1080430-EE72-2342-80E7-4420DE0BF847}" srcOrd="6" destOrd="0" presId="urn:microsoft.com/office/officeart/2005/8/layout/vList5"/>
    <dgm:cxn modelId="{055E5D91-EF2E-C54A-8D4C-69F7F78C0BE8}" type="presParOf" srcId="{A1080430-EE72-2342-80E7-4420DE0BF847}" destId="{063DCB23-6A56-0647-99D4-5D20D80E3635}" srcOrd="0" destOrd="0" presId="urn:microsoft.com/office/officeart/2005/8/layout/vList5"/>
    <dgm:cxn modelId="{2E18FF30-98E0-E74C-A8AB-63E1CCDA0B74}" type="presParOf" srcId="{A1080430-EE72-2342-80E7-4420DE0BF847}" destId="{6A5F746C-757F-0B4C-AEE9-B6D0F799C50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A8A97-54A5-A449-BF8C-C6C97888779D}">
      <dsp:nvSpPr>
        <dsp:cNvPr id="0" name=""/>
        <dsp:cNvSpPr/>
      </dsp:nvSpPr>
      <dsp:spPr>
        <a:xfrm>
          <a:off x="0" y="5640"/>
          <a:ext cx="8995181" cy="5756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QA, Dev &amp; DevOps usage of Jenkins differ</a:t>
          </a:r>
        </a:p>
      </dsp:txBody>
      <dsp:txXfrm>
        <a:off x="28100" y="33740"/>
        <a:ext cx="8938981" cy="519439"/>
      </dsp:txXfrm>
    </dsp:sp>
    <dsp:sp modelId="{7DB4D834-6BEF-4C4A-A478-2BD8FEFB53DB}">
      <dsp:nvSpPr>
        <dsp:cNvPr id="0" name=""/>
        <dsp:cNvSpPr/>
      </dsp:nvSpPr>
      <dsp:spPr>
        <a:xfrm>
          <a:off x="0" y="581280"/>
          <a:ext cx="8995181"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59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Test execution</a:t>
          </a:r>
        </a:p>
        <a:p>
          <a:pPr marL="171450" lvl="1" indent="-171450" algn="l" defTabSz="844550">
            <a:lnSpc>
              <a:spcPct val="90000"/>
            </a:lnSpc>
            <a:spcBef>
              <a:spcPct val="0"/>
            </a:spcBef>
            <a:spcAft>
              <a:spcPct val="20000"/>
            </a:spcAft>
            <a:buChar char="•"/>
          </a:pPr>
          <a:r>
            <a:rPr lang="en-US" sz="1900" kern="1200"/>
            <a:t>Continuous integration</a:t>
          </a:r>
        </a:p>
        <a:p>
          <a:pPr marL="171450" lvl="1" indent="-171450" algn="l" defTabSz="844550">
            <a:lnSpc>
              <a:spcPct val="90000"/>
            </a:lnSpc>
            <a:spcBef>
              <a:spcPct val="0"/>
            </a:spcBef>
            <a:spcAft>
              <a:spcPct val="20000"/>
            </a:spcAft>
            <a:buChar char="•"/>
          </a:pPr>
          <a:r>
            <a:rPr lang="en-US" sz="1900" kern="1200"/>
            <a:t>Continuous deployment</a:t>
          </a:r>
        </a:p>
      </dsp:txBody>
      <dsp:txXfrm>
        <a:off x="0" y="581280"/>
        <a:ext cx="8995181" cy="993600"/>
      </dsp:txXfrm>
    </dsp:sp>
    <dsp:sp modelId="{836E5C17-8194-9F44-BCEA-3F5E4AB6ABD1}">
      <dsp:nvSpPr>
        <dsp:cNvPr id="0" name=""/>
        <dsp:cNvSpPr/>
      </dsp:nvSpPr>
      <dsp:spPr>
        <a:xfrm>
          <a:off x="0" y="1574880"/>
          <a:ext cx="8995181" cy="575639"/>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25+ of 3rd party plugins in use</a:t>
          </a:r>
        </a:p>
      </dsp:txBody>
      <dsp:txXfrm>
        <a:off x="28100" y="1602980"/>
        <a:ext cx="8938981" cy="519439"/>
      </dsp:txXfrm>
    </dsp:sp>
    <dsp:sp modelId="{2B1EB6E6-0710-D34C-B8FB-B7388A93BB24}">
      <dsp:nvSpPr>
        <dsp:cNvPr id="0" name=""/>
        <dsp:cNvSpPr/>
      </dsp:nvSpPr>
      <dsp:spPr>
        <a:xfrm>
          <a:off x="0" y="2219640"/>
          <a:ext cx="8995181" cy="57563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Server maintenance with scaling operations</a:t>
          </a:r>
        </a:p>
      </dsp:txBody>
      <dsp:txXfrm>
        <a:off x="28100" y="2247740"/>
        <a:ext cx="8938981" cy="519439"/>
      </dsp:txXfrm>
    </dsp:sp>
    <dsp:sp modelId="{45964AFD-CFD4-074E-937E-02B3B0DA10D9}">
      <dsp:nvSpPr>
        <dsp:cNvPr id="0" name=""/>
        <dsp:cNvSpPr/>
      </dsp:nvSpPr>
      <dsp:spPr>
        <a:xfrm>
          <a:off x="0" y="2864400"/>
          <a:ext cx="8995181" cy="575639"/>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Security without compromising quality</a:t>
          </a:r>
        </a:p>
      </dsp:txBody>
      <dsp:txXfrm>
        <a:off x="28100" y="2892500"/>
        <a:ext cx="8938981" cy="519439"/>
      </dsp:txXfrm>
    </dsp:sp>
    <dsp:sp modelId="{8B8B30BC-F540-124B-B289-D4F2E18ED51E}">
      <dsp:nvSpPr>
        <dsp:cNvPr id="0" name=""/>
        <dsp:cNvSpPr/>
      </dsp:nvSpPr>
      <dsp:spPr>
        <a:xfrm>
          <a:off x="0" y="3509160"/>
          <a:ext cx="8995181" cy="57563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Identity &amp; Access Management</a:t>
          </a:r>
        </a:p>
      </dsp:txBody>
      <dsp:txXfrm>
        <a:off x="28100" y="3537260"/>
        <a:ext cx="8938981"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0CC71-49E8-46BD-8449-1BDBC3DA5670}">
      <dsp:nvSpPr>
        <dsp:cNvPr id="0" name=""/>
        <dsp:cNvSpPr/>
      </dsp:nvSpPr>
      <dsp:spPr>
        <a:xfrm>
          <a:off x="1418822" y="68246"/>
          <a:ext cx="854399" cy="85439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E163315-2ACA-4C78-92A9-7790956D5FCC}">
      <dsp:nvSpPr>
        <dsp:cNvPr id="0" name=""/>
        <dsp:cNvSpPr/>
      </dsp:nvSpPr>
      <dsp:spPr>
        <a:xfrm>
          <a:off x="1598246" y="247669"/>
          <a:ext cx="495551" cy="4955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A62B86-DC36-41C9-8E2B-C99FCE0B64E8}">
      <dsp:nvSpPr>
        <dsp:cNvPr id="0" name=""/>
        <dsp:cNvSpPr/>
      </dsp:nvSpPr>
      <dsp:spPr>
        <a:xfrm>
          <a:off x="2456307" y="68246"/>
          <a:ext cx="2013941" cy="85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dirty="0"/>
            <a:t>Events - Events trigger workflows to run</a:t>
          </a:r>
        </a:p>
      </dsp:txBody>
      <dsp:txXfrm>
        <a:off x="2456307" y="68246"/>
        <a:ext cx="2013941" cy="854399"/>
      </dsp:txXfrm>
    </dsp:sp>
    <dsp:sp modelId="{8BCFC44F-B75E-48AB-82AD-F7BD43904988}">
      <dsp:nvSpPr>
        <dsp:cNvPr id="0" name=""/>
        <dsp:cNvSpPr/>
      </dsp:nvSpPr>
      <dsp:spPr>
        <a:xfrm>
          <a:off x="4821163" y="68246"/>
          <a:ext cx="854399" cy="85439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6AA5055-FF0D-453C-880A-B94727F81A0C}">
      <dsp:nvSpPr>
        <dsp:cNvPr id="0" name=""/>
        <dsp:cNvSpPr/>
      </dsp:nvSpPr>
      <dsp:spPr>
        <a:xfrm>
          <a:off x="5000586" y="247669"/>
          <a:ext cx="495551" cy="4955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F693F82-EA27-4816-A995-566D9EE65478}">
      <dsp:nvSpPr>
        <dsp:cNvPr id="0" name=""/>
        <dsp:cNvSpPr/>
      </dsp:nvSpPr>
      <dsp:spPr>
        <a:xfrm>
          <a:off x="5858648" y="68246"/>
          <a:ext cx="2013941" cy="85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Workflows - A workflow is a customizable automated process made up of one or more jobs</a:t>
          </a:r>
        </a:p>
      </dsp:txBody>
      <dsp:txXfrm>
        <a:off x="5858648" y="68246"/>
        <a:ext cx="2013941" cy="854399"/>
      </dsp:txXfrm>
    </dsp:sp>
    <dsp:sp modelId="{00572BA1-EFA5-49F8-8A5B-1BDA76926D20}">
      <dsp:nvSpPr>
        <dsp:cNvPr id="0" name=""/>
        <dsp:cNvSpPr/>
      </dsp:nvSpPr>
      <dsp:spPr>
        <a:xfrm>
          <a:off x="1418822" y="1618020"/>
          <a:ext cx="854399" cy="85439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0CDA4C8-F89F-49F1-A165-BEB9C3080F2B}">
      <dsp:nvSpPr>
        <dsp:cNvPr id="0" name=""/>
        <dsp:cNvSpPr/>
      </dsp:nvSpPr>
      <dsp:spPr>
        <a:xfrm>
          <a:off x="1598246" y="1797444"/>
          <a:ext cx="495551" cy="4955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8714866-007A-489C-91B8-4BA6C55402F1}">
      <dsp:nvSpPr>
        <dsp:cNvPr id="0" name=""/>
        <dsp:cNvSpPr/>
      </dsp:nvSpPr>
      <dsp:spPr>
        <a:xfrm>
          <a:off x="2456307" y="1618020"/>
          <a:ext cx="2013941" cy="85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Jobs - Jobs are individual tasks that run sequentially or concurrently within a workflow</a:t>
          </a:r>
        </a:p>
      </dsp:txBody>
      <dsp:txXfrm>
        <a:off x="2456307" y="1618020"/>
        <a:ext cx="2013941" cy="854399"/>
      </dsp:txXfrm>
    </dsp:sp>
    <dsp:sp modelId="{64E229D2-9D6D-405F-8C5E-F44F9D7B6FDC}">
      <dsp:nvSpPr>
        <dsp:cNvPr id="0" name=""/>
        <dsp:cNvSpPr/>
      </dsp:nvSpPr>
      <dsp:spPr>
        <a:xfrm>
          <a:off x="4821163" y="1618020"/>
          <a:ext cx="854399" cy="85439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7AFC7D4-94D6-4274-BED0-CBBD50DF9E37}">
      <dsp:nvSpPr>
        <dsp:cNvPr id="0" name=""/>
        <dsp:cNvSpPr/>
      </dsp:nvSpPr>
      <dsp:spPr>
        <a:xfrm>
          <a:off x="5000586" y="1797444"/>
          <a:ext cx="495551" cy="4955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B6252FF-4DEA-4E33-B889-58F243C355A0}">
      <dsp:nvSpPr>
        <dsp:cNvPr id="0" name=""/>
        <dsp:cNvSpPr/>
      </dsp:nvSpPr>
      <dsp:spPr>
        <a:xfrm>
          <a:off x="5858648" y="1618020"/>
          <a:ext cx="2013941" cy="85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Steps - Steps are the individual tasks within a job.</a:t>
          </a:r>
        </a:p>
      </dsp:txBody>
      <dsp:txXfrm>
        <a:off x="5858648" y="1618020"/>
        <a:ext cx="2013941" cy="854399"/>
      </dsp:txXfrm>
    </dsp:sp>
    <dsp:sp modelId="{CD7E006C-8B0F-4E22-9171-C96991DE2F37}">
      <dsp:nvSpPr>
        <dsp:cNvPr id="0" name=""/>
        <dsp:cNvSpPr/>
      </dsp:nvSpPr>
      <dsp:spPr>
        <a:xfrm>
          <a:off x="1418822" y="3167794"/>
          <a:ext cx="854399" cy="85439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53E6EEA-2832-4518-B783-311A6A3AF1AC}">
      <dsp:nvSpPr>
        <dsp:cNvPr id="0" name=""/>
        <dsp:cNvSpPr/>
      </dsp:nvSpPr>
      <dsp:spPr>
        <a:xfrm>
          <a:off x="1598246" y="3347218"/>
          <a:ext cx="495551" cy="4955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21E828-623C-4852-A1A7-0D88E3EBD91F}">
      <dsp:nvSpPr>
        <dsp:cNvPr id="0" name=""/>
        <dsp:cNvSpPr/>
      </dsp:nvSpPr>
      <dsp:spPr>
        <a:xfrm>
          <a:off x="2456307" y="3167794"/>
          <a:ext cx="2013941" cy="85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Action - Pre-defined functionality to execute. (Container image/JavaScript)</a:t>
          </a:r>
        </a:p>
      </dsp:txBody>
      <dsp:txXfrm>
        <a:off x="2456307" y="3167794"/>
        <a:ext cx="2013941" cy="854399"/>
      </dsp:txXfrm>
    </dsp:sp>
    <dsp:sp modelId="{A55510EC-0E8D-4ED3-AE68-4E4B9398A340}">
      <dsp:nvSpPr>
        <dsp:cNvPr id="0" name=""/>
        <dsp:cNvSpPr/>
      </dsp:nvSpPr>
      <dsp:spPr>
        <a:xfrm>
          <a:off x="4821163" y="3167794"/>
          <a:ext cx="854399" cy="85439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A3A1772-D6BC-4160-817F-CDC695CA3C6D}">
      <dsp:nvSpPr>
        <dsp:cNvPr id="0" name=""/>
        <dsp:cNvSpPr/>
      </dsp:nvSpPr>
      <dsp:spPr>
        <a:xfrm>
          <a:off x="5000586" y="3347218"/>
          <a:ext cx="495551" cy="4955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183443E-47CD-4A30-8B42-4C60FCA7152F}">
      <dsp:nvSpPr>
        <dsp:cNvPr id="0" name=""/>
        <dsp:cNvSpPr/>
      </dsp:nvSpPr>
      <dsp:spPr>
        <a:xfrm>
          <a:off x="5858648" y="3167794"/>
          <a:ext cx="2013941" cy="85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Runners - Environment to execute a Job (Container, Workstation, VM)</a:t>
          </a:r>
        </a:p>
      </dsp:txBody>
      <dsp:txXfrm>
        <a:off x="5858648" y="3167794"/>
        <a:ext cx="2013941" cy="854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BA249-9E8B-9C4A-A25A-26714345C9E5}">
      <dsp:nvSpPr>
        <dsp:cNvPr id="0" name=""/>
        <dsp:cNvSpPr/>
      </dsp:nvSpPr>
      <dsp:spPr>
        <a:xfrm>
          <a:off x="0" y="39616"/>
          <a:ext cx="5416432"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Push event</a:t>
          </a:r>
        </a:p>
      </dsp:txBody>
      <dsp:txXfrm>
        <a:off x="37467" y="77083"/>
        <a:ext cx="5341498" cy="692586"/>
      </dsp:txXfrm>
    </dsp:sp>
    <dsp:sp modelId="{0BE1E51D-B44F-2E4D-858C-01CD8F8A9928}">
      <dsp:nvSpPr>
        <dsp:cNvPr id="0" name=""/>
        <dsp:cNvSpPr/>
      </dsp:nvSpPr>
      <dsp:spPr>
        <a:xfrm>
          <a:off x="0" y="899296"/>
          <a:ext cx="5416432" cy="76752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Pull request event</a:t>
          </a:r>
        </a:p>
      </dsp:txBody>
      <dsp:txXfrm>
        <a:off x="37467" y="936763"/>
        <a:ext cx="5341498" cy="692586"/>
      </dsp:txXfrm>
    </dsp:sp>
    <dsp:sp modelId="{5E910263-B2EF-F042-B1F5-D720A25AEA92}">
      <dsp:nvSpPr>
        <dsp:cNvPr id="0" name=""/>
        <dsp:cNvSpPr/>
      </dsp:nvSpPr>
      <dsp:spPr>
        <a:xfrm>
          <a:off x="0" y="1758976"/>
          <a:ext cx="5416432" cy="7675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Schedule Event</a:t>
          </a:r>
        </a:p>
      </dsp:txBody>
      <dsp:txXfrm>
        <a:off x="37467" y="1796443"/>
        <a:ext cx="5341498" cy="692586"/>
      </dsp:txXfrm>
    </dsp:sp>
    <dsp:sp modelId="{F4FB662F-B5C8-7F40-AA34-3D5DA162AC7D}">
      <dsp:nvSpPr>
        <dsp:cNvPr id="0" name=""/>
        <dsp:cNvSpPr/>
      </dsp:nvSpPr>
      <dsp:spPr>
        <a:xfrm>
          <a:off x="0" y="2618656"/>
          <a:ext cx="5416432" cy="76752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Deployment event</a:t>
          </a:r>
        </a:p>
      </dsp:txBody>
      <dsp:txXfrm>
        <a:off x="37467" y="2656123"/>
        <a:ext cx="5341498" cy="692586"/>
      </dsp:txXfrm>
    </dsp:sp>
    <dsp:sp modelId="{050705DE-5619-854A-9416-D515279E3D00}">
      <dsp:nvSpPr>
        <dsp:cNvPr id="0" name=""/>
        <dsp:cNvSpPr/>
      </dsp:nvSpPr>
      <dsp:spPr>
        <a:xfrm>
          <a:off x="0" y="3478336"/>
          <a:ext cx="5416432" cy="7675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Workflow Dispatch Event</a:t>
          </a:r>
        </a:p>
      </dsp:txBody>
      <dsp:txXfrm>
        <a:off x="37467" y="3515803"/>
        <a:ext cx="5341498"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60BCA-51CF-9F42-99A5-BA921E5B9A2C}">
      <dsp:nvSpPr>
        <dsp:cNvPr id="0" name=""/>
        <dsp:cNvSpPr/>
      </dsp:nvSpPr>
      <dsp:spPr>
        <a:xfrm>
          <a:off x="0" y="292894"/>
          <a:ext cx="5070072" cy="9945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on: Specifies the events that trigger the workflow.</a:t>
          </a:r>
        </a:p>
      </dsp:txBody>
      <dsp:txXfrm>
        <a:off x="48547" y="341441"/>
        <a:ext cx="4972978" cy="897406"/>
      </dsp:txXfrm>
    </dsp:sp>
    <dsp:sp modelId="{FD45B765-149E-5B4A-A840-99AF02A1D057}">
      <dsp:nvSpPr>
        <dsp:cNvPr id="0" name=""/>
        <dsp:cNvSpPr/>
      </dsp:nvSpPr>
      <dsp:spPr>
        <a:xfrm>
          <a:off x="0" y="1289624"/>
          <a:ext cx="5070072" cy="99450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jobs: Defines one or more jobs to be executed as part of the workflow.</a:t>
          </a:r>
        </a:p>
      </dsp:txBody>
      <dsp:txXfrm>
        <a:off x="48547" y="1338171"/>
        <a:ext cx="4972978" cy="897406"/>
      </dsp:txXfrm>
    </dsp:sp>
    <dsp:sp modelId="{103B8AAC-5C91-034B-B77F-F53D7875A88A}">
      <dsp:nvSpPr>
        <dsp:cNvPr id="0" name=""/>
        <dsp:cNvSpPr/>
      </dsp:nvSpPr>
      <dsp:spPr>
        <a:xfrm>
          <a:off x="0" y="2356123"/>
          <a:ext cx="5070072" cy="9945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Name: A descriptive name for the workflow.</a:t>
          </a:r>
        </a:p>
      </dsp:txBody>
      <dsp:txXfrm>
        <a:off x="48547" y="2404670"/>
        <a:ext cx="4972978" cy="897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1D08B-776C-0044-A804-A469FB110746}">
      <dsp:nvSpPr>
        <dsp:cNvPr id="0" name=""/>
        <dsp:cNvSpPr/>
      </dsp:nvSpPr>
      <dsp:spPr>
        <a:xfrm>
          <a:off x="0" y="0"/>
          <a:ext cx="4423513" cy="99837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name: A descriptive name for the job.</a:t>
          </a:r>
        </a:p>
      </dsp:txBody>
      <dsp:txXfrm>
        <a:off x="48737" y="48737"/>
        <a:ext cx="4326039" cy="900901"/>
      </dsp:txXfrm>
    </dsp:sp>
    <dsp:sp modelId="{72397AC9-4A0F-3046-AA55-D8D9E6A682AB}">
      <dsp:nvSpPr>
        <dsp:cNvPr id="0" name=""/>
        <dsp:cNvSpPr/>
      </dsp:nvSpPr>
      <dsp:spPr>
        <a:xfrm>
          <a:off x="0" y="1164770"/>
          <a:ext cx="4423513" cy="998375"/>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runs-on: Specifies the type of runner environment on which the job will execute (e.g., Ubuntu, macOS, Windows, Container).</a:t>
          </a:r>
        </a:p>
      </dsp:txBody>
      <dsp:txXfrm>
        <a:off x="48737" y="1213507"/>
        <a:ext cx="4326039" cy="900901"/>
      </dsp:txXfrm>
    </dsp:sp>
    <dsp:sp modelId="{E68C3506-DEB4-144A-853B-AD131E09F5E9}">
      <dsp:nvSpPr>
        <dsp:cNvPr id="0" name=""/>
        <dsp:cNvSpPr/>
      </dsp:nvSpPr>
      <dsp:spPr>
        <a:xfrm>
          <a:off x="0" y="2456027"/>
          <a:ext cx="4423513" cy="99837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steps: Defines a sequence of steps to be executed as part of the job.</a:t>
          </a:r>
        </a:p>
      </dsp:txBody>
      <dsp:txXfrm>
        <a:off x="48737" y="2504764"/>
        <a:ext cx="4326039" cy="9009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F70F1-C821-6F4A-A5DF-F1D908B014FB}">
      <dsp:nvSpPr>
        <dsp:cNvPr id="0" name=""/>
        <dsp:cNvSpPr/>
      </dsp:nvSpPr>
      <dsp:spPr>
        <a:xfrm>
          <a:off x="0" y="0"/>
          <a:ext cx="4319156" cy="12757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Steps represent individual task</a:t>
          </a:r>
        </a:p>
      </dsp:txBody>
      <dsp:txXfrm>
        <a:off x="62275" y="62275"/>
        <a:ext cx="4194606" cy="1151152"/>
      </dsp:txXfrm>
    </dsp:sp>
    <dsp:sp modelId="{C7769083-BFF6-E04E-9A00-1F247B8A2DA7}">
      <dsp:nvSpPr>
        <dsp:cNvPr id="0" name=""/>
        <dsp:cNvSpPr/>
      </dsp:nvSpPr>
      <dsp:spPr>
        <a:xfrm>
          <a:off x="0" y="1361604"/>
          <a:ext cx="4319156" cy="127570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Steps can execute shell commands, run scripts, or invoke reusable actions.</a:t>
          </a:r>
        </a:p>
      </dsp:txBody>
      <dsp:txXfrm>
        <a:off x="62275" y="1423879"/>
        <a:ext cx="4194606" cy="1151152"/>
      </dsp:txXfrm>
    </dsp:sp>
    <dsp:sp modelId="{872150A0-BB19-D14C-888E-549B5D80F605}">
      <dsp:nvSpPr>
        <dsp:cNvPr id="0" name=""/>
        <dsp:cNvSpPr/>
      </dsp:nvSpPr>
      <dsp:spPr>
        <a:xfrm>
          <a:off x="0" y="2703546"/>
          <a:ext cx="4319156" cy="127570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Steps can be conditional</a:t>
          </a:r>
        </a:p>
      </dsp:txBody>
      <dsp:txXfrm>
        <a:off x="62275" y="2765821"/>
        <a:ext cx="4194606" cy="1151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27E8C-6E39-534C-8BE7-9EF2559915A6}">
      <dsp:nvSpPr>
        <dsp:cNvPr id="0" name=""/>
        <dsp:cNvSpPr/>
      </dsp:nvSpPr>
      <dsp:spPr>
        <a:xfrm>
          <a:off x="0" y="549327"/>
          <a:ext cx="4356108" cy="9354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Built-in actions</a:t>
          </a:r>
        </a:p>
      </dsp:txBody>
      <dsp:txXfrm>
        <a:off x="45663" y="594990"/>
        <a:ext cx="4264782" cy="844089"/>
      </dsp:txXfrm>
    </dsp:sp>
    <dsp:sp modelId="{14A5A233-08DA-FD46-A84C-3ED584F58C6B}">
      <dsp:nvSpPr>
        <dsp:cNvPr id="0" name=""/>
        <dsp:cNvSpPr/>
      </dsp:nvSpPr>
      <dsp:spPr>
        <a:xfrm>
          <a:off x="0" y="1597062"/>
          <a:ext cx="4356108" cy="935415"/>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Community actions</a:t>
          </a:r>
        </a:p>
      </dsp:txBody>
      <dsp:txXfrm>
        <a:off x="45663" y="1642725"/>
        <a:ext cx="4264782" cy="844089"/>
      </dsp:txXfrm>
    </dsp:sp>
    <dsp:sp modelId="{F8FC7EA4-7CDC-BF44-8BE0-3B56AEFF312F}">
      <dsp:nvSpPr>
        <dsp:cNvPr id="0" name=""/>
        <dsp:cNvSpPr/>
      </dsp:nvSpPr>
      <dsp:spPr>
        <a:xfrm>
          <a:off x="0" y="2644797"/>
          <a:ext cx="4356108" cy="93541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Custom actions </a:t>
          </a:r>
        </a:p>
      </dsp:txBody>
      <dsp:txXfrm>
        <a:off x="45663" y="2690460"/>
        <a:ext cx="4264782" cy="84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7590A-896E-CD4E-84B3-336E8EB1ED16}">
      <dsp:nvSpPr>
        <dsp:cNvPr id="0" name=""/>
        <dsp:cNvSpPr/>
      </dsp:nvSpPr>
      <dsp:spPr>
        <a:xfrm rot="5400000">
          <a:off x="4214494" y="-1641701"/>
          <a:ext cx="870727" cy="437633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runs-on: ubuntu-latest</a:t>
          </a:r>
        </a:p>
      </dsp:txBody>
      <dsp:txXfrm rot="-5400000">
        <a:off x="2461690" y="153608"/>
        <a:ext cx="4333832" cy="785717"/>
      </dsp:txXfrm>
    </dsp:sp>
    <dsp:sp modelId="{C4497C86-FA37-ED44-BC74-2F4CA81045F6}">
      <dsp:nvSpPr>
        <dsp:cNvPr id="0" name=""/>
        <dsp:cNvSpPr/>
      </dsp:nvSpPr>
      <dsp:spPr>
        <a:xfrm>
          <a:off x="0" y="2262"/>
          <a:ext cx="2461689" cy="10884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GitHub hosted runners</a:t>
          </a:r>
        </a:p>
      </dsp:txBody>
      <dsp:txXfrm>
        <a:off x="53132" y="55394"/>
        <a:ext cx="2355425" cy="982145"/>
      </dsp:txXfrm>
    </dsp:sp>
    <dsp:sp modelId="{AB110E65-885F-704A-B221-82A7258A5805}">
      <dsp:nvSpPr>
        <dsp:cNvPr id="0" name=""/>
        <dsp:cNvSpPr/>
      </dsp:nvSpPr>
      <dsp:spPr>
        <a:xfrm rot="5400000">
          <a:off x="4214494" y="-498871"/>
          <a:ext cx="870727" cy="4376337"/>
        </a:xfrm>
        <a:prstGeom prst="round2Same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runs-on: self hosted</a:t>
          </a:r>
        </a:p>
      </dsp:txBody>
      <dsp:txXfrm rot="-5400000">
        <a:off x="2461690" y="1296438"/>
        <a:ext cx="4333832" cy="785717"/>
      </dsp:txXfrm>
    </dsp:sp>
    <dsp:sp modelId="{108959A6-2194-E44D-ADEE-6013D82A9B19}">
      <dsp:nvSpPr>
        <dsp:cNvPr id="0" name=""/>
        <dsp:cNvSpPr/>
      </dsp:nvSpPr>
      <dsp:spPr>
        <a:xfrm>
          <a:off x="0" y="1145092"/>
          <a:ext cx="2461689" cy="108840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Self Hosted runners</a:t>
          </a:r>
        </a:p>
      </dsp:txBody>
      <dsp:txXfrm>
        <a:off x="53132" y="1198224"/>
        <a:ext cx="2355425" cy="982145"/>
      </dsp:txXfrm>
    </dsp:sp>
    <dsp:sp modelId="{244D0693-3480-CE40-8EE1-903EB5334E2B}">
      <dsp:nvSpPr>
        <dsp:cNvPr id="0" name=""/>
        <dsp:cNvSpPr/>
      </dsp:nvSpPr>
      <dsp:spPr>
        <a:xfrm rot="5400000">
          <a:off x="4214494" y="643958"/>
          <a:ext cx="870727" cy="4376337"/>
        </a:xfrm>
        <a:prstGeom prst="round2Same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runs-on: [self-hosted, x64, VS2022]</a:t>
          </a:r>
        </a:p>
      </dsp:txBody>
      <dsp:txXfrm rot="-5400000">
        <a:off x="2461690" y="2439268"/>
        <a:ext cx="4333832" cy="785717"/>
      </dsp:txXfrm>
    </dsp:sp>
    <dsp:sp modelId="{F1FDED24-9AAC-0D49-B37C-62CF020FE3EE}">
      <dsp:nvSpPr>
        <dsp:cNvPr id="0" name=""/>
        <dsp:cNvSpPr/>
      </dsp:nvSpPr>
      <dsp:spPr>
        <a:xfrm>
          <a:off x="0" y="2287922"/>
          <a:ext cx="2461689" cy="108840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Runner labels</a:t>
          </a:r>
        </a:p>
      </dsp:txBody>
      <dsp:txXfrm>
        <a:off x="53132" y="2341054"/>
        <a:ext cx="2355425" cy="982145"/>
      </dsp:txXfrm>
    </dsp:sp>
    <dsp:sp modelId="{6A5F746C-757F-0B4C-AEE9-B6D0F799C50A}">
      <dsp:nvSpPr>
        <dsp:cNvPr id="0" name=""/>
        <dsp:cNvSpPr/>
      </dsp:nvSpPr>
      <dsp:spPr>
        <a:xfrm rot="5400000">
          <a:off x="4214494" y="1786788"/>
          <a:ext cx="870727" cy="4376337"/>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Lato"/>
              <a:ea typeface="Lato"/>
              <a:cs typeface="Lato"/>
              <a:sym typeface="Lato"/>
            </a:rPr>
            <a:t>runs-on: [self-hosted, prod-group]</a:t>
          </a:r>
          <a:endParaRPr lang="en-US" sz="2400" kern="1200" dirty="0"/>
        </a:p>
      </dsp:txBody>
      <dsp:txXfrm rot="-5400000">
        <a:off x="2461690" y="3582098"/>
        <a:ext cx="4333832" cy="785717"/>
      </dsp:txXfrm>
    </dsp:sp>
    <dsp:sp modelId="{063DCB23-6A56-0647-99D4-5D20D80E3635}">
      <dsp:nvSpPr>
        <dsp:cNvPr id="0" name=""/>
        <dsp:cNvSpPr/>
      </dsp:nvSpPr>
      <dsp:spPr>
        <a:xfrm>
          <a:off x="0" y="3430752"/>
          <a:ext cx="2461689" cy="108840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Runner groups</a:t>
          </a:r>
        </a:p>
      </dsp:txBody>
      <dsp:txXfrm>
        <a:off x="53132" y="3483884"/>
        <a:ext cx="2355425" cy="9821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E0D68-118C-014C-BFAA-AC1D491B3FAD}" type="datetimeFigureOut">
              <a:rPr lang="en-US" smtClean="0"/>
              <a:t>9/26/24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35E00-E567-0B44-958E-ED2E7549E296}" type="slidenum">
              <a:rPr lang="en-US" smtClean="0"/>
              <a:t>‹#›</a:t>
            </a:fld>
            <a:endParaRPr lang="en-US"/>
          </a:p>
        </p:txBody>
      </p:sp>
    </p:spTree>
    <p:extLst>
      <p:ext uri="{BB962C8B-B14F-4D97-AF65-F5344CB8AC3E}">
        <p14:creationId xmlns:p14="http://schemas.microsoft.com/office/powerpoint/2010/main" val="206604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oogle Shape;84;p1" descr="A blue square sign with mountains and text&#10;&#10;Description automatically generated">
            <a:extLst>
              <a:ext uri="{FF2B5EF4-FFF2-40B4-BE49-F238E27FC236}">
                <a16:creationId xmlns:a16="http://schemas.microsoft.com/office/drawing/2014/main" id="{7ADDAB1B-C3E5-21C1-CCA3-2034052B7436}"/>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192000" cy="6858000"/>
          </a:xfrm>
          <a:prstGeom prst="rect">
            <a:avLst/>
          </a:prstGeom>
          <a:noFill/>
          <a:ln>
            <a:noFill/>
          </a:ln>
        </p:spPr>
      </p:pic>
      <p:sp>
        <p:nvSpPr>
          <p:cNvPr id="19" name="Content Placeholder 18">
            <a:extLst>
              <a:ext uri="{FF2B5EF4-FFF2-40B4-BE49-F238E27FC236}">
                <a16:creationId xmlns:a16="http://schemas.microsoft.com/office/drawing/2014/main" id="{5C14A59D-B042-587D-EF36-8697D3A67BEA}"/>
              </a:ext>
            </a:extLst>
          </p:cNvPr>
          <p:cNvSpPr>
            <a:spLocks noGrp="1" noRot="1" noMove="1" noResize="1" noEditPoints="1" noAdjustHandles="1" noChangeArrowheads="1" noChangeShapeType="1"/>
          </p:cNvSpPr>
          <p:nvPr>
            <p:ph sz="quarter" idx="11" hasCustomPrompt="1"/>
          </p:nvPr>
        </p:nvSpPr>
        <p:spPr>
          <a:xfrm>
            <a:off x="5998775" y="1592533"/>
            <a:ext cx="3776596" cy="592754"/>
          </a:xfrm>
        </p:spPr>
        <p:txBody>
          <a:bodyPr>
            <a:normAutofit/>
          </a:bodyPr>
          <a:lstStyle>
            <a:lvl1pPr marL="0" indent="0">
              <a:buNone/>
              <a:defRPr sz="3600" b="1" baseline="0">
                <a:solidFill>
                  <a:srgbClr val="ED701A"/>
                </a:solidFill>
                <a:latin typeface="Montserrat" pitchFamily="2" charset="77"/>
              </a:defRPr>
            </a:lvl1pPr>
          </a:lstStyle>
          <a:p>
            <a:pPr lvl="0"/>
            <a:r>
              <a:rPr lang="en-US" sz="3600" b="1" kern="1200" dirty="0">
                <a:solidFill>
                  <a:srgbClr val="ED701A"/>
                </a:solidFill>
                <a:latin typeface="Montserrat" pitchFamily="2" charset="77"/>
                <a:ea typeface="+mn-ea"/>
                <a:cs typeface="+mn-cs"/>
              </a:rPr>
              <a:t>TOPIC</a:t>
            </a:r>
            <a:endParaRPr lang="en-US" sz="2800" b="1" kern="1200" dirty="0">
              <a:solidFill>
                <a:srgbClr val="ED701A"/>
              </a:solidFill>
              <a:latin typeface="Montserrat" pitchFamily="2" charset="77"/>
              <a:ea typeface="+mn-ea"/>
              <a:cs typeface="+mn-cs"/>
            </a:endParaRPr>
          </a:p>
        </p:txBody>
      </p:sp>
      <p:sp>
        <p:nvSpPr>
          <p:cNvPr id="13" name="Content Placeholder 12">
            <a:extLst>
              <a:ext uri="{FF2B5EF4-FFF2-40B4-BE49-F238E27FC236}">
                <a16:creationId xmlns:a16="http://schemas.microsoft.com/office/drawing/2014/main" id="{0CA6304E-3AB5-DFEA-98F9-A59BFF097494}"/>
              </a:ext>
            </a:extLst>
          </p:cNvPr>
          <p:cNvSpPr>
            <a:spLocks noGrp="1" noRot="1" noMove="1" noResize="1" noEditPoints="1" noAdjustHandles="1" noChangeArrowheads="1" noChangeShapeType="1"/>
          </p:cNvSpPr>
          <p:nvPr>
            <p:ph sz="quarter" idx="10" hasCustomPrompt="1"/>
          </p:nvPr>
        </p:nvSpPr>
        <p:spPr>
          <a:xfrm>
            <a:off x="5998775" y="361874"/>
            <a:ext cx="3776596" cy="1200329"/>
          </a:xfrm>
        </p:spPr>
        <p:txBody>
          <a:bodyPr/>
          <a:lstStyle>
            <a:lvl1pPr marL="0" indent="0" algn="l" defTabSz="914400" rtl="0" eaLnBrk="1" latinLnBrk="0" hangingPunct="1">
              <a:lnSpc>
                <a:spcPct val="100000"/>
              </a:lnSpc>
              <a:buNone/>
              <a:defRPr lang="en-US" sz="3600" b="1" kern="1200" dirty="0">
                <a:solidFill>
                  <a:schemeClr val="tx1"/>
                </a:solidFill>
                <a:latin typeface="Montserrat" pitchFamily="2" charset="77"/>
                <a:ea typeface="+mn-ea"/>
                <a:cs typeface="+mn-cs"/>
              </a:defRPr>
            </a:lvl1pPr>
            <a:lvl2pPr marL="0" indent="0" algn="l" defTabSz="914400" rtl="0" eaLnBrk="1" latinLnBrk="0" hangingPunct="1">
              <a:buNone/>
              <a:defRPr lang="en-US" sz="3600" b="1" kern="1200" dirty="0" smtClean="0">
                <a:solidFill>
                  <a:schemeClr val="bg1"/>
                </a:solidFill>
                <a:latin typeface="Montserrat" pitchFamily="2" charset="77"/>
                <a:ea typeface="+mn-ea"/>
                <a:cs typeface="+mn-cs"/>
              </a:defRPr>
            </a:lvl2pPr>
            <a:lvl3pPr marL="0" indent="0" algn="l" defTabSz="914400" rtl="0" eaLnBrk="1" latinLnBrk="0" hangingPunct="1">
              <a:buNone/>
              <a:defRPr lang="en-US" sz="3600" b="1" kern="1200" dirty="0" smtClean="0">
                <a:solidFill>
                  <a:schemeClr val="bg1"/>
                </a:solidFill>
                <a:latin typeface="Montserrat" pitchFamily="2" charset="77"/>
                <a:ea typeface="+mn-ea"/>
                <a:cs typeface="+mn-cs"/>
              </a:defRPr>
            </a:lvl3pPr>
            <a:lvl4pPr marL="0" indent="0" algn="l" defTabSz="914400" rtl="0" eaLnBrk="1" latinLnBrk="0" hangingPunct="1">
              <a:buNone/>
              <a:defRPr lang="en-US" sz="3600" b="1" kern="1200" dirty="0" smtClean="0">
                <a:solidFill>
                  <a:schemeClr val="bg1"/>
                </a:solidFill>
                <a:latin typeface="Montserrat" pitchFamily="2" charset="77"/>
                <a:ea typeface="+mn-ea"/>
                <a:cs typeface="+mn-cs"/>
              </a:defRPr>
            </a:lvl4pPr>
            <a:lvl5pPr marL="0" indent="0" algn="l" defTabSz="914400" rtl="0" eaLnBrk="1" latinLnBrk="0" hangingPunct="1">
              <a:buNone/>
              <a:defRPr lang="en-US" sz="3600" b="1" kern="1200" dirty="0">
                <a:solidFill>
                  <a:schemeClr val="bg1"/>
                </a:solidFill>
                <a:latin typeface="Montserrat" pitchFamily="2" charset="77"/>
                <a:ea typeface="+mn-ea"/>
                <a:cs typeface="+mn-cs"/>
              </a:defRPr>
            </a:lvl5pPr>
          </a:lstStyle>
          <a:p>
            <a:pPr lvl="0"/>
            <a:r>
              <a:rPr lang="en-US" dirty="0"/>
              <a:t>SPEAKER</a:t>
            </a:r>
            <a:r>
              <a:rPr lang="en-US" b="0" dirty="0"/>
              <a:t> NAME</a:t>
            </a:r>
            <a:endParaRPr lang="en-US" dirty="0"/>
          </a:p>
        </p:txBody>
      </p:sp>
      <p:sp>
        <p:nvSpPr>
          <p:cNvPr id="3" name="Picture Placeholder 2">
            <a:extLst>
              <a:ext uri="{FF2B5EF4-FFF2-40B4-BE49-F238E27FC236}">
                <a16:creationId xmlns:a16="http://schemas.microsoft.com/office/drawing/2014/main" id="{7921986E-1184-C294-5CE3-26AE46E79A84}"/>
              </a:ext>
            </a:extLst>
          </p:cNvPr>
          <p:cNvSpPr>
            <a:spLocks noGrp="1" noRot="1" noMove="1" noResize="1" noEditPoints="1" noAdjustHandles="1" noChangeArrowheads="1" noChangeShapeType="1"/>
          </p:cNvSpPr>
          <p:nvPr>
            <p:ph type="pic" sz="quarter" idx="12"/>
          </p:nvPr>
        </p:nvSpPr>
        <p:spPr>
          <a:xfrm>
            <a:off x="3325814" y="361874"/>
            <a:ext cx="2382260" cy="2235626"/>
          </a:xfrm>
        </p:spPr>
        <p:txBody>
          <a:bodyPr/>
          <a:lstStyle/>
          <a:p>
            <a:endParaRPr lang="en-US" dirty="0"/>
          </a:p>
        </p:txBody>
      </p:sp>
    </p:spTree>
    <p:extLst>
      <p:ext uri="{BB962C8B-B14F-4D97-AF65-F5344CB8AC3E}">
        <p14:creationId xmlns:p14="http://schemas.microsoft.com/office/powerpoint/2010/main" val="62471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1AAF-9C79-EC48-A86B-3AA98BBDF4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9C9042C-4566-F541-B0BC-2AC7826BD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533FF-9213-3844-8081-CFDA16F61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311A99-EB65-E14F-931C-03599292D254}"/>
              </a:ext>
            </a:extLst>
          </p:cNvPr>
          <p:cNvSpPr>
            <a:spLocks noGrp="1"/>
          </p:cNvSpPr>
          <p:nvPr>
            <p:ph type="dt" sz="half" idx="10"/>
          </p:nvPr>
        </p:nvSpPr>
        <p:spPr/>
        <p:txBody>
          <a:bodyPr/>
          <a:lstStyle/>
          <a:p>
            <a:fld id="{B09EB8F7-3CDC-9546-BEBE-4CC6469AA291}" type="datetimeFigureOut">
              <a:rPr lang="en-US" smtClean="0"/>
              <a:t>9/26/24</a:t>
            </a:fld>
            <a:endParaRPr lang="en-US"/>
          </a:p>
        </p:txBody>
      </p:sp>
      <p:sp>
        <p:nvSpPr>
          <p:cNvPr id="6" name="Footer Placeholder 5">
            <a:extLst>
              <a:ext uri="{FF2B5EF4-FFF2-40B4-BE49-F238E27FC236}">
                <a16:creationId xmlns:a16="http://schemas.microsoft.com/office/drawing/2014/main" id="{CDECABE3-BEBE-C14E-8B33-D03A64C06C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3E6C06-8BB8-FD46-A2FD-A439BEC35FEE}"/>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23308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3F25-22D3-0544-8127-4B0E082DF3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C241C3-9F44-5B4F-8C85-8C7AEE2B74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6A555-8FF1-AB4B-8EE9-6F12160CA284}"/>
              </a:ext>
            </a:extLst>
          </p:cNvPr>
          <p:cNvSpPr>
            <a:spLocks noGrp="1"/>
          </p:cNvSpPr>
          <p:nvPr>
            <p:ph type="dt" sz="half" idx="10"/>
          </p:nvPr>
        </p:nvSpPr>
        <p:spPr/>
        <p:txBody>
          <a:bodyPr/>
          <a:lstStyle/>
          <a:p>
            <a:fld id="{B09EB8F7-3CDC-9546-BEBE-4CC6469AA291}" type="datetimeFigureOut">
              <a:rPr lang="en-US" smtClean="0"/>
              <a:t>9/26/24</a:t>
            </a:fld>
            <a:endParaRPr lang="en-US"/>
          </a:p>
        </p:txBody>
      </p:sp>
      <p:sp>
        <p:nvSpPr>
          <p:cNvPr id="5" name="Footer Placeholder 4">
            <a:extLst>
              <a:ext uri="{FF2B5EF4-FFF2-40B4-BE49-F238E27FC236}">
                <a16:creationId xmlns:a16="http://schemas.microsoft.com/office/drawing/2014/main" id="{718FA3A4-324B-A847-A469-7962DDEBD3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524322-08C5-3B4C-907C-F7B9B7467C73}"/>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526803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736B7-2428-0A4C-9D7B-C8D4087208D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DA3C54-BA01-FD47-83D1-2C1E6F3488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5D27C5-6A4F-A94C-B18E-A4D7A6071CAD}"/>
              </a:ext>
            </a:extLst>
          </p:cNvPr>
          <p:cNvSpPr>
            <a:spLocks noGrp="1"/>
          </p:cNvSpPr>
          <p:nvPr>
            <p:ph type="dt" sz="half" idx="10"/>
          </p:nvPr>
        </p:nvSpPr>
        <p:spPr/>
        <p:txBody>
          <a:bodyPr/>
          <a:lstStyle/>
          <a:p>
            <a:fld id="{B09EB8F7-3CDC-9546-BEBE-4CC6469AA291}" type="datetimeFigureOut">
              <a:rPr lang="en-US" smtClean="0"/>
              <a:t>9/26/24</a:t>
            </a:fld>
            <a:endParaRPr lang="en-US"/>
          </a:p>
        </p:txBody>
      </p:sp>
      <p:sp>
        <p:nvSpPr>
          <p:cNvPr id="5" name="Footer Placeholder 4">
            <a:extLst>
              <a:ext uri="{FF2B5EF4-FFF2-40B4-BE49-F238E27FC236}">
                <a16:creationId xmlns:a16="http://schemas.microsoft.com/office/drawing/2014/main" id="{9B68C765-60FB-1B4A-A375-FEC590C14B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4AA6A-0755-7843-AF0F-EE497F7D8009}"/>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73140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Google Shape;93;p2" descr="A picture containing shape&#10;&#10;Description automatically generated">
            <a:extLst>
              <a:ext uri="{FF2B5EF4-FFF2-40B4-BE49-F238E27FC236}">
                <a16:creationId xmlns:a16="http://schemas.microsoft.com/office/drawing/2014/main" id="{3E10A86F-B3CF-6A98-09D2-C32B2D9FD9D2}"/>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236502" cy="6883032"/>
          </a:xfrm>
          <a:prstGeom prst="rect">
            <a:avLst/>
          </a:prstGeom>
          <a:noFill/>
          <a:ln>
            <a:noFill/>
          </a:ln>
        </p:spPr>
      </p:pic>
      <p:sp>
        <p:nvSpPr>
          <p:cNvPr id="9" name="Content Placeholder 2">
            <a:extLst>
              <a:ext uri="{FF2B5EF4-FFF2-40B4-BE49-F238E27FC236}">
                <a16:creationId xmlns:a16="http://schemas.microsoft.com/office/drawing/2014/main" id="{5F912165-F204-346F-47BB-05E2EAC71A4F}"/>
              </a:ext>
            </a:extLst>
          </p:cNvPr>
          <p:cNvSpPr>
            <a:spLocks noGrp="1" noRot="1" noMove="1" noResize="1" noEditPoints="1" noAdjustHandles="1" noChangeArrowheads="1" noChangeShapeType="1"/>
          </p:cNvSpPr>
          <p:nvPr>
            <p:ph idx="1" hasCustomPrompt="1"/>
          </p:nvPr>
        </p:nvSpPr>
        <p:spPr>
          <a:xfrm>
            <a:off x="838200" y="1605219"/>
            <a:ext cx="10515600" cy="4351338"/>
          </a:xfrm>
        </p:spPr>
        <p:txBody>
          <a:bodyPr>
            <a:normAutofit/>
          </a:bodyPr>
          <a:lstStyle>
            <a:lvl1pPr>
              <a:defRPr sz="2400">
                <a:solidFill>
                  <a:schemeClr val="tx1"/>
                </a:solidFill>
                <a:latin typeface="Montserrat" pitchFamily="2" charset="77"/>
              </a:defRPr>
            </a:lvl1pPr>
          </a:lstStyle>
          <a:p>
            <a:r>
              <a:rPr lang="en-US" sz="2400" dirty="0">
                <a:solidFill>
                  <a:schemeClr val="bg1"/>
                </a:solidFill>
                <a:latin typeface="Montserrat" pitchFamily="2" charset="77"/>
              </a:rPr>
              <a:t>Points of the Speech</a:t>
            </a:r>
          </a:p>
        </p:txBody>
      </p:sp>
      <p:pic>
        <p:nvPicPr>
          <p:cNvPr id="12" name="Picture 11">
            <a:extLst>
              <a:ext uri="{FF2B5EF4-FFF2-40B4-BE49-F238E27FC236}">
                <a16:creationId xmlns:a16="http://schemas.microsoft.com/office/drawing/2014/main" id="{BAF526B2-8B83-5A39-8BFA-BD800369463A}"/>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rot="19196968">
            <a:off x="-110658" y="5930930"/>
            <a:ext cx="871015" cy="561945"/>
          </a:xfrm>
          <a:prstGeom prst="rect">
            <a:avLst/>
          </a:prstGeom>
        </p:spPr>
      </p:pic>
      <p:cxnSp>
        <p:nvCxnSpPr>
          <p:cNvPr id="13" name="Straight Connector 12">
            <a:extLst>
              <a:ext uri="{FF2B5EF4-FFF2-40B4-BE49-F238E27FC236}">
                <a16:creationId xmlns:a16="http://schemas.microsoft.com/office/drawing/2014/main" id="{BE3C43FC-13DA-897F-85E6-A6C1CF65E5DD}"/>
              </a:ext>
            </a:extLst>
          </p:cNvPr>
          <p:cNvCxnSpPr>
            <a:cxnSpLocks noGrp="1" noRot="1" noMove="1" noResize="1" noEditPoints="1" noAdjustHandles="1" noChangeArrowheads="1" noChangeShapeType="1"/>
          </p:cNvCxnSpPr>
          <p:nvPr userDrawn="1"/>
        </p:nvCxnSpPr>
        <p:spPr>
          <a:xfrm>
            <a:off x="430306" y="5782235"/>
            <a:ext cx="11231297"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14" name="Picture 13" descr="Text&#10;&#10;Description automatically generated">
            <a:extLst>
              <a:ext uri="{FF2B5EF4-FFF2-40B4-BE49-F238E27FC236}">
                <a16:creationId xmlns:a16="http://schemas.microsoft.com/office/drawing/2014/main" id="{83866531-EA71-6F4C-1398-8F471CD4EEF3}"/>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455024" y="5875136"/>
            <a:ext cx="758186" cy="758186"/>
          </a:xfrm>
          <a:prstGeom prst="rect">
            <a:avLst/>
          </a:prstGeom>
        </p:spPr>
      </p:pic>
      <p:pic>
        <p:nvPicPr>
          <p:cNvPr id="15" name="Picture 14" descr="A orange rectangular object with a black background&#10;&#10;Description automatically generated">
            <a:extLst>
              <a:ext uri="{FF2B5EF4-FFF2-40B4-BE49-F238E27FC236}">
                <a16:creationId xmlns:a16="http://schemas.microsoft.com/office/drawing/2014/main" id="{35DF7DFE-CF25-E0CF-7B50-0527F4A0EA1A}"/>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10498646" y="3369537"/>
            <a:ext cx="1550670" cy="2905760"/>
          </a:xfrm>
          <a:prstGeom prst="rect">
            <a:avLst/>
          </a:prstGeom>
        </p:spPr>
      </p:pic>
      <p:pic>
        <p:nvPicPr>
          <p:cNvPr id="16" name="Picture 15" descr="A tall thin metal object&#10;&#10;Description automatically generated with medium confidence">
            <a:extLst>
              <a:ext uri="{FF2B5EF4-FFF2-40B4-BE49-F238E27FC236}">
                <a16:creationId xmlns:a16="http://schemas.microsoft.com/office/drawing/2014/main" id="{57AF9461-36F9-1F14-0ACD-9EFB3246F190}"/>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11098738" y="1690688"/>
            <a:ext cx="1125730" cy="4074595"/>
          </a:xfrm>
          <a:prstGeom prst="rect">
            <a:avLst/>
          </a:prstGeom>
        </p:spPr>
      </p:pic>
      <p:pic>
        <p:nvPicPr>
          <p:cNvPr id="17" name="Picture 16" descr="A blue and white jet&#10;&#10;Description automatically generated">
            <a:extLst>
              <a:ext uri="{FF2B5EF4-FFF2-40B4-BE49-F238E27FC236}">
                <a16:creationId xmlns:a16="http://schemas.microsoft.com/office/drawing/2014/main" id="{61EC2C55-8B9A-102A-A43C-0D2399A004D0}"/>
              </a:ext>
            </a:extLst>
          </p:cNvPr>
          <p:cNvPicPr>
            <a:picLocks noGrp="1" noRot="1" noChangeAspect="1" noMove="1" noResize="1" noEditPoints="1" noAdjustHandles="1" noChangeArrowheads="1" noChangeShapeType="1" noCrop="1"/>
          </p:cNvPicPr>
          <p:nvPr userDrawn="1"/>
        </p:nvPicPr>
        <p:blipFill>
          <a:blip r:embed="rId7"/>
          <a:stretch>
            <a:fillRect/>
          </a:stretch>
        </p:blipFill>
        <p:spPr>
          <a:xfrm>
            <a:off x="10692008" y="3056070"/>
            <a:ext cx="1069686" cy="532155"/>
          </a:xfrm>
          <a:prstGeom prst="rect">
            <a:avLst/>
          </a:prstGeom>
        </p:spPr>
      </p:pic>
      <p:sp>
        <p:nvSpPr>
          <p:cNvPr id="21" name="Content Placeholder 20">
            <a:extLst>
              <a:ext uri="{FF2B5EF4-FFF2-40B4-BE49-F238E27FC236}">
                <a16:creationId xmlns:a16="http://schemas.microsoft.com/office/drawing/2014/main" id="{2B0B7969-5FE3-3296-4328-0CEADC9E6693}"/>
              </a:ext>
            </a:extLst>
          </p:cNvPr>
          <p:cNvSpPr>
            <a:spLocks noGrp="1" noRot="1" noMove="1" noResize="1" noEditPoints="1" noAdjustHandles="1" noChangeArrowheads="1" noChangeShapeType="1"/>
          </p:cNvSpPr>
          <p:nvPr>
            <p:ph sz="quarter" idx="10" hasCustomPrompt="1"/>
          </p:nvPr>
        </p:nvSpPr>
        <p:spPr>
          <a:xfrm>
            <a:off x="841674" y="376585"/>
            <a:ext cx="10504487" cy="1257300"/>
          </a:xfrm>
        </p:spPr>
        <p:txBody>
          <a:bodyPr>
            <a:noAutofit/>
          </a:bodyPr>
          <a:lstStyle>
            <a:lvl1pPr marL="0" indent="0">
              <a:buNone/>
              <a:defRPr sz="8800" b="1">
                <a:solidFill>
                  <a:schemeClr val="tx1"/>
                </a:solidFill>
                <a:latin typeface="Montserrat" pitchFamily="2" charset="77"/>
              </a:defRPr>
            </a:lvl1pPr>
          </a:lstStyle>
          <a:p>
            <a:pPr lvl="0"/>
            <a:r>
              <a:rPr lang="en-US" sz="8800" b="1" dirty="0">
                <a:latin typeface="Montserrat" pitchFamily="2" charset="77"/>
              </a:rPr>
              <a:t>HEADING</a:t>
            </a:r>
            <a:endParaRPr lang="en-US" dirty="0"/>
          </a:p>
        </p:txBody>
      </p:sp>
      <p:sp>
        <p:nvSpPr>
          <p:cNvPr id="23" name="Content Placeholder 22">
            <a:extLst>
              <a:ext uri="{FF2B5EF4-FFF2-40B4-BE49-F238E27FC236}">
                <a16:creationId xmlns:a16="http://schemas.microsoft.com/office/drawing/2014/main" id="{4A47D4E4-48D6-E4C6-190D-E8869C34D534}"/>
              </a:ext>
            </a:extLst>
          </p:cNvPr>
          <p:cNvSpPr>
            <a:spLocks noGrp="1" noRot="1" noMove="1" noResize="1" noEditPoints="1" noAdjustHandles="1" noChangeArrowheads="1" noChangeShapeType="1"/>
          </p:cNvSpPr>
          <p:nvPr>
            <p:ph sz="quarter" idx="11" hasCustomPrompt="1"/>
          </p:nvPr>
        </p:nvSpPr>
        <p:spPr>
          <a:xfrm>
            <a:off x="7305668" y="5985190"/>
            <a:ext cx="4356108" cy="317966"/>
          </a:xfrm>
        </p:spPr>
        <p:txBody>
          <a:bodyPr>
            <a:noAutofit/>
          </a:bodyPr>
          <a:lstStyle>
            <a:lvl1pPr marL="0" indent="0" algn="r">
              <a:buNone/>
              <a:defRPr sz="2000" b="1">
                <a:solidFill>
                  <a:srgbClr val="ED701A"/>
                </a:solidFill>
                <a:latin typeface="Montserrat" pitchFamily="2" charset="77"/>
              </a:defRPr>
            </a:lvl1pPr>
          </a:lstStyle>
          <a:p>
            <a:pPr lvl="0"/>
            <a:r>
              <a:rPr lang="en-US" sz="2000" b="1" dirty="0">
                <a:latin typeface="Montserrat" pitchFamily="2" charset="77"/>
              </a:rPr>
              <a:t>SPEAKER </a:t>
            </a:r>
            <a:r>
              <a:rPr lang="en-US" sz="2000" b="0" dirty="0">
                <a:latin typeface="Montserrat" pitchFamily="2" charset="77"/>
              </a:rPr>
              <a:t>NAME</a:t>
            </a:r>
            <a:endParaRPr lang="en-US" dirty="0"/>
          </a:p>
        </p:txBody>
      </p:sp>
      <p:sp>
        <p:nvSpPr>
          <p:cNvPr id="25" name="Content Placeholder 24">
            <a:extLst>
              <a:ext uri="{FF2B5EF4-FFF2-40B4-BE49-F238E27FC236}">
                <a16:creationId xmlns:a16="http://schemas.microsoft.com/office/drawing/2014/main" id="{D2A724B8-603A-9120-6ED2-7C86CE95FB1F}"/>
              </a:ext>
            </a:extLst>
          </p:cNvPr>
          <p:cNvSpPr>
            <a:spLocks noGrp="1" noRot="1" noMove="1" noResize="1" noEditPoints="1" noAdjustHandles="1" noChangeArrowheads="1" noChangeShapeType="1"/>
          </p:cNvSpPr>
          <p:nvPr>
            <p:ph sz="quarter" idx="12" hasCustomPrompt="1"/>
          </p:nvPr>
        </p:nvSpPr>
        <p:spPr>
          <a:xfrm>
            <a:off x="7305675" y="6356350"/>
            <a:ext cx="4397375" cy="350838"/>
          </a:xfrm>
        </p:spPr>
        <p:txBody>
          <a:bodyPr>
            <a:noAutofit/>
          </a:bodyPr>
          <a:lstStyle>
            <a:lvl1pPr marL="0" indent="0" algn="r">
              <a:buNone/>
              <a:defRPr sz="2000" b="1">
                <a:solidFill>
                  <a:schemeClr val="tx1"/>
                </a:solidFill>
                <a:latin typeface="Montserrat" pitchFamily="2" charset="77"/>
              </a:defRPr>
            </a:lvl1pPr>
          </a:lstStyle>
          <a:p>
            <a:pPr lvl="0"/>
            <a:r>
              <a:rPr lang="en-US" dirty="0"/>
              <a:t>TOPIC</a:t>
            </a:r>
          </a:p>
        </p:txBody>
      </p:sp>
    </p:spTree>
    <p:extLst>
      <p:ext uri="{BB962C8B-B14F-4D97-AF65-F5344CB8AC3E}">
        <p14:creationId xmlns:p14="http://schemas.microsoft.com/office/powerpoint/2010/main" val="213938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3" name="Google Shape;93;p2" descr="A picture containing shape&#10;&#10;Description automatically generated">
            <a:extLst>
              <a:ext uri="{FF2B5EF4-FFF2-40B4-BE49-F238E27FC236}">
                <a16:creationId xmlns:a16="http://schemas.microsoft.com/office/drawing/2014/main" id="{EA1DA2AF-78A9-3682-A83E-84337933356F}"/>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236502" cy="6883032"/>
          </a:xfrm>
          <a:prstGeom prst="rect">
            <a:avLst/>
          </a:prstGeom>
          <a:noFill/>
          <a:ln>
            <a:noFill/>
          </a:ln>
        </p:spPr>
      </p:pic>
      <p:sp>
        <p:nvSpPr>
          <p:cNvPr id="9" name="Content Placeholder 2">
            <a:extLst>
              <a:ext uri="{FF2B5EF4-FFF2-40B4-BE49-F238E27FC236}">
                <a16:creationId xmlns:a16="http://schemas.microsoft.com/office/drawing/2014/main" id="{E89B5571-8DC5-407F-D079-86A30A53A7AB}"/>
              </a:ext>
            </a:extLst>
          </p:cNvPr>
          <p:cNvSpPr>
            <a:spLocks noGrp="1" noRot="1" noMove="1" noResize="1" noEditPoints="1" noAdjustHandles="1" noChangeArrowheads="1" noChangeShapeType="1"/>
          </p:cNvSpPr>
          <p:nvPr>
            <p:ph idx="4294967295" hasCustomPrompt="1"/>
          </p:nvPr>
        </p:nvSpPr>
        <p:spPr>
          <a:xfrm>
            <a:off x="472198" y="1397938"/>
            <a:ext cx="10515600" cy="4351338"/>
          </a:xfrm>
        </p:spPr>
        <p:txBody>
          <a:bodyPr>
            <a:normAutofit/>
          </a:bodyPr>
          <a:lstStyle>
            <a:lvl1pPr>
              <a:defRPr>
                <a:solidFill>
                  <a:schemeClr val="tx1"/>
                </a:solidFill>
                <a:latin typeface="Montserrat" pitchFamily="2" charset="77"/>
              </a:defRPr>
            </a:lvl1pPr>
          </a:lstStyle>
          <a:p>
            <a:r>
              <a:rPr lang="en-US" sz="2400" dirty="0">
                <a:solidFill>
                  <a:schemeClr val="bg1"/>
                </a:solidFill>
                <a:latin typeface="Montserrat" pitchFamily="2" charset="77"/>
              </a:rPr>
              <a:t>Points of the Speech</a:t>
            </a:r>
          </a:p>
        </p:txBody>
      </p:sp>
      <p:cxnSp>
        <p:nvCxnSpPr>
          <p:cNvPr id="12" name="Straight Connector 11">
            <a:extLst>
              <a:ext uri="{FF2B5EF4-FFF2-40B4-BE49-F238E27FC236}">
                <a16:creationId xmlns:a16="http://schemas.microsoft.com/office/drawing/2014/main" id="{D7F0FD9A-8A2F-A6A4-6993-EA76FE0F6722}"/>
              </a:ext>
            </a:extLst>
          </p:cNvPr>
          <p:cNvCxnSpPr>
            <a:cxnSpLocks noGrp="1" noRot="1" noMove="1" noResize="1" noEditPoints="1" noAdjustHandles="1" noChangeArrowheads="1" noChangeShapeType="1"/>
          </p:cNvCxnSpPr>
          <p:nvPr userDrawn="1"/>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13" name="Picture 12" descr="A orange and white rectangular object&#10;&#10;Description automatically generated">
            <a:extLst>
              <a:ext uri="{FF2B5EF4-FFF2-40B4-BE49-F238E27FC236}">
                <a16:creationId xmlns:a16="http://schemas.microsoft.com/office/drawing/2014/main" id="{3EA78B03-BA42-8738-1D7B-CC88E791ABFF}"/>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29690" y="2386939"/>
            <a:ext cx="1799649" cy="4995389"/>
          </a:xfrm>
          <a:prstGeom prst="rect">
            <a:avLst/>
          </a:prstGeom>
        </p:spPr>
      </p:pic>
      <p:pic>
        <p:nvPicPr>
          <p:cNvPr id="14" name="Picture 13" descr="A grey object with a blue stripe&#10;&#10;Description automatically generated">
            <a:extLst>
              <a:ext uri="{FF2B5EF4-FFF2-40B4-BE49-F238E27FC236}">
                <a16:creationId xmlns:a16="http://schemas.microsoft.com/office/drawing/2014/main" id="{9ACB9327-5D65-9032-ADFD-6A525ACC60E1}"/>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9955793" y="3213950"/>
            <a:ext cx="1764009" cy="3933264"/>
          </a:xfrm>
          <a:prstGeom prst="rect">
            <a:avLst/>
          </a:prstGeom>
        </p:spPr>
      </p:pic>
      <p:pic>
        <p:nvPicPr>
          <p:cNvPr id="15" name="Picture 14" descr="A white cloud on a black background&#10;&#10;Description automatically generated">
            <a:extLst>
              <a:ext uri="{FF2B5EF4-FFF2-40B4-BE49-F238E27FC236}">
                <a16:creationId xmlns:a16="http://schemas.microsoft.com/office/drawing/2014/main" id="{A2623CCA-8370-5B34-306A-C728E605E735}"/>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10137890" y="4626472"/>
            <a:ext cx="1424454" cy="981442"/>
          </a:xfrm>
          <a:prstGeom prst="rect">
            <a:avLst/>
          </a:prstGeom>
        </p:spPr>
      </p:pic>
      <p:pic>
        <p:nvPicPr>
          <p:cNvPr id="16" name="Picture 15" descr="A white cloud on a black background&#10;&#10;Description automatically generated">
            <a:extLst>
              <a:ext uri="{FF2B5EF4-FFF2-40B4-BE49-F238E27FC236}">
                <a16:creationId xmlns:a16="http://schemas.microsoft.com/office/drawing/2014/main" id="{152C427D-DC9B-3E4E-81D1-1A7A1E0748C1}"/>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10779158" y="2702669"/>
            <a:ext cx="1424454" cy="981442"/>
          </a:xfrm>
          <a:prstGeom prst="rect">
            <a:avLst/>
          </a:prstGeom>
        </p:spPr>
      </p:pic>
      <p:pic>
        <p:nvPicPr>
          <p:cNvPr id="17" name="Picture 16" descr="A blue and white jet&#10;&#10;Description automatically generated">
            <a:extLst>
              <a:ext uri="{FF2B5EF4-FFF2-40B4-BE49-F238E27FC236}">
                <a16:creationId xmlns:a16="http://schemas.microsoft.com/office/drawing/2014/main" id="{89C5660E-21F2-6307-BF59-DE4934246341}"/>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10450773" y="3511959"/>
            <a:ext cx="1164689" cy="579418"/>
          </a:xfrm>
          <a:prstGeom prst="rect">
            <a:avLst/>
          </a:prstGeom>
        </p:spPr>
      </p:pic>
      <p:pic>
        <p:nvPicPr>
          <p:cNvPr id="18" name="Picture 17" descr="A blue and white jet&#10;&#10;Description automatically generated">
            <a:extLst>
              <a:ext uri="{FF2B5EF4-FFF2-40B4-BE49-F238E27FC236}">
                <a16:creationId xmlns:a16="http://schemas.microsoft.com/office/drawing/2014/main" id="{D4E12F3E-95D2-96B2-C42D-DE089FE472EB}"/>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941" y="5087925"/>
            <a:ext cx="1164689" cy="579418"/>
          </a:xfrm>
          <a:prstGeom prst="rect">
            <a:avLst/>
          </a:prstGeom>
        </p:spPr>
      </p:pic>
      <p:sp>
        <p:nvSpPr>
          <p:cNvPr id="20" name="Content Placeholder 19">
            <a:extLst>
              <a:ext uri="{FF2B5EF4-FFF2-40B4-BE49-F238E27FC236}">
                <a16:creationId xmlns:a16="http://schemas.microsoft.com/office/drawing/2014/main" id="{1A14FBB1-1032-E06E-0808-2AF80D7C3F32}"/>
              </a:ext>
            </a:extLst>
          </p:cNvPr>
          <p:cNvSpPr>
            <a:spLocks noGrp="1" noRot="1" noMove="1" noResize="1" noEditPoints="1" noAdjustHandles="1" noChangeArrowheads="1" noChangeShapeType="1"/>
          </p:cNvSpPr>
          <p:nvPr>
            <p:ph sz="quarter" idx="10" hasCustomPrompt="1"/>
          </p:nvPr>
        </p:nvSpPr>
        <p:spPr>
          <a:xfrm>
            <a:off x="472739" y="576418"/>
            <a:ext cx="4813245" cy="647200"/>
          </a:xfrm>
        </p:spPr>
        <p:txBody>
          <a:bodyPr>
            <a:normAutofit/>
          </a:bodyPr>
          <a:lstStyle>
            <a:lvl1pPr marL="0" indent="0">
              <a:buNone/>
              <a:defRPr sz="4000" b="1">
                <a:solidFill>
                  <a:srgbClr val="ED701A"/>
                </a:solidFill>
                <a:latin typeface="Montserrat" pitchFamily="2" charset="77"/>
              </a:defRPr>
            </a:lvl1pPr>
          </a:lstStyle>
          <a:p>
            <a:pPr lvl="0"/>
            <a:r>
              <a:rPr lang="en-US" sz="4000" b="1" dirty="0"/>
              <a:t>HEADING TWO</a:t>
            </a:r>
            <a:endParaRPr lang="en-US" dirty="0"/>
          </a:p>
        </p:txBody>
      </p:sp>
      <p:sp>
        <p:nvSpPr>
          <p:cNvPr id="21" name="Content Placeholder 22">
            <a:extLst>
              <a:ext uri="{FF2B5EF4-FFF2-40B4-BE49-F238E27FC236}">
                <a16:creationId xmlns:a16="http://schemas.microsoft.com/office/drawing/2014/main" id="{55BA7E4D-68ED-7955-9101-ED0704DF90AA}"/>
              </a:ext>
            </a:extLst>
          </p:cNvPr>
          <p:cNvSpPr>
            <a:spLocks noGrp="1" noRot="1" noMove="1" noResize="1" noEditPoints="1" noAdjustHandles="1" noChangeArrowheads="1" noChangeShapeType="1"/>
          </p:cNvSpPr>
          <p:nvPr>
            <p:ph sz="quarter" idx="11" hasCustomPrompt="1"/>
          </p:nvPr>
        </p:nvSpPr>
        <p:spPr>
          <a:xfrm>
            <a:off x="433804" y="5985190"/>
            <a:ext cx="4356108" cy="317966"/>
          </a:xfrm>
        </p:spPr>
        <p:txBody>
          <a:bodyPr>
            <a:noAutofit/>
          </a:bodyPr>
          <a:lstStyle>
            <a:lvl1pPr marL="0" indent="0" algn="l">
              <a:buNone/>
              <a:defRPr sz="2000" b="1">
                <a:solidFill>
                  <a:srgbClr val="ED701A"/>
                </a:solidFill>
                <a:latin typeface="Montserrat" pitchFamily="2" charset="77"/>
              </a:defRPr>
            </a:lvl1pPr>
          </a:lstStyle>
          <a:p>
            <a:pPr lvl="0"/>
            <a:r>
              <a:rPr lang="en-US" sz="2000" b="1" dirty="0">
                <a:latin typeface="Montserrat" pitchFamily="2" charset="77"/>
              </a:rPr>
              <a:t>SPEAKER </a:t>
            </a:r>
            <a:r>
              <a:rPr lang="en-US" sz="2000" b="0" dirty="0">
                <a:latin typeface="Montserrat" pitchFamily="2" charset="77"/>
              </a:rPr>
              <a:t>NAME</a:t>
            </a:r>
            <a:endParaRPr lang="en-US" dirty="0"/>
          </a:p>
        </p:txBody>
      </p:sp>
      <p:sp>
        <p:nvSpPr>
          <p:cNvPr id="22" name="Content Placeholder 24">
            <a:extLst>
              <a:ext uri="{FF2B5EF4-FFF2-40B4-BE49-F238E27FC236}">
                <a16:creationId xmlns:a16="http://schemas.microsoft.com/office/drawing/2014/main" id="{72674DBB-30D9-5403-4E3E-B01D8228F3DA}"/>
              </a:ext>
            </a:extLst>
          </p:cNvPr>
          <p:cNvSpPr>
            <a:spLocks noGrp="1" noRot="1" noMove="1" noResize="1" noEditPoints="1" noAdjustHandles="1" noChangeArrowheads="1" noChangeShapeType="1"/>
          </p:cNvSpPr>
          <p:nvPr>
            <p:ph sz="quarter" idx="12" hasCustomPrompt="1"/>
          </p:nvPr>
        </p:nvSpPr>
        <p:spPr>
          <a:xfrm>
            <a:off x="470755" y="6347114"/>
            <a:ext cx="4397375" cy="350838"/>
          </a:xfrm>
        </p:spPr>
        <p:txBody>
          <a:bodyPr>
            <a:noAutofit/>
          </a:bodyPr>
          <a:lstStyle>
            <a:lvl1pPr marL="0" indent="0" algn="l">
              <a:buNone/>
              <a:defRPr sz="2000" b="1">
                <a:solidFill>
                  <a:schemeClr val="tx1"/>
                </a:solidFill>
                <a:latin typeface="Montserrat" pitchFamily="2" charset="77"/>
              </a:defRPr>
            </a:lvl1pPr>
          </a:lstStyle>
          <a:p>
            <a:pPr lvl="0"/>
            <a:r>
              <a:rPr lang="en-US" dirty="0"/>
              <a:t>TOPIC</a:t>
            </a:r>
          </a:p>
        </p:txBody>
      </p:sp>
    </p:spTree>
    <p:extLst>
      <p:ext uri="{BB962C8B-B14F-4D97-AF65-F5344CB8AC3E}">
        <p14:creationId xmlns:p14="http://schemas.microsoft.com/office/powerpoint/2010/main" val="123048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1" name="Google Shape;93;p2" descr="A picture containing shape&#10;&#10;Description automatically generated">
            <a:extLst>
              <a:ext uri="{FF2B5EF4-FFF2-40B4-BE49-F238E27FC236}">
                <a16:creationId xmlns:a16="http://schemas.microsoft.com/office/drawing/2014/main" id="{378391BA-A586-7ED7-3B85-FE3B1144FEE0}"/>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236502" cy="6883032"/>
          </a:xfrm>
          <a:prstGeom prst="rect">
            <a:avLst/>
          </a:prstGeom>
          <a:noFill/>
          <a:ln>
            <a:noFill/>
          </a:ln>
        </p:spPr>
      </p:pic>
      <p:sp>
        <p:nvSpPr>
          <p:cNvPr id="3" name="Content Placeholder 2">
            <a:extLst>
              <a:ext uri="{FF2B5EF4-FFF2-40B4-BE49-F238E27FC236}">
                <a16:creationId xmlns:a16="http://schemas.microsoft.com/office/drawing/2014/main" id="{B9BE5B92-E7B5-014D-A5CC-69FBBF6D1DDD}"/>
              </a:ext>
            </a:extLst>
          </p:cNvPr>
          <p:cNvSpPr>
            <a:spLocks noGrp="1" noRot="1" noMove="1" noResize="1" noEditPoints="1" noAdjustHandles="1" noChangeArrowheads="1" noChangeShapeType="1"/>
          </p:cNvSpPr>
          <p:nvPr>
            <p:ph sz="half" idx="1" hasCustomPrompt="1"/>
          </p:nvPr>
        </p:nvSpPr>
        <p:spPr>
          <a:xfrm>
            <a:off x="1333056" y="1787640"/>
            <a:ext cx="4119713" cy="4062288"/>
          </a:xfrm>
        </p:spPr>
        <p:txBody>
          <a:bodyPr>
            <a:normAutofit/>
          </a:bodyPr>
          <a:lstStyle>
            <a:lvl1pPr>
              <a:defRPr sz="2400">
                <a:solidFill>
                  <a:schemeClr val="tx1"/>
                </a:solidFill>
                <a:latin typeface="Montserrat" pitchFamily="2" charset="77"/>
              </a:defRPr>
            </a:lvl1pPr>
          </a:lstStyle>
          <a:p>
            <a:pPr lvl="0"/>
            <a:r>
              <a:rPr lang="en-US" sz="2400" dirty="0">
                <a:latin typeface="Montserrat" pitchFamily="2" charset="77"/>
              </a:rPr>
              <a:t>Points of the graphic</a:t>
            </a:r>
            <a:endParaRPr lang="en-US" dirty="0"/>
          </a:p>
        </p:txBody>
      </p:sp>
      <p:sp>
        <p:nvSpPr>
          <p:cNvPr id="4" name="Content Placeholder 3">
            <a:extLst>
              <a:ext uri="{FF2B5EF4-FFF2-40B4-BE49-F238E27FC236}">
                <a16:creationId xmlns:a16="http://schemas.microsoft.com/office/drawing/2014/main" id="{7A463C4F-6730-D54B-9F74-CDFF5F08F97F}"/>
              </a:ext>
            </a:extLst>
          </p:cNvPr>
          <p:cNvSpPr>
            <a:spLocks noGrp="1" noRot="1" noMove="1" noResize="1" noEditPoints="1" noAdjustHandles="1" noChangeArrowheads="1" noChangeShapeType="1"/>
          </p:cNvSpPr>
          <p:nvPr>
            <p:ph sz="half" idx="2" hasCustomPrompt="1"/>
          </p:nvPr>
        </p:nvSpPr>
        <p:spPr>
          <a:xfrm>
            <a:off x="5667921" y="1787641"/>
            <a:ext cx="6368365" cy="4062288"/>
          </a:xfrm>
        </p:spPr>
        <p:txBody>
          <a:bodyPr>
            <a:normAutofit/>
          </a:bodyPr>
          <a:lstStyle>
            <a:lvl1pPr marL="0" indent="0">
              <a:buNone/>
              <a:defRPr sz="2400">
                <a:solidFill>
                  <a:schemeClr val="tx1"/>
                </a:solidFill>
                <a:latin typeface="Montserrat" pitchFamily="2" charset="77"/>
              </a:defRPr>
            </a:lvl1pPr>
          </a:lstStyle>
          <a:p>
            <a:pPr lvl="0"/>
            <a:r>
              <a:rPr lang="en-GB" dirty="0"/>
              <a:t>Insert Graphic or table here</a:t>
            </a:r>
            <a:endParaRPr lang="en-US" dirty="0"/>
          </a:p>
        </p:txBody>
      </p:sp>
      <p:cxnSp>
        <p:nvCxnSpPr>
          <p:cNvPr id="13" name="Straight Connector 12">
            <a:extLst>
              <a:ext uri="{FF2B5EF4-FFF2-40B4-BE49-F238E27FC236}">
                <a16:creationId xmlns:a16="http://schemas.microsoft.com/office/drawing/2014/main" id="{D342AACC-2F77-D8FA-84D5-25F4EE616317}"/>
              </a:ext>
            </a:extLst>
          </p:cNvPr>
          <p:cNvCxnSpPr>
            <a:cxnSpLocks noGrp="1" noRot="1" noMove="1" noResize="1" noEditPoints="1" noAdjustHandles="1" noChangeArrowheads="1" noChangeShapeType="1"/>
          </p:cNvCxnSpPr>
          <p:nvPr userDrawn="1"/>
        </p:nvCxnSpPr>
        <p:spPr>
          <a:xfrm>
            <a:off x="430306" y="5782235"/>
            <a:ext cx="11605981"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15" name="Picture 14" descr="A orange object with black background&#10;&#10;Description automatically generated">
            <a:extLst>
              <a:ext uri="{FF2B5EF4-FFF2-40B4-BE49-F238E27FC236}">
                <a16:creationId xmlns:a16="http://schemas.microsoft.com/office/drawing/2014/main" id="{511017A4-E1CA-CEB9-0F86-9DAF73795D6C}"/>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2690765"/>
            <a:ext cx="730956" cy="3082727"/>
          </a:xfrm>
          <a:prstGeom prst="rect">
            <a:avLst/>
          </a:prstGeom>
        </p:spPr>
      </p:pic>
      <p:pic>
        <p:nvPicPr>
          <p:cNvPr id="16" name="Picture 15" descr="A tall thin metal object&#10;&#10;Description automatically generated with medium confidence">
            <a:extLst>
              <a:ext uri="{FF2B5EF4-FFF2-40B4-BE49-F238E27FC236}">
                <a16:creationId xmlns:a16="http://schemas.microsoft.com/office/drawing/2014/main" id="{A6F03DBD-E9ED-7C9C-8337-C527441B081E}"/>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148213" y="1492676"/>
            <a:ext cx="1165485" cy="4218487"/>
          </a:xfrm>
          <a:prstGeom prst="rect">
            <a:avLst/>
          </a:prstGeom>
        </p:spPr>
      </p:pic>
      <p:pic>
        <p:nvPicPr>
          <p:cNvPr id="17" name="Picture 16" descr="A blue and black logo&#10;&#10;Description automatically generated">
            <a:extLst>
              <a:ext uri="{FF2B5EF4-FFF2-40B4-BE49-F238E27FC236}">
                <a16:creationId xmlns:a16="http://schemas.microsoft.com/office/drawing/2014/main" id="{4D75297A-370F-BB94-1178-EF066444981C}"/>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66400" y="4973406"/>
            <a:ext cx="1050290" cy="841007"/>
          </a:xfrm>
          <a:prstGeom prst="rect">
            <a:avLst/>
          </a:prstGeom>
        </p:spPr>
      </p:pic>
      <p:pic>
        <p:nvPicPr>
          <p:cNvPr id="18" name="Picture 17" descr="A white cloud on a black background&#10;&#10;Description automatically generated">
            <a:extLst>
              <a:ext uri="{FF2B5EF4-FFF2-40B4-BE49-F238E27FC236}">
                <a16:creationId xmlns:a16="http://schemas.microsoft.com/office/drawing/2014/main" id="{5B456DCC-88F3-AE5F-385F-413D4C47B65A}"/>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18056" y="1787640"/>
            <a:ext cx="1050290" cy="723645"/>
          </a:xfrm>
          <a:prstGeom prst="rect">
            <a:avLst/>
          </a:prstGeom>
        </p:spPr>
      </p:pic>
      <p:sp>
        <p:nvSpPr>
          <p:cNvPr id="19" name="Content Placeholder 22">
            <a:extLst>
              <a:ext uri="{FF2B5EF4-FFF2-40B4-BE49-F238E27FC236}">
                <a16:creationId xmlns:a16="http://schemas.microsoft.com/office/drawing/2014/main" id="{63A551D5-1A20-AD00-86A4-785E8EC6CDB0}"/>
              </a:ext>
            </a:extLst>
          </p:cNvPr>
          <p:cNvSpPr>
            <a:spLocks noGrp="1" noRot="1" noMove="1" noResize="1" noEditPoints="1" noAdjustHandles="1" noChangeArrowheads="1" noChangeShapeType="1"/>
          </p:cNvSpPr>
          <p:nvPr>
            <p:ph sz="quarter" idx="11" hasCustomPrompt="1"/>
          </p:nvPr>
        </p:nvSpPr>
        <p:spPr>
          <a:xfrm>
            <a:off x="433804" y="5985190"/>
            <a:ext cx="4356108" cy="317966"/>
          </a:xfrm>
        </p:spPr>
        <p:txBody>
          <a:bodyPr>
            <a:noAutofit/>
          </a:bodyPr>
          <a:lstStyle>
            <a:lvl1pPr marL="0" indent="0" algn="l">
              <a:buNone/>
              <a:defRPr sz="2000" b="1">
                <a:solidFill>
                  <a:srgbClr val="ED701A"/>
                </a:solidFill>
                <a:latin typeface="Montserrat" pitchFamily="2" charset="77"/>
              </a:defRPr>
            </a:lvl1pPr>
          </a:lstStyle>
          <a:p>
            <a:pPr lvl="0"/>
            <a:r>
              <a:rPr lang="en-US" sz="2000" b="1" dirty="0">
                <a:latin typeface="Montserrat" pitchFamily="2" charset="77"/>
              </a:rPr>
              <a:t>SPEAKER </a:t>
            </a:r>
            <a:r>
              <a:rPr lang="en-US" sz="2000" b="0" dirty="0">
                <a:latin typeface="Montserrat" pitchFamily="2" charset="77"/>
              </a:rPr>
              <a:t>NAME</a:t>
            </a:r>
            <a:endParaRPr lang="en-US" dirty="0"/>
          </a:p>
        </p:txBody>
      </p:sp>
      <p:sp>
        <p:nvSpPr>
          <p:cNvPr id="20" name="Content Placeholder 24">
            <a:extLst>
              <a:ext uri="{FF2B5EF4-FFF2-40B4-BE49-F238E27FC236}">
                <a16:creationId xmlns:a16="http://schemas.microsoft.com/office/drawing/2014/main" id="{622729EA-6F94-D607-3908-713C89693204}"/>
              </a:ext>
            </a:extLst>
          </p:cNvPr>
          <p:cNvSpPr>
            <a:spLocks noGrp="1" noRot="1" noMove="1" noResize="1" noEditPoints="1" noAdjustHandles="1" noChangeArrowheads="1" noChangeShapeType="1"/>
          </p:cNvSpPr>
          <p:nvPr>
            <p:ph sz="quarter" idx="12" hasCustomPrompt="1"/>
          </p:nvPr>
        </p:nvSpPr>
        <p:spPr>
          <a:xfrm>
            <a:off x="470755" y="6347114"/>
            <a:ext cx="4397375" cy="350838"/>
          </a:xfrm>
        </p:spPr>
        <p:txBody>
          <a:bodyPr>
            <a:noAutofit/>
          </a:bodyPr>
          <a:lstStyle>
            <a:lvl1pPr marL="0" indent="0" algn="l">
              <a:buNone/>
              <a:defRPr sz="2000" b="1">
                <a:solidFill>
                  <a:schemeClr val="tx1"/>
                </a:solidFill>
                <a:latin typeface="Montserrat" pitchFamily="2" charset="77"/>
              </a:defRPr>
            </a:lvl1pPr>
          </a:lstStyle>
          <a:p>
            <a:pPr lvl="0"/>
            <a:r>
              <a:rPr lang="en-US" dirty="0"/>
              <a:t>TOPIC</a:t>
            </a:r>
          </a:p>
        </p:txBody>
      </p:sp>
      <p:sp>
        <p:nvSpPr>
          <p:cNvPr id="2" name="Title 1">
            <a:extLst>
              <a:ext uri="{FF2B5EF4-FFF2-40B4-BE49-F238E27FC236}">
                <a16:creationId xmlns:a16="http://schemas.microsoft.com/office/drawing/2014/main" id="{7A3F8167-6C1A-A249-9029-21B6BD9A6E92}"/>
              </a:ext>
            </a:extLst>
          </p:cNvPr>
          <p:cNvSpPr>
            <a:spLocks noGrp="1" noRot="1" noMove="1" noResize="1" noEditPoints="1" noAdjustHandles="1" noChangeArrowheads="1" noChangeShapeType="1"/>
          </p:cNvSpPr>
          <p:nvPr>
            <p:ph type="title" hasCustomPrompt="1"/>
          </p:nvPr>
        </p:nvSpPr>
        <p:spPr>
          <a:xfrm>
            <a:off x="819728" y="355890"/>
            <a:ext cx="10226964" cy="1037544"/>
          </a:xfrm>
        </p:spPr>
        <p:txBody>
          <a:bodyPr>
            <a:normAutofit/>
          </a:bodyPr>
          <a:lstStyle>
            <a:lvl1pPr algn="ctr">
              <a:defRPr sz="4300" b="1">
                <a:solidFill>
                  <a:srgbClr val="ED701A"/>
                </a:solidFill>
                <a:latin typeface="Montserrat" pitchFamily="2" charset="77"/>
              </a:defRPr>
            </a:lvl1pPr>
          </a:lstStyle>
          <a:p>
            <a:r>
              <a:rPr lang="en-US" b="1" dirty="0">
                <a:latin typeface="Montserrat" pitchFamily="2" charset="77"/>
              </a:rPr>
              <a:t>HEADING TWO</a:t>
            </a:r>
            <a:endParaRPr lang="en-US" dirty="0"/>
          </a:p>
        </p:txBody>
      </p:sp>
    </p:spTree>
    <p:extLst>
      <p:ext uri="{BB962C8B-B14F-4D97-AF65-F5344CB8AC3E}">
        <p14:creationId xmlns:p14="http://schemas.microsoft.com/office/powerpoint/2010/main" val="58230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Google Shape;84;p1" descr="A blue square sign with mountains and text&#10;&#10;Description automatically generated">
            <a:extLst>
              <a:ext uri="{FF2B5EF4-FFF2-40B4-BE49-F238E27FC236}">
                <a16:creationId xmlns:a16="http://schemas.microsoft.com/office/drawing/2014/main" id="{D10B0480-D821-9B02-7EB5-3174E5DD3777}"/>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192000" cy="6858000"/>
          </a:xfrm>
          <a:prstGeom prst="rect">
            <a:avLst/>
          </a:prstGeom>
          <a:noFill/>
          <a:ln>
            <a:noFill/>
          </a:ln>
        </p:spPr>
      </p:pic>
      <p:sp>
        <p:nvSpPr>
          <p:cNvPr id="3" name="Picture Placeholder 2">
            <a:extLst>
              <a:ext uri="{FF2B5EF4-FFF2-40B4-BE49-F238E27FC236}">
                <a16:creationId xmlns:a16="http://schemas.microsoft.com/office/drawing/2014/main" id="{7921986E-1184-C294-5CE3-26AE46E79A84}"/>
              </a:ext>
            </a:extLst>
          </p:cNvPr>
          <p:cNvSpPr>
            <a:spLocks noGrp="1" noRot="1" noMove="1" noResize="1" noEditPoints="1" noAdjustHandles="1" noChangeArrowheads="1" noChangeShapeType="1"/>
          </p:cNvSpPr>
          <p:nvPr>
            <p:ph type="pic" sz="quarter" idx="12"/>
          </p:nvPr>
        </p:nvSpPr>
        <p:spPr>
          <a:xfrm>
            <a:off x="3325814" y="371302"/>
            <a:ext cx="2387802" cy="2205643"/>
          </a:xfrm>
        </p:spPr>
        <p:txBody>
          <a:bodyPr/>
          <a:lstStyle/>
          <a:p>
            <a:endParaRPr lang="en-US" dirty="0"/>
          </a:p>
        </p:txBody>
      </p:sp>
      <p:sp>
        <p:nvSpPr>
          <p:cNvPr id="8" name="TextBox 7">
            <a:extLst>
              <a:ext uri="{FF2B5EF4-FFF2-40B4-BE49-F238E27FC236}">
                <a16:creationId xmlns:a16="http://schemas.microsoft.com/office/drawing/2014/main" id="{93257DAE-8995-5AA7-F24E-7D18963BA8C8}"/>
              </a:ext>
            </a:extLst>
          </p:cNvPr>
          <p:cNvSpPr txBox="1"/>
          <p:nvPr userDrawn="1"/>
        </p:nvSpPr>
        <p:spPr>
          <a:xfrm>
            <a:off x="6180513" y="488619"/>
            <a:ext cx="4136304" cy="1938992"/>
          </a:xfrm>
          <a:prstGeom prst="rect">
            <a:avLst/>
          </a:prstGeom>
          <a:noFill/>
        </p:spPr>
        <p:txBody>
          <a:bodyPr wrap="square" rtlCol="0">
            <a:spAutoFit/>
          </a:bodyPr>
          <a:lstStyle/>
          <a:p>
            <a:r>
              <a:rPr lang="en-US" sz="6000" b="1" dirty="0">
                <a:solidFill>
                  <a:schemeClr val="tx1"/>
                </a:solidFill>
                <a:latin typeface="Montserrat" pitchFamily="2" charset="77"/>
              </a:rPr>
              <a:t>THANK </a:t>
            </a:r>
            <a:r>
              <a:rPr lang="en-US" sz="6000" dirty="0">
                <a:solidFill>
                  <a:schemeClr val="tx1"/>
                </a:solidFill>
                <a:latin typeface="Montserrat" pitchFamily="2" charset="77"/>
              </a:rPr>
              <a:t>YOU</a:t>
            </a:r>
          </a:p>
        </p:txBody>
      </p:sp>
    </p:spTree>
    <p:extLst>
      <p:ext uri="{BB962C8B-B14F-4D97-AF65-F5344CB8AC3E}">
        <p14:creationId xmlns:p14="http://schemas.microsoft.com/office/powerpoint/2010/main" val="295030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50F8-7B5A-DE4E-A53A-8575A97675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D774E5-5327-8C47-BB8C-476D9FCE4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C3D204-4080-EA4E-ACE4-6E4AE3EC65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3E4DF8-38A3-4943-856F-22491A2A2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78C82F-FF2A-AE4E-BD20-7F31961EAB8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4D17B2-018A-A84F-82A1-39C38DEB8C02}"/>
              </a:ext>
            </a:extLst>
          </p:cNvPr>
          <p:cNvSpPr>
            <a:spLocks noGrp="1"/>
          </p:cNvSpPr>
          <p:nvPr>
            <p:ph type="dt" sz="half" idx="10"/>
          </p:nvPr>
        </p:nvSpPr>
        <p:spPr/>
        <p:txBody>
          <a:bodyPr/>
          <a:lstStyle/>
          <a:p>
            <a:fld id="{B09EB8F7-3CDC-9546-BEBE-4CC6469AA291}" type="datetimeFigureOut">
              <a:rPr lang="en-US" smtClean="0"/>
              <a:t>9/26/24</a:t>
            </a:fld>
            <a:endParaRPr lang="en-US"/>
          </a:p>
        </p:txBody>
      </p:sp>
      <p:sp>
        <p:nvSpPr>
          <p:cNvPr id="8" name="Footer Placeholder 7">
            <a:extLst>
              <a:ext uri="{FF2B5EF4-FFF2-40B4-BE49-F238E27FC236}">
                <a16:creationId xmlns:a16="http://schemas.microsoft.com/office/drawing/2014/main" id="{BC05746C-B355-A24F-A0C3-CD9E26F1ED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13B6F83-48E1-6943-AB6F-A0BDB820ED41}"/>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422112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F3CE-848D-5048-96A5-A227C207CB9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140DB6-598D-7448-B1CB-ECA5B2434057}"/>
              </a:ext>
            </a:extLst>
          </p:cNvPr>
          <p:cNvSpPr>
            <a:spLocks noGrp="1"/>
          </p:cNvSpPr>
          <p:nvPr>
            <p:ph type="dt" sz="half" idx="10"/>
          </p:nvPr>
        </p:nvSpPr>
        <p:spPr/>
        <p:txBody>
          <a:bodyPr/>
          <a:lstStyle/>
          <a:p>
            <a:fld id="{B09EB8F7-3CDC-9546-BEBE-4CC6469AA291}" type="datetimeFigureOut">
              <a:rPr lang="en-US" smtClean="0"/>
              <a:t>9/26/24</a:t>
            </a:fld>
            <a:endParaRPr lang="en-US"/>
          </a:p>
        </p:txBody>
      </p:sp>
      <p:sp>
        <p:nvSpPr>
          <p:cNvPr id="4" name="Footer Placeholder 3">
            <a:extLst>
              <a:ext uri="{FF2B5EF4-FFF2-40B4-BE49-F238E27FC236}">
                <a16:creationId xmlns:a16="http://schemas.microsoft.com/office/drawing/2014/main" id="{FE2F9766-C87E-0641-BCE9-C21C400EC5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371DD7D-35FC-7145-821C-620237127BA7}"/>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8959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AD618-D6BF-A346-88B1-8423179ECF28}"/>
              </a:ext>
            </a:extLst>
          </p:cNvPr>
          <p:cNvSpPr>
            <a:spLocks noGrp="1"/>
          </p:cNvSpPr>
          <p:nvPr>
            <p:ph type="dt" sz="half" idx="10"/>
          </p:nvPr>
        </p:nvSpPr>
        <p:spPr/>
        <p:txBody>
          <a:bodyPr/>
          <a:lstStyle/>
          <a:p>
            <a:fld id="{B09EB8F7-3CDC-9546-BEBE-4CC6469AA291}" type="datetimeFigureOut">
              <a:rPr lang="en-US" smtClean="0"/>
              <a:t>9/26/24</a:t>
            </a:fld>
            <a:endParaRPr lang="en-US"/>
          </a:p>
        </p:txBody>
      </p:sp>
      <p:sp>
        <p:nvSpPr>
          <p:cNvPr id="3" name="Footer Placeholder 2">
            <a:extLst>
              <a:ext uri="{FF2B5EF4-FFF2-40B4-BE49-F238E27FC236}">
                <a16:creationId xmlns:a16="http://schemas.microsoft.com/office/drawing/2014/main" id="{BA019417-7216-5C4A-8620-B6590198A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536DD6-9B4C-4441-B796-5E3671FDD50C}"/>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72037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608E-5554-5745-83FF-EE1F28734D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BBADE55-21AE-C04D-80E7-8A40ADA80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B1E44D-5089-7044-8B6C-8925A9F86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0B05C9-4ECD-D845-822F-1AA32EBF56DC}"/>
              </a:ext>
            </a:extLst>
          </p:cNvPr>
          <p:cNvSpPr>
            <a:spLocks noGrp="1"/>
          </p:cNvSpPr>
          <p:nvPr>
            <p:ph type="dt" sz="half" idx="10"/>
          </p:nvPr>
        </p:nvSpPr>
        <p:spPr/>
        <p:txBody>
          <a:bodyPr/>
          <a:lstStyle/>
          <a:p>
            <a:fld id="{B09EB8F7-3CDC-9546-BEBE-4CC6469AA291}" type="datetimeFigureOut">
              <a:rPr lang="en-US" smtClean="0"/>
              <a:t>9/26/24</a:t>
            </a:fld>
            <a:endParaRPr lang="en-US"/>
          </a:p>
        </p:txBody>
      </p:sp>
      <p:sp>
        <p:nvSpPr>
          <p:cNvPr id="6" name="Footer Placeholder 5">
            <a:extLst>
              <a:ext uri="{FF2B5EF4-FFF2-40B4-BE49-F238E27FC236}">
                <a16:creationId xmlns:a16="http://schemas.microsoft.com/office/drawing/2014/main" id="{5F77AD8C-26EA-EF4E-97CC-83AF801B7D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406E4F-A1F1-E040-9CB0-F9C971750DF2}"/>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03786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EB0EB-08D8-9341-9F27-FE63F870D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FCE273-BB1C-2842-BF96-F137E53B6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5C451B-A8B5-AB4A-BF8B-05AA5BC40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B8F7-3CDC-9546-BEBE-4CC6469AA291}" type="datetimeFigureOut">
              <a:rPr lang="en-US" smtClean="0"/>
              <a:t>9/26/24</a:t>
            </a:fld>
            <a:endParaRPr lang="en-US"/>
          </a:p>
        </p:txBody>
      </p:sp>
      <p:sp>
        <p:nvSpPr>
          <p:cNvPr id="6" name="Slide Number Placeholder 5">
            <a:extLst>
              <a:ext uri="{FF2B5EF4-FFF2-40B4-BE49-F238E27FC236}">
                <a16:creationId xmlns:a16="http://schemas.microsoft.com/office/drawing/2014/main" id="{0480009C-A460-FE4B-92DF-057318FF7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082E9-C2C1-554A-B4F7-A7282B2A61D8}" type="slidenum">
              <a:rPr lang="en-US" smtClean="0"/>
              <a:t>‹#›</a:t>
            </a:fld>
            <a:endParaRPr lang="en-US"/>
          </a:p>
        </p:txBody>
      </p:sp>
    </p:spTree>
    <p:extLst>
      <p:ext uri="{BB962C8B-B14F-4D97-AF65-F5344CB8AC3E}">
        <p14:creationId xmlns:p14="http://schemas.microsoft.com/office/powerpoint/2010/main" val="371817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5700B8-88C9-F519-7F9E-4CDE238CCAA7}"/>
              </a:ext>
            </a:extLst>
          </p:cNvPr>
          <p:cNvSpPr>
            <a:spLocks noGrp="1"/>
          </p:cNvSpPr>
          <p:nvPr>
            <p:ph sz="quarter" idx="11"/>
          </p:nvPr>
        </p:nvSpPr>
        <p:spPr/>
        <p:txBody>
          <a:bodyPr>
            <a:normAutofit fontScale="32500" lnSpcReduction="20000"/>
          </a:bodyPr>
          <a:lstStyle/>
          <a:p>
            <a:r>
              <a:rPr lang="en-US" sz="3600" dirty="0"/>
              <a:t>Quality Beyond Testing: Jenkins to GitHub Actions Migration for Optimized Processes and Quality Assurance</a:t>
            </a:r>
            <a:endParaRPr lang="en-US" dirty="0"/>
          </a:p>
        </p:txBody>
      </p:sp>
      <p:sp>
        <p:nvSpPr>
          <p:cNvPr id="3" name="Content Placeholder 2">
            <a:extLst>
              <a:ext uri="{FF2B5EF4-FFF2-40B4-BE49-F238E27FC236}">
                <a16:creationId xmlns:a16="http://schemas.microsoft.com/office/drawing/2014/main" id="{7E63C916-C3F4-2246-81B0-5EFEA225D388}"/>
              </a:ext>
            </a:extLst>
          </p:cNvPr>
          <p:cNvSpPr>
            <a:spLocks noGrp="1"/>
          </p:cNvSpPr>
          <p:nvPr>
            <p:ph sz="quarter" idx="10"/>
          </p:nvPr>
        </p:nvSpPr>
        <p:spPr/>
        <p:txBody>
          <a:bodyPr>
            <a:normAutofit fontScale="62500" lnSpcReduction="20000"/>
          </a:bodyPr>
          <a:lstStyle/>
          <a:p>
            <a:r>
              <a:rPr lang="en-US" dirty="0"/>
              <a:t>Sagar </a:t>
            </a:r>
            <a:r>
              <a:rPr lang="en-US" dirty="0" err="1"/>
              <a:t>Aghera</a:t>
            </a:r>
            <a:endParaRPr lang="en-US" dirty="0"/>
          </a:p>
          <a:p>
            <a:r>
              <a:rPr lang="en-US" dirty="0"/>
              <a:t>Nikhil Yogesh Joshi</a:t>
            </a:r>
          </a:p>
          <a:p>
            <a:r>
              <a:rPr lang="en-US" dirty="0"/>
              <a:t>Amit </a:t>
            </a:r>
            <a:r>
              <a:rPr lang="en-US" dirty="0" err="1"/>
              <a:t>Bhanushali</a:t>
            </a:r>
            <a:endParaRPr lang="en-US" dirty="0"/>
          </a:p>
        </p:txBody>
      </p:sp>
      <p:pic>
        <p:nvPicPr>
          <p:cNvPr id="8" name="Picture Placeholder 7">
            <a:extLst>
              <a:ext uri="{FF2B5EF4-FFF2-40B4-BE49-F238E27FC236}">
                <a16:creationId xmlns:a16="http://schemas.microsoft.com/office/drawing/2014/main" id="{403FFF99-D4D6-BEB2-5A45-22B92DE13198}"/>
              </a:ext>
            </a:extLst>
          </p:cNvPr>
          <p:cNvPicPr>
            <a:picLocks noGrp="1" noChangeAspect="1"/>
          </p:cNvPicPr>
          <p:nvPr>
            <p:ph type="pic" sz="quarter" idx="12"/>
          </p:nvPr>
        </p:nvPicPr>
        <p:blipFill>
          <a:blip r:embed="rId2"/>
          <a:srcRect l="20017" r="20017"/>
          <a:stretch>
            <a:fillRect/>
          </a:stretch>
        </p:blipFill>
        <p:spPr/>
      </p:pic>
    </p:spTree>
    <p:extLst>
      <p:ext uri="{BB962C8B-B14F-4D97-AF65-F5344CB8AC3E}">
        <p14:creationId xmlns:p14="http://schemas.microsoft.com/office/powerpoint/2010/main" val="1377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F75E-4980-9182-C313-43F5010613F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9DC200E-EEA5-C863-D900-5D8E5B5ABEEB}"/>
              </a:ext>
            </a:extLst>
          </p:cNvPr>
          <p:cNvPicPr>
            <a:picLocks noChangeAspect="1"/>
          </p:cNvPicPr>
          <p:nvPr/>
        </p:nvPicPr>
        <p:blipFill>
          <a:blip r:embed="rId2"/>
          <a:stretch>
            <a:fillRect/>
          </a:stretch>
        </p:blipFill>
        <p:spPr>
          <a:xfrm>
            <a:off x="4702826" y="1825625"/>
            <a:ext cx="5854790" cy="2298004"/>
          </a:xfrm>
          <a:prstGeom prst="rect">
            <a:avLst/>
          </a:prstGeom>
        </p:spPr>
      </p:pic>
      <p:sp>
        <p:nvSpPr>
          <p:cNvPr id="2" name="Content Placeholder 1">
            <a:extLst>
              <a:ext uri="{FF2B5EF4-FFF2-40B4-BE49-F238E27FC236}">
                <a16:creationId xmlns:a16="http://schemas.microsoft.com/office/drawing/2014/main" id="{5BFA5BA4-6AE9-8AE8-FF11-3E1BD45C0782}"/>
              </a:ext>
            </a:extLst>
          </p:cNvPr>
          <p:cNvSpPr>
            <a:spLocks noGrp="1"/>
          </p:cNvSpPr>
          <p:nvPr>
            <p:ph idx="4294967295"/>
          </p:nvPr>
        </p:nvSpPr>
        <p:spPr/>
        <p:txBody>
          <a:bodyPr>
            <a:normAutofit/>
          </a:bodyPr>
          <a:lstStyle/>
          <a:p>
            <a:pPr marL="0" lvl="0">
              <a:spcAft>
                <a:spcPts val="600"/>
              </a:spcAft>
              <a:buSzPts val="1900"/>
            </a:pPr>
            <a:r>
              <a:rPr lang="en-US" dirty="0">
                <a:sym typeface="Roboto"/>
              </a:rPr>
              <a:t>Maintenance Overhead</a:t>
            </a:r>
          </a:p>
          <a:p>
            <a:pPr marL="0" lvl="0">
              <a:spcAft>
                <a:spcPts val="600"/>
              </a:spcAft>
              <a:buClr>
                <a:srgbClr val="0D0D0D"/>
              </a:buClr>
              <a:buSzPts val="1800"/>
            </a:pPr>
            <a:r>
              <a:rPr lang="en-US" dirty="0">
                <a:sym typeface="Roboto"/>
              </a:rPr>
              <a:t>Limited User Interface</a:t>
            </a:r>
          </a:p>
          <a:p>
            <a:pPr marL="0" lvl="0">
              <a:spcAft>
                <a:spcPts val="600"/>
              </a:spcAft>
              <a:buClr>
                <a:srgbClr val="0D0D0D"/>
              </a:buClr>
              <a:buSzPts val="1800"/>
            </a:pPr>
            <a:r>
              <a:rPr lang="en-US" dirty="0">
                <a:sym typeface="Roboto"/>
              </a:rPr>
              <a:t>Scalability Challenges</a:t>
            </a:r>
          </a:p>
          <a:p>
            <a:pPr marL="0" lvl="0">
              <a:spcAft>
                <a:spcPts val="600"/>
              </a:spcAft>
              <a:buClr>
                <a:srgbClr val="0D0D0D"/>
              </a:buClr>
              <a:buSzPts val="1800"/>
            </a:pPr>
            <a:r>
              <a:rPr lang="en-US" dirty="0">
                <a:sym typeface="Roboto"/>
              </a:rPr>
              <a:t>Security Concerns</a:t>
            </a:r>
          </a:p>
          <a:p>
            <a:pPr marL="0" lvl="0">
              <a:spcAft>
                <a:spcPts val="600"/>
              </a:spcAft>
              <a:buClr>
                <a:srgbClr val="0D0D0D"/>
              </a:buClr>
              <a:buSzPts val="1800"/>
            </a:pPr>
            <a:r>
              <a:rPr lang="en-US" dirty="0">
                <a:sym typeface="Roboto"/>
              </a:rPr>
              <a:t>Dependency on Plugins</a:t>
            </a:r>
          </a:p>
        </p:txBody>
      </p:sp>
      <p:sp>
        <p:nvSpPr>
          <p:cNvPr id="3" name="Content Placeholder 2">
            <a:extLst>
              <a:ext uri="{FF2B5EF4-FFF2-40B4-BE49-F238E27FC236}">
                <a16:creationId xmlns:a16="http://schemas.microsoft.com/office/drawing/2014/main" id="{6871E9EB-937A-269F-2976-BAA669338926}"/>
              </a:ext>
            </a:extLst>
          </p:cNvPr>
          <p:cNvSpPr>
            <a:spLocks noGrp="1"/>
          </p:cNvSpPr>
          <p:nvPr>
            <p:ph sz="quarter" idx="10"/>
          </p:nvPr>
        </p:nvSpPr>
        <p:spPr>
          <a:xfrm>
            <a:off x="472740" y="576418"/>
            <a:ext cx="5416432" cy="647200"/>
          </a:xfrm>
        </p:spPr>
        <p:txBody>
          <a:bodyPr>
            <a:normAutofit fontScale="62500" lnSpcReduction="20000"/>
          </a:bodyPr>
          <a:lstStyle/>
          <a:p>
            <a:r>
              <a:rPr lang="en-US" sz="4000" dirty="0"/>
              <a:t>Understanding Pain points of Jenkins</a:t>
            </a:r>
            <a:endParaRPr lang="en-US" dirty="0"/>
          </a:p>
        </p:txBody>
      </p:sp>
      <p:sp>
        <p:nvSpPr>
          <p:cNvPr id="4" name="Content Placeholder 3">
            <a:extLst>
              <a:ext uri="{FF2B5EF4-FFF2-40B4-BE49-F238E27FC236}">
                <a16:creationId xmlns:a16="http://schemas.microsoft.com/office/drawing/2014/main" id="{DBEAB114-7E24-44AC-F595-C6FA4774B035}"/>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37EA7BBF-ED4A-695C-C89B-E2F9C2D0B032}"/>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175337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78C3-5890-E249-F9D4-01F8EBFB145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2E07E-BAEA-81A9-1421-233E91FABE76}"/>
              </a:ext>
            </a:extLst>
          </p:cNvPr>
          <p:cNvSpPr>
            <a:spLocks noGrp="1"/>
          </p:cNvSpPr>
          <p:nvPr>
            <p:ph idx="4294967295"/>
          </p:nvPr>
        </p:nvSpPr>
        <p:spPr/>
        <p:txBody>
          <a:bodyPr>
            <a:normAutofit/>
          </a:bodyPr>
          <a:lstStyle/>
          <a:p>
            <a:pPr marL="0" lvl="0">
              <a:spcAft>
                <a:spcPts val="600"/>
              </a:spcAft>
              <a:buSzPts val="1900"/>
            </a:pPr>
            <a:r>
              <a:rPr lang="en-US" dirty="0">
                <a:sym typeface="Roboto"/>
              </a:rPr>
              <a:t>Tool/Framework must be,</a:t>
            </a:r>
          </a:p>
          <a:p>
            <a:pPr marL="457200" lvl="1">
              <a:spcAft>
                <a:spcPts val="600"/>
              </a:spcAft>
              <a:buSzPts val="1900"/>
            </a:pPr>
            <a:r>
              <a:rPr lang="en-US" dirty="0">
                <a:sym typeface="Roboto"/>
              </a:rPr>
              <a:t>Able to execute tests, and CI/CD</a:t>
            </a:r>
          </a:p>
          <a:p>
            <a:pPr marL="457200" lvl="1">
              <a:spcAft>
                <a:spcPts val="600"/>
              </a:spcAft>
              <a:buSzPts val="1900"/>
            </a:pPr>
            <a:r>
              <a:rPr lang="en-US" dirty="0">
                <a:sym typeface="Roboto"/>
              </a:rPr>
              <a:t>Seamless 3rd party tools integration</a:t>
            </a:r>
          </a:p>
          <a:p>
            <a:pPr marL="457200" lvl="1">
              <a:spcAft>
                <a:spcPts val="600"/>
              </a:spcAft>
              <a:buSzPts val="1900"/>
            </a:pPr>
            <a:r>
              <a:rPr lang="en-US" dirty="0">
                <a:sym typeface="Roboto"/>
              </a:rPr>
              <a:t>Scalable with growing features &amp;/or tests</a:t>
            </a:r>
          </a:p>
          <a:p>
            <a:pPr marL="457200" lvl="1">
              <a:spcAft>
                <a:spcPts val="600"/>
              </a:spcAft>
              <a:buSzPts val="1900"/>
            </a:pPr>
            <a:r>
              <a:rPr lang="en-US" dirty="0">
                <a:sym typeface="Roboto"/>
              </a:rPr>
              <a:t>Secure</a:t>
            </a:r>
          </a:p>
          <a:p>
            <a:pPr marL="457200" lvl="1">
              <a:spcAft>
                <a:spcPts val="600"/>
              </a:spcAft>
              <a:buSzPts val="1900"/>
            </a:pPr>
            <a:r>
              <a:rPr lang="en-US" dirty="0">
                <a:sym typeface="Roboto"/>
              </a:rPr>
              <a:t>Streamlined Access Control</a:t>
            </a:r>
          </a:p>
        </p:txBody>
      </p:sp>
      <p:sp>
        <p:nvSpPr>
          <p:cNvPr id="3" name="Content Placeholder 2">
            <a:extLst>
              <a:ext uri="{FF2B5EF4-FFF2-40B4-BE49-F238E27FC236}">
                <a16:creationId xmlns:a16="http://schemas.microsoft.com/office/drawing/2014/main" id="{3486DA59-0075-35C2-7A13-42C3F7F98105}"/>
              </a:ext>
            </a:extLst>
          </p:cNvPr>
          <p:cNvSpPr>
            <a:spLocks noGrp="1"/>
          </p:cNvSpPr>
          <p:nvPr>
            <p:ph sz="quarter" idx="10"/>
          </p:nvPr>
        </p:nvSpPr>
        <p:spPr>
          <a:xfrm>
            <a:off x="472740" y="576418"/>
            <a:ext cx="5416432" cy="647200"/>
          </a:xfrm>
        </p:spPr>
        <p:txBody>
          <a:bodyPr>
            <a:normAutofit fontScale="70000" lnSpcReduction="20000"/>
          </a:bodyPr>
          <a:lstStyle/>
          <a:p>
            <a:r>
              <a:rPr lang="en-US" sz="4000" dirty="0"/>
              <a:t>Solution (GitHub Actions)</a:t>
            </a:r>
            <a:endParaRPr lang="en-US" dirty="0"/>
          </a:p>
        </p:txBody>
      </p:sp>
      <p:sp>
        <p:nvSpPr>
          <p:cNvPr id="4" name="Content Placeholder 3">
            <a:extLst>
              <a:ext uri="{FF2B5EF4-FFF2-40B4-BE49-F238E27FC236}">
                <a16:creationId xmlns:a16="http://schemas.microsoft.com/office/drawing/2014/main" id="{6D2DADDC-1013-9257-FA20-5540F8A6683A}"/>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CA4EA304-F856-F984-88E8-883746620B5A}"/>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385059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C4502-D26D-8D98-638F-DE67B5CB4C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E03C1A-009C-DAD2-0694-5B52294E419D}"/>
              </a:ext>
            </a:extLst>
          </p:cNvPr>
          <p:cNvSpPr>
            <a:spLocks noGrp="1"/>
          </p:cNvSpPr>
          <p:nvPr>
            <p:ph sz="quarter" idx="10"/>
          </p:nvPr>
        </p:nvSpPr>
        <p:spPr>
          <a:xfrm>
            <a:off x="472740" y="576418"/>
            <a:ext cx="5416432" cy="647200"/>
          </a:xfrm>
        </p:spPr>
        <p:txBody>
          <a:bodyPr>
            <a:normAutofit fontScale="62500" lnSpcReduction="20000"/>
          </a:bodyPr>
          <a:lstStyle/>
          <a:p>
            <a:r>
              <a:rPr lang="en-US" sz="4000" dirty="0"/>
              <a:t>GitHub Actions Components</a:t>
            </a:r>
            <a:endParaRPr lang="en-US" dirty="0"/>
          </a:p>
        </p:txBody>
      </p:sp>
      <p:sp>
        <p:nvSpPr>
          <p:cNvPr id="4" name="Content Placeholder 3">
            <a:extLst>
              <a:ext uri="{FF2B5EF4-FFF2-40B4-BE49-F238E27FC236}">
                <a16:creationId xmlns:a16="http://schemas.microsoft.com/office/drawing/2014/main" id="{688E82F6-DEC2-992E-49DD-F1A405F21408}"/>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F3D6F153-EC8F-AE21-4CBE-A86D1DA7F2BC}"/>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graphicFrame>
        <p:nvGraphicFramePr>
          <p:cNvPr id="6" name="Google Shape;117;p18">
            <a:extLst>
              <a:ext uri="{FF2B5EF4-FFF2-40B4-BE49-F238E27FC236}">
                <a16:creationId xmlns:a16="http://schemas.microsoft.com/office/drawing/2014/main" id="{85F9A2D7-78B8-33D4-373D-A5EA26EE9B5B}"/>
              </a:ext>
            </a:extLst>
          </p:cNvPr>
          <p:cNvGraphicFramePr/>
          <p:nvPr>
            <p:extLst>
              <p:ext uri="{D42A27DB-BD31-4B8C-83A1-F6EECF244321}">
                <p14:modId xmlns:p14="http://schemas.microsoft.com/office/powerpoint/2010/main" val="2801263358"/>
              </p:ext>
            </p:extLst>
          </p:nvPr>
        </p:nvGraphicFramePr>
        <p:xfrm>
          <a:off x="505731" y="1223618"/>
          <a:ext cx="9291412"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06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4197B-B38C-2EF9-1E55-5CF935BAFC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17D03-5E12-D8CF-4B31-B266599FACDF}"/>
              </a:ext>
            </a:extLst>
          </p:cNvPr>
          <p:cNvSpPr>
            <a:spLocks noGrp="1"/>
          </p:cNvSpPr>
          <p:nvPr>
            <p:ph sz="quarter" idx="10"/>
          </p:nvPr>
        </p:nvSpPr>
        <p:spPr>
          <a:xfrm>
            <a:off x="433804" y="458874"/>
            <a:ext cx="5416432" cy="647200"/>
          </a:xfrm>
        </p:spPr>
        <p:txBody>
          <a:bodyPr>
            <a:normAutofit/>
          </a:bodyPr>
          <a:lstStyle/>
          <a:p>
            <a:r>
              <a:rPr lang="en-US" sz="4000" dirty="0"/>
              <a:t>Events</a:t>
            </a:r>
            <a:endParaRPr lang="en-US" dirty="0"/>
          </a:p>
        </p:txBody>
      </p:sp>
      <p:sp>
        <p:nvSpPr>
          <p:cNvPr id="4" name="Content Placeholder 3">
            <a:extLst>
              <a:ext uri="{FF2B5EF4-FFF2-40B4-BE49-F238E27FC236}">
                <a16:creationId xmlns:a16="http://schemas.microsoft.com/office/drawing/2014/main" id="{08C58498-F772-6618-D430-F9C7F75E470A}"/>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6CE5530A-8088-2229-8093-A36F4F363096}"/>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graphicFrame>
        <p:nvGraphicFramePr>
          <p:cNvPr id="2" name="Google Shape;123;p19">
            <a:extLst>
              <a:ext uri="{FF2B5EF4-FFF2-40B4-BE49-F238E27FC236}">
                <a16:creationId xmlns:a16="http://schemas.microsoft.com/office/drawing/2014/main" id="{F012E79F-8362-FDA1-4845-9DF068EBAAA7}"/>
              </a:ext>
            </a:extLst>
          </p:cNvPr>
          <p:cNvGraphicFramePr/>
          <p:nvPr>
            <p:extLst>
              <p:ext uri="{D42A27DB-BD31-4B8C-83A1-F6EECF244321}">
                <p14:modId xmlns:p14="http://schemas.microsoft.com/office/powerpoint/2010/main" val="1876157962"/>
              </p:ext>
            </p:extLst>
          </p:nvPr>
        </p:nvGraphicFramePr>
        <p:xfrm>
          <a:off x="470756" y="1081183"/>
          <a:ext cx="5416432" cy="4285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126;p19">
            <a:extLst>
              <a:ext uri="{FF2B5EF4-FFF2-40B4-BE49-F238E27FC236}">
                <a16:creationId xmlns:a16="http://schemas.microsoft.com/office/drawing/2014/main" id="{493871AD-EC51-F064-9335-6E551B02C591}"/>
              </a:ext>
            </a:extLst>
          </p:cNvPr>
          <p:cNvSpPr txBox="1"/>
          <p:nvPr/>
        </p:nvSpPr>
        <p:spPr>
          <a:xfrm>
            <a:off x="6096292" y="1081183"/>
            <a:ext cx="1566000" cy="1116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600"/>
              </a:spcAft>
              <a:buNone/>
            </a:pPr>
            <a:r>
              <a:rPr lang="en-US" sz="1300" dirty="0">
                <a:solidFill>
                  <a:schemeClr val="accent5"/>
                </a:solidFill>
                <a:latin typeface="Lato"/>
                <a:ea typeface="Lato"/>
                <a:cs typeface="Lato"/>
                <a:sym typeface="Lato"/>
              </a:rPr>
              <a:t>on:</a:t>
            </a:r>
          </a:p>
          <a:p>
            <a:pPr marL="0" lvl="0" indent="0" algn="l" rtl="0">
              <a:spcBef>
                <a:spcPts val="0"/>
              </a:spcBef>
              <a:spcAft>
                <a:spcPts val="600"/>
              </a:spcAft>
              <a:buNone/>
            </a:pPr>
            <a:r>
              <a:rPr lang="en-US" sz="1300" dirty="0">
                <a:solidFill>
                  <a:schemeClr val="accent5"/>
                </a:solidFill>
                <a:latin typeface="Lato"/>
                <a:ea typeface="Lato"/>
                <a:cs typeface="Lato"/>
                <a:sym typeface="Lato"/>
              </a:rPr>
              <a:t>  schedule:</a:t>
            </a:r>
          </a:p>
          <a:p>
            <a:pPr marL="0" lvl="0" indent="0" algn="l" rtl="0">
              <a:spcBef>
                <a:spcPts val="0"/>
              </a:spcBef>
              <a:spcAft>
                <a:spcPts val="600"/>
              </a:spcAft>
              <a:buNone/>
            </a:pPr>
            <a:r>
              <a:rPr lang="en-US" sz="1300" dirty="0">
                <a:solidFill>
                  <a:schemeClr val="accent5"/>
                </a:solidFill>
                <a:latin typeface="Lato"/>
                <a:ea typeface="Lato"/>
                <a:cs typeface="Lato"/>
                <a:sym typeface="Lato"/>
              </a:rPr>
              <a:t>    - </a:t>
            </a:r>
            <a:r>
              <a:rPr lang="en-US" sz="1300" dirty="0" err="1">
                <a:solidFill>
                  <a:schemeClr val="accent5"/>
                </a:solidFill>
                <a:latin typeface="Lato"/>
                <a:ea typeface="Lato"/>
                <a:cs typeface="Lato"/>
                <a:sym typeface="Lato"/>
              </a:rPr>
              <a:t>cron</a:t>
            </a:r>
            <a:r>
              <a:rPr lang="en-US" sz="1300" dirty="0">
                <a:solidFill>
                  <a:schemeClr val="accent5"/>
                </a:solidFill>
                <a:latin typeface="Lato"/>
                <a:ea typeface="Lato"/>
                <a:cs typeface="Lato"/>
                <a:sym typeface="Lato"/>
              </a:rPr>
              <a:t>: </a:t>
            </a:r>
            <a:r>
              <a:rPr lang="en-US" sz="1300" dirty="0">
                <a:solidFill>
                  <a:srgbClr val="DF3079"/>
                </a:solidFill>
                <a:latin typeface="Lato"/>
                <a:ea typeface="Lato"/>
                <a:cs typeface="Lato"/>
                <a:sym typeface="Lato"/>
              </a:rPr>
              <a:t>'0 0 * * *'</a:t>
            </a:r>
          </a:p>
          <a:p>
            <a:pPr marL="0" lvl="0" indent="0" algn="l" rtl="0">
              <a:spcBef>
                <a:spcPts val="0"/>
              </a:spcBef>
              <a:spcAft>
                <a:spcPts val="600"/>
              </a:spcAft>
              <a:buNone/>
            </a:pPr>
            <a:endParaRPr lang="en-US" sz="1300" dirty="0">
              <a:solidFill>
                <a:schemeClr val="accent5"/>
              </a:solidFill>
              <a:latin typeface="Lato"/>
              <a:ea typeface="Lato"/>
              <a:cs typeface="Lato"/>
              <a:sym typeface="Lato"/>
            </a:endParaRPr>
          </a:p>
          <a:p>
            <a:pPr marL="0" lvl="0" indent="0" algn="l" rtl="0">
              <a:spcBef>
                <a:spcPts val="0"/>
              </a:spcBef>
              <a:spcAft>
                <a:spcPts val="600"/>
              </a:spcAft>
              <a:buNone/>
            </a:pPr>
            <a:endParaRPr lang="en-US" sz="1300" dirty="0">
              <a:solidFill>
                <a:schemeClr val="accent5"/>
              </a:solidFill>
              <a:latin typeface="Lato"/>
              <a:ea typeface="Lato"/>
              <a:cs typeface="Lato"/>
              <a:sym typeface="Lato"/>
            </a:endParaRPr>
          </a:p>
        </p:txBody>
      </p:sp>
      <p:sp>
        <p:nvSpPr>
          <p:cNvPr id="8" name="Google Shape;124;p19">
            <a:extLst>
              <a:ext uri="{FF2B5EF4-FFF2-40B4-BE49-F238E27FC236}">
                <a16:creationId xmlns:a16="http://schemas.microsoft.com/office/drawing/2014/main" id="{FBE6DD3A-C0F2-0A16-1BF8-6E5D88B2F231}"/>
              </a:ext>
            </a:extLst>
          </p:cNvPr>
          <p:cNvSpPr txBox="1"/>
          <p:nvPr/>
        </p:nvSpPr>
        <p:spPr>
          <a:xfrm>
            <a:off x="8004270" y="1079498"/>
            <a:ext cx="1566000" cy="1116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600"/>
              </a:spcAft>
              <a:buNone/>
            </a:pPr>
            <a:r>
              <a:rPr lang="en-US" sz="1300" dirty="0">
                <a:solidFill>
                  <a:schemeClr val="accent5"/>
                </a:solidFill>
                <a:latin typeface="Lato"/>
                <a:ea typeface="Lato"/>
                <a:cs typeface="Lato"/>
                <a:sym typeface="Lato"/>
              </a:rPr>
              <a:t>on:</a:t>
            </a:r>
          </a:p>
          <a:p>
            <a:pPr marL="0" lvl="0" indent="0" algn="l" rtl="0">
              <a:spcBef>
                <a:spcPts val="0"/>
              </a:spcBef>
              <a:spcAft>
                <a:spcPts val="600"/>
              </a:spcAft>
              <a:buNone/>
            </a:pPr>
            <a:r>
              <a:rPr lang="en-US" sz="1300" dirty="0">
                <a:solidFill>
                  <a:schemeClr val="accent5"/>
                </a:solidFill>
                <a:latin typeface="Lato"/>
                <a:ea typeface="Lato"/>
                <a:cs typeface="Lato"/>
                <a:sym typeface="Lato"/>
              </a:rPr>
              <a:t>  push:</a:t>
            </a:r>
          </a:p>
          <a:p>
            <a:pPr marL="0" lvl="0" indent="0" algn="l" rtl="0">
              <a:spcBef>
                <a:spcPts val="0"/>
              </a:spcBef>
              <a:spcAft>
                <a:spcPts val="600"/>
              </a:spcAft>
              <a:buNone/>
            </a:pPr>
            <a:r>
              <a:rPr lang="en-US" sz="1300" dirty="0">
                <a:solidFill>
                  <a:schemeClr val="accent5"/>
                </a:solidFill>
                <a:latin typeface="Lato"/>
                <a:ea typeface="Lato"/>
                <a:cs typeface="Lato"/>
                <a:sym typeface="Lato"/>
              </a:rPr>
              <a:t>    branches:</a:t>
            </a:r>
          </a:p>
          <a:p>
            <a:pPr marL="0" lvl="0" indent="0" algn="l" rtl="0">
              <a:spcBef>
                <a:spcPts val="0"/>
              </a:spcBef>
              <a:spcAft>
                <a:spcPts val="600"/>
              </a:spcAft>
              <a:buNone/>
            </a:pPr>
            <a:r>
              <a:rPr lang="en-US" sz="1300" dirty="0">
                <a:solidFill>
                  <a:schemeClr val="accent5"/>
                </a:solidFill>
                <a:latin typeface="Lato"/>
                <a:ea typeface="Lato"/>
                <a:cs typeface="Lato"/>
                <a:sym typeface="Lato"/>
              </a:rPr>
              <a:t>      - </a:t>
            </a:r>
            <a:r>
              <a:rPr lang="en-US" sz="1300" dirty="0">
                <a:solidFill>
                  <a:srgbClr val="DF3079"/>
                </a:solidFill>
                <a:latin typeface="Lato"/>
                <a:ea typeface="Lato"/>
                <a:cs typeface="Lato"/>
                <a:sym typeface="Lato"/>
              </a:rPr>
              <a:t>main</a:t>
            </a:r>
          </a:p>
          <a:p>
            <a:pPr marL="0" lvl="0" indent="0" algn="l" rtl="0">
              <a:spcBef>
                <a:spcPts val="0"/>
              </a:spcBef>
              <a:spcAft>
                <a:spcPts val="600"/>
              </a:spcAft>
              <a:buNone/>
            </a:pPr>
            <a:endParaRPr lang="en-US" sz="1300" dirty="0">
              <a:solidFill>
                <a:srgbClr val="DF3079"/>
              </a:solidFill>
              <a:latin typeface="Lato"/>
              <a:ea typeface="Lato"/>
              <a:cs typeface="Lato"/>
              <a:sym typeface="Lato"/>
            </a:endParaRPr>
          </a:p>
        </p:txBody>
      </p:sp>
      <p:sp>
        <p:nvSpPr>
          <p:cNvPr id="9" name="Google Shape;125;p19">
            <a:extLst>
              <a:ext uri="{FF2B5EF4-FFF2-40B4-BE49-F238E27FC236}">
                <a16:creationId xmlns:a16="http://schemas.microsoft.com/office/drawing/2014/main" id="{2B05EA2F-FADC-9839-6A48-D610B0CBFDAF}"/>
              </a:ext>
            </a:extLst>
          </p:cNvPr>
          <p:cNvSpPr txBox="1"/>
          <p:nvPr/>
        </p:nvSpPr>
        <p:spPr>
          <a:xfrm>
            <a:off x="9898087" y="1079498"/>
            <a:ext cx="1617268" cy="111441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600"/>
              </a:spcAft>
              <a:buNone/>
            </a:pPr>
            <a:r>
              <a:rPr lang="en-US" sz="1300" dirty="0">
                <a:solidFill>
                  <a:schemeClr val="accent5"/>
                </a:solidFill>
                <a:latin typeface="Lato"/>
                <a:ea typeface="Lato"/>
                <a:cs typeface="Lato"/>
                <a:sym typeface="Lato"/>
              </a:rPr>
              <a:t>on:</a:t>
            </a:r>
          </a:p>
          <a:p>
            <a:pPr marL="0" lvl="0" indent="0" algn="l" rtl="0">
              <a:spcBef>
                <a:spcPts val="0"/>
              </a:spcBef>
              <a:spcAft>
                <a:spcPts val="600"/>
              </a:spcAft>
              <a:buNone/>
            </a:pPr>
            <a:r>
              <a:rPr lang="en-US" sz="1300" dirty="0">
                <a:solidFill>
                  <a:schemeClr val="accent5"/>
                </a:solidFill>
                <a:latin typeface="Lato"/>
                <a:ea typeface="Lato"/>
                <a:cs typeface="Lato"/>
                <a:sym typeface="Lato"/>
              </a:rPr>
              <a:t>  </a:t>
            </a:r>
            <a:r>
              <a:rPr lang="en-US" sz="1300" dirty="0" err="1">
                <a:solidFill>
                  <a:schemeClr val="accent5"/>
                </a:solidFill>
                <a:latin typeface="Lato"/>
                <a:ea typeface="Lato"/>
                <a:cs typeface="Lato"/>
                <a:sym typeface="Lato"/>
              </a:rPr>
              <a:t>pull_request</a:t>
            </a:r>
            <a:r>
              <a:rPr lang="en-US" sz="1300" dirty="0">
                <a:solidFill>
                  <a:schemeClr val="accent5"/>
                </a:solidFill>
                <a:latin typeface="Lato"/>
                <a:ea typeface="Lato"/>
                <a:cs typeface="Lato"/>
                <a:sym typeface="Lato"/>
              </a:rPr>
              <a:t>:</a:t>
            </a:r>
          </a:p>
          <a:p>
            <a:pPr marL="0" lvl="0" indent="0" algn="l" rtl="0">
              <a:spcBef>
                <a:spcPts val="0"/>
              </a:spcBef>
              <a:spcAft>
                <a:spcPts val="600"/>
              </a:spcAft>
              <a:buNone/>
            </a:pPr>
            <a:r>
              <a:rPr lang="en-US" sz="1300" dirty="0">
                <a:solidFill>
                  <a:schemeClr val="accent5"/>
                </a:solidFill>
                <a:latin typeface="Lato"/>
                <a:ea typeface="Lato"/>
                <a:cs typeface="Lato"/>
                <a:sym typeface="Lato"/>
              </a:rPr>
              <a:t>    branches:</a:t>
            </a:r>
          </a:p>
          <a:p>
            <a:pPr marL="0" lvl="0" indent="0" algn="l" rtl="0">
              <a:spcBef>
                <a:spcPts val="0"/>
              </a:spcBef>
              <a:spcAft>
                <a:spcPts val="600"/>
              </a:spcAft>
              <a:buNone/>
            </a:pPr>
            <a:r>
              <a:rPr lang="en-US" sz="1300" dirty="0">
                <a:solidFill>
                  <a:schemeClr val="accent5"/>
                </a:solidFill>
                <a:latin typeface="Lato"/>
                <a:ea typeface="Lato"/>
                <a:cs typeface="Lato"/>
                <a:sym typeface="Lato"/>
              </a:rPr>
              <a:t>      - </a:t>
            </a:r>
            <a:r>
              <a:rPr lang="en-US" sz="1300" dirty="0">
                <a:solidFill>
                  <a:srgbClr val="DF3079"/>
                </a:solidFill>
                <a:latin typeface="Lato"/>
                <a:ea typeface="Lato"/>
                <a:cs typeface="Lato"/>
                <a:sym typeface="Lato"/>
              </a:rPr>
              <a:t>main</a:t>
            </a:r>
          </a:p>
          <a:p>
            <a:pPr marL="0" lvl="0" indent="0" algn="l" rtl="0">
              <a:spcBef>
                <a:spcPts val="0"/>
              </a:spcBef>
              <a:spcAft>
                <a:spcPts val="600"/>
              </a:spcAft>
              <a:buNone/>
            </a:pPr>
            <a:endParaRPr lang="en-US" sz="1300" dirty="0">
              <a:solidFill>
                <a:schemeClr val="accent1"/>
              </a:solidFill>
              <a:latin typeface="Lato"/>
              <a:ea typeface="Lato"/>
              <a:cs typeface="Lato"/>
              <a:sym typeface="Lato"/>
            </a:endParaRPr>
          </a:p>
          <a:p>
            <a:pPr marL="0" lvl="0" indent="0" algn="l" rtl="0">
              <a:spcBef>
                <a:spcPts val="0"/>
              </a:spcBef>
              <a:spcAft>
                <a:spcPts val="600"/>
              </a:spcAft>
              <a:buNone/>
            </a:pPr>
            <a:endParaRPr lang="en-US" sz="1300" dirty="0">
              <a:solidFill>
                <a:schemeClr val="accent1"/>
              </a:solidFill>
              <a:latin typeface="Lato"/>
              <a:ea typeface="Lato"/>
              <a:cs typeface="Lato"/>
              <a:sym typeface="Lato"/>
            </a:endParaRPr>
          </a:p>
        </p:txBody>
      </p:sp>
      <p:sp>
        <p:nvSpPr>
          <p:cNvPr id="10" name="Google Shape;128;p19">
            <a:extLst>
              <a:ext uri="{FF2B5EF4-FFF2-40B4-BE49-F238E27FC236}">
                <a16:creationId xmlns:a16="http://schemas.microsoft.com/office/drawing/2014/main" id="{9D258295-819E-408F-C52B-DB5F1D5F6035}"/>
              </a:ext>
            </a:extLst>
          </p:cNvPr>
          <p:cNvSpPr txBox="1"/>
          <p:nvPr/>
        </p:nvSpPr>
        <p:spPr>
          <a:xfrm>
            <a:off x="8787270" y="2586600"/>
            <a:ext cx="2221634" cy="842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600"/>
              </a:spcAft>
              <a:buNone/>
            </a:pPr>
            <a:r>
              <a:rPr lang="en-US" sz="1300" dirty="0">
                <a:solidFill>
                  <a:schemeClr val="accent5"/>
                </a:solidFill>
                <a:latin typeface="Lato"/>
                <a:ea typeface="Lato"/>
                <a:cs typeface="Lato"/>
                <a:sym typeface="Lato"/>
              </a:rPr>
              <a:t>on:</a:t>
            </a:r>
          </a:p>
          <a:p>
            <a:pPr marL="0" lvl="0" indent="0" algn="l" rtl="0">
              <a:spcBef>
                <a:spcPts val="0"/>
              </a:spcBef>
              <a:spcAft>
                <a:spcPts val="600"/>
              </a:spcAft>
              <a:buNone/>
            </a:pPr>
            <a:r>
              <a:rPr lang="en-US" sz="1300" dirty="0">
                <a:solidFill>
                  <a:schemeClr val="accent5"/>
                </a:solidFill>
                <a:latin typeface="Lato"/>
                <a:ea typeface="Lato"/>
                <a:cs typeface="Lato"/>
                <a:sym typeface="Lato"/>
              </a:rPr>
              <a:t>  deployment:</a:t>
            </a:r>
          </a:p>
          <a:p>
            <a:pPr marL="0" lvl="0" indent="0" algn="l" rtl="0">
              <a:spcBef>
                <a:spcPts val="0"/>
              </a:spcBef>
              <a:spcAft>
                <a:spcPts val="600"/>
              </a:spcAft>
              <a:buNone/>
            </a:pPr>
            <a:r>
              <a:rPr lang="en-US" sz="1300" dirty="0">
                <a:solidFill>
                  <a:schemeClr val="accent5"/>
                </a:solidFill>
                <a:latin typeface="Lato"/>
                <a:ea typeface="Lato"/>
                <a:cs typeface="Lato"/>
                <a:sym typeface="Lato"/>
              </a:rPr>
              <a:t>    types: </a:t>
            </a:r>
            <a:r>
              <a:rPr lang="en-US" sz="1300" dirty="0">
                <a:solidFill>
                  <a:srgbClr val="DF3079"/>
                </a:solidFill>
                <a:latin typeface="Lato"/>
                <a:ea typeface="Lato"/>
                <a:cs typeface="Lato"/>
                <a:sym typeface="Lato"/>
              </a:rPr>
              <a:t>[created, updated]</a:t>
            </a:r>
          </a:p>
          <a:p>
            <a:pPr marL="0" lvl="0" indent="0" algn="l" rtl="0">
              <a:spcBef>
                <a:spcPts val="0"/>
              </a:spcBef>
              <a:spcAft>
                <a:spcPts val="600"/>
              </a:spcAft>
              <a:buNone/>
            </a:pPr>
            <a:endParaRPr lang="en-US" sz="1300" dirty="0">
              <a:solidFill>
                <a:schemeClr val="accent1"/>
              </a:solidFill>
              <a:latin typeface="Lato"/>
              <a:ea typeface="Lato"/>
              <a:cs typeface="Lato"/>
              <a:sym typeface="Lato"/>
            </a:endParaRPr>
          </a:p>
          <a:p>
            <a:pPr marL="0" lvl="0" indent="0" algn="l" rtl="0">
              <a:spcBef>
                <a:spcPts val="0"/>
              </a:spcBef>
              <a:spcAft>
                <a:spcPts val="600"/>
              </a:spcAft>
              <a:buNone/>
            </a:pPr>
            <a:endParaRPr lang="en-US" sz="1300" dirty="0">
              <a:solidFill>
                <a:schemeClr val="accent1"/>
              </a:solidFill>
              <a:latin typeface="Lato"/>
              <a:ea typeface="Lato"/>
              <a:cs typeface="Lato"/>
              <a:sym typeface="Lato"/>
            </a:endParaRPr>
          </a:p>
        </p:txBody>
      </p:sp>
      <p:sp>
        <p:nvSpPr>
          <p:cNvPr id="11" name="Google Shape;127;p19">
            <a:extLst>
              <a:ext uri="{FF2B5EF4-FFF2-40B4-BE49-F238E27FC236}">
                <a16:creationId xmlns:a16="http://schemas.microsoft.com/office/drawing/2014/main" id="{A17AB35E-FB26-7153-159D-E7E9D2C7392B}"/>
              </a:ext>
            </a:extLst>
          </p:cNvPr>
          <p:cNvSpPr txBox="1"/>
          <p:nvPr/>
        </p:nvSpPr>
        <p:spPr>
          <a:xfrm>
            <a:off x="6952277" y="3686356"/>
            <a:ext cx="3028377" cy="1680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600"/>
              </a:spcAft>
              <a:buNone/>
            </a:pPr>
            <a:r>
              <a:rPr lang="en-US" sz="1300" dirty="0">
                <a:solidFill>
                  <a:schemeClr val="accent5"/>
                </a:solidFill>
                <a:latin typeface="Lato"/>
                <a:ea typeface="Lato"/>
                <a:cs typeface="Lato"/>
                <a:sym typeface="Lato"/>
              </a:rPr>
              <a:t>on:</a:t>
            </a:r>
          </a:p>
          <a:p>
            <a:pPr marL="0" lvl="0" indent="0" algn="l" rtl="0">
              <a:spcBef>
                <a:spcPts val="0"/>
              </a:spcBef>
              <a:spcAft>
                <a:spcPts val="600"/>
              </a:spcAft>
              <a:buNone/>
            </a:pPr>
            <a:r>
              <a:rPr lang="en-US" sz="1300" dirty="0">
                <a:solidFill>
                  <a:schemeClr val="accent5"/>
                </a:solidFill>
                <a:latin typeface="Lato"/>
                <a:ea typeface="Lato"/>
                <a:cs typeface="Lato"/>
                <a:sym typeface="Lato"/>
              </a:rPr>
              <a:t>   </a:t>
            </a:r>
            <a:r>
              <a:rPr lang="en-US" sz="1300" dirty="0" err="1">
                <a:solidFill>
                  <a:schemeClr val="accent5"/>
                </a:solidFill>
                <a:latin typeface="Lato"/>
                <a:ea typeface="Lato"/>
                <a:cs typeface="Lato"/>
                <a:sym typeface="Lato"/>
              </a:rPr>
              <a:t>workflow_dispatch</a:t>
            </a:r>
            <a:r>
              <a:rPr lang="en-US" sz="1300" dirty="0">
                <a:solidFill>
                  <a:schemeClr val="accent5"/>
                </a:solidFill>
                <a:latin typeface="Lato"/>
                <a:ea typeface="Lato"/>
                <a:cs typeface="Lato"/>
                <a:sym typeface="Lato"/>
              </a:rPr>
              <a:t>:</a:t>
            </a:r>
          </a:p>
          <a:p>
            <a:pPr marL="0" lvl="0" indent="0" algn="l" rtl="0">
              <a:spcBef>
                <a:spcPts val="0"/>
              </a:spcBef>
              <a:spcAft>
                <a:spcPts val="600"/>
              </a:spcAft>
              <a:buNone/>
            </a:pPr>
            <a:r>
              <a:rPr lang="en-US" sz="1300" dirty="0">
                <a:solidFill>
                  <a:schemeClr val="accent5"/>
                </a:solidFill>
                <a:latin typeface="Lato"/>
                <a:ea typeface="Lato"/>
                <a:cs typeface="Lato"/>
                <a:sym typeface="Lato"/>
              </a:rPr>
              <a:t>     inputs:</a:t>
            </a:r>
          </a:p>
          <a:p>
            <a:pPr marL="0" lvl="0" indent="0" algn="l" rtl="0">
              <a:spcBef>
                <a:spcPts val="0"/>
              </a:spcBef>
              <a:spcAft>
                <a:spcPts val="600"/>
              </a:spcAft>
              <a:buNone/>
            </a:pPr>
            <a:r>
              <a:rPr lang="en-US" sz="1300" dirty="0">
                <a:solidFill>
                  <a:schemeClr val="accent5"/>
                </a:solidFill>
                <a:latin typeface="Lato"/>
                <a:ea typeface="Lato"/>
                <a:cs typeface="Lato"/>
                <a:sym typeface="Lato"/>
              </a:rPr>
              <a:t>       branch:</a:t>
            </a:r>
          </a:p>
          <a:p>
            <a:pPr marL="0" lvl="0" indent="0" algn="l" rtl="0">
              <a:spcBef>
                <a:spcPts val="0"/>
              </a:spcBef>
              <a:spcAft>
                <a:spcPts val="600"/>
              </a:spcAft>
              <a:buNone/>
            </a:pPr>
            <a:r>
              <a:rPr lang="en-US" sz="1300" dirty="0">
                <a:solidFill>
                  <a:schemeClr val="accent5"/>
                </a:solidFill>
                <a:latin typeface="Lato"/>
                <a:ea typeface="Lato"/>
                <a:cs typeface="Lato"/>
                <a:sym typeface="Lato"/>
              </a:rPr>
              <a:t>         description: </a:t>
            </a:r>
            <a:r>
              <a:rPr lang="en-US" sz="1300" dirty="0">
                <a:solidFill>
                  <a:srgbClr val="DF3079"/>
                </a:solidFill>
                <a:latin typeface="Lato"/>
                <a:ea typeface="Lato"/>
                <a:cs typeface="Lato"/>
                <a:sym typeface="Lato"/>
              </a:rPr>
              <a:t>'Build  branch’</a:t>
            </a:r>
          </a:p>
          <a:p>
            <a:pPr marL="0" lvl="0" indent="0" algn="l" rtl="0">
              <a:spcBef>
                <a:spcPts val="0"/>
              </a:spcBef>
              <a:spcAft>
                <a:spcPts val="600"/>
              </a:spcAft>
              <a:buNone/>
            </a:pPr>
            <a:r>
              <a:rPr lang="en-US" sz="1300" dirty="0">
                <a:solidFill>
                  <a:srgbClr val="DF3079"/>
                </a:solidFill>
                <a:latin typeface="Lato"/>
                <a:ea typeface="Lato"/>
                <a:cs typeface="Lato"/>
                <a:sym typeface="Lato"/>
              </a:rPr>
              <a:t>         </a:t>
            </a:r>
            <a:r>
              <a:rPr lang="en-US" sz="1300" dirty="0">
                <a:solidFill>
                  <a:schemeClr val="accent5"/>
                </a:solidFill>
                <a:latin typeface="Lato"/>
                <a:ea typeface="Lato"/>
                <a:cs typeface="Lato"/>
                <a:sym typeface="Lato"/>
              </a:rPr>
              <a:t>default: </a:t>
            </a:r>
            <a:r>
              <a:rPr lang="en-US" sz="1300" dirty="0">
                <a:solidFill>
                  <a:srgbClr val="DF3079"/>
                </a:solidFill>
                <a:latin typeface="Lato"/>
                <a:ea typeface="Lato"/>
                <a:cs typeface="Lato"/>
                <a:sym typeface="Lato"/>
              </a:rPr>
              <a:t>'main'</a:t>
            </a:r>
          </a:p>
          <a:p>
            <a:pPr marL="0" lvl="0" indent="0" algn="l" rtl="0">
              <a:spcBef>
                <a:spcPts val="0"/>
              </a:spcBef>
              <a:spcAft>
                <a:spcPts val="600"/>
              </a:spcAft>
              <a:buNone/>
            </a:pPr>
            <a:endParaRPr lang="en-US" sz="1300" dirty="0">
              <a:solidFill>
                <a:schemeClr val="accent5"/>
              </a:solidFill>
              <a:latin typeface="Lato"/>
              <a:ea typeface="Lato"/>
              <a:cs typeface="Lato"/>
              <a:sym typeface="Lato"/>
            </a:endParaRPr>
          </a:p>
          <a:p>
            <a:pPr marL="0" lvl="0" indent="0" algn="l" rtl="0">
              <a:spcBef>
                <a:spcPts val="0"/>
              </a:spcBef>
              <a:spcAft>
                <a:spcPts val="600"/>
              </a:spcAft>
              <a:buNone/>
            </a:pPr>
            <a:endParaRPr lang="en-US" sz="1300" dirty="0">
              <a:solidFill>
                <a:schemeClr val="accent1"/>
              </a:solidFill>
              <a:latin typeface="Lato"/>
              <a:ea typeface="Lato"/>
              <a:cs typeface="Lato"/>
              <a:sym typeface="Lato"/>
            </a:endParaRPr>
          </a:p>
          <a:p>
            <a:pPr marL="0" lvl="0" indent="0" algn="l" rtl="0">
              <a:spcBef>
                <a:spcPts val="0"/>
              </a:spcBef>
              <a:spcAft>
                <a:spcPts val="600"/>
              </a:spcAft>
              <a:buNone/>
            </a:pPr>
            <a:endParaRPr lang="en-US" sz="1300" dirty="0">
              <a:solidFill>
                <a:schemeClr val="accent1"/>
              </a:solidFill>
              <a:latin typeface="Lato"/>
              <a:ea typeface="Lato"/>
              <a:cs typeface="Lato"/>
              <a:sym typeface="Lato"/>
            </a:endParaRPr>
          </a:p>
        </p:txBody>
      </p:sp>
    </p:spTree>
    <p:extLst>
      <p:ext uri="{BB962C8B-B14F-4D97-AF65-F5344CB8AC3E}">
        <p14:creationId xmlns:p14="http://schemas.microsoft.com/office/powerpoint/2010/main" val="378482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333EC-1ABF-B065-B315-549A4C4036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A4448-AE54-0148-A8FF-16705E7210B2}"/>
              </a:ext>
            </a:extLst>
          </p:cNvPr>
          <p:cNvSpPr>
            <a:spLocks noGrp="1"/>
          </p:cNvSpPr>
          <p:nvPr>
            <p:ph sz="quarter" idx="10"/>
          </p:nvPr>
        </p:nvSpPr>
        <p:spPr>
          <a:xfrm>
            <a:off x="433804" y="458874"/>
            <a:ext cx="5416432" cy="647200"/>
          </a:xfrm>
        </p:spPr>
        <p:txBody>
          <a:bodyPr>
            <a:normAutofit/>
          </a:bodyPr>
          <a:lstStyle/>
          <a:p>
            <a:r>
              <a:rPr lang="en-US" sz="4000" dirty="0"/>
              <a:t>Workflows</a:t>
            </a:r>
            <a:endParaRPr lang="en-US" dirty="0"/>
          </a:p>
        </p:txBody>
      </p:sp>
      <p:sp>
        <p:nvSpPr>
          <p:cNvPr id="4" name="Content Placeholder 3">
            <a:extLst>
              <a:ext uri="{FF2B5EF4-FFF2-40B4-BE49-F238E27FC236}">
                <a16:creationId xmlns:a16="http://schemas.microsoft.com/office/drawing/2014/main" id="{5FD53D68-F9E9-FAF6-D76C-3D56251CB3CB}"/>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9D58729A-1AD3-3D3A-B9CA-53410E7C70AC}"/>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graphicFrame>
        <p:nvGraphicFramePr>
          <p:cNvPr id="6" name="Google Shape;134;p20">
            <a:extLst>
              <a:ext uri="{FF2B5EF4-FFF2-40B4-BE49-F238E27FC236}">
                <a16:creationId xmlns:a16="http://schemas.microsoft.com/office/drawing/2014/main" id="{AE2FADFC-2E97-84A2-E6DC-07F13434ADFB}"/>
              </a:ext>
            </a:extLst>
          </p:cNvPr>
          <p:cNvGraphicFramePr/>
          <p:nvPr>
            <p:extLst>
              <p:ext uri="{D42A27DB-BD31-4B8C-83A1-F6EECF244321}">
                <p14:modId xmlns:p14="http://schemas.microsoft.com/office/powerpoint/2010/main" val="4024994776"/>
              </p:ext>
            </p:extLst>
          </p:nvPr>
        </p:nvGraphicFramePr>
        <p:xfrm>
          <a:off x="470755" y="1607852"/>
          <a:ext cx="5070073" cy="3573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Google Shape;135;p20">
            <a:extLst>
              <a:ext uri="{FF2B5EF4-FFF2-40B4-BE49-F238E27FC236}">
                <a16:creationId xmlns:a16="http://schemas.microsoft.com/office/drawing/2014/main" id="{AFBBFB8B-0FAB-C9F1-6DD2-8F1514CCC627}"/>
              </a:ext>
            </a:extLst>
          </p:cNvPr>
          <p:cNvSpPr txBox="1"/>
          <p:nvPr/>
        </p:nvSpPr>
        <p:spPr>
          <a:xfrm>
            <a:off x="5943600" y="1106075"/>
            <a:ext cx="4084974" cy="4731242"/>
          </a:xfrm>
          <a:prstGeom prst="rect">
            <a:avLst/>
          </a:prstGeom>
          <a:noFill/>
          <a:ln w="9525" cap="flat" cmpd="sng">
            <a:solidFill>
              <a:srgbClr val="00A67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600"/>
              </a:spcAft>
              <a:buNone/>
            </a:pPr>
            <a:r>
              <a:rPr lang="en-US" sz="1200" dirty="0">
                <a:solidFill>
                  <a:schemeClr val="accent5"/>
                </a:solidFill>
                <a:latin typeface="Lato"/>
                <a:ea typeface="Lato"/>
                <a:cs typeface="Lato"/>
                <a:sym typeface="Lato"/>
              </a:rPr>
              <a:t>name: </a:t>
            </a:r>
            <a:r>
              <a:rPr lang="en-US" sz="1200" dirty="0">
                <a:solidFill>
                  <a:srgbClr val="DF3079"/>
                </a:solidFill>
                <a:latin typeface="Lato"/>
                <a:ea typeface="Lato"/>
                <a:cs typeface="Lato"/>
                <a:sym typeface="Lato"/>
              </a:rPr>
              <a:t>CI Workflow</a:t>
            </a:r>
            <a:endParaRPr lang="en-US" sz="1200" dirty="0">
              <a:solidFill>
                <a:schemeClr val="accent1"/>
              </a:solidFill>
              <a:latin typeface="Lato"/>
              <a:ea typeface="Lato"/>
              <a:cs typeface="Lato"/>
              <a:sym typeface="Lato"/>
            </a:endParaRPr>
          </a:p>
          <a:p>
            <a:pPr marL="0" lvl="0" indent="0" algn="l" rtl="0">
              <a:spcBef>
                <a:spcPts val="0"/>
              </a:spcBef>
              <a:spcAft>
                <a:spcPts val="600"/>
              </a:spcAft>
              <a:buNone/>
            </a:pPr>
            <a:r>
              <a:rPr lang="en-US" sz="1200" dirty="0">
                <a:solidFill>
                  <a:schemeClr val="accent5"/>
                </a:solidFill>
                <a:latin typeface="Lato"/>
                <a:ea typeface="Lato"/>
                <a:cs typeface="Lato"/>
                <a:sym typeface="Lato"/>
              </a:rPr>
              <a:t>on:</a:t>
            </a:r>
          </a:p>
          <a:p>
            <a:pPr marL="0" lvl="0" indent="0" algn="l" rtl="0">
              <a:spcBef>
                <a:spcPts val="0"/>
              </a:spcBef>
              <a:spcAft>
                <a:spcPts val="600"/>
              </a:spcAft>
              <a:buNone/>
            </a:pPr>
            <a:r>
              <a:rPr lang="en-US" sz="1200" dirty="0">
                <a:solidFill>
                  <a:schemeClr val="accent5"/>
                </a:solidFill>
                <a:latin typeface="Lato"/>
                <a:ea typeface="Lato"/>
                <a:cs typeface="Lato"/>
                <a:sym typeface="Lato"/>
              </a:rPr>
              <a:t>  push:</a:t>
            </a:r>
          </a:p>
          <a:p>
            <a:pPr marL="0" lvl="0" indent="0" algn="l" rtl="0">
              <a:spcBef>
                <a:spcPts val="0"/>
              </a:spcBef>
              <a:spcAft>
                <a:spcPts val="600"/>
              </a:spcAft>
              <a:buNone/>
            </a:pPr>
            <a:r>
              <a:rPr lang="en-US" sz="1200" dirty="0">
                <a:solidFill>
                  <a:schemeClr val="accent1"/>
                </a:solidFill>
                <a:latin typeface="Lato"/>
                <a:ea typeface="Lato"/>
                <a:cs typeface="Lato"/>
                <a:sym typeface="Lato"/>
              </a:rPr>
              <a:t>    </a:t>
            </a:r>
            <a:r>
              <a:rPr lang="en-US" sz="1200" dirty="0">
                <a:solidFill>
                  <a:schemeClr val="accent5"/>
                </a:solidFill>
                <a:latin typeface="Lato"/>
                <a:ea typeface="Lato"/>
                <a:cs typeface="Lato"/>
                <a:sym typeface="Lato"/>
              </a:rPr>
              <a:t>branches:</a:t>
            </a:r>
            <a:r>
              <a:rPr lang="en-US" sz="1200" dirty="0">
                <a:solidFill>
                  <a:schemeClr val="accent1"/>
                </a:solidFill>
                <a:latin typeface="Lato"/>
                <a:ea typeface="Lato"/>
                <a:cs typeface="Lato"/>
                <a:sym typeface="Lato"/>
              </a:rPr>
              <a:t> </a:t>
            </a:r>
          </a:p>
          <a:p>
            <a:pPr marL="0" lvl="0" indent="0" algn="l" rtl="0">
              <a:spcBef>
                <a:spcPts val="0"/>
              </a:spcBef>
              <a:spcAft>
                <a:spcPts val="600"/>
              </a:spcAft>
              <a:buNone/>
            </a:pPr>
            <a:r>
              <a:rPr lang="en-US" sz="1200" dirty="0">
                <a:solidFill>
                  <a:schemeClr val="accent1"/>
                </a:solidFill>
                <a:latin typeface="Lato"/>
                <a:ea typeface="Lato"/>
                <a:cs typeface="Lato"/>
                <a:sym typeface="Lato"/>
              </a:rPr>
              <a:t>    </a:t>
            </a:r>
            <a:r>
              <a:rPr lang="en-US" sz="1200" dirty="0">
                <a:solidFill>
                  <a:srgbClr val="DF3079"/>
                </a:solidFill>
                <a:latin typeface="Lato"/>
                <a:ea typeface="Lato"/>
                <a:cs typeface="Lato"/>
                <a:sym typeface="Lato"/>
              </a:rPr>
              <a:t>-  main</a:t>
            </a:r>
          </a:p>
          <a:p>
            <a:pPr marL="0" lvl="0" indent="0" algn="l" rtl="0">
              <a:spcBef>
                <a:spcPts val="0"/>
              </a:spcBef>
              <a:spcAft>
                <a:spcPts val="600"/>
              </a:spcAft>
              <a:buNone/>
            </a:pPr>
            <a:r>
              <a:rPr lang="en-US" sz="1200" dirty="0">
                <a:solidFill>
                  <a:schemeClr val="accent5"/>
                </a:solidFill>
                <a:latin typeface="Lato"/>
                <a:ea typeface="Lato"/>
                <a:cs typeface="Lato"/>
                <a:sym typeface="Lato"/>
              </a:rPr>
              <a:t>jobs:</a:t>
            </a:r>
          </a:p>
          <a:p>
            <a:pPr marL="0" lvl="0" indent="0" algn="l" rtl="0">
              <a:spcBef>
                <a:spcPts val="0"/>
              </a:spcBef>
              <a:spcAft>
                <a:spcPts val="600"/>
              </a:spcAft>
              <a:buNone/>
            </a:pPr>
            <a:r>
              <a:rPr lang="en-US" sz="1200" dirty="0">
                <a:solidFill>
                  <a:schemeClr val="accent5"/>
                </a:solidFill>
                <a:latin typeface="Lato"/>
                <a:ea typeface="Lato"/>
                <a:cs typeface="Lato"/>
                <a:sym typeface="Lato"/>
              </a:rPr>
              <a:t>  build:</a:t>
            </a:r>
          </a:p>
          <a:p>
            <a:pPr marL="0" lvl="0" indent="0" algn="l" rtl="0">
              <a:spcBef>
                <a:spcPts val="0"/>
              </a:spcBef>
              <a:spcAft>
                <a:spcPts val="600"/>
              </a:spcAft>
              <a:buNone/>
            </a:pPr>
            <a:r>
              <a:rPr lang="en-US" sz="1200" dirty="0">
                <a:solidFill>
                  <a:schemeClr val="accent5"/>
                </a:solidFill>
                <a:latin typeface="Lato"/>
                <a:ea typeface="Lato"/>
                <a:cs typeface="Lato"/>
                <a:sym typeface="Lato"/>
              </a:rPr>
              <a:t>    runs-on: </a:t>
            </a:r>
            <a:r>
              <a:rPr lang="en-US" sz="1200" dirty="0">
                <a:solidFill>
                  <a:srgbClr val="DF3079"/>
                </a:solidFill>
                <a:latin typeface="Lato"/>
                <a:ea typeface="Lato"/>
                <a:cs typeface="Lato"/>
                <a:sym typeface="Lato"/>
              </a:rPr>
              <a:t>ubuntu-latest</a:t>
            </a:r>
          </a:p>
          <a:p>
            <a:pPr marL="0" lvl="0" indent="0" algn="l" rtl="0">
              <a:spcBef>
                <a:spcPts val="0"/>
              </a:spcBef>
              <a:spcAft>
                <a:spcPts val="600"/>
              </a:spcAft>
              <a:buNone/>
            </a:pPr>
            <a:r>
              <a:rPr lang="en-US" sz="1200" dirty="0">
                <a:solidFill>
                  <a:schemeClr val="accent5"/>
                </a:solidFill>
                <a:latin typeface="Lato"/>
                <a:ea typeface="Lato"/>
                <a:cs typeface="Lato"/>
                <a:sym typeface="Lato"/>
              </a:rPr>
              <a:t>    steps:</a:t>
            </a:r>
          </a:p>
          <a:p>
            <a:pPr marL="0" lvl="0" indent="0" algn="l" rtl="0">
              <a:spcBef>
                <a:spcPts val="0"/>
              </a:spcBef>
              <a:spcAft>
                <a:spcPts val="600"/>
              </a:spcAft>
              <a:buNone/>
            </a:pPr>
            <a:r>
              <a:rPr lang="en-US" sz="1200" dirty="0">
                <a:solidFill>
                  <a:schemeClr val="accent5"/>
                </a:solidFill>
                <a:latin typeface="Lato"/>
                <a:ea typeface="Lato"/>
                <a:cs typeface="Lato"/>
                <a:sym typeface="Lato"/>
              </a:rPr>
              <a:t>      - name: </a:t>
            </a:r>
            <a:r>
              <a:rPr lang="en-US" sz="1200" dirty="0">
                <a:solidFill>
                  <a:srgbClr val="DF3079"/>
                </a:solidFill>
                <a:latin typeface="Lato"/>
                <a:ea typeface="Lato"/>
                <a:cs typeface="Lato"/>
                <a:sym typeface="Lato"/>
              </a:rPr>
              <a:t>Checkout code</a:t>
            </a:r>
          </a:p>
          <a:p>
            <a:pPr marL="0" lvl="0" indent="0" algn="l" rtl="0">
              <a:spcBef>
                <a:spcPts val="0"/>
              </a:spcBef>
              <a:spcAft>
                <a:spcPts val="600"/>
              </a:spcAft>
              <a:buNone/>
            </a:pPr>
            <a:r>
              <a:rPr lang="en-US" sz="1200" dirty="0">
                <a:solidFill>
                  <a:schemeClr val="accent5"/>
                </a:solidFill>
                <a:latin typeface="Lato"/>
                <a:ea typeface="Lato"/>
                <a:cs typeface="Lato"/>
                <a:sym typeface="Lato"/>
              </a:rPr>
              <a:t>        uses: </a:t>
            </a:r>
            <a:r>
              <a:rPr lang="en-US" sz="1200" dirty="0">
                <a:solidFill>
                  <a:srgbClr val="DF3079"/>
                </a:solidFill>
                <a:latin typeface="Lato"/>
                <a:ea typeface="Lato"/>
                <a:cs typeface="Lato"/>
                <a:sym typeface="Lato"/>
              </a:rPr>
              <a:t>actions/checkout@v2</a:t>
            </a:r>
          </a:p>
          <a:p>
            <a:pPr marL="0" lvl="0" indent="0" algn="l" rtl="0">
              <a:spcBef>
                <a:spcPts val="0"/>
              </a:spcBef>
              <a:spcAft>
                <a:spcPts val="600"/>
              </a:spcAft>
              <a:buNone/>
            </a:pPr>
            <a:endParaRPr lang="en-US" sz="1200" dirty="0">
              <a:solidFill>
                <a:schemeClr val="accent5"/>
              </a:solidFill>
              <a:latin typeface="Lato"/>
              <a:ea typeface="Lato"/>
              <a:cs typeface="Lato"/>
              <a:sym typeface="Lato"/>
            </a:endParaRPr>
          </a:p>
          <a:p>
            <a:pPr marL="0" lvl="0" indent="0" algn="l" rtl="0">
              <a:spcBef>
                <a:spcPts val="0"/>
              </a:spcBef>
              <a:spcAft>
                <a:spcPts val="600"/>
              </a:spcAft>
              <a:buNone/>
            </a:pPr>
            <a:r>
              <a:rPr lang="en-US" sz="1200" dirty="0">
                <a:solidFill>
                  <a:schemeClr val="accent5"/>
                </a:solidFill>
                <a:latin typeface="Lato"/>
                <a:ea typeface="Lato"/>
                <a:cs typeface="Lato"/>
                <a:sym typeface="Lato"/>
              </a:rPr>
              <a:t>      - name: </a:t>
            </a:r>
            <a:r>
              <a:rPr lang="en-US" sz="1200" dirty="0">
                <a:solidFill>
                  <a:srgbClr val="DF3079"/>
                </a:solidFill>
                <a:latin typeface="Lato"/>
                <a:ea typeface="Lato"/>
                <a:cs typeface="Lato"/>
                <a:sym typeface="Lato"/>
              </a:rPr>
              <a:t>Build</a:t>
            </a:r>
          </a:p>
          <a:p>
            <a:pPr marL="0" lvl="0" indent="0" algn="l" rtl="0">
              <a:spcBef>
                <a:spcPts val="0"/>
              </a:spcBef>
              <a:spcAft>
                <a:spcPts val="600"/>
              </a:spcAft>
              <a:buNone/>
            </a:pPr>
            <a:r>
              <a:rPr lang="en-US" sz="1200" dirty="0">
                <a:solidFill>
                  <a:schemeClr val="accent5"/>
                </a:solidFill>
                <a:latin typeface="Lato"/>
                <a:ea typeface="Lato"/>
                <a:cs typeface="Lato"/>
                <a:sym typeface="Lato"/>
              </a:rPr>
              <a:t>        run: </a:t>
            </a:r>
            <a:r>
              <a:rPr lang="en-US" sz="1200" dirty="0">
                <a:solidFill>
                  <a:srgbClr val="DF3079"/>
                </a:solidFill>
                <a:latin typeface="Lato"/>
                <a:ea typeface="Lato"/>
                <a:cs typeface="Lato"/>
                <a:sym typeface="Lato"/>
              </a:rPr>
              <a:t>|</a:t>
            </a:r>
          </a:p>
          <a:p>
            <a:pPr marL="0" lvl="0" indent="0" algn="l" rtl="0">
              <a:spcBef>
                <a:spcPts val="0"/>
              </a:spcBef>
              <a:spcAft>
                <a:spcPts val="600"/>
              </a:spcAft>
              <a:buNone/>
            </a:pPr>
            <a:r>
              <a:rPr lang="en-US" sz="1200" dirty="0">
                <a:solidFill>
                  <a:srgbClr val="DF3079"/>
                </a:solidFill>
                <a:latin typeface="Lato"/>
                <a:ea typeface="Lato"/>
                <a:cs typeface="Lato"/>
                <a:sym typeface="Lato"/>
              </a:rPr>
              <a:t>          </a:t>
            </a:r>
            <a:r>
              <a:rPr lang="en-US" sz="1200" dirty="0" err="1">
                <a:solidFill>
                  <a:srgbClr val="DF3079"/>
                </a:solidFill>
                <a:latin typeface="Lato"/>
                <a:ea typeface="Lato"/>
                <a:cs typeface="Lato"/>
                <a:sym typeface="Lato"/>
              </a:rPr>
              <a:t>npm</a:t>
            </a:r>
            <a:r>
              <a:rPr lang="en-US" sz="1200" dirty="0">
                <a:solidFill>
                  <a:srgbClr val="DF3079"/>
                </a:solidFill>
                <a:latin typeface="Lato"/>
                <a:ea typeface="Lato"/>
                <a:cs typeface="Lato"/>
                <a:sym typeface="Lato"/>
              </a:rPr>
              <a:t> install</a:t>
            </a:r>
          </a:p>
          <a:p>
            <a:pPr marL="0" lvl="0" indent="0" algn="l" rtl="0">
              <a:spcBef>
                <a:spcPts val="0"/>
              </a:spcBef>
              <a:spcAft>
                <a:spcPts val="600"/>
              </a:spcAft>
              <a:buNone/>
            </a:pPr>
            <a:r>
              <a:rPr lang="en-US" sz="1200" dirty="0">
                <a:solidFill>
                  <a:srgbClr val="DF3079"/>
                </a:solidFill>
                <a:latin typeface="Lato"/>
                <a:ea typeface="Lato"/>
                <a:cs typeface="Lato"/>
                <a:sym typeface="Lato"/>
              </a:rPr>
              <a:t>          </a:t>
            </a:r>
            <a:r>
              <a:rPr lang="en-US" sz="1200" dirty="0" err="1">
                <a:solidFill>
                  <a:srgbClr val="DF3079"/>
                </a:solidFill>
                <a:latin typeface="Lato"/>
                <a:ea typeface="Lato"/>
                <a:cs typeface="Lato"/>
                <a:sym typeface="Lato"/>
              </a:rPr>
              <a:t>npm</a:t>
            </a:r>
            <a:r>
              <a:rPr lang="en-US" sz="1200" dirty="0">
                <a:solidFill>
                  <a:srgbClr val="DF3079"/>
                </a:solidFill>
                <a:latin typeface="Lato"/>
                <a:ea typeface="Lato"/>
                <a:cs typeface="Lato"/>
                <a:sym typeface="Lato"/>
              </a:rPr>
              <a:t> run build</a:t>
            </a:r>
          </a:p>
          <a:p>
            <a:pPr marL="0" lvl="0" indent="0" algn="l" rtl="0">
              <a:spcBef>
                <a:spcPts val="0"/>
              </a:spcBef>
              <a:spcAft>
                <a:spcPts val="600"/>
              </a:spcAft>
              <a:buNone/>
            </a:pPr>
            <a:endParaRPr lang="en-US" sz="1200" dirty="0">
              <a:solidFill>
                <a:schemeClr val="accent5"/>
              </a:solidFill>
              <a:latin typeface="Lato"/>
              <a:ea typeface="Lato"/>
              <a:cs typeface="Lato"/>
              <a:sym typeface="Lato"/>
            </a:endParaRPr>
          </a:p>
          <a:p>
            <a:pPr marL="0" lvl="0" indent="0" algn="l" rtl="0">
              <a:spcBef>
                <a:spcPts val="0"/>
              </a:spcBef>
              <a:spcAft>
                <a:spcPts val="600"/>
              </a:spcAft>
              <a:buNone/>
            </a:pPr>
            <a:r>
              <a:rPr lang="en-US" sz="1200" dirty="0">
                <a:solidFill>
                  <a:schemeClr val="accent5"/>
                </a:solidFill>
                <a:latin typeface="Lato"/>
                <a:ea typeface="Lato"/>
                <a:cs typeface="Lato"/>
                <a:sym typeface="Lato"/>
              </a:rPr>
              <a:t>  </a:t>
            </a:r>
            <a:endParaRPr lang="en-US" sz="1300" dirty="0">
              <a:solidFill>
                <a:schemeClr val="accent1"/>
              </a:solidFill>
              <a:latin typeface="Lato"/>
              <a:ea typeface="Lato"/>
              <a:cs typeface="Lato"/>
              <a:sym typeface="Lato"/>
            </a:endParaRPr>
          </a:p>
          <a:p>
            <a:pPr marL="0" lvl="0" indent="0" algn="l" rtl="0">
              <a:spcBef>
                <a:spcPts val="0"/>
              </a:spcBef>
              <a:spcAft>
                <a:spcPts val="600"/>
              </a:spcAft>
              <a:buNone/>
            </a:pPr>
            <a:endParaRPr lang="en-US" sz="1300" dirty="0">
              <a:solidFill>
                <a:schemeClr val="accent1"/>
              </a:solidFill>
              <a:latin typeface="Lato"/>
              <a:ea typeface="Lato"/>
              <a:cs typeface="Lato"/>
              <a:sym typeface="Lato"/>
            </a:endParaRPr>
          </a:p>
        </p:txBody>
      </p:sp>
    </p:spTree>
    <p:extLst>
      <p:ext uri="{BB962C8B-B14F-4D97-AF65-F5344CB8AC3E}">
        <p14:creationId xmlns:p14="http://schemas.microsoft.com/office/powerpoint/2010/main" val="166634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F82AF-99A6-9AA1-0DB2-745586D0E2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25442-2619-AA95-C8B6-C73844880D2F}"/>
              </a:ext>
            </a:extLst>
          </p:cNvPr>
          <p:cNvSpPr>
            <a:spLocks noGrp="1"/>
          </p:cNvSpPr>
          <p:nvPr>
            <p:ph sz="quarter" idx="10"/>
          </p:nvPr>
        </p:nvSpPr>
        <p:spPr>
          <a:xfrm>
            <a:off x="433804" y="458874"/>
            <a:ext cx="5416432" cy="647200"/>
          </a:xfrm>
        </p:spPr>
        <p:txBody>
          <a:bodyPr>
            <a:normAutofit/>
          </a:bodyPr>
          <a:lstStyle/>
          <a:p>
            <a:r>
              <a:rPr lang="en-US" sz="4000" dirty="0"/>
              <a:t>Jobs</a:t>
            </a:r>
            <a:endParaRPr lang="en-US" dirty="0"/>
          </a:p>
        </p:txBody>
      </p:sp>
      <p:sp>
        <p:nvSpPr>
          <p:cNvPr id="4" name="Content Placeholder 3">
            <a:extLst>
              <a:ext uri="{FF2B5EF4-FFF2-40B4-BE49-F238E27FC236}">
                <a16:creationId xmlns:a16="http://schemas.microsoft.com/office/drawing/2014/main" id="{19C69473-3C50-163B-270D-CAAAB359B356}"/>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27B2803C-477B-AF3F-D40E-3A992261AB29}"/>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graphicFrame>
        <p:nvGraphicFramePr>
          <p:cNvPr id="2" name="Google Shape;142;p21">
            <a:extLst>
              <a:ext uri="{FF2B5EF4-FFF2-40B4-BE49-F238E27FC236}">
                <a16:creationId xmlns:a16="http://schemas.microsoft.com/office/drawing/2014/main" id="{6223C6E3-30EA-ADB4-2A27-235BF9EDD8C5}"/>
              </a:ext>
            </a:extLst>
          </p:cNvPr>
          <p:cNvGraphicFramePr/>
          <p:nvPr>
            <p:extLst>
              <p:ext uri="{D42A27DB-BD31-4B8C-83A1-F6EECF244321}">
                <p14:modId xmlns:p14="http://schemas.microsoft.com/office/powerpoint/2010/main" val="1632874005"/>
              </p:ext>
            </p:extLst>
          </p:nvPr>
        </p:nvGraphicFramePr>
        <p:xfrm>
          <a:off x="783023" y="1382486"/>
          <a:ext cx="4423513"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141;p21">
            <a:extLst>
              <a:ext uri="{FF2B5EF4-FFF2-40B4-BE49-F238E27FC236}">
                <a16:creationId xmlns:a16="http://schemas.microsoft.com/office/drawing/2014/main" id="{21441FF6-856F-AE9D-B5BD-795F5A85E881}"/>
              </a:ext>
            </a:extLst>
          </p:cNvPr>
          <p:cNvSpPr txBox="1">
            <a:spLocks/>
          </p:cNvSpPr>
          <p:nvPr/>
        </p:nvSpPr>
        <p:spPr>
          <a:xfrm>
            <a:off x="5540829" y="1042433"/>
            <a:ext cx="4423513" cy="4552823"/>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ts val="0"/>
              </a:spcBef>
              <a:buSzPts val="275"/>
              <a:buFont typeface="Arial" panose="020B0604020202020204" pitchFamily="34" charset="0"/>
              <a:buNone/>
            </a:pPr>
            <a:r>
              <a:rPr lang="en-US" sz="1225">
                <a:solidFill>
                  <a:schemeClr val="accent5"/>
                </a:solidFill>
              </a:rPr>
              <a:t>jobs:</a:t>
            </a:r>
          </a:p>
          <a:p>
            <a:pPr marL="0" indent="0">
              <a:lnSpc>
                <a:spcPct val="95000"/>
              </a:lnSpc>
              <a:spcBef>
                <a:spcPts val="1200"/>
              </a:spcBef>
              <a:buSzPts val="275"/>
              <a:buFont typeface="Arial" panose="020B0604020202020204" pitchFamily="34" charset="0"/>
              <a:buNone/>
            </a:pPr>
            <a:r>
              <a:rPr lang="en-US" sz="1225">
                <a:solidFill>
                  <a:schemeClr val="accent5"/>
                </a:solidFill>
              </a:rPr>
              <a:t>  build:</a:t>
            </a:r>
          </a:p>
          <a:p>
            <a:pPr marL="0" indent="0">
              <a:lnSpc>
                <a:spcPct val="95000"/>
              </a:lnSpc>
              <a:spcBef>
                <a:spcPts val="1200"/>
              </a:spcBef>
              <a:buSzPts val="275"/>
              <a:buFont typeface="Arial" panose="020B0604020202020204" pitchFamily="34" charset="0"/>
              <a:buNone/>
            </a:pPr>
            <a:r>
              <a:rPr lang="en-US" sz="1225">
                <a:solidFill>
                  <a:schemeClr val="accent5"/>
                </a:solidFill>
              </a:rPr>
              <a:t>    name: </a:t>
            </a:r>
            <a:r>
              <a:rPr lang="en-US" sz="1225">
                <a:solidFill>
                  <a:srgbClr val="DF3079"/>
                </a:solidFill>
              </a:rPr>
              <a:t>Build</a:t>
            </a:r>
          </a:p>
          <a:p>
            <a:pPr marL="0" indent="0">
              <a:lnSpc>
                <a:spcPct val="95000"/>
              </a:lnSpc>
              <a:spcBef>
                <a:spcPts val="1200"/>
              </a:spcBef>
              <a:buSzPts val="275"/>
              <a:buFont typeface="Arial" panose="020B0604020202020204" pitchFamily="34" charset="0"/>
              <a:buNone/>
            </a:pPr>
            <a:r>
              <a:rPr lang="en-US" sz="1225">
                <a:solidFill>
                  <a:schemeClr val="accent5"/>
                </a:solidFill>
              </a:rPr>
              <a:t>    runs-on: </a:t>
            </a:r>
            <a:r>
              <a:rPr lang="en-US" sz="1225">
                <a:solidFill>
                  <a:srgbClr val="DF3079"/>
                </a:solidFill>
              </a:rPr>
              <a:t>["self-hosted","X64","Windows","node-1"]</a:t>
            </a:r>
          </a:p>
          <a:p>
            <a:pPr marL="0" indent="0">
              <a:lnSpc>
                <a:spcPct val="95000"/>
              </a:lnSpc>
              <a:spcBef>
                <a:spcPts val="1200"/>
              </a:spcBef>
              <a:buSzPts val="275"/>
              <a:buFont typeface="Arial" panose="020B0604020202020204" pitchFamily="34" charset="0"/>
              <a:buNone/>
            </a:pPr>
            <a:r>
              <a:rPr lang="en-US" sz="1225">
                <a:solidFill>
                  <a:schemeClr val="accent5"/>
                </a:solidFill>
              </a:rPr>
              <a:t>    steps:</a:t>
            </a:r>
          </a:p>
          <a:p>
            <a:pPr marL="0" indent="0">
              <a:lnSpc>
                <a:spcPct val="95000"/>
              </a:lnSpc>
              <a:spcBef>
                <a:spcPts val="1200"/>
              </a:spcBef>
              <a:buSzPts val="275"/>
              <a:buFont typeface="Arial" panose="020B0604020202020204" pitchFamily="34" charset="0"/>
              <a:buNone/>
            </a:pPr>
            <a:r>
              <a:rPr lang="en-US" sz="1225">
                <a:solidFill>
                  <a:schemeClr val="accent5"/>
                </a:solidFill>
              </a:rPr>
              <a:t>      - name: </a:t>
            </a:r>
            <a:r>
              <a:rPr lang="en-US" sz="1225">
                <a:solidFill>
                  <a:srgbClr val="DF3079"/>
                </a:solidFill>
              </a:rPr>
              <a:t>Checkout code</a:t>
            </a:r>
          </a:p>
          <a:p>
            <a:pPr marL="0" indent="0">
              <a:lnSpc>
                <a:spcPct val="95000"/>
              </a:lnSpc>
              <a:spcBef>
                <a:spcPts val="1200"/>
              </a:spcBef>
              <a:buSzPts val="275"/>
              <a:buFont typeface="Arial" panose="020B0604020202020204" pitchFamily="34" charset="0"/>
              <a:buNone/>
            </a:pPr>
            <a:r>
              <a:rPr lang="en-US" sz="1225">
                <a:solidFill>
                  <a:schemeClr val="accent5"/>
                </a:solidFill>
              </a:rPr>
              <a:t>        uses: </a:t>
            </a:r>
            <a:r>
              <a:rPr lang="en-US" sz="1225">
                <a:solidFill>
                  <a:srgbClr val="DF3079"/>
                </a:solidFill>
              </a:rPr>
              <a:t>actions/checkout@v2</a:t>
            </a:r>
          </a:p>
          <a:p>
            <a:pPr marL="0" indent="0">
              <a:lnSpc>
                <a:spcPct val="95000"/>
              </a:lnSpc>
              <a:spcBef>
                <a:spcPts val="1200"/>
              </a:spcBef>
              <a:buSzPts val="275"/>
              <a:buFont typeface="Arial" panose="020B0604020202020204" pitchFamily="34" charset="0"/>
              <a:buNone/>
            </a:pPr>
            <a:r>
              <a:rPr lang="en-US" sz="1225">
                <a:solidFill>
                  <a:schemeClr val="accent5"/>
                </a:solidFill>
              </a:rPr>
              <a:t>      - name: </a:t>
            </a:r>
            <a:r>
              <a:rPr lang="en-US" sz="1225">
                <a:solidFill>
                  <a:srgbClr val="DF3079"/>
                </a:solidFill>
              </a:rPr>
              <a:t>Build project</a:t>
            </a:r>
          </a:p>
          <a:p>
            <a:pPr marL="0" indent="0">
              <a:lnSpc>
                <a:spcPct val="95000"/>
              </a:lnSpc>
              <a:spcBef>
                <a:spcPts val="1200"/>
              </a:spcBef>
              <a:buSzPts val="275"/>
              <a:buFont typeface="Arial" panose="020B0604020202020204" pitchFamily="34" charset="0"/>
              <a:buNone/>
            </a:pPr>
            <a:r>
              <a:rPr lang="en-US" sz="1225">
                <a:solidFill>
                  <a:schemeClr val="accent5"/>
                </a:solidFill>
              </a:rPr>
              <a:t>        run: </a:t>
            </a:r>
            <a:r>
              <a:rPr lang="en-US" sz="1225">
                <a:solidFill>
                  <a:srgbClr val="DF3079"/>
                </a:solidFill>
              </a:rPr>
              <a:t>|</a:t>
            </a:r>
          </a:p>
          <a:p>
            <a:pPr marL="0" indent="0">
              <a:lnSpc>
                <a:spcPct val="95000"/>
              </a:lnSpc>
              <a:spcBef>
                <a:spcPts val="1200"/>
              </a:spcBef>
              <a:buSzPts val="275"/>
              <a:buFont typeface="Arial" panose="020B0604020202020204" pitchFamily="34" charset="0"/>
              <a:buNone/>
            </a:pPr>
            <a:r>
              <a:rPr lang="en-US" sz="1225">
                <a:solidFill>
                  <a:srgbClr val="DF3079"/>
                </a:solidFill>
              </a:rPr>
              <a:t>          npm install</a:t>
            </a:r>
          </a:p>
          <a:p>
            <a:pPr marL="0" indent="0">
              <a:lnSpc>
                <a:spcPct val="95000"/>
              </a:lnSpc>
              <a:spcBef>
                <a:spcPts val="1200"/>
              </a:spcBef>
              <a:buSzPts val="275"/>
              <a:buFont typeface="Arial" panose="020B0604020202020204" pitchFamily="34" charset="0"/>
              <a:buNone/>
            </a:pPr>
            <a:r>
              <a:rPr lang="en-US" sz="1225">
                <a:solidFill>
                  <a:srgbClr val="DF3079"/>
                </a:solidFill>
              </a:rPr>
              <a:t>          npm run build</a:t>
            </a:r>
          </a:p>
          <a:p>
            <a:pPr marL="0" indent="0">
              <a:lnSpc>
                <a:spcPct val="95000"/>
              </a:lnSpc>
              <a:spcBef>
                <a:spcPts val="1200"/>
              </a:spcBef>
              <a:spcAft>
                <a:spcPts val="1200"/>
              </a:spcAft>
              <a:buSzPts val="275"/>
              <a:buFont typeface="Arial" panose="020B0604020202020204" pitchFamily="34" charset="0"/>
              <a:buNone/>
            </a:pPr>
            <a:endParaRPr lang="en-US" sz="1225"/>
          </a:p>
        </p:txBody>
      </p:sp>
    </p:spTree>
    <p:extLst>
      <p:ext uri="{BB962C8B-B14F-4D97-AF65-F5344CB8AC3E}">
        <p14:creationId xmlns:p14="http://schemas.microsoft.com/office/powerpoint/2010/main" val="94823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76257-EE26-06A2-5D64-E8D2777F24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2BB32-84FC-FF75-0EF6-A0B969AF531A}"/>
              </a:ext>
            </a:extLst>
          </p:cNvPr>
          <p:cNvSpPr>
            <a:spLocks noGrp="1"/>
          </p:cNvSpPr>
          <p:nvPr>
            <p:ph sz="quarter" idx="10"/>
          </p:nvPr>
        </p:nvSpPr>
        <p:spPr>
          <a:xfrm>
            <a:off x="433804" y="458874"/>
            <a:ext cx="5416432" cy="647200"/>
          </a:xfrm>
        </p:spPr>
        <p:txBody>
          <a:bodyPr>
            <a:normAutofit/>
          </a:bodyPr>
          <a:lstStyle/>
          <a:p>
            <a:r>
              <a:rPr lang="en-US" sz="4000" dirty="0"/>
              <a:t>Steps</a:t>
            </a:r>
            <a:endParaRPr lang="en-US" dirty="0"/>
          </a:p>
        </p:txBody>
      </p:sp>
      <p:sp>
        <p:nvSpPr>
          <p:cNvPr id="4" name="Content Placeholder 3">
            <a:extLst>
              <a:ext uri="{FF2B5EF4-FFF2-40B4-BE49-F238E27FC236}">
                <a16:creationId xmlns:a16="http://schemas.microsoft.com/office/drawing/2014/main" id="{4661574E-70E0-C6E0-583F-38445A0FC54E}"/>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4EC99C8B-21DE-5460-E7EB-680FABA70306}"/>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graphicFrame>
        <p:nvGraphicFramePr>
          <p:cNvPr id="13" name="Diagram 12">
            <a:extLst>
              <a:ext uri="{FF2B5EF4-FFF2-40B4-BE49-F238E27FC236}">
                <a16:creationId xmlns:a16="http://schemas.microsoft.com/office/drawing/2014/main" id="{5C749AD3-20A4-5D36-5641-F6E5D3952B22}"/>
              </a:ext>
            </a:extLst>
          </p:cNvPr>
          <p:cNvGraphicFramePr/>
          <p:nvPr>
            <p:extLst>
              <p:ext uri="{D42A27DB-BD31-4B8C-83A1-F6EECF244321}">
                <p14:modId xmlns:p14="http://schemas.microsoft.com/office/powerpoint/2010/main" val="766890454"/>
              </p:ext>
            </p:extLst>
          </p:nvPr>
        </p:nvGraphicFramePr>
        <p:xfrm>
          <a:off x="470756" y="1150032"/>
          <a:ext cx="4319156" cy="3998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Google Shape;149;p22">
            <a:extLst>
              <a:ext uri="{FF2B5EF4-FFF2-40B4-BE49-F238E27FC236}">
                <a16:creationId xmlns:a16="http://schemas.microsoft.com/office/drawing/2014/main" id="{E760F45D-4119-0DD9-6928-5C24A8DC13D6}"/>
              </a:ext>
            </a:extLst>
          </p:cNvPr>
          <p:cNvSpPr txBox="1"/>
          <p:nvPr/>
        </p:nvSpPr>
        <p:spPr>
          <a:xfrm>
            <a:off x="5011927" y="782474"/>
            <a:ext cx="4780326" cy="471802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600"/>
              </a:spcAft>
              <a:buNone/>
            </a:pPr>
            <a:r>
              <a:rPr lang="en" sz="1000" dirty="0">
                <a:solidFill>
                  <a:schemeClr val="accent5"/>
                </a:solidFill>
                <a:latin typeface="Lato"/>
                <a:ea typeface="Lato"/>
                <a:cs typeface="Lato"/>
                <a:sym typeface="Lato"/>
              </a:rPr>
              <a:t>jobs:</a:t>
            </a:r>
            <a:endParaRPr lang="en-US" sz="1000" dirty="0">
              <a:solidFill>
                <a:schemeClr val="accent5"/>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a:t>
            </a:r>
            <a:r>
              <a:rPr lang="en" sz="1000" dirty="0" err="1">
                <a:solidFill>
                  <a:schemeClr val="accent5"/>
                </a:solidFill>
                <a:latin typeface="Lato"/>
                <a:ea typeface="Lato"/>
                <a:cs typeface="Lato"/>
                <a:sym typeface="Lato"/>
              </a:rPr>
              <a:t>build_and_test</a:t>
            </a:r>
            <a:r>
              <a:rPr lang="en" sz="1000" dirty="0">
                <a:solidFill>
                  <a:schemeClr val="accent5"/>
                </a:solidFill>
                <a:latin typeface="Lato"/>
                <a:ea typeface="Lato"/>
                <a:cs typeface="Lato"/>
                <a:sym typeface="Lato"/>
              </a:rPr>
              <a:t>:</a:t>
            </a:r>
            <a:endParaRPr lang="en-US" sz="1000" dirty="0">
              <a:solidFill>
                <a:schemeClr val="accent5"/>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name: </a:t>
            </a:r>
            <a:r>
              <a:rPr lang="en" sz="1000" dirty="0">
                <a:solidFill>
                  <a:srgbClr val="DF3079"/>
                </a:solidFill>
                <a:latin typeface="Lato"/>
                <a:ea typeface="Lato"/>
                <a:cs typeface="Lato"/>
                <a:sym typeface="Lato"/>
              </a:rPr>
              <a:t>Build and Test</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runs-on: </a:t>
            </a:r>
            <a:r>
              <a:rPr lang="en" sz="1000" dirty="0">
                <a:solidFill>
                  <a:srgbClr val="DF3079"/>
                </a:solidFill>
                <a:latin typeface="Lato"/>
                <a:ea typeface="Lato"/>
                <a:cs typeface="Lato"/>
                <a:sym typeface="Lato"/>
              </a:rPr>
              <a:t>ubuntu-latest</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steps:</a:t>
            </a:r>
            <a:endParaRPr lang="en-US" sz="1000" dirty="0">
              <a:solidFill>
                <a:schemeClr val="accent5"/>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 name: </a:t>
            </a:r>
            <a:r>
              <a:rPr lang="en" sz="1000" dirty="0">
                <a:solidFill>
                  <a:srgbClr val="DF3079"/>
                </a:solidFill>
                <a:latin typeface="Lato"/>
                <a:ea typeface="Lato"/>
                <a:cs typeface="Lato"/>
                <a:sym typeface="Lato"/>
              </a:rPr>
              <a:t>Checkout code</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uses: </a:t>
            </a:r>
            <a:r>
              <a:rPr lang="en" sz="1000" dirty="0">
                <a:solidFill>
                  <a:srgbClr val="DF3079"/>
                </a:solidFill>
                <a:latin typeface="Lato"/>
                <a:ea typeface="Lato"/>
                <a:cs typeface="Lato"/>
                <a:sym typeface="Lato"/>
              </a:rPr>
              <a:t>actions/checkout@v2</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 name: </a:t>
            </a:r>
            <a:r>
              <a:rPr lang="en" sz="1000" dirty="0">
                <a:solidFill>
                  <a:srgbClr val="DF3079"/>
                </a:solidFill>
                <a:latin typeface="Lato"/>
                <a:ea typeface="Lato"/>
                <a:cs typeface="Lato"/>
                <a:sym typeface="Lato"/>
              </a:rPr>
              <a:t>Set up Node.js</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uses: </a:t>
            </a:r>
            <a:r>
              <a:rPr lang="en" sz="1000" dirty="0">
                <a:solidFill>
                  <a:srgbClr val="DF3079"/>
                </a:solidFill>
                <a:latin typeface="Lato"/>
                <a:ea typeface="Lato"/>
                <a:cs typeface="Lato"/>
                <a:sym typeface="Lato"/>
              </a:rPr>
              <a:t>actions/setup-node@v2</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with:</a:t>
            </a:r>
            <a:endParaRPr lang="en-US" sz="1000" dirty="0">
              <a:solidFill>
                <a:schemeClr val="accent5"/>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node-version: </a:t>
            </a:r>
            <a:r>
              <a:rPr lang="en" sz="1000" dirty="0">
                <a:solidFill>
                  <a:srgbClr val="DF3079"/>
                </a:solidFill>
                <a:latin typeface="Lato"/>
                <a:ea typeface="Lato"/>
                <a:cs typeface="Lato"/>
                <a:sym typeface="Lato"/>
              </a:rPr>
              <a:t>'14'</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 name: </a:t>
            </a:r>
            <a:r>
              <a:rPr lang="en" sz="1000" dirty="0">
                <a:solidFill>
                  <a:srgbClr val="DF3079"/>
                </a:solidFill>
                <a:latin typeface="Lato"/>
                <a:ea typeface="Lato"/>
                <a:cs typeface="Lato"/>
                <a:sym typeface="Lato"/>
              </a:rPr>
              <a:t>Install dependencies</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run: </a:t>
            </a:r>
            <a:r>
              <a:rPr lang="en" sz="1000" dirty="0" err="1">
                <a:solidFill>
                  <a:srgbClr val="DF3079"/>
                </a:solidFill>
                <a:latin typeface="Lato"/>
                <a:ea typeface="Lato"/>
                <a:cs typeface="Lato"/>
                <a:sym typeface="Lato"/>
              </a:rPr>
              <a:t>npm</a:t>
            </a:r>
            <a:r>
              <a:rPr lang="en" sz="1000" dirty="0">
                <a:solidFill>
                  <a:srgbClr val="DF3079"/>
                </a:solidFill>
                <a:latin typeface="Lato"/>
                <a:ea typeface="Lato"/>
                <a:cs typeface="Lato"/>
                <a:sym typeface="Lato"/>
              </a:rPr>
              <a:t> install</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 name: </a:t>
            </a:r>
            <a:r>
              <a:rPr lang="en" sz="1000" dirty="0">
                <a:solidFill>
                  <a:srgbClr val="DF3079"/>
                </a:solidFill>
                <a:latin typeface="Lato"/>
                <a:ea typeface="Lato"/>
                <a:cs typeface="Lato"/>
                <a:sym typeface="Lato"/>
              </a:rPr>
              <a:t>Run tests</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run: </a:t>
            </a:r>
            <a:r>
              <a:rPr lang="en" sz="1000" dirty="0" err="1">
                <a:solidFill>
                  <a:srgbClr val="DF3079"/>
                </a:solidFill>
                <a:latin typeface="Lato"/>
                <a:ea typeface="Lato"/>
                <a:cs typeface="Lato"/>
                <a:sym typeface="Lato"/>
              </a:rPr>
              <a:t>npm</a:t>
            </a:r>
            <a:r>
              <a:rPr lang="en" sz="1000" dirty="0">
                <a:solidFill>
                  <a:srgbClr val="DF3079"/>
                </a:solidFill>
                <a:latin typeface="Lato"/>
                <a:ea typeface="Lato"/>
                <a:cs typeface="Lato"/>
                <a:sym typeface="Lato"/>
              </a:rPr>
              <a:t> test</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 name: </a:t>
            </a:r>
            <a:r>
              <a:rPr lang="en" sz="1000" dirty="0">
                <a:solidFill>
                  <a:srgbClr val="DF3079"/>
                </a:solidFill>
                <a:latin typeface="Lato"/>
                <a:ea typeface="Lato"/>
                <a:cs typeface="Lato"/>
                <a:sym typeface="Lato"/>
              </a:rPr>
              <a:t>Build project</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run: </a:t>
            </a:r>
            <a:r>
              <a:rPr lang="en" sz="1000" dirty="0" err="1">
                <a:solidFill>
                  <a:srgbClr val="DF3079"/>
                </a:solidFill>
                <a:latin typeface="Lato"/>
                <a:ea typeface="Lato"/>
                <a:cs typeface="Lato"/>
                <a:sym typeface="Lato"/>
              </a:rPr>
              <a:t>npm</a:t>
            </a:r>
            <a:r>
              <a:rPr lang="en" sz="1000" dirty="0">
                <a:solidFill>
                  <a:srgbClr val="DF3079"/>
                </a:solidFill>
                <a:latin typeface="Lato"/>
                <a:ea typeface="Lato"/>
                <a:cs typeface="Lato"/>
                <a:sym typeface="Lato"/>
              </a:rPr>
              <a:t> run build</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 name: </a:t>
            </a:r>
            <a:r>
              <a:rPr lang="en" sz="1000" dirty="0">
                <a:solidFill>
                  <a:srgbClr val="DF3079"/>
                </a:solidFill>
                <a:latin typeface="Lato"/>
                <a:ea typeface="Lato"/>
                <a:cs typeface="Lato"/>
                <a:sym typeface="Lato"/>
              </a:rPr>
              <a:t>Deploy to staging</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if: </a:t>
            </a:r>
            <a:r>
              <a:rPr lang="en" sz="1000" dirty="0" err="1">
                <a:solidFill>
                  <a:srgbClr val="DF3079"/>
                </a:solidFill>
                <a:latin typeface="Lato"/>
                <a:ea typeface="Lato"/>
                <a:cs typeface="Lato"/>
                <a:sym typeface="Lato"/>
              </a:rPr>
              <a:t>github.ref</a:t>
            </a:r>
            <a:r>
              <a:rPr lang="en" sz="1000" dirty="0">
                <a:solidFill>
                  <a:srgbClr val="DF3079"/>
                </a:solidFill>
                <a:latin typeface="Lato"/>
                <a:ea typeface="Lato"/>
                <a:cs typeface="Lato"/>
                <a:sym typeface="Lato"/>
              </a:rPr>
              <a:t> == 'refs/heads/main'</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r>
              <a:rPr lang="en" sz="1000" dirty="0">
                <a:solidFill>
                  <a:schemeClr val="accent5"/>
                </a:solidFill>
                <a:latin typeface="Lato"/>
                <a:ea typeface="Lato"/>
                <a:cs typeface="Lato"/>
                <a:sym typeface="Lato"/>
              </a:rPr>
              <a:t>        run: </a:t>
            </a:r>
            <a:r>
              <a:rPr lang="en" sz="1000" dirty="0">
                <a:solidFill>
                  <a:srgbClr val="DF3079"/>
                </a:solidFill>
                <a:latin typeface="Lato"/>
                <a:ea typeface="Lato"/>
                <a:cs typeface="Lato"/>
                <a:sym typeface="Lato"/>
              </a:rPr>
              <a:t>echo "Deploying to staging environment..."</a:t>
            </a:r>
            <a:endParaRPr lang="en-US" sz="1000" dirty="0">
              <a:solidFill>
                <a:srgbClr val="DF3079"/>
              </a:solidFill>
              <a:latin typeface="Lato"/>
              <a:ea typeface="Lato"/>
              <a:cs typeface="Lato"/>
              <a:sym typeface="Lato"/>
            </a:endParaRPr>
          </a:p>
          <a:p>
            <a:pPr marL="0" lvl="0" indent="0" algn="l" rtl="0">
              <a:spcBef>
                <a:spcPts val="0"/>
              </a:spcBef>
              <a:spcAft>
                <a:spcPts val="600"/>
              </a:spcAft>
              <a:buNone/>
            </a:pPr>
            <a:endParaRPr lang="en-US" sz="1000" dirty="0">
              <a:solidFill>
                <a:schemeClr val="accent1"/>
              </a:solidFill>
              <a:latin typeface="Lato"/>
              <a:ea typeface="Lato"/>
              <a:cs typeface="Lato"/>
              <a:sym typeface="Lato"/>
            </a:endParaRPr>
          </a:p>
          <a:p>
            <a:pPr marL="0" lvl="0" indent="0" algn="l" rtl="0">
              <a:spcBef>
                <a:spcPts val="0"/>
              </a:spcBef>
              <a:spcAft>
                <a:spcPts val="600"/>
              </a:spcAft>
              <a:buNone/>
            </a:pPr>
            <a:endParaRPr lang="en-US" sz="1000" dirty="0">
              <a:solidFill>
                <a:schemeClr val="accent1"/>
              </a:solidFill>
              <a:latin typeface="Lato"/>
              <a:ea typeface="Lato"/>
              <a:cs typeface="Lato"/>
              <a:sym typeface="Lato"/>
            </a:endParaRPr>
          </a:p>
          <a:p>
            <a:pPr marL="0" lvl="0" indent="0" algn="l" rtl="0">
              <a:spcBef>
                <a:spcPts val="0"/>
              </a:spcBef>
              <a:spcAft>
                <a:spcPts val="600"/>
              </a:spcAft>
              <a:buNone/>
            </a:pPr>
            <a:endParaRPr lang="en-US" sz="1000" dirty="0">
              <a:solidFill>
                <a:schemeClr val="accent1"/>
              </a:solidFill>
              <a:latin typeface="Lato"/>
              <a:ea typeface="Lato"/>
              <a:cs typeface="Lato"/>
              <a:sym typeface="Lato"/>
            </a:endParaRPr>
          </a:p>
        </p:txBody>
      </p:sp>
    </p:spTree>
    <p:extLst>
      <p:ext uri="{BB962C8B-B14F-4D97-AF65-F5344CB8AC3E}">
        <p14:creationId xmlns:p14="http://schemas.microsoft.com/office/powerpoint/2010/main" val="3809977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F19F8-0D56-AC57-9FDB-936EE10F6E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F5751-BBD5-A6E6-FC83-766245AF3018}"/>
              </a:ext>
            </a:extLst>
          </p:cNvPr>
          <p:cNvSpPr>
            <a:spLocks noGrp="1"/>
          </p:cNvSpPr>
          <p:nvPr>
            <p:ph sz="quarter" idx="10"/>
          </p:nvPr>
        </p:nvSpPr>
        <p:spPr>
          <a:xfrm>
            <a:off x="433804" y="458874"/>
            <a:ext cx="5416432" cy="647200"/>
          </a:xfrm>
        </p:spPr>
        <p:txBody>
          <a:bodyPr>
            <a:normAutofit/>
          </a:bodyPr>
          <a:lstStyle/>
          <a:p>
            <a:r>
              <a:rPr lang="en-US" sz="4000" dirty="0"/>
              <a:t>Actions</a:t>
            </a:r>
            <a:endParaRPr lang="en-US" dirty="0"/>
          </a:p>
        </p:txBody>
      </p:sp>
      <p:sp>
        <p:nvSpPr>
          <p:cNvPr id="4" name="Content Placeholder 3">
            <a:extLst>
              <a:ext uri="{FF2B5EF4-FFF2-40B4-BE49-F238E27FC236}">
                <a16:creationId xmlns:a16="http://schemas.microsoft.com/office/drawing/2014/main" id="{17F54651-DA08-8E34-DA70-27A4025E1360}"/>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287AFD8E-252E-FB68-E741-E2AFA63A4EE4}"/>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graphicFrame>
        <p:nvGraphicFramePr>
          <p:cNvPr id="8" name="Google Shape;155;p23">
            <a:extLst>
              <a:ext uri="{FF2B5EF4-FFF2-40B4-BE49-F238E27FC236}">
                <a16:creationId xmlns:a16="http://schemas.microsoft.com/office/drawing/2014/main" id="{5FD2160F-708A-0FDE-23C3-77F1C80FCD0E}"/>
              </a:ext>
            </a:extLst>
          </p:cNvPr>
          <p:cNvGraphicFramePr/>
          <p:nvPr>
            <p:extLst>
              <p:ext uri="{D42A27DB-BD31-4B8C-83A1-F6EECF244321}">
                <p14:modId xmlns:p14="http://schemas.microsoft.com/office/powerpoint/2010/main" val="2717297459"/>
              </p:ext>
            </p:extLst>
          </p:nvPr>
        </p:nvGraphicFramePr>
        <p:xfrm>
          <a:off x="433804" y="1150031"/>
          <a:ext cx="4356108" cy="4129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Google Shape;156;p23">
            <a:extLst>
              <a:ext uri="{FF2B5EF4-FFF2-40B4-BE49-F238E27FC236}">
                <a16:creationId xmlns:a16="http://schemas.microsoft.com/office/drawing/2014/main" id="{0B665A57-A6A7-E60A-82C1-ABC847D4C02F}"/>
              </a:ext>
            </a:extLst>
          </p:cNvPr>
          <p:cNvSpPr txBox="1"/>
          <p:nvPr/>
        </p:nvSpPr>
        <p:spPr>
          <a:xfrm>
            <a:off x="5448390" y="1716863"/>
            <a:ext cx="2754600" cy="651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accent1"/>
                </a:solidFill>
                <a:latin typeface="Lato"/>
                <a:ea typeface="Lato"/>
                <a:cs typeface="Lato"/>
                <a:sym typeface="Lato"/>
              </a:rPr>
              <a:t>- </a:t>
            </a:r>
            <a:r>
              <a:rPr lang="en" sz="1200" dirty="0">
                <a:solidFill>
                  <a:schemeClr val="accent5"/>
                </a:solidFill>
                <a:latin typeface="Lato"/>
                <a:ea typeface="Lato"/>
                <a:cs typeface="Lato"/>
                <a:sym typeface="Lato"/>
              </a:rPr>
              <a:t>name: </a:t>
            </a:r>
            <a:r>
              <a:rPr lang="en" sz="1200" dirty="0">
                <a:solidFill>
                  <a:srgbClr val="DF3079"/>
                </a:solidFill>
                <a:latin typeface="Lato"/>
                <a:ea typeface="Lato"/>
                <a:cs typeface="Lato"/>
                <a:sym typeface="Lato"/>
              </a:rPr>
              <a:t>Checkout code</a:t>
            </a:r>
            <a:endParaRPr sz="1200" dirty="0">
              <a:solidFill>
                <a:srgbClr val="DF3079"/>
              </a:solidFill>
              <a:latin typeface="Lato"/>
              <a:ea typeface="Lato"/>
              <a:cs typeface="Lato"/>
              <a:sym typeface="Lato"/>
            </a:endParaRPr>
          </a:p>
          <a:p>
            <a:pPr marL="0" lvl="0" indent="0" algn="l" rtl="0">
              <a:spcBef>
                <a:spcPts val="0"/>
              </a:spcBef>
              <a:spcAft>
                <a:spcPts val="0"/>
              </a:spcAft>
              <a:buNone/>
            </a:pPr>
            <a:r>
              <a:rPr lang="en" sz="1200" dirty="0">
                <a:solidFill>
                  <a:schemeClr val="accent5"/>
                </a:solidFill>
                <a:latin typeface="Lato"/>
                <a:ea typeface="Lato"/>
                <a:cs typeface="Lato"/>
                <a:sym typeface="Lato"/>
              </a:rPr>
              <a:t>  uses: </a:t>
            </a:r>
            <a:r>
              <a:rPr lang="en" sz="1200" dirty="0">
                <a:solidFill>
                  <a:srgbClr val="DF3079"/>
                </a:solidFill>
                <a:latin typeface="Lato"/>
                <a:ea typeface="Lato"/>
                <a:cs typeface="Lato"/>
                <a:sym typeface="Lato"/>
              </a:rPr>
              <a:t>actions/checkout@v2</a:t>
            </a:r>
            <a:endParaRPr sz="1200" dirty="0">
              <a:solidFill>
                <a:srgbClr val="DF3079"/>
              </a:solidFill>
              <a:latin typeface="Lato"/>
              <a:ea typeface="Lato"/>
              <a:cs typeface="Lato"/>
              <a:sym typeface="Lato"/>
            </a:endParaRPr>
          </a:p>
          <a:p>
            <a:pPr marL="0" lvl="0" indent="0" algn="l" rtl="0">
              <a:spcBef>
                <a:spcPts val="0"/>
              </a:spcBef>
              <a:spcAft>
                <a:spcPts val="0"/>
              </a:spcAft>
              <a:buNone/>
            </a:pPr>
            <a:endParaRPr sz="1200" dirty="0">
              <a:solidFill>
                <a:schemeClr val="accent5"/>
              </a:solidFill>
              <a:latin typeface="Lato"/>
              <a:ea typeface="Lato"/>
              <a:cs typeface="Lato"/>
              <a:sym typeface="Lato"/>
            </a:endParaRPr>
          </a:p>
        </p:txBody>
      </p:sp>
      <p:sp>
        <p:nvSpPr>
          <p:cNvPr id="10" name="Google Shape;157;p23">
            <a:extLst>
              <a:ext uri="{FF2B5EF4-FFF2-40B4-BE49-F238E27FC236}">
                <a16:creationId xmlns:a16="http://schemas.microsoft.com/office/drawing/2014/main" id="{0DD43B4B-A3E6-3917-BEDD-F44D104633FA}"/>
              </a:ext>
            </a:extLst>
          </p:cNvPr>
          <p:cNvSpPr txBox="1"/>
          <p:nvPr/>
        </p:nvSpPr>
        <p:spPr>
          <a:xfrm>
            <a:off x="5448390" y="2721841"/>
            <a:ext cx="4945938" cy="1405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accent5"/>
                </a:solidFill>
                <a:latin typeface="Lato"/>
                <a:ea typeface="Lato"/>
                <a:cs typeface="Lato"/>
                <a:sym typeface="Lato"/>
              </a:rPr>
              <a:t>- name: </a:t>
            </a:r>
            <a:r>
              <a:rPr lang="en" sz="1200" dirty="0">
                <a:solidFill>
                  <a:srgbClr val="DF3079"/>
                </a:solidFill>
                <a:latin typeface="Lato"/>
                <a:ea typeface="Lato"/>
                <a:cs typeface="Lato"/>
                <a:sym typeface="Lato"/>
              </a:rPr>
              <a:t>Deploy to AWS Lambda</a:t>
            </a:r>
            <a:endParaRPr sz="1200" dirty="0">
              <a:solidFill>
                <a:srgbClr val="DF3079"/>
              </a:solidFill>
              <a:latin typeface="Lato"/>
              <a:ea typeface="Lato"/>
              <a:cs typeface="Lato"/>
              <a:sym typeface="Lato"/>
            </a:endParaRPr>
          </a:p>
          <a:p>
            <a:pPr marL="0" lvl="0" indent="0" algn="l" rtl="0">
              <a:spcBef>
                <a:spcPts val="0"/>
              </a:spcBef>
              <a:spcAft>
                <a:spcPts val="0"/>
              </a:spcAft>
              <a:buNone/>
            </a:pPr>
            <a:r>
              <a:rPr lang="en" sz="1200" dirty="0">
                <a:solidFill>
                  <a:schemeClr val="accent5"/>
                </a:solidFill>
                <a:latin typeface="Lato"/>
                <a:ea typeface="Lato"/>
                <a:cs typeface="Lato"/>
                <a:sym typeface="Lato"/>
              </a:rPr>
              <a:t>  uses: </a:t>
            </a:r>
            <a:r>
              <a:rPr lang="en" sz="1200" dirty="0">
                <a:solidFill>
                  <a:srgbClr val="DF3079"/>
                </a:solidFill>
                <a:latin typeface="Lato"/>
                <a:ea typeface="Lato"/>
                <a:cs typeface="Lato"/>
                <a:sym typeface="Lato"/>
              </a:rPr>
              <a:t>actions/</a:t>
            </a:r>
            <a:r>
              <a:rPr lang="en" sz="1200" dirty="0" err="1">
                <a:solidFill>
                  <a:srgbClr val="DF3079"/>
                </a:solidFill>
                <a:latin typeface="Lato"/>
                <a:ea typeface="Lato"/>
                <a:cs typeface="Lato"/>
                <a:sym typeface="Lato"/>
              </a:rPr>
              <a:t>aws</a:t>
            </a:r>
            <a:r>
              <a:rPr lang="en" sz="1200" dirty="0">
                <a:solidFill>
                  <a:srgbClr val="DF3079"/>
                </a:solidFill>
                <a:latin typeface="Lato"/>
                <a:ea typeface="Lato"/>
                <a:cs typeface="Lato"/>
                <a:sym typeface="Lato"/>
              </a:rPr>
              <a:t>/lambda@</a:t>
            </a:r>
            <a:r>
              <a:rPr lang="en-US" sz="1200" dirty="0">
                <a:solidFill>
                  <a:srgbClr val="DF3079"/>
                </a:solidFill>
                <a:latin typeface="Lato"/>
                <a:ea typeface="Lato"/>
                <a:cs typeface="Lato"/>
              </a:rPr>
              <a:t>48038c4d189536a0862a0ed832dc34bd1c8b2</a:t>
            </a:r>
            <a:endParaRPr sz="1200" dirty="0">
              <a:solidFill>
                <a:srgbClr val="DF3079"/>
              </a:solidFill>
              <a:latin typeface="Lato"/>
              <a:ea typeface="Lato"/>
              <a:cs typeface="Lato"/>
              <a:sym typeface="Lato"/>
            </a:endParaRPr>
          </a:p>
          <a:p>
            <a:pPr marL="0" lvl="0" indent="0" algn="l" rtl="0">
              <a:spcBef>
                <a:spcPts val="0"/>
              </a:spcBef>
              <a:spcAft>
                <a:spcPts val="0"/>
              </a:spcAft>
              <a:buNone/>
            </a:pPr>
            <a:r>
              <a:rPr lang="en" sz="1200" dirty="0">
                <a:solidFill>
                  <a:schemeClr val="accent5"/>
                </a:solidFill>
                <a:latin typeface="Lato"/>
                <a:ea typeface="Lato"/>
                <a:cs typeface="Lato"/>
                <a:sym typeface="Lato"/>
              </a:rPr>
              <a:t>  with:</a:t>
            </a:r>
            <a:endParaRPr sz="1200" dirty="0">
              <a:solidFill>
                <a:schemeClr val="accent5"/>
              </a:solidFill>
              <a:latin typeface="Lato"/>
              <a:ea typeface="Lato"/>
              <a:cs typeface="Lato"/>
              <a:sym typeface="Lato"/>
            </a:endParaRPr>
          </a:p>
          <a:p>
            <a:pPr marL="0" lvl="0" indent="0" algn="l" rtl="0">
              <a:spcBef>
                <a:spcPts val="0"/>
              </a:spcBef>
              <a:spcAft>
                <a:spcPts val="0"/>
              </a:spcAft>
              <a:buNone/>
            </a:pPr>
            <a:r>
              <a:rPr lang="en" sz="1200" dirty="0">
                <a:solidFill>
                  <a:schemeClr val="accent5"/>
                </a:solidFill>
                <a:latin typeface="Lato"/>
                <a:ea typeface="Lato"/>
                <a:cs typeface="Lato"/>
                <a:sym typeface="Lato"/>
              </a:rPr>
              <a:t>    </a:t>
            </a:r>
            <a:r>
              <a:rPr lang="en" sz="1200" dirty="0" err="1">
                <a:solidFill>
                  <a:schemeClr val="accent5"/>
                </a:solidFill>
                <a:latin typeface="Lato"/>
                <a:ea typeface="Lato"/>
                <a:cs typeface="Lato"/>
                <a:sym typeface="Lato"/>
              </a:rPr>
              <a:t>aws</a:t>
            </a:r>
            <a:r>
              <a:rPr lang="en" sz="1200" dirty="0">
                <a:solidFill>
                  <a:schemeClr val="accent5"/>
                </a:solidFill>
                <a:latin typeface="Lato"/>
                <a:ea typeface="Lato"/>
                <a:cs typeface="Lato"/>
                <a:sym typeface="Lato"/>
              </a:rPr>
              <a:t>-access-key-id: </a:t>
            </a:r>
            <a:r>
              <a:rPr lang="en" sz="1200" dirty="0">
                <a:solidFill>
                  <a:srgbClr val="DF3079"/>
                </a:solidFill>
                <a:latin typeface="Lato"/>
                <a:ea typeface="Lato"/>
                <a:cs typeface="Lato"/>
                <a:sym typeface="Lato"/>
              </a:rPr>
              <a:t>${{ </a:t>
            </a:r>
            <a:r>
              <a:rPr lang="en" sz="1200" dirty="0" err="1">
                <a:solidFill>
                  <a:srgbClr val="DF3079"/>
                </a:solidFill>
                <a:latin typeface="Lato"/>
                <a:ea typeface="Lato"/>
                <a:cs typeface="Lato"/>
                <a:sym typeface="Lato"/>
              </a:rPr>
              <a:t>secrets.AWS_ACCESS_KEY_ID</a:t>
            </a:r>
            <a:r>
              <a:rPr lang="en" sz="1200" dirty="0">
                <a:solidFill>
                  <a:srgbClr val="DF3079"/>
                </a:solidFill>
                <a:latin typeface="Lato"/>
                <a:ea typeface="Lato"/>
                <a:cs typeface="Lato"/>
                <a:sym typeface="Lato"/>
              </a:rPr>
              <a:t> }}</a:t>
            </a:r>
            <a:endParaRPr sz="1200" dirty="0">
              <a:solidFill>
                <a:srgbClr val="DF3079"/>
              </a:solidFill>
              <a:latin typeface="Lato"/>
              <a:ea typeface="Lato"/>
              <a:cs typeface="Lato"/>
              <a:sym typeface="Lato"/>
            </a:endParaRPr>
          </a:p>
          <a:p>
            <a:pPr marL="0" lvl="0" indent="0" algn="l" rtl="0">
              <a:spcBef>
                <a:spcPts val="0"/>
              </a:spcBef>
              <a:spcAft>
                <a:spcPts val="0"/>
              </a:spcAft>
              <a:buNone/>
            </a:pPr>
            <a:r>
              <a:rPr lang="en" sz="1200" dirty="0">
                <a:solidFill>
                  <a:schemeClr val="accent5"/>
                </a:solidFill>
                <a:latin typeface="Lato"/>
                <a:ea typeface="Lato"/>
                <a:cs typeface="Lato"/>
                <a:sym typeface="Lato"/>
              </a:rPr>
              <a:t>    </a:t>
            </a:r>
            <a:r>
              <a:rPr lang="en" sz="1200" dirty="0" err="1">
                <a:solidFill>
                  <a:schemeClr val="accent5"/>
                </a:solidFill>
                <a:latin typeface="Lato"/>
                <a:ea typeface="Lato"/>
                <a:cs typeface="Lato"/>
                <a:sym typeface="Lato"/>
              </a:rPr>
              <a:t>aws</a:t>
            </a:r>
            <a:r>
              <a:rPr lang="en" sz="1200" dirty="0">
                <a:solidFill>
                  <a:schemeClr val="accent5"/>
                </a:solidFill>
                <a:latin typeface="Lato"/>
                <a:ea typeface="Lato"/>
                <a:cs typeface="Lato"/>
                <a:sym typeface="Lato"/>
              </a:rPr>
              <a:t>-secret-access-key: </a:t>
            </a:r>
            <a:r>
              <a:rPr lang="en" sz="1200" dirty="0">
                <a:solidFill>
                  <a:srgbClr val="DF3079"/>
                </a:solidFill>
                <a:latin typeface="Lato"/>
                <a:ea typeface="Lato"/>
                <a:cs typeface="Lato"/>
                <a:sym typeface="Lato"/>
              </a:rPr>
              <a:t>${{ </a:t>
            </a:r>
            <a:r>
              <a:rPr lang="en" sz="1200" dirty="0" err="1">
                <a:solidFill>
                  <a:srgbClr val="DF3079"/>
                </a:solidFill>
                <a:latin typeface="Lato"/>
                <a:ea typeface="Lato"/>
                <a:cs typeface="Lato"/>
                <a:sym typeface="Lato"/>
              </a:rPr>
              <a:t>secrets.AWS_SECRET_ACCESS_KEY</a:t>
            </a:r>
            <a:r>
              <a:rPr lang="en" sz="1200" dirty="0">
                <a:solidFill>
                  <a:srgbClr val="DF3079"/>
                </a:solidFill>
                <a:latin typeface="Lato"/>
                <a:ea typeface="Lato"/>
                <a:cs typeface="Lato"/>
                <a:sym typeface="Lato"/>
              </a:rPr>
              <a:t> }}</a:t>
            </a:r>
            <a:endParaRPr sz="1200" dirty="0">
              <a:solidFill>
                <a:srgbClr val="DF3079"/>
              </a:solidFill>
              <a:latin typeface="Lato"/>
              <a:ea typeface="Lato"/>
              <a:cs typeface="Lato"/>
              <a:sym typeface="Lato"/>
            </a:endParaRPr>
          </a:p>
          <a:p>
            <a:pPr marL="0" lvl="0" indent="0" algn="l" rtl="0">
              <a:spcBef>
                <a:spcPts val="0"/>
              </a:spcBef>
              <a:spcAft>
                <a:spcPts val="0"/>
              </a:spcAft>
              <a:buNone/>
            </a:pPr>
            <a:r>
              <a:rPr lang="en" sz="1200" dirty="0">
                <a:solidFill>
                  <a:schemeClr val="accent5"/>
                </a:solidFill>
                <a:latin typeface="Lato"/>
                <a:ea typeface="Lato"/>
                <a:cs typeface="Lato"/>
                <a:sym typeface="Lato"/>
              </a:rPr>
              <a:t>    function-name: </a:t>
            </a:r>
            <a:r>
              <a:rPr lang="en" sz="1200" dirty="0">
                <a:solidFill>
                  <a:srgbClr val="DF3079"/>
                </a:solidFill>
                <a:latin typeface="Lato"/>
                <a:ea typeface="Lato"/>
                <a:cs typeface="Lato"/>
                <a:sym typeface="Lato"/>
              </a:rPr>
              <a:t>my-lambda-function</a:t>
            </a:r>
            <a:endParaRPr sz="1200" dirty="0">
              <a:solidFill>
                <a:srgbClr val="DF3079"/>
              </a:solidFill>
              <a:latin typeface="Lato"/>
              <a:ea typeface="Lato"/>
              <a:cs typeface="Lato"/>
              <a:sym typeface="Lato"/>
            </a:endParaRPr>
          </a:p>
          <a:p>
            <a:pPr marL="0" lvl="0" indent="0" algn="l" rtl="0">
              <a:spcBef>
                <a:spcPts val="0"/>
              </a:spcBef>
              <a:spcAft>
                <a:spcPts val="0"/>
              </a:spcAft>
              <a:buNone/>
            </a:pPr>
            <a:endParaRPr sz="1300" dirty="0">
              <a:solidFill>
                <a:schemeClr val="accent1"/>
              </a:solidFill>
              <a:latin typeface="Lato"/>
              <a:ea typeface="Lato"/>
              <a:cs typeface="Lato"/>
              <a:sym typeface="Lato"/>
            </a:endParaRPr>
          </a:p>
          <a:p>
            <a:pPr marL="0" lvl="0" indent="0" algn="l" rtl="0">
              <a:spcBef>
                <a:spcPts val="0"/>
              </a:spcBef>
              <a:spcAft>
                <a:spcPts val="0"/>
              </a:spcAft>
              <a:buNone/>
            </a:pPr>
            <a:endParaRPr sz="1300" dirty="0">
              <a:solidFill>
                <a:schemeClr val="accent1"/>
              </a:solidFill>
              <a:latin typeface="Lato"/>
              <a:ea typeface="Lato"/>
              <a:cs typeface="Lato"/>
              <a:sym typeface="Lato"/>
            </a:endParaRPr>
          </a:p>
        </p:txBody>
      </p:sp>
      <p:sp>
        <p:nvSpPr>
          <p:cNvPr id="11" name="Google Shape;160;p23">
            <a:extLst>
              <a:ext uri="{FF2B5EF4-FFF2-40B4-BE49-F238E27FC236}">
                <a16:creationId xmlns:a16="http://schemas.microsoft.com/office/drawing/2014/main" id="{36AF4F78-EBD5-AACE-8778-9C4A16E78478}"/>
              </a:ext>
            </a:extLst>
          </p:cNvPr>
          <p:cNvSpPr txBox="1"/>
          <p:nvPr/>
        </p:nvSpPr>
        <p:spPr>
          <a:xfrm>
            <a:off x="5448390" y="4481019"/>
            <a:ext cx="2823300" cy="55396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accent5"/>
                </a:solidFill>
                <a:latin typeface="Lato"/>
                <a:ea typeface="Lato"/>
                <a:cs typeface="Lato"/>
                <a:sym typeface="Lato"/>
              </a:rPr>
              <a:t>     - name: </a:t>
            </a:r>
            <a:r>
              <a:rPr lang="en" sz="1200" dirty="0">
                <a:solidFill>
                  <a:srgbClr val="DF3079"/>
                </a:solidFill>
                <a:latin typeface="Lato"/>
                <a:ea typeface="Lato"/>
                <a:cs typeface="Lato"/>
                <a:sym typeface="Lato"/>
              </a:rPr>
              <a:t>Run Custom Action</a:t>
            </a:r>
            <a:endParaRPr sz="1200" dirty="0">
              <a:solidFill>
                <a:srgbClr val="DF3079"/>
              </a:solidFill>
              <a:latin typeface="Lato"/>
              <a:ea typeface="Lato"/>
              <a:cs typeface="Lato"/>
              <a:sym typeface="Lato"/>
            </a:endParaRPr>
          </a:p>
          <a:p>
            <a:pPr marL="0" lvl="0" indent="0" algn="l" rtl="0">
              <a:spcBef>
                <a:spcPts val="0"/>
              </a:spcBef>
              <a:spcAft>
                <a:spcPts val="0"/>
              </a:spcAft>
              <a:buNone/>
            </a:pPr>
            <a:r>
              <a:rPr lang="en" sz="1200" dirty="0">
                <a:solidFill>
                  <a:schemeClr val="accent5"/>
                </a:solidFill>
                <a:latin typeface="Lato"/>
                <a:ea typeface="Lato"/>
                <a:cs typeface="Lato"/>
                <a:sym typeface="Lato"/>
              </a:rPr>
              <a:t>        uses: </a:t>
            </a:r>
            <a:r>
              <a:rPr lang="en" sz="1200" dirty="0">
                <a:solidFill>
                  <a:srgbClr val="DF3079"/>
                </a:solidFill>
                <a:latin typeface="Lato"/>
                <a:ea typeface="Lato"/>
                <a:cs typeface="Lato"/>
                <a:sym typeface="Lato"/>
              </a:rPr>
              <a:t>./custom-action</a:t>
            </a:r>
            <a:endParaRPr sz="1200" dirty="0">
              <a:solidFill>
                <a:srgbClr val="DF3079"/>
              </a:solidFill>
              <a:latin typeface="Lato"/>
              <a:ea typeface="Lato"/>
              <a:cs typeface="Lato"/>
              <a:sym typeface="Lato"/>
            </a:endParaRPr>
          </a:p>
        </p:txBody>
      </p:sp>
    </p:spTree>
    <p:extLst>
      <p:ext uri="{BB962C8B-B14F-4D97-AF65-F5344CB8AC3E}">
        <p14:creationId xmlns:p14="http://schemas.microsoft.com/office/powerpoint/2010/main" val="415242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D3D4D-7805-6227-C288-25E442E868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A8232-92A2-EABC-919A-19DDEA79FDA7}"/>
              </a:ext>
            </a:extLst>
          </p:cNvPr>
          <p:cNvSpPr>
            <a:spLocks noGrp="1"/>
          </p:cNvSpPr>
          <p:nvPr>
            <p:ph sz="quarter" idx="10"/>
          </p:nvPr>
        </p:nvSpPr>
        <p:spPr>
          <a:xfrm>
            <a:off x="433804" y="458874"/>
            <a:ext cx="5825482" cy="647200"/>
          </a:xfrm>
        </p:spPr>
        <p:txBody>
          <a:bodyPr>
            <a:normAutofit fontScale="62500" lnSpcReduction="20000"/>
          </a:bodyPr>
          <a:lstStyle/>
          <a:p>
            <a:r>
              <a:rPr lang="en-US" sz="4000" dirty="0"/>
              <a:t>Enforcement of 3rd party actions</a:t>
            </a:r>
            <a:endParaRPr lang="en-US" dirty="0"/>
          </a:p>
        </p:txBody>
      </p:sp>
      <p:sp>
        <p:nvSpPr>
          <p:cNvPr id="4" name="Content Placeholder 3">
            <a:extLst>
              <a:ext uri="{FF2B5EF4-FFF2-40B4-BE49-F238E27FC236}">
                <a16:creationId xmlns:a16="http://schemas.microsoft.com/office/drawing/2014/main" id="{0A220DFC-A041-DBB0-7589-F6CDCC34CC34}"/>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504DC5FE-07D2-7112-42BE-4A97656D2064}"/>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pic>
        <p:nvPicPr>
          <p:cNvPr id="2" name="Picture 1" descr="A screenshot of a computer&#10;&#10;Description automatically generated">
            <a:extLst>
              <a:ext uri="{FF2B5EF4-FFF2-40B4-BE49-F238E27FC236}">
                <a16:creationId xmlns:a16="http://schemas.microsoft.com/office/drawing/2014/main" id="{564B2A6F-831C-356D-1F0D-86A2D26D9DEE}"/>
              </a:ext>
            </a:extLst>
          </p:cNvPr>
          <p:cNvPicPr>
            <a:picLocks noChangeAspect="1"/>
          </p:cNvPicPr>
          <p:nvPr/>
        </p:nvPicPr>
        <p:blipFill>
          <a:blip r:embed="rId2"/>
          <a:stretch>
            <a:fillRect/>
          </a:stretch>
        </p:blipFill>
        <p:spPr>
          <a:xfrm>
            <a:off x="1775775" y="782474"/>
            <a:ext cx="7760111" cy="4982223"/>
          </a:xfrm>
          <a:prstGeom prst="rect">
            <a:avLst/>
          </a:prstGeom>
        </p:spPr>
      </p:pic>
    </p:spTree>
    <p:extLst>
      <p:ext uri="{BB962C8B-B14F-4D97-AF65-F5344CB8AC3E}">
        <p14:creationId xmlns:p14="http://schemas.microsoft.com/office/powerpoint/2010/main" val="1770851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9082E-2379-C93D-9D32-F5D1AAE109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66623-1066-BCBB-1B2E-5F530EE9FA59}"/>
              </a:ext>
            </a:extLst>
          </p:cNvPr>
          <p:cNvSpPr>
            <a:spLocks noGrp="1"/>
          </p:cNvSpPr>
          <p:nvPr>
            <p:ph sz="quarter" idx="10"/>
          </p:nvPr>
        </p:nvSpPr>
        <p:spPr>
          <a:xfrm>
            <a:off x="433804" y="458874"/>
            <a:ext cx="5825482" cy="647200"/>
          </a:xfrm>
        </p:spPr>
        <p:txBody>
          <a:bodyPr>
            <a:normAutofit/>
          </a:bodyPr>
          <a:lstStyle/>
          <a:p>
            <a:r>
              <a:rPr lang="en-US" sz="4000" dirty="0"/>
              <a:t>Runners</a:t>
            </a:r>
            <a:endParaRPr lang="en-US" dirty="0"/>
          </a:p>
        </p:txBody>
      </p:sp>
      <p:sp>
        <p:nvSpPr>
          <p:cNvPr id="4" name="Content Placeholder 3">
            <a:extLst>
              <a:ext uri="{FF2B5EF4-FFF2-40B4-BE49-F238E27FC236}">
                <a16:creationId xmlns:a16="http://schemas.microsoft.com/office/drawing/2014/main" id="{7BE88C94-80C9-E2C4-8DE8-C1B01A9B3F25}"/>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793692E8-2E4B-7409-B4DC-0191F4511828}"/>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graphicFrame>
        <p:nvGraphicFramePr>
          <p:cNvPr id="6" name="Diagram 5">
            <a:extLst>
              <a:ext uri="{FF2B5EF4-FFF2-40B4-BE49-F238E27FC236}">
                <a16:creationId xmlns:a16="http://schemas.microsoft.com/office/drawing/2014/main" id="{429C3765-C1B2-C18D-E486-5649015510FF}"/>
              </a:ext>
            </a:extLst>
          </p:cNvPr>
          <p:cNvGraphicFramePr/>
          <p:nvPr>
            <p:extLst>
              <p:ext uri="{D42A27DB-BD31-4B8C-83A1-F6EECF244321}">
                <p14:modId xmlns:p14="http://schemas.microsoft.com/office/powerpoint/2010/main" val="2514420497"/>
              </p:ext>
            </p:extLst>
          </p:nvPr>
        </p:nvGraphicFramePr>
        <p:xfrm>
          <a:off x="2567229" y="1150031"/>
          <a:ext cx="6838027" cy="452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36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5D4885-D360-2772-54B3-F23FA89CA13C}"/>
              </a:ext>
            </a:extLst>
          </p:cNvPr>
          <p:cNvSpPr>
            <a:spLocks noGrp="1"/>
          </p:cNvSpPr>
          <p:nvPr>
            <p:ph idx="1"/>
          </p:nvPr>
        </p:nvSpPr>
        <p:spPr/>
        <p:txBody>
          <a:bodyPr/>
          <a:lstStyle/>
          <a:p>
            <a:pPr marL="396875" marR="268605" indent="0">
              <a:lnSpc>
                <a:spcPct val="103000"/>
              </a:lnSpc>
              <a:spcBef>
                <a:spcPts val="0"/>
              </a:spcBef>
              <a:spcAft>
                <a:spcPts val="20"/>
              </a:spcAft>
              <a:buNone/>
            </a:pPr>
            <a:r>
              <a:rPr lang="en-US" dirty="0"/>
              <a:t>Sagar </a:t>
            </a:r>
            <a:r>
              <a:rPr lang="en-US" dirty="0" err="1"/>
              <a:t>Aghera</a:t>
            </a:r>
            <a:r>
              <a:rPr lang="en-US" dirty="0"/>
              <a:t> holds a master in computer science and a bachelor in electrical engineering from Florida Atlantic University, with over 10 years of experience in DevOps, CI/CD &amp; test automation. He has worked at Motorola, Qualcomm, Gracenote, VMware, and currently excels as a Sr Staff Software Engineer at Netskope, focusing on testing frameworks, cloud infrastructure, and mentoring. His commitment to Testing and DevOps is evident throughout his career.</a:t>
            </a:r>
          </a:p>
        </p:txBody>
      </p:sp>
      <p:sp>
        <p:nvSpPr>
          <p:cNvPr id="3" name="Content Placeholder 2">
            <a:extLst>
              <a:ext uri="{FF2B5EF4-FFF2-40B4-BE49-F238E27FC236}">
                <a16:creationId xmlns:a16="http://schemas.microsoft.com/office/drawing/2014/main" id="{8A826A2D-21F5-F32C-FCC1-EC51466849CB}"/>
              </a:ext>
            </a:extLst>
          </p:cNvPr>
          <p:cNvSpPr>
            <a:spLocks noGrp="1"/>
          </p:cNvSpPr>
          <p:nvPr>
            <p:ph sz="quarter" idx="10"/>
          </p:nvPr>
        </p:nvSpPr>
        <p:spPr/>
        <p:txBody>
          <a:bodyPr/>
          <a:lstStyle/>
          <a:p>
            <a:r>
              <a:rPr lang="en-US" sz="8800" dirty="0"/>
              <a:t>About Sagar</a:t>
            </a:r>
            <a:endParaRPr lang="en-US" dirty="0"/>
          </a:p>
        </p:txBody>
      </p:sp>
      <p:sp>
        <p:nvSpPr>
          <p:cNvPr id="4" name="Content Placeholder 3">
            <a:extLst>
              <a:ext uri="{FF2B5EF4-FFF2-40B4-BE49-F238E27FC236}">
                <a16:creationId xmlns:a16="http://schemas.microsoft.com/office/drawing/2014/main" id="{9F10F543-4F20-DA81-4D8A-D5B839115128}"/>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7E0AD946-47A6-2D11-66A6-FAE0C43ACFF7}"/>
              </a:ext>
            </a:extLst>
          </p:cNvPr>
          <p:cNvSpPr>
            <a:spLocks noGrp="1"/>
          </p:cNvSpPr>
          <p:nvPr>
            <p:ph sz="quarter" idx="12"/>
          </p:nvPr>
        </p:nvSpPr>
        <p:spPr>
          <a:xfrm>
            <a:off x="6422571" y="6356350"/>
            <a:ext cx="5280479"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3839236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EB067-614C-F15B-1585-5700BF6870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8C5E5D-A04D-6810-D5A4-EEC9B8432B54}"/>
              </a:ext>
            </a:extLst>
          </p:cNvPr>
          <p:cNvSpPr>
            <a:spLocks noGrp="1"/>
          </p:cNvSpPr>
          <p:nvPr>
            <p:ph idx="4294967295"/>
          </p:nvPr>
        </p:nvSpPr>
        <p:spPr>
          <a:xfrm>
            <a:off x="838200" y="1223618"/>
            <a:ext cx="10515600" cy="4351338"/>
          </a:xfrm>
        </p:spPr>
        <p:txBody>
          <a:bodyPr>
            <a:normAutofit fontScale="92500" lnSpcReduction="10000"/>
          </a:bodyPr>
          <a:lstStyle/>
          <a:p>
            <a:pPr marL="0" lvl="0">
              <a:spcAft>
                <a:spcPts val="600"/>
              </a:spcAft>
              <a:buSzPts val="1900"/>
            </a:pPr>
            <a:r>
              <a:rPr lang="en-US" dirty="0">
                <a:sym typeface="Roboto"/>
              </a:rPr>
              <a:t>Types of secrets</a:t>
            </a:r>
          </a:p>
          <a:p>
            <a:pPr marL="457200" lvl="1">
              <a:spcAft>
                <a:spcPts val="600"/>
              </a:spcAft>
              <a:buSzPts val="1900"/>
            </a:pPr>
            <a:r>
              <a:rPr lang="en-US" dirty="0">
                <a:sym typeface="Roboto"/>
              </a:rPr>
              <a:t>Repository secrets</a:t>
            </a:r>
          </a:p>
          <a:p>
            <a:pPr marL="457200" lvl="1">
              <a:spcAft>
                <a:spcPts val="600"/>
              </a:spcAft>
              <a:buSzPts val="1900"/>
            </a:pPr>
            <a:r>
              <a:rPr lang="en-US" dirty="0">
                <a:sym typeface="Roboto"/>
              </a:rPr>
              <a:t>Organization secrets</a:t>
            </a:r>
          </a:p>
          <a:p>
            <a:pPr marL="457200" lvl="1">
              <a:spcAft>
                <a:spcPts val="600"/>
              </a:spcAft>
              <a:buSzPts val="1900"/>
            </a:pPr>
            <a:r>
              <a:rPr lang="en-US" dirty="0">
                <a:sym typeface="Roboto"/>
              </a:rPr>
              <a:t>Environment secrets</a:t>
            </a:r>
          </a:p>
          <a:p>
            <a:pPr marL="0" lvl="0">
              <a:spcAft>
                <a:spcPts val="600"/>
              </a:spcAft>
              <a:buSzPts val="1900"/>
            </a:pPr>
            <a:r>
              <a:rPr lang="en-US" dirty="0">
                <a:sym typeface="Roboto"/>
              </a:rPr>
              <a:t>Adding Secrets via GitHub UI:</a:t>
            </a:r>
          </a:p>
          <a:p>
            <a:pPr marL="457200" lvl="1">
              <a:spcAft>
                <a:spcPts val="600"/>
              </a:spcAft>
              <a:buSzPts val="1900"/>
            </a:pPr>
            <a:r>
              <a:rPr lang="en-US" dirty="0">
                <a:sym typeface="Roboto"/>
              </a:rPr>
              <a:t>Navigate to your repository on GitHub.</a:t>
            </a:r>
          </a:p>
          <a:p>
            <a:pPr marL="457200" lvl="1">
              <a:spcAft>
                <a:spcPts val="600"/>
              </a:spcAft>
              <a:buSzPts val="1900"/>
            </a:pPr>
            <a:r>
              <a:rPr lang="en-US" dirty="0">
                <a:sym typeface="Roboto"/>
              </a:rPr>
              <a:t>Go to "Settings" &gt; "Secrets" &gt; "New repository secret".</a:t>
            </a:r>
          </a:p>
          <a:p>
            <a:pPr marL="457200" lvl="1">
              <a:spcAft>
                <a:spcPts val="600"/>
              </a:spcAft>
              <a:buSzPts val="1900"/>
            </a:pPr>
            <a:r>
              <a:rPr lang="en-US" dirty="0">
                <a:sym typeface="Roboto"/>
              </a:rPr>
              <a:t>Enter the name and value of the secret and click "Add secret".</a:t>
            </a:r>
          </a:p>
          <a:p>
            <a:pPr marL="0" lvl="0">
              <a:spcAft>
                <a:spcPts val="600"/>
              </a:spcAft>
              <a:buSzPts val="1900"/>
            </a:pPr>
            <a:r>
              <a:rPr lang="en-US" dirty="0">
                <a:sym typeface="Roboto"/>
              </a:rPr>
              <a:t>Referencing Secrets in Workflow:</a:t>
            </a:r>
          </a:p>
          <a:p>
            <a:pPr marL="457200" lvl="1">
              <a:spcAft>
                <a:spcPts val="600"/>
              </a:spcAft>
              <a:buSzPts val="1900"/>
            </a:pPr>
            <a:r>
              <a:rPr lang="en-US" dirty="0">
                <a:sym typeface="Roboto"/>
              </a:rPr>
              <a:t>Secrets can be referenced using the ${{ </a:t>
            </a:r>
            <a:r>
              <a:rPr lang="en-US" dirty="0" err="1">
                <a:sym typeface="Roboto"/>
              </a:rPr>
              <a:t>secrets.SECRET</a:t>
            </a:r>
            <a:r>
              <a:rPr lang="en-US" dirty="0">
                <a:sym typeface="Roboto"/>
              </a:rPr>
              <a:t> }} syntax</a:t>
            </a:r>
          </a:p>
        </p:txBody>
      </p:sp>
      <p:sp>
        <p:nvSpPr>
          <p:cNvPr id="3" name="Content Placeholder 2">
            <a:extLst>
              <a:ext uri="{FF2B5EF4-FFF2-40B4-BE49-F238E27FC236}">
                <a16:creationId xmlns:a16="http://schemas.microsoft.com/office/drawing/2014/main" id="{2BB9CAEB-68B1-167C-2ED8-FA9694BA50D3}"/>
              </a:ext>
            </a:extLst>
          </p:cNvPr>
          <p:cNvSpPr>
            <a:spLocks noGrp="1"/>
          </p:cNvSpPr>
          <p:nvPr>
            <p:ph sz="quarter" idx="10"/>
          </p:nvPr>
        </p:nvSpPr>
        <p:spPr>
          <a:xfrm>
            <a:off x="472740" y="576418"/>
            <a:ext cx="5416432" cy="647200"/>
          </a:xfrm>
        </p:spPr>
        <p:txBody>
          <a:bodyPr>
            <a:normAutofit fontScale="62500" lnSpcReduction="20000"/>
          </a:bodyPr>
          <a:lstStyle/>
          <a:p>
            <a:r>
              <a:rPr lang="en-US" sz="4000" dirty="0"/>
              <a:t>Built-in secrets management</a:t>
            </a:r>
            <a:endParaRPr lang="en-US" dirty="0"/>
          </a:p>
        </p:txBody>
      </p:sp>
      <p:sp>
        <p:nvSpPr>
          <p:cNvPr id="4" name="Content Placeholder 3">
            <a:extLst>
              <a:ext uri="{FF2B5EF4-FFF2-40B4-BE49-F238E27FC236}">
                <a16:creationId xmlns:a16="http://schemas.microsoft.com/office/drawing/2014/main" id="{F17CFFAA-7E1A-1B64-393B-8FE92A5E2A84}"/>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68C36245-627F-F6E9-DEA0-11B51596157A}"/>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403741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077E-1BF2-1189-F732-68502AB133E7}"/>
              </a:ext>
            </a:extLst>
          </p:cNvPr>
          <p:cNvSpPr>
            <a:spLocks noGrp="1"/>
          </p:cNvSpPr>
          <p:nvPr>
            <p:ph sz="half" idx="2"/>
          </p:nvPr>
        </p:nvSpPr>
        <p:spPr>
          <a:xfrm>
            <a:off x="4341635" y="2910227"/>
            <a:ext cx="7492907" cy="1037545"/>
          </a:xfrm>
        </p:spPr>
        <p:txBody>
          <a:bodyPr/>
          <a:lstStyle/>
          <a:p>
            <a:r>
              <a:rPr lang="en-US" dirty="0"/>
              <a:t>Nightly build pipeline for Netskope Endpoint DLP client which runs on Mac &amp; Windows OS.</a:t>
            </a:r>
          </a:p>
        </p:txBody>
      </p:sp>
      <p:sp>
        <p:nvSpPr>
          <p:cNvPr id="4" name="Content Placeholder 3">
            <a:extLst>
              <a:ext uri="{FF2B5EF4-FFF2-40B4-BE49-F238E27FC236}">
                <a16:creationId xmlns:a16="http://schemas.microsoft.com/office/drawing/2014/main" id="{3317BDB3-9708-144C-C75C-915C48DC2790}"/>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D3819FBC-1980-98C9-4B25-73C7FA20513C}"/>
              </a:ext>
            </a:extLst>
          </p:cNvPr>
          <p:cNvSpPr>
            <a:spLocks noGrp="1"/>
          </p:cNvSpPr>
          <p:nvPr>
            <p:ph sz="quarter" idx="12"/>
          </p:nvPr>
        </p:nvSpPr>
        <p:spPr>
          <a:xfrm>
            <a:off x="470755" y="6347114"/>
            <a:ext cx="5080959" cy="350838"/>
          </a:xfrm>
        </p:spPr>
        <p:txBody>
          <a:bodyPr/>
          <a:lstStyle/>
          <a:p>
            <a:r>
              <a:rPr lang="en-US" sz="2000" dirty="0"/>
              <a:t>Jenkins to GitHub Actions Migration</a:t>
            </a:r>
            <a:endParaRPr lang="en-US" dirty="0"/>
          </a:p>
          <a:p>
            <a:endParaRPr lang="en-US" dirty="0"/>
          </a:p>
        </p:txBody>
      </p:sp>
      <p:sp>
        <p:nvSpPr>
          <p:cNvPr id="6" name="Title 5">
            <a:extLst>
              <a:ext uri="{FF2B5EF4-FFF2-40B4-BE49-F238E27FC236}">
                <a16:creationId xmlns:a16="http://schemas.microsoft.com/office/drawing/2014/main" id="{07BA94ED-4874-5A22-4BE1-13802111D330}"/>
              </a:ext>
            </a:extLst>
          </p:cNvPr>
          <p:cNvSpPr>
            <a:spLocks noGrp="1"/>
          </p:cNvSpPr>
          <p:nvPr>
            <p:ph type="title"/>
          </p:nvPr>
        </p:nvSpPr>
        <p:spPr/>
        <p:txBody>
          <a:bodyPr/>
          <a:lstStyle/>
          <a:p>
            <a:r>
              <a:rPr lang="en-US" sz="4400" dirty="0"/>
              <a:t>Case Studies</a:t>
            </a:r>
            <a:endParaRPr lang="en-US" dirty="0"/>
          </a:p>
        </p:txBody>
      </p:sp>
      <p:pic>
        <p:nvPicPr>
          <p:cNvPr id="7" name="Content Placeholder 6" descr="Desk with stethoscope and computer keyboard">
            <a:extLst>
              <a:ext uri="{FF2B5EF4-FFF2-40B4-BE49-F238E27FC236}">
                <a16:creationId xmlns:a16="http://schemas.microsoft.com/office/drawing/2014/main" id="{3D5F5D4D-288B-A5C5-0AB2-474E6BA46D39}"/>
              </a:ext>
            </a:extLst>
          </p:cNvPr>
          <p:cNvPicPr>
            <a:picLocks noGrp="1" noChangeAspect="1"/>
          </p:cNvPicPr>
          <p:nvPr>
            <p:ph sz="half" idx="1"/>
          </p:nvPr>
        </p:nvPicPr>
        <p:blipFill rotWithShape="1">
          <a:blip r:embed="rId2"/>
          <a:srcRect l="54670"/>
          <a:stretch/>
        </p:blipFill>
        <p:spPr>
          <a:xfrm>
            <a:off x="1232086" y="1477144"/>
            <a:ext cx="2871827" cy="4227711"/>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03469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7619D-03BA-8310-25D7-9E6423A8C5C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113E97-6AD9-195B-377B-67069689B7A4}"/>
              </a:ext>
            </a:extLst>
          </p:cNvPr>
          <p:cNvSpPr>
            <a:spLocks noGrp="1"/>
          </p:cNvSpPr>
          <p:nvPr>
            <p:ph idx="4294967295"/>
          </p:nvPr>
        </p:nvSpPr>
        <p:spPr>
          <a:xfrm>
            <a:off x="838200" y="1223618"/>
            <a:ext cx="10515600" cy="4351338"/>
          </a:xfrm>
        </p:spPr>
        <p:txBody>
          <a:bodyPr>
            <a:normAutofit lnSpcReduction="10000"/>
          </a:bodyPr>
          <a:lstStyle/>
          <a:p>
            <a:pPr>
              <a:lnSpc>
                <a:spcPct val="80000"/>
              </a:lnSpc>
              <a:spcAft>
                <a:spcPts val="600"/>
              </a:spcAft>
              <a:buSzPts val="1900"/>
            </a:pPr>
            <a:r>
              <a:rPr lang="en-US" sz="2600" dirty="0"/>
              <a:t>Pipeline code in a separate repo </a:t>
            </a:r>
          </a:p>
          <a:p>
            <a:pPr>
              <a:lnSpc>
                <a:spcPct val="80000"/>
              </a:lnSpc>
              <a:spcAft>
                <a:spcPts val="600"/>
              </a:spcAft>
              <a:buSzPts val="1900"/>
            </a:pPr>
            <a:r>
              <a:rPr lang="en-US" sz="2600" dirty="0"/>
              <a:t>Groovy pipeline with steps</a:t>
            </a:r>
          </a:p>
          <a:p>
            <a:pPr lvl="1">
              <a:lnSpc>
                <a:spcPct val="80000"/>
              </a:lnSpc>
              <a:spcAft>
                <a:spcPts val="600"/>
              </a:spcAft>
              <a:buSzPts val="1900"/>
            </a:pPr>
            <a:r>
              <a:rPr lang="en-US" sz="2600" dirty="0"/>
              <a:t>Build trigger</a:t>
            </a:r>
          </a:p>
          <a:p>
            <a:pPr lvl="1">
              <a:lnSpc>
                <a:spcPct val="80000"/>
              </a:lnSpc>
              <a:spcAft>
                <a:spcPts val="600"/>
              </a:spcAft>
              <a:buSzPts val="1900"/>
            </a:pPr>
            <a:r>
              <a:rPr lang="en-US" sz="2600" dirty="0"/>
              <a:t>Source code checkout</a:t>
            </a:r>
          </a:p>
          <a:p>
            <a:pPr lvl="1">
              <a:lnSpc>
                <a:spcPct val="80000"/>
              </a:lnSpc>
              <a:spcAft>
                <a:spcPts val="600"/>
              </a:spcAft>
              <a:buSzPts val="1900"/>
            </a:pPr>
            <a:r>
              <a:rPr lang="en-US" sz="2600" dirty="0"/>
              <a:t>Building client</a:t>
            </a:r>
          </a:p>
          <a:p>
            <a:pPr lvl="1">
              <a:lnSpc>
                <a:spcPct val="80000"/>
              </a:lnSpc>
              <a:spcAft>
                <a:spcPts val="600"/>
              </a:spcAft>
              <a:buSzPts val="1900"/>
            </a:pPr>
            <a:r>
              <a:rPr lang="en-US" sz="2600" dirty="0"/>
              <a:t>Unit tests</a:t>
            </a:r>
          </a:p>
          <a:p>
            <a:pPr lvl="1">
              <a:lnSpc>
                <a:spcPct val="80000"/>
              </a:lnSpc>
              <a:spcAft>
                <a:spcPts val="600"/>
              </a:spcAft>
              <a:buSzPts val="1900"/>
            </a:pPr>
            <a:r>
              <a:rPr lang="en-US" sz="2600" dirty="0"/>
              <a:t>Tagging build &amp;/or release</a:t>
            </a:r>
          </a:p>
          <a:p>
            <a:pPr lvl="1">
              <a:lnSpc>
                <a:spcPct val="80000"/>
              </a:lnSpc>
              <a:spcAft>
                <a:spcPts val="600"/>
              </a:spcAft>
              <a:buSzPts val="1900"/>
            </a:pPr>
            <a:r>
              <a:rPr lang="en-US" sz="2600" dirty="0"/>
              <a:t>BAT test </a:t>
            </a:r>
          </a:p>
          <a:p>
            <a:pPr lvl="1">
              <a:lnSpc>
                <a:spcPct val="80000"/>
              </a:lnSpc>
              <a:spcAft>
                <a:spcPts val="600"/>
              </a:spcAft>
              <a:buSzPts val="1900"/>
            </a:pPr>
            <a:r>
              <a:rPr lang="en-US" sz="2600" dirty="0"/>
              <a:t>Artifactory upload</a:t>
            </a:r>
          </a:p>
          <a:p>
            <a:pPr lvl="1">
              <a:lnSpc>
                <a:spcPct val="80000"/>
              </a:lnSpc>
              <a:spcAft>
                <a:spcPts val="600"/>
              </a:spcAft>
              <a:buSzPts val="1900"/>
            </a:pPr>
            <a:r>
              <a:rPr lang="en-US" sz="2600" dirty="0"/>
              <a:t>Email notification</a:t>
            </a:r>
          </a:p>
        </p:txBody>
      </p:sp>
      <p:sp>
        <p:nvSpPr>
          <p:cNvPr id="3" name="Content Placeholder 2">
            <a:extLst>
              <a:ext uri="{FF2B5EF4-FFF2-40B4-BE49-F238E27FC236}">
                <a16:creationId xmlns:a16="http://schemas.microsoft.com/office/drawing/2014/main" id="{5AE68294-F3C6-9FE5-8EE6-9752625D9E32}"/>
              </a:ext>
            </a:extLst>
          </p:cNvPr>
          <p:cNvSpPr>
            <a:spLocks noGrp="1"/>
          </p:cNvSpPr>
          <p:nvPr>
            <p:ph sz="quarter" idx="10"/>
          </p:nvPr>
        </p:nvSpPr>
        <p:spPr>
          <a:xfrm>
            <a:off x="472740" y="576418"/>
            <a:ext cx="5416432" cy="647200"/>
          </a:xfrm>
        </p:spPr>
        <p:txBody>
          <a:bodyPr>
            <a:normAutofit fontScale="77500" lnSpcReduction="20000"/>
          </a:bodyPr>
          <a:lstStyle/>
          <a:p>
            <a:r>
              <a:rPr lang="en-US" sz="4000" dirty="0"/>
              <a:t>Jenkins implementation</a:t>
            </a:r>
            <a:endParaRPr lang="en-US" dirty="0"/>
          </a:p>
        </p:txBody>
      </p:sp>
      <p:sp>
        <p:nvSpPr>
          <p:cNvPr id="4" name="Content Placeholder 3">
            <a:extLst>
              <a:ext uri="{FF2B5EF4-FFF2-40B4-BE49-F238E27FC236}">
                <a16:creationId xmlns:a16="http://schemas.microsoft.com/office/drawing/2014/main" id="{9BC1DD5D-A38F-C3E9-71F6-F052334CB56A}"/>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94778E81-B695-A2A5-59AD-57FBB51FEA66}"/>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487790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CB1C-12B8-8EB2-9AE4-924AAFA0A82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A69A73-FB28-F772-0771-98655A4BC906}"/>
              </a:ext>
            </a:extLst>
          </p:cNvPr>
          <p:cNvSpPr>
            <a:spLocks noGrp="1"/>
          </p:cNvSpPr>
          <p:nvPr>
            <p:ph idx="4294967295"/>
          </p:nvPr>
        </p:nvSpPr>
        <p:spPr>
          <a:xfrm>
            <a:off x="838200" y="1223618"/>
            <a:ext cx="10515600" cy="4351338"/>
          </a:xfrm>
        </p:spPr>
        <p:txBody>
          <a:bodyPr>
            <a:normAutofit lnSpcReduction="10000"/>
          </a:bodyPr>
          <a:lstStyle/>
          <a:p>
            <a:pPr>
              <a:lnSpc>
                <a:spcPct val="80000"/>
              </a:lnSpc>
              <a:spcAft>
                <a:spcPts val="600"/>
              </a:spcAft>
              <a:buSzPts val="1900"/>
            </a:pPr>
            <a:r>
              <a:rPr lang="en-US" sz="2600" dirty="0"/>
              <a:t>Workflow defined in the same repo.</a:t>
            </a:r>
          </a:p>
          <a:p>
            <a:pPr>
              <a:lnSpc>
                <a:spcPct val="80000"/>
              </a:lnSpc>
              <a:spcAft>
                <a:spcPts val="600"/>
              </a:spcAft>
              <a:buSzPts val="1900"/>
            </a:pPr>
            <a:r>
              <a:rPr lang="en-US" sz="2600" dirty="0"/>
              <a:t>Workflow</a:t>
            </a:r>
          </a:p>
          <a:p>
            <a:pPr lvl="1">
              <a:lnSpc>
                <a:spcPct val="80000"/>
              </a:lnSpc>
              <a:spcAft>
                <a:spcPts val="600"/>
              </a:spcAft>
              <a:buSzPts val="1900"/>
            </a:pPr>
            <a:r>
              <a:rPr lang="en-US" sz="2200" dirty="0"/>
              <a:t>Triggered on push event to main/release branch</a:t>
            </a:r>
          </a:p>
          <a:p>
            <a:pPr lvl="1">
              <a:lnSpc>
                <a:spcPct val="80000"/>
              </a:lnSpc>
              <a:spcAft>
                <a:spcPts val="600"/>
              </a:spcAft>
              <a:buSzPts val="1900"/>
            </a:pPr>
            <a:r>
              <a:rPr lang="en-US" sz="2200" dirty="0"/>
              <a:t>Source code checkout using built-in action</a:t>
            </a:r>
          </a:p>
          <a:p>
            <a:pPr lvl="1">
              <a:lnSpc>
                <a:spcPct val="80000"/>
              </a:lnSpc>
              <a:spcAft>
                <a:spcPts val="600"/>
              </a:spcAft>
              <a:buSzPts val="1900"/>
            </a:pPr>
            <a:r>
              <a:rPr lang="en-US" sz="2200" dirty="0"/>
              <a:t>Build client solution using </a:t>
            </a:r>
            <a:r>
              <a:rPr lang="en-US" sz="2200" dirty="0" err="1"/>
              <a:t>powershell</a:t>
            </a:r>
            <a:r>
              <a:rPr lang="en-US" sz="2200" dirty="0"/>
              <a:t> script</a:t>
            </a:r>
          </a:p>
          <a:p>
            <a:pPr lvl="1">
              <a:lnSpc>
                <a:spcPct val="80000"/>
              </a:lnSpc>
              <a:spcAft>
                <a:spcPts val="600"/>
              </a:spcAft>
              <a:buSzPts val="1900"/>
            </a:pPr>
            <a:r>
              <a:rPr lang="en-US" sz="2200" dirty="0"/>
              <a:t>Run Unit test using </a:t>
            </a:r>
            <a:r>
              <a:rPr lang="en-US" sz="2200" dirty="0" err="1"/>
              <a:t>powershell</a:t>
            </a:r>
            <a:r>
              <a:rPr lang="en-US" sz="2200" dirty="0"/>
              <a:t> script</a:t>
            </a:r>
          </a:p>
          <a:p>
            <a:pPr lvl="1">
              <a:lnSpc>
                <a:spcPct val="80000"/>
              </a:lnSpc>
              <a:spcAft>
                <a:spcPts val="600"/>
              </a:spcAft>
              <a:buSzPts val="1900"/>
            </a:pPr>
            <a:r>
              <a:rPr lang="en-US" sz="2200" dirty="0"/>
              <a:t> Tagged build &amp; release using built-in action</a:t>
            </a:r>
          </a:p>
          <a:p>
            <a:pPr lvl="1">
              <a:lnSpc>
                <a:spcPct val="80000"/>
              </a:lnSpc>
              <a:spcAft>
                <a:spcPts val="600"/>
              </a:spcAft>
              <a:buSzPts val="1900"/>
            </a:pPr>
            <a:r>
              <a:rPr lang="en-US" sz="2200" dirty="0"/>
              <a:t>BAT test run using windows </a:t>
            </a:r>
            <a:r>
              <a:rPr lang="en-US" sz="2200" dirty="0" err="1"/>
              <a:t>cmd</a:t>
            </a:r>
            <a:r>
              <a:rPr lang="en-US" sz="2200" dirty="0"/>
              <a:t> prompt</a:t>
            </a:r>
          </a:p>
          <a:p>
            <a:pPr lvl="1">
              <a:lnSpc>
                <a:spcPct val="80000"/>
              </a:lnSpc>
              <a:spcAft>
                <a:spcPts val="600"/>
              </a:spcAft>
              <a:buSzPts val="1900"/>
            </a:pPr>
            <a:r>
              <a:rPr lang="en-US" sz="2200" dirty="0"/>
              <a:t>Artifactory upload using </a:t>
            </a:r>
            <a:r>
              <a:rPr lang="en-US" sz="2200" dirty="0" err="1"/>
              <a:t>Jfrog</a:t>
            </a:r>
            <a:r>
              <a:rPr lang="en-US" sz="2200" dirty="0"/>
              <a:t> 3rd party action</a:t>
            </a:r>
          </a:p>
          <a:p>
            <a:pPr lvl="1">
              <a:lnSpc>
                <a:spcPct val="80000"/>
              </a:lnSpc>
              <a:spcAft>
                <a:spcPts val="600"/>
              </a:spcAft>
              <a:buSzPts val="1900"/>
            </a:pPr>
            <a:r>
              <a:rPr lang="en-US" sz="2200" dirty="0"/>
              <a:t>Email notification using 3rd party action - dawidd6/action-send-mail</a:t>
            </a:r>
          </a:p>
          <a:p>
            <a:pPr lvl="1">
              <a:lnSpc>
                <a:spcPct val="80000"/>
              </a:lnSpc>
              <a:spcAft>
                <a:spcPts val="600"/>
              </a:spcAft>
              <a:buSzPts val="1900"/>
            </a:pPr>
            <a:r>
              <a:rPr lang="en-US" sz="2200" dirty="0"/>
              <a:t>Slack notification using 3rd party action - </a:t>
            </a:r>
            <a:r>
              <a:rPr lang="en-US" sz="2200" dirty="0" err="1"/>
              <a:t>slackapi</a:t>
            </a:r>
            <a:r>
              <a:rPr lang="en-US" sz="2200" dirty="0"/>
              <a:t>/slack-</a:t>
            </a:r>
            <a:r>
              <a:rPr lang="en-US" sz="2200" dirty="0" err="1"/>
              <a:t>github</a:t>
            </a:r>
            <a:r>
              <a:rPr lang="en-US" sz="2200" dirty="0"/>
              <a:t>-action</a:t>
            </a:r>
          </a:p>
        </p:txBody>
      </p:sp>
      <p:sp>
        <p:nvSpPr>
          <p:cNvPr id="3" name="Content Placeholder 2">
            <a:extLst>
              <a:ext uri="{FF2B5EF4-FFF2-40B4-BE49-F238E27FC236}">
                <a16:creationId xmlns:a16="http://schemas.microsoft.com/office/drawing/2014/main" id="{31BC0A7D-847F-F0A8-605E-19648178E3C1}"/>
              </a:ext>
            </a:extLst>
          </p:cNvPr>
          <p:cNvSpPr>
            <a:spLocks noGrp="1"/>
          </p:cNvSpPr>
          <p:nvPr>
            <p:ph sz="quarter" idx="10"/>
          </p:nvPr>
        </p:nvSpPr>
        <p:spPr>
          <a:xfrm>
            <a:off x="472739" y="576418"/>
            <a:ext cx="6766261" cy="647200"/>
          </a:xfrm>
        </p:spPr>
        <p:txBody>
          <a:bodyPr>
            <a:normAutofit fontScale="77500" lnSpcReduction="20000"/>
          </a:bodyPr>
          <a:lstStyle/>
          <a:p>
            <a:r>
              <a:rPr lang="en-US" sz="4000" dirty="0"/>
              <a:t>GitHub Actions Implementation</a:t>
            </a:r>
            <a:endParaRPr lang="en-US" dirty="0"/>
          </a:p>
        </p:txBody>
      </p:sp>
      <p:sp>
        <p:nvSpPr>
          <p:cNvPr id="4" name="Content Placeholder 3">
            <a:extLst>
              <a:ext uri="{FF2B5EF4-FFF2-40B4-BE49-F238E27FC236}">
                <a16:creationId xmlns:a16="http://schemas.microsoft.com/office/drawing/2014/main" id="{7235AED9-1BED-2298-D6FD-C863962455CA}"/>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CE5A2E58-26DB-D251-25F3-A4E237063842}"/>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426566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96275-60BD-4AC8-730A-A0C2504E0B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4C845-272D-E33D-4CFF-CF5734EB6DC4}"/>
              </a:ext>
            </a:extLst>
          </p:cNvPr>
          <p:cNvSpPr>
            <a:spLocks noGrp="1"/>
          </p:cNvSpPr>
          <p:nvPr>
            <p:ph sz="half" idx="2"/>
          </p:nvPr>
        </p:nvSpPr>
        <p:spPr>
          <a:xfrm>
            <a:off x="4341635" y="2910227"/>
            <a:ext cx="7492907" cy="1037545"/>
          </a:xfrm>
        </p:spPr>
        <p:txBody>
          <a:bodyPr>
            <a:normAutofit/>
          </a:bodyPr>
          <a:lstStyle/>
          <a:p>
            <a:r>
              <a:rPr lang="en-US" sz="2400" dirty="0"/>
              <a:t>Automated Test execution of Netskope Endpoint DLP client tests.</a:t>
            </a:r>
          </a:p>
        </p:txBody>
      </p:sp>
      <p:sp>
        <p:nvSpPr>
          <p:cNvPr id="4" name="Content Placeholder 3">
            <a:extLst>
              <a:ext uri="{FF2B5EF4-FFF2-40B4-BE49-F238E27FC236}">
                <a16:creationId xmlns:a16="http://schemas.microsoft.com/office/drawing/2014/main" id="{3D0BC457-BFD7-39EC-B52E-5FC0962CF352}"/>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759163A1-6295-C491-458E-9139CC9B9F67}"/>
              </a:ext>
            </a:extLst>
          </p:cNvPr>
          <p:cNvSpPr>
            <a:spLocks noGrp="1"/>
          </p:cNvSpPr>
          <p:nvPr>
            <p:ph sz="quarter" idx="12"/>
          </p:nvPr>
        </p:nvSpPr>
        <p:spPr>
          <a:xfrm>
            <a:off x="470755" y="6347114"/>
            <a:ext cx="5059188" cy="350838"/>
          </a:xfrm>
        </p:spPr>
        <p:txBody>
          <a:bodyPr/>
          <a:lstStyle/>
          <a:p>
            <a:r>
              <a:rPr lang="en-US" sz="2000" dirty="0"/>
              <a:t>Jenkins to GitHub Actions Migration</a:t>
            </a:r>
            <a:endParaRPr lang="en-US" dirty="0"/>
          </a:p>
          <a:p>
            <a:endParaRPr lang="en-US" dirty="0"/>
          </a:p>
        </p:txBody>
      </p:sp>
      <p:sp>
        <p:nvSpPr>
          <p:cNvPr id="6" name="Title 5">
            <a:extLst>
              <a:ext uri="{FF2B5EF4-FFF2-40B4-BE49-F238E27FC236}">
                <a16:creationId xmlns:a16="http://schemas.microsoft.com/office/drawing/2014/main" id="{6EB6683C-DCBE-BBD3-96C6-85E64DCA1EAE}"/>
              </a:ext>
            </a:extLst>
          </p:cNvPr>
          <p:cNvSpPr>
            <a:spLocks noGrp="1"/>
          </p:cNvSpPr>
          <p:nvPr>
            <p:ph type="title"/>
          </p:nvPr>
        </p:nvSpPr>
        <p:spPr/>
        <p:txBody>
          <a:bodyPr/>
          <a:lstStyle/>
          <a:p>
            <a:r>
              <a:rPr lang="en-US" sz="4400" dirty="0"/>
              <a:t>Case Studies</a:t>
            </a:r>
            <a:endParaRPr lang="en-US" dirty="0"/>
          </a:p>
        </p:txBody>
      </p:sp>
      <p:pic>
        <p:nvPicPr>
          <p:cNvPr id="7" name="Content Placeholder 6" descr="Desk with stethoscope and computer keyboard">
            <a:extLst>
              <a:ext uri="{FF2B5EF4-FFF2-40B4-BE49-F238E27FC236}">
                <a16:creationId xmlns:a16="http://schemas.microsoft.com/office/drawing/2014/main" id="{CB433277-8DE2-DC88-34E3-D0B70944209A}"/>
              </a:ext>
            </a:extLst>
          </p:cNvPr>
          <p:cNvPicPr>
            <a:picLocks noGrp="1" noChangeAspect="1"/>
          </p:cNvPicPr>
          <p:nvPr>
            <p:ph sz="half" idx="1"/>
          </p:nvPr>
        </p:nvPicPr>
        <p:blipFill rotWithShape="1">
          <a:blip r:embed="rId2"/>
          <a:srcRect l="54670"/>
          <a:stretch/>
        </p:blipFill>
        <p:spPr>
          <a:xfrm>
            <a:off x="1232086" y="1477144"/>
            <a:ext cx="2871827" cy="4227711"/>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24553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D60BD-9C5D-C71F-8203-4457AF265B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7140E4-6628-6141-80CF-9BAD0D0175BE}"/>
              </a:ext>
            </a:extLst>
          </p:cNvPr>
          <p:cNvSpPr>
            <a:spLocks noGrp="1"/>
          </p:cNvSpPr>
          <p:nvPr>
            <p:ph idx="4294967295"/>
          </p:nvPr>
        </p:nvSpPr>
        <p:spPr>
          <a:xfrm>
            <a:off x="838200" y="1223618"/>
            <a:ext cx="10515600" cy="4351338"/>
          </a:xfrm>
        </p:spPr>
        <p:txBody>
          <a:bodyPr>
            <a:normAutofit/>
          </a:bodyPr>
          <a:lstStyle/>
          <a:p>
            <a:pPr>
              <a:lnSpc>
                <a:spcPct val="80000"/>
              </a:lnSpc>
              <a:spcAft>
                <a:spcPts val="600"/>
              </a:spcAft>
              <a:buSzPts val="1900"/>
            </a:pPr>
            <a:r>
              <a:rPr lang="en-US" sz="2600" dirty="0"/>
              <a:t>Jenkins freestyle project(s)</a:t>
            </a:r>
          </a:p>
          <a:p>
            <a:pPr>
              <a:lnSpc>
                <a:spcPct val="80000"/>
              </a:lnSpc>
              <a:spcAft>
                <a:spcPts val="600"/>
              </a:spcAft>
              <a:buSzPts val="1900"/>
            </a:pPr>
            <a:r>
              <a:rPr lang="en-US" sz="2600" dirty="0"/>
              <a:t>Plugins used</a:t>
            </a:r>
          </a:p>
          <a:p>
            <a:pPr lvl="1">
              <a:lnSpc>
                <a:spcPct val="80000"/>
              </a:lnSpc>
              <a:spcAft>
                <a:spcPts val="600"/>
              </a:spcAft>
              <a:buSzPts val="1900"/>
            </a:pPr>
            <a:r>
              <a:rPr lang="en-US" sz="2200" dirty="0"/>
              <a:t>Built-in cronjob trigger</a:t>
            </a:r>
          </a:p>
          <a:p>
            <a:pPr lvl="1">
              <a:lnSpc>
                <a:spcPct val="80000"/>
              </a:lnSpc>
              <a:spcAft>
                <a:spcPts val="600"/>
              </a:spcAft>
              <a:buSzPts val="1900"/>
            </a:pPr>
            <a:r>
              <a:rPr lang="en-US" sz="2200" dirty="0"/>
              <a:t>Test automation repo checkout using Git plugin</a:t>
            </a:r>
          </a:p>
          <a:p>
            <a:pPr lvl="1">
              <a:lnSpc>
                <a:spcPct val="80000"/>
              </a:lnSpc>
              <a:spcAft>
                <a:spcPts val="600"/>
              </a:spcAft>
              <a:buSzPts val="1900"/>
            </a:pPr>
            <a:r>
              <a:rPr lang="en-US" sz="2200" dirty="0"/>
              <a:t>Running test using build shell plugin</a:t>
            </a:r>
          </a:p>
          <a:p>
            <a:pPr lvl="1">
              <a:lnSpc>
                <a:spcPct val="80000"/>
              </a:lnSpc>
              <a:spcAft>
                <a:spcPts val="600"/>
              </a:spcAft>
              <a:buSzPts val="1900"/>
            </a:pPr>
            <a:r>
              <a:rPr lang="en-US" sz="2200" dirty="0"/>
              <a:t>Aggregate &amp; parse test results using 3rd party plugin  - Junit</a:t>
            </a:r>
          </a:p>
          <a:p>
            <a:pPr lvl="1">
              <a:lnSpc>
                <a:spcPct val="80000"/>
              </a:lnSpc>
              <a:spcAft>
                <a:spcPts val="600"/>
              </a:spcAft>
              <a:buSzPts val="1900"/>
            </a:pPr>
            <a:r>
              <a:rPr lang="en-US" sz="2200" dirty="0"/>
              <a:t>Email notification using Email extension plugin</a:t>
            </a:r>
          </a:p>
          <a:p>
            <a:pPr lvl="1">
              <a:lnSpc>
                <a:spcPct val="80000"/>
              </a:lnSpc>
              <a:spcAft>
                <a:spcPts val="600"/>
              </a:spcAft>
              <a:buSzPts val="1900"/>
            </a:pPr>
            <a:r>
              <a:rPr lang="en-US" sz="2200" dirty="0"/>
              <a:t>Slack notification using Slack plugin</a:t>
            </a:r>
          </a:p>
        </p:txBody>
      </p:sp>
      <p:sp>
        <p:nvSpPr>
          <p:cNvPr id="3" name="Content Placeholder 2">
            <a:extLst>
              <a:ext uri="{FF2B5EF4-FFF2-40B4-BE49-F238E27FC236}">
                <a16:creationId xmlns:a16="http://schemas.microsoft.com/office/drawing/2014/main" id="{5D8A4D60-9027-750B-934C-41A64EBD2D99}"/>
              </a:ext>
            </a:extLst>
          </p:cNvPr>
          <p:cNvSpPr>
            <a:spLocks noGrp="1"/>
          </p:cNvSpPr>
          <p:nvPr>
            <p:ph sz="quarter" idx="10"/>
          </p:nvPr>
        </p:nvSpPr>
        <p:spPr>
          <a:xfrm>
            <a:off x="472740" y="576418"/>
            <a:ext cx="5416432" cy="647200"/>
          </a:xfrm>
        </p:spPr>
        <p:txBody>
          <a:bodyPr>
            <a:normAutofit fontScale="77500" lnSpcReduction="20000"/>
          </a:bodyPr>
          <a:lstStyle/>
          <a:p>
            <a:r>
              <a:rPr lang="en-US" sz="4000" dirty="0"/>
              <a:t>Jenkins implementation</a:t>
            </a:r>
            <a:endParaRPr lang="en-US" dirty="0"/>
          </a:p>
        </p:txBody>
      </p:sp>
      <p:sp>
        <p:nvSpPr>
          <p:cNvPr id="4" name="Content Placeholder 3">
            <a:extLst>
              <a:ext uri="{FF2B5EF4-FFF2-40B4-BE49-F238E27FC236}">
                <a16:creationId xmlns:a16="http://schemas.microsoft.com/office/drawing/2014/main" id="{54ECBD68-22AA-3555-F79F-F557AD53B733}"/>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8225749F-04E9-A33E-4A67-F3A6DE99EA49}"/>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2053713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09A3F-EED6-899E-A4FF-F077223F010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AA9D98-85DE-82B2-9553-EE706E1DEEA5}"/>
              </a:ext>
            </a:extLst>
          </p:cNvPr>
          <p:cNvSpPr>
            <a:spLocks noGrp="1"/>
          </p:cNvSpPr>
          <p:nvPr>
            <p:ph idx="4294967295"/>
          </p:nvPr>
        </p:nvSpPr>
        <p:spPr>
          <a:xfrm>
            <a:off x="433804" y="1038560"/>
            <a:ext cx="9711682" cy="4436954"/>
          </a:xfrm>
        </p:spPr>
        <p:txBody>
          <a:bodyPr>
            <a:normAutofit/>
          </a:bodyPr>
          <a:lstStyle/>
          <a:p>
            <a:pPr marL="571500">
              <a:lnSpc>
                <a:spcPct val="80000"/>
              </a:lnSpc>
              <a:spcAft>
                <a:spcPts val="600"/>
              </a:spcAft>
              <a:buSzPts val="1900"/>
            </a:pPr>
            <a:r>
              <a:rPr lang="en-US" sz="2600" dirty="0"/>
              <a:t>Workflow defined in same repo.</a:t>
            </a:r>
          </a:p>
          <a:p>
            <a:pPr marL="571500">
              <a:lnSpc>
                <a:spcPct val="80000"/>
              </a:lnSpc>
              <a:spcAft>
                <a:spcPts val="600"/>
              </a:spcAft>
              <a:buSzPts val="1900"/>
            </a:pPr>
            <a:r>
              <a:rPr lang="en-US" sz="2600" dirty="0"/>
              <a:t>Workflow</a:t>
            </a:r>
          </a:p>
          <a:p>
            <a:pPr marL="1028700" lvl="1">
              <a:lnSpc>
                <a:spcPct val="80000"/>
              </a:lnSpc>
              <a:spcAft>
                <a:spcPts val="600"/>
              </a:spcAft>
              <a:buSzPts val="1900"/>
            </a:pPr>
            <a:r>
              <a:rPr lang="en-US" sz="2600" dirty="0"/>
              <a:t>Triggered using built-in scheduled trigger</a:t>
            </a:r>
          </a:p>
          <a:p>
            <a:pPr marL="1028700" lvl="1">
              <a:lnSpc>
                <a:spcPct val="80000"/>
              </a:lnSpc>
              <a:spcAft>
                <a:spcPts val="600"/>
              </a:spcAft>
              <a:buSzPts val="1900"/>
            </a:pPr>
            <a:r>
              <a:rPr lang="en-US" sz="2600" dirty="0"/>
              <a:t>Self hosted runner on ubuntu Linux VM</a:t>
            </a:r>
          </a:p>
          <a:p>
            <a:pPr marL="1028700" lvl="1">
              <a:lnSpc>
                <a:spcPct val="80000"/>
              </a:lnSpc>
              <a:spcAft>
                <a:spcPts val="600"/>
              </a:spcAft>
              <a:buSzPts val="1900"/>
            </a:pPr>
            <a:r>
              <a:rPr lang="en-US" sz="2600" dirty="0"/>
              <a:t>Test automation repo checkout using built-in action</a:t>
            </a:r>
          </a:p>
          <a:p>
            <a:pPr marL="1028700" lvl="1">
              <a:lnSpc>
                <a:spcPct val="80000"/>
              </a:lnSpc>
              <a:spcAft>
                <a:spcPts val="600"/>
              </a:spcAft>
              <a:buSzPts val="1900"/>
            </a:pPr>
            <a:r>
              <a:rPr lang="en-US" sz="2600" dirty="0"/>
              <a:t>Run tests using shell script</a:t>
            </a:r>
          </a:p>
          <a:p>
            <a:pPr marL="1028700" lvl="1">
              <a:lnSpc>
                <a:spcPct val="80000"/>
              </a:lnSpc>
              <a:spcAft>
                <a:spcPts val="600"/>
              </a:spcAft>
              <a:buSzPts val="1900"/>
            </a:pPr>
            <a:r>
              <a:rPr lang="en-US" sz="2600" dirty="0"/>
              <a:t>Email notification using 3rd party action - dawidd6/action-send-mail</a:t>
            </a:r>
          </a:p>
          <a:p>
            <a:pPr marL="1028700" lvl="1">
              <a:lnSpc>
                <a:spcPct val="80000"/>
              </a:lnSpc>
              <a:spcAft>
                <a:spcPts val="600"/>
              </a:spcAft>
              <a:buSzPts val="1900"/>
            </a:pPr>
            <a:r>
              <a:rPr lang="en-US" sz="2600" dirty="0"/>
              <a:t>Slack notification using 3rd party action - </a:t>
            </a:r>
            <a:r>
              <a:rPr lang="en-US" sz="2600" dirty="0" err="1"/>
              <a:t>slackapi</a:t>
            </a:r>
            <a:r>
              <a:rPr lang="en-US" sz="2600" dirty="0"/>
              <a:t>/slack-</a:t>
            </a:r>
            <a:r>
              <a:rPr lang="en-US" sz="2600" dirty="0" err="1"/>
              <a:t>github</a:t>
            </a:r>
            <a:r>
              <a:rPr lang="en-US" sz="2600" dirty="0"/>
              <a:t>-action</a:t>
            </a:r>
          </a:p>
        </p:txBody>
      </p:sp>
      <p:sp>
        <p:nvSpPr>
          <p:cNvPr id="3" name="Content Placeholder 2">
            <a:extLst>
              <a:ext uri="{FF2B5EF4-FFF2-40B4-BE49-F238E27FC236}">
                <a16:creationId xmlns:a16="http://schemas.microsoft.com/office/drawing/2014/main" id="{13E7361A-4D62-C09D-2660-D04518603923}"/>
              </a:ext>
            </a:extLst>
          </p:cNvPr>
          <p:cNvSpPr>
            <a:spLocks noGrp="1"/>
          </p:cNvSpPr>
          <p:nvPr>
            <p:ph sz="quarter" idx="10"/>
          </p:nvPr>
        </p:nvSpPr>
        <p:spPr>
          <a:xfrm>
            <a:off x="472739" y="576418"/>
            <a:ext cx="6766261" cy="647200"/>
          </a:xfrm>
        </p:spPr>
        <p:txBody>
          <a:bodyPr>
            <a:normAutofit fontScale="77500" lnSpcReduction="20000"/>
          </a:bodyPr>
          <a:lstStyle/>
          <a:p>
            <a:r>
              <a:rPr lang="en-US" sz="4000" dirty="0"/>
              <a:t>GitHub Actions Implementation</a:t>
            </a:r>
            <a:endParaRPr lang="en-US" dirty="0"/>
          </a:p>
        </p:txBody>
      </p:sp>
      <p:sp>
        <p:nvSpPr>
          <p:cNvPr id="4" name="Content Placeholder 3">
            <a:extLst>
              <a:ext uri="{FF2B5EF4-FFF2-40B4-BE49-F238E27FC236}">
                <a16:creationId xmlns:a16="http://schemas.microsoft.com/office/drawing/2014/main" id="{A0E63FF4-D877-A73F-294B-0D3061082754}"/>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BD938780-E9B6-1415-8965-C3A88A28B0EE}"/>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89082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2EE0F-ADFD-68DC-0D8B-B69BB76C127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D7019F-0FA1-63D2-40D5-E68BFC8446FA}"/>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FF28A262-AC3A-0807-2CC8-B1D0F86F4FC7}"/>
              </a:ext>
            </a:extLst>
          </p:cNvPr>
          <p:cNvSpPr>
            <a:spLocks noGrp="1"/>
          </p:cNvSpPr>
          <p:nvPr>
            <p:ph sz="quarter" idx="12"/>
          </p:nvPr>
        </p:nvSpPr>
        <p:spPr>
          <a:xfrm>
            <a:off x="470755" y="6347114"/>
            <a:ext cx="5048302" cy="350838"/>
          </a:xfrm>
        </p:spPr>
        <p:txBody>
          <a:bodyPr/>
          <a:lstStyle/>
          <a:p>
            <a:r>
              <a:rPr lang="en-US" sz="2000" dirty="0"/>
              <a:t>Jenkins to GitHub Actions Migration</a:t>
            </a:r>
            <a:endParaRPr lang="en-US" dirty="0"/>
          </a:p>
          <a:p>
            <a:endParaRPr lang="en-US" dirty="0"/>
          </a:p>
        </p:txBody>
      </p:sp>
      <p:sp>
        <p:nvSpPr>
          <p:cNvPr id="6" name="Title 5">
            <a:extLst>
              <a:ext uri="{FF2B5EF4-FFF2-40B4-BE49-F238E27FC236}">
                <a16:creationId xmlns:a16="http://schemas.microsoft.com/office/drawing/2014/main" id="{EF820DCF-2B2F-FA0A-56DD-DC421878CCAE}"/>
              </a:ext>
            </a:extLst>
          </p:cNvPr>
          <p:cNvSpPr>
            <a:spLocks noGrp="1"/>
          </p:cNvSpPr>
          <p:nvPr>
            <p:ph type="title"/>
          </p:nvPr>
        </p:nvSpPr>
        <p:spPr/>
        <p:txBody>
          <a:bodyPr>
            <a:normAutofit fontScale="90000"/>
          </a:bodyPr>
          <a:lstStyle/>
          <a:p>
            <a:r>
              <a:rPr lang="en-US" sz="4400" dirty="0"/>
              <a:t>Efficiency Gains from Migrating Jenkins to GitHub Actions</a:t>
            </a:r>
            <a:endParaRPr lang="en-US" dirty="0"/>
          </a:p>
        </p:txBody>
      </p:sp>
      <p:graphicFrame>
        <p:nvGraphicFramePr>
          <p:cNvPr id="12" name="Content Placeholder 11">
            <a:extLst>
              <a:ext uri="{FF2B5EF4-FFF2-40B4-BE49-F238E27FC236}">
                <a16:creationId xmlns:a16="http://schemas.microsoft.com/office/drawing/2014/main" id="{4864643E-26A3-1C33-0BAF-A6640A2F6DD5}"/>
              </a:ext>
            </a:extLst>
          </p:cNvPr>
          <p:cNvGraphicFramePr>
            <a:graphicFrameLocks noGrp="1"/>
          </p:cNvGraphicFramePr>
          <p:nvPr>
            <p:ph sz="half" idx="2"/>
            <p:extLst>
              <p:ext uri="{D42A27DB-BD31-4B8C-83A1-F6EECF244321}">
                <p14:modId xmlns:p14="http://schemas.microsoft.com/office/powerpoint/2010/main" val="3916097218"/>
              </p:ext>
            </p:extLst>
          </p:nvPr>
        </p:nvGraphicFramePr>
        <p:xfrm>
          <a:off x="2748685" y="1513131"/>
          <a:ext cx="6369050" cy="3581400"/>
        </p:xfrm>
        <a:graphic>
          <a:graphicData uri="http://schemas.openxmlformats.org/drawingml/2006/table">
            <a:tbl>
              <a:tblPr firstRow="1" bandRow="1">
                <a:tableStyleId>{8A107856-5554-42FB-B03E-39F5DBC370BA}</a:tableStyleId>
              </a:tblPr>
              <a:tblGrid>
                <a:gridCol w="3184525">
                  <a:extLst>
                    <a:ext uri="{9D8B030D-6E8A-4147-A177-3AD203B41FA5}">
                      <a16:colId xmlns:a16="http://schemas.microsoft.com/office/drawing/2014/main" val="440292862"/>
                    </a:ext>
                  </a:extLst>
                </a:gridCol>
                <a:gridCol w="3184525">
                  <a:extLst>
                    <a:ext uri="{9D8B030D-6E8A-4147-A177-3AD203B41FA5}">
                      <a16:colId xmlns:a16="http://schemas.microsoft.com/office/drawing/2014/main" val="1496121062"/>
                    </a:ext>
                  </a:extLst>
                </a:gridCol>
              </a:tblGrid>
              <a:tr h="370840">
                <a:tc>
                  <a:txBody>
                    <a:bodyPr/>
                    <a:lstStyle/>
                    <a:p>
                      <a:r>
                        <a:rPr lang="en-US" dirty="0"/>
                        <a:t>Categories</a:t>
                      </a:r>
                    </a:p>
                  </a:txBody>
                  <a:tcPr/>
                </a:tc>
                <a:tc>
                  <a:txBody>
                    <a:bodyPr/>
                    <a:lstStyle/>
                    <a:p>
                      <a:r>
                        <a:rPr lang="en-US" dirty="0"/>
                        <a:t>Results</a:t>
                      </a:r>
                    </a:p>
                  </a:txBody>
                  <a:tcPr/>
                </a:tc>
                <a:extLst>
                  <a:ext uri="{0D108BD9-81ED-4DB2-BD59-A6C34878D82A}">
                    <a16:rowId xmlns:a16="http://schemas.microsoft.com/office/drawing/2014/main" val="440951776"/>
                  </a:ext>
                </a:extLst>
              </a:tr>
              <a:tr h="370840">
                <a:tc>
                  <a:txBody>
                    <a:bodyPr/>
                    <a:lstStyle/>
                    <a:p>
                      <a:r>
                        <a:rPr lang="en-US" dirty="0"/>
                        <a:t>Streamlined CI/CD Workflows</a:t>
                      </a:r>
                    </a:p>
                  </a:txBody>
                  <a:tcPr/>
                </a:tc>
                <a:tc>
                  <a:txBody>
                    <a:bodyPr/>
                    <a:lstStyle/>
                    <a:p>
                      <a:r>
                        <a:rPr lang="en-US" dirty="0"/>
                        <a:t>Integrated Platform</a:t>
                      </a:r>
                      <a:br>
                        <a:rPr lang="en-US" dirty="0"/>
                      </a:br>
                      <a:r>
                        <a:rPr lang="en-US" dirty="0"/>
                        <a:t>Simplified Configuration</a:t>
                      </a:r>
                      <a:br>
                        <a:rPr lang="en-US" dirty="0"/>
                      </a:br>
                      <a:r>
                        <a:rPr lang="en-US" dirty="0"/>
                        <a:t>Built-in Actions</a:t>
                      </a:r>
                    </a:p>
                  </a:txBody>
                  <a:tcPr/>
                </a:tc>
                <a:extLst>
                  <a:ext uri="{0D108BD9-81ED-4DB2-BD59-A6C34878D82A}">
                    <a16:rowId xmlns:a16="http://schemas.microsoft.com/office/drawing/2014/main" val="657404687"/>
                  </a:ext>
                </a:extLst>
              </a:tr>
              <a:tr h="370840">
                <a:tc>
                  <a:txBody>
                    <a:bodyPr/>
                    <a:lstStyle/>
                    <a:p>
                      <a:r>
                        <a:rPr lang="en-US" dirty="0"/>
                        <a:t>Faster Execution Times</a:t>
                      </a:r>
                    </a:p>
                  </a:txBody>
                  <a:tcPr/>
                </a:tc>
                <a:tc>
                  <a:txBody>
                    <a:bodyPr/>
                    <a:lstStyle/>
                    <a:p>
                      <a:r>
                        <a:rPr lang="en-US" dirty="0"/>
                        <a:t>Optimized workflows</a:t>
                      </a:r>
                    </a:p>
                  </a:txBody>
                  <a:tcPr/>
                </a:tc>
                <a:extLst>
                  <a:ext uri="{0D108BD9-81ED-4DB2-BD59-A6C34878D82A}">
                    <a16:rowId xmlns:a16="http://schemas.microsoft.com/office/drawing/2014/main" val="2455170072"/>
                  </a:ext>
                </a:extLst>
              </a:tr>
              <a:tr h="370840">
                <a:tc>
                  <a:txBody>
                    <a:bodyPr/>
                    <a:lstStyle/>
                    <a:p>
                      <a:r>
                        <a:rPr lang="en-US" dirty="0"/>
                        <a:t>Enhanced Collaboration and Visibility</a:t>
                      </a:r>
                    </a:p>
                  </a:txBody>
                  <a:tcPr/>
                </a:tc>
                <a:tc>
                  <a:txBody>
                    <a:bodyPr/>
                    <a:lstStyle/>
                    <a:p>
                      <a:r>
                        <a:rPr lang="en-US" dirty="0"/>
                        <a:t>Unified Platform</a:t>
                      </a:r>
                    </a:p>
                  </a:txBody>
                  <a:tcPr/>
                </a:tc>
                <a:extLst>
                  <a:ext uri="{0D108BD9-81ED-4DB2-BD59-A6C34878D82A}">
                    <a16:rowId xmlns:a16="http://schemas.microsoft.com/office/drawing/2014/main" val="3187609307"/>
                  </a:ext>
                </a:extLst>
              </a:tr>
              <a:tr h="370840">
                <a:tc>
                  <a:txBody>
                    <a:bodyPr/>
                    <a:lstStyle/>
                    <a:p>
                      <a:r>
                        <a:rPr lang="en-US" dirty="0"/>
                        <a:t>Cost and Resource Savings</a:t>
                      </a:r>
                    </a:p>
                  </a:txBody>
                  <a:tcPr/>
                </a:tc>
                <a:tc>
                  <a:txBody>
                    <a:bodyPr/>
                    <a:lstStyle/>
                    <a:p>
                      <a:r>
                        <a:rPr lang="en-US" dirty="0"/>
                        <a:t>No Server Maintenance</a:t>
                      </a:r>
                    </a:p>
                  </a:txBody>
                  <a:tcPr/>
                </a:tc>
                <a:extLst>
                  <a:ext uri="{0D108BD9-81ED-4DB2-BD59-A6C34878D82A}">
                    <a16:rowId xmlns:a16="http://schemas.microsoft.com/office/drawing/2014/main" val="2915468592"/>
                  </a:ext>
                </a:extLst>
              </a:tr>
              <a:tr h="370840">
                <a:tc>
                  <a:txBody>
                    <a:bodyPr/>
                    <a:lstStyle/>
                    <a:p>
                      <a:r>
                        <a:rPr lang="en-US" dirty="0"/>
                        <a:t>Improved Reliability and Security</a:t>
                      </a:r>
                    </a:p>
                  </a:txBody>
                  <a:tcPr/>
                </a:tc>
                <a:tc>
                  <a:txBody>
                    <a:bodyPr/>
                    <a:lstStyle/>
                    <a:p>
                      <a:r>
                        <a:rPr lang="en-US" dirty="0"/>
                        <a:t>Managed Service</a:t>
                      </a:r>
                      <a:br>
                        <a:rPr lang="en-US" dirty="0"/>
                      </a:br>
                      <a:r>
                        <a:rPr lang="en-US" dirty="0"/>
                        <a:t>Access Control</a:t>
                      </a:r>
                      <a:br>
                        <a:rPr lang="en-US" dirty="0"/>
                      </a:br>
                      <a:r>
                        <a:rPr lang="en-US" dirty="0"/>
                        <a:t>Built-in secrets management</a:t>
                      </a:r>
                    </a:p>
                  </a:txBody>
                  <a:tcPr/>
                </a:tc>
                <a:extLst>
                  <a:ext uri="{0D108BD9-81ED-4DB2-BD59-A6C34878D82A}">
                    <a16:rowId xmlns:a16="http://schemas.microsoft.com/office/drawing/2014/main" val="2516352296"/>
                  </a:ext>
                </a:extLst>
              </a:tr>
            </a:tbl>
          </a:graphicData>
        </a:graphic>
      </p:graphicFrame>
    </p:spTree>
    <p:extLst>
      <p:ext uri="{BB962C8B-B14F-4D97-AF65-F5344CB8AC3E}">
        <p14:creationId xmlns:p14="http://schemas.microsoft.com/office/powerpoint/2010/main" val="3092570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4CCD0-E885-5741-4D6B-3FC9CAB627A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C3B9C9-25A7-910B-E75F-0C3BF5651453}"/>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42878D05-99B5-5F31-EFD7-5E2510563F8D}"/>
              </a:ext>
            </a:extLst>
          </p:cNvPr>
          <p:cNvSpPr>
            <a:spLocks noGrp="1"/>
          </p:cNvSpPr>
          <p:nvPr>
            <p:ph sz="quarter" idx="12"/>
          </p:nvPr>
        </p:nvSpPr>
        <p:spPr>
          <a:xfrm>
            <a:off x="470755" y="6347114"/>
            <a:ext cx="5048302" cy="350838"/>
          </a:xfrm>
        </p:spPr>
        <p:txBody>
          <a:bodyPr/>
          <a:lstStyle/>
          <a:p>
            <a:r>
              <a:rPr lang="en-US" sz="2000" dirty="0"/>
              <a:t>Jenkins to GitHub Actions Migration</a:t>
            </a:r>
            <a:endParaRPr lang="en-US" dirty="0"/>
          </a:p>
          <a:p>
            <a:endParaRPr lang="en-US" dirty="0"/>
          </a:p>
        </p:txBody>
      </p:sp>
      <p:sp>
        <p:nvSpPr>
          <p:cNvPr id="6" name="Title 5">
            <a:extLst>
              <a:ext uri="{FF2B5EF4-FFF2-40B4-BE49-F238E27FC236}">
                <a16:creationId xmlns:a16="http://schemas.microsoft.com/office/drawing/2014/main" id="{910C1E6E-C8BD-CC25-FA81-42B05EA3B3CF}"/>
              </a:ext>
            </a:extLst>
          </p:cNvPr>
          <p:cNvSpPr>
            <a:spLocks noGrp="1"/>
          </p:cNvSpPr>
          <p:nvPr>
            <p:ph type="title"/>
          </p:nvPr>
        </p:nvSpPr>
        <p:spPr/>
        <p:txBody>
          <a:bodyPr/>
          <a:lstStyle/>
          <a:p>
            <a:r>
              <a:rPr lang="en-US" sz="4400" dirty="0"/>
              <a:t>Increased Efficiency by 35%</a:t>
            </a:r>
            <a:endParaRPr lang="en-US" dirty="0"/>
          </a:p>
        </p:txBody>
      </p:sp>
      <p:graphicFrame>
        <p:nvGraphicFramePr>
          <p:cNvPr id="12" name="Content Placeholder 11">
            <a:extLst>
              <a:ext uri="{FF2B5EF4-FFF2-40B4-BE49-F238E27FC236}">
                <a16:creationId xmlns:a16="http://schemas.microsoft.com/office/drawing/2014/main" id="{172927D5-3B18-37FD-B9CC-3B7211E8A700}"/>
              </a:ext>
            </a:extLst>
          </p:cNvPr>
          <p:cNvGraphicFramePr>
            <a:graphicFrameLocks noGrp="1"/>
          </p:cNvGraphicFramePr>
          <p:nvPr>
            <p:ph sz="half" idx="2"/>
            <p:extLst>
              <p:ext uri="{D42A27DB-BD31-4B8C-83A1-F6EECF244321}">
                <p14:modId xmlns:p14="http://schemas.microsoft.com/office/powerpoint/2010/main" val="872153107"/>
              </p:ext>
            </p:extLst>
          </p:nvPr>
        </p:nvGraphicFramePr>
        <p:xfrm>
          <a:off x="2748685" y="1513131"/>
          <a:ext cx="6369050" cy="3114040"/>
        </p:xfrm>
        <a:graphic>
          <a:graphicData uri="http://schemas.openxmlformats.org/drawingml/2006/table">
            <a:tbl>
              <a:tblPr firstRow="1" bandRow="1">
                <a:tableStyleId>{8A107856-5554-42FB-B03E-39F5DBC370BA}</a:tableStyleId>
              </a:tblPr>
              <a:tblGrid>
                <a:gridCol w="3184525">
                  <a:extLst>
                    <a:ext uri="{9D8B030D-6E8A-4147-A177-3AD203B41FA5}">
                      <a16:colId xmlns:a16="http://schemas.microsoft.com/office/drawing/2014/main" val="440292862"/>
                    </a:ext>
                  </a:extLst>
                </a:gridCol>
                <a:gridCol w="3184525">
                  <a:extLst>
                    <a:ext uri="{9D8B030D-6E8A-4147-A177-3AD203B41FA5}">
                      <a16:colId xmlns:a16="http://schemas.microsoft.com/office/drawing/2014/main" val="1496121062"/>
                    </a:ext>
                  </a:extLst>
                </a:gridCol>
              </a:tblGrid>
              <a:tr h="370840">
                <a:tc>
                  <a:txBody>
                    <a:bodyPr/>
                    <a:lstStyle/>
                    <a:p>
                      <a:r>
                        <a:rPr lang="en-US" dirty="0"/>
                        <a:t>Categories</a:t>
                      </a:r>
                    </a:p>
                  </a:txBody>
                  <a:tcPr/>
                </a:tc>
                <a:tc>
                  <a:txBody>
                    <a:bodyPr/>
                    <a:lstStyle/>
                    <a:p>
                      <a:r>
                        <a:rPr lang="en-US" dirty="0"/>
                        <a:t>Results</a:t>
                      </a:r>
                    </a:p>
                  </a:txBody>
                  <a:tcPr/>
                </a:tc>
                <a:extLst>
                  <a:ext uri="{0D108BD9-81ED-4DB2-BD59-A6C34878D82A}">
                    <a16:rowId xmlns:a16="http://schemas.microsoft.com/office/drawing/2014/main" val="440951776"/>
                  </a:ext>
                </a:extLst>
              </a:tr>
              <a:tr h="370840">
                <a:tc>
                  <a:txBody>
                    <a:bodyPr/>
                    <a:lstStyle/>
                    <a:p>
                      <a:r>
                        <a:rPr lang="en-US" dirty="0"/>
                        <a:t>Time Savings</a:t>
                      </a:r>
                    </a:p>
                  </a:txBody>
                  <a:tcPr/>
                </a:tc>
                <a:tc>
                  <a:txBody>
                    <a:bodyPr/>
                    <a:lstStyle/>
                    <a:p>
                      <a:pPr marL="0" indent="0">
                        <a:lnSpc>
                          <a:spcPct val="90000"/>
                        </a:lnSpc>
                        <a:spcAft>
                          <a:spcPts val="600"/>
                        </a:spcAft>
                        <a:buFont typeface="Arial" panose="020B0604020202020204" pitchFamily="34" charset="0"/>
                        <a:buNone/>
                      </a:pPr>
                      <a:r>
                        <a:rPr lang="en-US" sz="1800" dirty="0"/>
                        <a:t>10% less time on GitHub Actions due to faster runners and optimized workflows</a:t>
                      </a:r>
                    </a:p>
                  </a:txBody>
                  <a:tcPr/>
                </a:tc>
                <a:extLst>
                  <a:ext uri="{0D108BD9-81ED-4DB2-BD59-A6C34878D82A}">
                    <a16:rowId xmlns:a16="http://schemas.microsoft.com/office/drawing/2014/main" val="657404687"/>
                  </a:ext>
                </a:extLst>
              </a:tr>
              <a:tr h="370840">
                <a:tc>
                  <a:txBody>
                    <a:bodyPr/>
                    <a:lstStyle/>
                    <a:p>
                      <a:r>
                        <a:rPr lang="en-US" dirty="0"/>
                        <a:t>Developer Productivity</a:t>
                      </a:r>
                    </a:p>
                  </a:txBody>
                  <a:tcPr/>
                </a:tc>
                <a:tc>
                  <a:txBody>
                    <a:bodyPr/>
                    <a:lstStyle/>
                    <a:p>
                      <a:pPr marL="0" indent="0">
                        <a:lnSpc>
                          <a:spcPct val="90000"/>
                        </a:lnSpc>
                        <a:spcAft>
                          <a:spcPts val="600"/>
                        </a:spcAft>
                        <a:buFont typeface="Arial" panose="020B0604020202020204" pitchFamily="34" charset="0"/>
                        <a:buNone/>
                      </a:pPr>
                      <a:r>
                        <a:rPr lang="en-US" sz="1800" dirty="0"/>
                        <a:t>Developer productivity increased by 10% due to better integration and less context switching</a:t>
                      </a:r>
                    </a:p>
                  </a:txBody>
                  <a:tcPr/>
                </a:tc>
                <a:extLst>
                  <a:ext uri="{0D108BD9-81ED-4DB2-BD59-A6C34878D82A}">
                    <a16:rowId xmlns:a16="http://schemas.microsoft.com/office/drawing/2014/main" val="2455170072"/>
                  </a:ext>
                </a:extLst>
              </a:tr>
              <a:tr h="370840">
                <a:tc>
                  <a:txBody>
                    <a:bodyPr/>
                    <a:lstStyle/>
                    <a:p>
                      <a:r>
                        <a:rPr lang="en-US" dirty="0"/>
                        <a:t>Operational costs</a:t>
                      </a:r>
                    </a:p>
                  </a:txBody>
                  <a:tcPr/>
                </a:tc>
                <a:tc>
                  <a:txBody>
                    <a:bodyPr/>
                    <a:lstStyle/>
                    <a:p>
                      <a:pPr marL="0" indent="0">
                        <a:lnSpc>
                          <a:spcPct val="90000"/>
                        </a:lnSpc>
                        <a:spcAft>
                          <a:spcPts val="600"/>
                        </a:spcAft>
                        <a:buFont typeface="Arial" panose="020B0604020202020204" pitchFamily="34" charset="0"/>
                        <a:buNone/>
                      </a:pPr>
                      <a:r>
                        <a:rPr lang="en-US" sz="1800" dirty="0"/>
                        <a:t>15% reduction in operational costs due to less maintenance and infrastructure overhead</a:t>
                      </a:r>
                    </a:p>
                  </a:txBody>
                  <a:tcPr/>
                </a:tc>
                <a:extLst>
                  <a:ext uri="{0D108BD9-81ED-4DB2-BD59-A6C34878D82A}">
                    <a16:rowId xmlns:a16="http://schemas.microsoft.com/office/drawing/2014/main" val="3187609307"/>
                  </a:ext>
                </a:extLst>
              </a:tr>
            </a:tbl>
          </a:graphicData>
        </a:graphic>
      </p:graphicFrame>
    </p:spTree>
    <p:extLst>
      <p:ext uri="{BB962C8B-B14F-4D97-AF65-F5344CB8AC3E}">
        <p14:creationId xmlns:p14="http://schemas.microsoft.com/office/powerpoint/2010/main" val="2445536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22BEF-B7C2-08A5-143B-0F0FBB71FA5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3730BF-185A-3FEA-F4D5-FEAB81FDDCAE}"/>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D5B6C50E-113C-5C50-030F-5D05988461F0}"/>
              </a:ext>
            </a:extLst>
          </p:cNvPr>
          <p:cNvSpPr>
            <a:spLocks noGrp="1"/>
          </p:cNvSpPr>
          <p:nvPr>
            <p:ph sz="quarter" idx="12"/>
          </p:nvPr>
        </p:nvSpPr>
        <p:spPr>
          <a:xfrm>
            <a:off x="470755" y="6347114"/>
            <a:ext cx="5048302" cy="350838"/>
          </a:xfrm>
        </p:spPr>
        <p:txBody>
          <a:bodyPr/>
          <a:lstStyle/>
          <a:p>
            <a:r>
              <a:rPr lang="en-US" sz="2000" dirty="0"/>
              <a:t>Jenkins to GitHub Actions Migration</a:t>
            </a:r>
            <a:endParaRPr lang="en-US" dirty="0"/>
          </a:p>
          <a:p>
            <a:endParaRPr lang="en-US" dirty="0"/>
          </a:p>
        </p:txBody>
      </p:sp>
      <p:sp>
        <p:nvSpPr>
          <p:cNvPr id="6" name="Title 5">
            <a:extLst>
              <a:ext uri="{FF2B5EF4-FFF2-40B4-BE49-F238E27FC236}">
                <a16:creationId xmlns:a16="http://schemas.microsoft.com/office/drawing/2014/main" id="{44F4D341-7B26-2884-BE1C-0AE9C4A1F5C0}"/>
              </a:ext>
            </a:extLst>
          </p:cNvPr>
          <p:cNvSpPr>
            <a:spLocks noGrp="1"/>
          </p:cNvSpPr>
          <p:nvPr>
            <p:ph type="title"/>
          </p:nvPr>
        </p:nvSpPr>
        <p:spPr/>
        <p:txBody>
          <a:bodyPr/>
          <a:lstStyle/>
          <a:p>
            <a:r>
              <a:rPr lang="en-US" sz="4400" dirty="0"/>
              <a:t>Conclusion</a:t>
            </a:r>
            <a:endParaRPr lang="en-US" dirty="0"/>
          </a:p>
        </p:txBody>
      </p:sp>
      <p:sp>
        <p:nvSpPr>
          <p:cNvPr id="9" name="Content Placeholder 1">
            <a:extLst>
              <a:ext uri="{FF2B5EF4-FFF2-40B4-BE49-F238E27FC236}">
                <a16:creationId xmlns:a16="http://schemas.microsoft.com/office/drawing/2014/main" id="{67B1AEEE-4036-33AC-8ED4-04198D171DCA}"/>
              </a:ext>
            </a:extLst>
          </p:cNvPr>
          <p:cNvSpPr>
            <a:spLocks noGrp="1"/>
          </p:cNvSpPr>
          <p:nvPr>
            <p:ph sz="half" idx="2"/>
          </p:nvPr>
        </p:nvSpPr>
        <p:spPr>
          <a:xfrm>
            <a:off x="1590603" y="1397793"/>
            <a:ext cx="10122425" cy="4062413"/>
          </a:xfrm>
        </p:spPr>
        <p:txBody>
          <a:bodyPr>
            <a:normAutofit/>
          </a:bodyPr>
          <a:lstStyle/>
          <a:p>
            <a:pPr indent="-228600" defTabSz="914400">
              <a:spcAft>
                <a:spcPts val="600"/>
              </a:spcAft>
              <a:buFont typeface="Arial" panose="020B0604020202020204" pitchFamily="34" charset="0"/>
              <a:buChar char="•"/>
            </a:pPr>
            <a:r>
              <a:rPr lang="en-US" sz="2800" dirty="0"/>
              <a:t>Self contained CI/CD pipeline within GitHub ecosystem</a:t>
            </a:r>
          </a:p>
          <a:p>
            <a:pPr indent="-228600" defTabSz="914400">
              <a:spcAft>
                <a:spcPts val="600"/>
              </a:spcAft>
              <a:buFont typeface="Arial" panose="020B0604020202020204" pitchFamily="34" charset="0"/>
              <a:buChar char="•"/>
            </a:pPr>
            <a:r>
              <a:rPr lang="en-US" sz="2800" dirty="0"/>
              <a:t>Reliable &amp; stable test automation execution using GitHub Actions</a:t>
            </a:r>
          </a:p>
          <a:p>
            <a:pPr indent="-228600" defTabSz="914400">
              <a:spcAft>
                <a:spcPts val="600"/>
              </a:spcAft>
              <a:buFont typeface="Arial" panose="020B0604020202020204" pitchFamily="34" charset="0"/>
              <a:buChar char="•"/>
            </a:pPr>
            <a:r>
              <a:rPr lang="en-US" sz="2800" dirty="0"/>
              <a:t>Automated code linting, GitHub cleanup (stale branches &amp; PRs) etc. </a:t>
            </a:r>
          </a:p>
          <a:p>
            <a:pPr indent="-228600" defTabSz="914400">
              <a:spcAft>
                <a:spcPts val="600"/>
              </a:spcAft>
              <a:buFont typeface="Arial" panose="020B0604020202020204" pitchFamily="34" charset="0"/>
              <a:buChar char="•"/>
            </a:pPr>
            <a:r>
              <a:rPr lang="en-US" sz="2800" dirty="0"/>
              <a:t>Lead to 35% increase in developer efficiency.</a:t>
            </a:r>
          </a:p>
        </p:txBody>
      </p:sp>
    </p:spTree>
    <p:extLst>
      <p:ext uri="{BB962C8B-B14F-4D97-AF65-F5344CB8AC3E}">
        <p14:creationId xmlns:p14="http://schemas.microsoft.com/office/powerpoint/2010/main" val="352773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887D8-9389-C3EB-75D8-1E1D457806F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66619B-7C24-A676-61AB-70B1BCC40E0C}"/>
              </a:ext>
            </a:extLst>
          </p:cNvPr>
          <p:cNvSpPr>
            <a:spLocks noGrp="1"/>
          </p:cNvSpPr>
          <p:nvPr>
            <p:ph idx="1"/>
          </p:nvPr>
        </p:nvSpPr>
        <p:spPr/>
        <p:txBody>
          <a:bodyPr/>
          <a:lstStyle/>
          <a:p>
            <a:pPr marL="0" indent="0">
              <a:buNone/>
            </a:pPr>
            <a:r>
              <a:rPr lang="en-US" dirty="0"/>
              <a:t>Nikhil Yogesh Joshi, a Senior Manager in Software Engineering based in Cumming, Georgia, boasts over 18 years of experience leading high-performing teams and delivering complex projects. His career spans multiple industries, demonstrating his expertise in automation, cloud migration, and strategic leadership.</a:t>
            </a:r>
          </a:p>
        </p:txBody>
      </p:sp>
      <p:sp>
        <p:nvSpPr>
          <p:cNvPr id="3" name="Content Placeholder 2">
            <a:extLst>
              <a:ext uri="{FF2B5EF4-FFF2-40B4-BE49-F238E27FC236}">
                <a16:creationId xmlns:a16="http://schemas.microsoft.com/office/drawing/2014/main" id="{CD7668CF-3B8B-CBA6-B5C3-956BBDDF0F49}"/>
              </a:ext>
            </a:extLst>
          </p:cNvPr>
          <p:cNvSpPr>
            <a:spLocks noGrp="1"/>
          </p:cNvSpPr>
          <p:nvPr>
            <p:ph sz="quarter" idx="10"/>
          </p:nvPr>
        </p:nvSpPr>
        <p:spPr/>
        <p:txBody>
          <a:bodyPr/>
          <a:lstStyle/>
          <a:p>
            <a:r>
              <a:rPr lang="en-US" sz="8800" dirty="0"/>
              <a:t>About Nikhil</a:t>
            </a:r>
            <a:endParaRPr lang="en-US" dirty="0"/>
          </a:p>
        </p:txBody>
      </p:sp>
      <p:sp>
        <p:nvSpPr>
          <p:cNvPr id="4" name="Content Placeholder 3">
            <a:extLst>
              <a:ext uri="{FF2B5EF4-FFF2-40B4-BE49-F238E27FC236}">
                <a16:creationId xmlns:a16="http://schemas.microsoft.com/office/drawing/2014/main" id="{2E60D87C-6F93-14FD-07CF-AAF23FC440D3}"/>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92381204-10D2-6DD8-C08F-D10E95F46C89}"/>
              </a:ext>
            </a:extLst>
          </p:cNvPr>
          <p:cNvSpPr>
            <a:spLocks noGrp="1"/>
          </p:cNvSpPr>
          <p:nvPr>
            <p:ph sz="quarter" idx="12"/>
          </p:nvPr>
        </p:nvSpPr>
        <p:spPr>
          <a:xfrm>
            <a:off x="6672943" y="6356350"/>
            <a:ext cx="5030107"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2403164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3A47359-68FF-CD5A-839E-F344B55499E9}"/>
              </a:ext>
            </a:extLst>
          </p:cNvPr>
          <p:cNvPicPr>
            <a:picLocks noGrp="1" noChangeAspect="1"/>
          </p:cNvPicPr>
          <p:nvPr>
            <p:ph type="pic" sz="quarter" idx="12"/>
          </p:nvPr>
        </p:nvPicPr>
        <p:blipFill>
          <a:blip r:embed="rId2"/>
          <a:srcRect l="19546" r="19546"/>
          <a:stretch>
            <a:fillRect/>
          </a:stretch>
        </p:blipFill>
        <p:spPr/>
      </p:pic>
    </p:spTree>
    <p:extLst>
      <p:ext uri="{BB962C8B-B14F-4D97-AF65-F5344CB8AC3E}">
        <p14:creationId xmlns:p14="http://schemas.microsoft.com/office/powerpoint/2010/main" val="318267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1C40F-DBAF-D36F-A716-4FE3711CFC3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4188A-B1B6-0722-4651-3E0389C145F4}"/>
              </a:ext>
            </a:extLst>
          </p:cNvPr>
          <p:cNvSpPr>
            <a:spLocks noGrp="1"/>
          </p:cNvSpPr>
          <p:nvPr>
            <p:ph idx="1"/>
          </p:nvPr>
        </p:nvSpPr>
        <p:spPr/>
        <p:txBody>
          <a:bodyPr/>
          <a:lstStyle/>
          <a:p>
            <a:pPr marL="0" indent="0">
              <a:buNone/>
            </a:pPr>
            <a:r>
              <a:rPr lang="en-US" dirty="0"/>
              <a:t>Amit </a:t>
            </a:r>
            <a:r>
              <a:rPr lang="en-US" dirty="0" err="1"/>
              <a:t>Bhanushali</a:t>
            </a:r>
            <a:r>
              <a:rPr lang="en-US" dirty="0"/>
              <a:t> is a Manager, Software Quality Assurance at West Virginia University based in West Virginia, United States and have more than 20 years of experience in BFSI and Higher Ed Domains. He is a certified Scrum Master and holds a master’s degree in business data Analytics from West Virginia University in West Virginia, United States. </a:t>
            </a:r>
          </a:p>
          <a:p>
            <a:pPr marL="0" indent="0">
              <a:buNone/>
            </a:pPr>
            <a:endParaRPr lang="en-US" dirty="0"/>
          </a:p>
        </p:txBody>
      </p:sp>
      <p:sp>
        <p:nvSpPr>
          <p:cNvPr id="3" name="Content Placeholder 2">
            <a:extLst>
              <a:ext uri="{FF2B5EF4-FFF2-40B4-BE49-F238E27FC236}">
                <a16:creationId xmlns:a16="http://schemas.microsoft.com/office/drawing/2014/main" id="{F270EDAC-675D-D2F2-1E6D-D43454E55825}"/>
              </a:ext>
            </a:extLst>
          </p:cNvPr>
          <p:cNvSpPr>
            <a:spLocks noGrp="1"/>
          </p:cNvSpPr>
          <p:nvPr>
            <p:ph sz="quarter" idx="10"/>
          </p:nvPr>
        </p:nvSpPr>
        <p:spPr/>
        <p:txBody>
          <a:bodyPr/>
          <a:lstStyle/>
          <a:p>
            <a:r>
              <a:rPr lang="en-US" sz="8800" dirty="0"/>
              <a:t>About Amit</a:t>
            </a:r>
            <a:endParaRPr lang="en-US" dirty="0"/>
          </a:p>
        </p:txBody>
      </p:sp>
      <p:sp>
        <p:nvSpPr>
          <p:cNvPr id="4" name="Content Placeholder 3">
            <a:extLst>
              <a:ext uri="{FF2B5EF4-FFF2-40B4-BE49-F238E27FC236}">
                <a16:creationId xmlns:a16="http://schemas.microsoft.com/office/drawing/2014/main" id="{A92368B0-1C9B-8612-BEA6-5366952350B2}"/>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F07C71BA-4BC4-4CB6-5847-C033FEF4793A}"/>
              </a:ext>
            </a:extLst>
          </p:cNvPr>
          <p:cNvSpPr>
            <a:spLocks noGrp="1"/>
          </p:cNvSpPr>
          <p:nvPr>
            <p:ph sz="quarter" idx="12"/>
          </p:nvPr>
        </p:nvSpPr>
        <p:spPr>
          <a:xfrm>
            <a:off x="6640287" y="6356350"/>
            <a:ext cx="506276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167571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03402F-CCD3-2FC2-E928-72858BB5497C}"/>
              </a:ext>
            </a:extLst>
          </p:cNvPr>
          <p:cNvSpPr>
            <a:spLocks noGrp="1"/>
          </p:cNvSpPr>
          <p:nvPr>
            <p:ph idx="4294967295"/>
          </p:nvPr>
        </p:nvSpPr>
        <p:spPr/>
        <p:txBody>
          <a:bodyPr/>
          <a:lstStyle/>
          <a:p>
            <a:pPr indent="-228600" defTabSz="914400">
              <a:spcAft>
                <a:spcPts val="600"/>
              </a:spcAft>
              <a:buFont typeface="Arial" panose="020B0604020202020204" pitchFamily="34" charset="0"/>
              <a:buChar char="•"/>
            </a:pPr>
            <a:r>
              <a:rPr lang="en-US" dirty="0"/>
              <a:t>Netskope is a cloud security company that provides solutions for secure access and data protection across cloud services, private applications, endpoints and the web. It helps organizations safeguard sensitive data and prevent cyber threats with advanced visibility and control.</a:t>
            </a:r>
          </a:p>
        </p:txBody>
      </p:sp>
      <p:sp>
        <p:nvSpPr>
          <p:cNvPr id="3" name="Content Placeholder 2">
            <a:extLst>
              <a:ext uri="{FF2B5EF4-FFF2-40B4-BE49-F238E27FC236}">
                <a16:creationId xmlns:a16="http://schemas.microsoft.com/office/drawing/2014/main" id="{FA10DFD8-42C0-86B4-FF87-E4AE52FAD5C3}"/>
              </a:ext>
            </a:extLst>
          </p:cNvPr>
          <p:cNvSpPr>
            <a:spLocks noGrp="1"/>
          </p:cNvSpPr>
          <p:nvPr>
            <p:ph sz="quarter" idx="10"/>
          </p:nvPr>
        </p:nvSpPr>
        <p:spPr/>
        <p:txBody>
          <a:bodyPr/>
          <a:lstStyle/>
          <a:p>
            <a:r>
              <a:rPr lang="en-US" sz="4000" dirty="0"/>
              <a:t>About Netskope</a:t>
            </a:r>
            <a:endParaRPr lang="en-US" dirty="0"/>
          </a:p>
        </p:txBody>
      </p:sp>
      <p:sp>
        <p:nvSpPr>
          <p:cNvPr id="4" name="Content Placeholder 3">
            <a:extLst>
              <a:ext uri="{FF2B5EF4-FFF2-40B4-BE49-F238E27FC236}">
                <a16:creationId xmlns:a16="http://schemas.microsoft.com/office/drawing/2014/main" id="{A55F921E-EA09-EED5-270B-7E09DD3FA58B}"/>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40668A9E-8E20-9A33-6145-EF0D9528541F}"/>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3551233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3917-83D0-0FB3-68E3-CD52CD57587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B90A2-ECAC-5A4D-04A0-87F07179BE1B}"/>
              </a:ext>
            </a:extLst>
          </p:cNvPr>
          <p:cNvSpPr>
            <a:spLocks noGrp="1"/>
          </p:cNvSpPr>
          <p:nvPr>
            <p:ph idx="4294967295"/>
          </p:nvPr>
        </p:nvSpPr>
        <p:spPr/>
        <p:txBody>
          <a:bodyPr>
            <a:normAutofit/>
          </a:bodyPr>
          <a:lstStyle/>
          <a:p>
            <a:pPr indent="-228600" defTabSz="914400">
              <a:spcAft>
                <a:spcPts val="600"/>
              </a:spcAft>
              <a:buFont typeface="Arial" panose="020B0604020202020204" pitchFamily="34" charset="0"/>
              <a:buChar char="•"/>
            </a:pPr>
            <a:r>
              <a:rPr lang="en-US" sz="2800" dirty="0"/>
              <a:t>What is DevOps?</a:t>
            </a:r>
          </a:p>
          <a:p>
            <a:pPr lvl="1">
              <a:spcAft>
                <a:spcPts val="600"/>
              </a:spcAft>
            </a:pPr>
            <a:r>
              <a:rPr lang="en-US" dirty="0"/>
              <a:t>Definition</a:t>
            </a:r>
          </a:p>
          <a:p>
            <a:pPr lvl="2">
              <a:spcAft>
                <a:spcPts val="600"/>
              </a:spcAft>
            </a:pPr>
            <a:r>
              <a:rPr lang="en-US" dirty="0"/>
              <a:t>Set of practices combining Dev and Ops.</a:t>
            </a:r>
          </a:p>
          <a:p>
            <a:pPr lvl="1">
              <a:spcAft>
                <a:spcPts val="600"/>
              </a:spcAft>
            </a:pPr>
            <a:r>
              <a:rPr lang="en-US" dirty="0"/>
              <a:t>Objectives</a:t>
            </a:r>
          </a:p>
          <a:p>
            <a:pPr lvl="2">
              <a:spcAft>
                <a:spcPts val="600"/>
              </a:spcAft>
            </a:pPr>
            <a:r>
              <a:rPr lang="en-US" dirty="0"/>
              <a:t>Enhance collaboration, automate processes, improve deployment frequency.</a:t>
            </a:r>
          </a:p>
          <a:p>
            <a:pPr lvl="1">
              <a:spcAft>
                <a:spcPts val="600"/>
              </a:spcAft>
            </a:pPr>
            <a:r>
              <a:rPr lang="en-US" dirty="0"/>
              <a:t>Principles</a:t>
            </a:r>
          </a:p>
          <a:p>
            <a:pPr lvl="2">
              <a:spcAft>
                <a:spcPts val="600"/>
              </a:spcAft>
            </a:pPr>
            <a:r>
              <a:rPr lang="en-US" dirty="0"/>
              <a:t>CI, CD, Monitoring, Collaboration.</a:t>
            </a:r>
          </a:p>
        </p:txBody>
      </p:sp>
      <p:sp>
        <p:nvSpPr>
          <p:cNvPr id="3" name="Content Placeholder 2">
            <a:extLst>
              <a:ext uri="{FF2B5EF4-FFF2-40B4-BE49-F238E27FC236}">
                <a16:creationId xmlns:a16="http://schemas.microsoft.com/office/drawing/2014/main" id="{F8F29035-92B9-21FA-5043-10CD874F61A6}"/>
              </a:ext>
            </a:extLst>
          </p:cNvPr>
          <p:cNvSpPr>
            <a:spLocks noGrp="1"/>
          </p:cNvSpPr>
          <p:nvPr>
            <p:ph sz="quarter" idx="10"/>
          </p:nvPr>
        </p:nvSpPr>
        <p:spPr>
          <a:xfrm>
            <a:off x="472740" y="576418"/>
            <a:ext cx="5416432" cy="647200"/>
          </a:xfrm>
        </p:spPr>
        <p:txBody>
          <a:bodyPr>
            <a:normAutofit fontScale="62500" lnSpcReduction="20000"/>
          </a:bodyPr>
          <a:lstStyle/>
          <a:p>
            <a:r>
              <a:rPr lang="en-US" sz="4000" dirty="0"/>
              <a:t>Understanding DevOps, Jenkins, and GitHub Actions</a:t>
            </a:r>
            <a:endParaRPr lang="en-US" dirty="0"/>
          </a:p>
        </p:txBody>
      </p:sp>
      <p:sp>
        <p:nvSpPr>
          <p:cNvPr id="4" name="Content Placeholder 3">
            <a:extLst>
              <a:ext uri="{FF2B5EF4-FFF2-40B4-BE49-F238E27FC236}">
                <a16:creationId xmlns:a16="http://schemas.microsoft.com/office/drawing/2014/main" id="{B44B5E7A-A1B3-6A79-F9AE-6099232E0693}"/>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8173482A-6AED-1388-2CC9-4873F9BF40D5}"/>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310372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CB60-F873-D7B6-B2AC-67CBB19A6B8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AB0D73-975B-6F20-4DF5-C05BE1D7A0B9}"/>
              </a:ext>
            </a:extLst>
          </p:cNvPr>
          <p:cNvSpPr>
            <a:spLocks noGrp="1"/>
          </p:cNvSpPr>
          <p:nvPr>
            <p:ph idx="4294967295"/>
          </p:nvPr>
        </p:nvSpPr>
        <p:spPr>
          <a:xfrm>
            <a:off x="838200" y="1267576"/>
            <a:ext cx="10515600" cy="4351338"/>
          </a:xfrm>
        </p:spPr>
        <p:txBody>
          <a:bodyPr>
            <a:normAutofit/>
          </a:bodyPr>
          <a:lstStyle/>
          <a:p>
            <a:pPr indent="-228600" defTabSz="914400">
              <a:spcAft>
                <a:spcPts val="600"/>
              </a:spcAft>
              <a:buFont typeface="Arial" panose="020B0604020202020204" pitchFamily="34" charset="0"/>
              <a:buChar char="•"/>
            </a:pPr>
            <a:r>
              <a:rPr lang="en-US" sz="2800" dirty="0"/>
              <a:t>What are Jenkins and GitHub Actions for?</a:t>
            </a:r>
          </a:p>
          <a:p>
            <a:pPr lvl="1">
              <a:spcAft>
                <a:spcPts val="600"/>
              </a:spcAft>
            </a:pPr>
            <a:r>
              <a:rPr lang="en-US" dirty="0"/>
              <a:t>Jenkins</a:t>
            </a:r>
          </a:p>
          <a:p>
            <a:pPr lvl="2">
              <a:spcAft>
                <a:spcPts val="600"/>
              </a:spcAft>
            </a:pPr>
            <a:r>
              <a:rPr lang="en-US" dirty="0"/>
              <a:t>Open-source automation server.</a:t>
            </a:r>
          </a:p>
          <a:p>
            <a:pPr lvl="2">
              <a:spcAft>
                <a:spcPts val="600"/>
              </a:spcAft>
            </a:pPr>
            <a:r>
              <a:rPr lang="en-US" dirty="0"/>
              <a:t>Automates building, deploying, and other tasks.</a:t>
            </a:r>
          </a:p>
          <a:p>
            <a:pPr lvl="2">
              <a:spcAft>
                <a:spcPts val="600"/>
              </a:spcAft>
            </a:pPr>
            <a:r>
              <a:rPr lang="en-US" dirty="0"/>
              <a:t>Extensible with plugins.</a:t>
            </a:r>
          </a:p>
          <a:p>
            <a:pPr lvl="1">
              <a:spcAft>
                <a:spcPts val="600"/>
              </a:spcAft>
            </a:pPr>
            <a:r>
              <a:rPr lang="en-US" dirty="0"/>
              <a:t>GitHub Actions</a:t>
            </a:r>
          </a:p>
          <a:p>
            <a:pPr lvl="2">
              <a:spcAft>
                <a:spcPts val="600"/>
              </a:spcAft>
            </a:pPr>
            <a:r>
              <a:rPr lang="en-US" dirty="0"/>
              <a:t>CI/CD service integrated with GitHub.</a:t>
            </a:r>
          </a:p>
          <a:p>
            <a:pPr lvl="2">
              <a:spcAft>
                <a:spcPts val="600"/>
              </a:spcAft>
            </a:pPr>
            <a:r>
              <a:rPr lang="en-US" dirty="0"/>
              <a:t>Automates workflows using YAML files.</a:t>
            </a:r>
          </a:p>
          <a:p>
            <a:pPr lvl="2">
              <a:spcAft>
                <a:spcPts val="600"/>
              </a:spcAft>
            </a:pPr>
            <a:r>
              <a:rPr lang="en-US" dirty="0"/>
              <a:t>Built-in and custom actions.</a:t>
            </a:r>
          </a:p>
        </p:txBody>
      </p:sp>
      <p:sp>
        <p:nvSpPr>
          <p:cNvPr id="3" name="Content Placeholder 2">
            <a:extLst>
              <a:ext uri="{FF2B5EF4-FFF2-40B4-BE49-F238E27FC236}">
                <a16:creationId xmlns:a16="http://schemas.microsoft.com/office/drawing/2014/main" id="{9AEFCCC0-1CF2-2DC9-2978-D1FE4E974E24}"/>
              </a:ext>
            </a:extLst>
          </p:cNvPr>
          <p:cNvSpPr>
            <a:spLocks noGrp="1"/>
          </p:cNvSpPr>
          <p:nvPr>
            <p:ph sz="quarter" idx="10"/>
          </p:nvPr>
        </p:nvSpPr>
        <p:spPr>
          <a:xfrm>
            <a:off x="472740" y="576418"/>
            <a:ext cx="5416432" cy="647200"/>
          </a:xfrm>
        </p:spPr>
        <p:txBody>
          <a:bodyPr>
            <a:normAutofit fontScale="62500" lnSpcReduction="20000"/>
          </a:bodyPr>
          <a:lstStyle/>
          <a:p>
            <a:r>
              <a:rPr lang="en-US" sz="4000" dirty="0"/>
              <a:t>Understanding DevOps, Jenkins, and GitHub Actions</a:t>
            </a:r>
            <a:endParaRPr lang="en-US" dirty="0"/>
          </a:p>
        </p:txBody>
      </p:sp>
      <p:sp>
        <p:nvSpPr>
          <p:cNvPr id="4" name="Content Placeholder 3">
            <a:extLst>
              <a:ext uri="{FF2B5EF4-FFF2-40B4-BE49-F238E27FC236}">
                <a16:creationId xmlns:a16="http://schemas.microsoft.com/office/drawing/2014/main" id="{E44E88FB-E6C9-0A5E-8849-91CD3F37713D}"/>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E1459BC0-BDCD-4777-B2CF-4FE38F10EA8B}"/>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233504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D45F0-06C4-2BD3-C32C-F8E97033262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8F2758-2152-9DF4-C74D-90AFD1499D9E}"/>
              </a:ext>
            </a:extLst>
          </p:cNvPr>
          <p:cNvSpPr>
            <a:spLocks noGrp="1"/>
          </p:cNvSpPr>
          <p:nvPr>
            <p:ph idx="4294967295"/>
          </p:nvPr>
        </p:nvSpPr>
        <p:spPr/>
        <p:txBody>
          <a:bodyPr>
            <a:normAutofit/>
          </a:bodyPr>
          <a:lstStyle/>
          <a:p>
            <a:pPr marL="0">
              <a:spcAft>
                <a:spcPts val="600"/>
              </a:spcAft>
            </a:pPr>
            <a:r>
              <a:rPr lang="en-US" dirty="0"/>
              <a:t>Why are Jenkins and GitHub Actions Relevant to DevOps?</a:t>
            </a:r>
          </a:p>
          <a:p>
            <a:pPr lvl="1">
              <a:spcAft>
                <a:spcPts val="600"/>
              </a:spcAft>
            </a:pPr>
            <a:r>
              <a:rPr lang="en-US" dirty="0"/>
              <a:t>Relevance to DevOps</a:t>
            </a:r>
          </a:p>
          <a:p>
            <a:pPr marL="1257300" lvl="2">
              <a:spcAft>
                <a:spcPts val="600"/>
              </a:spcAft>
            </a:pPr>
            <a:r>
              <a:rPr lang="en-US" sz="2400" dirty="0"/>
              <a:t>Support CI/CD principles.</a:t>
            </a:r>
          </a:p>
          <a:p>
            <a:pPr marL="1257300" lvl="2">
              <a:spcAft>
                <a:spcPts val="600"/>
              </a:spcAft>
            </a:pPr>
            <a:r>
              <a:rPr lang="en-US" sz="2400" dirty="0"/>
              <a:t>Automate tasks, integrate tools, improve efficiency.</a:t>
            </a:r>
          </a:p>
          <a:p>
            <a:pPr marL="1257300" lvl="2">
              <a:spcAft>
                <a:spcPts val="600"/>
              </a:spcAft>
            </a:pPr>
            <a:r>
              <a:rPr lang="en-US" sz="2400" dirty="0"/>
              <a:t>Enhance collaboration and flexibility.</a:t>
            </a:r>
          </a:p>
        </p:txBody>
      </p:sp>
      <p:sp>
        <p:nvSpPr>
          <p:cNvPr id="3" name="Content Placeholder 2">
            <a:extLst>
              <a:ext uri="{FF2B5EF4-FFF2-40B4-BE49-F238E27FC236}">
                <a16:creationId xmlns:a16="http://schemas.microsoft.com/office/drawing/2014/main" id="{7E39ECFD-7599-38E1-EE3B-74E866D87761}"/>
              </a:ext>
            </a:extLst>
          </p:cNvPr>
          <p:cNvSpPr>
            <a:spLocks noGrp="1"/>
          </p:cNvSpPr>
          <p:nvPr>
            <p:ph sz="quarter" idx="10"/>
          </p:nvPr>
        </p:nvSpPr>
        <p:spPr>
          <a:xfrm>
            <a:off x="472740" y="576418"/>
            <a:ext cx="5416432" cy="647200"/>
          </a:xfrm>
        </p:spPr>
        <p:txBody>
          <a:bodyPr>
            <a:normAutofit fontScale="62500" lnSpcReduction="20000"/>
          </a:bodyPr>
          <a:lstStyle/>
          <a:p>
            <a:r>
              <a:rPr lang="en-US" sz="4000" dirty="0"/>
              <a:t>Understanding DevOps, Jenkins, and GitHub Actions</a:t>
            </a:r>
            <a:endParaRPr lang="en-US" dirty="0"/>
          </a:p>
        </p:txBody>
      </p:sp>
      <p:sp>
        <p:nvSpPr>
          <p:cNvPr id="4" name="Content Placeholder 3">
            <a:extLst>
              <a:ext uri="{FF2B5EF4-FFF2-40B4-BE49-F238E27FC236}">
                <a16:creationId xmlns:a16="http://schemas.microsoft.com/office/drawing/2014/main" id="{4E743061-0425-2FC1-341A-2C45A5434F4E}"/>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EC2DC117-DD53-EDCE-60B6-9C4B7F0A096F}"/>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spTree>
    <p:extLst>
      <p:ext uri="{BB962C8B-B14F-4D97-AF65-F5344CB8AC3E}">
        <p14:creationId xmlns:p14="http://schemas.microsoft.com/office/powerpoint/2010/main" val="33854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E825A-04D4-B28F-52A9-E895D29E8C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43D25E-C12A-9FAA-C232-07AD75C188CE}"/>
              </a:ext>
            </a:extLst>
          </p:cNvPr>
          <p:cNvSpPr>
            <a:spLocks noGrp="1"/>
          </p:cNvSpPr>
          <p:nvPr>
            <p:ph sz="quarter" idx="10"/>
          </p:nvPr>
        </p:nvSpPr>
        <p:spPr>
          <a:xfrm>
            <a:off x="472740" y="576418"/>
            <a:ext cx="5416432" cy="647200"/>
          </a:xfrm>
        </p:spPr>
        <p:txBody>
          <a:bodyPr>
            <a:normAutofit fontScale="62500" lnSpcReduction="20000"/>
          </a:bodyPr>
          <a:lstStyle/>
          <a:p>
            <a:r>
              <a:rPr lang="en-US" sz="4000" dirty="0"/>
              <a:t>Problem statement (Jenkins for CI/CD &amp; Automation)</a:t>
            </a:r>
            <a:endParaRPr lang="en-US" dirty="0"/>
          </a:p>
        </p:txBody>
      </p:sp>
      <p:sp>
        <p:nvSpPr>
          <p:cNvPr id="4" name="Content Placeholder 3">
            <a:extLst>
              <a:ext uri="{FF2B5EF4-FFF2-40B4-BE49-F238E27FC236}">
                <a16:creationId xmlns:a16="http://schemas.microsoft.com/office/drawing/2014/main" id="{FB733FE3-7E95-3713-F311-D94B60D7912B}"/>
              </a:ext>
            </a:extLst>
          </p:cNvPr>
          <p:cNvSpPr>
            <a:spLocks noGrp="1"/>
          </p:cNvSpPr>
          <p:nvPr>
            <p:ph sz="quarter" idx="11"/>
          </p:nvPr>
        </p:nvSpPr>
        <p:spPr/>
        <p:txBody>
          <a:bodyPr/>
          <a:lstStyle/>
          <a:p>
            <a:r>
              <a:rPr lang="en-US" dirty="0"/>
              <a:t>Sagar/Nikhil/Amit</a:t>
            </a:r>
          </a:p>
        </p:txBody>
      </p:sp>
      <p:sp>
        <p:nvSpPr>
          <p:cNvPr id="5" name="Content Placeholder 4">
            <a:extLst>
              <a:ext uri="{FF2B5EF4-FFF2-40B4-BE49-F238E27FC236}">
                <a16:creationId xmlns:a16="http://schemas.microsoft.com/office/drawing/2014/main" id="{CD65FD3C-5E70-CD11-80D5-D24AF1879BBB}"/>
              </a:ext>
            </a:extLst>
          </p:cNvPr>
          <p:cNvSpPr>
            <a:spLocks noGrp="1"/>
          </p:cNvSpPr>
          <p:nvPr>
            <p:ph sz="quarter" idx="12"/>
          </p:nvPr>
        </p:nvSpPr>
        <p:spPr>
          <a:xfrm>
            <a:off x="470756" y="6347114"/>
            <a:ext cx="5070074" cy="350838"/>
          </a:xfrm>
        </p:spPr>
        <p:txBody>
          <a:bodyPr/>
          <a:lstStyle/>
          <a:p>
            <a:r>
              <a:rPr lang="en-US" sz="2000" dirty="0"/>
              <a:t>Jenkins to GitHub Actions Migration</a:t>
            </a:r>
            <a:endParaRPr lang="en-US" dirty="0"/>
          </a:p>
        </p:txBody>
      </p:sp>
      <p:graphicFrame>
        <p:nvGraphicFramePr>
          <p:cNvPr id="6" name="Google Shape;99;p15">
            <a:extLst>
              <a:ext uri="{FF2B5EF4-FFF2-40B4-BE49-F238E27FC236}">
                <a16:creationId xmlns:a16="http://schemas.microsoft.com/office/drawing/2014/main" id="{A1C016DE-FE53-050E-12BB-7C4C33C14525}"/>
              </a:ext>
            </a:extLst>
          </p:cNvPr>
          <p:cNvGraphicFramePr/>
          <p:nvPr>
            <p:extLst>
              <p:ext uri="{D42A27DB-BD31-4B8C-83A1-F6EECF244321}">
                <p14:modId xmlns:p14="http://schemas.microsoft.com/office/powerpoint/2010/main" val="495532928"/>
              </p:ext>
            </p:extLst>
          </p:nvPr>
        </p:nvGraphicFramePr>
        <p:xfrm>
          <a:off x="889047" y="1383780"/>
          <a:ext cx="8995181"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873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b="1" dirty="0" smtClean="0">
            <a:solidFill>
              <a:schemeClr val="bg1"/>
            </a:solidFill>
            <a:latin typeface="Montserrat"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1343</TotalTime>
  <Words>1886</Words>
  <Application>Microsoft Macintosh PowerPoint</Application>
  <PresentationFormat>Widescreen</PresentationFormat>
  <Paragraphs>317</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Calibri</vt:lpstr>
      <vt:lpstr>Calibri Light</vt:lpstr>
      <vt:lpstr>Lato</vt:lpstr>
      <vt:lpstr>Montserrat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Studies</vt:lpstr>
      <vt:lpstr>PowerPoint Presentation</vt:lpstr>
      <vt:lpstr>PowerPoint Presentation</vt:lpstr>
      <vt:lpstr>Case Studies</vt:lpstr>
      <vt:lpstr>PowerPoint Presentation</vt:lpstr>
      <vt:lpstr>PowerPoint Presentation</vt:lpstr>
      <vt:lpstr>Efficiency Gains from Migrating Jenkins to GitHub Actions</vt:lpstr>
      <vt:lpstr>Increased Efficiency by 35%</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Bateman</dc:creator>
  <cp:lastModifiedBy>Sagar Aghera</cp:lastModifiedBy>
  <cp:revision>25</cp:revision>
  <dcterms:created xsi:type="dcterms:W3CDTF">2022-01-24T13:06:12Z</dcterms:created>
  <dcterms:modified xsi:type="dcterms:W3CDTF">2024-09-27T13:26:38Z</dcterms:modified>
</cp:coreProperties>
</file>