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90" r:id="rId3"/>
    <p:sldId id="281" r:id="rId4"/>
    <p:sldId id="285" r:id="rId5"/>
    <p:sldId id="293" r:id="rId6"/>
    <p:sldId id="286" r:id="rId7"/>
    <p:sldId id="292" r:id="rId8"/>
    <p:sldId id="288" r:id="rId9"/>
    <p:sldId id="301" r:id="rId10"/>
    <p:sldId id="295" r:id="rId11"/>
    <p:sldId id="302" r:id="rId12"/>
    <p:sldId id="296" r:id="rId13"/>
    <p:sldId id="303" r:id="rId14"/>
    <p:sldId id="304" r:id="rId15"/>
    <p:sldId id="305" r:id="rId16"/>
    <p:sldId id="306" r:id="rId17"/>
    <p:sldId id="308" r:id="rId18"/>
    <p:sldId id="309" r:id="rId19"/>
    <p:sldId id="310" r:id="rId20"/>
    <p:sldId id="307" r:id="rId21"/>
    <p:sldId id="313" r:id="rId22"/>
    <p:sldId id="266" r:id="rId23"/>
  </p:sldIdLst>
  <p:sldSz cx="36576000" cy="2057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CBCB"/>
          </a:solidFill>
        </a:fill>
      </a:tcStyle>
    </a:wholeTbl>
    <a:band2H>
      <a:tcTxStyle/>
      <a:tcStyle>
        <a:tcBdr/>
        <a:fill>
          <a:solidFill>
            <a:srgbClr val="FA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F1F1"/>
          </a:solidFill>
        </a:fill>
      </a:tcStyle>
    </a:wholeTbl>
    <a:band2H>
      <a:tcTxStyle/>
      <a:tcStyle>
        <a:tcBdr/>
        <a:fill>
          <a:solidFill>
            <a:schemeClr val="accent4">
              <a:lumOff val="17311"/>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5000"/>
            </a:scheme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5000"/>
            </a:schemeClr>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5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lumOff val="9999"/>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2"/>
    <p:restoredTop sz="87483"/>
  </p:normalViewPr>
  <p:slideViewPr>
    <p:cSldViewPr snapToGrid="0">
      <p:cViewPr varScale="1">
        <p:scale>
          <a:sx n="37" d="100"/>
          <a:sy n="37" d="100"/>
        </p:scale>
        <p:origin x="124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1143000" y="685800"/>
            <a:ext cx="4572000" cy="3429000"/>
          </a:xfrm>
          <a:prstGeom prst="rect">
            <a:avLst/>
          </a:prstGeom>
        </p:spPr>
        <p:txBody>
          <a:bodyPr/>
          <a:lstStyle/>
          <a:p>
            <a:endParaRPr/>
          </a:p>
        </p:txBody>
      </p:sp>
      <p:sp>
        <p:nvSpPr>
          <p:cNvPr id="346" name="Shape 3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a:defRPr sz="1100"/>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Here are</a:t>
            </a:r>
            <a:r>
              <a:rPr lang="ru-RU" b="0" noProof="0" dirty="0"/>
              <a:t> </a:t>
            </a:r>
            <a:r>
              <a:rPr lang="en-US" b="0" noProof="0" dirty="0"/>
              <a:t>a a few advices</a:t>
            </a: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355724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Built-in tools for test management systems help you visualize your work</a:t>
            </a:r>
            <a:endParaRPr lang="en-US" noProof="0" dirty="0"/>
          </a:p>
        </p:txBody>
      </p:sp>
    </p:spTree>
    <p:extLst>
      <p:ext uri="{BB962C8B-B14F-4D97-AF65-F5344CB8AC3E}">
        <p14:creationId xmlns:p14="http://schemas.microsoft.com/office/powerpoint/2010/main" val="29411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Make release dashboards to track for example the number of active defects, test pass rate and the amount of days until release. </a:t>
            </a:r>
            <a:endParaRPr lang="ru-RU" b="0" noProof="0" dirty="0"/>
          </a:p>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Make a dashboard that your colleagues can use and they will appreciate it</a:t>
            </a:r>
            <a:endParaRPr lang="en-US" noProof="0" dirty="0"/>
          </a:p>
        </p:txBody>
      </p:sp>
    </p:spTree>
    <p:extLst>
      <p:ext uri="{BB962C8B-B14F-4D97-AF65-F5344CB8AC3E}">
        <p14:creationId xmlns:p14="http://schemas.microsoft.com/office/powerpoint/2010/main" val="571329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Start writing </a:t>
            </a:r>
            <a:r>
              <a:rPr lang="en-US" b="0" noProof="0" dirty="0" err="1"/>
              <a:t>autotests</a:t>
            </a:r>
            <a:r>
              <a:rPr lang="en-US" b="0" noProof="0" dirty="0"/>
              <a:t>. </a:t>
            </a:r>
          </a:p>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Once you start writing code, it increases your value as an expert. Some colleagues may start to think of you differently after that.</a:t>
            </a:r>
          </a:p>
          <a:p>
            <a:pPr marL="0" marR="0" lvl="0" indent="0" defTabSz="914400" eaLnBrk="1" fontAlgn="auto" latinLnBrk="0" hangingPunct="1">
              <a:lnSpc>
                <a:spcPct val="100000"/>
              </a:lnSpc>
              <a:spcBef>
                <a:spcPts val="1000"/>
              </a:spcBef>
              <a:spcAft>
                <a:spcPts val="0"/>
              </a:spcAft>
              <a:buClrTx/>
              <a:buSzTx/>
              <a:buFontTx/>
              <a:buNone/>
              <a:tabLst/>
              <a:defRPr sz="1100" b="1"/>
            </a:pPr>
            <a:endParaRPr lang="en-US" b="0" noProof="0" dirty="0"/>
          </a:p>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The secret is that it is not as hard as it seems at first sight. There are many test automation frameworks that work on the principle of Record and Play. And you can always ask ChatGPT to help you</a:t>
            </a:r>
            <a:endParaRPr lang="en-US" noProof="0" dirty="0"/>
          </a:p>
        </p:txBody>
      </p:sp>
    </p:spTree>
    <p:extLst>
      <p:ext uri="{BB962C8B-B14F-4D97-AF65-F5344CB8AC3E}">
        <p14:creationId xmlns:p14="http://schemas.microsoft.com/office/powerpoint/2010/main" val="4104566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If you have already started doing test automation, you can also try to initiate load testing on the project. After all, a tester who does not only manual testing, but also automation and load testing, definitely earns respect</a:t>
            </a:r>
            <a:r>
              <a:rPr lang="ru-RU" b="0" noProof="0" dirty="0"/>
              <a:t>.</a:t>
            </a:r>
          </a:p>
          <a:p>
            <a:pPr marL="0" marR="0" lvl="0" indent="0" defTabSz="914400" eaLnBrk="1" fontAlgn="auto" latinLnBrk="0" hangingPunct="1">
              <a:lnSpc>
                <a:spcPct val="100000"/>
              </a:lnSpc>
              <a:spcBef>
                <a:spcPts val="1000"/>
              </a:spcBef>
              <a:spcAft>
                <a:spcPts val="0"/>
              </a:spcAft>
              <a:buClrTx/>
              <a:buSzTx/>
              <a:buFontTx/>
              <a:buNone/>
              <a:tabLst/>
              <a:defRPr sz="1100" b="1"/>
            </a:pPr>
            <a:endParaRPr lang="ru-RU" b="0" noProof="0" dirty="0"/>
          </a:p>
          <a:p>
            <a:pPr marL="0" marR="0" lvl="0" indent="0" defTabSz="914400" eaLnBrk="1" fontAlgn="auto" latinLnBrk="0" hangingPunct="1">
              <a:lnSpc>
                <a:spcPct val="100000"/>
              </a:lnSpc>
              <a:spcBef>
                <a:spcPts val="1000"/>
              </a:spcBef>
              <a:spcAft>
                <a:spcPts val="0"/>
              </a:spcAft>
              <a:buClrTx/>
              <a:buSzTx/>
              <a:buFontTx/>
              <a:buNone/>
              <a:tabLst/>
              <a:defRPr sz="1100" b="1"/>
            </a:pPr>
            <a:r>
              <a:rPr lang="en-US" noProof="0" dirty="0"/>
              <a:t>But that's not the easiest way, so let's look at some other options</a:t>
            </a:r>
          </a:p>
        </p:txBody>
      </p:sp>
    </p:spTree>
    <p:extLst>
      <p:ext uri="{BB962C8B-B14F-4D97-AF65-F5344CB8AC3E}">
        <p14:creationId xmlns:p14="http://schemas.microsoft.com/office/powerpoint/2010/main" val="1103513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Start other types of testing on the project. </a:t>
            </a:r>
          </a:p>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For example, Security testing: you can introduce security checklist checks at each release</a:t>
            </a:r>
          </a:p>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Or testing of documentation, design, cross-browser testing.</a:t>
            </a:r>
            <a:endParaRPr lang="en-US" noProof="0" dirty="0"/>
          </a:p>
        </p:txBody>
      </p:sp>
    </p:spTree>
    <p:extLst>
      <p:ext uri="{BB962C8B-B14F-4D97-AF65-F5344CB8AC3E}">
        <p14:creationId xmlns:p14="http://schemas.microsoft.com/office/powerpoint/2010/main" val="2286934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noProof="0" dirty="0"/>
              <a:t>Implement a new tool and tell your colleagues about it</a:t>
            </a:r>
          </a:p>
        </p:txBody>
      </p:sp>
    </p:spTree>
    <p:extLst>
      <p:ext uri="{BB962C8B-B14F-4D97-AF65-F5344CB8AC3E}">
        <p14:creationId xmlns:p14="http://schemas.microsoft.com/office/powerpoint/2010/main" val="207746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589169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85612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971314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ca6a90c84d_0_2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ca6a90c84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r>
              <a:rPr lang="en-US" noProof="0" dirty="0"/>
              <a:t>A story from personal experience. At one of my jobs, we worked in Scrum. And we had a special role of Scrum Master, which could be combined by any member of the team, if they were willing and had a little study.</a:t>
            </a:r>
          </a:p>
          <a:p>
            <a:pPr>
              <a:spcBef>
                <a:spcPts val="1000"/>
              </a:spcBef>
              <a:defRPr sz="1100" b="1"/>
            </a:pPr>
            <a:endParaRPr lang="ru-RU" noProof="0" dirty="0"/>
          </a:p>
          <a:p>
            <a:pPr>
              <a:spcBef>
                <a:spcPts val="1000"/>
              </a:spcBef>
              <a:defRPr sz="1100" b="1"/>
            </a:pPr>
            <a:r>
              <a:rPr lang="en-US" noProof="0" dirty="0"/>
              <a:t>So I became a Scrum Master in the team, combining the main role of QA. And somehow I got a huge authority in the team, becoming the second after the team leader and having a huge opportunity to influence the team's decisions and changes in the processes. </a:t>
            </a:r>
          </a:p>
          <a:p>
            <a:pPr>
              <a:spcBef>
                <a:spcPts val="1000"/>
              </a:spcBef>
              <a:defRPr sz="1100" b="1"/>
            </a:pPr>
            <a:endParaRPr lang="en-US" noProof="0" dirty="0"/>
          </a:p>
          <a:p>
            <a:pPr>
              <a:spcBef>
                <a:spcPts val="1000"/>
              </a:spcBef>
              <a:defRPr sz="1100" b="1"/>
            </a:pPr>
            <a:r>
              <a:rPr lang="en-US" noProof="0" dirty="0"/>
              <a:t>A little bit off the scrum way, but just know that there is such a way too and it works. And what to do with authority and the ability to influence - everyone decides for himself.</a:t>
            </a:r>
          </a:p>
        </p:txBody>
      </p:sp>
    </p:spTree>
    <p:extLst>
      <p:ext uri="{BB962C8B-B14F-4D97-AF65-F5344CB8AC3E}">
        <p14:creationId xmlns:p14="http://schemas.microsoft.com/office/powerpoint/2010/main" val="2927036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endParaRPr lang="en-US" noProof="0" dirty="0"/>
          </a:p>
        </p:txBody>
      </p:sp>
    </p:spTree>
    <p:extLst>
      <p:ext uri="{BB962C8B-B14F-4D97-AF65-F5344CB8AC3E}">
        <p14:creationId xmlns:p14="http://schemas.microsoft.com/office/powerpoint/2010/main" val="3032387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a:defRPr sz="1100"/>
            </a:pPr>
            <a:r>
              <a:rPr lang="es-ES" dirty="0" err="1"/>
              <a:t>That's</a:t>
            </a:r>
            <a:r>
              <a:rPr dirty="0"/>
              <a:t> it from my side! If you have any questions you could write me directly. Thank you for your attention!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In today's world, there are opinions that testers are not 'real' IT professionals, and their profession is considered simple and accessible to anyone. These views are often based on a misunderstanding of what testers actually do and the value they bring to projects.</a:t>
            </a:r>
          </a:p>
          <a:p>
            <a:pPr>
              <a:spcBef>
                <a:spcPts val="1000"/>
              </a:spcBef>
              <a:defRPr sz="1100" b="1"/>
            </a:pP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4156012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r>
              <a:rPr lang="en-GB" noProof="0" dirty="0"/>
              <a:t>Here are a few situations and statements that many </a:t>
            </a:r>
            <a:r>
              <a:rPr lang="en-GB" noProof="0" dirty="0" err="1"/>
              <a:t>qa</a:t>
            </a:r>
            <a:r>
              <a:rPr lang="en-GB" noProof="0" dirty="0"/>
              <a:t> professionals I know have faced</a:t>
            </a:r>
          </a:p>
        </p:txBody>
      </p:sp>
    </p:spTree>
    <p:extLst>
      <p:ext uri="{BB962C8B-B14F-4D97-AF65-F5344CB8AC3E}">
        <p14:creationId xmlns:p14="http://schemas.microsoft.com/office/powerpoint/2010/main" val="48463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206267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endParaRPr dirty="0"/>
          </a:p>
        </p:txBody>
      </p:sp>
    </p:spTree>
    <p:extLst>
      <p:ext uri="{BB962C8B-B14F-4D97-AF65-F5344CB8AC3E}">
        <p14:creationId xmlns:p14="http://schemas.microsoft.com/office/powerpoint/2010/main" val="162896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1000"/>
              </a:spcBef>
              <a:spcAft>
                <a:spcPts val="0"/>
              </a:spcAft>
              <a:buClrTx/>
              <a:buSzTx/>
              <a:buFontTx/>
              <a:buNone/>
              <a:tabLst/>
              <a:defRPr sz="1100" b="1"/>
            </a:pPr>
            <a:r>
              <a:rPr lang="en-US" b="0" noProof="0" dirty="0"/>
              <a:t>What is the reasons?</a:t>
            </a:r>
          </a:p>
          <a:p>
            <a:pPr>
              <a:spcBef>
                <a:spcPts val="1000"/>
              </a:spcBef>
              <a:defRPr sz="1100" b="1"/>
            </a:pP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3541556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endParaRPr dirty="0"/>
          </a:p>
        </p:txBody>
      </p:sp>
    </p:spTree>
    <p:extLst>
      <p:ext uri="{BB962C8B-B14F-4D97-AF65-F5344CB8AC3E}">
        <p14:creationId xmlns:p14="http://schemas.microsoft.com/office/powerpoint/2010/main" val="102703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spcBef>
                <a:spcPts val="1000"/>
              </a:spcBef>
              <a:defRPr sz="1100" b="1"/>
            </a:pPr>
            <a:endParaRPr lang="en-US" noProof="0" dirty="0"/>
          </a:p>
          <a:p>
            <a:pPr>
              <a:spcBef>
                <a:spcPts val="1000"/>
              </a:spcBef>
              <a:defRPr sz="1100" b="1"/>
            </a:pPr>
            <a:endParaRPr lang="en-US" noProof="0" dirty="0"/>
          </a:p>
        </p:txBody>
      </p:sp>
    </p:spTree>
    <p:extLst>
      <p:ext uri="{BB962C8B-B14F-4D97-AF65-F5344CB8AC3E}">
        <p14:creationId xmlns:p14="http://schemas.microsoft.com/office/powerpoint/2010/main" val="1395137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Google Shape;10;p2"/>
          <p:cNvSpPr/>
          <p:nvPr/>
        </p:nvSpPr>
        <p:spPr>
          <a:xfrm rot="10800000" flipH="1">
            <a:off x="0" y="6174300"/>
            <a:ext cx="36576000" cy="14399700"/>
          </a:xfrm>
          <a:prstGeom prst="rect">
            <a:avLst/>
          </a:prstGeom>
          <a:gradFill>
            <a:gsLst>
              <a:gs pos="0">
                <a:srgbClr val="FFFFFF">
                  <a:alpha val="20000"/>
                </a:srgbClr>
              </a:gs>
              <a:gs pos="100000">
                <a:srgbClr val="FFFFFF">
                  <a:alpha val="20000"/>
                </a:srgbClr>
              </a:gs>
            </a:gsLst>
            <a:lin ang="5400012"/>
          </a:gradFill>
          <a:ln w="12700">
            <a:miter lim="400000"/>
          </a:ln>
        </p:spPr>
        <p:txBody>
          <a:bodyPr lIns="45719" rIns="45719" anchor="ctr"/>
          <a:lstStyle/>
          <a:p>
            <a:endParaRPr/>
          </a:p>
        </p:txBody>
      </p:sp>
      <p:sp>
        <p:nvSpPr>
          <p:cNvPr id="12" name="Текст заголовка"/>
          <p:cNvSpPr txBox="1">
            <a:spLocks noGrp="1"/>
          </p:cNvSpPr>
          <p:nvPr>
            <p:ph type="title"/>
          </p:nvPr>
        </p:nvSpPr>
        <p:spPr>
          <a:xfrm>
            <a:off x="3924300" y="13471974"/>
            <a:ext cx="28727400" cy="3367201"/>
          </a:xfrm>
          <a:prstGeom prst="rect">
            <a:avLst/>
          </a:prstGeom>
        </p:spPr>
        <p:txBody>
          <a:bodyPr/>
          <a:lstStyle>
            <a:lvl1pPr>
              <a:defRPr sz="14000">
                <a:solidFill>
                  <a:srgbClr val="000000"/>
                </a:solidFill>
              </a:defRPr>
            </a:lvl1pPr>
          </a:lstStyle>
          <a:p>
            <a:r>
              <a:t>Текст заголовка</a:t>
            </a:r>
          </a:p>
        </p:txBody>
      </p:sp>
      <p:sp>
        <p:nvSpPr>
          <p:cNvPr id="13" name="Уровень текста 1…"/>
          <p:cNvSpPr txBox="1">
            <a:spLocks noGrp="1"/>
          </p:cNvSpPr>
          <p:nvPr>
            <p:ph type="body" sz="quarter" idx="1"/>
          </p:nvPr>
        </p:nvSpPr>
        <p:spPr>
          <a:xfrm>
            <a:off x="4948799" y="17108050"/>
            <a:ext cx="26678401" cy="1550401"/>
          </a:xfrm>
          <a:prstGeom prst="rect">
            <a:avLst/>
          </a:prstGeom>
        </p:spPr>
        <p:txBody>
          <a:bodyPr lIns="91424" tIns="91424" rIns="91424" bIns="91424">
            <a:normAutofit/>
          </a:bodyPr>
          <a:lstStyle>
            <a:lvl1pPr marL="577850" indent="-698500" algn="ctr">
              <a:buClrTx/>
              <a:buSzTx/>
              <a:buFontTx/>
              <a:buNone/>
              <a:defRPr sz="10100">
                <a:solidFill>
                  <a:srgbClr val="000000"/>
                </a:solidFill>
              </a:defRPr>
            </a:lvl1pPr>
            <a:lvl2pPr marL="577850" indent="-241300" algn="ctr">
              <a:buClrTx/>
              <a:buSzTx/>
              <a:buFontTx/>
              <a:buNone/>
              <a:defRPr sz="10100">
                <a:solidFill>
                  <a:srgbClr val="000000"/>
                </a:solidFill>
              </a:defRPr>
            </a:lvl2pPr>
            <a:lvl3pPr marL="577850" indent="215900" algn="ctr">
              <a:buClrTx/>
              <a:buSzTx/>
              <a:buFontTx/>
              <a:buNone/>
              <a:defRPr sz="10100">
                <a:solidFill>
                  <a:srgbClr val="000000"/>
                </a:solidFill>
              </a:defRPr>
            </a:lvl3pPr>
            <a:lvl4pPr marL="577850" indent="673100" algn="ctr">
              <a:buClrTx/>
              <a:buSzTx/>
              <a:buFontTx/>
              <a:buNone/>
              <a:defRPr sz="10100">
                <a:solidFill>
                  <a:srgbClr val="000000"/>
                </a:solidFill>
              </a:defRPr>
            </a:lvl4pPr>
            <a:lvl5pPr marL="577850" indent="1130300" algn="ctr">
              <a:buClrTx/>
              <a:buSzTx/>
              <a:buFontTx/>
              <a:buNone/>
              <a:defRPr sz="10100">
                <a:solidFill>
                  <a:srgbClr val="000000"/>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 name="Google Shape;13;p2"/>
          <p:cNvSpPr/>
          <p:nvPr/>
        </p:nvSpPr>
        <p:spPr>
          <a:xfrm>
            <a:off x="4868099" y="16650850"/>
            <a:ext cx="26839802" cy="1"/>
          </a:xfrm>
          <a:prstGeom prst="line">
            <a:avLst/>
          </a:prstGeom>
          <a:ln w="25400">
            <a:solidFill>
              <a:schemeClr val="accent1"/>
            </a:solidFill>
          </a:ln>
        </p:spPr>
        <p:txBody>
          <a:bodyPr lIns="45719" rIns="45719"/>
          <a:lstStyle/>
          <a:p>
            <a:endParaRPr/>
          </a:p>
        </p:txBody>
      </p:sp>
      <p:sp>
        <p:nvSpPr>
          <p:cNvPr id="5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_ONLY">
    <p:bg>
      <p:bgPr>
        <a:solidFill>
          <a:srgbClr val="FFFFFF"/>
        </a:solidFill>
        <a:effectLst/>
      </p:bgPr>
    </p:bg>
    <p:spTree>
      <p:nvGrpSpPr>
        <p:cNvPr id="1" name=""/>
        <p:cNvGrpSpPr/>
        <p:nvPr/>
      </p:nvGrpSpPr>
      <p:grpSpPr>
        <a:xfrm>
          <a:off x="0" y="0"/>
          <a:ext cx="0" cy="0"/>
          <a:chOff x="0" y="0"/>
          <a:chExt cx="0" cy="0"/>
        </a:xfrm>
      </p:grpSpPr>
      <p:sp>
        <p:nvSpPr>
          <p:cNvPr id="195" name="Текст заголовка"/>
          <p:cNvSpPr txBox="1">
            <a:spLocks noGrp="1"/>
          </p:cNvSpPr>
          <p:nvPr>
            <p:ph type="title"/>
          </p:nvPr>
        </p:nvSpPr>
        <p:spPr>
          <a:xfrm>
            <a:off x="1216152" y="1780100"/>
            <a:ext cx="34082401" cy="2290801"/>
          </a:xfrm>
          <a:prstGeom prst="rect">
            <a:avLst/>
          </a:prstGeom>
        </p:spPr>
        <p:txBody>
          <a:bodyPr/>
          <a:lstStyle>
            <a:lvl1pPr algn="l">
              <a:defRPr sz="8500">
                <a:solidFill>
                  <a:srgbClr val="000000"/>
                </a:solidFill>
              </a:defRPr>
            </a:lvl1pPr>
          </a:lstStyle>
          <a:p>
            <a:r>
              <a:t>Текст заголовка</a:t>
            </a:r>
          </a:p>
        </p:txBody>
      </p:sp>
      <p:sp>
        <p:nvSpPr>
          <p:cNvPr id="196" name="Номер слайда"/>
          <p:cNvSpPr txBox="1">
            <a:spLocks noGrp="1"/>
          </p:cNvSpPr>
          <p:nvPr>
            <p:ph type="sldNum" sz="quarter" idx="2"/>
          </p:nvPr>
        </p:nvSpPr>
        <p:spPr>
          <a:xfrm>
            <a:off x="34394481" y="18769567"/>
            <a:ext cx="1309152" cy="1341001"/>
          </a:xfrm>
          <a:prstGeom prst="rect">
            <a:avLst/>
          </a:prstGeom>
        </p:spPr>
        <p:txBody>
          <a:bodyPr/>
          <a:lstStyle/>
          <a:p>
            <a:fld id="{86CB4B4D-7CA3-9044-876B-883B54F8677D}" type="slidenum">
              <a:t>‹#›</a:t>
            </a:fld>
            <a:endParaRPr/>
          </a:p>
        </p:txBody>
      </p:sp>
      <p:sp>
        <p:nvSpPr>
          <p:cNvPr id="197" name="Уровень текста 1…"/>
          <p:cNvSpPr txBox="1">
            <a:spLocks noGrp="1"/>
          </p:cNvSpPr>
          <p:nvPr>
            <p:ph type="body" sz="quarter" idx="1"/>
          </p:nvPr>
        </p:nvSpPr>
        <p:spPr>
          <a:xfrm>
            <a:off x="1475399" y="647700"/>
            <a:ext cx="19579202" cy="1132500"/>
          </a:xfrm>
          <a:prstGeom prst="rect">
            <a:avLst/>
          </a:prstGeom>
        </p:spPr>
        <p:txBody>
          <a:bodyPr lIns="91424" tIns="91424" rIns="91424" bIns="91424" anchor="ctr">
            <a:normAutofit/>
          </a:bodyPr>
          <a:lstStyle>
            <a:lvl1pPr marL="577850" indent="-698500">
              <a:lnSpc>
                <a:spcPct val="100000"/>
              </a:lnSpc>
              <a:buClrTx/>
              <a:buSzTx/>
              <a:buFontTx/>
              <a:buNone/>
              <a:defRPr sz="3500">
                <a:latin typeface="Sora Light"/>
                <a:ea typeface="Sora Light"/>
                <a:cs typeface="Sora Light"/>
                <a:sym typeface="Sora Light"/>
              </a:defRPr>
            </a:lvl1pPr>
            <a:lvl2pPr marL="577850" indent="-241300">
              <a:lnSpc>
                <a:spcPct val="100000"/>
              </a:lnSpc>
              <a:buClrTx/>
              <a:buSzTx/>
              <a:buFontTx/>
              <a:buNone/>
              <a:defRPr sz="3500">
                <a:latin typeface="Sora Light"/>
                <a:ea typeface="Sora Light"/>
                <a:cs typeface="Sora Light"/>
                <a:sym typeface="Sora Light"/>
              </a:defRPr>
            </a:lvl2pPr>
            <a:lvl3pPr marL="577850" indent="215900">
              <a:lnSpc>
                <a:spcPct val="100000"/>
              </a:lnSpc>
              <a:buClrTx/>
              <a:buSzTx/>
              <a:buFontTx/>
              <a:buNone/>
              <a:defRPr sz="3500">
                <a:latin typeface="Sora Light"/>
                <a:ea typeface="Sora Light"/>
                <a:cs typeface="Sora Light"/>
                <a:sym typeface="Sora Light"/>
              </a:defRPr>
            </a:lvl3pPr>
            <a:lvl4pPr marL="577850" indent="673100">
              <a:lnSpc>
                <a:spcPct val="100000"/>
              </a:lnSpc>
              <a:buClrTx/>
              <a:buSzTx/>
              <a:buFontTx/>
              <a:buNone/>
              <a:defRPr sz="3500">
                <a:latin typeface="Sora Light"/>
                <a:ea typeface="Sora Light"/>
                <a:cs typeface="Sora Light"/>
                <a:sym typeface="Sora Light"/>
              </a:defRPr>
            </a:lvl4pPr>
            <a:lvl5pPr marL="577850" indent="1130300">
              <a:lnSpc>
                <a:spcPct val="100000"/>
              </a:lnSpc>
              <a:buClrTx/>
              <a:buSzTx/>
              <a:buFontTx/>
              <a:buNone/>
              <a:defRPr sz="3500">
                <a:latin typeface="Sora Light"/>
                <a:ea typeface="Sora Light"/>
                <a:cs typeface="Sora Light"/>
                <a:sym typeface="Sor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8" name="Google Shape;155;p14"/>
          <p:cNvSpPr>
            <a:spLocks noGrp="1"/>
          </p:cNvSpPr>
          <p:nvPr>
            <p:ph type="pic" idx="21"/>
          </p:nvPr>
        </p:nvSpPr>
        <p:spPr>
          <a:xfrm>
            <a:off x="1600200" y="5137875"/>
            <a:ext cx="33627901" cy="13136101"/>
          </a:xfrm>
          <a:prstGeom prst="rect">
            <a:avLst/>
          </a:prstGeom>
        </p:spPr>
        <p:txBody>
          <a:bodyPr lIns="91439" tIns="45719" rIns="91439" bIns="45719"/>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_NUMBER_1">
    <p:bg>
      <p:bgPr>
        <a:solidFill>
          <a:srgbClr val="FFFFFF"/>
        </a:solidFill>
        <a:effectLst/>
      </p:bgPr>
    </p:bg>
    <p:spTree>
      <p:nvGrpSpPr>
        <p:cNvPr id="1" name=""/>
        <p:cNvGrpSpPr/>
        <p:nvPr/>
      </p:nvGrpSpPr>
      <p:grpSpPr>
        <a:xfrm>
          <a:off x="0" y="0"/>
          <a:ext cx="0" cy="0"/>
          <a:chOff x="0" y="0"/>
          <a:chExt cx="0" cy="0"/>
        </a:xfrm>
      </p:grpSpPr>
      <p:sp>
        <p:nvSpPr>
          <p:cNvPr id="206" name="Текст заголовка"/>
          <p:cNvSpPr txBox="1">
            <a:spLocks noGrp="1"/>
          </p:cNvSpPr>
          <p:nvPr>
            <p:ph type="title"/>
          </p:nvPr>
        </p:nvSpPr>
        <p:spPr>
          <a:xfrm>
            <a:off x="1169325" y="5880799"/>
            <a:ext cx="16569000" cy="8914202"/>
          </a:xfrm>
          <a:prstGeom prst="rect">
            <a:avLst/>
          </a:prstGeom>
        </p:spPr>
        <p:txBody>
          <a:bodyPr/>
          <a:lstStyle>
            <a:lvl1pPr algn="l">
              <a:defRPr sz="20000" b="1">
                <a:solidFill>
                  <a:schemeClr val="accent1"/>
                </a:solidFill>
                <a:latin typeface="Sora"/>
                <a:ea typeface="Sora"/>
                <a:cs typeface="Sora"/>
                <a:sym typeface="Sora"/>
              </a:defRPr>
            </a:lvl1pPr>
          </a:lstStyle>
          <a:p>
            <a:r>
              <a:t>Текст заголовка</a:t>
            </a:r>
          </a:p>
        </p:txBody>
      </p:sp>
      <p:sp>
        <p:nvSpPr>
          <p:cNvPr id="20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_NUMBER_1_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 name="Google Shape;170;p17"/>
          <p:cNvSpPr/>
          <p:nvPr/>
        </p:nvSpPr>
        <p:spPr>
          <a:xfrm>
            <a:off x="0" y="0"/>
            <a:ext cx="36576000" cy="20574000"/>
          </a:xfrm>
          <a:prstGeom prst="rect">
            <a:avLst/>
          </a:prstGeom>
          <a:gradFill>
            <a:gsLst>
              <a:gs pos="0">
                <a:srgbClr val="FFFFFF">
                  <a:alpha val="20000"/>
                </a:srgbClr>
              </a:gs>
              <a:gs pos="100000">
                <a:srgbClr val="FFFFFF">
                  <a:alpha val="20000"/>
                </a:srgbClr>
              </a:gs>
            </a:gsLst>
            <a:path path="circle">
              <a:fillToRect l="37721" t="-19636" r="62278" b="119636"/>
            </a:path>
          </a:gradFill>
          <a:ln>
            <a:solidFill>
              <a:srgbClr val="5E5E5E"/>
            </a:solidFill>
          </a:ln>
        </p:spPr>
        <p:txBody>
          <a:bodyPr lIns="45719" rIns="45719" anchor="ctr"/>
          <a:lstStyle/>
          <a:p>
            <a:endParaRPr/>
          </a:p>
        </p:txBody>
      </p:sp>
      <p:sp>
        <p:nvSpPr>
          <p:cNvPr id="2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4" name="Google Shape;213;p18"/>
          <p:cNvSpPr/>
          <p:nvPr/>
        </p:nvSpPr>
        <p:spPr>
          <a:xfrm>
            <a:off x="0" y="522515"/>
            <a:ext cx="36576000" cy="20574000"/>
          </a:xfrm>
          <a:prstGeom prst="rect">
            <a:avLst/>
          </a:prstGeom>
          <a:gradFill>
            <a:gsLst>
              <a:gs pos="0">
                <a:srgbClr val="FFFFFF">
                  <a:alpha val="20000"/>
                </a:srgbClr>
              </a:gs>
              <a:gs pos="44000">
                <a:srgbClr val="000000">
                  <a:alpha val="20000"/>
                </a:srgbClr>
              </a:gs>
              <a:gs pos="100000">
                <a:srgbClr val="000000">
                  <a:alpha val="20000"/>
                </a:srgbClr>
              </a:gs>
            </a:gsLst>
            <a:lin ang="5400012"/>
          </a:gradFill>
          <a:ln w="12700">
            <a:miter lim="400000"/>
          </a:ln>
        </p:spPr>
        <p:txBody>
          <a:bodyPr lIns="45719" rIns="45719" anchor="ctr"/>
          <a:lstStyle/>
          <a:p>
            <a:endParaRPr/>
          </a:p>
        </p:txBody>
      </p:sp>
      <p:sp>
        <p:nvSpPr>
          <p:cNvPr id="29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Белый_с изображением">
  <p:cSld name="Белый_с изображением">
    <p:bg>
      <p:bgPr>
        <a:blipFill>
          <a:blip r:embed="rId2">
            <a:alphaModFix/>
          </a:blip>
          <a:stretch>
            <a:fillRect/>
          </a:stretch>
        </a:blipFill>
        <a:effectLst/>
      </p:bgPr>
    </p:bg>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98872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Google Shape;55;p3"/>
          <p:cNvSpPr/>
          <p:nvPr/>
        </p:nvSpPr>
        <p:spPr>
          <a:xfrm>
            <a:off x="0" y="0"/>
            <a:ext cx="36576000" cy="20574000"/>
          </a:xfrm>
          <a:prstGeom prst="rect">
            <a:avLst/>
          </a:prstGeom>
          <a:gradFill>
            <a:gsLst>
              <a:gs pos="0">
                <a:srgbClr val="FFFFFF">
                  <a:alpha val="20000"/>
                </a:srgbClr>
              </a:gs>
              <a:gs pos="44000">
                <a:srgbClr val="000000">
                  <a:alpha val="20000"/>
                </a:srgbClr>
              </a:gs>
              <a:gs pos="100000">
                <a:srgbClr val="000000">
                  <a:alpha val="20000"/>
                </a:srgbClr>
              </a:gs>
            </a:gsLst>
            <a:lin ang="5400012"/>
          </a:gradFill>
          <a:ln w="12700">
            <a:miter lim="400000"/>
          </a:ln>
        </p:spPr>
        <p:txBody>
          <a:bodyPr lIns="45719" rIns="45719" anchor="ctr"/>
          <a:lstStyle/>
          <a:p>
            <a:endParaRPr/>
          </a:p>
        </p:txBody>
      </p:sp>
      <p:sp>
        <p:nvSpPr>
          <p:cNvPr id="63" name="Текст заголовка"/>
          <p:cNvSpPr txBox="1">
            <a:spLocks noGrp="1"/>
          </p:cNvSpPr>
          <p:nvPr>
            <p:ph type="title"/>
          </p:nvPr>
        </p:nvSpPr>
        <p:spPr>
          <a:xfrm>
            <a:off x="2432449" y="1674975"/>
            <a:ext cx="32517601" cy="4894501"/>
          </a:xfrm>
          <a:prstGeom prst="rect">
            <a:avLst/>
          </a:prstGeom>
        </p:spPr>
        <p:txBody>
          <a:bodyPr/>
          <a:lstStyle>
            <a:lvl1pPr algn="l"/>
          </a:lstStyle>
          <a:p>
            <a:r>
              <a:t>Текст заголовка</a:t>
            </a:r>
          </a:p>
        </p:txBody>
      </p:sp>
      <p:sp>
        <p:nvSpPr>
          <p:cNvPr id="64" name="Уровень текста 1…"/>
          <p:cNvSpPr txBox="1">
            <a:spLocks noGrp="1"/>
          </p:cNvSpPr>
          <p:nvPr>
            <p:ph type="body" sz="quarter" idx="1"/>
          </p:nvPr>
        </p:nvSpPr>
        <p:spPr>
          <a:xfrm>
            <a:off x="2799350" y="7219625"/>
            <a:ext cx="32150702" cy="1550401"/>
          </a:xfrm>
          <a:prstGeom prst="rect">
            <a:avLst/>
          </a:prstGeom>
        </p:spPr>
        <p:txBody>
          <a:bodyPr lIns="91424" tIns="91424" rIns="91424" bIns="91424">
            <a:normAutofit/>
          </a:bodyPr>
          <a:lstStyle>
            <a:lvl1pPr marL="577850" indent="-698500">
              <a:buClrTx/>
              <a:buSzTx/>
              <a:buFontTx/>
              <a:buNone/>
              <a:defRPr sz="9000">
                <a:solidFill>
                  <a:srgbClr val="FFFFFF"/>
                </a:solidFill>
              </a:defRPr>
            </a:lvl1pPr>
            <a:lvl2pPr marL="577850" indent="-241300">
              <a:buClrTx/>
              <a:buSzTx/>
              <a:buFontTx/>
              <a:buNone/>
              <a:defRPr sz="9000">
                <a:solidFill>
                  <a:srgbClr val="FFFFFF"/>
                </a:solidFill>
              </a:defRPr>
            </a:lvl2pPr>
            <a:lvl3pPr marL="577850" indent="215900">
              <a:buClrTx/>
              <a:buSzTx/>
              <a:buFontTx/>
              <a:buNone/>
              <a:defRPr sz="9000">
                <a:solidFill>
                  <a:srgbClr val="FFFFFF"/>
                </a:solidFill>
              </a:defRPr>
            </a:lvl3pPr>
            <a:lvl4pPr marL="577850" indent="673100">
              <a:buClrTx/>
              <a:buSzTx/>
              <a:buFontTx/>
              <a:buNone/>
              <a:defRPr sz="9000">
                <a:solidFill>
                  <a:srgbClr val="FFFFFF"/>
                </a:solidFill>
              </a:defRPr>
            </a:lvl4pPr>
            <a:lvl5pPr marL="577850" indent="1130300">
              <a:buClrTx/>
              <a:buSzTx/>
              <a:buFontTx/>
              <a:buNone/>
              <a:defRPr sz="9000">
                <a:solidFill>
                  <a:srgbClr val="FFFFFF"/>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5" name="Google Shape;58;p3"/>
          <p:cNvSpPr/>
          <p:nvPr/>
        </p:nvSpPr>
        <p:spPr>
          <a:xfrm>
            <a:off x="3025450" y="6303350"/>
            <a:ext cx="26947501" cy="1"/>
          </a:xfrm>
          <a:prstGeom prst="line">
            <a:avLst/>
          </a:prstGeom>
          <a:ln w="25400">
            <a:solidFill>
              <a:srgbClr val="FFFFFF"/>
            </a:solidFill>
          </a:ln>
        </p:spPr>
        <p:txBody>
          <a:bodyPr lIns="45719" rIns="45719"/>
          <a:lstStyle/>
          <a:p>
            <a:endParaRPr/>
          </a:p>
        </p:txBody>
      </p:sp>
      <p:sp>
        <p:nvSpPr>
          <p:cNvPr id="6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2_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 name="Текст заголовка"/>
          <p:cNvSpPr txBox="1">
            <a:spLocks noGrp="1"/>
          </p:cNvSpPr>
          <p:nvPr>
            <p:ph type="title"/>
          </p:nvPr>
        </p:nvSpPr>
        <p:spPr>
          <a:xfrm>
            <a:off x="2052950" y="10304225"/>
            <a:ext cx="29903099" cy="3367201"/>
          </a:xfrm>
          <a:prstGeom prst="rect">
            <a:avLst/>
          </a:prstGeom>
        </p:spPr>
        <p:txBody>
          <a:bodyPr/>
          <a:lstStyle>
            <a:lvl1pPr algn="l"/>
          </a:lstStyle>
          <a:p>
            <a:r>
              <a:t>Текст заголовка</a:t>
            </a:r>
          </a:p>
        </p:txBody>
      </p:sp>
      <p:sp>
        <p:nvSpPr>
          <p:cNvPr id="75" name="Уровень текста 1…"/>
          <p:cNvSpPr txBox="1">
            <a:spLocks noGrp="1"/>
          </p:cNvSpPr>
          <p:nvPr>
            <p:ph type="body" sz="quarter" idx="1"/>
          </p:nvPr>
        </p:nvSpPr>
        <p:spPr>
          <a:xfrm>
            <a:off x="2357750" y="13102099"/>
            <a:ext cx="26678400" cy="1550401"/>
          </a:xfrm>
          <a:prstGeom prst="rect">
            <a:avLst/>
          </a:prstGeom>
        </p:spPr>
        <p:txBody>
          <a:bodyPr lIns="91424" tIns="91424" rIns="91424" bIns="91424">
            <a:normAutofit/>
          </a:bodyPr>
          <a:lstStyle>
            <a:lvl1pPr marL="577850" indent="-698500">
              <a:buClrTx/>
              <a:buSzTx/>
              <a:buFontTx/>
              <a:buNone/>
              <a:defRPr sz="9000">
                <a:solidFill>
                  <a:srgbClr val="FFFFFF"/>
                </a:solidFill>
              </a:defRPr>
            </a:lvl1pPr>
            <a:lvl2pPr marL="577850" indent="-241300">
              <a:buClrTx/>
              <a:buSzTx/>
              <a:buFontTx/>
              <a:buNone/>
              <a:defRPr sz="9000">
                <a:solidFill>
                  <a:srgbClr val="FFFFFF"/>
                </a:solidFill>
              </a:defRPr>
            </a:lvl2pPr>
            <a:lvl3pPr marL="577850" indent="215900">
              <a:buClrTx/>
              <a:buSzTx/>
              <a:buFontTx/>
              <a:buNone/>
              <a:defRPr sz="9000">
                <a:solidFill>
                  <a:srgbClr val="FFFFFF"/>
                </a:solidFill>
              </a:defRPr>
            </a:lvl3pPr>
            <a:lvl4pPr marL="577850" indent="673100">
              <a:buClrTx/>
              <a:buSzTx/>
              <a:buFontTx/>
              <a:buNone/>
              <a:defRPr sz="9000">
                <a:solidFill>
                  <a:srgbClr val="FFFFFF"/>
                </a:solidFill>
              </a:defRPr>
            </a:lvl4pPr>
            <a:lvl5pPr marL="577850" indent="1130300">
              <a:buClrTx/>
              <a:buSzTx/>
              <a:buFontTx/>
              <a:buNone/>
              <a:defRPr sz="9000">
                <a:solidFill>
                  <a:srgbClr val="FFFFFF"/>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Google Shape;63;p4"/>
          <p:cNvSpPr/>
          <p:nvPr/>
        </p:nvSpPr>
        <p:spPr>
          <a:xfrm>
            <a:off x="0" y="15209620"/>
            <a:ext cx="29585101" cy="1"/>
          </a:xfrm>
          <a:prstGeom prst="line">
            <a:avLst/>
          </a:prstGeom>
          <a:ln w="19050">
            <a:solidFill>
              <a:srgbClr val="FFFFFF"/>
            </a:solidFill>
          </a:ln>
        </p:spPr>
        <p:txBody>
          <a:bodyPr lIns="45719" rIns="45719"/>
          <a:lstStyle/>
          <a:p>
            <a:endParaRPr/>
          </a:p>
        </p:txBody>
      </p:sp>
      <p:sp>
        <p:nvSpPr>
          <p:cNvPr id="77" name="Google Shape;64;p4"/>
          <p:cNvSpPr/>
          <p:nvPr/>
        </p:nvSpPr>
        <p:spPr>
          <a:xfrm>
            <a:off x="2543363" y="15908413"/>
            <a:ext cx="14236814" cy="1741005"/>
          </a:xfrm>
          <a:custGeom>
            <a:avLst/>
            <a:gdLst/>
            <a:ahLst/>
            <a:cxnLst>
              <a:cxn ang="0">
                <a:pos x="wd2" y="hd2"/>
              </a:cxn>
              <a:cxn ang="5400000">
                <a:pos x="wd2" y="hd2"/>
              </a:cxn>
              <a:cxn ang="10800000">
                <a:pos x="wd2" y="hd2"/>
              </a:cxn>
              <a:cxn ang="16200000">
                <a:pos x="wd2" y="hd2"/>
              </a:cxn>
            </a:cxnLst>
            <a:rect l="0" t="0" r="r" b="b"/>
            <a:pathLst>
              <a:path w="21600" h="21600" extrusionOk="0">
                <a:moveTo>
                  <a:pt x="20705" y="5129"/>
                </a:moveTo>
                <a:cubicBezTo>
                  <a:pt x="20724" y="5129"/>
                  <a:pt x="20746" y="5173"/>
                  <a:pt x="20759" y="5240"/>
                </a:cubicBezTo>
                <a:cubicBezTo>
                  <a:pt x="20773" y="5284"/>
                  <a:pt x="20786" y="5394"/>
                  <a:pt x="20792" y="5505"/>
                </a:cubicBezTo>
                <a:cubicBezTo>
                  <a:pt x="20802" y="5637"/>
                  <a:pt x="20805" y="5792"/>
                  <a:pt x="20805" y="5947"/>
                </a:cubicBezTo>
                <a:cubicBezTo>
                  <a:pt x="20805" y="6124"/>
                  <a:pt x="20802" y="6256"/>
                  <a:pt x="20789" y="6367"/>
                </a:cubicBezTo>
                <a:cubicBezTo>
                  <a:pt x="20781" y="6478"/>
                  <a:pt x="20767" y="6588"/>
                  <a:pt x="20754" y="6632"/>
                </a:cubicBezTo>
                <a:cubicBezTo>
                  <a:pt x="20737" y="6721"/>
                  <a:pt x="20721" y="6743"/>
                  <a:pt x="20700" y="6743"/>
                </a:cubicBezTo>
                <a:lnTo>
                  <a:pt x="20583" y="6743"/>
                </a:lnTo>
                <a:lnTo>
                  <a:pt x="20583" y="5129"/>
                </a:lnTo>
                <a:close/>
                <a:moveTo>
                  <a:pt x="20013" y="5151"/>
                </a:moveTo>
                <a:lnTo>
                  <a:pt x="20089" y="7096"/>
                </a:lnTo>
                <a:lnTo>
                  <a:pt x="19907" y="7096"/>
                </a:lnTo>
                <a:lnTo>
                  <a:pt x="19980" y="5151"/>
                </a:lnTo>
                <a:close/>
                <a:moveTo>
                  <a:pt x="17820" y="3957"/>
                </a:moveTo>
                <a:lnTo>
                  <a:pt x="17820" y="6013"/>
                </a:lnTo>
                <a:lnTo>
                  <a:pt x="17961" y="6013"/>
                </a:lnTo>
                <a:lnTo>
                  <a:pt x="17961" y="5129"/>
                </a:lnTo>
                <a:lnTo>
                  <a:pt x="18139" y="5129"/>
                </a:lnTo>
                <a:lnTo>
                  <a:pt x="18153" y="5261"/>
                </a:lnTo>
                <a:lnTo>
                  <a:pt x="17928" y="9506"/>
                </a:lnTo>
                <a:lnTo>
                  <a:pt x="18112" y="9506"/>
                </a:lnTo>
                <a:lnTo>
                  <a:pt x="18112" y="9550"/>
                </a:lnTo>
                <a:lnTo>
                  <a:pt x="18356" y="4731"/>
                </a:lnTo>
                <a:lnTo>
                  <a:pt x="18356" y="3957"/>
                </a:lnTo>
                <a:close/>
                <a:moveTo>
                  <a:pt x="19172" y="3957"/>
                </a:moveTo>
                <a:lnTo>
                  <a:pt x="19172" y="9506"/>
                </a:lnTo>
                <a:lnTo>
                  <a:pt x="19340" y="9506"/>
                </a:lnTo>
                <a:lnTo>
                  <a:pt x="19340" y="9550"/>
                </a:lnTo>
                <a:lnTo>
                  <a:pt x="19610" y="9550"/>
                </a:lnTo>
                <a:lnTo>
                  <a:pt x="19610" y="8379"/>
                </a:lnTo>
                <a:lnTo>
                  <a:pt x="19340" y="8379"/>
                </a:lnTo>
                <a:lnTo>
                  <a:pt x="19340" y="7274"/>
                </a:lnTo>
                <a:lnTo>
                  <a:pt x="19588" y="7274"/>
                </a:lnTo>
                <a:lnTo>
                  <a:pt x="19588" y="6124"/>
                </a:lnTo>
                <a:lnTo>
                  <a:pt x="19340" y="6124"/>
                </a:lnTo>
                <a:lnTo>
                  <a:pt x="19340" y="5129"/>
                </a:lnTo>
                <a:lnTo>
                  <a:pt x="19602" y="5129"/>
                </a:lnTo>
                <a:lnTo>
                  <a:pt x="19602" y="3957"/>
                </a:lnTo>
                <a:close/>
                <a:moveTo>
                  <a:pt x="19859" y="3979"/>
                </a:moveTo>
                <a:lnTo>
                  <a:pt x="19640" y="9550"/>
                </a:lnTo>
                <a:lnTo>
                  <a:pt x="19813" y="9550"/>
                </a:lnTo>
                <a:lnTo>
                  <a:pt x="19861" y="8246"/>
                </a:lnTo>
                <a:lnTo>
                  <a:pt x="20132" y="8246"/>
                </a:lnTo>
                <a:lnTo>
                  <a:pt x="20180" y="9550"/>
                </a:lnTo>
                <a:lnTo>
                  <a:pt x="20359" y="9550"/>
                </a:lnTo>
                <a:lnTo>
                  <a:pt x="20137" y="3979"/>
                </a:lnTo>
                <a:close/>
                <a:moveTo>
                  <a:pt x="18953" y="4002"/>
                </a:moveTo>
                <a:lnTo>
                  <a:pt x="18842" y="6411"/>
                </a:lnTo>
                <a:lnTo>
                  <a:pt x="18818" y="6411"/>
                </a:lnTo>
                <a:lnTo>
                  <a:pt x="18694" y="4024"/>
                </a:lnTo>
                <a:lnTo>
                  <a:pt x="18512" y="4024"/>
                </a:lnTo>
                <a:lnTo>
                  <a:pt x="18707" y="7495"/>
                </a:lnTo>
                <a:lnTo>
                  <a:pt x="18745" y="7495"/>
                </a:lnTo>
                <a:lnTo>
                  <a:pt x="18745" y="9573"/>
                </a:lnTo>
                <a:lnTo>
                  <a:pt x="18913" y="9573"/>
                </a:lnTo>
                <a:lnTo>
                  <a:pt x="18913" y="7495"/>
                </a:lnTo>
                <a:lnTo>
                  <a:pt x="18948" y="7495"/>
                </a:lnTo>
                <a:lnTo>
                  <a:pt x="19121" y="4002"/>
                </a:lnTo>
                <a:close/>
                <a:moveTo>
                  <a:pt x="20413" y="3957"/>
                </a:moveTo>
                <a:lnTo>
                  <a:pt x="20413" y="9573"/>
                </a:lnTo>
                <a:lnTo>
                  <a:pt x="20586" y="9573"/>
                </a:lnTo>
                <a:lnTo>
                  <a:pt x="20586" y="7849"/>
                </a:lnTo>
                <a:lnTo>
                  <a:pt x="20683" y="7849"/>
                </a:lnTo>
                <a:lnTo>
                  <a:pt x="20821" y="9573"/>
                </a:lnTo>
                <a:lnTo>
                  <a:pt x="20821" y="9595"/>
                </a:lnTo>
                <a:lnTo>
                  <a:pt x="21021" y="9595"/>
                </a:lnTo>
                <a:lnTo>
                  <a:pt x="20856" y="7627"/>
                </a:lnTo>
                <a:cubicBezTo>
                  <a:pt x="20892" y="7472"/>
                  <a:pt x="20924" y="7274"/>
                  <a:pt x="20948" y="7031"/>
                </a:cubicBezTo>
                <a:cubicBezTo>
                  <a:pt x="20967" y="6743"/>
                  <a:pt x="20981" y="6389"/>
                  <a:pt x="20981" y="5969"/>
                </a:cubicBezTo>
                <a:lnTo>
                  <a:pt x="20981" y="5859"/>
                </a:lnTo>
                <a:cubicBezTo>
                  <a:pt x="20981" y="5439"/>
                  <a:pt x="20970" y="5085"/>
                  <a:pt x="20948" y="4820"/>
                </a:cubicBezTo>
                <a:cubicBezTo>
                  <a:pt x="20924" y="4532"/>
                  <a:pt x="20892" y="4311"/>
                  <a:pt x="20848" y="4178"/>
                </a:cubicBezTo>
                <a:cubicBezTo>
                  <a:pt x="20802" y="4024"/>
                  <a:pt x="20751" y="3957"/>
                  <a:pt x="20694" y="3957"/>
                </a:cubicBezTo>
                <a:close/>
                <a:moveTo>
                  <a:pt x="21308" y="3847"/>
                </a:moveTo>
                <a:cubicBezTo>
                  <a:pt x="21257" y="3847"/>
                  <a:pt x="21211" y="3913"/>
                  <a:pt x="21173" y="4046"/>
                </a:cubicBezTo>
                <a:cubicBezTo>
                  <a:pt x="21135" y="4178"/>
                  <a:pt x="21105" y="4377"/>
                  <a:pt x="21086" y="4642"/>
                </a:cubicBezTo>
                <a:cubicBezTo>
                  <a:pt x="21065" y="4930"/>
                  <a:pt x="21054" y="5240"/>
                  <a:pt x="21054" y="5593"/>
                </a:cubicBezTo>
                <a:cubicBezTo>
                  <a:pt x="21054" y="6124"/>
                  <a:pt x="21075" y="6522"/>
                  <a:pt x="21119" y="6831"/>
                </a:cubicBezTo>
                <a:cubicBezTo>
                  <a:pt x="21162" y="7141"/>
                  <a:pt x="21216" y="7318"/>
                  <a:pt x="21289" y="7384"/>
                </a:cubicBezTo>
                <a:lnTo>
                  <a:pt x="21332" y="7406"/>
                </a:lnTo>
                <a:cubicBezTo>
                  <a:pt x="21373" y="7428"/>
                  <a:pt x="21400" y="7495"/>
                  <a:pt x="21416" y="7583"/>
                </a:cubicBezTo>
                <a:cubicBezTo>
                  <a:pt x="21432" y="7650"/>
                  <a:pt x="21440" y="7804"/>
                  <a:pt x="21440" y="7959"/>
                </a:cubicBezTo>
                <a:cubicBezTo>
                  <a:pt x="21440" y="8091"/>
                  <a:pt x="21438" y="8180"/>
                  <a:pt x="21427" y="8291"/>
                </a:cubicBezTo>
                <a:cubicBezTo>
                  <a:pt x="21411" y="8379"/>
                  <a:pt x="21397" y="8446"/>
                  <a:pt x="21381" y="8490"/>
                </a:cubicBezTo>
                <a:cubicBezTo>
                  <a:pt x="21362" y="8556"/>
                  <a:pt x="21343" y="8578"/>
                  <a:pt x="21316" y="8578"/>
                </a:cubicBezTo>
                <a:cubicBezTo>
                  <a:pt x="21289" y="8578"/>
                  <a:pt x="21265" y="8556"/>
                  <a:pt x="21248" y="8467"/>
                </a:cubicBezTo>
                <a:cubicBezTo>
                  <a:pt x="21232" y="8401"/>
                  <a:pt x="21213" y="8313"/>
                  <a:pt x="21208" y="8202"/>
                </a:cubicBezTo>
                <a:cubicBezTo>
                  <a:pt x="21200" y="8091"/>
                  <a:pt x="21194" y="7981"/>
                  <a:pt x="21194" y="7849"/>
                </a:cubicBezTo>
                <a:lnTo>
                  <a:pt x="21024" y="7849"/>
                </a:lnTo>
                <a:cubicBezTo>
                  <a:pt x="21024" y="8202"/>
                  <a:pt x="21035" y="8534"/>
                  <a:pt x="21059" y="8821"/>
                </a:cubicBezTo>
                <a:cubicBezTo>
                  <a:pt x="21084" y="9086"/>
                  <a:pt x="21113" y="9308"/>
                  <a:pt x="21157" y="9485"/>
                </a:cubicBezTo>
                <a:cubicBezTo>
                  <a:pt x="21200" y="9640"/>
                  <a:pt x="21254" y="9728"/>
                  <a:pt x="21316" y="9728"/>
                </a:cubicBezTo>
                <a:cubicBezTo>
                  <a:pt x="21373" y="9728"/>
                  <a:pt x="21424" y="9684"/>
                  <a:pt x="21468" y="9506"/>
                </a:cubicBezTo>
                <a:cubicBezTo>
                  <a:pt x="21511" y="9374"/>
                  <a:pt x="21543" y="9153"/>
                  <a:pt x="21565" y="8887"/>
                </a:cubicBezTo>
                <a:cubicBezTo>
                  <a:pt x="21589" y="8600"/>
                  <a:pt x="21600" y="8291"/>
                  <a:pt x="21600" y="7937"/>
                </a:cubicBezTo>
                <a:cubicBezTo>
                  <a:pt x="21600" y="7583"/>
                  <a:pt x="21586" y="7274"/>
                  <a:pt x="21565" y="7031"/>
                </a:cubicBezTo>
                <a:cubicBezTo>
                  <a:pt x="21543" y="6721"/>
                  <a:pt x="21511" y="6522"/>
                  <a:pt x="21476" y="6389"/>
                </a:cubicBezTo>
                <a:cubicBezTo>
                  <a:pt x="21438" y="6256"/>
                  <a:pt x="21389" y="6168"/>
                  <a:pt x="21340" y="6124"/>
                </a:cubicBezTo>
                <a:lnTo>
                  <a:pt x="21294" y="6080"/>
                </a:lnTo>
                <a:cubicBezTo>
                  <a:pt x="21267" y="6057"/>
                  <a:pt x="21246" y="6013"/>
                  <a:pt x="21235" y="5903"/>
                </a:cubicBezTo>
                <a:cubicBezTo>
                  <a:pt x="21221" y="5792"/>
                  <a:pt x="21219" y="5681"/>
                  <a:pt x="21219" y="5527"/>
                </a:cubicBezTo>
                <a:cubicBezTo>
                  <a:pt x="21219" y="5416"/>
                  <a:pt x="21221" y="5350"/>
                  <a:pt x="21227" y="5261"/>
                </a:cubicBezTo>
                <a:cubicBezTo>
                  <a:pt x="21235" y="5173"/>
                  <a:pt x="21246" y="5129"/>
                  <a:pt x="21254" y="5063"/>
                </a:cubicBezTo>
                <a:cubicBezTo>
                  <a:pt x="21267" y="4996"/>
                  <a:pt x="21281" y="4996"/>
                  <a:pt x="21303" y="4996"/>
                </a:cubicBezTo>
                <a:cubicBezTo>
                  <a:pt x="21321" y="4996"/>
                  <a:pt x="21340" y="5041"/>
                  <a:pt x="21354" y="5085"/>
                </a:cubicBezTo>
                <a:cubicBezTo>
                  <a:pt x="21365" y="5151"/>
                  <a:pt x="21376" y="5217"/>
                  <a:pt x="21386" y="5328"/>
                </a:cubicBezTo>
                <a:cubicBezTo>
                  <a:pt x="21394" y="5439"/>
                  <a:pt x="21400" y="5549"/>
                  <a:pt x="21400" y="5660"/>
                </a:cubicBezTo>
                <a:lnTo>
                  <a:pt x="21567" y="5660"/>
                </a:lnTo>
                <a:cubicBezTo>
                  <a:pt x="21567" y="5306"/>
                  <a:pt x="21559" y="4974"/>
                  <a:pt x="21538" y="4709"/>
                </a:cubicBezTo>
                <a:cubicBezTo>
                  <a:pt x="21519" y="4422"/>
                  <a:pt x="21489" y="4201"/>
                  <a:pt x="21451" y="4068"/>
                </a:cubicBezTo>
                <a:cubicBezTo>
                  <a:pt x="21413" y="3935"/>
                  <a:pt x="21362" y="3847"/>
                  <a:pt x="21308" y="3847"/>
                </a:cubicBezTo>
                <a:close/>
                <a:moveTo>
                  <a:pt x="7465" y="5947"/>
                </a:moveTo>
                <a:cubicBezTo>
                  <a:pt x="7654" y="5947"/>
                  <a:pt x="7773" y="7008"/>
                  <a:pt x="7773" y="8467"/>
                </a:cubicBezTo>
                <a:cubicBezTo>
                  <a:pt x="7773" y="9926"/>
                  <a:pt x="7652" y="10944"/>
                  <a:pt x="7465" y="10944"/>
                </a:cubicBezTo>
                <a:lnTo>
                  <a:pt x="7127" y="10944"/>
                </a:lnTo>
                <a:lnTo>
                  <a:pt x="7127" y="5947"/>
                </a:lnTo>
                <a:close/>
                <a:moveTo>
                  <a:pt x="9152" y="6036"/>
                </a:moveTo>
                <a:lnTo>
                  <a:pt x="9398" y="11806"/>
                </a:lnTo>
                <a:lnTo>
                  <a:pt x="8828" y="11806"/>
                </a:lnTo>
                <a:lnTo>
                  <a:pt x="9068" y="6036"/>
                </a:lnTo>
                <a:close/>
                <a:moveTo>
                  <a:pt x="18977" y="11386"/>
                </a:moveTo>
                <a:lnTo>
                  <a:pt x="18977" y="12425"/>
                </a:lnTo>
                <a:lnTo>
                  <a:pt x="19651" y="12425"/>
                </a:lnTo>
                <a:lnTo>
                  <a:pt x="19651" y="11386"/>
                </a:lnTo>
                <a:close/>
                <a:moveTo>
                  <a:pt x="19867" y="11320"/>
                </a:moveTo>
                <a:lnTo>
                  <a:pt x="19859" y="12381"/>
                </a:lnTo>
                <a:cubicBezTo>
                  <a:pt x="20089" y="12447"/>
                  <a:pt x="20321" y="12646"/>
                  <a:pt x="20562" y="12889"/>
                </a:cubicBezTo>
                <a:lnTo>
                  <a:pt x="20575" y="11806"/>
                </a:lnTo>
                <a:cubicBezTo>
                  <a:pt x="20343" y="11540"/>
                  <a:pt x="20105" y="11364"/>
                  <a:pt x="19867" y="11320"/>
                </a:cubicBezTo>
                <a:close/>
                <a:moveTo>
                  <a:pt x="1317" y="0"/>
                </a:moveTo>
                <a:cubicBezTo>
                  <a:pt x="695" y="0"/>
                  <a:pt x="173" y="3537"/>
                  <a:pt x="32" y="8291"/>
                </a:cubicBezTo>
                <a:lnTo>
                  <a:pt x="1136" y="8291"/>
                </a:lnTo>
                <a:cubicBezTo>
                  <a:pt x="1200" y="8291"/>
                  <a:pt x="1252" y="8711"/>
                  <a:pt x="1252" y="9241"/>
                </a:cubicBezTo>
                <a:cubicBezTo>
                  <a:pt x="1252" y="9772"/>
                  <a:pt x="1200" y="10170"/>
                  <a:pt x="1136" y="10170"/>
                </a:cubicBezTo>
                <a:lnTo>
                  <a:pt x="781" y="10170"/>
                </a:lnTo>
                <a:cubicBezTo>
                  <a:pt x="781" y="10700"/>
                  <a:pt x="730" y="11120"/>
                  <a:pt x="665" y="11120"/>
                </a:cubicBezTo>
                <a:lnTo>
                  <a:pt x="0" y="11120"/>
                </a:lnTo>
                <a:cubicBezTo>
                  <a:pt x="0" y="11585"/>
                  <a:pt x="5" y="12027"/>
                  <a:pt x="14" y="12491"/>
                </a:cubicBezTo>
                <a:cubicBezTo>
                  <a:pt x="416" y="13110"/>
                  <a:pt x="871" y="13442"/>
                  <a:pt x="1355" y="13442"/>
                </a:cubicBezTo>
                <a:cubicBezTo>
                  <a:pt x="1803" y="13442"/>
                  <a:pt x="2233" y="13133"/>
                  <a:pt x="2615" y="12602"/>
                </a:cubicBezTo>
                <a:cubicBezTo>
                  <a:pt x="2625" y="12027"/>
                  <a:pt x="2633" y="11430"/>
                  <a:pt x="2633" y="10811"/>
                </a:cubicBezTo>
                <a:cubicBezTo>
                  <a:pt x="2633" y="9661"/>
                  <a:pt x="2609" y="8511"/>
                  <a:pt x="2568" y="7472"/>
                </a:cubicBezTo>
                <a:lnTo>
                  <a:pt x="2014" y="7472"/>
                </a:lnTo>
                <a:cubicBezTo>
                  <a:pt x="1949" y="7472"/>
                  <a:pt x="1901" y="7052"/>
                  <a:pt x="1901" y="6522"/>
                </a:cubicBezTo>
                <a:lnTo>
                  <a:pt x="1544" y="6522"/>
                </a:lnTo>
                <a:cubicBezTo>
                  <a:pt x="1479" y="6522"/>
                  <a:pt x="1430" y="6124"/>
                  <a:pt x="1430" y="5593"/>
                </a:cubicBezTo>
                <a:cubicBezTo>
                  <a:pt x="1430" y="5063"/>
                  <a:pt x="1479" y="4642"/>
                  <a:pt x="1544" y="4642"/>
                </a:cubicBezTo>
                <a:lnTo>
                  <a:pt x="2404" y="4642"/>
                </a:lnTo>
                <a:cubicBezTo>
                  <a:pt x="2166" y="1835"/>
                  <a:pt x="1768" y="0"/>
                  <a:pt x="1317" y="0"/>
                </a:cubicBezTo>
                <a:close/>
                <a:moveTo>
                  <a:pt x="1233" y="13973"/>
                </a:moveTo>
                <a:lnTo>
                  <a:pt x="1233" y="13994"/>
                </a:lnTo>
                <a:cubicBezTo>
                  <a:pt x="1233" y="13994"/>
                  <a:pt x="1238" y="13973"/>
                  <a:pt x="1233" y="13973"/>
                </a:cubicBezTo>
                <a:close/>
                <a:moveTo>
                  <a:pt x="21138" y="11452"/>
                </a:moveTo>
                <a:lnTo>
                  <a:pt x="21002" y="11695"/>
                </a:lnTo>
                <a:cubicBezTo>
                  <a:pt x="21032" y="12646"/>
                  <a:pt x="21062" y="13597"/>
                  <a:pt x="21092" y="14569"/>
                </a:cubicBezTo>
                <a:lnTo>
                  <a:pt x="21227" y="14349"/>
                </a:lnTo>
                <a:cubicBezTo>
                  <a:pt x="21194" y="13265"/>
                  <a:pt x="21165" y="12315"/>
                  <a:pt x="21138" y="11452"/>
                </a:cubicBezTo>
                <a:close/>
                <a:moveTo>
                  <a:pt x="18082" y="11430"/>
                </a:moveTo>
                <a:lnTo>
                  <a:pt x="17953" y="11872"/>
                </a:lnTo>
                <a:cubicBezTo>
                  <a:pt x="18017" y="12978"/>
                  <a:pt x="18072" y="13929"/>
                  <a:pt x="18115" y="14769"/>
                </a:cubicBezTo>
                <a:lnTo>
                  <a:pt x="18247" y="14370"/>
                </a:lnTo>
                <a:cubicBezTo>
                  <a:pt x="18196" y="13420"/>
                  <a:pt x="18142" y="12425"/>
                  <a:pt x="18082" y="11430"/>
                </a:cubicBezTo>
                <a:close/>
                <a:moveTo>
                  <a:pt x="20854" y="11718"/>
                </a:moveTo>
                <a:lnTo>
                  <a:pt x="20724" y="11983"/>
                </a:lnTo>
                <a:cubicBezTo>
                  <a:pt x="20751" y="12757"/>
                  <a:pt x="20781" y="13685"/>
                  <a:pt x="20813" y="14769"/>
                </a:cubicBezTo>
                <a:lnTo>
                  <a:pt x="20948" y="14525"/>
                </a:lnTo>
                <a:cubicBezTo>
                  <a:pt x="20913" y="13442"/>
                  <a:pt x="20884" y="12491"/>
                  <a:pt x="20854" y="11718"/>
                </a:cubicBezTo>
                <a:close/>
                <a:moveTo>
                  <a:pt x="19913" y="13663"/>
                </a:moveTo>
                <a:lnTo>
                  <a:pt x="19902" y="14790"/>
                </a:lnTo>
                <a:cubicBezTo>
                  <a:pt x="20097" y="14857"/>
                  <a:pt x="20291" y="15034"/>
                  <a:pt x="20494" y="15321"/>
                </a:cubicBezTo>
                <a:lnTo>
                  <a:pt x="20516" y="14216"/>
                </a:lnTo>
                <a:cubicBezTo>
                  <a:pt x="20302" y="13906"/>
                  <a:pt x="20102" y="13751"/>
                  <a:pt x="19913" y="13663"/>
                </a:cubicBezTo>
                <a:close/>
                <a:moveTo>
                  <a:pt x="5626" y="5836"/>
                </a:moveTo>
                <a:cubicBezTo>
                  <a:pt x="5978" y="5836"/>
                  <a:pt x="6202" y="8003"/>
                  <a:pt x="6202" y="10789"/>
                </a:cubicBezTo>
                <a:cubicBezTo>
                  <a:pt x="6202" y="13442"/>
                  <a:pt x="5981" y="15741"/>
                  <a:pt x="5626" y="15741"/>
                </a:cubicBezTo>
                <a:cubicBezTo>
                  <a:pt x="5272" y="15741"/>
                  <a:pt x="5051" y="13442"/>
                  <a:pt x="5051" y="10789"/>
                </a:cubicBezTo>
                <a:cubicBezTo>
                  <a:pt x="5051" y="8003"/>
                  <a:pt x="5270" y="5836"/>
                  <a:pt x="5626" y="5836"/>
                </a:cubicBezTo>
                <a:close/>
                <a:moveTo>
                  <a:pt x="1000" y="15454"/>
                </a:moveTo>
                <a:cubicBezTo>
                  <a:pt x="865" y="15454"/>
                  <a:pt x="392" y="15874"/>
                  <a:pt x="214" y="15963"/>
                </a:cubicBezTo>
                <a:lnTo>
                  <a:pt x="214" y="16913"/>
                </a:lnTo>
                <a:lnTo>
                  <a:pt x="973" y="16913"/>
                </a:lnTo>
                <a:cubicBezTo>
                  <a:pt x="987" y="16206"/>
                  <a:pt x="990" y="15852"/>
                  <a:pt x="1000" y="15454"/>
                </a:cubicBezTo>
                <a:close/>
                <a:moveTo>
                  <a:pt x="1655" y="15454"/>
                </a:moveTo>
                <a:cubicBezTo>
                  <a:pt x="1663" y="15631"/>
                  <a:pt x="1698" y="16404"/>
                  <a:pt x="1717" y="16913"/>
                </a:cubicBezTo>
                <a:lnTo>
                  <a:pt x="2412" y="16913"/>
                </a:lnTo>
                <a:lnTo>
                  <a:pt x="2412" y="15963"/>
                </a:lnTo>
                <a:cubicBezTo>
                  <a:pt x="2233" y="15874"/>
                  <a:pt x="1787" y="15454"/>
                  <a:pt x="1655" y="15454"/>
                </a:cubicBezTo>
                <a:close/>
                <a:moveTo>
                  <a:pt x="12940" y="3957"/>
                </a:moveTo>
                <a:lnTo>
                  <a:pt x="12940" y="6080"/>
                </a:lnTo>
                <a:lnTo>
                  <a:pt x="13435" y="6080"/>
                </a:lnTo>
                <a:lnTo>
                  <a:pt x="13435" y="17576"/>
                </a:lnTo>
                <a:lnTo>
                  <a:pt x="13729" y="17576"/>
                </a:lnTo>
                <a:lnTo>
                  <a:pt x="13729" y="6080"/>
                </a:lnTo>
                <a:lnTo>
                  <a:pt x="14216" y="6080"/>
                </a:lnTo>
                <a:lnTo>
                  <a:pt x="14216" y="3957"/>
                </a:lnTo>
                <a:close/>
                <a:moveTo>
                  <a:pt x="6830" y="3913"/>
                </a:moveTo>
                <a:lnTo>
                  <a:pt x="6830" y="17621"/>
                </a:lnTo>
                <a:lnTo>
                  <a:pt x="7124" y="17621"/>
                </a:lnTo>
                <a:lnTo>
                  <a:pt x="7124" y="12934"/>
                </a:lnTo>
                <a:lnTo>
                  <a:pt x="7441" y="12934"/>
                </a:lnTo>
                <a:lnTo>
                  <a:pt x="7852" y="17621"/>
                </a:lnTo>
                <a:lnTo>
                  <a:pt x="8200" y="17621"/>
                </a:lnTo>
                <a:lnTo>
                  <a:pt x="7743" y="12558"/>
                </a:lnTo>
                <a:cubicBezTo>
                  <a:pt x="7949" y="11939"/>
                  <a:pt x="8068" y="10656"/>
                  <a:pt x="8068" y="8600"/>
                </a:cubicBezTo>
                <a:lnTo>
                  <a:pt x="8068" y="8291"/>
                </a:lnTo>
                <a:cubicBezTo>
                  <a:pt x="8068" y="5306"/>
                  <a:pt x="7822" y="3913"/>
                  <a:pt x="7430" y="3913"/>
                </a:cubicBezTo>
                <a:close/>
                <a:moveTo>
                  <a:pt x="8871" y="3979"/>
                </a:moveTo>
                <a:lnTo>
                  <a:pt x="8292" y="17621"/>
                </a:lnTo>
                <a:lnTo>
                  <a:pt x="8587" y="17621"/>
                </a:lnTo>
                <a:lnTo>
                  <a:pt x="8744" y="13862"/>
                </a:lnTo>
                <a:lnTo>
                  <a:pt x="9490" y="13862"/>
                </a:lnTo>
                <a:lnTo>
                  <a:pt x="9650" y="17621"/>
                </a:lnTo>
                <a:lnTo>
                  <a:pt x="9952" y="17621"/>
                </a:lnTo>
                <a:lnTo>
                  <a:pt x="9355" y="3979"/>
                </a:lnTo>
                <a:close/>
                <a:moveTo>
                  <a:pt x="10215" y="3957"/>
                </a:moveTo>
                <a:lnTo>
                  <a:pt x="10215" y="17576"/>
                </a:lnTo>
                <a:lnTo>
                  <a:pt x="10485" y="17576"/>
                </a:lnTo>
                <a:lnTo>
                  <a:pt x="10485" y="6699"/>
                </a:lnTo>
                <a:lnTo>
                  <a:pt x="10907" y="14813"/>
                </a:lnTo>
                <a:lnTo>
                  <a:pt x="11220" y="14813"/>
                </a:lnTo>
                <a:lnTo>
                  <a:pt x="11648" y="6676"/>
                </a:lnTo>
                <a:lnTo>
                  <a:pt x="11648" y="17621"/>
                </a:lnTo>
                <a:lnTo>
                  <a:pt x="11940" y="17621"/>
                </a:lnTo>
                <a:lnTo>
                  <a:pt x="11940" y="3979"/>
                </a:lnTo>
                <a:lnTo>
                  <a:pt x="11534" y="3979"/>
                </a:lnTo>
                <a:lnTo>
                  <a:pt x="11093" y="12381"/>
                </a:lnTo>
                <a:lnTo>
                  <a:pt x="11053" y="12381"/>
                </a:lnTo>
                <a:lnTo>
                  <a:pt x="10612" y="3957"/>
                </a:lnTo>
                <a:close/>
                <a:moveTo>
                  <a:pt x="12378" y="3979"/>
                </a:moveTo>
                <a:lnTo>
                  <a:pt x="12378" y="17621"/>
                </a:lnTo>
                <a:lnTo>
                  <a:pt x="12670" y="17621"/>
                </a:lnTo>
                <a:lnTo>
                  <a:pt x="12670" y="3979"/>
                </a:lnTo>
                <a:close/>
                <a:moveTo>
                  <a:pt x="1336" y="13950"/>
                </a:moveTo>
                <a:lnTo>
                  <a:pt x="1233" y="13994"/>
                </a:lnTo>
                <a:cubicBezTo>
                  <a:pt x="1230" y="14370"/>
                  <a:pt x="1230" y="14769"/>
                  <a:pt x="1227" y="15189"/>
                </a:cubicBezTo>
                <a:cubicBezTo>
                  <a:pt x="1227" y="15299"/>
                  <a:pt x="1227" y="15299"/>
                  <a:pt x="1214" y="15299"/>
                </a:cubicBezTo>
                <a:cubicBezTo>
                  <a:pt x="1184" y="15321"/>
                  <a:pt x="1152" y="15344"/>
                  <a:pt x="1122" y="15409"/>
                </a:cubicBezTo>
                <a:cubicBezTo>
                  <a:pt x="1119" y="15409"/>
                  <a:pt x="1117" y="15432"/>
                  <a:pt x="1117" y="15454"/>
                </a:cubicBezTo>
                <a:cubicBezTo>
                  <a:pt x="1117" y="15543"/>
                  <a:pt x="1111" y="15653"/>
                  <a:pt x="1111" y="15741"/>
                </a:cubicBezTo>
                <a:cubicBezTo>
                  <a:pt x="1111" y="15852"/>
                  <a:pt x="1109" y="15919"/>
                  <a:pt x="1106" y="16029"/>
                </a:cubicBezTo>
                <a:lnTo>
                  <a:pt x="1257" y="15785"/>
                </a:lnTo>
                <a:lnTo>
                  <a:pt x="1257" y="15808"/>
                </a:lnTo>
                <a:cubicBezTo>
                  <a:pt x="1246" y="15874"/>
                  <a:pt x="1238" y="15896"/>
                  <a:pt x="1227" y="15963"/>
                </a:cubicBezTo>
                <a:cubicBezTo>
                  <a:pt x="1225" y="15963"/>
                  <a:pt x="1219" y="16007"/>
                  <a:pt x="1219" y="16029"/>
                </a:cubicBezTo>
                <a:cubicBezTo>
                  <a:pt x="1217" y="16360"/>
                  <a:pt x="1214" y="16692"/>
                  <a:pt x="1206" y="17024"/>
                </a:cubicBezTo>
                <a:cubicBezTo>
                  <a:pt x="1203" y="17355"/>
                  <a:pt x="1230" y="17665"/>
                  <a:pt x="1276" y="17665"/>
                </a:cubicBezTo>
                <a:cubicBezTo>
                  <a:pt x="1344" y="17665"/>
                  <a:pt x="1419" y="17554"/>
                  <a:pt x="1487" y="17554"/>
                </a:cubicBezTo>
                <a:lnTo>
                  <a:pt x="1492" y="17554"/>
                </a:lnTo>
                <a:cubicBezTo>
                  <a:pt x="1514" y="17532"/>
                  <a:pt x="1519" y="17466"/>
                  <a:pt x="1525" y="17422"/>
                </a:cubicBezTo>
                <a:cubicBezTo>
                  <a:pt x="1538" y="17267"/>
                  <a:pt x="1528" y="17134"/>
                  <a:pt x="1517" y="16935"/>
                </a:cubicBezTo>
                <a:cubicBezTo>
                  <a:pt x="1506" y="16714"/>
                  <a:pt x="1501" y="16692"/>
                  <a:pt x="1487" y="16471"/>
                </a:cubicBezTo>
                <a:cubicBezTo>
                  <a:pt x="1479" y="16383"/>
                  <a:pt x="1476" y="16316"/>
                  <a:pt x="1471" y="16228"/>
                </a:cubicBezTo>
                <a:cubicBezTo>
                  <a:pt x="1465" y="16250"/>
                  <a:pt x="1465" y="16272"/>
                  <a:pt x="1465" y="16316"/>
                </a:cubicBezTo>
                <a:cubicBezTo>
                  <a:pt x="1465" y="16471"/>
                  <a:pt x="1463" y="16604"/>
                  <a:pt x="1463" y="16780"/>
                </a:cubicBezTo>
                <a:cubicBezTo>
                  <a:pt x="1463" y="16913"/>
                  <a:pt x="1455" y="17002"/>
                  <a:pt x="1436" y="17024"/>
                </a:cubicBezTo>
                <a:cubicBezTo>
                  <a:pt x="1401" y="17090"/>
                  <a:pt x="1355" y="17134"/>
                  <a:pt x="1319" y="17134"/>
                </a:cubicBezTo>
                <a:cubicBezTo>
                  <a:pt x="1295" y="17134"/>
                  <a:pt x="1292" y="17046"/>
                  <a:pt x="1287" y="16891"/>
                </a:cubicBezTo>
                <a:lnTo>
                  <a:pt x="1287" y="16780"/>
                </a:lnTo>
                <a:cubicBezTo>
                  <a:pt x="1290" y="16449"/>
                  <a:pt x="1290" y="16139"/>
                  <a:pt x="1295" y="15808"/>
                </a:cubicBezTo>
                <a:cubicBezTo>
                  <a:pt x="1295" y="15764"/>
                  <a:pt x="1298" y="15764"/>
                  <a:pt x="1300" y="15719"/>
                </a:cubicBezTo>
                <a:cubicBezTo>
                  <a:pt x="1365" y="15653"/>
                  <a:pt x="1430" y="15564"/>
                  <a:pt x="1490" y="15476"/>
                </a:cubicBezTo>
                <a:cubicBezTo>
                  <a:pt x="1511" y="15454"/>
                  <a:pt x="1530" y="15454"/>
                  <a:pt x="1552" y="15432"/>
                </a:cubicBezTo>
                <a:cubicBezTo>
                  <a:pt x="1541" y="15211"/>
                  <a:pt x="1533" y="15012"/>
                  <a:pt x="1525" y="14790"/>
                </a:cubicBezTo>
                <a:cubicBezTo>
                  <a:pt x="1449" y="14924"/>
                  <a:pt x="1376" y="15056"/>
                  <a:pt x="1300" y="15167"/>
                </a:cubicBezTo>
                <a:cubicBezTo>
                  <a:pt x="1309" y="14769"/>
                  <a:pt x="1322" y="14370"/>
                  <a:pt x="1336" y="13950"/>
                </a:cubicBezTo>
                <a:close/>
                <a:moveTo>
                  <a:pt x="18639" y="11364"/>
                </a:moveTo>
                <a:cubicBezTo>
                  <a:pt x="18634" y="12336"/>
                  <a:pt x="18626" y="13110"/>
                  <a:pt x="18604" y="13751"/>
                </a:cubicBezTo>
                <a:cubicBezTo>
                  <a:pt x="18585" y="14370"/>
                  <a:pt x="18550" y="14901"/>
                  <a:pt x="18507" y="15344"/>
                </a:cubicBezTo>
                <a:cubicBezTo>
                  <a:pt x="18464" y="15785"/>
                  <a:pt x="18407" y="16117"/>
                  <a:pt x="18342" y="16339"/>
                </a:cubicBezTo>
                <a:cubicBezTo>
                  <a:pt x="18277" y="16559"/>
                  <a:pt x="18193" y="16759"/>
                  <a:pt x="18088" y="16869"/>
                </a:cubicBezTo>
                <a:lnTo>
                  <a:pt x="18115" y="17886"/>
                </a:lnTo>
                <a:cubicBezTo>
                  <a:pt x="18274" y="17731"/>
                  <a:pt x="18399" y="17422"/>
                  <a:pt x="18493" y="16935"/>
                </a:cubicBezTo>
                <a:cubicBezTo>
                  <a:pt x="18588" y="16471"/>
                  <a:pt x="18658" y="15808"/>
                  <a:pt x="18704" y="14924"/>
                </a:cubicBezTo>
                <a:cubicBezTo>
                  <a:pt x="18748" y="14039"/>
                  <a:pt x="18775" y="12889"/>
                  <a:pt x="18777" y="11408"/>
                </a:cubicBezTo>
                <a:lnTo>
                  <a:pt x="18639" y="11364"/>
                </a:lnTo>
                <a:close/>
                <a:moveTo>
                  <a:pt x="3853" y="3559"/>
                </a:moveTo>
                <a:cubicBezTo>
                  <a:pt x="3488" y="3559"/>
                  <a:pt x="3253" y="5217"/>
                  <a:pt x="3253" y="7804"/>
                </a:cubicBezTo>
                <a:cubicBezTo>
                  <a:pt x="3253" y="10037"/>
                  <a:pt x="3455" y="11496"/>
                  <a:pt x="3766" y="11718"/>
                </a:cubicBezTo>
                <a:lnTo>
                  <a:pt x="3923" y="11828"/>
                </a:lnTo>
                <a:cubicBezTo>
                  <a:pt x="4139" y="12005"/>
                  <a:pt x="4245" y="12646"/>
                  <a:pt x="4245" y="13663"/>
                </a:cubicBezTo>
                <a:cubicBezTo>
                  <a:pt x="4245" y="14879"/>
                  <a:pt x="4123" y="15874"/>
                  <a:pt x="3866" y="15874"/>
                </a:cubicBezTo>
                <a:cubicBezTo>
                  <a:pt x="3582" y="15874"/>
                  <a:pt x="3480" y="14680"/>
                  <a:pt x="3480" y="13509"/>
                </a:cubicBezTo>
                <a:lnTo>
                  <a:pt x="3190" y="13509"/>
                </a:lnTo>
                <a:cubicBezTo>
                  <a:pt x="3190" y="16095"/>
                  <a:pt x="3431" y="17974"/>
                  <a:pt x="3866" y="17974"/>
                </a:cubicBezTo>
                <a:cubicBezTo>
                  <a:pt x="4272" y="17974"/>
                  <a:pt x="4537" y="16228"/>
                  <a:pt x="4537" y="13663"/>
                </a:cubicBezTo>
                <a:cubicBezTo>
                  <a:pt x="4537" y="11275"/>
                  <a:pt x="4302" y="9926"/>
                  <a:pt x="3947" y="9661"/>
                </a:cubicBezTo>
                <a:lnTo>
                  <a:pt x="3788" y="9529"/>
                </a:lnTo>
                <a:cubicBezTo>
                  <a:pt x="3620" y="9418"/>
                  <a:pt x="3539" y="8645"/>
                  <a:pt x="3539" y="7760"/>
                </a:cubicBezTo>
                <a:cubicBezTo>
                  <a:pt x="3539" y="6655"/>
                  <a:pt x="3639" y="5660"/>
                  <a:pt x="3853" y="5660"/>
                </a:cubicBezTo>
                <a:cubicBezTo>
                  <a:pt x="4066" y="5660"/>
                  <a:pt x="4166" y="6765"/>
                  <a:pt x="4166" y="7915"/>
                </a:cubicBezTo>
                <a:lnTo>
                  <a:pt x="4458" y="7915"/>
                </a:lnTo>
                <a:cubicBezTo>
                  <a:pt x="4458" y="5284"/>
                  <a:pt x="4221" y="3559"/>
                  <a:pt x="3853" y="3559"/>
                </a:cubicBezTo>
                <a:close/>
                <a:moveTo>
                  <a:pt x="5626" y="3582"/>
                </a:moveTo>
                <a:cubicBezTo>
                  <a:pt x="5042" y="3582"/>
                  <a:pt x="4753" y="7230"/>
                  <a:pt x="4753" y="10545"/>
                </a:cubicBezTo>
                <a:lnTo>
                  <a:pt x="4753" y="10944"/>
                </a:lnTo>
                <a:cubicBezTo>
                  <a:pt x="4753" y="13994"/>
                  <a:pt x="5026" y="17974"/>
                  <a:pt x="5626" y="17974"/>
                </a:cubicBezTo>
                <a:cubicBezTo>
                  <a:pt x="6227" y="17974"/>
                  <a:pt x="6502" y="13994"/>
                  <a:pt x="6502" y="10944"/>
                </a:cubicBezTo>
                <a:lnTo>
                  <a:pt x="6502" y="10545"/>
                </a:lnTo>
                <a:cubicBezTo>
                  <a:pt x="6502" y="7251"/>
                  <a:pt x="6213" y="3582"/>
                  <a:pt x="5626" y="3582"/>
                </a:cubicBezTo>
                <a:close/>
                <a:moveTo>
                  <a:pt x="14992" y="3603"/>
                </a:moveTo>
                <a:cubicBezTo>
                  <a:pt x="14627" y="3603"/>
                  <a:pt x="14389" y="5261"/>
                  <a:pt x="14389" y="7826"/>
                </a:cubicBezTo>
                <a:cubicBezTo>
                  <a:pt x="14389" y="10060"/>
                  <a:pt x="14592" y="11540"/>
                  <a:pt x="14903" y="11718"/>
                </a:cubicBezTo>
                <a:lnTo>
                  <a:pt x="15062" y="11828"/>
                </a:lnTo>
                <a:cubicBezTo>
                  <a:pt x="15279" y="12005"/>
                  <a:pt x="15384" y="12668"/>
                  <a:pt x="15384" y="13663"/>
                </a:cubicBezTo>
                <a:cubicBezTo>
                  <a:pt x="15384" y="14879"/>
                  <a:pt x="15262" y="15874"/>
                  <a:pt x="15006" y="15874"/>
                </a:cubicBezTo>
                <a:cubicBezTo>
                  <a:pt x="14722" y="15874"/>
                  <a:pt x="14619" y="14680"/>
                  <a:pt x="14619" y="13509"/>
                </a:cubicBezTo>
                <a:lnTo>
                  <a:pt x="14330" y="13509"/>
                </a:lnTo>
                <a:cubicBezTo>
                  <a:pt x="14330" y="16095"/>
                  <a:pt x="14573" y="17974"/>
                  <a:pt x="15006" y="17974"/>
                </a:cubicBezTo>
                <a:cubicBezTo>
                  <a:pt x="15411" y="17974"/>
                  <a:pt x="15673" y="16206"/>
                  <a:pt x="15673" y="13663"/>
                </a:cubicBezTo>
                <a:cubicBezTo>
                  <a:pt x="15671" y="11275"/>
                  <a:pt x="15438" y="9926"/>
                  <a:pt x="15087" y="9684"/>
                </a:cubicBezTo>
                <a:lnTo>
                  <a:pt x="14927" y="9573"/>
                </a:lnTo>
                <a:cubicBezTo>
                  <a:pt x="14754" y="9462"/>
                  <a:pt x="14678" y="8711"/>
                  <a:pt x="14678" y="7804"/>
                </a:cubicBezTo>
                <a:cubicBezTo>
                  <a:pt x="14678" y="6676"/>
                  <a:pt x="14779" y="5704"/>
                  <a:pt x="14992" y="5704"/>
                </a:cubicBezTo>
                <a:cubicBezTo>
                  <a:pt x="15208" y="5704"/>
                  <a:pt x="15306" y="6765"/>
                  <a:pt x="15306" y="7937"/>
                </a:cubicBezTo>
                <a:lnTo>
                  <a:pt x="15598" y="7937"/>
                </a:lnTo>
                <a:cubicBezTo>
                  <a:pt x="15598" y="5306"/>
                  <a:pt x="15360" y="3603"/>
                  <a:pt x="14992" y="3603"/>
                </a:cubicBezTo>
                <a:close/>
                <a:moveTo>
                  <a:pt x="21430" y="11475"/>
                </a:moveTo>
                <a:cubicBezTo>
                  <a:pt x="21427" y="12447"/>
                  <a:pt x="21416" y="13243"/>
                  <a:pt x="21400" y="13884"/>
                </a:cubicBezTo>
                <a:cubicBezTo>
                  <a:pt x="21381" y="14525"/>
                  <a:pt x="21349" y="15034"/>
                  <a:pt x="21305" y="15476"/>
                </a:cubicBezTo>
                <a:cubicBezTo>
                  <a:pt x="21262" y="15896"/>
                  <a:pt x="21208" y="16228"/>
                  <a:pt x="21140" y="16449"/>
                </a:cubicBezTo>
                <a:cubicBezTo>
                  <a:pt x="21073" y="16670"/>
                  <a:pt x="20989" y="16847"/>
                  <a:pt x="20884" y="16935"/>
                </a:cubicBezTo>
                <a:lnTo>
                  <a:pt x="20911" y="17974"/>
                </a:lnTo>
                <a:cubicBezTo>
                  <a:pt x="21070" y="17842"/>
                  <a:pt x="21197" y="17532"/>
                  <a:pt x="21292" y="17068"/>
                </a:cubicBezTo>
                <a:cubicBezTo>
                  <a:pt x="21386" y="16582"/>
                  <a:pt x="21454" y="15919"/>
                  <a:pt x="21503" y="15034"/>
                </a:cubicBezTo>
                <a:cubicBezTo>
                  <a:pt x="21546" y="14149"/>
                  <a:pt x="21573" y="12978"/>
                  <a:pt x="21573" y="11496"/>
                </a:cubicBezTo>
                <a:lnTo>
                  <a:pt x="21430" y="11475"/>
                </a:lnTo>
                <a:close/>
                <a:moveTo>
                  <a:pt x="15963" y="3979"/>
                </a:moveTo>
                <a:lnTo>
                  <a:pt x="15963" y="12160"/>
                </a:lnTo>
                <a:cubicBezTo>
                  <a:pt x="15963" y="15675"/>
                  <a:pt x="16209" y="17997"/>
                  <a:pt x="16671" y="17997"/>
                </a:cubicBezTo>
                <a:cubicBezTo>
                  <a:pt x="17136" y="17997"/>
                  <a:pt x="17382" y="15675"/>
                  <a:pt x="17382" y="12160"/>
                </a:cubicBezTo>
                <a:lnTo>
                  <a:pt x="17382" y="3979"/>
                </a:lnTo>
                <a:lnTo>
                  <a:pt x="17085" y="3979"/>
                </a:lnTo>
                <a:lnTo>
                  <a:pt x="17085" y="12315"/>
                </a:lnTo>
                <a:cubicBezTo>
                  <a:pt x="17085" y="14414"/>
                  <a:pt x="16936" y="15741"/>
                  <a:pt x="16671" y="15741"/>
                </a:cubicBezTo>
                <a:cubicBezTo>
                  <a:pt x="16403" y="15741"/>
                  <a:pt x="16257" y="14370"/>
                  <a:pt x="16257" y="12315"/>
                </a:cubicBezTo>
                <a:lnTo>
                  <a:pt x="16257" y="3979"/>
                </a:lnTo>
                <a:close/>
                <a:moveTo>
                  <a:pt x="19818" y="16228"/>
                </a:moveTo>
                <a:lnTo>
                  <a:pt x="19813" y="17333"/>
                </a:lnTo>
                <a:cubicBezTo>
                  <a:pt x="20064" y="17422"/>
                  <a:pt x="20327" y="17643"/>
                  <a:pt x="20597" y="17997"/>
                </a:cubicBezTo>
                <a:lnTo>
                  <a:pt x="20610" y="16891"/>
                </a:lnTo>
                <a:cubicBezTo>
                  <a:pt x="20343" y="16515"/>
                  <a:pt x="20078" y="16294"/>
                  <a:pt x="19818" y="16228"/>
                </a:cubicBezTo>
                <a:close/>
                <a:moveTo>
                  <a:pt x="18899" y="13641"/>
                </a:moveTo>
                <a:lnTo>
                  <a:pt x="18899" y="14592"/>
                </a:lnTo>
                <a:lnTo>
                  <a:pt x="19561" y="14592"/>
                </a:lnTo>
                <a:cubicBezTo>
                  <a:pt x="19542" y="15409"/>
                  <a:pt x="19488" y="16007"/>
                  <a:pt x="19399" y="16404"/>
                </a:cubicBezTo>
                <a:cubicBezTo>
                  <a:pt x="19313" y="16780"/>
                  <a:pt x="19194" y="17002"/>
                  <a:pt x="19045" y="17090"/>
                </a:cubicBezTo>
                <a:lnTo>
                  <a:pt x="19064" y="18107"/>
                </a:lnTo>
                <a:cubicBezTo>
                  <a:pt x="19286" y="18018"/>
                  <a:pt x="19448" y="17621"/>
                  <a:pt x="19551" y="16891"/>
                </a:cubicBezTo>
                <a:cubicBezTo>
                  <a:pt x="19656" y="16184"/>
                  <a:pt x="19710" y="15144"/>
                  <a:pt x="19710" y="13818"/>
                </a:cubicBezTo>
                <a:lnTo>
                  <a:pt x="19710" y="13641"/>
                </a:lnTo>
                <a:close/>
                <a:moveTo>
                  <a:pt x="500" y="18218"/>
                </a:moveTo>
                <a:lnTo>
                  <a:pt x="500" y="19234"/>
                </a:lnTo>
                <a:cubicBezTo>
                  <a:pt x="727" y="20716"/>
                  <a:pt x="1011" y="21600"/>
                  <a:pt x="1322" y="21600"/>
                </a:cubicBezTo>
                <a:cubicBezTo>
                  <a:pt x="1633" y="21600"/>
                  <a:pt x="1920" y="20716"/>
                  <a:pt x="2144" y="19234"/>
                </a:cubicBezTo>
                <a:lnTo>
                  <a:pt x="2144" y="18218"/>
                </a:lnTo>
                <a:close/>
              </a:path>
            </a:pathLst>
          </a:custGeom>
          <a:solidFill>
            <a:srgbClr val="FFFFFF"/>
          </a:solidFill>
          <a:ln w="12700">
            <a:miter lim="400000"/>
          </a:ln>
        </p:spPr>
        <p:txBody>
          <a:bodyPr lIns="45719" rIns="45719" anchor="ctr"/>
          <a:lstStyle/>
          <a:p>
            <a:endParaRPr/>
          </a:p>
        </p:txBody>
      </p:sp>
      <p:sp>
        <p:nvSpPr>
          <p:cNvPr id="7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2_1_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Google Shape;66;p5"/>
          <p:cNvSpPr/>
          <p:nvPr/>
        </p:nvSpPr>
        <p:spPr>
          <a:xfrm>
            <a:off x="0" y="0"/>
            <a:ext cx="36576000" cy="20574000"/>
          </a:xfrm>
          <a:prstGeom prst="rect">
            <a:avLst/>
          </a:prstGeom>
          <a:gradFill>
            <a:gsLst>
              <a:gs pos="0">
                <a:srgbClr val="FFFFFF">
                  <a:alpha val="20000"/>
                </a:srgbClr>
              </a:gs>
              <a:gs pos="100000">
                <a:srgbClr val="FFFFFF">
                  <a:alpha val="20000"/>
                </a:srgbClr>
              </a:gs>
            </a:gsLst>
            <a:path path="circle">
              <a:fillToRect l="37721" t="-19636" r="62278" b="119636"/>
            </a:path>
          </a:gradFill>
          <a:ln>
            <a:solidFill>
              <a:srgbClr val="5E5E5E"/>
            </a:solidFill>
          </a:ln>
        </p:spPr>
        <p:txBody>
          <a:bodyPr lIns="45719" rIns="45719" anchor="ctr"/>
          <a:lstStyle/>
          <a:p>
            <a:endParaRPr/>
          </a:p>
        </p:txBody>
      </p:sp>
      <p:sp>
        <p:nvSpPr>
          <p:cNvPr id="86" name="Текст заголовка"/>
          <p:cNvSpPr txBox="1">
            <a:spLocks noGrp="1"/>
          </p:cNvSpPr>
          <p:nvPr>
            <p:ph type="title"/>
          </p:nvPr>
        </p:nvSpPr>
        <p:spPr>
          <a:xfrm>
            <a:off x="3924300" y="13471974"/>
            <a:ext cx="28727400" cy="3367201"/>
          </a:xfrm>
          <a:prstGeom prst="rect">
            <a:avLst/>
          </a:prstGeom>
        </p:spPr>
        <p:txBody>
          <a:bodyPr/>
          <a:lstStyle>
            <a:lvl1pPr>
              <a:defRPr>
                <a:solidFill>
                  <a:srgbClr val="595959"/>
                </a:solidFill>
              </a:defRPr>
            </a:lvl1pPr>
          </a:lstStyle>
          <a:p>
            <a:r>
              <a:t>Текст заголовка</a:t>
            </a:r>
          </a:p>
        </p:txBody>
      </p:sp>
      <p:sp>
        <p:nvSpPr>
          <p:cNvPr id="87" name="Уровень текста 1…"/>
          <p:cNvSpPr txBox="1">
            <a:spLocks noGrp="1"/>
          </p:cNvSpPr>
          <p:nvPr>
            <p:ph type="body" sz="quarter" idx="1"/>
          </p:nvPr>
        </p:nvSpPr>
        <p:spPr>
          <a:xfrm>
            <a:off x="4948799" y="17031850"/>
            <a:ext cx="26678401" cy="1550401"/>
          </a:xfrm>
          <a:prstGeom prst="rect">
            <a:avLst/>
          </a:prstGeom>
        </p:spPr>
        <p:txBody>
          <a:bodyPr lIns="91424" tIns="91424" rIns="91424" bIns="91424">
            <a:normAutofit/>
          </a:bodyPr>
          <a:lstStyle>
            <a:lvl1pPr marL="577850" indent="-698500" algn="ctr">
              <a:buClrTx/>
              <a:buSzTx/>
              <a:buFontTx/>
              <a:buNone/>
              <a:defRPr sz="9000"/>
            </a:lvl1pPr>
            <a:lvl2pPr marL="577850" indent="-241300" algn="ctr">
              <a:buClrTx/>
              <a:buSzTx/>
              <a:buFontTx/>
              <a:buNone/>
              <a:defRPr sz="9000"/>
            </a:lvl2pPr>
            <a:lvl3pPr marL="577850" indent="215900" algn="ctr">
              <a:buClrTx/>
              <a:buSzTx/>
              <a:buFontTx/>
              <a:buNone/>
              <a:defRPr sz="9000"/>
            </a:lvl3pPr>
            <a:lvl4pPr marL="577850" indent="673100" algn="ctr">
              <a:buClrTx/>
              <a:buSzTx/>
              <a:buFontTx/>
              <a:buNone/>
              <a:defRPr sz="9000"/>
            </a:lvl4pPr>
            <a:lvl5pPr marL="577850" indent="1130300" algn="ctr">
              <a:buClrTx/>
              <a:buSzTx/>
              <a:buFontTx/>
              <a:buNone/>
              <a:defRPr sz="90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8" name="Google Shape;69;p5"/>
          <p:cNvSpPr/>
          <p:nvPr/>
        </p:nvSpPr>
        <p:spPr>
          <a:xfrm>
            <a:off x="4868099" y="16650850"/>
            <a:ext cx="26839802" cy="1"/>
          </a:xfrm>
          <a:prstGeom prst="line">
            <a:avLst/>
          </a:prstGeom>
          <a:ln w="25400">
            <a:solidFill>
              <a:schemeClr val="accent1"/>
            </a:solidFill>
          </a:ln>
        </p:spPr>
        <p:txBody>
          <a:bodyPr lIns="45719" rIns="45719"/>
          <a:lstStyle/>
          <a:p>
            <a:endParaRPr/>
          </a:p>
        </p:txBody>
      </p:sp>
      <p:sp>
        <p:nvSpPr>
          <p:cNvPr id="12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1">
    <p:spTree>
      <p:nvGrpSpPr>
        <p:cNvPr id="1" name=""/>
        <p:cNvGrpSpPr/>
        <p:nvPr/>
      </p:nvGrpSpPr>
      <p:grpSpPr>
        <a:xfrm>
          <a:off x="0" y="0"/>
          <a:ext cx="0" cy="0"/>
          <a:chOff x="0" y="0"/>
          <a:chExt cx="0" cy="0"/>
        </a:xfrm>
      </p:grpSpPr>
      <p:sp>
        <p:nvSpPr>
          <p:cNvPr id="136" name="Текст заголовка"/>
          <p:cNvSpPr txBox="1">
            <a:spLocks noGrp="1"/>
          </p:cNvSpPr>
          <p:nvPr>
            <p:ph type="title"/>
          </p:nvPr>
        </p:nvSpPr>
        <p:spPr>
          <a:xfrm>
            <a:off x="1423500" y="7938375"/>
            <a:ext cx="33728999" cy="3367201"/>
          </a:xfrm>
          <a:prstGeom prst="rect">
            <a:avLst/>
          </a:prstGeom>
        </p:spPr>
        <p:txBody>
          <a:bodyPr/>
          <a:lstStyle/>
          <a:p>
            <a:r>
              <a:t>Текст заголовка</a:t>
            </a:r>
          </a:p>
        </p:txBody>
      </p:sp>
      <p:sp>
        <p:nvSpPr>
          <p:cNvPr id="137" name="Уровень текста 1…"/>
          <p:cNvSpPr txBox="1">
            <a:spLocks noGrp="1"/>
          </p:cNvSpPr>
          <p:nvPr>
            <p:ph type="body" sz="quarter" idx="1"/>
          </p:nvPr>
        </p:nvSpPr>
        <p:spPr>
          <a:xfrm>
            <a:off x="4948799" y="11085224"/>
            <a:ext cx="26678401" cy="1550401"/>
          </a:xfrm>
          <a:prstGeom prst="rect">
            <a:avLst/>
          </a:prstGeom>
        </p:spPr>
        <p:txBody>
          <a:bodyPr lIns="91424" tIns="91424" rIns="91424" bIns="91424">
            <a:normAutofit/>
          </a:bodyPr>
          <a:lstStyle>
            <a:lvl1pPr marL="577850" indent="-698500" algn="ctr">
              <a:buClrTx/>
              <a:buSzTx/>
              <a:buFontTx/>
              <a:buNone/>
              <a:defRPr sz="9000">
                <a:solidFill>
                  <a:srgbClr val="FFFFFF"/>
                </a:solidFill>
              </a:defRPr>
            </a:lvl1pPr>
            <a:lvl2pPr marL="577850" indent="-241300" algn="ctr">
              <a:buClrTx/>
              <a:buSzTx/>
              <a:buFontTx/>
              <a:buNone/>
              <a:defRPr sz="9000">
                <a:solidFill>
                  <a:srgbClr val="FFFFFF"/>
                </a:solidFill>
              </a:defRPr>
            </a:lvl2pPr>
            <a:lvl3pPr marL="577850" indent="215900" algn="ctr">
              <a:buClrTx/>
              <a:buSzTx/>
              <a:buFontTx/>
              <a:buNone/>
              <a:defRPr sz="9000">
                <a:solidFill>
                  <a:srgbClr val="FFFFFF"/>
                </a:solidFill>
              </a:defRPr>
            </a:lvl3pPr>
            <a:lvl4pPr marL="577850" indent="673100" algn="ctr">
              <a:buClrTx/>
              <a:buSzTx/>
              <a:buFontTx/>
              <a:buNone/>
              <a:defRPr sz="9000">
                <a:solidFill>
                  <a:srgbClr val="FFFFFF"/>
                </a:solidFill>
              </a:defRPr>
            </a:lvl4pPr>
            <a:lvl5pPr marL="577850" indent="1130300" algn="ctr">
              <a:buClrTx/>
              <a:buSzTx/>
              <a:buFontTx/>
              <a:buNone/>
              <a:defRPr sz="9000">
                <a:solidFill>
                  <a:srgbClr val="FFFFFF"/>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8" name="Google Shape;113;p6"/>
          <p:cNvSpPr/>
          <p:nvPr/>
        </p:nvSpPr>
        <p:spPr>
          <a:xfrm>
            <a:off x="11949476" y="17404018"/>
            <a:ext cx="12677106" cy="1550268"/>
          </a:xfrm>
          <a:custGeom>
            <a:avLst/>
            <a:gdLst/>
            <a:ahLst/>
            <a:cxnLst>
              <a:cxn ang="0">
                <a:pos x="wd2" y="hd2"/>
              </a:cxn>
              <a:cxn ang="5400000">
                <a:pos x="wd2" y="hd2"/>
              </a:cxn>
              <a:cxn ang="10800000">
                <a:pos x="wd2" y="hd2"/>
              </a:cxn>
              <a:cxn ang="16200000">
                <a:pos x="wd2" y="hd2"/>
              </a:cxn>
            </a:cxnLst>
            <a:rect l="0" t="0" r="r" b="b"/>
            <a:pathLst>
              <a:path w="21600" h="21600" extrusionOk="0">
                <a:moveTo>
                  <a:pt x="20705" y="5129"/>
                </a:moveTo>
                <a:cubicBezTo>
                  <a:pt x="20724" y="5129"/>
                  <a:pt x="20746" y="5173"/>
                  <a:pt x="20759" y="5240"/>
                </a:cubicBezTo>
                <a:cubicBezTo>
                  <a:pt x="20773" y="5284"/>
                  <a:pt x="20786" y="5394"/>
                  <a:pt x="20792" y="5505"/>
                </a:cubicBezTo>
                <a:cubicBezTo>
                  <a:pt x="20802" y="5637"/>
                  <a:pt x="20805" y="5792"/>
                  <a:pt x="20805" y="5947"/>
                </a:cubicBezTo>
                <a:cubicBezTo>
                  <a:pt x="20805" y="6124"/>
                  <a:pt x="20802" y="6256"/>
                  <a:pt x="20789" y="6367"/>
                </a:cubicBezTo>
                <a:cubicBezTo>
                  <a:pt x="20781" y="6478"/>
                  <a:pt x="20767" y="6588"/>
                  <a:pt x="20754" y="6632"/>
                </a:cubicBezTo>
                <a:cubicBezTo>
                  <a:pt x="20737" y="6721"/>
                  <a:pt x="20721" y="6743"/>
                  <a:pt x="20700" y="6743"/>
                </a:cubicBezTo>
                <a:lnTo>
                  <a:pt x="20583" y="6743"/>
                </a:lnTo>
                <a:lnTo>
                  <a:pt x="20583" y="5129"/>
                </a:lnTo>
                <a:close/>
                <a:moveTo>
                  <a:pt x="20013" y="5151"/>
                </a:moveTo>
                <a:lnTo>
                  <a:pt x="20089" y="7096"/>
                </a:lnTo>
                <a:lnTo>
                  <a:pt x="19907" y="7096"/>
                </a:lnTo>
                <a:lnTo>
                  <a:pt x="19980" y="5151"/>
                </a:lnTo>
                <a:close/>
                <a:moveTo>
                  <a:pt x="17820" y="3957"/>
                </a:moveTo>
                <a:lnTo>
                  <a:pt x="17820" y="6013"/>
                </a:lnTo>
                <a:lnTo>
                  <a:pt x="17961" y="6013"/>
                </a:lnTo>
                <a:lnTo>
                  <a:pt x="17961" y="5129"/>
                </a:lnTo>
                <a:lnTo>
                  <a:pt x="18139" y="5129"/>
                </a:lnTo>
                <a:lnTo>
                  <a:pt x="18153" y="5261"/>
                </a:lnTo>
                <a:lnTo>
                  <a:pt x="17928" y="9506"/>
                </a:lnTo>
                <a:lnTo>
                  <a:pt x="18112" y="9506"/>
                </a:lnTo>
                <a:lnTo>
                  <a:pt x="18112" y="9550"/>
                </a:lnTo>
                <a:lnTo>
                  <a:pt x="18356" y="4731"/>
                </a:lnTo>
                <a:lnTo>
                  <a:pt x="18356" y="3957"/>
                </a:lnTo>
                <a:close/>
                <a:moveTo>
                  <a:pt x="19172" y="3957"/>
                </a:moveTo>
                <a:lnTo>
                  <a:pt x="19172" y="9506"/>
                </a:lnTo>
                <a:lnTo>
                  <a:pt x="19340" y="9506"/>
                </a:lnTo>
                <a:lnTo>
                  <a:pt x="19340" y="9550"/>
                </a:lnTo>
                <a:lnTo>
                  <a:pt x="19610" y="9550"/>
                </a:lnTo>
                <a:lnTo>
                  <a:pt x="19610" y="8379"/>
                </a:lnTo>
                <a:lnTo>
                  <a:pt x="19340" y="8379"/>
                </a:lnTo>
                <a:lnTo>
                  <a:pt x="19340" y="7274"/>
                </a:lnTo>
                <a:lnTo>
                  <a:pt x="19588" y="7274"/>
                </a:lnTo>
                <a:lnTo>
                  <a:pt x="19588" y="6124"/>
                </a:lnTo>
                <a:lnTo>
                  <a:pt x="19340" y="6124"/>
                </a:lnTo>
                <a:lnTo>
                  <a:pt x="19340" y="5129"/>
                </a:lnTo>
                <a:lnTo>
                  <a:pt x="19602" y="5129"/>
                </a:lnTo>
                <a:lnTo>
                  <a:pt x="19602" y="3957"/>
                </a:lnTo>
                <a:close/>
                <a:moveTo>
                  <a:pt x="19859" y="3979"/>
                </a:moveTo>
                <a:lnTo>
                  <a:pt x="19640" y="9550"/>
                </a:lnTo>
                <a:lnTo>
                  <a:pt x="19813" y="9550"/>
                </a:lnTo>
                <a:lnTo>
                  <a:pt x="19861" y="8246"/>
                </a:lnTo>
                <a:lnTo>
                  <a:pt x="20132" y="8246"/>
                </a:lnTo>
                <a:lnTo>
                  <a:pt x="20180" y="9550"/>
                </a:lnTo>
                <a:lnTo>
                  <a:pt x="20359" y="9550"/>
                </a:lnTo>
                <a:lnTo>
                  <a:pt x="20137" y="3979"/>
                </a:lnTo>
                <a:close/>
                <a:moveTo>
                  <a:pt x="18953" y="4002"/>
                </a:moveTo>
                <a:lnTo>
                  <a:pt x="18842" y="6411"/>
                </a:lnTo>
                <a:lnTo>
                  <a:pt x="18818" y="6411"/>
                </a:lnTo>
                <a:lnTo>
                  <a:pt x="18694" y="4024"/>
                </a:lnTo>
                <a:lnTo>
                  <a:pt x="18512" y="4024"/>
                </a:lnTo>
                <a:lnTo>
                  <a:pt x="18707" y="7495"/>
                </a:lnTo>
                <a:lnTo>
                  <a:pt x="18745" y="7495"/>
                </a:lnTo>
                <a:lnTo>
                  <a:pt x="18745" y="9573"/>
                </a:lnTo>
                <a:lnTo>
                  <a:pt x="18913" y="9573"/>
                </a:lnTo>
                <a:lnTo>
                  <a:pt x="18913" y="7495"/>
                </a:lnTo>
                <a:lnTo>
                  <a:pt x="18948" y="7495"/>
                </a:lnTo>
                <a:lnTo>
                  <a:pt x="19121" y="4002"/>
                </a:lnTo>
                <a:close/>
                <a:moveTo>
                  <a:pt x="20413" y="3957"/>
                </a:moveTo>
                <a:lnTo>
                  <a:pt x="20413" y="9573"/>
                </a:lnTo>
                <a:lnTo>
                  <a:pt x="20586" y="9573"/>
                </a:lnTo>
                <a:lnTo>
                  <a:pt x="20586" y="7849"/>
                </a:lnTo>
                <a:lnTo>
                  <a:pt x="20683" y="7849"/>
                </a:lnTo>
                <a:lnTo>
                  <a:pt x="20821" y="9573"/>
                </a:lnTo>
                <a:lnTo>
                  <a:pt x="20821" y="9595"/>
                </a:lnTo>
                <a:lnTo>
                  <a:pt x="21021" y="9595"/>
                </a:lnTo>
                <a:lnTo>
                  <a:pt x="20856" y="7627"/>
                </a:lnTo>
                <a:cubicBezTo>
                  <a:pt x="20892" y="7472"/>
                  <a:pt x="20924" y="7274"/>
                  <a:pt x="20948" y="7031"/>
                </a:cubicBezTo>
                <a:cubicBezTo>
                  <a:pt x="20967" y="6743"/>
                  <a:pt x="20981" y="6389"/>
                  <a:pt x="20981" y="5969"/>
                </a:cubicBezTo>
                <a:lnTo>
                  <a:pt x="20981" y="5859"/>
                </a:lnTo>
                <a:cubicBezTo>
                  <a:pt x="20981" y="5439"/>
                  <a:pt x="20970" y="5085"/>
                  <a:pt x="20948" y="4820"/>
                </a:cubicBezTo>
                <a:cubicBezTo>
                  <a:pt x="20924" y="4532"/>
                  <a:pt x="20892" y="4311"/>
                  <a:pt x="20848" y="4178"/>
                </a:cubicBezTo>
                <a:cubicBezTo>
                  <a:pt x="20802" y="4024"/>
                  <a:pt x="20751" y="3957"/>
                  <a:pt x="20694" y="3957"/>
                </a:cubicBezTo>
                <a:close/>
                <a:moveTo>
                  <a:pt x="21308" y="3847"/>
                </a:moveTo>
                <a:cubicBezTo>
                  <a:pt x="21257" y="3847"/>
                  <a:pt x="21211" y="3913"/>
                  <a:pt x="21173" y="4046"/>
                </a:cubicBezTo>
                <a:cubicBezTo>
                  <a:pt x="21135" y="4178"/>
                  <a:pt x="21105" y="4377"/>
                  <a:pt x="21086" y="4642"/>
                </a:cubicBezTo>
                <a:cubicBezTo>
                  <a:pt x="21065" y="4930"/>
                  <a:pt x="21054" y="5240"/>
                  <a:pt x="21054" y="5593"/>
                </a:cubicBezTo>
                <a:cubicBezTo>
                  <a:pt x="21054" y="6124"/>
                  <a:pt x="21075" y="6522"/>
                  <a:pt x="21119" y="6831"/>
                </a:cubicBezTo>
                <a:cubicBezTo>
                  <a:pt x="21162" y="7141"/>
                  <a:pt x="21216" y="7318"/>
                  <a:pt x="21289" y="7384"/>
                </a:cubicBezTo>
                <a:lnTo>
                  <a:pt x="21332" y="7406"/>
                </a:lnTo>
                <a:cubicBezTo>
                  <a:pt x="21373" y="7428"/>
                  <a:pt x="21400" y="7495"/>
                  <a:pt x="21416" y="7583"/>
                </a:cubicBezTo>
                <a:cubicBezTo>
                  <a:pt x="21432" y="7650"/>
                  <a:pt x="21440" y="7804"/>
                  <a:pt x="21440" y="7959"/>
                </a:cubicBezTo>
                <a:cubicBezTo>
                  <a:pt x="21440" y="8091"/>
                  <a:pt x="21438" y="8180"/>
                  <a:pt x="21427" y="8291"/>
                </a:cubicBezTo>
                <a:cubicBezTo>
                  <a:pt x="21411" y="8379"/>
                  <a:pt x="21397" y="8446"/>
                  <a:pt x="21381" y="8490"/>
                </a:cubicBezTo>
                <a:cubicBezTo>
                  <a:pt x="21362" y="8556"/>
                  <a:pt x="21343" y="8578"/>
                  <a:pt x="21316" y="8578"/>
                </a:cubicBezTo>
                <a:cubicBezTo>
                  <a:pt x="21289" y="8578"/>
                  <a:pt x="21265" y="8556"/>
                  <a:pt x="21248" y="8467"/>
                </a:cubicBezTo>
                <a:cubicBezTo>
                  <a:pt x="21232" y="8401"/>
                  <a:pt x="21213" y="8313"/>
                  <a:pt x="21208" y="8202"/>
                </a:cubicBezTo>
                <a:cubicBezTo>
                  <a:pt x="21200" y="8091"/>
                  <a:pt x="21194" y="7981"/>
                  <a:pt x="21194" y="7849"/>
                </a:cubicBezTo>
                <a:lnTo>
                  <a:pt x="21024" y="7849"/>
                </a:lnTo>
                <a:cubicBezTo>
                  <a:pt x="21024" y="8202"/>
                  <a:pt x="21035" y="8534"/>
                  <a:pt x="21059" y="8821"/>
                </a:cubicBezTo>
                <a:cubicBezTo>
                  <a:pt x="21084" y="9086"/>
                  <a:pt x="21113" y="9308"/>
                  <a:pt x="21157" y="9485"/>
                </a:cubicBezTo>
                <a:cubicBezTo>
                  <a:pt x="21200" y="9640"/>
                  <a:pt x="21254" y="9728"/>
                  <a:pt x="21316" y="9728"/>
                </a:cubicBezTo>
                <a:cubicBezTo>
                  <a:pt x="21373" y="9728"/>
                  <a:pt x="21424" y="9684"/>
                  <a:pt x="21468" y="9506"/>
                </a:cubicBezTo>
                <a:cubicBezTo>
                  <a:pt x="21511" y="9374"/>
                  <a:pt x="21543" y="9153"/>
                  <a:pt x="21565" y="8887"/>
                </a:cubicBezTo>
                <a:cubicBezTo>
                  <a:pt x="21589" y="8600"/>
                  <a:pt x="21600" y="8291"/>
                  <a:pt x="21600" y="7937"/>
                </a:cubicBezTo>
                <a:cubicBezTo>
                  <a:pt x="21600" y="7583"/>
                  <a:pt x="21586" y="7274"/>
                  <a:pt x="21565" y="7031"/>
                </a:cubicBezTo>
                <a:cubicBezTo>
                  <a:pt x="21543" y="6721"/>
                  <a:pt x="21511" y="6522"/>
                  <a:pt x="21476" y="6389"/>
                </a:cubicBezTo>
                <a:cubicBezTo>
                  <a:pt x="21438" y="6256"/>
                  <a:pt x="21389" y="6168"/>
                  <a:pt x="21340" y="6124"/>
                </a:cubicBezTo>
                <a:lnTo>
                  <a:pt x="21294" y="6080"/>
                </a:lnTo>
                <a:cubicBezTo>
                  <a:pt x="21267" y="6057"/>
                  <a:pt x="21246" y="6013"/>
                  <a:pt x="21235" y="5903"/>
                </a:cubicBezTo>
                <a:cubicBezTo>
                  <a:pt x="21221" y="5792"/>
                  <a:pt x="21219" y="5681"/>
                  <a:pt x="21219" y="5527"/>
                </a:cubicBezTo>
                <a:cubicBezTo>
                  <a:pt x="21219" y="5416"/>
                  <a:pt x="21221" y="5350"/>
                  <a:pt x="21227" y="5261"/>
                </a:cubicBezTo>
                <a:cubicBezTo>
                  <a:pt x="21235" y="5173"/>
                  <a:pt x="21246" y="5129"/>
                  <a:pt x="21254" y="5063"/>
                </a:cubicBezTo>
                <a:cubicBezTo>
                  <a:pt x="21267" y="4996"/>
                  <a:pt x="21281" y="4996"/>
                  <a:pt x="21303" y="4996"/>
                </a:cubicBezTo>
                <a:cubicBezTo>
                  <a:pt x="21322" y="4996"/>
                  <a:pt x="21340" y="5041"/>
                  <a:pt x="21354" y="5085"/>
                </a:cubicBezTo>
                <a:cubicBezTo>
                  <a:pt x="21365" y="5151"/>
                  <a:pt x="21376" y="5217"/>
                  <a:pt x="21386" y="5328"/>
                </a:cubicBezTo>
                <a:cubicBezTo>
                  <a:pt x="21394" y="5439"/>
                  <a:pt x="21400" y="5549"/>
                  <a:pt x="21400" y="5660"/>
                </a:cubicBezTo>
                <a:lnTo>
                  <a:pt x="21567" y="5660"/>
                </a:lnTo>
                <a:cubicBezTo>
                  <a:pt x="21567" y="5306"/>
                  <a:pt x="21559" y="4974"/>
                  <a:pt x="21538" y="4709"/>
                </a:cubicBezTo>
                <a:cubicBezTo>
                  <a:pt x="21519" y="4422"/>
                  <a:pt x="21489" y="4201"/>
                  <a:pt x="21451" y="4068"/>
                </a:cubicBezTo>
                <a:cubicBezTo>
                  <a:pt x="21413" y="3935"/>
                  <a:pt x="21362" y="3847"/>
                  <a:pt x="21308" y="3847"/>
                </a:cubicBezTo>
                <a:close/>
                <a:moveTo>
                  <a:pt x="7465" y="5947"/>
                </a:moveTo>
                <a:cubicBezTo>
                  <a:pt x="7654" y="5947"/>
                  <a:pt x="7773" y="7008"/>
                  <a:pt x="7773" y="8467"/>
                </a:cubicBezTo>
                <a:cubicBezTo>
                  <a:pt x="7773" y="9926"/>
                  <a:pt x="7652" y="10944"/>
                  <a:pt x="7465" y="10944"/>
                </a:cubicBezTo>
                <a:lnTo>
                  <a:pt x="7127" y="10944"/>
                </a:lnTo>
                <a:lnTo>
                  <a:pt x="7127" y="5947"/>
                </a:lnTo>
                <a:close/>
                <a:moveTo>
                  <a:pt x="9152" y="6036"/>
                </a:moveTo>
                <a:lnTo>
                  <a:pt x="9398" y="11806"/>
                </a:lnTo>
                <a:lnTo>
                  <a:pt x="8828" y="11806"/>
                </a:lnTo>
                <a:lnTo>
                  <a:pt x="9068" y="6036"/>
                </a:lnTo>
                <a:close/>
                <a:moveTo>
                  <a:pt x="18977" y="11386"/>
                </a:moveTo>
                <a:lnTo>
                  <a:pt x="18977" y="12425"/>
                </a:lnTo>
                <a:lnTo>
                  <a:pt x="19651" y="12425"/>
                </a:lnTo>
                <a:lnTo>
                  <a:pt x="19651" y="11386"/>
                </a:lnTo>
                <a:close/>
                <a:moveTo>
                  <a:pt x="19867" y="11320"/>
                </a:moveTo>
                <a:lnTo>
                  <a:pt x="19859" y="12381"/>
                </a:lnTo>
                <a:cubicBezTo>
                  <a:pt x="20089" y="12447"/>
                  <a:pt x="20321" y="12646"/>
                  <a:pt x="20562" y="12889"/>
                </a:cubicBezTo>
                <a:lnTo>
                  <a:pt x="20575" y="11806"/>
                </a:lnTo>
                <a:cubicBezTo>
                  <a:pt x="20343" y="11540"/>
                  <a:pt x="20105" y="11364"/>
                  <a:pt x="19867" y="11320"/>
                </a:cubicBezTo>
                <a:close/>
                <a:moveTo>
                  <a:pt x="1317" y="0"/>
                </a:moveTo>
                <a:cubicBezTo>
                  <a:pt x="695" y="0"/>
                  <a:pt x="173" y="3537"/>
                  <a:pt x="32" y="8291"/>
                </a:cubicBezTo>
                <a:lnTo>
                  <a:pt x="1136" y="8291"/>
                </a:lnTo>
                <a:cubicBezTo>
                  <a:pt x="1200" y="8291"/>
                  <a:pt x="1252" y="8711"/>
                  <a:pt x="1252" y="9241"/>
                </a:cubicBezTo>
                <a:cubicBezTo>
                  <a:pt x="1252" y="9772"/>
                  <a:pt x="1200" y="10170"/>
                  <a:pt x="1136" y="10170"/>
                </a:cubicBezTo>
                <a:lnTo>
                  <a:pt x="781" y="10170"/>
                </a:lnTo>
                <a:cubicBezTo>
                  <a:pt x="781" y="10700"/>
                  <a:pt x="730" y="11120"/>
                  <a:pt x="665" y="11120"/>
                </a:cubicBezTo>
                <a:lnTo>
                  <a:pt x="0" y="11120"/>
                </a:lnTo>
                <a:cubicBezTo>
                  <a:pt x="0" y="11585"/>
                  <a:pt x="5" y="12027"/>
                  <a:pt x="14" y="12491"/>
                </a:cubicBezTo>
                <a:cubicBezTo>
                  <a:pt x="416" y="13110"/>
                  <a:pt x="871" y="13442"/>
                  <a:pt x="1355" y="13442"/>
                </a:cubicBezTo>
                <a:cubicBezTo>
                  <a:pt x="1803" y="13442"/>
                  <a:pt x="2233" y="13133"/>
                  <a:pt x="2615" y="12602"/>
                </a:cubicBezTo>
                <a:cubicBezTo>
                  <a:pt x="2625" y="12027"/>
                  <a:pt x="2633" y="11430"/>
                  <a:pt x="2633" y="10811"/>
                </a:cubicBezTo>
                <a:cubicBezTo>
                  <a:pt x="2633" y="9661"/>
                  <a:pt x="2609" y="8511"/>
                  <a:pt x="2568" y="7472"/>
                </a:cubicBezTo>
                <a:lnTo>
                  <a:pt x="2014" y="7472"/>
                </a:lnTo>
                <a:cubicBezTo>
                  <a:pt x="1949" y="7472"/>
                  <a:pt x="1901" y="7052"/>
                  <a:pt x="1901" y="6522"/>
                </a:cubicBezTo>
                <a:lnTo>
                  <a:pt x="1544" y="6522"/>
                </a:lnTo>
                <a:cubicBezTo>
                  <a:pt x="1479" y="6522"/>
                  <a:pt x="1430" y="6124"/>
                  <a:pt x="1430" y="5593"/>
                </a:cubicBezTo>
                <a:cubicBezTo>
                  <a:pt x="1430" y="5063"/>
                  <a:pt x="1479" y="4642"/>
                  <a:pt x="1544" y="4642"/>
                </a:cubicBezTo>
                <a:lnTo>
                  <a:pt x="2404" y="4642"/>
                </a:lnTo>
                <a:cubicBezTo>
                  <a:pt x="2166" y="1835"/>
                  <a:pt x="1768" y="0"/>
                  <a:pt x="1317" y="0"/>
                </a:cubicBezTo>
                <a:close/>
                <a:moveTo>
                  <a:pt x="1233" y="13973"/>
                </a:moveTo>
                <a:lnTo>
                  <a:pt x="1233" y="13994"/>
                </a:lnTo>
                <a:cubicBezTo>
                  <a:pt x="1233" y="13994"/>
                  <a:pt x="1238" y="13973"/>
                  <a:pt x="1233" y="13973"/>
                </a:cubicBezTo>
                <a:close/>
                <a:moveTo>
                  <a:pt x="21138" y="11452"/>
                </a:moveTo>
                <a:lnTo>
                  <a:pt x="21002" y="11695"/>
                </a:lnTo>
                <a:cubicBezTo>
                  <a:pt x="21032" y="12646"/>
                  <a:pt x="21062" y="13597"/>
                  <a:pt x="21092" y="14569"/>
                </a:cubicBezTo>
                <a:lnTo>
                  <a:pt x="21227" y="14349"/>
                </a:lnTo>
                <a:cubicBezTo>
                  <a:pt x="21194" y="13265"/>
                  <a:pt x="21165" y="12315"/>
                  <a:pt x="21138" y="11452"/>
                </a:cubicBezTo>
                <a:close/>
                <a:moveTo>
                  <a:pt x="18082" y="11430"/>
                </a:moveTo>
                <a:lnTo>
                  <a:pt x="17953" y="11872"/>
                </a:lnTo>
                <a:cubicBezTo>
                  <a:pt x="18017" y="12978"/>
                  <a:pt x="18072" y="13929"/>
                  <a:pt x="18115" y="14769"/>
                </a:cubicBezTo>
                <a:lnTo>
                  <a:pt x="18247" y="14370"/>
                </a:lnTo>
                <a:cubicBezTo>
                  <a:pt x="18196" y="13420"/>
                  <a:pt x="18142" y="12425"/>
                  <a:pt x="18082" y="11430"/>
                </a:cubicBezTo>
                <a:close/>
                <a:moveTo>
                  <a:pt x="20854" y="11718"/>
                </a:moveTo>
                <a:lnTo>
                  <a:pt x="20724" y="11983"/>
                </a:lnTo>
                <a:cubicBezTo>
                  <a:pt x="20751" y="12757"/>
                  <a:pt x="20781" y="13685"/>
                  <a:pt x="20813" y="14769"/>
                </a:cubicBezTo>
                <a:lnTo>
                  <a:pt x="20948" y="14525"/>
                </a:lnTo>
                <a:cubicBezTo>
                  <a:pt x="20913" y="13442"/>
                  <a:pt x="20884" y="12491"/>
                  <a:pt x="20854" y="11718"/>
                </a:cubicBezTo>
                <a:close/>
                <a:moveTo>
                  <a:pt x="19913" y="13663"/>
                </a:moveTo>
                <a:lnTo>
                  <a:pt x="19902" y="14790"/>
                </a:lnTo>
                <a:cubicBezTo>
                  <a:pt x="20097" y="14857"/>
                  <a:pt x="20291" y="15034"/>
                  <a:pt x="20494" y="15321"/>
                </a:cubicBezTo>
                <a:lnTo>
                  <a:pt x="20516" y="14216"/>
                </a:lnTo>
                <a:cubicBezTo>
                  <a:pt x="20302" y="13906"/>
                  <a:pt x="20102" y="13751"/>
                  <a:pt x="19913" y="13663"/>
                </a:cubicBezTo>
                <a:close/>
                <a:moveTo>
                  <a:pt x="5626" y="5836"/>
                </a:moveTo>
                <a:cubicBezTo>
                  <a:pt x="5978" y="5836"/>
                  <a:pt x="6202" y="8003"/>
                  <a:pt x="6202" y="10789"/>
                </a:cubicBezTo>
                <a:cubicBezTo>
                  <a:pt x="6202" y="13442"/>
                  <a:pt x="5981" y="15741"/>
                  <a:pt x="5626" y="15741"/>
                </a:cubicBezTo>
                <a:cubicBezTo>
                  <a:pt x="5272" y="15741"/>
                  <a:pt x="5051" y="13442"/>
                  <a:pt x="5051" y="10789"/>
                </a:cubicBezTo>
                <a:cubicBezTo>
                  <a:pt x="5051" y="8003"/>
                  <a:pt x="5270" y="5836"/>
                  <a:pt x="5626" y="5836"/>
                </a:cubicBezTo>
                <a:close/>
                <a:moveTo>
                  <a:pt x="1000" y="15454"/>
                </a:moveTo>
                <a:cubicBezTo>
                  <a:pt x="865" y="15454"/>
                  <a:pt x="392" y="15874"/>
                  <a:pt x="214" y="15963"/>
                </a:cubicBezTo>
                <a:lnTo>
                  <a:pt x="214" y="16913"/>
                </a:lnTo>
                <a:lnTo>
                  <a:pt x="973" y="16913"/>
                </a:lnTo>
                <a:cubicBezTo>
                  <a:pt x="987" y="16206"/>
                  <a:pt x="990" y="15852"/>
                  <a:pt x="1000" y="15454"/>
                </a:cubicBezTo>
                <a:close/>
                <a:moveTo>
                  <a:pt x="1655" y="15454"/>
                </a:moveTo>
                <a:cubicBezTo>
                  <a:pt x="1663" y="15631"/>
                  <a:pt x="1698" y="16404"/>
                  <a:pt x="1717" y="16913"/>
                </a:cubicBezTo>
                <a:lnTo>
                  <a:pt x="2412" y="16913"/>
                </a:lnTo>
                <a:lnTo>
                  <a:pt x="2412" y="15963"/>
                </a:lnTo>
                <a:cubicBezTo>
                  <a:pt x="2233" y="15874"/>
                  <a:pt x="1787" y="15454"/>
                  <a:pt x="1655" y="15454"/>
                </a:cubicBezTo>
                <a:close/>
                <a:moveTo>
                  <a:pt x="12940" y="3957"/>
                </a:moveTo>
                <a:lnTo>
                  <a:pt x="12940" y="6080"/>
                </a:lnTo>
                <a:lnTo>
                  <a:pt x="13435" y="6080"/>
                </a:lnTo>
                <a:lnTo>
                  <a:pt x="13435" y="17576"/>
                </a:lnTo>
                <a:lnTo>
                  <a:pt x="13729" y="17576"/>
                </a:lnTo>
                <a:lnTo>
                  <a:pt x="13729" y="6080"/>
                </a:lnTo>
                <a:lnTo>
                  <a:pt x="14216" y="6080"/>
                </a:lnTo>
                <a:lnTo>
                  <a:pt x="14216" y="3957"/>
                </a:lnTo>
                <a:close/>
                <a:moveTo>
                  <a:pt x="6830" y="3913"/>
                </a:moveTo>
                <a:lnTo>
                  <a:pt x="6830" y="17621"/>
                </a:lnTo>
                <a:lnTo>
                  <a:pt x="7124" y="17621"/>
                </a:lnTo>
                <a:lnTo>
                  <a:pt x="7124" y="12934"/>
                </a:lnTo>
                <a:lnTo>
                  <a:pt x="7441" y="12934"/>
                </a:lnTo>
                <a:lnTo>
                  <a:pt x="7852" y="17621"/>
                </a:lnTo>
                <a:lnTo>
                  <a:pt x="8200" y="17621"/>
                </a:lnTo>
                <a:lnTo>
                  <a:pt x="7743" y="12558"/>
                </a:lnTo>
                <a:cubicBezTo>
                  <a:pt x="7949" y="11939"/>
                  <a:pt x="8068" y="10656"/>
                  <a:pt x="8068" y="8600"/>
                </a:cubicBezTo>
                <a:lnTo>
                  <a:pt x="8068" y="8291"/>
                </a:lnTo>
                <a:cubicBezTo>
                  <a:pt x="8068" y="5306"/>
                  <a:pt x="7822" y="3913"/>
                  <a:pt x="7430" y="3913"/>
                </a:cubicBezTo>
                <a:close/>
                <a:moveTo>
                  <a:pt x="8871" y="3979"/>
                </a:moveTo>
                <a:lnTo>
                  <a:pt x="8292" y="17621"/>
                </a:lnTo>
                <a:lnTo>
                  <a:pt x="8587" y="17621"/>
                </a:lnTo>
                <a:lnTo>
                  <a:pt x="8744" y="13862"/>
                </a:lnTo>
                <a:lnTo>
                  <a:pt x="9490" y="13862"/>
                </a:lnTo>
                <a:lnTo>
                  <a:pt x="9650" y="17621"/>
                </a:lnTo>
                <a:lnTo>
                  <a:pt x="9952" y="17621"/>
                </a:lnTo>
                <a:lnTo>
                  <a:pt x="9355" y="3979"/>
                </a:lnTo>
                <a:close/>
                <a:moveTo>
                  <a:pt x="10215" y="3957"/>
                </a:moveTo>
                <a:lnTo>
                  <a:pt x="10215" y="17576"/>
                </a:lnTo>
                <a:lnTo>
                  <a:pt x="10485" y="17576"/>
                </a:lnTo>
                <a:lnTo>
                  <a:pt x="10485" y="6699"/>
                </a:lnTo>
                <a:lnTo>
                  <a:pt x="10907" y="14813"/>
                </a:lnTo>
                <a:lnTo>
                  <a:pt x="11220" y="14813"/>
                </a:lnTo>
                <a:lnTo>
                  <a:pt x="11648" y="6676"/>
                </a:lnTo>
                <a:lnTo>
                  <a:pt x="11648" y="17621"/>
                </a:lnTo>
                <a:lnTo>
                  <a:pt x="11940" y="17621"/>
                </a:lnTo>
                <a:lnTo>
                  <a:pt x="11940" y="3979"/>
                </a:lnTo>
                <a:lnTo>
                  <a:pt x="11534" y="3979"/>
                </a:lnTo>
                <a:lnTo>
                  <a:pt x="11093" y="12381"/>
                </a:lnTo>
                <a:lnTo>
                  <a:pt x="11053" y="12381"/>
                </a:lnTo>
                <a:lnTo>
                  <a:pt x="10612" y="3957"/>
                </a:lnTo>
                <a:close/>
                <a:moveTo>
                  <a:pt x="12378" y="3979"/>
                </a:moveTo>
                <a:lnTo>
                  <a:pt x="12378" y="17621"/>
                </a:lnTo>
                <a:lnTo>
                  <a:pt x="12670" y="17621"/>
                </a:lnTo>
                <a:lnTo>
                  <a:pt x="12670" y="3979"/>
                </a:lnTo>
                <a:close/>
                <a:moveTo>
                  <a:pt x="1336" y="13950"/>
                </a:moveTo>
                <a:lnTo>
                  <a:pt x="1233" y="13994"/>
                </a:lnTo>
                <a:cubicBezTo>
                  <a:pt x="1230" y="14370"/>
                  <a:pt x="1230" y="14769"/>
                  <a:pt x="1227" y="15189"/>
                </a:cubicBezTo>
                <a:cubicBezTo>
                  <a:pt x="1227" y="15299"/>
                  <a:pt x="1227" y="15299"/>
                  <a:pt x="1214" y="15299"/>
                </a:cubicBezTo>
                <a:cubicBezTo>
                  <a:pt x="1184" y="15321"/>
                  <a:pt x="1152" y="15344"/>
                  <a:pt x="1122" y="15409"/>
                </a:cubicBezTo>
                <a:cubicBezTo>
                  <a:pt x="1119" y="15409"/>
                  <a:pt x="1117" y="15432"/>
                  <a:pt x="1117" y="15454"/>
                </a:cubicBezTo>
                <a:cubicBezTo>
                  <a:pt x="1117" y="15543"/>
                  <a:pt x="1111" y="15653"/>
                  <a:pt x="1111" y="15741"/>
                </a:cubicBezTo>
                <a:cubicBezTo>
                  <a:pt x="1111" y="15852"/>
                  <a:pt x="1109" y="15919"/>
                  <a:pt x="1106" y="16029"/>
                </a:cubicBezTo>
                <a:lnTo>
                  <a:pt x="1257" y="15785"/>
                </a:lnTo>
                <a:lnTo>
                  <a:pt x="1257" y="15808"/>
                </a:lnTo>
                <a:cubicBezTo>
                  <a:pt x="1246" y="15874"/>
                  <a:pt x="1238" y="15896"/>
                  <a:pt x="1227" y="15963"/>
                </a:cubicBezTo>
                <a:cubicBezTo>
                  <a:pt x="1225" y="15963"/>
                  <a:pt x="1219" y="16007"/>
                  <a:pt x="1219" y="16029"/>
                </a:cubicBezTo>
                <a:cubicBezTo>
                  <a:pt x="1217" y="16360"/>
                  <a:pt x="1214" y="16692"/>
                  <a:pt x="1206" y="17024"/>
                </a:cubicBezTo>
                <a:cubicBezTo>
                  <a:pt x="1203" y="17355"/>
                  <a:pt x="1230" y="17665"/>
                  <a:pt x="1276" y="17665"/>
                </a:cubicBezTo>
                <a:cubicBezTo>
                  <a:pt x="1344" y="17665"/>
                  <a:pt x="1419" y="17554"/>
                  <a:pt x="1487" y="17554"/>
                </a:cubicBezTo>
                <a:lnTo>
                  <a:pt x="1492" y="17554"/>
                </a:lnTo>
                <a:cubicBezTo>
                  <a:pt x="1514" y="17532"/>
                  <a:pt x="1519" y="17466"/>
                  <a:pt x="1525" y="17422"/>
                </a:cubicBezTo>
                <a:cubicBezTo>
                  <a:pt x="1538" y="17267"/>
                  <a:pt x="1528" y="17134"/>
                  <a:pt x="1517" y="16935"/>
                </a:cubicBezTo>
                <a:cubicBezTo>
                  <a:pt x="1506" y="16714"/>
                  <a:pt x="1501" y="16692"/>
                  <a:pt x="1487" y="16471"/>
                </a:cubicBezTo>
                <a:cubicBezTo>
                  <a:pt x="1479" y="16383"/>
                  <a:pt x="1476" y="16316"/>
                  <a:pt x="1471" y="16228"/>
                </a:cubicBezTo>
                <a:cubicBezTo>
                  <a:pt x="1465" y="16250"/>
                  <a:pt x="1465" y="16272"/>
                  <a:pt x="1465" y="16316"/>
                </a:cubicBezTo>
                <a:cubicBezTo>
                  <a:pt x="1465" y="16471"/>
                  <a:pt x="1463" y="16604"/>
                  <a:pt x="1463" y="16780"/>
                </a:cubicBezTo>
                <a:cubicBezTo>
                  <a:pt x="1463" y="16913"/>
                  <a:pt x="1455" y="17002"/>
                  <a:pt x="1436" y="17024"/>
                </a:cubicBezTo>
                <a:cubicBezTo>
                  <a:pt x="1401" y="17090"/>
                  <a:pt x="1355" y="17134"/>
                  <a:pt x="1319" y="17134"/>
                </a:cubicBezTo>
                <a:cubicBezTo>
                  <a:pt x="1295" y="17134"/>
                  <a:pt x="1292" y="17046"/>
                  <a:pt x="1287" y="16891"/>
                </a:cubicBezTo>
                <a:lnTo>
                  <a:pt x="1287" y="16780"/>
                </a:lnTo>
                <a:cubicBezTo>
                  <a:pt x="1290" y="16449"/>
                  <a:pt x="1290" y="16139"/>
                  <a:pt x="1295" y="15808"/>
                </a:cubicBezTo>
                <a:cubicBezTo>
                  <a:pt x="1295" y="15764"/>
                  <a:pt x="1298" y="15764"/>
                  <a:pt x="1300" y="15719"/>
                </a:cubicBezTo>
                <a:cubicBezTo>
                  <a:pt x="1365" y="15653"/>
                  <a:pt x="1430" y="15564"/>
                  <a:pt x="1490" y="15476"/>
                </a:cubicBezTo>
                <a:cubicBezTo>
                  <a:pt x="1511" y="15454"/>
                  <a:pt x="1530" y="15454"/>
                  <a:pt x="1552" y="15432"/>
                </a:cubicBezTo>
                <a:cubicBezTo>
                  <a:pt x="1541" y="15211"/>
                  <a:pt x="1533" y="15012"/>
                  <a:pt x="1525" y="14790"/>
                </a:cubicBezTo>
                <a:cubicBezTo>
                  <a:pt x="1449" y="14924"/>
                  <a:pt x="1376" y="15056"/>
                  <a:pt x="1300" y="15167"/>
                </a:cubicBezTo>
                <a:cubicBezTo>
                  <a:pt x="1309" y="14769"/>
                  <a:pt x="1322" y="14370"/>
                  <a:pt x="1336" y="13950"/>
                </a:cubicBezTo>
                <a:close/>
                <a:moveTo>
                  <a:pt x="18639" y="11364"/>
                </a:moveTo>
                <a:cubicBezTo>
                  <a:pt x="18634" y="12336"/>
                  <a:pt x="18626" y="13110"/>
                  <a:pt x="18604" y="13751"/>
                </a:cubicBezTo>
                <a:cubicBezTo>
                  <a:pt x="18585" y="14370"/>
                  <a:pt x="18550" y="14901"/>
                  <a:pt x="18507" y="15344"/>
                </a:cubicBezTo>
                <a:cubicBezTo>
                  <a:pt x="18464" y="15785"/>
                  <a:pt x="18407" y="16117"/>
                  <a:pt x="18342" y="16339"/>
                </a:cubicBezTo>
                <a:cubicBezTo>
                  <a:pt x="18277" y="16559"/>
                  <a:pt x="18193" y="16759"/>
                  <a:pt x="18088" y="16869"/>
                </a:cubicBezTo>
                <a:lnTo>
                  <a:pt x="18115" y="17886"/>
                </a:lnTo>
                <a:cubicBezTo>
                  <a:pt x="18274" y="17731"/>
                  <a:pt x="18399" y="17422"/>
                  <a:pt x="18493" y="16935"/>
                </a:cubicBezTo>
                <a:cubicBezTo>
                  <a:pt x="18588" y="16471"/>
                  <a:pt x="18658" y="15808"/>
                  <a:pt x="18704" y="14924"/>
                </a:cubicBezTo>
                <a:cubicBezTo>
                  <a:pt x="18748" y="14039"/>
                  <a:pt x="18775" y="12889"/>
                  <a:pt x="18777" y="11408"/>
                </a:cubicBezTo>
                <a:lnTo>
                  <a:pt x="18639" y="11364"/>
                </a:lnTo>
                <a:close/>
                <a:moveTo>
                  <a:pt x="3853" y="3559"/>
                </a:moveTo>
                <a:cubicBezTo>
                  <a:pt x="3488" y="3559"/>
                  <a:pt x="3253" y="5217"/>
                  <a:pt x="3253" y="7804"/>
                </a:cubicBezTo>
                <a:cubicBezTo>
                  <a:pt x="3253" y="10037"/>
                  <a:pt x="3455" y="11496"/>
                  <a:pt x="3766" y="11718"/>
                </a:cubicBezTo>
                <a:lnTo>
                  <a:pt x="3923" y="11828"/>
                </a:lnTo>
                <a:cubicBezTo>
                  <a:pt x="4139" y="12005"/>
                  <a:pt x="4245" y="12646"/>
                  <a:pt x="4245" y="13663"/>
                </a:cubicBezTo>
                <a:cubicBezTo>
                  <a:pt x="4245" y="14879"/>
                  <a:pt x="4123" y="15874"/>
                  <a:pt x="3866" y="15874"/>
                </a:cubicBezTo>
                <a:cubicBezTo>
                  <a:pt x="3582" y="15874"/>
                  <a:pt x="3480" y="14680"/>
                  <a:pt x="3480" y="13509"/>
                </a:cubicBezTo>
                <a:lnTo>
                  <a:pt x="3190" y="13509"/>
                </a:lnTo>
                <a:cubicBezTo>
                  <a:pt x="3190" y="16095"/>
                  <a:pt x="3431" y="17974"/>
                  <a:pt x="3866" y="17974"/>
                </a:cubicBezTo>
                <a:cubicBezTo>
                  <a:pt x="4272" y="17974"/>
                  <a:pt x="4537" y="16228"/>
                  <a:pt x="4537" y="13663"/>
                </a:cubicBezTo>
                <a:cubicBezTo>
                  <a:pt x="4537" y="11275"/>
                  <a:pt x="4302" y="9926"/>
                  <a:pt x="3947" y="9661"/>
                </a:cubicBezTo>
                <a:lnTo>
                  <a:pt x="3788" y="9529"/>
                </a:lnTo>
                <a:cubicBezTo>
                  <a:pt x="3620" y="9418"/>
                  <a:pt x="3539" y="8645"/>
                  <a:pt x="3539" y="7760"/>
                </a:cubicBezTo>
                <a:cubicBezTo>
                  <a:pt x="3539" y="6655"/>
                  <a:pt x="3639" y="5660"/>
                  <a:pt x="3853" y="5660"/>
                </a:cubicBezTo>
                <a:cubicBezTo>
                  <a:pt x="4066" y="5660"/>
                  <a:pt x="4166" y="6765"/>
                  <a:pt x="4166" y="7915"/>
                </a:cubicBezTo>
                <a:lnTo>
                  <a:pt x="4458" y="7915"/>
                </a:lnTo>
                <a:cubicBezTo>
                  <a:pt x="4458" y="5284"/>
                  <a:pt x="4221" y="3559"/>
                  <a:pt x="3853" y="3559"/>
                </a:cubicBezTo>
                <a:close/>
                <a:moveTo>
                  <a:pt x="5626" y="3582"/>
                </a:moveTo>
                <a:cubicBezTo>
                  <a:pt x="5042" y="3582"/>
                  <a:pt x="4753" y="7230"/>
                  <a:pt x="4753" y="10545"/>
                </a:cubicBezTo>
                <a:lnTo>
                  <a:pt x="4753" y="10944"/>
                </a:lnTo>
                <a:cubicBezTo>
                  <a:pt x="4753" y="13994"/>
                  <a:pt x="5026" y="17974"/>
                  <a:pt x="5626" y="17974"/>
                </a:cubicBezTo>
                <a:cubicBezTo>
                  <a:pt x="6227" y="17974"/>
                  <a:pt x="6502" y="13994"/>
                  <a:pt x="6502" y="10944"/>
                </a:cubicBezTo>
                <a:lnTo>
                  <a:pt x="6502" y="10545"/>
                </a:lnTo>
                <a:cubicBezTo>
                  <a:pt x="6502" y="7251"/>
                  <a:pt x="6213" y="3582"/>
                  <a:pt x="5626" y="3582"/>
                </a:cubicBezTo>
                <a:close/>
                <a:moveTo>
                  <a:pt x="14992" y="3603"/>
                </a:moveTo>
                <a:cubicBezTo>
                  <a:pt x="14627" y="3603"/>
                  <a:pt x="14389" y="5261"/>
                  <a:pt x="14389" y="7826"/>
                </a:cubicBezTo>
                <a:cubicBezTo>
                  <a:pt x="14389" y="10060"/>
                  <a:pt x="14592" y="11540"/>
                  <a:pt x="14903" y="11718"/>
                </a:cubicBezTo>
                <a:lnTo>
                  <a:pt x="15062" y="11828"/>
                </a:lnTo>
                <a:cubicBezTo>
                  <a:pt x="15279" y="12005"/>
                  <a:pt x="15384" y="12668"/>
                  <a:pt x="15384" y="13663"/>
                </a:cubicBezTo>
                <a:cubicBezTo>
                  <a:pt x="15384" y="14879"/>
                  <a:pt x="15262" y="15874"/>
                  <a:pt x="15006" y="15874"/>
                </a:cubicBezTo>
                <a:cubicBezTo>
                  <a:pt x="14722" y="15874"/>
                  <a:pt x="14619" y="14680"/>
                  <a:pt x="14619" y="13509"/>
                </a:cubicBezTo>
                <a:lnTo>
                  <a:pt x="14330" y="13509"/>
                </a:lnTo>
                <a:cubicBezTo>
                  <a:pt x="14330" y="16095"/>
                  <a:pt x="14573" y="17974"/>
                  <a:pt x="15006" y="17974"/>
                </a:cubicBezTo>
                <a:cubicBezTo>
                  <a:pt x="15411" y="17974"/>
                  <a:pt x="15673" y="16206"/>
                  <a:pt x="15673" y="13663"/>
                </a:cubicBezTo>
                <a:cubicBezTo>
                  <a:pt x="15671" y="11275"/>
                  <a:pt x="15438" y="9926"/>
                  <a:pt x="15087" y="9684"/>
                </a:cubicBezTo>
                <a:lnTo>
                  <a:pt x="14927" y="9573"/>
                </a:lnTo>
                <a:cubicBezTo>
                  <a:pt x="14754" y="9462"/>
                  <a:pt x="14678" y="8711"/>
                  <a:pt x="14678" y="7804"/>
                </a:cubicBezTo>
                <a:cubicBezTo>
                  <a:pt x="14678" y="6676"/>
                  <a:pt x="14779" y="5704"/>
                  <a:pt x="14992" y="5704"/>
                </a:cubicBezTo>
                <a:cubicBezTo>
                  <a:pt x="15208" y="5704"/>
                  <a:pt x="15306" y="6765"/>
                  <a:pt x="15306" y="7937"/>
                </a:cubicBezTo>
                <a:lnTo>
                  <a:pt x="15598" y="7937"/>
                </a:lnTo>
                <a:cubicBezTo>
                  <a:pt x="15598" y="5306"/>
                  <a:pt x="15360" y="3603"/>
                  <a:pt x="14992" y="3603"/>
                </a:cubicBezTo>
                <a:close/>
                <a:moveTo>
                  <a:pt x="21430" y="11475"/>
                </a:moveTo>
                <a:cubicBezTo>
                  <a:pt x="21427" y="12447"/>
                  <a:pt x="21416" y="13243"/>
                  <a:pt x="21400" y="13884"/>
                </a:cubicBezTo>
                <a:cubicBezTo>
                  <a:pt x="21381" y="14525"/>
                  <a:pt x="21349" y="15034"/>
                  <a:pt x="21305" y="15476"/>
                </a:cubicBezTo>
                <a:cubicBezTo>
                  <a:pt x="21262" y="15896"/>
                  <a:pt x="21208" y="16228"/>
                  <a:pt x="21140" y="16449"/>
                </a:cubicBezTo>
                <a:cubicBezTo>
                  <a:pt x="21073" y="16670"/>
                  <a:pt x="20989" y="16847"/>
                  <a:pt x="20884" y="16935"/>
                </a:cubicBezTo>
                <a:lnTo>
                  <a:pt x="20911" y="17974"/>
                </a:lnTo>
                <a:cubicBezTo>
                  <a:pt x="21070" y="17842"/>
                  <a:pt x="21197" y="17532"/>
                  <a:pt x="21292" y="17068"/>
                </a:cubicBezTo>
                <a:cubicBezTo>
                  <a:pt x="21386" y="16582"/>
                  <a:pt x="21454" y="15919"/>
                  <a:pt x="21503" y="15034"/>
                </a:cubicBezTo>
                <a:cubicBezTo>
                  <a:pt x="21546" y="14149"/>
                  <a:pt x="21573" y="12978"/>
                  <a:pt x="21573" y="11496"/>
                </a:cubicBezTo>
                <a:lnTo>
                  <a:pt x="21430" y="11475"/>
                </a:lnTo>
                <a:close/>
                <a:moveTo>
                  <a:pt x="15963" y="3979"/>
                </a:moveTo>
                <a:lnTo>
                  <a:pt x="15963" y="12160"/>
                </a:lnTo>
                <a:cubicBezTo>
                  <a:pt x="15963" y="15675"/>
                  <a:pt x="16209" y="17997"/>
                  <a:pt x="16671" y="17997"/>
                </a:cubicBezTo>
                <a:cubicBezTo>
                  <a:pt x="17136" y="17997"/>
                  <a:pt x="17382" y="15675"/>
                  <a:pt x="17382" y="12160"/>
                </a:cubicBezTo>
                <a:lnTo>
                  <a:pt x="17382" y="3979"/>
                </a:lnTo>
                <a:lnTo>
                  <a:pt x="17085" y="3979"/>
                </a:lnTo>
                <a:lnTo>
                  <a:pt x="17085" y="12315"/>
                </a:lnTo>
                <a:cubicBezTo>
                  <a:pt x="17085" y="14414"/>
                  <a:pt x="16936" y="15741"/>
                  <a:pt x="16671" y="15741"/>
                </a:cubicBezTo>
                <a:cubicBezTo>
                  <a:pt x="16403" y="15741"/>
                  <a:pt x="16257" y="14370"/>
                  <a:pt x="16257" y="12315"/>
                </a:cubicBezTo>
                <a:lnTo>
                  <a:pt x="16257" y="3979"/>
                </a:lnTo>
                <a:close/>
                <a:moveTo>
                  <a:pt x="19818" y="16228"/>
                </a:moveTo>
                <a:lnTo>
                  <a:pt x="19813" y="17333"/>
                </a:lnTo>
                <a:cubicBezTo>
                  <a:pt x="20064" y="17422"/>
                  <a:pt x="20327" y="17643"/>
                  <a:pt x="20597" y="17997"/>
                </a:cubicBezTo>
                <a:lnTo>
                  <a:pt x="20610" y="16891"/>
                </a:lnTo>
                <a:cubicBezTo>
                  <a:pt x="20343" y="16515"/>
                  <a:pt x="20078" y="16294"/>
                  <a:pt x="19818" y="16228"/>
                </a:cubicBezTo>
                <a:close/>
                <a:moveTo>
                  <a:pt x="18899" y="13641"/>
                </a:moveTo>
                <a:lnTo>
                  <a:pt x="18899" y="14592"/>
                </a:lnTo>
                <a:lnTo>
                  <a:pt x="19561" y="14592"/>
                </a:lnTo>
                <a:cubicBezTo>
                  <a:pt x="19542" y="15409"/>
                  <a:pt x="19488" y="16007"/>
                  <a:pt x="19399" y="16404"/>
                </a:cubicBezTo>
                <a:cubicBezTo>
                  <a:pt x="19313" y="16780"/>
                  <a:pt x="19194" y="17002"/>
                  <a:pt x="19045" y="17090"/>
                </a:cubicBezTo>
                <a:lnTo>
                  <a:pt x="19064" y="18107"/>
                </a:lnTo>
                <a:cubicBezTo>
                  <a:pt x="19286" y="18018"/>
                  <a:pt x="19448" y="17621"/>
                  <a:pt x="19551" y="16891"/>
                </a:cubicBezTo>
                <a:cubicBezTo>
                  <a:pt x="19656" y="16184"/>
                  <a:pt x="19710" y="15144"/>
                  <a:pt x="19710" y="13818"/>
                </a:cubicBezTo>
                <a:lnTo>
                  <a:pt x="19710" y="13641"/>
                </a:lnTo>
                <a:close/>
                <a:moveTo>
                  <a:pt x="500" y="18218"/>
                </a:moveTo>
                <a:lnTo>
                  <a:pt x="500" y="19234"/>
                </a:lnTo>
                <a:cubicBezTo>
                  <a:pt x="727" y="20716"/>
                  <a:pt x="1011" y="21600"/>
                  <a:pt x="1322" y="21600"/>
                </a:cubicBezTo>
                <a:cubicBezTo>
                  <a:pt x="1633" y="21600"/>
                  <a:pt x="1920" y="20716"/>
                  <a:pt x="2144" y="19234"/>
                </a:cubicBezTo>
                <a:lnTo>
                  <a:pt x="2144" y="18218"/>
                </a:lnTo>
                <a:close/>
              </a:path>
            </a:pathLst>
          </a:custGeom>
          <a:solidFill>
            <a:srgbClr val="FFFFFF"/>
          </a:solidFill>
          <a:ln w="12700">
            <a:miter lim="400000"/>
          </a:ln>
        </p:spPr>
        <p:txBody>
          <a:bodyPr lIns="45719" rIns="45719" anchor="ctr"/>
          <a:lstStyle/>
          <a:p>
            <a:endParaRPr/>
          </a:p>
        </p:txBody>
      </p:sp>
      <p:sp>
        <p:nvSpPr>
          <p:cNvPr id="1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1_1">
    <p:spTree>
      <p:nvGrpSpPr>
        <p:cNvPr id="1" name=""/>
        <p:cNvGrpSpPr/>
        <p:nvPr/>
      </p:nvGrpSpPr>
      <p:grpSpPr>
        <a:xfrm>
          <a:off x="0" y="0"/>
          <a:ext cx="0" cy="0"/>
          <a:chOff x="0" y="0"/>
          <a:chExt cx="0" cy="0"/>
        </a:xfrm>
      </p:grpSpPr>
      <p:sp>
        <p:nvSpPr>
          <p:cNvPr id="146" name="Текст заголовка"/>
          <p:cNvSpPr txBox="1">
            <a:spLocks noGrp="1"/>
          </p:cNvSpPr>
          <p:nvPr>
            <p:ph type="title"/>
          </p:nvPr>
        </p:nvSpPr>
        <p:spPr>
          <a:prstGeom prst="rect">
            <a:avLst/>
          </a:prstGeom>
        </p:spPr>
        <p:txBody>
          <a:bodyPr/>
          <a:lstStyle/>
          <a:p>
            <a:r>
              <a:t>Текст заголовка</a:t>
            </a:r>
          </a:p>
        </p:txBody>
      </p:sp>
      <p:sp>
        <p:nvSpPr>
          <p:cNvPr id="1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_1_1_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Google Shape;117;p8"/>
          <p:cNvSpPr/>
          <p:nvPr/>
        </p:nvSpPr>
        <p:spPr>
          <a:xfrm>
            <a:off x="0" y="0"/>
            <a:ext cx="36576000" cy="20574000"/>
          </a:xfrm>
          <a:prstGeom prst="rect">
            <a:avLst/>
          </a:prstGeom>
          <a:gradFill>
            <a:gsLst>
              <a:gs pos="0">
                <a:srgbClr val="FFFFFF">
                  <a:alpha val="20000"/>
                </a:srgbClr>
              </a:gs>
              <a:gs pos="100000">
                <a:srgbClr val="FFFFFF">
                  <a:alpha val="20000"/>
                </a:srgbClr>
              </a:gs>
            </a:gsLst>
            <a:path path="circle">
              <a:fillToRect l="37721" t="-19636" r="62278" b="119636"/>
            </a:path>
          </a:gradFill>
          <a:ln>
            <a:solidFill>
              <a:srgbClr val="5E5E5E"/>
            </a:solidFill>
          </a:ln>
        </p:spPr>
        <p:txBody>
          <a:bodyPr lIns="45719" rIns="45719" anchor="ctr"/>
          <a:lstStyle/>
          <a:p>
            <a:endParaRPr/>
          </a:p>
        </p:txBody>
      </p:sp>
      <p:sp>
        <p:nvSpPr>
          <p:cNvPr id="155" name="Текст заголовка"/>
          <p:cNvSpPr txBox="1">
            <a:spLocks noGrp="1"/>
          </p:cNvSpPr>
          <p:nvPr>
            <p:ph type="title"/>
          </p:nvPr>
        </p:nvSpPr>
        <p:spPr>
          <a:prstGeom prst="rect">
            <a:avLst/>
          </a:prstGeom>
        </p:spPr>
        <p:txBody>
          <a:bodyPr/>
          <a:lstStyle>
            <a:lvl1pPr>
              <a:defRPr>
                <a:solidFill>
                  <a:srgbClr val="595959"/>
                </a:solidFill>
              </a:defRPr>
            </a:lvl1pPr>
          </a:lstStyle>
          <a:p>
            <a:r>
              <a:t>Текст заголовка</a:t>
            </a:r>
          </a:p>
        </p:txBody>
      </p:sp>
      <p:sp>
        <p:nvSpPr>
          <p:cNvPr id="15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FFFFFF"/>
        </a:solidFill>
        <a:effectLst/>
      </p:bgPr>
    </p:bg>
    <p:spTree>
      <p:nvGrpSpPr>
        <p:cNvPr id="1" name=""/>
        <p:cNvGrpSpPr/>
        <p:nvPr/>
      </p:nvGrpSpPr>
      <p:grpSpPr>
        <a:xfrm>
          <a:off x="0" y="0"/>
          <a:ext cx="0" cy="0"/>
          <a:chOff x="0" y="0"/>
          <a:chExt cx="0" cy="0"/>
        </a:xfrm>
      </p:grpSpPr>
      <p:sp>
        <p:nvSpPr>
          <p:cNvPr id="163" name="Текст заголовка"/>
          <p:cNvSpPr txBox="1">
            <a:spLocks noGrp="1"/>
          </p:cNvSpPr>
          <p:nvPr>
            <p:ph type="title"/>
          </p:nvPr>
        </p:nvSpPr>
        <p:spPr>
          <a:xfrm>
            <a:off x="1216152" y="1780100"/>
            <a:ext cx="34082401" cy="2290801"/>
          </a:xfrm>
          <a:prstGeom prst="rect">
            <a:avLst/>
          </a:prstGeom>
        </p:spPr>
        <p:txBody>
          <a:bodyPr/>
          <a:lstStyle>
            <a:lvl1pPr algn="l">
              <a:defRPr sz="8500">
                <a:solidFill>
                  <a:srgbClr val="000000"/>
                </a:solidFill>
              </a:defRPr>
            </a:lvl1pPr>
          </a:lstStyle>
          <a:p>
            <a:r>
              <a:t>Текст заголовка</a:t>
            </a:r>
          </a:p>
        </p:txBody>
      </p:sp>
      <p:sp>
        <p:nvSpPr>
          <p:cNvPr id="164" name="Уровень текста 1…"/>
          <p:cNvSpPr txBox="1">
            <a:spLocks noGrp="1"/>
          </p:cNvSpPr>
          <p:nvPr>
            <p:ph type="body" idx="1"/>
          </p:nvPr>
        </p:nvSpPr>
        <p:spPr>
          <a:xfrm>
            <a:off x="1216152" y="4609900"/>
            <a:ext cx="33909001" cy="13665600"/>
          </a:xfrm>
          <a:prstGeom prst="rect">
            <a:avLst/>
          </a:prstGeom>
        </p:spPr>
        <p:txBody>
          <a:bodyP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5" name="Номер слайда"/>
          <p:cNvSpPr txBox="1">
            <a:spLocks noGrp="1"/>
          </p:cNvSpPr>
          <p:nvPr>
            <p:ph type="sldNum" sz="quarter" idx="2"/>
          </p:nvPr>
        </p:nvSpPr>
        <p:spPr>
          <a:xfrm>
            <a:off x="34394481" y="18769567"/>
            <a:ext cx="1309152" cy="1341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_AND_TWO_COLUMNS_2">
    <p:bg>
      <p:bgPr>
        <a:solidFill>
          <a:srgbClr val="FFFFFF"/>
        </a:solidFill>
        <a:effectLst/>
      </p:bgPr>
    </p:bg>
    <p:spTree>
      <p:nvGrpSpPr>
        <p:cNvPr id="1" name=""/>
        <p:cNvGrpSpPr/>
        <p:nvPr/>
      </p:nvGrpSpPr>
      <p:grpSpPr>
        <a:xfrm>
          <a:off x="0" y="0"/>
          <a:ext cx="0" cy="0"/>
          <a:chOff x="0" y="0"/>
          <a:chExt cx="0" cy="0"/>
        </a:xfrm>
      </p:grpSpPr>
      <p:sp>
        <p:nvSpPr>
          <p:cNvPr id="184" name="Текст заголовка"/>
          <p:cNvSpPr txBox="1">
            <a:spLocks noGrp="1"/>
          </p:cNvSpPr>
          <p:nvPr>
            <p:ph type="title"/>
          </p:nvPr>
        </p:nvSpPr>
        <p:spPr>
          <a:xfrm>
            <a:off x="1216152" y="1780100"/>
            <a:ext cx="34082401" cy="2290801"/>
          </a:xfrm>
          <a:prstGeom prst="rect">
            <a:avLst/>
          </a:prstGeom>
        </p:spPr>
        <p:txBody>
          <a:bodyPr/>
          <a:lstStyle>
            <a:lvl1pPr algn="l">
              <a:defRPr sz="8500">
                <a:solidFill>
                  <a:srgbClr val="000000"/>
                </a:solidFill>
              </a:defRPr>
            </a:lvl1pPr>
          </a:lstStyle>
          <a:p>
            <a:r>
              <a:t>Текст заголовка</a:t>
            </a:r>
          </a:p>
        </p:txBody>
      </p:sp>
      <p:sp>
        <p:nvSpPr>
          <p:cNvPr id="185" name="Уровень текста 1…"/>
          <p:cNvSpPr txBox="1">
            <a:spLocks noGrp="1"/>
          </p:cNvSpPr>
          <p:nvPr>
            <p:ph type="body" sz="half" idx="1"/>
          </p:nvPr>
        </p:nvSpPr>
        <p:spPr>
          <a:xfrm>
            <a:off x="1219200" y="4608576"/>
            <a:ext cx="15999601" cy="13665601"/>
          </a:xfrm>
          <a:prstGeom prst="rect">
            <a:avLst/>
          </a:prstGeom>
        </p:spPr>
        <p:txBody>
          <a:bodyP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6" name="Номер слайда"/>
          <p:cNvSpPr txBox="1">
            <a:spLocks noGrp="1"/>
          </p:cNvSpPr>
          <p:nvPr>
            <p:ph type="sldNum" sz="quarter" idx="2"/>
          </p:nvPr>
        </p:nvSpPr>
        <p:spPr>
          <a:xfrm>
            <a:off x="34394481" y="18769567"/>
            <a:ext cx="1309152" cy="1341001"/>
          </a:xfrm>
          <a:prstGeom prst="rect">
            <a:avLst/>
          </a:prstGeom>
        </p:spPr>
        <p:txBody>
          <a:bodyPr/>
          <a:lstStyle/>
          <a:p>
            <a:fld id="{86CB4B4D-7CA3-9044-876B-883B54F8677D}" type="slidenum">
              <a:t>‹#›</a:t>
            </a:fld>
            <a:endParaRPr/>
          </a:p>
        </p:txBody>
      </p:sp>
      <p:sp>
        <p:nvSpPr>
          <p:cNvPr id="187" name="Google Shape;142;p12"/>
          <p:cNvSpPr txBox="1">
            <a:spLocks noGrp="1"/>
          </p:cNvSpPr>
          <p:nvPr>
            <p:ph type="body" sz="half" idx="21"/>
          </p:nvPr>
        </p:nvSpPr>
        <p:spPr>
          <a:xfrm>
            <a:off x="19281024" y="4608576"/>
            <a:ext cx="15999601" cy="13665601"/>
          </a:xfrm>
          <a:prstGeom prst="rect">
            <a:avLst/>
          </a:prstGeom>
        </p:spPr>
        <p:txBody>
          <a:bodyPr>
            <a:normAutofit/>
          </a:bodyPr>
          <a:lstStyle/>
          <a:p>
            <a:pPr>
              <a:buFontTx/>
              <a:buAutoNum type="arabicPeriod"/>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423500" y="8603399"/>
            <a:ext cx="33728999" cy="336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p>
            <a:r>
              <a:t>Текст заголовка</a:t>
            </a:r>
          </a:p>
        </p:txBody>
      </p:sp>
      <p:sp>
        <p:nvSpPr>
          <p:cNvPr id="3" name="Уровень текста 1…"/>
          <p:cNvSpPr txBox="1">
            <a:spLocks noGrp="1"/>
          </p:cNvSpPr>
          <p:nvPr>
            <p:ph type="body" idx="1"/>
          </p:nvPr>
        </p:nvSpPr>
        <p:spPr>
          <a:xfrm>
            <a:off x="1828800" y="4800600"/>
            <a:ext cx="32918400" cy="13577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7678400" y="18398549"/>
            <a:ext cx="8534400" cy="1341001"/>
          </a:xfrm>
          <a:prstGeom prst="rect">
            <a:avLst/>
          </a:prstGeom>
          <a:ln w="12700">
            <a:miter lim="400000"/>
          </a:ln>
        </p:spPr>
        <p:txBody>
          <a:bodyPr wrap="none" lIns="365699" tIns="365699" rIns="365699" bIns="365699" anchor="ctr">
            <a:normAutofit/>
          </a:bodyPr>
          <a:lstStyle>
            <a:lvl1pPr algn="r">
              <a:defRPr sz="4000">
                <a:solidFill>
                  <a:srgbClr val="999999"/>
                </a:solidFill>
                <a:latin typeface="Sora Medium"/>
                <a:ea typeface="Sora Medium"/>
                <a:cs typeface="Sora Medium"/>
                <a:sym typeface="Sora Medium"/>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p:titleStyle>
    <p:bodyStyle>
      <a:lvl1pPr marL="4572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1pPr>
      <a:lvl2pPr marL="9144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2pPr>
      <a:lvl3pPr marL="13716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3pPr>
      <a:lvl4pPr marL="18288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4pPr>
      <a:lvl5pPr marL="22860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5pPr>
      <a:lvl6pPr marL="27432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6pPr>
      <a:lvl7pPr marL="32004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7pPr>
      <a:lvl8pPr marL="36576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8pPr>
      <a:lvl9pPr marL="4114800" marR="0" indent="-577850" algn="l" defTabSz="914400" rtl="0" latinLnBrk="0">
        <a:lnSpc>
          <a:spcPct val="115000"/>
        </a:lnSpc>
        <a:spcBef>
          <a:spcPts val="0"/>
        </a:spcBef>
        <a:spcAft>
          <a:spcPts val="0"/>
        </a:spcAft>
        <a:buClr>
          <a:schemeClr val="accent1"/>
        </a:buClr>
        <a:buSzPts val="5500"/>
        <a:buFont typeface="Helvetica"/>
        <a:buChar char="■"/>
        <a:tabLst/>
        <a:defRPr sz="5500" b="0" i="0" u="none" strike="noStrike" cap="none" spc="0" baseline="0">
          <a:solidFill>
            <a:srgbClr val="595959"/>
          </a:solidFill>
          <a:uFillTx/>
          <a:latin typeface="Sora"/>
          <a:ea typeface="Sora"/>
          <a:cs typeface="Sora"/>
          <a:sym typeface="Sora"/>
        </a:defRPr>
      </a:lvl9pPr>
    </p:bodyStyle>
    <p:otherStyle>
      <a:lvl1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1pPr>
      <a:lvl2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2pPr>
      <a:lvl3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3pPr>
      <a:lvl4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4pPr>
      <a:lvl5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5pPr>
      <a:lvl6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6pPr>
      <a:lvl7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7pPr>
      <a:lvl8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8pPr>
      <a:lvl9pPr marL="0" marR="0" indent="0" algn="r" defTabSz="914400"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Sora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1F23">
            <a:alpha val="0"/>
          </a:srgbClr>
        </a:solidFill>
        <a:effectLst/>
      </p:bgPr>
    </p:bg>
    <p:spTree>
      <p:nvGrpSpPr>
        <p:cNvPr id="1" name=""/>
        <p:cNvGrpSpPr/>
        <p:nvPr/>
      </p:nvGrpSpPr>
      <p:grpSpPr>
        <a:xfrm>
          <a:off x="0" y="0"/>
          <a:ext cx="0" cy="0"/>
          <a:chOff x="0" y="0"/>
          <a:chExt cx="0" cy="0"/>
        </a:xfrm>
      </p:grpSpPr>
      <p:sp>
        <p:nvSpPr>
          <p:cNvPr id="348" name="Google Shape;286;p20"/>
          <p:cNvSpPr txBox="1">
            <a:spLocks noGrp="1"/>
          </p:cNvSpPr>
          <p:nvPr>
            <p:ph type="ctrTitle"/>
          </p:nvPr>
        </p:nvSpPr>
        <p:spPr>
          <a:xfrm>
            <a:off x="3767725" y="13507143"/>
            <a:ext cx="28727400" cy="3367201"/>
          </a:xfrm>
          <a:prstGeom prst="rect">
            <a:avLst/>
          </a:prstGeom>
        </p:spPr>
        <p:txBody>
          <a:bodyPr>
            <a:normAutofit/>
          </a:bodyPr>
          <a:lstStyle/>
          <a:p>
            <a:r>
              <a:rPr lang="en-GB" b="1" dirty="0">
                <a:latin typeface="+mn-lt"/>
              </a:rPr>
              <a:t>QA Authority: From Zero to Hero</a:t>
            </a:r>
            <a:endParaRPr lang="en-GB" dirty="0">
              <a:latin typeface="+mn-lt"/>
            </a:endParaRPr>
          </a:p>
        </p:txBody>
      </p:sp>
      <p:sp>
        <p:nvSpPr>
          <p:cNvPr id="349" name="Google Shape;287;p20"/>
          <p:cNvSpPr txBox="1">
            <a:spLocks noGrp="1"/>
          </p:cNvSpPr>
          <p:nvPr>
            <p:ph type="subTitle" sz="quarter" idx="1"/>
          </p:nvPr>
        </p:nvSpPr>
        <p:spPr>
          <a:xfrm>
            <a:off x="4792225" y="17206174"/>
            <a:ext cx="26678400" cy="1550401"/>
          </a:xfrm>
          <a:prstGeom prst="rect">
            <a:avLst/>
          </a:prstGeom>
        </p:spPr>
        <p:txBody>
          <a:bodyPr/>
          <a:lstStyle/>
          <a:p>
            <a:pPr marL="0" indent="0">
              <a:defRPr sz="6000"/>
            </a:pPr>
            <a:r>
              <a:rPr lang="en-GB" dirty="0">
                <a:latin typeface="+mn-lt"/>
              </a:rPr>
              <a:t>Anton Bolotin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Google Shape;310;p23"/>
          <p:cNvSpPr txBox="1">
            <a:spLocks noGrp="1"/>
          </p:cNvSpPr>
          <p:nvPr>
            <p:ph type="title"/>
          </p:nvPr>
        </p:nvSpPr>
        <p:spPr>
          <a:xfrm>
            <a:off x="608076" y="7388821"/>
            <a:ext cx="35359848" cy="5796357"/>
          </a:xfrm>
          <a:prstGeom prst="rect">
            <a:avLst/>
          </a:prstGeom>
        </p:spPr>
        <p:txBody>
          <a:bodyPr>
            <a:noAutofit/>
          </a:bodyPr>
          <a:lstStyle/>
          <a:p>
            <a:pPr marL="0" indent="0" algn="ctr">
              <a:buNone/>
            </a:pPr>
            <a:r>
              <a:rPr lang="en-US" sz="14000" b="0" dirty="0">
                <a:solidFill>
                  <a:schemeClr val="tx1"/>
                </a:solidFill>
                <a:latin typeface="+mn-lt"/>
              </a:rPr>
              <a:t>Solution</a:t>
            </a:r>
            <a:endParaRPr lang="ru-RU" sz="14000" dirty="0">
              <a:solidFill>
                <a:schemeClr val="tx1"/>
              </a:solidFill>
              <a:latin typeface="+mn-lt"/>
            </a:endParaRPr>
          </a:p>
        </p:txBody>
      </p:sp>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endParaRPr lang="en-GB" sz="9600" dirty="0"/>
          </a:p>
        </p:txBody>
      </p:sp>
    </p:spTree>
    <p:extLst>
      <p:ext uri="{BB962C8B-B14F-4D97-AF65-F5344CB8AC3E}">
        <p14:creationId xmlns:p14="http://schemas.microsoft.com/office/powerpoint/2010/main" val="2366315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b="0" dirty="0">
                <a:solidFill>
                  <a:schemeClr val="tx1"/>
                </a:solidFill>
                <a:latin typeface="+mn-lt"/>
              </a:rPr>
              <a:t>Visualize the results of your work</a:t>
            </a:r>
            <a:endParaRPr lang="en-GB" sz="9600" dirty="0"/>
          </a:p>
        </p:txBody>
      </p:sp>
      <p:pic>
        <p:nvPicPr>
          <p:cNvPr id="2" name="Рисунок 1">
            <a:extLst>
              <a:ext uri="{FF2B5EF4-FFF2-40B4-BE49-F238E27FC236}">
                <a16:creationId xmlns:a16="http://schemas.microsoft.com/office/drawing/2014/main" id="{54EEC915-B777-95C2-C6D9-0BA2FF927ECF}"/>
              </a:ext>
            </a:extLst>
          </p:cNvPr>
          <p:cNvPicPr>
            <a:picLocks noChangeAspect="1"/>
          </p:cNvPicPr>
          <p:nvPr/>
        </p:nvPicPr>
        <p:blipFill>
          <a:blip r:embed="rId3"/>
          <a:stretch>
            <a:fillRect/>
          </a:stretch>
        </p:blipFill>
        <p:spPr>
          <a:xfrm>
            <a:off x="1566495" y="7344424"/>
            <a:ext cx="33443009" cy="5345576"/>
          </a:xfrm>
          <a:prstGeom prst="rect">
            <a:avLst/>
          </a:prstGeom>
        </p:spPr>
      </p:pic>
    </p:spTree>
    <p:extLst>
      <p:ext uri="{BB962C8B-B14F-4D97-AF65-F5344CB8AC3E}">
        <p14:creationId xmlns:p14="http://schemas.microsoft.com/office/powerpoint/2010/main" val="151041381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b="0" dirty="0">
                <a:solidFill>
                  <a:schemeClr val="tx1"/>
                </a:solidFill>
                <a:latin typeface="+mn-lt"/>
              </a:rPr>
              <a:t>Dashboards</a:t>
            </a:r>
            <a:endParaRPr lang="en-GB" sz="9600" dirty="0"/>
          </a:p>
        </p:txBody>
      </p:sp>
      <p:pic>
        <p:nvPicPr>
          <p:cNvPr id="2050" name="Picture 2">
            <a:extLst>
              <a:ext uri="{FF2B5EF4-FFF2-40B4-BE49-F238E27FC236}">
                <a16:creationId xmlns:a16="http://schemas.microsoft.com/office/drawing/2014/main" id="{C8E45025-8746-BB50-BB00-B22D70136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5203301"/>
            <a:ext cx="24879300" cy="1410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8629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b="0" dirty="0">
                <a:solidFill>
                  <a:schemeClr val="tx1"/>
                </a:solidFill>
                <a:latin typeface="+mn-lt"/>
              </a:rPr>
              <a:t>Test Automation </a:t>
            </a:r>
            <a:endParaRPr lang="en-GB" sz="9600" dirty="0"/>
          </a:p>
        </p:txBody>
      </p:sp>
      <p:pic>
        <p:nvPicPr>
          <p:cNvPr id="3074" name="Picture 2">
            <a:extLst>
              <a:ext uri="{FF2B5EF4-FFF2-40B4-BE49-F238E27FC236}">
                <a16:creationId xmlns:a16="http://schemas.microsoft.com/office/drawing/2014/main" id="{1E48CDC4-5E33-CC2C-43BD-92CD54F00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669" y="4686300"/>
            <a:ext cx="21644662" cy="1442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3079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dirty="0">
                <a:solidFill>
                  <a:schemeClr val="tx1"/>
                </a:solidFill>
                <a:latin typeface="+mn-lt"/>
              </a:rPr>
              <a:t>Performance testing</a:t>
            </a:r>
            <a:endParaRPr lang="en-GB" sz="9600" dirty="0"/>
          </a:p>
        </p:txBody>
      </p:sp>
      <p:pic>
        <p:nvPicPr>
          <p:cNvPr id="4098" name="Picture 2">
            <a:extLst>
              <a:ext uri="{FF2B5EF4-FFF2-40B4-BE49-F238E27FC236}">
                <a16:creationId xmlns:a16="http://schemas.microsoft.com/office/drawing/2014/main" id="{0BE44040-D7EE-1046-8E05-165A9C4B6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83" y="7162800"/>
            <a:ext cx="35703633" cy="1004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5296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dirty="0">
                <a:solidFill>
                  <a:schemeClr val="tx1"/>
                </a:solidFill>
                <a:latin typeface="+mn-lt"/>
              </a:rPr>
              <a:t>Other types of testing</a:t>
            </a:r>
            <a:endParaRPr lang="en-GB" sz="9600" dirty="0"/>
          </a:p>
        </p:txBody>
      </p:sp>
      <p:pic>
        <p:nvPicPr>
          <p:cNvPr id="5122" name="Picture 2">
            <a:extLst>
              <a:ext uri="{FF2B5EF4-FFF2-40B4-BE49-F238E27FC236}">
                <a16:creationId xmlns:a16="http://schemas.microsoft.com/office/drawing/2014/main" id="{9476F5EF-8994-D25A-CBE2-3F0D1D62A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100" y="5203301"/>
            <a:ext cx="21513800" cy="123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6585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dirty="0">
                <a:solidFill>
                  <a:schemeClr val="tx1"/>
                </a:solidFill>
                <a:latin typeface="+mn-lt"/>
              </a:rPr>
              <a:t>New tools</a:t>
            </a:r>
            <a:endParaRPr lang="en-GB" sz="9600" dirty="0"/>
          </a:p>
        </p:txBody>
      </p:sp>
      <p:sp>
        <p:nvSpPr>
          <p:cNvPr id="4" name="Заголовок 2">
            <a:extLst>
              <a:ext uri="{FF2B5EF4-FFF2-40B4-BE49-F238E27FC236}">
                <a16:creationId xmlns:a16="http://schemas.microsoft.com/office/drawing/2014/main" id="{D58D0E9D-7FB2-FA7E-55A5-5BDA0FD5D13E}"/>
              </a:ext>
            </a:extLst>
          </p:cNvPr>
          <p:cNvSpPr txBox="1">
            <a:spLocks/>
          </p:cNvSpPr>
          <p:nvPr/>
        </p:nvSpPr>
        <p:spPr>
          <a:xfrm>
            <a:off x="1216151" y="4824132"/>
            <a:ext cx="34082401" cy="659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endParaRPr lang="en-GB" sz="6600" dirty="0">
              <a:solidFill>
                <a:schemeClr val="tx1"/>
              </a:solidFill>
              <a:latin typeface="+mn-lt"/>
            </a:endParaRPr>
          </a:p>
          <a:p>
            <a:pPr hangingPunct="1"/>
            <a:r>
              <a:rPr lang="en-GB" sz="6600" noProof="0" dirty="0">
                <a:latin typeface="+mn-lt"/>
              </a:rPr>
              <a:t>Implement a new tool and tell your colleagues about it</a:t>
            </a:r>
          </a:p>
          <a:p>
            <a:pPr hangingPunct="1"/>
            <a:endParaRPr lang="en-GB" sz="6600" noProof="0" dirty="0">
              <a:latin typeface="+mn-lt"/>
            </a:endParaRPr>
          </a:p>
          <a:p>
            <a:pPr hangingPunct="1"/>
            <a:r>
              <a:rPr lang="en-GB" sz="6600" dirty="0">
                <a:solidFill>
                  <a:schemeClr val="tx1"/>
                </a:solidFill>
                <a:latin typeface="+mn-lt"/>
              </a:rPr>
              <a:t>For example a TMS system for writing and storing test cases, instead of a google doc or spreadsheet.</a:t>
            </a:r>
            <a:endParaRPr lang="en-GB" sz="6600" dirty="0">
              <a:latin typeface="+mn-lt"/>
            </a:endParaRPr>
          </a:p>
        </p:txBody>
      </p:sp>
    </p:spTree>
    <p:extLst>
      <p:ext uri="{BB962C8B-B14F-4D97-AF65-F5344CB8AC3E}">
        <p14:creationId xmlns:p14="http://schemas.microsoft.com/office/powerpoint/2010/main" val="428657838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dirty="0">
                <a:solidFill>
                  <a:schemeClr val="tx1"/>
                </a:solidFill>
                <a:latin typeface="+mn-lt"/>
              </a:rPr>
              <a:t>Be proactive on meetings</a:t>
            </a:r>
            <a:endParaRPr lang="en-GB" sz="9600" dirty="0"/>
          </a:p>
        </p:txBody>
      </p:sp>
      <p:sp>
        <p:nvSpPr>
          <p:cNvPr id="5" name="Заголовок 2">
            <a:extLst>
              <a:ext uri="{FF2B5EF4-FFF2-40B4-BE49-F238E27FC236}">
                <a16:creationId xmlns:a16="http://schemas.microsoft.com/office/drawing/2014/main" id="{6A01A5D7-A1B4-94F1-D485-52AE7FCD5637}"/>
              </a:ext>
            </a:extLst>
          </p:cNvPr>
          <p:cNvSpPr txBox="1">
            <a:spLocks/>
          </p:cNvSpPr>
          <p:nvPr/>
        </p:nvSpPr>
        <p:spPr>
          <a:xfrm>
            <a:off x="1107918" y="4599883"/>
            <a:ext cx="34082401" cy="11878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GB" sz="6600" dirty="0">
                <a:solidFill>
                  <a:schemeClr val="tx1"/>
                </a:solidFill>
                <a:latin typeface="+mn-lt"/>
              </a:rPr>
              <a:t>Be proactive on work calls. If it is a discussion of task estimation, always ask if time for testing was included in the estimation. </a:t>
            </a:r>
          </a:p>
          <a:p>
            <a:pPr hangingPunct="1"/>
            <a:endParaRPr lang="en-GB" sz="6600" dirty="0">
              <a:solidFill>
                <a:schemeClr val="tx1"/>
              </a:solidFill>
              <a:latin typeface="+mn-lt"/>
            </a:endParaRPr>
          </a:p>
          <a:p>
            <a:pPr hangingPunct="1"/>
            <a:r>
              <a:rPr lang="en-GB" sz="6600" dirty="0"/>
              <a:t>Start sharing your achievements and innovations in testing at company meetings </a:t>
            </a:r>
          </a:p>
          <a:p>
            <a:pPr hangingPunct="1"/>
            <a:endParaRPr lang="en-GB" sz="6600" dirty="0"/>
          </a:p>
          <a:p>
            <a:pPr hangingPunct="1"/>
            <a:r>
              <a:rPr lang="en-GB" sz="6600" dirty="0"/>
              <a:t>Share testing reports with colleagues.</a:t>
            </a:r>
          </a:p>
        </p:txBody>
      </p:sp>
    </p:spTree>
    <p:extLst>
      <p:ext uri="{BB962C8B-B14F-4D97-AF65-F5344CB8AC3E}">
        <p14:creationId xmlns:p14="http://schemas.microsoft.com/office/powerpoint/2010/main" val="17135367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GB" sz="9600" dirty="0">
                <a:latin typeface="+mn-lt"/>
              </a:rPr>
              <a:t>Create your own meetings</a:t>
            </a:r>
          </a:p>
        </p:txBody>
      </p:sp>
      <p:sp>
        <p:nvSpPr>
          <p:cNvPr id="4" name="Заголовок 2">
            <a:extLst>
              <a:ext uri="{FF2B5EF4-FFF2-40B4-BE49-F238E27FC236}">
                <a16:creationId xmlns:a16="http://schemas.microsoft.com/office/drawing/2014/main" id="{C3FEC0D1-0290-2A80-F262-CBC04874C8C4}"/>
              </a:ext>
            </a:extLst>
          </p:cNvPr>
          <p:cNvSpPr txBox="1">
            <a:spLocks/>
          </p:cNvSpPr>
          <p:nvPr/>
        </p:nvSpPr>
        <p:spPr>
          <a:xfrm>
            <a:off x="1107918" y="4070901"/>
            <a:ext cx="34082401" cy="14102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GB" sz="7200" dirty="0">
                <a:solidFill>
                  <a:schemeClr val="tx1"/>
                </a:solidFill>
                <a:latin typeface="+mn-lt"/>
              </a:rPr>
              <a:t>If the topics of the calls are not close to you and you don't know what to say, organize your own work meetings on a QA topic. For example, do a meeting on Defect Triage. Or a meeting on testing plans for the quarter.</a:t>
            </a:r>
          </a:p>
          <a:p>
            <a:pPr hangingPunct="1"/>
            <a:endParaRPr lang="en-GB" sz="7200" dirty="0">
              <a:latin typeface="+mn-lt"/>
            </a:endParaRPr>
          </a:p>
          <a:p>
            <a:pPr hangingPunct="1"/>
            <a:r>
              <a:rPr lang="en-GB" sz="7200" dirty="0">
                <a:latin typeface="+mn-lt"/>
              </a:rPr>
              <a:t>Conduct a training for colleagues for example about QA basics or quality tools.</a:t>
            </a:r>
          </a:p>
          <a:p>
            <a:pPr hangingPunct="1"/>
            <a:endParaRPr lang="en-GB" sz="7200" dirty="0">
              <a:latin typeface="+mn-lt"/>
            </a:endParaRPr>
          </a:p>
          <a:p>
            <a:pPr hangingPunct="1"/>
            <a:r>
              <a:rPr lang="en-GB" sz="7200" dirty="0">
                <a:latin typeface="+mn-lt"/>
              </a:rPr>
              <a:t>Organize a meeting on testing achievements for the quarter, with defects, scenarios and metrics.</a:t>
            </a:r>
            <a:endParaRPr lang="en-GB" sz="7200" dirty="0">
              <a:solidFill>
                <a:schemeClr val="tx1"/>
              </a:solidFill>
              <a:latin typeface="+mn-lt"/>
            </a:endParaRPr>
          </a:p>
          <a:p>
            <a:pPr hangingPunct="1"/>
            <a:endParaRPr lang="en-GB" sz="7200" dirty="0">
              <a:solidFill>
                <a:schemeClr val="tx1"/>
              </a:solidFill>
              <a:latin typeface="+mn-lt"/>
            </a:endParaRPr>
          </a:p>
          <a:p>
            <a:pPr hangingPunct="1"/>
            <a:r>
              <a:rPr lang="en-GB" sz="7200" dirty="0">
                <a:solidFill>
                  <a:schemeClr val="tx1"/>
                </a:solidFill>
                <a:latin typeface="+mn-lt"/>
              </a:rPr>
              <a:t>I once saw that the team spirit of the entire department was nearing zero and suggested a department retro in a game form, in the end everyone really enjoyed it and it also unexpectedly improved my performance review score.</a:t>
            </a:r>
            <a:endParaRPr lang="en-GB" sz="7200" dirty="0">
              <a:latin typeface="+mn-lt"/>
            </a:endParaRPr>
          </a:p>
        </p:txBody>
      </p:sp>
    </p:spTree>
    <p:extLst>
      <p:ext uri="{BB962C8B-B14F-4D97-AF65-F5344CB8AC3E}">
        <p14:creationId xmlns:p14="http://schemas.microsoft.com/office/powerpoint/2010/main" val="259379770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GB" sz="9600" dirty="0">
                <a:latin typeface="+mn-lt"/>
              </a:rPr>
              <a:t>Conferences and meetups</a:t>
            </a:r>
          </a:p>
        </p:txBody>
      </p:sp>
      <p:sp>
        <p:nvSpPr>
          <p:cNvPr id="2" name="Заголовок 2">
            <a:extLst>
              <a:ext uri="{FF2B5EF4-FFF2-40B4-BE49-F238E27FC236}">
                <a16:creationId xmlns:a16="http://schemas.microsoft.com/office/drawing/2014/main" id="{5C76244D-3DDA-CDBE-C6E7-8A8CB62F72D0}"/>
              </a:ext>
            </a:extLst>
          </p:cNvPr>
          <p:cNvSpPr txBox="1">
            <a:spLocks/>
          </p:cNvSpPr>
          <p:nvPr/>
        </p:nvSpPr>
        <p:spPr>
          <a:xfrm>
            <a:off x="1216151" y="5203301"/>
            <a:ext cx="34082401" cy="9978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GB" sz="7200" dirty="0">
                <a:latin typeface="+mn-lt"/>
              </a:rPr>
              <a:t>Easy way: go to a conference or meetup as a listener and make a presentation/talk to the team about this experience</a:t>
            </a:r>
          </a:p>
          <a:p>
            <a:pPr hangingPunct="1"/>
            <a:endParaRPr lang="en-GB" sz="7200" dirty="0">
              <a:latin typeface="+mn-lt"/>
            </a:endParaRPr>
          </a:p>
          <a:p>
            <a:pPr hangingPunct="1"/>
            <a:endParaRPr lang="en-GB" sz="7200" dirty="0">
              <a:latin typeface="+mn-lt"/>
            </a:endParaRPr>
          </a:p>
          <a:p>
            <a:pPr hangingPunct="1"/>
            <a:r>
              <a:rPr lang="en-GB" sz="7200" dirty="0">
                <a:latin typeface="+mn-lt"/>
              </a:rPr>
              <a:t>Cool way: go to a conference or meetup as a speaker and share this experience with your colleagues. Perhaps it will motivate them too.</a:t>
            </a:r>
          </a:p>
        </p:txBody>
      </p:sp>
    </p:spTree>
    <p:extLst>
      <p:ext uri="{BB962C8B-B14F-4D97-AF65-F5344CB8AC3E}">
        <p14:creationId xmlns:p14="http://schemas.microsoft.com/office/powerpoint/2010/main" val="8610209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6"/>
          <p:cNvSpPr txBox="1"/>
          <p:nvPr/>
        </p:nvSpPr>
        <p:spPr>
          <a:xfrm>
            <a:off x="1119000" y="1124826"/>
            <a:ext cx="10197226" cy="646100"/>
          </a:xfrm>
          <a:prstGeom prst="rect">
            <a:avLst/>
          </a:prstGeom>
          <a:noFill/>
          <a:ln>
            <a:noFill/>
          </a:ln>
        </p:spPr>
        <p:txBody>
          <a:bodyPr spcFirstLastPara="1" wrap="square" lIns="0" tIns="0" rIns="0" bIns="0" anchor="t" anchorCtr="0">
            <a:noAutofit/>
          </a:bodyPr>
          <a:lstStyle/>
          <a:p>
            <a:r>
              <a:rPr lang="en-US" sz="4199" dirty="0">
                <a:solidFill>
                  <a:srgbClr val="8F8F91"/>
                </a:solidFill>
                <a:latin typeface="Inter Medium"/>
                <a:ea typeface="Inter Medium"/>
                <a:cs typeface="Inter Medium"/>
                <a:sym typeface="Inter Medium"/>
              </a:rPr>
              <a:t>QA Authority</a:t>
            </a:r>
          </a:p>
        </p:txBody>
      </p:sp>
      <p:sp>
        <p:nvSpPr>
          <p:cNvPr id="111" name="Google Shape;111;p16"/>
          <p:cNvSpPr txBox="1"/>
          <p:nvPr/>
        </p:nvSpPr>
        <p:spPr>
          <a:xfrm>
            <a:off x="1058058" y="2332173"/>
            <a:ext cx="14806915" cy="1769715"/>
          </a:xfrm>
          <a:prstGeom prst="rect">
            <a:avLst/>
          </a:prstGeom>
          <a:noFill/>
          <a:ln>
            <a:noFill/>
          </a:ln>
        </p:spPr>
        <p:txBody>
          <a:bodyPr spcFirstLastPara="1" wrap="square" lIns="0" tIns="0" rIns="0" bIns="0" anchor="ctr" anchorCtr="0">
            <a:spAutoFit/>
          </a:bodyPr>
          <a:lstStyle/>
          <a:p>
            <a:r>
              <a:rPr lang="en-US" sz="11500" dirty="0">
                <a:solidFill>
                  <a:srgbClr val="1F1F23"/>
                </a:solidFill>
                <a:latin typeface="Inter Medium"/>
                <a:ea typeface="Inter Medium"/>
                <a:cs typeface="Inter Medium"/>
                <a:sym typeface="Inter Medium"/>
              </a:rPr>
              <a:t>Anton Bolotin</a:t>
            </a:r>
            <a:endParaRPr sz="11500" dirty="0">
              <a:solidFill>
                <a:srgbClr val="1F1F23"/>
              </a:solidFill>
              <a:latin typeface="Inter Medium"/>
              <a:ea typeface="Inter Medium"/>
              <a:cs typeface="Inter Medium"/>
              <a:sym typeface="Inter Medium"/>
            </a:endParaRPr>
          </a:p>
        </p:txBody>
      </p:sp>
      <p:sp>
        <p:nvSpPr>
          <p:cNvPr id="112" name="Google Shape;112;p16"/>
          <p:cNvSpPr txBox="1"/>
          <p:nvPr/>
        </p:nvSpPr>
        <p:spPr>
          <a:xfrm>
            <a:off x="1058057" y="15323932"/>
            <a:ext cx="14806915" cy="3693319"/>
          </a:xfrm>
          <a:prstGeom prst="rect">
            <a:avLst/>
          </a:prstGeom>
          <a:noFill/>
          <a:ln>
            <a:noFill/>
          </a:ln>
        </p:spPr>
        <p:txBody>
          <a:bodyPr spcFirstLastPara="1" wrap="square" lIns="0" tIns="0" rIns="0" bIns="0" anchor="b" anchorCtr="0">
            <a:spAutoFit/>
          </a:bodyPr>
          <a:lstStyle/>
          <a:p>
            <a:r>
              <a:rPr lang="en-US" sz="6000" dirty="0">
                <a:solidFill>
                  <a:schemeClr val="tx1"/>
                </a:solidFill>
                <a:latin typeface="Inter Medium"/>
                <a:ea typeface="Inter Medium"/>
                <a:cs typeface="Inter Medium"/>
                <a:sym typeface="Inter Medium"/>
              </a:rPr>
              <a:t>Quality Assurance Specialist </a:t>
            </a:r>
            <a:endParaRPr lang="ru-RU" sz="6000" dirty="0">
              <a:solidFill>
                <a:schemeClr val="tx1"/>
              </a:solidFill>
              <a:latin typeface="Inter Medium"/>
              <a:ea typeface="Inter Medium"/>
              <a:cs typeface="Inter Medium"/>
              <a:sym typeface="Inter Medium"/>
            </a:endParaRPr>
          </a:p>
          <a:p>
            <a:r>
              <a:rPr lang="en-US" sz="6000" dirty="0">
                <a:solidFill>
                  <a:schemeClr val="tx1"/>
                </a:solidFill>
                <a:latin typeface="Inter Medium"/>
                <a:ea typeface="Inter Medium"/>
                <a:cs typeface="Inter Medium"/>
                <a:sym typeface="Inter Medium"/>
              </a:rPr>
              <a:t>Soramitsu</a:t>
            </a:r>
            <a:endParaRPr sz="6000" dirty="0">
              <a:solidFill>
                <a:schemeClr val="tx1"/>
              </a:solidFill>
              <a:latin typeface="Inter Medium"/>
              <a:ea typeface="Inter Medium"/>
              <a:cs typeface="Inter Medium"/>
              <a:sym typeface="Inter Medium"/>
            </a:endParaRPr>
          </a:p>
          <a:p>
            <a:endParaRPr lang="en-US" sz="6000" dirty="0">
              <a:solidFill>
                <a:schemeClr val="tx1"/>
              </a:solidFill>
              <a:latin typeface="Inter Medium"/>
              <a:ea typeface="Inter Medium"/>
              <a:cs typeface="Inter Medium"/>
              <a:sym typeface="Inter Medium"/>
            </a:endParaRPr>
          </a:p>
          <a:p>
            <a:r>
              <a:rPr lang="en-US" sz="6000" dirty="0">
                <a:solidFill>
                  <a:schemeClr val="tx1"/>
                </a:solidFill>
                <a:latin typeface="Inter Medium"/>
                <a:ea typeface="Inter Medium"/>
                <a:cs typeface="Inter Medium"/>
                <a:sym typeface="Inter Medium"/>
              </a:rPr>
              <a:t>A tester, a mentor,</a:t>
            </a:r>
            <a:r>
              <a:rPr lang="ru-RU" sz="6000" dirty="0">
                <a:solidFill>
                  <a:schemeClr val="tx1"/>
                </a:solidFill>
                <a:latin typeface="Inter Medium"/>
                <a:ea typeface="Inter Medium"/>
                <a:cs typeface="Inter Medium"/>
                <a:sym typeface="Inter Medium"/>
              </a:rPr>
              <a:t> </a:t>
            </a:r>
            <a:r>
              <a:rPr lang="en-US" sz="6000" dirty="0">
                <a:solidFill>
                  <a:schemeClr val="tx1"/>
                </a:solidFill>
                <a:latin typeface="Inter Medium"/>
                <a:ea typeface="Inter Medium"/>
                <a:cs typeface="Inter Medium"/>
                <a:sym typeface="Inter Medium"/>
              </a:rPr>
              <a:t>a lecturer</a:t>
            </a:r>
            <a:endParaRPr lang="ru-RU" sz="6000" dirty="0">
              <a:solidFill>
                <a:schemeClr val="tx1"/>
              </a:solidFill>
              <a:latin typeface="Inter Medium"/>
              <a:ea typeface="Inter Medium"/>
              <a:cs typeface="Inter Medium"/>
              <a:sym typeface="Inter Medium"/>
            </a:endParaRPr>
          </a:p>
        </p:txBody>
      </p:sp>
      <p:pic>
        <p:nvPicPr>
          <p:cNvPr id="3" name="Рисунок 2">
            <a:extLst>
              <a:ext uri="{FF2B5EF4-FFF2-40B4-BE49-F238E27FC236}">
                <a16:creationId xmlns:a16="http://schemas.microsoft.com/office/drawing/2014/main" id="{FC73C729-7B07-6E5D-2004-C6E7ACAB743A}"/>
              </a:ext>
            </a:extLst>
          </p:cNvPr>
          <p:cNvPicPr>
            <a:picLocks noChangeAspect="1"/>
          </p:cNvPicPr>
          <p:nvPr/>
        </p:nvPicPr>
        <p:blipFill>
          <a:blip r:embed="rId3"/>
          <a:stretch>
            <a:fillRect/>
          </a:stretch>
        </p:blipFill>
        <p:spPr>
          <a:xfrm>
            <a:off x="19635328" y="317756"/>
            <a:ext cx="15476908" cy="19938489"/>
          </a:xfrm>
          <a:prstGeom prst="rect">
            <a:avLst/>
          </a:prstGeom>
        </p:spPr>
      </p:pic>
    </p:spTree>
    <p:extLst>
      <p:ext uri="{BB962C8B-B14F-4D97-AF65-F5344CB8AC3E}">
        <p14:creationId xmlns:p14="http://schemas.microsoft.com/office/powerpoint/2010/main" val="1521833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dirty="0">
                <a:solidFill>
                  <a:schemeClr val="tx1"/>
                </a:solidFill>
                <a:latin typeface="+mn-lt"/>
              </a:rPr>
              <a:t>Became Scrum master</a:t>
            </a:r>
            <a:endParaRPr lang="en-GB" sz="9600" dirty="0"/>
          </a:p>
        </p:txBody>
      </p:sp>
      <p:sp>
        <p:nvSpPr>
          <p:cNvPr id="2" name="Заголовок 2">
            <a:extLst>
              <a:ext uri="{FF2B5EF4-FFF2-40B4-BE49-F238E27FC236}">
                <a16:creationId xmlns:a16="http://schemas.microsoft.com/office/drawing/2014/main" id="{E6EA478F-CF04-003D-DF3D-555A6F233929}"/>
              </a:ext>
            </a:extLst>
          </p:cNvPr>
          <p:cNvSpPr txBox="1">
            <a:spLocks/>
          </p:cNvSpPr>
          <p:nvPr/>
        </p:nvSpPr>
        <p:spPr>
          <a:xfrm>
            <a:off x="1107918" y="4900316"/>
            <a:ext cx="34082401" cy="133495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a:spcBef>
                <a:spcPts val="1000"/>
              </a:spcBef>
              <a:defRPr sz="1100" b="1"/>
            </a:pPr>
            <a:r>
              <a:rPr lang="en-US" sz="6000" noProof="0" dirty="0">
                <a:latin typeface="+mn-lt"/>
                <a:cs typeface="+mn-cs"/>
              </a:rPr>
              <a:t>A story from personal experience. At one of my jobs, we worked in Scrum. And we had a special role of Scrum Master, which could be combined by any member of the team</a:t>
            </a:r>
            <a:r>
              <a:rPr lang="en-US" sz="6000" dirty="0">
                <a:latin typeface="+mn-lt"/>
                <a:cs typeface="+mn-cs"/>
              </a:rPr>
              <a:t>.</a:t>
            </a:r>
            <a:endParaRPr lang="en-US" sz="6000" noProof="0" dirty="0">
              <a:latin typeface="+mn-lt"/>
              <a:cs typeface="+mn-cs"/>
            </a:endParaRPr>
          </a:p>
          <a:p>
            <a:pPr>
              <a:spcBef>
                <a:spcPts val="1000"/>
              </a:spcBef>
              <a:defRPr sz="1100" b="1"/>
            </a:pPr>
            <a:endParaRPr lang="ru-RU" sz="6000" noProof="0" dirty="0">
              <a:latin typeface="+mn-lt"/>
              <a:cs typeface="+mn-cs"/>
            </a:endParaRPr>
          </a:p>
          <a:p>
            <a:pPr>
              <a:spcBef>
                <a:spcPts val="1000"/>
              </a:spcBef>
              <a:defRPr sz="1100" b="1"/>
            </a:pPr>
            <a:r>
              <a:rPr lang="en-US" sz="6000" noProof="0" dirty="0">
                <a:latin typeface="+mn-lt"/>
                <a:cs typeface="+mn-cs"/>
              </a:rPr>
              <a:t>So I became a Scrum Master in the team, combining the main role of QA. And somehow I got a huge authority in the team, becoming the second after the team leader and having a huge opportunity to influence the team's decisions and changes in the processes. </a:t>
            </a:r>
          </a:p>
          <a:p>
            <a:pPr>
              <a:spcBef>
                <a:spcPts val="1000"/>
              </a:spcBef>
              <a:defRPr sz="1100" b="1"/>
            </a:pPr>
            <a:endParaRPr lang="en-US" sz="6000" noProof="0" dirty="0">
              <a:latin typeface="+mn-lt"/>
              <a:cs typeface="+mn-cs"/>
            </a:endParaRPr>
          </a:p>
          <a:p>
            <a:pPr>
              <a:spcBef>
                <a:spcPts val="1000"/>
              </a:spcBef>
              <a:defRPr sz="1100" b="1"/>
            </a:pPr>
            <a:r>
              <a:rPr lang="en-US" sz="6000" noProof="0" dirty="0">
                <a:latin typeface="+mn-lt"/>
                <a:cs typeface="+mn-cs"/>
              </a:rPr>
              <a:t>A little bit off the scrum way, but just know that there is such a way too and it works. And what to do with authority and the ability to influence - everyone must decide for themselves.</a:t>
            </a:r>
          </a:p>
        </p:txBody>
      </p:sp>
    </p:spTree>
    <p:extLst>
      <p:ext uri="{BB962C8B-B14F-4D97-AF65-F5344CB8AC3E}">
        <p14:creationId xmlns:p14="http://schemas.microsoft.com/office/powerpoint/2010/main" val="1717270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dirty="0">
                <a:solidFill>
                  <a:schemeClr val="tx1"/>
                </a:solidFill>
                <a:latin typeface="+mn-lt"/>
              </a:rPr>
              <a:t>Conclusion</a:t>
            </a:r>
            <a:endParaRPr lang="en-GB" sz="9600" dirty="0"/>
          </a:p>
        </p:txBody>
      </p:sp>
      <p:sp>
        <p:nvSpPr>
          <p:cNvPr id="4" name="Заголовок 2">
            <a:extLst>
              <a:ext uri="{FF2B5EF4-FFF2-40B4-BE49-F238E27FC236}">
                <a16:creationId xmlns:a16="http://schemas.microsoft.com/office/drawing/2014/main" id="{D58D0E9D-7FB2-FA7E-55A5-5BDA0FD5D13E}"/>
              </a:ext>
            </a:extLst>
          </p:cNvPr>
          <p:cNvSpPr txBox="1">
            <a:spLocks/>
          </p:cNvSpPr>
          <p:nvPr/>
        </p:nvSpPr>
        <p:spPr>
          <a:xfrm>
            <a:off x="1216151" y="4824132"/>
            <a:ext cx="34082401" cy="13945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GB" sz="6600" dirty="0">
                <a:solidFill>
                  <a:srgbClr val="202122"/>
                </a:solidFill>
                <a:highlight>
                  <a:srgbClr val="FFFFFF"/>
                </a:highlight>
                <a:latin typeface="+mn-lt"/>
              </a:rPr>
              <a:t>W</a:t>
            </a:r>
            <a:r>
              <a:rPr lang="en-GB" sz="6600" b="0" i="0" dirty="0">
                <a:solidFill>
                  <a:srgbClr val="202122"/>
                </a:solidFill>
                <a:effectLst/>
                <a:highlight>
                  <a:srgbClr val="FFFFFF"/>
                </a:highlight>
                <a:latin typeface="+mn-lt"/>
              </a:rPr>
              <a:t>ith great </a:t>
            </a:r>
            <a:r>
              <a:rPr lang="en-GB" sz="6600" dirty="0">
                <a:latin typeface="+mn-lt"/>
              </a:rPr>
              <a:t>authority</a:t>
            </a:r>
            <a:r>
              <a:rPr lang="en-GB" sz="6600" b="0" i="0" dirty="0">
                <a:solidFill>
                  <a:srgbClr val="202122"/>
                </a:solidFill>
                <a:effectLst/>
                <a:highlight>
                  <a:srgbClr val="FFFFFF"/>
                </a:highlight>
                <a:latin typeface="+mn-lt"/>
              </a:rPr>
              <a:t> comes great responsibility</a:t>
            </a:r>
          </a:p>
          <a:p>
            <a:pPr hangingPunct="1"/>
            <a:endParaRPr lang="en-GB" sz="6600" dirty="0">
              <a:latin typeface="+mn-lt"/>
            </a:endParaRPr>
          </a:p>
          <a:p>
            <a:pPr hangingPunct="1"/>
            <a:r>
              <a:rPr lang="en-GB" sz="6600" dirty="0">
                <a:latin typeface="+mn-lt"/>
              </a:rPr>
              <a:t>In this talk I have given many advice on how to become a real rock star QA and gain authority among your teammates. And I wanted to show that there are a lot of different opportunities in the QA field that you can do if you are interested in it.</a:t>
            </a:r>
          </a:p>
          <a:p>
            <a:pPr hangingPunct="1"/>
            <a:endParaRPr lang="en-GB" sz="6600" dirty="0">
              <a:latin typeface="+mn-lt"/>
            </a:endParaRPr>
          </a:p>
          <a:p>
            <a:pPr hangingPunct="1"/>
            <a:r>
              <a:rPr lang="en-GB" sz="6600" dirty="0">
                <a:latin typeface="+mn-lt"/>
              </a:rPr>
              <a:t>If you like and fit the advices - feel free to use them.</a:t>
            </a:r>
          </a:p>
          <a:p>
            <a:pPr hangingPunct="1"/>
            <a:endParaRPr lang="en-GB" sz="6600" dirty="0">
              <a:latin typeface="+mn-lt"/>
            </a:endParaRPr>
          </a:p>
          <a:p>
            <a:pPr hangingPunct="1"/>
            <a:r>
              <a:rPr lang="en-GB" sz="6600" dirty="0">
                <a:latin typeface="+mn-lt"/>
              </a:rPr>
              <a:t>But in reality, none of these advices are necessary. Know that you are already a professional, you do not need to prove anything to anyone. </a:t>
            </a:r>
            <a:endParaRPr lang="ru-RU" sz="6600" dirty="0">
              <a:latin typeface="+mn-lt"/>
            </a:endParaRPr>
          </a:p>
          <a:p>
            <a:pPr hangingPunct="1"/>
            <a:endParaRPr lang="ru-RU" sz="6600" dirty="0">
              <a:latin typeface="+mn-lt"/>
            </a:endParaRPr>
          </a:p>
          <a:p>
            <a:pPr hangingPunct="1"/>
            <a:r>
              <a:rPr lang="en-GB" sz="6600" dirty="0">
                <a:latin typeface="+mn-lt"/>
              </a:rPr>
              <a:t>Just be yourself </a:t>
            </a:r>
          </a:p>
        </p:txBody>
      </p:sp>
    </p:spTree>
    <p:extLst>
      <p:ext uri="{BB962C8B-B14F-4D97-AF65-F5344CB8AC3E}">
        <p14:creationId xmlns:p14="http://schemas.microsoft.com/office/powerpoint/2010/main" val="16524953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Google Shape;355;p28"/>
          <p:cNvSpPr txBox="1">
            <a:spLocks noGrp="1"/>
          </p:cNvSpPr>
          <p:nvPr>
            <p:ph type="title"/>
          </p:nvPr>
        </p:nvSpPr>
        <p:spPr>
          <a:xfrm>
            <a:off x="1169324" y="5880799"/>
            <a:ext cx="16569001" cy="8914201"/>
          </a:xfrm>
          <a:prstGeom prst="rect">
            <a:avLst/>
          </a:prstGeom>
        </p:spPr>
        <p:txBody>
          <a:bodyPr/>
          <a:lstStyle/>
          <a:p>
            <a:r>
              <a:rPr dirty="0">
                <a:latin typeface="+mn-lt"/>
              </a:rPr>
              <a:t>Thank You!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Google Shape;310;p23"/>
          <p:cNvSpPr txBox="1">
            <a:spLocks noGrp="1"/>
          </p:cNvSpPr>
          <p:nvPr>
            <p:ph type="title"/>
          </p:nvPr>
        </p:nvSpPr>
        <p:spPr>
          <a:xfrm>
            <a:off x="252544" y="6666210"/>
            <a:ext cx="36323456" cy="7241579"/>
          </a:xfrm>
          <a:prstGeom prst="rect">
            <a:avLst/>
          </a:prstGeom>
        </p:spPr>
        <p:txBody>
          <a:bodyPr>
            <a:noAutofit/>
          </a:bodyPr>
          <a:lstStyle/>
          <a:p>
            <a:pPr marL="0" indent="0" algn="ctr">
              <a:buNone/>
            </a:pPr>
            <a:r>
              <a:rPr lang="en-US" sz="14000" b="0" dirty="0">
                <a:solidFill>
                  <a:schemeClr val="tx1"/>
                </a:solidFill>
                <a:latin typeface="+mn-lt"/>
              </a:rPr>
              <a:t>QA specialists – underrated by IT colleagues</a:t>
            </a:r>
            <a:endParaRPr lang="ru-RU" sz="14000" dirty="0">
              <a:solidFill>
                <a:schemeClr val="tx1"/>
              </a:solidFill>
              <a:latin typeface="+mn-lt"/>
            </a:endParaRPr>
          </a:p>
        </p:txBody>
      </p:sp>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GB" sz="9600" dirty="0">
                <a:latin typeface="+mn-lt"/>
              </a:rPr>
              <a:t>Problem</a:t>
            </a:r>
            <a:endParaRPr lang="en-GB" sz="9600" dirty="0"/>
          </a:p>
        </p:txBody>
      </p:sp>
    </p:spTree>
    <p:extLst>
      <p:ext uri="{BB962C8B-B14F-4D97-AF65-F5344CB8AC3E}">
        <p14:creationId xmlns:p14="http://schemas.microsoft.com/office/powerpoint/2010/main" val="18085008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311;p23"/>
          <p:cNvSpPr txBox="1">
            <a:spLocks noGrp="1"/>
          </p:cNvSpPr>
          <p:nvPr>
            <p:ph type="body" idx="1"/>
          </p:nvPr>
        </p:nvSpPr>
        <p:spPr>
          <a:xfrm>
            <a:off x="1216152" y="4609900"/>
            <a:ext cx="33909001" cy="13665600"/>
          </a:xfrm>
          <a:prstGeom prst="rect">
            <a:avLst/>
          </a:prstGeom>
        </p:spPr>
        <p:txBody>
          <a:bodyPr>
            <a:normAutofit/>
          </a:bodyPr>
          <a:lstStyle/>
          <a:p>
            <a:pPr marL="0" indent="0">
              <a:buNone/>
            </a:pPr>
            <a:endParaRPr lang="en-US" sz="6600" dirty="0">
              <a:solidFill>
                <a:schemeClr val="tx1"/>
              </a:solidFill>
              <a:latin typeface="+mn-lt"/>
            </a:endParaRPr>
          </a:p>
          <a:p>
            <a:r>
              <a:rPr lang="en-US" sz="6600" b="0" dirty="0">
                <a:solidFill>
                  <a:schemeClr val="tx1"/>
                </a:solidFill>
                <a:latin typeface="+mn-lt"/>
              </a:rPr>
              <a:t>“Testing is the easiest field in IT, anyone can get in”</a:t>
            </a:r>
          </a:p>
          <a:p>
            <a:r>
              <a:rPr lang="en-US" sz="6600" b="0" dirty="0">
                <a:solidFill>
                  <a:schemeClr val="tx1"/>
                </a:solidFill>
                <a:latin typeface="+mn-lt"/>
              </a:rPr>
              <a:t>“Testers are not programmers, they don't write code.”</a:t>
            </a:r>
          </a:p>
          <a:p>
            <a:r>
              <a:rPr lang="en-US" sz="6600" b="0" dirty="0">
                <a:solidFill>
                  <a:schemeClr val="tx1"/>
                </a:solidFill>
                <a:latin typeface="+mn-lt"/>
              </a:rPr>
              <a:t>“Testers don't know anything except how to push buttons and make regressions testing.”</a:t>
            </a:r>
          </a:p>
          <a:p>
            <a:r>
              <a:rPr lang="en-US" sz="6600" b="0" dirty="0">
                <a:solidFill>
                  <a:schemeClr val="tx1"/>
                </a:solidFill>
                <a:latin typeface="+mn-lt"/>
              </a:rPr>
              <a:t>“Monkey tester”</a:t>
            </a:r>
          </a:p>
          <a:p>
            <a:r>
              <a:rPr lang="en-US" sz="6600" b="0" dirty="0">
                <a:solidFill>
                  <a:schemeClr val="tx1"/>
                </a:solidFill>
                <a:latin typeface="+mn-lt"/>
              </a:rPr>
              <a:t>“Automation tests are a fake, they are not useful.”</a:t>
            </a:r>
          </a:p>
          <a:p>
            <a:r>
              <a:rPr lang="en-US" sz="6600" b="0" dirty="0">
                <a:solidFill>
                  <a:schemeClr val="tx1"/>
                </a:solidFill>
                <a:latin typeface="+mn-lt"/>
              </a:rPr>
              <a:t>“QA's opinion is not counted in team meetings.”</a:t>
            </a:r>
          </a:p>
          <a:p>
            <a:r>
              <a:rPr lang="en-US" sz="6600" b="0" dirty="0">
                <a:solidFill>
                  <a:schemeClr val="tx1"/>
                </a:solidFill>
                <a:latin typeface="+mn-lt"/>
              </a:rPr>
              <a:t>“QA has no authority in the team to push their ideas.”</a:t>
            </a:r>
          </a:p>
        </p:txBody>
      </p:sp>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3" name="Заголовок 2">
            <a:extLst>
              <a:ext uri="{FF2B5EF4-FFF2-40B4-BE49-F238E27FC236}">
                <a16:creationId xmlns:a16="http://schemas.microsoft.com/office/drawing/2014/main" id="{850FD848-C2DB-0415-CD3D-49374527A6DC}"/>
              </a:ext>
            </a:extLst>
          </p:cNvPr>
          <p:cNvSpPr>
            <a:spLocks noGrp="1"/>
          </p:cNvSpPr>
          <p:nvPr>
            <p:ph type="title"/>
          </p:nvPr>
        </p:nvSpPr>
        <p:spPr/>
        <p:txBody>
          <a:bodyPr>
            <a:normAutofit/>
          </a:bodyPr>
          <a:lstStyle/>
          <a:p>
            <a:r>
              <a:rPr lang="en-US" sz="9600" dirty="0">
                <a:latin typeface="+mn-lt"/>
              </a:rPr>
              <a:t>Red flags</a:t>
            </a:r>
            <a:endParaRPr lang="en-GB" sz="9600" dirty="0">
              <a:latin typeface="+mn-lt"/>
            </a:endParaRPr>
          </a:p>
        </p:txBody>
      </p:sp>
    </p:spTree>
    <p:extLst>
      <p:ext uri="{BB962C8B-B14F-4D97-AF65-F5344CB8AC3E}">
        <p14:creationId xmlns:p14="http://schemas.microsoft.com/office/powerpoint/2010/main" val="1604058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Google Shape;310;p23"/>
          <p:cNvSpPr txBox="1">
            <a:spLocks noGrp="1"/>
          </p:cNvSpPr>
          <p:nvPr>
            <p:ph type="title"/>
          </p:nvPr>
        </p:nvSpPr>
        <p:spPr>
          <a:xfrm>
            <a:off x="608076" y="7388821"/>
            <a:ext cx="35359848" cy="5796357"/>
          </a:xfrm>
          <a:prstGeom prst="rect">
            <a:avLst/>
          </a:prstGeom>
        </p:spPr>
        <p:txBody>
          <a:bodyPr>
            <a:noAutofit/>
          </a:bodyPr>
          <a:lstStyle/>
          <a:p>
            <a:pPr marL="0" indent="0" algn="ctr">
              <a:buNone/>
            </a:pPr>
            <a:r>
              <a:rPr lang="en-GB" sz="14000" dirty="0">
                <a:latin typeface="+mn-lt"/>
                <a:ea typeface="+mj-ea"/>
                <a:cs typeface="+mj-cs"/>
              </a:rPr>
              <a:t>What to do?</a:t>
            </a:r>
            <a:endParaRPr lang="en-GB" sz="14000" dirty="0">
              <a:solidFill>
                <a:schemeClr val="tx1"/>
              </a:solidFill>
              <a:latin typeface="+mn-lt"/>
              <a:ea typeface="+mj-ea"/>
              <a:cs typeface="+mj-cs"/>
            </a:endParaRPr>
          </a:p>
        </p:txBody>
      </p:sp>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endParaRPr lang="en-GB" sz="9600" dirty="0"/>
          </a:p>
        </p:txBody>
      </p:sp>
    </p:spTree>
    <p:extLst>
      <p:ext uri="{BB962C8B-B14F-4D97-AF65-F5344CB8AC3E}">
        <p14:creationId xmlns:p14="http://schemas.microsoft.com/office/powerpoint/2010/main" val="16043156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311;p23"/>
          <p:cNvSpPr txBox="1">
            <a:spLocks noGrp="1"/>
          </p:cNvSpPr>
          <p:nvPr>
            <p:ph type="body" idx="1"/>
          </p:nvPr>
        </p:nvSpPr>
        <p:spPr>
          <a:xfrm>
            <a:off x="1216152" y="4609900"/>
            <a:ext cx="33909001" cy="13665600"/>
          </a:xfrm>
          <a:prstGeom prst="rect">
            <a:avLst/>
          </a:prstGeom>
        </p:spPr>
        <p:txBody>
          <a:bodyPr>
            <a:normAutofit/>
          </a:bodyPr>
          <a:lstStyle/>
          <a:p>
            <a:pPr marL="0" indent="0">
              <a:buNone/>
            </a:pPr>
            <a:endParaRPr lang="ru-RU" sz="8000" b="0" dirty="0">
              <a:solidFill>
                <a:schemeClr val="tx1"/>
              </a:solidFill>
              <a:latin typeface="+mn-lt"/>
            </a:endParaRPr>
          </a:p>
          <a:p>
            <a:pPr marL="0" indent="0">
              <a:buNone/>
            </a:pPr>
            <a:endParaRPr lang="en-GB" sz="8000" b="0" dirty="0">
              <a:solidFill>
                <a:schemeClr val="tx1"/>
              </a:solidFill>
              <a:latin typeface="+mn-lt"/>
            </a:endParaRPr>
          </a:p>
          <a:p>
            <a:r>
              <a:rPr lang="en-GB" sz="8000" b="0" dirty="0">
                <a:solidFill>
                  <a:schemeClr val="tx1"/>
                </a:solidFill>
                <a:latin typeface="+mn-lt"/>
              </a:rPr>
              <a:t> what is the reason for such attitude</a:t>
            </a:r>
          </a:p>
          <a:p>
            <a:r>
              <a:rPr lang="en-GB" sz="8000" b="0" dirty="0">
                <a:solidFill>
                  <a:schemeClr val="tx1"/>
                </a:solidFill>
                <a:latin typeface="+mn-lt"/>
              </a:rPr>
              <a:t> what can be done about it </a:t>
            </a:r>
          </a:p>
          <a:p>
            <a:r>
              <a:rPr lang="en-GB" sz="8000" dirty="0">
                <a:solidFill>
                  <a:schemeClr val="tx1"/>
                </a:solidFill>
                <a:latin typeface="+mn-lt"/>
              </a:rPr>
              <a:t> </a:t>
            </a:r>
            <a:r>
              <a:rPr lang="en-GB" sz="8000" b="0" dirty="0">
                <a:solidFill>
                  <a:schemeClr val="tx1"/>
                </a:solidFill>
                <a:latin typeface="+mn-lt"/>
              </a:rPr>
              <a:t>and how to gain the respect of your teammates </a:t>
            </a:r>
            <a:endParaRPr lang="en-GB" sz="8000" dirty="0">
              <a:solidFill>
                <a:schemeClr val="tx1"/>
              </a:solidFill>
              <a:latin typeface="+mn-lt"/>
            </a:endParaRPr>
          </a:p>
          <a:p>
            <a:pPr marL="0" indent="0">
              <a:buNone/>
            </a:pPr>
            <a:endParaRPr lang="en-GB" sz="8000" b="0" dirty="0">
              <a:solidFill>
                <a:schemeClr val="tx1"/>
              </a:solidFill>
              <a:latin typeface="+mn-lt"/>
            </a:endParaRPr>
          </a:p>
        </p:txBody>
      </p:sp>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 name="Заголовок 2">
            <a:extLst>
              <a:ext uri="{FF2B5EF4-FFF2-40B4-BE49-F238E27FC236}">
                <a16:creationId xmlns:a16="http://schemas.microsoft.com/office/drawing/2014/main" id="{D4A820E6-FF57-26A5-F920-8AD68BCBC192}"/>
              </a:ext>
            </a:extLst>
          </p:cNvPr>
          <p:cNvSpPr>
            <a:spLocks noGrp="1"/>
          </p:cNvSpPr>
          <p:nvPr>
            <p:ph type="title"/>
          </p:nvPr>
        </p:nvSpPr>
        <p:spPr>
          <a:xfrm>
            <a:off x="1216152" y="1780100"/>
            <a:ext cx="34082401" cy="2290801"/>
          </a:xfrm>
        </p:spPr>
        <p:txBody>
          <a:bodyPr>
            <a:normAutofit/>
          </a:bodyPr>
          <a:lstStyle/>
          <a:p>
            <a:pPr marL="0" indent="0">
              <a:buNone/>
            </a:pPr>
            <a:r>
              <a:rPr lang="en-GB" sz="9600" b="0" dirty="0">
                <a:solidFill>
                  <a:schemeClr val="tx1"/>
                </a:solidFill>
                <a:latin typeface="+mn-lt"/>
              </a:rPr>
              <a:t>Let's take a look at: </a:t>
            </a:r>
          </a:p>
        </p:txBody>
      </p:sp>
    </p:spTree>
    <p:extLst>
      <p:ext uri="{BB962C8B-B14F-4D97-AF65-F5344CB8AC3E}">
        <p14:creationId xmlns:p14="http://schemas.microsoft.com/office/powerpoint/2010/main" val="38945668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Google Shape;310;p23"/>
          <p:cNvSpPr txBox="1">
            <a:spLocks noGrp="1"/>
          </p:cNvSpPr>
          <p:nvPr>
            <p:ph type="title"/>
          </p:nvPr>
        </p:nvSpPr>
        <p:spPr>
          <a:xfrm>
            <a:off x="608076" y="7388821"/>
            <a:ext cx="35359848" cy="5796357"/>
          </a:xfrm>
          <a:prstGeom prst="rect">
            <a:avLst/>
          </a:prstGeom>
        </p:spPr>
        <p:txBody>
          <a:bodyPr>
            <a:noAutofit/>
          </a:bodyPr>
          <a:lstStyle/>
          <a:p>
            <a:pPr marL="0" indent="0" algn="ctr">
              <a:buNone/>
            </a:pPr>
            <a:r>
              <a:rPr lang="en-US" sz="14000" b="0" dirty="0">
                <a:solidFill>
                  <a:schemeClr val="tx1"/>
                </a:solidFill>
                <a:latin typeface="+mn-lt"/>
              </a:rPr>
              <a:t>Reasons</a:t>
            </a:r>
            <a:endParaRPr lang="ru-RU" sz="14000" dirty="0">
              <a:solidFill>
                <a:schemeClr val="tx1"/>
              </a:solidFill>
              <a:latin typeface="+mn-lt"/>
            </a:endParaRPr>
          </a:p>
        </p:txBody>
      </p:sp>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endParaRPr lang="en-GB" sz="9600" dirty="0"/>
          </a:p>
        </p:txBody>
      </p:sp>
    </p:spTree>
    <p:extLst>
      <p:ext uri="{BB962C8B-B14F-4D97-AF65-F5344CB8AC3E}">
        <p14:creationId xmlns:p14="http://schemas.microsoft.com/office/powerpoint/2010/main" val="3540620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311;p23"/>
          <p:cNvSpPr txBox="1">
            <a:spLocks noGrp="1"/>
          </p:cNvSpPr>
          <p:nvPr>
            <p:ph type="body" idx="1"/>
          </p:nvPr>
        </p:nvSpPr>
        <p:spPr>
          <a:xfrm>
            <a:off x="768005" y="2860613"/>
            <a:ext cx="33909001" cy="13665600"/>
          </a:xfrm>
          <a:prstGeom prst="rect">
            <a:avLst/>
          </a:prstGeom>
        </p:spPr>
        <p:txBody>
          <a:bodyPr>
            <a:normAutofit fontScale="92500" lnSpcReduction="10000"/>
          </a:bodyPr>
          <a:lstStyle/>
          <a:p>
            <a:endParaRPr lang="en-GB" sz="8000" dirty="0">
              <a:latin typeface="+mn-lt"/>
            </a:endParaRPr>
          </a:p>
          <a:p>
            <a:r>
              <a:rPr lang="en-GB" sz="8000" dirty="0">
                <a:latin typeface="+mn-lt"/>
              </a:rPr>
              <a:t>Your colleagues don't see the results of your work. </a:t>
            </a:r>
          </a:p>
          <a:p>
            <a:r>
              <a:rPr lang="en-GB" sz="8000" dirty="0">
                <a:latin typeface="+mn-lt"/>
              </a:rPr>
              <a:t>That doesn't mean you're not doing a good job</a:t>
            </a:r>
          </a:p>
          <a:p>
            <a:r>
              <a:rPr lang="en-GB" sz="8000" dirty="0">
                <a:latin typeface="+mn-lt"/>
              </a:rPr>
              <a:t>It means you need visualization and transparency.</a:t>
            </a:r>
          </a:p>
          <a:p>
            <a:endParaRPr lang="en-GB" sz="8000" dirty="0">
              <a:latin typeface="+mn-lt"/>
            </a:endParaRPr>
          </a:p>
          <a:p>
            <a:endParaRPr lang="en-GB" sz="8000" dirty="0">
              <a:latin typeface="+mn-lt"/>
            </a:endParaRPr>
          </a:p>
          <a:p>
            <a:r>
              <a:rPr lang="en-GB" sz="8000" dirty="0">
                <a:latin typeface="+mn-lt"/>
              </a:rPr>
              <a:t>Achievements of programmers are very visible - a feature implemented, a bug fixed, a new toolkit that speeds up the work of the team.</a:t>
            </a:r>
          </a:p>
          <a:p>
            <a:endParaRPr lang="en-GB" sz="8000" dirty="0">
              <a:latin typeface="+mn-lt"/>
            </a:endParaRPr>
          </a:p>
          <a:p>
            <a:r>
              <a:rPr lang="en-GB" sz="8000" dirty="0">
                <a:latin typeface="+mn-lt"/>
              </a:rPr>
              <a:t>QA has some different working artifacts that are not always visible to others. </a:t>
            </a:r>
          </a:p>
          <a:p>
            <a:endParaRPr lang="en-GB" sz="8000" dirty="0">
              <a:latin typeface="+mn-lt"/>
            </a:endParaRPr>
          </a:p>
          <a:p>
            <a:pPr marL="0" indent="0">
              <a:buNone/>
            </a:pPr>
            <a:endParaRPr lang="en-GB" sz="8000" dirty="0">
              <a:latin typeface="+mn-lt"/>
            </a:endParaRPr>
          </a:p>
        </p:txBody>
      </p:sp>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extLst>
      <p:ext uri="{BB962C8B-B14F-4D97-AF65-F5344CB8AC3E}">
        <p14:creationId xmlns:p14="http://schemas.microsoft.com/office/powerpoint/2010/main" val="2561620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2;p23"/>
          <p:cNvSpPr txBox="1"/>
          <p:nvPr/>
        </p:nvSpPr>
        <p:spPr>
          <a:xfrm>
            <a:off x="1475399" y="647700"/>
            <a:ext cx="19579202" cy="113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a:defRPr sz="3500">
                <a:solidFill>
                  <a:srgbClr val="595959"/>
                </a:solidFill>
                <a:latin typeface="Sora Light"/>
                <a:ea typeface="Sora Light"/>
                <a:cs typeface="Sora Light"/>
                <a:sym typeface="Sora Light"/>
              </a:defRPr>
            </a:lvl1pPr>
          </a:lstStyle>
          <a:p>
            <a:r>
              <a:rPr lang="en-GB" dirty="0"/>
              <a:t>QA Authority</a:t>
            </a:r>
          </a:p>
        </p:txBody>
      </p:sp>
      <p:sp>
        <p:nvSpPr>
          <p:cNvPr id="356" name="Google Shape;313;p23"/>
          <p:cNvSpPr txBox="1">
            <a:spLocks noGrp="1"/>
          </p:cNvSpPr>
          <p:nvPr>
            <p:ph type="sldNum" sz="quarter" idx="2"/>
          </p:nvPr>
        </p:nvSpPr>
        <p:spPr>
          <a:xfrm>
            <a:off x="34677006" y="18769567"/>
            <a:ext cx="1026627" cy="1341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 name="Заголовок 2">
            <a:extLst>
              <a:ext uri="{FF2B5EF4-FFF2-40B4-BE49-F238E27FC236}">
                <a16:creationId xmlns:a16="http://schemas.microsoft.com/office/drawing/2014/main" id="{281CE38D-B757-CFD4-6AA4-745C24F8493F}"/>
              </a:ext>
            </a:extLst>
          </p:cNvPr>
          <p:cNvSpPr txBox="1">
            <a:spLocks/>
          </p:cNvSpPr>
          <p:nvPr/>
        </p:nvSpPr>
        <p:spPr>
          <a:xfrm>
            <a:off x="1216152" y="1780100"/>
            <a:ext cx="34082401" cy="229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699" tIns="365699" rIns="365699" bIns="365699" anchor="ctr">
            <a:normAutofit/>
          </a:bodyPr>
          <a:lstStyle>
            <a:lvl1pPr marL="0" marR="0" indent="0" algn="l" defTabSz="914400" rtl="0" latinLnBrk="0">
              <a:lnSpc>
                <a:spcPct val="100000"/>
              </a:lnSpc>
              <a:spcBef>
                <a:spcPts val="0"/>
              </a:spcBef>
              <a:spcAft>
                <a:spcPts val="0"/>
              </a:spcAft>
              <a:buClrTx/>
              <a:buSzTx/>
              <a:buFontTx/>
              <a:buNone/>
              <a:tabLst/>
              <a:defRPr sz="8500" b="0" i="0" u="none" strike="noStrike" cap="none" spc="0" baseline="0">
                <a:solidFill>
                  <a:srgbClr val="000000"/>
                </a:solidFill>
                <a:uFillTx/>
                <a:latin typeface="Sora SemiBold"/>
                <a:ea typeface="Sora SemiBold"/>
                <a:cs typeface="Sora SemiBold"/>
                <a:sym typeface="Sora SemiBold"/>
              </a:defRPr>
            </a:lvl1pPr>
            <a:lvl2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2pPr>
            <a:lvl3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3pPr>
            <a:lvl4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4pPr>
            <a:lvl5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5pPr>
            <a:lvl6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6pPr>
            <a:lvl7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7pPr>
            <a:lvl8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8pPr>
            <a:lvl9pPr marL="0" marR="0" indent="0" algn="ctr" defTabSz="914400" rtl="0" latinLnBrk="0">
              <a:lnSpc>
                <a:spcPct val="100000"/>
              </a:lnSpc>
              <a:spcBef>
                <a:spcPts val="0"/>
              </a:spcBef>
              <a:spcAft>
                <a:spcPts val="0"/>
              </a:spcAft>
              <a:buClrTx/>
              <a:buSzTx/>
              <a:buFontTx/>
              <a:buNone/>
              <a:tabLst/>
              <a:defRPr sz="14400" b="0" i="0" u="none" strike="noStrike" cap="none" spc="0" baseline="0">
                <a:solidFill>
                  <a:srgbClr val="FFFFFF"/>
                </a:solidFill>
                <a:uFillTx/>
                <a:latin typeface="Sora SemiBold"/>
                <a:ea typeface="Sora SemiBold"/>
                <a:cs typeface="Sora SemiBold"/>
                <a:sym typeface="Sora SemiBold"/>
              </a:defRPr>
            </a:lvl9pPr>
          </a:lstStyle>
          <a:p>
            <a:pPr hangingPunct="1"/>
            <a:r>
              <a:rPr lang="en-US" sz="9600" dirty="0">
                <a:solidFill>
                  <a:schemeClr val="tx1"/>
                </a:solidFill>
                <a:latin typeface="+mn-lt"/>
              </a:rPr>
              <a:t>How do developers see a tester?</a:t>
            </a:r>
            <a:endParaRPr lang="en-GB" sz="9600" dirty="0"/>
          </a:p>
        </p:txBody>
      </p:sp>
      <p:pic>
        <p:nvPicPr>
          <p:cNvPr id="1026" name="Picture 2">
            <a:extLst>
              <a:ext uri="{FF2B5EF4-FFF2-40B4-BE49-F238E27FC236}">
                <a16:creationId xmlns:a16="http://schemas.microsoft.com/office/drawing/2014/main" id="{ADE9C6D6-5175-9F8C-DFD4-71A1D3D63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573" y="4716441"/>
            <a:ext cx="26887557" cy="1472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46717"/>
      </p:ext>
    </p:extLst>
  </p:cSld>
  <p:clrMapOvr>
    <a:masterClrMapping/>
  </p:clrMapOvr>
  <p:transition spd="med"/>
</p:sld>
</file>

<file path=ppt/theme/theme1.xml><?xml version="1.0" encoding="utf-8"?>
<a:theme xmlns:a="http://schemas.openxmlformats.org/drawingml/2006/main" name="SORAMITSU Simple Deck">
  <a:themeElements>
    <a:clrScheme name="SORAMITSU Simple Deck">
      <a:dk1>
        <a:srgbClr val="000000"/>
      </a:dk1>
      <a:lt1>
        <a:srgbClr val="FFFFFF"/>
      </a:lt1>
      <a:dk2>
        <a:srgbClr val="A7A7A7"/>
      </a:dk2>
      <a:lt2>
        <a:srgbClr val="535353"/>
      </a:lt2>
      <a:accent1>
        <a:srgbClr val="E3232C"/>
      </a:accent1>
      <a:accent2>
        <a:srgbClr val="A6171E"/>
      </a:accent2>
      <a:accent3>
        <a:srgbClr val="D9D9D9"/>
      </a:accent3>
      <a:accent4>
        <a:srgbClr val="CCCCCC"/>
      </a:accent4>
      <a:accent5>
        <a:srgbClr val="B7B7B7"/>
      </a:accent5>
      <a:accent6>
        <a:srgbClr val="707070"/>
      </a:accent6>
      <a:hlink>
        <a:srgbClr val="0000FF"/>
      </a:hlink>
      <a:folHlink>
        <a:srgbClr val="FF00FF"/>
      </a:folHlink>
    </a:clrScheme>
    <a:fontScheme name="SORAMITSU Simple Deck">
      <a:majorFont>
        <a:latin typeface="Helvetica"/>
        <a:ea typeface="Helvetica"/>
        <a:cs typeface="Helvetica"/>
      </a:majorFont>
      <a:minorFont>
        <a:latin typeface="Arial"/>
        <a:ea typeface="Arial"/>
        <a:cs typeface="Arial"/>
      </a:minorFont>
    </a:fontScheme>
    <a:fmtScheme name="SORAMITSU Simple De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ORAMITSU Simple Deck">
  <a:themeElements>
    <a:clrScheme name="SORAMITSU Simple Deck">
      <a:dk1>
        <a:srgbClr val="000000"/>
      </a:dk1>
      <a:lt1>
        <a:srgbClr val="FFFFFF"/>
      </a:lt1>
      <a:dk2>
        <a:srgbClr val="A7A7A7"/>
      </a:dk2>
      <a:lt2>
        <a:srgbClr val="535353"/>
      </a:lt2>
      <a:accent1>
        <a:srgbClr val="E3232C"/>
      </a:accent1>
      <a:accent2>
        <a:srgbClr val="A6171E"/>
      </a:accent2>
      <a:accent3>
        <a:srgbClr val="D9D9D9"/>
      </a:accent3>
      <a:accent4>
        <a:srgbClr val="CCCCCC"/>
      </a:accent4>
      <a:accent5>
        <a:srgbClr val="B7B7B7"/>
      </a:accent5>
      <a:accent6>
        <a:srgbClr val="707070"/>
      </a:accent6>
      <a:hlink>
        <a:srgbClr val="0000FF"/>
      </a:hlink>
      <a:folHlink>
        <a:srgbClr val="FF00FF"/>
      </a:folHlink>
    </a:clrScheme>
    <a:fontScheme name="SORAMITSU Simple Deck">
      <a:majorFont>
        <a:latin typeface="Helvetica"/>
        <a:ea typeface="Helvetica"/>
        <a:cs typeface="Helvetica"/>
      </a:majorFont>
      <a:minorFont>
        <a:latin typeface="Arial"/>
        <a:ea typeface="Arial"/>
        <a:cs typeface="Arial"/>
      </a:minorFont>
    </a:fontScheme>
    <a:fmtScheme name="SORAMITSU Simple De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17602</TotalTime>
  <Words>1253</Words>
  <Application>Microsoft Macintosh PowerPoint</Application>
  <PresentationFormat>Произвольный</PresentationFormat>
  <Paragraphs>146</Paragraphs>
  <Slides>22</Slides>
  <Notes>22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22</vt:i4>
      </vt:variant>
    </vt:vector>
  </HeadingPairs>
  <TitlesOfParts>
    <vt:vector size="30" baseType="lpstr">
      <vt:lpstr>Arial</vt:lpstr>
      <vt:lpstr>Helvetica</vt:lpstr>
      <vt:lpstr>Inter Medium</vt:lpstr>
      <vt:lpstr>Sora</vt:lpstr>
      <vt:lpstr>Sora Light</vt:lpstr>
      <vt:lpstr>Sora Medium</vt:lpstr>
      <vt:lpstr>Sora SemiBold</vt:lpstr>
      <vt:lpstr>SORAMITSU Simple Deck</vt:lpstr>
      <vt:lpstr>QA Authority: From Zero to Hero</vt:lpstr>
      <vt:lpstr>Презентация PowerPoint</vt:lpstr>
      <vt:lpstr>QA specialists – underrated by IT colleagues</vt:lpstr>
      <vt:lpstr>Red flags</vt:lpstr>
      <vt:lpstr>What to do?</vt:lpstr>
      <vt:lpstr>Let's take a look at: </vt:lpstr>
      <vt:lpstr>Reasons</vt:lpstr>
      <vt:lpstr>Презентация PowerPoint</vt:lpstr>
      <vt:lpstr>Презентация PowerPoint</vt:lpstr>
      <vt:lpstr>Solution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with Community</dc:title>
  <cp:lastModifiedBy>Антон Болотин</cp:lastModifiedBy>
  <cp:revision>58</cp:revision>
  <dcterms:modified xsi:type="dcterms:W3CDTF">2024-06-28T14:49:48Z</dcterms:modified>
</cp:coreProperties>
</file>