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65" r:id="rId2"/>
    <p:sldMasterId id="2147483677" r:id="rId3"/>
  </p:sldMasterIdLst>
  <p:notesMasterIdLst>
    <p:notesMasterId r:id="rId14"/>
  </p:notesMasterIdLst>
  <p:handoutMasterIdLst>
    <p:handoutMasterId r:id="rId15"/>
  </p:handoutMasterIdLst>
  <p:sldIdLst>
    <p:sldId id="276" r:id="rId4"/>
    <p:sldId id="280" r:id="rId5"/>
    <p:sldId id="288" r:id="rId6"/>
    <p:sldId id="303" r:id="rId7"/>
    <p:sldId id="297" r:id="rId8"/>
    <p:sldId id="298" r:id="rId9"/>
    <p:sldId id="299" r:id="rId10"/>
    <p:sldId id="300" r:id="rId11"/>
    <p:sldId id="301" r:id="rId12"/>
    <p:sldId id="302" r:id="rId13"/>
  </p:sldIdLst>
  <p:sldSz cx="9144000" cy="6858000" type="screen4x3"/>
  <p:notesSz cx="7010400" cy="9296400"/>
  <p:embeddedFontLst>
    <p:embeddedFont>
      <p:font typeface="Bebas Neue Regular" panose="00000500000000000000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Lato Heavy" panose="020B0604020202020204" charset="0"/>
      <p:bold r:id="rId27"/>
      <p:boldItalic r:id="rId28"/>
    </p:embeddedFont>
    <p:embeddedFont>
      <p:font typeface="Lato Semibold" panose="020F0502020204030203" pitchFamily="34" charset="0"/>
      <p:bold r:id="rId29"/>
      <p:boldItalic r:id="rId30"/>
    </p:embeddedFont>
    <p:embeddedFont>
      <p:font typeface="Lucida Sans Unicode" panose="020B0602030504020204" pitchFamily="34" charset="0"/>
      <p:regular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Open Sans Semibold" panose="020B0706030804020204" pitchFamily="34" charset="0"/>
      <p:bold r:id="rId36"/>
      <p:boldItalic r:id="rId37"/>
    </p:embeddedFont>
    <p:embeddedFont>
      <p:font typeface="Wingdings 2" panose="05020102010507070707" pitchFamily="18" charset="2"/>
      <p:regular r:id="rId38"/>
    </p:embeddedFont>
  </p:embeddedFont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D66324"/>
    <a:srgbClr val="ED6E23"/>
    <a:srgbClr val="FFFFFF"/>
    <a:srgbClr val="EB5924"/>
    <a:srgbClr val="D96526"/>
    <a:srgbClr val="FF8D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89" autoAdjust="0"/>
  </p:normalViewPr>
  <p:slideViewPr>
    <p:cSldViewPr>
      <p:cViewPr varScale="1">
        <p:scale>
          <a:sx n="108" d="100"/>
          <a:sy n="108" d="100"/>
        </p:scale>
        <p:origin x="1302" y="15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9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ADE2D-A689-4B2A-81AC-5FFD2839F961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EE202-E1C1-43C5-A257-9FE85ACB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41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5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799" y="3162300"/>
            <a:ext cx="4343401" cy="1066800"/>
          </a:xfrm>
          <a:effectLst/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ln w="9525">
                  <a:solidFill>
                    <a:schemeClr val="tx1"/>
                  </a:solidFill>
                </a:ln>
                <a:solidFill>
                  <a:srgbClr val="ED6E23"/>
                </a:solidFill>
                <a:effectLst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Placeholder 21"/>
          <p:cNvSpPr>
            <a:spLocks noGrp="1"/>
          </p:cNvSpPr>
          <p:nvPr>
            <p:ph type="title"/>
          </p:nvPr>
        </p:nvSpPr>
        <p:spPr>
          <a:xfrm>
            <a:off x="304799" y="723900"/>
            <a:ext cx="4343400" cy="2209800"/>
          </a:xfrm>
          <a:prstGeom prst="rect">
            <a:avLst/>
          </a:prstGeom>
          <a:ln>
            <a:noFill/>
          </a:ln>
          <a:effectLst>
            <a:glow>
              <a:schemeClr val="tx1"/>
            </a:glow>
          </a:effectLst>
        </p:spPr>
        <p:txBody>
          <a:bodyPr vert="horz" anchor="t" anchorCtr="0">
            <a:noAutofit/>
          </a:bodyPr>
          <a:lstStyle>
            <a:lvl1pPr algn="l">
              <a:defRPr sz="4400" baseline="0">
                <a:ln w="19050">
                  <a:solidFill>
                    <a:schemeClr val="tx1">
                      <a:alpha val="95000"/>
                    </a:schemeClr>
                  </a:solidFill>
                  <a:round/>
                </a:ln>
                <a:solidFill>
                  <a:srgbClr val="ED6E23"/>
                </a:solidFill>
                <a:effectLst/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49"/>
          <p:cNvSpPr>
            <a:spLocks noGrp="1"/>
          </p:cNvSpPr>
          <p:nvPr>
            <p:ph type="body" sz="quarter" idx="13" hasCustomPrompt="1"/>
          </p:nvPr>
        </p:nvSpPr>
        <p:spPr>
          <a:xfrm>
            <a:off x="304799" y="4457700"/>
            <a:ext cx="4343400" cy="457200"/>
          </a:xfrm>
        </p:spPr>
        <p:txBody>
          <a:bodyPr anchor="b">
            <a:normAutofit/>
          </a:bodyPr>
          <a:lstStyle>
            <a:lvl1pPr algn="l">
              <a:buNone/>
              <a:defRPr sz="200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Username</a:t>
            </a:r>
          </a:p>
        </p:txBody>
      </p:sp>
      <p:sp>
        <p:nvSpPr>
          <p:cNvPr id="18" name="Text Placeholder 51"/>
          <p:cNvSpPr>
            <a:spLocks noGrp="1"/>
          </p:cNvSpPr>
          <p:nvPr>
            <p:ph type="body" sz="quarter" idx="14" hasCustomPrompt="1"/>
          </p:nvPr>
        </p:nvSpPr>
        <p:spPr>
          <a:xfrm>
            <a:off x="304799" y="4914900"/>
            <a:ext cx="4343400" cy="457200"/>
          </a:xfrm>
        </p:spPr>
        <p:txBody>
          <a:bodyPr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 err="1"/>
              <a:t>email@provider.com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90600" y="5867400"/>
            <a:ext cx="4419600" cy="914400"/>
          </a:xfrm>
          <a:prstGeom prst="rect">
            <a:avLst/>
          </a:prstGeom>
        </p:spPr>
        <p:txBody>
          <a:bodyPr vert="horz" wrap="none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33400" y="6248400"/>
            <a:ext cx="8305800" cy="457200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ebas Neue Regular" panose="00000500000000000000" pitchFamily="50" charset="0"/>
              <a:ea typeface="+mj-ea"/>
              <a:cs typeface="+mj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BCD9-FB89-4F78-9DDA-BE68971FAD19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735C-F15F-41EC-B4B7-01EBFC60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4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BCD9-FB89-4F78-9DDA-BE68971FAD19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735C-F15F-41EC-B4B7-01EBFC60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72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BCD9-FB89-4F78-9DDA-BE68971FAD19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735C-F15F-41EC-B4B7-01EBFC60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71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BCD9-FB89-4F78-9DDA-BE68971FAD19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735C-F15F-41EC-B4B7-01EBFC60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5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BCD9-FB89-4F78-9DDA-BE68971FAD19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735C-F15F-41EC-B4B7-01EBFC60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99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BCD9-FB89-4F78-9DDA-BE68971FAD19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735C-F15F-41EC-B4B7-01EBFC60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21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BCD9-FB89-4F78-9DDA-BE68971FAD19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735C-F15F-41EC-B4B7-01EBFC60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03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BCD9-FB89-4F78-9DDA-BE68971FAD19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735C-F15F-41EC-B4B7-01EBFC60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7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BCD9-FB89-4F78-9DDA-BE68971FAD19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735C-F15F-41EC-B4B7-01EBFC60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46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BCD9-FB89-4F78-9DDA-BE68971FAD19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735C-F15F-41EC-B4B7-01EBFC60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4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029200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buClr>
                <a:schemeClr val="bg1"/>
              </a:buClr>
              <a:defRPr>
                <a:solidFill>
                  <a:srgbClr val="3333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solidFill>
                  <a:srgbClr val="3333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solidFill>
                  <a:srgbClr val="3333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solidFill>
                  <a:srgbClr val="3333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600">
                <a:ln>
                  <a:noFill/>
                </a:ln>
                <a:solidFill>
                  <a:schemeClr val="tx1"/>
                </a:solidFill>
                <a:effectLst>
                  <a:outerShdw blurRad="2286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2"/>
          </p:nvPr>
        </p:nvSpPr>
        <p:spPr>
          <a:xfrm>
            <a:off x="304800" y="6400801"/>
            <a:ext cx="8382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/>
              <a:pPr/>
              <a:t>9/30/2023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BCD9-FB89-4F78-9DDA-BE68971FAD19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735C-F15F-41EC-B4B7-01EBFC60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48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799" y="3162300"/>
            <a:ext cx="4343401" cy="1066800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Placeholder 21"/>
          <p:cNvSpPr>
            <a:spLocks noGrp="1"/>
          </p:cNvSpPr>
          <p:nvPr>
            <p:ph type="title"/>
          </p:nvPr>
        </p:nvSpPr>
        <p:spPr>
          <a:xfrm>
            <a:off x="304800" y="762000"/>
            <a:ext cx="4343399" cy="220980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49"/>
          <p:cNvSpPr>
            <a:spLocks noGrp="1"/>
          </p:cNvSpPr>
          <p:nvPr>
            <p:ph type="body" sz="quarter" idx="13" hasCustomPrompt="1"/>
          </p:nvPr>
        </p:nvSpPr>
        <p:spPr>
          <a:xfrm>
            <a:off x="304799" y="4457700"/>
            <a:ext cx="4343400" cy="457200"/>
          </a:xfrm>
        </p:spPr>
        <p:txBody>
          <a:bodyPr anchor="b">
            <a:normAutofit/>
          </a:bodyPr>
          <a:lstStyle>
            <a:lvl1pPr algn="l">
              <a:buNone/>
              <a:defRPr sz="200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Username</a:t>
            </a:r>
          </a:p>
        </p:txBody>
      </p:sp>
      <p:sp>
        <p:nvSpPr>
          <p:cNvPr id="18" name="Text Placeholder 51"/>
          <p:cNvSpPr>
            <a:spLocks noGrp="1"/>
          </p:cNvSpPr>
          <p:nvPr>
            <p:ph type="body" sz="quarter" idx="14" hasCustomPrompt="1"/>
          </p:nvPr>
        </p:nvSpPr>
        <p:spPr>
          <a:xfrm>
            <a:off x="304799" y="4914900"/>
            <a:ext cx="4343400" cy="457200"/>
          </a:xfrm>
        </p:spPr>
        <p:txBody>
          <a:bodyPr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 err="1"/>
              <a:t>email@provider.com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165521"/>
            <a:ext cx="5490883" cy="493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080139"/>
            <a:ext cx="2972235" cy="17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08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029200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buClr>
                <a:schemeClr val="bg1"/>
              </a:buClr>
              <a:defRPr>
                <a:solidFill>
                  <a:srgbClr val="3333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solidFill>
                  <a:srgbClr val="3333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solidFill>
                  <a:srgbClr val="3333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solidFill>
                  <a:srgbClr val="33333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2"/>
          </p:nvPr>
        </p:nvSpPr>
        <p:spPr>
          <a:xfrm>
            <a:off x="304800" y="6400801"/>
            <a:ext cx="8382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400801"/>
            <a:ext cx="45720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1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733800"/>
            <a:ext cx="9144000" cy="4572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Chapter tagline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971800"/>
            <a:ext cx="9144000" cy="762000"/>
          </a:xfrm>
        </p:spPr>
        <p:txBody>
          <a:bodyPr anchor="ctr">
            <a:noAutofit/>
          </a:bodyPr>
          <a:lstStyle>
            <a:lvl1pPr marL="68580" indent="0" algn="ctr">
              <a:buFontTx/>
              <a:buNone/>
              <a:defRPr sz="3200" b="0">
                <a:solidFill>
                  <a:schemeClr val="tx2"/>
                </a:solidFill>
              </a:defRPr>
            </a:lvl1pPr>
            <a:lvl2pPr marL="454914" indent="0">
              <a:buFontTx/>
              <a:buNone/>
              <a:defRPr/>
            </a:lvl2pPr>
            <a:lvl3pPr marL="768096" indent="0">
              <a:buFontTx/>
              <a:buNone/>
              <a:defRPr/>
            </a:lvl3pPr>
            <a:lvl4pPr marL="1033272" indent="0">
              <a:buFontTx/>
              <a:buNone/>
              <a:defRPr/>
            </a:lvl4pPr>
            <a:lvl5pPr marL="127101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enter Chapter title</a:t>
            </a:r>
          </a:p>
        </p:txBody>
      </p:sp>
      <p:sp>
        <p:nvSpPr>
          <p:cNvPr id="9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04800" y="6400801"/>
            <a:ext cx="8382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400801"/>
            <a:ext cx="45720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48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2590800" cy="50292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1219200"/>
            <a:ext cx="5715000" cy="50292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13"/>
          <p:cNvSpPr>
            <a:spLocks noGrp="1"/>
          </p:cNvSpPr>
          <p:nvPr>
            <p:ph type="dt" sz="half" idx="10"/>
          </p:nvPr>
        </p:nvSpPr>
        <p:spPr>
          <a:xfrm>
            <a:off x="304800" y="6400801"/>
            <a:ext cx="8382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400801"/>
            <a:ext cx="45720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6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8144" cy="5029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219200"/>
            <a:ext cx="4183856" cy="5029200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>
                <a:solidFill>
                  <a:srgbClr val="FF8D00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13"/>
          <p:cNvSpPr>
            <a:spLocks noGrp="1"/>
          </p:cNvSpPr>
          <p:nvPr>
            <p:ph type="dt" sz="half" idx="10"/>
          </p:nvPr>
        </p:nvSpPr>
        <p:spPr>
          <a:xfrm>
            <a:off x="304800" y="6400801"/>
            <a:ext cx="8382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400801"/>
            <a:ext cx="45720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61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219200"/>
            <a:ext cx="4183856" cy="5029200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04800" y="1219200"/>
            <a:ext cx="4191000" cy="5029200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>
                <a:solidFill>
                  <a:srgbClr val="FF8D00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304800" y="6400801"/>
            <a:ext cx="8382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400801"/>
            <a:ext cx="45720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40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13"/>
          <p:cNvSpPr>
            <a:spLocks noGrp="1"/>
          </p:cNvSpPr>
          <p:nvPr>
            <p:ph type="dt" sz="half" idx="10"/>
          </p:nvPr>
        </p:nvSpPr>
        <p:spPr>
          <a:xfrm>
            <a:off x="304800" y="6400801"/>
            <a:ext cx="8382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400801"/>
            <a:ext cx="45720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19" y="6477000"/>
            <a:ext cx="3393881" cy="3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62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2"/>
          </p:nvPr>
        </p:nvSpPr>
        <p:spPr>
          <a:xfrm>
            <a:off x="304800" y="6400801"/>
            <a:ext cx="8382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400801"/>
            <a:ext cx="45720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89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3"/>
          <p:cNvSpPr>
            <a:spLocks noGrp="1"/>
          </p:cNvSpPr>
          <p:nvPr>
            <p:ph type="dt" sz="half" idx="2"/>
          </p:nvPr>
        </p:nvSpPr>
        <p:spPr>
          <a:xfrm>
            <a:off x="304800" y="6400801"/>
            <a:ext cx="8382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400801"/>
            <a:ext cx="45720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733800"/>
            <a:ext cx="9144000" cy="457200"/>
          </a:xfrm>
        </p:spPr>
        <p:txBody>
          <a:bodyPr>
            <a:normAutofit/>
          </a:bodyPr>
          <a:lstStyle>
            <a:lvl1pPr algn="ctr"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Chapter tagline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971800"/>
            <a:ext cx="9144000" cy="762000"/>
          </a:xfrm>
        </p:spPr>
        <p:txBody>
          <a:bodyPr anchor="ctr">
            <a:noAutofit/>
          </a:bodyPr>
          <a:lstStyle>
            <a:lvl1pPr marL="68580" indent="0" algn="ctr">
              <a:buFontTx/>
              <a:buNone/>
              <a:defRPr sz="3200" b="0">
                <a:solidFill>
                  <a:schemeClr val="tx2"/>
                </a:solidFill>
              </a:defRPr>
            </a:lvl1pPr>
            <a:lvl2pPr marL="454914" indent="0">
              <a:buFontTx/>
              <a:buNone/>
              <a:defRPr/>
            </a:lvl2pPr>
            <a:lvl3pPr marL="768096" indent="0">
              <a:buFontTx/>
              <a:buNone/>
              <a:defRPr/>
            </a:lvl3pPr>
            <a:lvl4pPr marL="1033272" indent="0">
              <a:buFontTx/>
              <a:buNone/>
              <a:defRPr/>
            </a:lvl4pPr>
            <a:lvl5pPr marL="127101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enter Chapter title</a:t>
            </a:r>
          </a:p>
        </p:txBody>
      </p:sp>
      <p:sp>
        <p:nvSpPr>
          <p:cNvPr id="9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04800" y="6400801"/>
            <a:ext cx="8382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400801"/>
            <a:ext cx="45720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2590800" cy="50292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1219200"/>
            <a:ext cx="5715000" cy="50292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13"/>
          <p:cNvSpPr>
            <a:spLocks noGrp="1"/>
          </p:cNvSpPr>
          <p:nvPr>
            <p:ph type="dt" sz="half" idx="10"/>
          </p:nvPr>
        </p:nvSpPr>
        <p:spPr>
          <a:xfrm>
            <a:off x="304800" y="6400801"/>
            <a:ext cx="8382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400801"/>
            <a:ext cx="45720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8144" cy="5029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219200"/>
            <a:ext cx="4183856" cy="5029200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>
                <a:solidFill>
                  <a:srgbClr val="FF8D00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219200"/>
            <a:ext cx="4183856" cy="5029200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04800" y="1219200"/>
            <a:ext cx="4191000" cy="5029200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>
                <a:solidFill>
                  <a:srgbClr val="FF8D00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304800" y="6400801"/>
            <a:ext cx="8382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400801"/>
            <a:ext cx="45720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13"/>
          <p:cNvSpPr>
            <a:spLocks noGrp="1"/>
          </p:cNvSpPr>
          <p:nvPr>
            <p:ph type="dt" sz="half" idx="10"/>
          </p:nvPr>
        </p:nvSpPr>
        <p:spPr>
          <a:xfrm>
            <a:off x="304800" y="6400801"/>
            <a:ext cx="8382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400801"/>
            <a:ext cx="45720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2"/>
          </p:nvPr>
        </p:nvSpPr>
        <p:spPr>
          <a:xfrm>
            <a:off x="304800" y="6400801"/>
            <a:ext cx="8382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400801"/>
            <a:ext cx="45720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3"/>
          <p:cNvSpPr>
            <a:spLocks noGrp="1"/>
          </p:cNvSpPr>
          <p:nvPr>
            <p:ph type="dt" sz="half" idx="2"/>
          </p:nvPr>
        </p:nvSpPr>
        <p:spPr>
          <a:xfrm>
            <a:off x="304800" y="6400801"/>
            <a:ext cx="8382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400801"/>
            <a:ext cx="45720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04800" y="6400800"/>
            <a:ext cx="8305800" cy="457200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ebas Neue Regular" panose="00000500000000000000" pitchFamily="50" charset="0"/>
              <a:ea typeface="+mj-ea"/>
              <a:cs typeface="+mj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6" r:id="rId4"/>
    <p:sldLayoutId id="2147483652" r:id="rId5"/>
    <p:sldLayoutId id="2147483662" r:id="rId6"/>
    <p:sldLayoutId id="2147483664" r:id="rId7"/>
    <p:sldLayoutId id="2147483663" r:id="rId8"/>
    <p:sldLayoutId id="2147483655" r:id="rId9"/>
  </p:sldLayoutIdLst>
  <p:txStyles>
    <p:titleStyle>
      <a:lvl1pPr algn="ctr" rtl="0" eaLnBrk="1" latinLnBrk="0" hangingPunct="1">
        <a:spcBef>
          <a:spcPct val="0"/>
        </a:spcBef>
        <a:buNone/>
        <a:defRPr sz="3600" kern="1200" spc="-150" baseline="0">
          <a:ln>
            <a:noFill/>
          </a:ln>
          <a:solidFill>
            <a:schemeClr val="tx1"/>
          </a:solidFill>
          <a:effectLst>
            <a:outerShdw blurRad="152400" dist="50800" dir="2700000" algn="tl" rotWithShape="0">
              <a:srgbClr val="000000">
                <a:alpha val="40000"/>
              </a:srgbClr>
            </a:outerShdw>
          </a:effectLst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rgbClr val="FF8D00"/>
        </a:buClr>
        <a:buSzPct val="95000"/>
        <a:buFont typeface="Wingdings"/>
        <a:buChar char=""/>
        <a:defRPr sz="2400" kern="1200">
          <a:solidFill>
            <a:srgbClr val="333333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bg1"/>
        </a:buClr>
        <a:buSzPct val="90000"/>
        <a:buFont typeface="Wingdings" pitchFamily="2" charset="2"/>
        <a:buChar char="§"/>
        <a:defRPr sz="2400" kern="1200">
          <a:solidFill>
            <a:srgbClr val="333333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rgbClr val="FF8D00"/>
        </a:buClr>
        <a:buFont typeface="Arial" pitchFamily="34" charset="0"/>
        <a:buChar char="•"/>
        <a:defRPr sz="2000" kern="1200">
          <a:solidFill>
            <a:srgbClr val="333333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1800" kern="1200">
          <a:solidFill>
            <a:srgbClr val="333333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4pPr>
      <a:lvl5pPr marL="1481328" indent="-210312" algn="l" rtl="0" eaLnBrk="1" latinLnBrk="0" hangingPunct="1">
        <a:spcBef>
          <a:spcPct val="20000"/>
        </a:spcBef>
        <a:buClr>
          <a:srgbClr val="FF8D00"/>
        </a:buClr>
        <a:buFont typeface="Wingdings" pitchFamily="2" charset="2"/>
        <a:buChar char="ü"/>
        <a:defRPr sz="1600" kern="1200">
          <a:solidFill>
            <a:srgbClr val="333333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BCD9-FB89-4F78-9DDA-BE68971FAD19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735C-F15F-41EC-B4B7-01EBFC605E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75" y="6094074"/>
            <a:ext cx="1334325" cy="763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93" y="6467873"/>
            <a:ext cx="4195482" cy="3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2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04800" y="6400801"/>
            <a:ext cx="8382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400801"/>
            <a:ext cx="4572000" cy="4572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rgbClr val="FF8D00"/>
                </a:solidFill>
              </a:defRPr>
            </a:lvl1pPr>
            <a:extLst/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75" y="6094074"/>
            <a:ext cx="1334325" cy="763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93" y="6467873"/>
            <a:ext cx="4195482" cy="3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62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txStyles>
    <p:titleStyle>
      <a:lvl1pPr algn="ctr" rtl="0" eaLnBrk="1" latinLnBrk="0" hangingPunct="1">
        <a:spcBef>
          <a:spcPct val="0"/>
        </a:spcBef>
        <a:buNone/>
        <a:defRPr sz="36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rgbClr val="FF8D00"/>
        </a:buClr>
        <a:buSzPct val="95000"/>
        <a:buFont typeface="Wingdings"/>
        <a:buChar char=""/>
        <a:defRPr sz="2400" kern="1200">
          <a:solidFill>
            <a:srgbClr val="333333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bg1"/>
        </a:buClr>
        <a:buSzPct val="90000"/>
        <a:buFont typeface="Wingdings" pitchFamily="2" charset="2"/>
        <a:buChar char="§"/>
        <a:defRPr sz="2400" kern="1200">
          <a:solidFill>
            <a:srgbClr val="333333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rgbClr val="FF8D00"/>
        </a:buClr>
        <a:buFont typeface="Arial" pitchFamily="34" charset="0"/>
        <a:buChar char="•"/>
        <a:defRPr sz="2000" kern="1200">
          <a:solidFill>
            <a:srgbClr val="333333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1800" kern="1200">
          <a:solidFill>
            <a:srgbClr val="333333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1481328" indent="-210312" algn="l" rtl="0" eaLnBrk="1" latinLnBrk="0" hangingPunct="1">
        <a:spcBef>
          <a:spcPct val="20000"/>
        </a:spcBef>
        <a:buClr>
          <a:srgbClr val="FF8D00"/>
        </a:buClr>
        <a:buFont typeface="Wingdings" pitchFamily="2" charset="2"/>
        <a:buChar char="ü"/>
        <a:defRPr sz="1600" kern="1200">
          <a:solidFill>
            <a:srgbClr val="333333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Linda Wilkinson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QUALITY OWNERSHIP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F6743A-66CC-03E3-2F7E-8F61A322E0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wilkinsonlinda4@gmail.com</a:t>
            </a:r>
          </a:p>
        </p:txBody>
      </p:sp>
    </p:spTree>
    <p:extLst>
      <p:ext uri="{BB962C8B-B14F-4D97-AF65-F5344CB8AC3E}">
        <p14:creationId xmlns:p14="http://schemas.microsoft.com/office/powerpoint/2010/main" val="255616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293005-C425-15EC-F831-2C22B4BD4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6388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BB3CCE-E0A4-885E-1DE0-7B10CE39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WORLD!!!</a:t>
            </a:r>
          </a:p>
        </p:txBody>
      </p:sp>
    </p:spTree>
    <p:extLst>
      <p:ext uri="{BB962C8B-B14F-4D97-AF65-F5344CB8AC3E}">
        <p14:creationId xmlns:p14="http://schemas.microsoft.com/office/powerpoint/2010/main" val="149856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4343400" cy="19812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Started in development (system analysis)</a:t>
            </a:r>
          </a:p>
          <a:p>
            <a:r>
              <a:rPr lang="en-US" dirty="0"/>
              <a:t>40+ years of test analysis and manual testing</a:t>
            </a:r>
          </a:p>
          <a:p>
            <a:r>
              <a:rPr lang="en-US" dirty="0"/>
              <a:t>10+ years of automated testing, including performance</a:t>
            </a:r>
          </a:p>
          <a:p>
            <a:r>
              <a:rPr lang="en-US" dirty="0"/>
              <a:t>14 years of management</a:t>
            </a:r>
          </a:p>
          <a:p>
            <a:r>
              <a:rPr lang="en-US" dirty="0"/>
              <a:t>Additional forays into compliance (SOX, other), DevOps, DBA (building databases), product ownership/BA work, certified project manager, etc.</a:t>
            </a:r>
          </a:p>
          <a:p>
            <a:r>
              <a:rPr lang="en-US" dirty="0"/>
              <a:t>Worked with 18 software languages and teams from </a:t>
            </a:r>
            <a:r>
              <a:rPr lang="en-US"/>
              <a:t>11 countries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438400"/>
            <a:ext cx="3929102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0" y="1028700"/>
            <a:ext cx="3429000" cy="609600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333333"/>
                </a:solidFill>
              </a:rPr>
              <a:t>40+ years in Software QA </a:t>
            </a:r>
          </a:p>
        </p:txBody>
      </p:sp>
    </p:spTree>
    <p:extLst>
      <p:ext uri="{BB962C8B-B14F-4D97-AF65-F5344CB8AC3E}">
        <p14:creationId xmlns:p14="http://schemas.microsoft.com/office/powerpoint/2010/main" val="79786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23" b="6973"/>
          <a:stretch/>
        </p:blipFill>
        <p:spPr>
          <a:xfrm>
            <a:off x="2059" y="201168"/>
            <a:ext cx="9144000" cy="621792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4267200" cy="609600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QA </a:t>
            </a:r>
          </a:p>
        </p:txBody>
      </p:sp>
    </p:spTree>
    <p:extLst>
      <p:ext uri="{BB962C8B-B14F-4D97-AF65-F5344CB8AC3E}">
        <p14:creationId xmlns:p14="http://schemas.microsoft.com/office/powerpoint/2010/main" val="3591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A4F9C9-7D2E-67C1-8EE3-D1D8140CF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Waterfall</a:t>
            </a:r>
          </a:p>
          <a:p>
            <a:pPr marL="68580" indent="0">
              <a:buNone/>
            </a:pPr>
            <a:r>
              <a:rPr lang="en-US" dirty="0"/>
              <a:t>     -   What it was and what it wasn’t (blessings and</a:t>
            </a:r>
          </a:p>
          <a:p>
            <a:pPr marL="68580" indent="0">
              <a:buNone/>
            </a:pPr>
            <a:r>
              <a:rPr lang="en-US" dirty="0"/>
              <a:t>         curses)</a:t>
            </a:r>
          </a:p>
          <a:p>
            <a:r>
              <a:rPr lang="en-US" dirty="0"/>
              <a:t>Shift to user-based testing</a:t>
            </a:r>
          </a:p>
          <a:p>
            <a:r>
              <a:rPr lang="en-US" dirty="0"/>
              <a:t>Agile</a:t>
            </a:r>
          </a:p>
          <a:p>
            <a:pPr marL="68580" indent="0">
              <a:buNone/>
            </a:pPr>
            <a:r>
              <a:rPr lang="en-US" dirty="0"/>
              <a:t>    -  What it was intended to be and what it is today</a:t>
            </a:r>
          </a:p>
          <a:p>
            <a:pPr marL="68580" indent="0">
              <a:buNone/>
            </a:pPr>
            <a:r>
              <a:rPr lang="en-US" dirty="0"/>
              <a:t>    -  What it is and what it isn’t (blessings and curses)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HOW HAS THE QA FIELD CHANGED – OR HAS IT?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CDAF2-BF3E-D3AB-B0A5-BDA1492E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</a:t>
            </a:r>
            <a:r>
              <a:rPr lang="en-US" dirty="0" err="1"/>
              <a:t>Practioner’s</a:t>
            </a:r>
            <a:r>
              <a:rPr lang="en-US" dirty="0"/>
              <a:t> Perspective:</a:t>
            </a:r>
          </a:p>
        </p:txBody>
      </p:sp>
    </p:spTree>
    <p:extLst>
      <p:ext uri="{BB962C8B-B14F-4D97-AF65-F5344CB8AC3E}">
        <p14:creationId xmlns:p14="http://schemas.microsoft.com/office/powerpoint/2010/main" val="5164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8C9ED5-9DFC-7EDE-4F07-0F3FB1177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TEST, (SOMETHING) MUST BE COMPLETED</a:t>
            </a:r>
          </a:p>
          <a:p>
            <a:r>
              <a:rPr lang="en-US" dirty="0"/>
              <a:t>THE DIFFERENCE BETWEEN EXECUTION AND A COMPARE</a:t>
            </a:r>
          </a:p>
          <a:p>
            <a:r>
              <a:rPr lang="en-US" dirty="0"/>
              <a:t>GOOD TESTING IS RUNNING THE RIGHT TEST AT THE RIGHT TIME IN THE RIGHT ENVIRONMENT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3D555C-6E63-8380-CF5A-24963999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REALITIES</a:t>
            </a:r>
          </a:p>
        </p:txBody>
      </p:sp>
    </p:spTree>
    <p:extLst>
      <p:ext uri="{BB962C8B-B14F-4D97-AF65-F5344CB8AC3E}">
        <p14:creationId xmlns:p14="http://schemas.microsoft.com/office/powerpoint/2010/main" val="219245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DE3F0A-1138-B286-B34B-6B2182143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MYTHS AND LEGENDS</a:t>
            </a:r>
          </a:p>
          <a:p>
            <a:pPr marL="68580" indent="0">
              <a:buNone/>
            </a:pPr>
            <a:r>
              <a:rPr lang="en-US" dirty="0"/>
              <a:t>     -   “Developers are terrible testers”</a:t>
            </a:r>
          </a:p>
          <a:p>
            <a:pPr marL="68580" indent="0">
              <a:buNone/>
            </a:pPr>
            <a:r>
              <a:rPr lang="en-US" dirty="0"/>
              <a:t>     -   SDETS are Quality Analysts on steroids</a:t>
            </a:r>
          </a:p>
          <a:p>
            <a:pPr marL="68580" indent="0">
              <a:buNone/>
            </a:pPr>
            <a:r>
              <a:rPr lang="en-US" dirty="0"/>
              <a:t>     -   The testing process can be faster</a:t>
            </a:r>
          </a:p>
          <a:p>
            <a:pPr marL="68580" indent="0">
              <a:buNone/>
            </a:pPr>
            <a:r>
              <a:rPr lang="en-US" dirty="0"/>
              <a:t>     -   Test automation will improve quality 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ANYONE, OR A MACHINE, CAN EXECUTE A TEST.  TEST ANALYSIS - DETERMINING WHAT TESTS NEED TO BE RUN - IS THE KEY TO SUCCESS.  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 </a:t>
            </a:r>
          </a:p>
          <a:p>
            <a:pPr marL="68580" indent="0">
              <a:buNone/>
            </a:pPr>
            <a:r>
              <a:rPr lang="en-US" dirty="0"/>
              <a:t>    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A00EEE-A2D2-E244-D93B-0EA00963D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</a:t>
            </a:r>
          </a:p>
        </p:txBody>
      </p:sp>
    </p:spTree>
    <p:extLst>
      <p:ext uri="{BB962C8B-B14F-4D97-AF65-F5344CB8AC3E}">
        <p14:creationId xmlns:p14="http://schemas.microsoft.com/office/powerpoint/2010/main" val="87475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964F68-7554-052B-166C-9D40609AE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you Agile?</a:t>
            </a:r>
          </a:p>
          <a:p>
            <a:r>
              <a:rPr lang="en-US" dirty="0"/>
              <a:t>Tossing what doesn’t work</a:t>
            </a:r>
          </a:p>
          <a:p>
            <a:r>
              <a:rPr lang="en-US" dirty="0"/>
              <a:t>Typical agile processes and challenges</a:t>
            </a:r>
          </a:p>
          <a:p>
            <a:r>
              <a:rPr lang="en-US" dirty="0"/>
              <a:t>User views of quality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22E913-B458-DE73-C40C-D7C4843E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CHANGE</a:t>
            </a:r>
          </a:p>
        </p:txBody>
      </p:sp>
    </p:spTree>
    <p:extLst>
      <p:ext uri="{BB962C8B-B14F-4D97-AF65-F5344CB8AC3E}">
        <p14:creationId xmlns:p14="http://schemas.microsoft.com/office/powerpoint/2010/main" val="64659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C0A197-AF9E-B040-B3EC-549D60928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in a name?  Why “Quality Ownership”?</a:t>
            </a:r>
          </a:p>
          <a:p>
            <a:r>
              <a:rPr lang="en-US" dirty="0"/>
              <a:t>Establishing the test base</a:t>
            </a:r>
          </a:p>
          <a:p>
            <a:r>
              <a:rPr lang="en-US" dirty="0"/>
              <a:t>Pulling in tickets as ready to work after tests are attached</a:t>
            </a:r>
          </a:p>
          <a:p>
            <a:r>
              <a:rPr lang="en-US" dirty="0"/>
              <a:t>Doing test automation (either a developer or an SDET) immediately</a:t>
            </a:r>
          </a:p>
          <a:p>
            <a:r>
              <a:rPr lang="en-US" dirty="0"/>
              <a:t>Test execution </a:t>
            </a:r>
          </a:p>
          <a:p>
            <a:r>
              <a:rPr lang="en-US" dirty="0"/>
              <a:t>Handling multiple teams</a:t>
            </a:r>
          </a:p>
          <a:p>
            <a:r>
              <a:rPr lang="en-US" dirty="0"/>
              <a:t>Using the concept for non-IT efforts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8C4508-49AE-6712-8494-E6104CBC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OWNERSHIP</a:t>
            </a:r>
          </a:p>
        </p:txBody>
      </p:sp>
    </p:spTree>
    <p:extLst>
      <p:ext uri="{BB962C8B-B14F-4D97-AF65-F5344CB8AC3E}">
        <p14:creationId xmlns:p14="http://schemas.microsoft.com/office/powerpoint/2010/main" val="372419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5FC9D7-F1D9-37A4-98F5-BC9FAB587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CHANGE IS HARD</a:t>
            </a:r>
          </a:p>
          <a:p>
            <a:pPr marL="68580" indent="0">
              <a:buNone/>
            </a:pPr>
            <a:r>
              <a:rPr lang="en-US" dirty="0"/>
              <a:t>- Inertia is as strong a force as gravity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WHAT YOU CAN EXPECT:</a:t>
            </a:r>
          </a:p>
          <a:p>
            <a:pPr marL="68580" indent="0">
              <a:buNone/>
            </a:pPr>
            <a:r>
              <a:rPr lang="en-US" dirty="0"/>
              <a:t>	-  Pushback</a:t>
            </a:r>
          </a:p>
          <a:p>
            <a:pPr marL="68580" indent="0">
              <a:buNone/>
            </a:pPr>
            <a:r>
              <a:rPr lang="en-US" dirty="0"/>
              <a:t>	-  The need for random checking </a:t>
            </a:r>
          </a:p>
          <a:p>
            <a:pPr marL="68580" indent="0">
              <a:buNone/>
            </a:pPr>
            <a:r>
              <a:rPr lang="en-US" dirty="0"/>
              <a:t>           -  Gains and losses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STRONG MANAGEMENT AND EXECUTIVE MANAGEMENT ADVOCACY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4793C6-1372-C22E-CA69-90C93302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CHANGE</a:t>
            </a:r>
          </a:p>
        </p:txBody>
      </p:sp>
    </p:spTree>
    <p:extLst>
      <p:ext uri="{BB962C8B-B14F-4D97-AF65-F5344CB8AC3E}">
        <p14:creationId xmlns:p14="http://schemas.microsoft.com/office/powerpoint/2010/main" val="1890712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F7964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>
    <a:txDef>
      <a:spPr/>
      <a:bodyPr vert="horz" anchor="ctr">
        <a:no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-150" normalizeH="0" baseline="0" noProof="0" dirty="0" smtClean="0">
            <a:ln>
              <a:noFill/>
            </a:ln>
            <a:solidFill>
              <a:schemeClr val="tx2">
                <a:satMod val="200000"/>
              </a:schemeClr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ntroducingPowerPoint2007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F7964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>
    <a:txDef>
      <a:spPr/>
      <a:bodyPr vert="horz" anchor="ctr">
        <a:no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-150" normalizeH="0" baseline="0" noProof="0" dirty="0" smtClean="0">
            <a:ln>
              <a:noFill/>
            </a:ln>
            <a:solidFill>
              <a:schemeClr val="tx2">
                <a:satMod val="200000"/>
              </a:schemeClr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366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Wingdings 2</vt:lpstr>
      <vt:lpstr>Calibri Light</vt:lpstr>
      <vt:lpstr>Open Sans Semibold</vt:lpstr>
      <vt:lpstr>Bebas Neue Regular</vt:lpstr>
      <vt:lpstr>Lato Semibold</vt:lpstr>
      <vt:lpstr>Lato Heavy</vt:lpstr>
      <vt:lpstr>Calibri</vt:lpstr>
      <vt:lpstr>Open Sans</vt:lpstr>
      <vt:lpstr>Arial</vt:lpstr>
      <vt:lpstr>Wingdings</vt:lpstr>
      <vt:lpstr>Lato</vt:lpstr>
      <vt:lpstr>Lucida Sans Unicode</vt:lpstr>
      <vt:lpstr>IntroducingPowerPoint2007</vt:lpstr>
      <vt:lpstr>Custom Design</vt:lpstr>
      <vt:lpstr>1_IntroducingPowerPoint2007</vt:lpstr>
      <vt:lpstr>QUALITY OWNERSHIP </vt:lpstr>
      <vt:lpstr>Who Am I? </vt:lpstr>
      <vt:lpstr>HISTORY OF QA </vt:lpstr>
      <vt:lpstr>From a Practioner’s Perspective:</vt:lpstr>
      <vt:lpstr>REALITIES</vt:lpstr>
      <vt:lpstr>DISCONNECT</vt:lpstr>
      <vt:lpstr>OPPORTUNITIES FOR CHANGE</vt:lpstr>
      <vt:lpstr>QUALITY OWNERSHIP</vt:lpstr>
      <vt:lpstr>IMPLEMENTING CHANGE</vt:lpstr>
      <vt:lpstr>CHANGE THE WORLD!!!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2010-06-09T16:36:43Z</dcterms:created>
  <dcterms:modified xsi:type="dcterms:W3CDTF">2023-09-30T23:24:43Z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