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4"/>
  </p:sldMasterIdLst>
  <p:notesMasterIdLst>
    <p:notesMasterId r:id="rId17"/>
  </p:notesMasterIdLst>
  <p:sldIdLst>
    <p:sldId id="256" r:id="rId5"/>
    <p:sldId id="270" r:id="rId6"/>
    <p:sldId id="268" r:id="rId7"/>
    <p:sldId id="269" r:id="rId8"/>
    <p:sldId id="261" r:id="rId9"/>
    <p:sldId id="271" r:id="rId10"/>
    <p:sldId id="262" r:id="rId11"/>
    <p:sldId id="272" r:id="rId12"/>
    <p:sldId id="263" r:id="rId13"/>
    <p:sldId id="265" r:id="rId14"/>
    <p:sldId id="266" r:id="rId15"/>
    <p:sldId id="267"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1" autoAdjust="0"/>
    <p:restoredTop sz="91336" autoAdjust="0"/>
  </p:normalViewPr>
  <p:slideViewPr>
    <p:cSldViewPr snapToGrid="0">
      <p:cViewPr>
        <p:scale>
          <a:sx n="69" d="100"/>
          <a:sy n="69" d="100"/>
        </p:scale>
        <p:origin x="84" y="144"/>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9D877C-80FD-4405-8A35-3269442912C1}" type="datetimeFigureOut">
              <a:rPr lang="en-US" smtClean="0"/>
              <a:t>9/10/2023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A7DCB5-05FF-440C-85B5-7541C64872E1}" type="slidenum">
              <a:rPr lang="en-US" smtClean="0"/>
              <a:t>‹#›</a:t>
            </a:fld>
            <a:endParaRPr lang="en-US"/>
          </a:p>
        </p:txBody>
      </p:sp>
    </p:spTree>
    <p:extLst>
      <p:ext uri="{BB962C8B-B14F-4D97-AF65-F5344CB8AC3E}">
        <p14:creationId xmlns:p14="http://schemas.microsoft.com/office/powerpoint/2010/main" val="4761790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FFA7DCB5-05FF-440C-85B5-7541C64872E1}" type="slidenum">
              <a:rPr lang="en-US" smtClean="0"/>
              <a:t>3</a:t>
            </a:fld>
            <a:endParaRPr lang="en-US"/>
          </a:p>
        </p:txBody>
      </p:sp>
    </p:spTree>
    <p:extLst>
      <p:ext uri="{BB962C8B-B14F-4D97-AF65-F5344CB8AC3E}">
        <p14:creationId xmlns:p14="http://schemas.microsoft.com/office/powerpoint/2010/main" val="34205383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FFA7DCB5-05FF-440C-85B5-7541C64872E1}" type="slidenum">
              <a:rPr lang="en-US" smtClean="0"/>
              <a:t>4</a:t>
            </a:fld>
            <a:endParaRPr lang="en-US"/>
          </a:p>
        </p:txBody>
      </p:sp>
    </p:spTree>
    <p:extLst>
      <p:ext uri="{BB962C8B-B14F-4D97-AF65-F5344CB8AC3E}">
        <p14:creationId xmlns:p14="http://schemas.microsoft.com/office/powerpoint/2010/main" val="34952200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FFA7DCB5-05FF-440C-85B5-7541C64872E1}" type="slidenum">
              <a:rPr lang="en-US" smtClean="0"/>
              <a:t>5</a:t>
            </a:fld>
            <a:endParaRPr lang="en-US"/>
          </a:p>
        </p:txBody>
      </p:sp>
    </p:spTree>
    <p:extLst>
      <p:ext uri="{BB962C8B-B14F-4D97-AF65-F5344CB8AC3E}">
        <p14:creationId xmlns:p14="http://schemas.microsoft.com/office/powerpoint/2010/main" val="2855383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A7DCB5-05FF-440C-85B5-7541C64872E1}" type="slidenum">
              <a:rPr lang="en-US" smtClean="0"/>
              <a:t>6</a:t>
            </a:fld>
            <a:endParaRPr lang="en-US"/>
          </a:p>
        </p:txBody>
      </p:sp>
    </p:spTree>
    <p:extLst>
      <p:ext uri="{BB962C8B-B14F-4D97-AF65-F5344CB8AC3E}">
        <p14:creationId xmlns:p14="http://schemas.microsoft.com/office/powerpoint/2010/main" val="39072421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Modular Code could be open sourced</a:t>
            </a:r>
          </a:p>
          <a:p>
            <a:pPr marL="171450" indent="-171450">
              <a:buFontTx/>
              <a:buChar char="-"/>
            </a:pPr>
            <a:r>
              <a:rPr lang="en-US" dirty="0"/>
              <a:t>Event based applications, means that the control could jump anywhere. Retaining context and scope of parameters is a challenge</a:t>
            </a:r>
          </a:p>
          <a:p>
            <a:pPr marL="171450" indent="-171450">
              <a:buFontTx/>
              <a:buChar char="-"/>
            </a:pPr>
            <a:r>
              <a:rPr lang="en-US" dirty="0"/>
              <a:t>Corner cases for defects abound</a:t>
            </a:r>
          </a:p>
          <a:p>
            <a:pPr marL="171450" indent="-171450">
              <a:buFontTx/>
              <a:buChar char="-"/>
            </a:pPr>
            <a:r>
              <a:rPr lang="en-US" dirty="0"/>
              <a:t>Implementation environment changes constantly</a:t>
            </a:r>
          </a:p>
        </p:txBody>
      </p:sp>
      <p:sp>
        <p:nvSpPr>
          <p:cNvPr id="4" name="Slide Number Placeholder 3"/>
          <p:cNvSpPr>
            <a:spLocks noGrp="1"/>
          </p:cNvSpPr>
          <p:nvPr>
            <p:ph type="sldNum" sz="quarter" idx="5"/>
          </p:nvPr>
        </p:nvSpPr>
        <p:spPr/>
        <p:txBody>
          <a:bodyPr/>
          <a:lstStyle/>
          <a:p>
            <a:fld id="{FFA7DCB5-05FF-440C-85B5-7541C64872E1}" type="slidenum">
              <a:rPr lang="en-US" smtClean="0"/>
              <a:t>8</a:t>
            </a:fld>
            <a:endParaRPr lang="en-US"/>
          </a:p>
        </p:txBody>
      </p:sp>
    </p:spTree>
    <p:extLst>
      <p:ext uri="{BB962C8B-B14F-4D97-AF65-F5344CB8AC3E}">
        <p14:creationId xmlns:p14="http://schemas.microsoft.com/office/powerpoint/2010/main" val="3114613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A7DCB5-05FF-440C-85B5-7541C64872E1}" type="slidenum">
              <a:rPr lang="en-US" smtClean="0"/>
              <a:t>10</a:t>
            </a:fld>
            <a:endParaRPr lang="en-US"/>
          </a:p>
        </p:txBody>
      </p:sp>
    </p:spTree>
    <p:extLst>
      <p:ext uri="{BB962C8B-B14F-4D97-AF65-F5344CB8AC3E}">
        <p14:creationId xmlns:p14="http://schemas.microsoft.com/office/powerpoint/2010/main" val="38910792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A7DCB5-05FF-440C-85B5-7541C64872E1}" type="slidenum">
              <a:rPr lang="en-US" smtClean="0"/>
              <a:t>11</a:t>
            </a:fld>
            <a:endParaRPr lang="en-US"/>
          </a:p>
        </p:txBody>
      </p:sp>
    </p:spTree>
    <p:extLst>
      <p:ext uri="{BB962C8B-B14F-4D97-AF65-F5344CB8AC3E}">
        <p14:creationId xmlns:p14="http://schemas.microsoft.com/office/powerpoint/2010/main" val="1711987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DAD3414-CEC4-497F-836C-D8122FE290AA}" type="datetimeFigureOut">
              <a:rPr lang="en-US" smtClean="0"/>
              <a:t>9/10/2023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1C18D3-F513-47C0-B4BD-3E9719791076}" type="slidenum">
              <a:rPr lang="en-US" smtClean="0"/>
              <a:t>‹#›</a:t>
            </a:fld>
            <a:endParaRPr lang="en-US"/>
          </a:p>
        </p:txBody>
      </p:sp>
    </p:spTree>
    <p:extLst>
      <p:ext uri="{BB962C8B-B14F-4D97-AF65-F5344CB8AC3E}">
        <p14:creationId xmlns:p14="http://schemas.microsoft.com/office/powerpoint/2010/main" val="3594548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D1F700-9631-47C2-B662-9314A687C0EA}" type="datetimeFigureOut">
              <a:rPr lang="en-US" smtClean="0"/>
              <a:t>9/10/2023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1C18D3-F513-47C0-B4BD-3E9719791076}" type="slidenum">
              <a:rPr lang="en-US" smtClean="0"/>
              <a:t>‹#›</a:t>
            </a:fld>
            <a:endParaRPr lang="en-US"/>
          </a:p>
        </p:txBody>
      </p:sp>
    </p:spTree>
    <p:extLst>
      <p:ext uri="{BB962C8B-B14F-4D97-AF65-F5344CB8AC3E}">
        <p14:creationId xmlns:p14="http://schemas.microsoft.com/office/powerpoint/2010/main" val="367189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D1F700-9631-47C2-B662-9314A687C0EA}" type="datetimeFigureOut">
              <a:rPr lang="en-US" smtClean="0"/>
              <a:t>9/10/2023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1C18D3-F513-47C0-B4BD-3E9719791076}"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3268543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D1F700-9631-47C2-B662-9314A687C0EA}" type="datetimeFigureOut">
              <a:rPr lang="en-US" smtClean="0"/>
              <a:t>9/10/2023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1C18D3-F513-47C0-B4BD-3E9719791076}" type="slidenum">
              <a:rPr lang="en-US" smtClean="0"/>
              <a:t>‹#›</a:t>
            </a:fld>
            <a:endParaRPr lang="en-US"/>
          </a:p>
        </p:txBody>
      </p:sp>
    </p:spTree>
    <p:extLst>
      <p:ext uri="{BB962C8B-B14F-4D97-AF65-F5344CB8AC3E}">
        <p14:creationId xmlns:p14="http://schemas.microsoft.com/office/powerpoint/2010/main" val="32502620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D1F700-9631-47C2-B662-9314A687C0EA}" type="datetimeFigureOut">
              <a:rPr lang="en-US" smtClean="0"/>
              <a:t>9/10/2023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1C18D3-F513-47C0-B4BD-3E971979107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439123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D1F700-9631-47C2-B662-9314A687C0EA}" type="datetimeFigureOut">
              <a:rPr lang="en-US" smtClean="0"/>
              <a:t>9/10/2023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1C18D3-F513-47C0-B4BD-3E9719791076}" type="slidenum">
              <a:rPr lang="en-US" smtClean="0"/>
              <a:t>‹#›</a:t>
            </a:fld>
            <a:endParaRPr lang="en-US"/>
          </a:p>
        </p:txBody>
      </p:sp>
    </p:spTree>
    <p:extLst>
      <p:ext uri="{BB962C8B-B14F-4D97-AF65-F5344CB8AC3E}">
        <p14:creationId xmlns:p14="http://schemas.microsoft.com/office/powerpoint/2010/main" val="41711628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D1F700-9631-47C2-B662-9314A687C0EA}" type="datetimeFigureOut">
              <a:rPr lang="en-US" smtClean="0"/>
              <a:t>9/10/2023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1C18D3-F513-47C0-B4BD-3E9719791076}" type="slidenum">
              <a:rPr lang="en-US" smtClean="0"/>
              <a:t>‹#›</a:t>
            </a:fld>
            <a:endParaRPr lang="en-US"/>
          </a:p>
        </p:txBody>
      </p:sp>
    </p:spTree>
    <p:extLst>
      <p:ext uri="{BB962C8B-B14F-4D97-AF65-F5344CB8AC3E}">
        <p14:creationId xmlns:p14="http://schemas.microsoft.com/office/powerpoint/2010/main" val="38159116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D1F700-9631-47C2-B662-9314A687C0EA}" type="datetimeFigureOut">
              <a:rPr lang="en-US" smtClean="0"/>
              <a:t>9/10/2023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1C18D3-F513-47C0-B4BD-3E9719791076}" type="slidenum">
              <a:rPr lang="en-US" smtClean="0"/>
              <a:t>‹#›</a:t>
            </a:fld>
            <a:endParaRPr lang="en-US"/>
          </a:p>
        </p:txBody>
      </p:sp>
    </p:spTree>
    <p:extLst>
      <p:ext uri="{BB962C8B-B14F-4D97-AF65-F5344CB8AC3E}">
        <p14:creationId xmlns:p14="http://schemas.microsoft.com/office/powerpoint/2010/main" val="38395988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8959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D1F700-9631-47C2-B662-9314A687C0EA}" type="datetimeFigureOut">
              <a:rPr lang="en-US" smtClean="0"/>
              <a:t>9/10/2023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1C18D3-F513-47C0-B4BD-3E9719791076}" type="slidenum">
              <a:rPr lang="en-US" smtClean="0"/>
              <a:t>‹#›</a:t>
            </a:fld>
            <a:endParaRPr lang="en-US"/>
          </a:p>
        </p:txBody>
      </p:sp>
      <p:grpSp>
        <p:nvGrpSpPr>
          <p:cNvPr id="7" name="Group 6">
            <a:extLst>
              <a:ext uri="{FF2B5EF4-FFF2-40B4-BE49-F238E27FC236}">
                <a16:creationId xmlns:a16="http://schemas.microsoft.com/office/drawing/2014/main" id="{6CDA3370-06E5-4011-E53D-712FE67F546E}"/>
              </a:ext>
            </a:extLst>
          </p:cNvPr>
          <p:cNvGrpSpPr/>
          <p:nvPr userDrawn="1"/>
        </p:nvGrpSpPr>
        <p:grpSpPr>
          <a:xfrm>
            <a:off x="936171" y="6408107"/>
            <a:ext cx="914033" cy="261610"/>
            <a:chOff x="770075" y="9125272"/>
            <a:chExt cx="914033" cy="261610"/>
          </a:xfrm>
        </p:grpSpPr>
        <p:sp>
          <p:nvSpPr>
            <p:cNvPr id="8" name="TextBox 7">
              <a:extLst>
                <a:ext uri="{FF2B5EF4-FFF2-40B4-BE49-F238E27FC236}">
                  <a16:creationId xmlns:a16="http://schemas.microsoft.com/office/drawing/2014/main" id="{CBE4EA88-3CB8-6930-5BBD-0268871A0D97}"/>
                </a:ext>
              </a:extLst>
            </p:cNvPr>
            <p:cNvSpPr txBox="1"/>
            <p:nvPr userDrawn="1"/>
          </p:nvSpPr>
          <p:spPr>
            <a:xfrm>
              <a:off x="770075" y="9125272"/>
              <a:ext cx="914033" cy="261610"/>
            </a:xfrm>
            <a:prstGeom prst="rect">
              <a:avLst/>
            </a:prstGeom>
            <a:noFill/>
          </p:spPr>
          <p:txBody>
            <a:bodyPr wrap="none" rtlCol="0">
              <a:spAutoFit/>
            </a:bodyPr>
            <a:lstStyle/>
            <a:p>
              <a:pPr>
                <a:tabLst>
                  <a:tab pos="177800" algn="l"/>
                </a:tabLst>
              </a:pPr>
              <a:r>
                <a:rPr lang="en-US" sz="1100" dirty="0"/>
                <a:t>©      </a:t>
              </a:r>
              <a:r>
                <a:rPr lang="en-US" sz="1050" dirty="0"/>
                <a:t>2023</a:t>
              </a:r>
              <a:r>
                <a:rPr lang="en-US" sz="1100" dirty="0"/>
                <a:t>  </a:t>
              </a:r>
            </a:p>
          </p:txBody>
        </p:sp>
        <p:pic>
          <p:nvPicPr>
            <p:cNvPr id="9" name="Picture 8">
              <a:extLst>
                <a:ext uri="{FF2B5EF4-FFF2-40B4-BE49-F238E27FC236}">
                  <a16:creationId xmlns:a16="http://schemas.microsoft.com/office/drawing/2014/main" id="{E387EFCA-5E61-A52E-E8D0-F9CB19F221B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0073" y="9197280"/>
              <a:ext cx="163735" cy="119907"/>
            </a:xfrm>
            <a:prstGeom prst="rect">
              <a:avLst/>
            </a:prstGeom>
          </p:spPr>
        </p:pic>
      </p:grpSp>
    </p:spTree>
    <p:extLst>
      <p:ext uri="{BB962C8B-B14F-4D97-AF65-F5344CB8AC3E}">
        <p14:creationId xmlns:p14="http://schemas.microsoft.com/office/powerpoint/2010/main" val="3880526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D1F700-9631-47C2-B662-9314A687C0EA}" type="datetimeFigureOut">
              <a:rPr lang="en-US" smtClean="0"/>
              <a:t>9/10/2023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1C18D3-F513-47C0-B4BD-3E9719791076}" type="slidenum">
              <a:rPr lang="en-US" smtClean="0"/>
              <a:t>‹#›</a:t>
            </a:fld>
            <a:endParaRPr lang="en-US"/>
          </a:p>
        </p:txBody>
      </p:sp>
    </p:spTree>
    <p:extLst>
      <p:ext uri="{BB962C8B-B14F-4D97-AF65-F5344CB8AC3E}">
        <p14:creationId xmlns:p14="http://schemas.microsoft.com/office/powerpoint/2010/main" val="2689694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8D1F700-9631-47C2-B662-9314A687C0EA}" type="datetimeFigureOut">
              <a:rPr lang="en-US" smtClean="0"/>
              <a:t>9/10/2023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1C18D3-F513-47C0-B4BD-3E9719791076}" type="slidenum">
              <a:rPr lang="en-US" smtClean="0"/>
              <a:t>‹#›</a:t>
            </a:fld>
            <a:endParaRPr lang="en-US"/>
          </a:p>
        </p:txBody>
      </p:sp>
    </p:spTree>
    <p:extLst>
      <p:ext uri="{BB962C8B-B14F-4D97-AF65-F5344CB8AC3E}">
        <p14:creationId xmlns:p14="http://schemas.microsoft.com/office/powerpoint/2010/main" val="666313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8D1F700-9631-47C2-B662-9314A687C0EA}" type="datetimeFigureOut">
              <a:rPr lang="en-US" smtClean="0"/>
              <a:t>9/10/2023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1C18D3-F513-47C0-B4BD-3E9719791076}" type="slidenum">
              <a:rPr lang="en-US" smtClean="0"/>
              <a:t>‹#›</a:t>
            </a:fld>
            <a:endParaRPr lang="en-US"/>
          </a:p>
        </p:txBody>
      </p:sp>
    </p:spTree>
    <p:extLst>
      <p:ext uri="{BB962C8B-B14F-4D97-AF65-F5344CB8AC3E}">
        <p14:creationId xmlns:p14="http://schemas.microsoft.com/office/powerpoint/2010/main" val="1186937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8D1F700-9631-47C2-B662-9314A687C0EA}" type="datetimeFigureOut">
              <a:rPr lang="en-US" smtClean="0"/>
              <a:t>9/10/2023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1C18D3-F513-47C0-B4BD-3E9719791076}" type="slidenum">
              <a:rPr lang="en-US" smtClean="0"/>
              <a:t>‹#›</a:t>
            </a:fld>
            <a:endParaRPr lang="en-US"/>
          </a:p>
        </p:txBody>
      </p:sp>
    </p:spTree>
    <p:extLst>
      <p:ext uri="{BB962C8B-B14F-4D97-AF65-F5344CB8AC3E}">
        <p14:creationId xmlns:p14="http://schemas.microsoft.com/office/powerpoint/2010/main" val="3760742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D1F700-9631-47C2-B662-9314A687C0EA}" type="datetimeFigureOut">
              <a:rPr lang="en-US" smtClean="0"/>
              <a:t>9/10/2023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7BE16B-C091-42B6-B7D3-6C855A0AFED2}" type="slidenum">
              <a:rPr lang="en-US" smtClean="0"/>
              <a:t>‹#›</a:t>
            </a:fld>
            <a:endParaRPr lang="en-US"/>
          </a:p>
        </p:txBody>
      </p:sp>
    </p:spTree>
    <p:extLst>
      <p:ext uri="{BB962C8B-B14F-4D97-AF65-F5344CB8AC3E}">
        <p14:creationId xmlns:p14="http://schemas.microsoft.com/office/powerpoint/2010/main" val="1990673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8D1F700-9631-47C2-B662-9314A687C0EA}" type="datetimeFigureOut">
              <a:rPr lang="en-US" smtClean="0"/>
              <a:t>9/10/2023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1C18D3-F513-47C0-B4BD-3E9719791076}" type="slidenum">
              <a:rPr lang="en-US" smtClean="0"/>
              <a:t>‹#›</a:t>
            </a:fld>
            <a:endParaRPr lang="en-US"/>
          </a:p>
        </p:txBody>
      </p:sp>
    </p:spTree>
    <p:extLst>
      <p:ext uri="{BB962C8B-B14F-4D97-AF65-F5344CB8AC3E}">
        <p14:creationId xmlns:p14="http://schemas.microsoft.com/office/powerpoint/2010/main" val="1886212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D1F700-9631-47C2-B662-9314A687C0EA}" type="datetimeFigureOut">
              <a:rPr lang="en-US" smtClean="0"/>
              <a:t>9/10/2023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1C18D3-F513-47C0-B4BD-3E9719791076}" type="slidenum">
              <a:rPr lang="en-US" smtClean="0"/>
              <a:t>‹#›</a:t>
            </a:fld>
            <a:endParaRPr lang="en-US"/>
          </a:p>
        </p:txBody>
      </p:sp>
    </p:spTree>
    <p:extLst>
      <p:ext uri="{BB962C8B-B14F-4D97-AF65-F5344CB8AC3E}">
        <p14:creationId xmlns:p14="http://schemas.microsoft.com/office/powerpoint/2010/main" val="3995574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8D1F700-9631-47C2-B662-9314A687C0EA}" type="datetimeFigureOut">
              <a:rPr lang="en-US" smtClean="0"/>
              <a:t>9/10/2023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D1C18D3-F513-47C0-B4BD-3E9719791076}" type="slidenum">
              <a:rPr lang="en-US" smtClean="0"/>
              <a:t>‹#›</a:t>
            </a:fld>
            <a:endParaRPr lang="en-US"/>
          </a:p>
        </p:txBody>
      </p:sp>
    </p:spTree>
    <p:extLst>
      <p:ext uri="{BB962C8B-B14F-4D97-AF65-F5344CB8AC3E}">
        <p14:creationId xmlns:p14="http://schemas.microsoft.com/office/powerpoint/2010/main" val="2653079393"/>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image" Target="../media/image17.png"/><Relationship Id="rId26" Type="http://schemas.openxmlformats.org/officeDocument/2006/relationships/image" Target="../media/image25.png"/><Relationship Id="rId39" Type="http://schemas.openxmlformats.org/officeDocument/2006/relationships/image" Target="../media/image38.svg"/><Relationship Id="rId3" Type="http://schemas.openxmlformats.org/officeDocument/2006/relationships/image" Target="../media/image2.png"/><Relationship Id="rId21" Type="http://schemas.openxmlformats.org/officeDocument/2006/relationships/image" Target="../media/image20.svg"/><Relationship Id="rId34" Type="http://schemas.openxmlformats.org/officeDocument/2006/relationships/image" Target="../media/image33.png"/><Relationship Id="rId42" Type="http://schemas.openxmlformats.org/officeDocument/2006/relationships/image" Target="../media/image41.pn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svg"/><Relationship Id="rId25" Type="http://schemas.openxmlformats.org/officeDocument/2006/relationships/image" Target="../media/image24.svg"/><Relationship Id="rId33" Type="http://schemas.openxmlformats.org/officeDocument/2006/relationships/image" Target="../media/image32.svg"/><Relationship Id="rId38" Type="http://schemas.openxmlformats.org/officeDocument/2006/relationships/image" Target="../media/image37.png"/><Relationship Id="rId2" Type="http://schemas.openxmlformats.org/officeDocument/2006/relationships/notesSlide" Target="../notesSlides/notesSlide5.xml"/><Relationship Id="rId16" Type="http://schemas.openxmlformats.org/officeDocument/2006/relationships/image" Target="../media/image15.png"/><Relationship Id="rId20" Type="http://schemas.openxmlformats.org/officeDocument/2006/relationships/image" Target="../media/image19.png"/><Relationship Id="rId29" Type="http://schemas.openxmlformats.org/officeDocument/2006/relationships/image" Target="../media/image28.svg"/><Relationship Id="rId41" Type="http://schemas.openxmlformats.org/officeDocument/2006/relationships/image" Target="../media/image40.sv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svg"/><Relationship Id="rId24" Type="http://schemas.openxmlformats.org/officeDocument/2006/relationships/image" Target="../media/image23.png"/><Relationship Id="rId32" Type="http://schemas.openxmlformats.org/officeDocument/2006/relationships/image" Target="../media/image31.png"/><Relationship Id="rId37" Type="http://schemas.openxmlformats.org/officeDocument/2006/relationships/image" Target="../media/image36.svg"/><Relationship Id="rId40" Type="http://schemas.openxmlformats.org/officeDocument/2006/relationships/image" Target="../media/image39.png"/><Relationship Id="rId5" Type="http://schemas.openxmlformats.org/officeDocument/2006/relationships/image" Target="../media/image4.svg"/><Relationship Id="rId15" Type="http://schemas.openxmlformats.org/officeDocument/2006/relationships/image" Target="../media/image14.svg"/><Relationship Id="rId23" Type="http://schemas.openxmlformats.org/officeDocument/2006/relationships/image" Target="../media/image22.svg"/><Relationship Id="rId28" Type="http://schemas.openxmlformats.org/officeDocument/2006/relationships/image" Target="../media/image27.png"/><Relationship Id="rId36" Type="http://schemas.openxmlformats.org/officeDocument/2006/relationships/image" Target="../media/image35.png"/><Relationship Id="rId10" Type="http://schemas.openxmlformats.org/officeDocument/2006/relationships/image" Target="../media/image9.png"/><Relationship Id="rId19" Type="http://schemas.openxmlformats.org/officeDocument/2006/relationships/image" Target="../media/image18.svg"/><Relationship Id="rId31" Type="http://schemas.openxmlformats.org/officeDocument/2006/relationships/image" Target="../media/image30.sv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 Id="rId22" Type="http://schemas.openxmlformats.org/officeDocument/2006/relationships/image" Target="../media/image21.png"/><Relationship Id="rId27" Type="http://schemas.openxmlformats.org/officeDocument/2006/relationships/image" Target="../media/image26.svg"/><Relationship Id="rId30" Type="http://schemas.openxmlformats.org/officeDocument/2006/relationships/image" Target="../media/image29.png"/><Relationship Id="rId35" Type="http://schemas.openxmlformats.org/officeDocument/2006/relationships/image" Target="../media/image34.sv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idx="4294967295"/>
          </p:nvPr>
        </p:nvSpPr>
        <p:spPr>
          <a:xfrm>
            <a:off x="1219200" y="3598863"/>
            <a:ext cx="7813964" cy="639762"/>
          </a:xfrm>
        </p:spPr>
        <p:txBody>
          <a:bodyPr>
            <a:normAutofit fontScale="90000"/>
          </a:bodyPr>
          <a:lstStyle/>
          <a:p>
            <a:r>
              <a:rPr lang="en-US" dirty="0">
                <a:solidFill>
                  <a:schemeClr val="accent1">
                    <a:lumMod val="75000"/>
                  </a:schemeClr>
                </a:solidFill>
              </a:rPr>
              <a:t>Quality Engineering Considered As A Helix of Semi-precious Quadrants</a:t>
            </a:r>
            <a:br>
              <a:rPr lang="en-US" dirty="0">
                <a:solidFill>
                  <a:schemeClr val="accent1">
                    <a:lumMod val="75000"/>
                  </a:schemeClr>
                </a:solidFill>
              </a:rPr>
            </a:br>
            <a:r>
              <a:rPr lang="en-US" dirty="0">
                <a:solidFill>
                  <a:schemeClr val="accent1">
                    <a:lumMod val="75000"/>
                  </a:schemeClr>
                </a:solidFill>
              </a:rPr>
              <a:t>-Vivek Mathur</a:t>
            </a:r>
            <a:br>
              <a:rPr lang="en-US" dirty="0">
                <a:solidFill>
                  <a:schemeClr val="accent1">
                    <a:lumMod val="75000"/>
                  </a:schemeClr>
                </a:solidFill>
              </a:rPr>
            </a:br>
            <a:endParaRPr lang="en-US" dirty="0">
              <a:solidFill>
                <a:schemeClr val="accent1">
                  <a:lumMod val="75000"/>
                </a:schemeClr>
              </a:solidFill>
            </a:endParaRPr>
          </a:p>
        </p:txBody>
      </p:sp>
    </p:spTree>
    <p:extLst>
      <p:ext uri="{BB962C8B-B14F-4D97-AF65-F5344CB8AC3E}">
        <p14:creationId xmlns:p14="http://schemas.microsoft.com/office/powerpoint/2010/main" val="26527445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30303-5065-A016-4B41-54392F3E3A68}"/>
              </a:ext>
            </a:extLst>
          </p:cNvPr>
          <p:cNvSpPr>
            <a:spLocks noGrp="1"/>
          </p:cNvSpPr>
          <p:nvPr>
            <p:ph type="title"/>
          </p:nvPr>
        </p:nvSpPr>
        <p:spPr>
          <a:xfrm>
            <a:off x="0" y="4155"/>
            <a:ext cx="10515600" cy="1325563"/>
          </a:xfrm>
        </p:spPr>
        <p:txBody>
          <a:bodyPr/>
          <a:lstStyle/>
          <a:p>
            <a:r>
              <a:rPr lang="en-US" dirty="0"/>
              <a:t>So?</a:t>
            </a:r>
          </a:p>
        </p:txBody>
      </p:sp>
      <p:sp>
        <p:nvSpPr>
          <p:cNvPr id="3" name="Content Placeholder 2">
            <a:extLst>
              <a:ext uri="{FF2B5EF4-FFF2-40B4-BE49-F238E27FC236}">
                <a16:creationId xmlns:a16="http://schemas.microsoft.com/office/drawing/2014/main" id="{187413E9-11E6-BF39-687D-3BDDF9672F18}"/>
              </a:ext>
            </a:extLst>
          </p:cNvPr>
          <p:cNvSpPr>
            <a:spLocks noGrp="1"/>
          </p:cNvSpPr>
          <p:nvPr>
            <p:ph idx="1"/>
          </p:nvPr>
        </p:nvSpPr>
        <p:spPr>
          <a:xfrm>
            <a:off x="3077706" y="1600425"/>
            <a:ext cx="6036588" cy="3657149"/>
          </a:xfrm>
        </p:spPr>
        <p:txBody>
          <a:bodyPr>
            <a:normAutofit/>
          </a:bodyPr>
          <a:lstStyle/>
          <a:p>
            <a:pPr marL="0" indent="0">
              <a:buNone/>
            </a:pPr>
            <a:r>
              <a:rPr lang="en-US" sz="2800" dirty="0"/>
              <a:t>Where is the Helix?</a:t>
            </a:r>
          </a:p>
          <a:p>
            <a:r>
              <a:rPr lang="en-US" sz="2800" dirty="0"/>
              <a:t>Back to Mr. Delany:</a:t>
            </a:r>
          </a:p>
          <a:p>
            <a:pPr lvl="1"/>
            <a:r>
              <a:rPr lang="en-US" sz="2400" dirty="0"/>
              <a:t>Necessity creates the spawn</a:t>
            </a:r>
          </a:p>
          <a:p>
            <a:pPr lvl="2"/>
            <a:r>
              <a:rPr lang="en-US" sz="2000" dirty="0"/>
              <a:t>Nature abhors a vacuum</a:t>
            </a:r>
          </a:p>
          <a:p>
            <a:pPr lvl="2"/>
            <a:r>
              <a:rPr lang="en-US" sz="2000" dirty="0"/>
              <a:t>Emergent Evolution hides the origins</a:t>
            </a:r>
          </a:p>
          <a:p>
            <a:pPr marL="0" indent="0">
              <a:buNone/>
            </a:pPr>
            <a:r>
              <a:rPr lang="en-US" sz="2800" dirty="0"/>
              <a:t>Govern code, validate functionality</a:t>
            </a:r>
          </a:p>
        </p:txBody>
      </p:sp>
    </p:spTree>
    <p:extLst>
      <p:ext uri="{BB962C8B-B14F-4D97-AF65-F5344CB8AC3E}">
        <p14:creationId xmlns:p14="http://schemas.microsoft.com/office/powerpoint/2010/main" val="26095596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D510E-B708-683E-970F-A6E4D9EC6E52}"/>
              </a:ext>
            </a:extLst>
          </p:cNvPr>
          <p:cNvSpPr>
            <a:spLocks noGrp="1"/>
          </p:cNvSpPr>
          <p:nvPr>
            <p:ph type="title"/>
          </p:nvPr>
        </p:nvSpPr>
        <p:spPr>
          <a:xfrm>
            <a:off x="0" y="18255"/>
            <a:ext cx="10515600" cy="1325563"/>
          </a:xfrm>
        </p:spPr>
        <p:txBody>
          <a:bodyPr/>
          <a:lstStyle/>
          <a:p>
            <a:r>
              <a:rPr lang="en-US" dirty="0"/>
              <a:t>Where Next?</a:t>
            </a:r>
          </a:p>
        </p:txBody>
      </p:sp>
      <p:sp>
        <p:nvSpPr>
          <p:cNvPr id="3" name="Content Placeholder 2">
            <a:extLst>
              <a:ext uri="{FF2B5EF4-FFF2-40B4-BE49-F238E27FC236}">
                <a16:creationId xmlns:a16="http://schemas.microsoft.com/office/drawing/2014/main" id="{AA925F18-49A7-DE11-BFA7-96590699F127}"/>
              </a:ext>
            </a:extLst>
          </p:cNvPr>
          <p:cNvSpPr>
            <a:spLocks noGrp="1"/>
          </p:cNvSpPr>
          <p:nvPr>
            <p:ph idx="1"/>
          </p:nvPr>
        </p:nvSpPr>
        <p:spPr>
          <a:xfrm>
            <a:off x="959466" y="1488613"/>
            <a:ext cx="8596668" cy="3880773"/>
          </a:xfrm>
        </p:spPr>
        <p:txBody>
          <a:bodyPr>
            <a:normAutofit fontScale="77500" lnSpcReduction="20000"/>
          </a:bodyPr>
          <a:lstStyle/>
          <a:p>
            <a:r>
              <a:rPr lang="en-US" dirty="0"/>
              <a:t>Supply Chain/ ecosystem – Outsourced components</a:t>
            </a:r>
          </a:p>
          <a:p>
            <a:r>
              <a:rPr lang="en-US" dirty="0"/>
              <a:t>Constant upgrade churn – OSes/ Browsers/ Dev Frameworks</a:t>
            </a:r>
          </a:p>
          <a:p>
            <a:r>
              <a:rPr lang="en-US" dirty="0"/>
              <a:t>“My Name is </a:t>
            </a:r>
            <a:r>
              <a:rPr lang="en-US" dirty="0" err="1"/>
              <a:t>Vuca</a:t>
            </a:r>
            <a:r>
              <a:rPr lang="en-US" dirty="0"/>
              <a:t>”</a:t>
            </a:r>
          </a:p>
          <a:p>
            <a:r>
              <a:rPr lang="en-US" dirty="0"/>
              <a:t>“Would you like some more PII?”</a:t>
            </a:r>
          </a:p>
          <a:p>
            <a:r>
              <a:rPr lang="en-US" dirty="0"/>
              <a:t>Built to sell</a:t>
            </a:r>
          </a:p>
          <a:p>
            <a:r>
              <a:rPr lang="en-US" dirty="0"/>
              <a:t>Edge Computing</a:t>
            </a:r>
          </a:p>
          <a:p>
            <a:r>
              <a:rPr lang="en-US" dirty="0"/>
              <a:t>Gen AI &amp; its impact on the work that we do.</a:t>
            </a:r>
          </a:p>
          <a:p>
            <a:endParaRPr lang="en-US" dirty="0"/>
          </a:p>
          <a:p>
            <a:r>
              <a:rPr lang="en-US" dirty="0"/>
              <a:t>Evolution follows</a:t>
            </a:r>
          </a:p>
          <a:p>
            <a:pPr lvl="1"/>
            <a:r>
              <a:rPr lang="en-US" dirty="0"/>
              <a:t>“First they ignore you”</a:t>
            </a:r>
          </a:p>
          <a:p>
            <a:pPr lvl="1"/>
            <a:r>
              <a:rPr lang="en-US" dirty="0"/>
              <a:t>“Then they laugh at you”</a:t>
            </a:r>
          </a:p>
          <a:p>
            <a:pPr lvl="1"/>
            <a:r>
              <a:rPr lang="en-US" dirty="0"/>
              <a:t>“Then they fight you”</a:t>
            </a:r>
          </a:p>
          <a:p>
            <a:pPr lvl="1"/>
            <a:r>
              <a:rPr lang="en-US" dirty="0"/>
              <a:t>“Then you win” – attributed to MK Gandhi</a:t>
            </a:r>
          </a:p>
        </p:txBody>
      </p:sp>
    </p:spTree>
    <p:extLst>
      <p:ext uri="{BB962C8B-B14F-4D97-AF65-F5344CB8AC3E}">
        <p14:creationId xmlns:p14="http://schemas.microsoft.com/office/powerpoint/2010/main" val="2422835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DD3EC-9F8F-EB24-A0BD-7ACBE90827F7}"/>
              </a:ext>
            </a:extLst>
          </p:cNvPr>
          <p:cNvSpPr>
            <a:spLocks noGrp="1"/>
          </p:cNvSpPr>
          <p:nvPr>
            <p:ph type="title"/>
          </p:nvPr>
        </p:nvSpPr>
        <p:spPr>
          <a:xfrm>
            <a:off x="0" y="0"/>
            <a:ext cx="10515600" cy="1325563"/>
          </a:xfrm>
        </p:spPr>
        <p:txBody>
          <a:bodyPr/>
          <a:lstStyle/>
          <a:p>
            <a:r>
              <a:rPr lang="en-US" dirty="0"/>
              <a:t>References </a:t>
            </a:r>
          </a:p>
        </p:txBody>
      </p:sp>
      <p:sp>
        <p:nvSpPr>
          <p:cNvPr id="3" name="Content Placeholder 2">
            <a:extLst>
              <a:ext uri="{FF2B5EF4-FFF2-40B4-BE49-F238E27FC236}">
                <a16:creationId xmlns:a16="http://schemas.microsoft.com/office/drawing/2014/main" id="{13634765-3781-1E27-FF51-85C7F8121031}"/>
              </a:ext>
            </a:extLst>
          </p:cNvPr>
          <p:cNvSpPr>
            <a:spLocks noGrp="1"/>
          </p:cNvSpPr>
          <p:nvPr>
            <p:ph idx="1"/>
          </p:nvPr>
        </p:nvSpPr>
        <p:spPr/>
        <p:txBody>
          <a:bodyPr/>
          <a:lstStyle/>
          <a:p>
            <a:r>
              <a:rPr lang="en-US" dirty="0"/>
              <a:t>“Time Considered as a Helix of Semi-Precious stones”</a:t>
            </a:r>
          </a:p>
          <a:p>
            <a:r>
              <a:rPr lang="en-US" dirty="0"/>
              <a:t>Mahatma Gandhi quotes</a:t>
            </a:r>
          </a:p>
          <a:p>
            <a:r>
              <a:rPr lang="en-US" dirty="0"/>
              <a:t>Suzanne Vega</a:t>
            </a:r>
          </a:p>
        </p:txBody>
      </p:sp>
    </p:spTree>
    <p:extLst>
      <p:ext uri="{BB962C8B-B14F-4D97-AF65-F5344CB8AC3E}">
        <p14:creationId xmlns:p14="http://schemas.microsoft.com/office/powerpoint/2010/main" val="132084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503BF-4A34-E0EC-134C-EA0032C795CD}"/>
              </a:ext>
            </a:extLst>
          </p:cNvPr>
          <p:cNvSpPr>
            <a:spLocks noGrp="1"/>
          </p:cNvSpPr>
          <p:nvPr>
            <p:ph type="title"/>
          </p:nvPr>
        </p:nvSpPr>
        <p:spPr/>
        <p:txBody>
          <a:bodyPr/>
          <a:lstStyle/>
          <a:p>
            <a:r>
              <a:rPr lang="en-IN" dirty="0"/>
              <a:t>Topics/ Flow </a:t>
            </a:r>
          </a:p>
        </p:txBody>
      </p:sp>
      <p:sp>
        <p:nvSpPr>
          <p:cNvPr id="3" name="Content Placeholder 2">
            <a:extLst>
              <a:ext uri="{FF2B5EF4-FFF2-40B4-BE49-F238E27FC236}">
                <a16:creationId xmlns:a16="http://schemas.microsoft.com/office/drawing/2014/main" id="{D694C990-3D7B-E824-267B-BC961CA73E59}"/>
              </a:ext>
            </a:extLst>
          </p:cNvPr>
          <p:cNvSpPr>
            <a:spLocks noGrp="1"/>
          </p:cNvSpPr>
          <p:nvPr>
            <p:ph idx="1"/>
          </p:nvPr>
        </p:nvSpPr>
        <p:spPr/>
        <p:txBody>
          <a:bodyPr/>
          <a:lstStyle/>
          <a:p>
            <a:r>
              <a:rPr lang="en-IN" dirty="0"/>
              <a:t>Software Development and growing simplicity &amp; complexity</a:t>
            </a:r>
          </a:p>
          <a:p>
            <a:r>
              <a:rPr lang="en-IN" dirty="0"/>
              <a:t>Application Deployment and its impact</a:t>
            </a:r>
          </a:p>
          <a:p>
            <a:r>
              <a:rPr lang="en-IN" dirty="0"/>
              <a:t>Accountability shifts</a:t>
            </a:r>
          </a:p>
        </p:txBody>
      </p:sp>
    </p:spTree>
    <p:extLst>
      <p:ext uri="{BB962C8B-B14F-4D97-AF65-F5344CB8AC3E}">
        <p14:creationId xmlns:p14="http://schemas.microsoft.com/office/powerpoint/2010/main" val="844460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936"/>
            <a:ext cx="10515600" cy="1325563"/>
          </a:xfrm>
        </p:spPr>
        <p:txBody>
          <a:bodyPr>
            <a:normAutofit/>
          </a:bodyPr>
          <a:lstStyle/>
          <a:p>
            <a:r>
              <a:rPr lang="en-US" dirty="0"/>
              <a:t>Requirements elicitation and documentation</a:t>
            </a:r>
          </a:p>
        </p:txBody>
      </p:sp>
      <p:sp>
        <p:nvSpPr>
          <p:cNvPr id="6" name="Freeform 5"/>
          <p:cNvSpPr/>
          <p:nvPr/>
        </p:nvSpPr>
        <p:spPr>
          <a:xfrm>
            <a:off x="4436112" y="3609551"/>
            <a:ext cx="5020056" cy="1810512"/>
          </a:xfrm>
          <a:custGeom>
            <a:avLst/>
            <a:gdLst>
              <a:gd name="connsiteX0" fmla="*/ 0 w 5120647"/>
              <a:gd name="connsiteY0" fmla="*/ 326743 h 1960416"/>
              <a:gd name="connsiteX1" fmla="*/ 326743 w 5120647"/>
              <a:gd name="connsiteY1" fmla="*/ 0 h 1960416"/>
              <a:gd name="connsiteX2" fmla="*/ 4793904 w 5120647"/>
              <a:gd name="connsiteY2" fmla="*/ 0 h 1960416"/>
              <a:gd name="connsiteX3" fmla="*/ 5120647 w 5120647"/>
              <a:gd name="connsiteY3" fmla="*/ 326743 h 1960416"/>
              <a:gd name="connsiteX4" fmla="*/ 5120647 w 5120647"/>
              <a:gd name="connsiteY4" fmla="*/ 1633673 h 1960416"/>
              <a:gd name="connsiteX5" fmla="*/ 4793904 w 5120647"/>
              <a:gd name="connsiteY5" fmla="*/ 1960416 h 1960416"/>
              <a:gd name="connsiteX6" fmla="*/ 326743 w 5120647"/>
              <a:gd name="connsiteY6" fmla="*/ 1960416 h 1960416"/>
              <a:gd name="connsiteX7" fmla="*/ 0 w 5120647"/>
              <a:gd name="connsiteY7" fmla="*/ 1633673 h 1960416"/>
              <a:gd name="connsiteX8" fmla="*/ 0 w 5120647"/>
              <a:gd name="connsiteY8" fmla="*/ 326743 h 1960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20647" h="1960416">
                <a:moveTo>
                  <a:pt x="0" y="326743"/>
                </a:moveTo>
                <a:cubicBezTo>
                  <a:pt x="0" y="146288"/>
                  <a:pt x="146288" y="0"/>
                  <a:pt x="326743" y="0"/>
                </a:cubicBezTo>
                <a:lnTo>
                  <a:pt x="4793904" y="0"/>
                </a:lnTo>
                <a:cubicBezTo>
                  <a:pt x="4974359" y="0"/>
                  <a:pt x="5120647" y="146288"/>
                  <a:pt x="5120647" y="326743"/>
                </a:cubicBezTo>
                <a:lnTo>
                  <a:pt x="5120647" y="1633673"/>
                </a:lnTo>
                <a:cubicBezTo>
                  <a:pt x="5120647" y="1814128"/>
                  <a:pt x="4974359" y="1960416"/>
                  <a:pt x="4793904" y="1960416"/>
                </a:cubicBezTo>
                <a:lnTo>
                  <a:pt x="326743" y="1960416"/>
                </a:lnTo>
                <a:cubicBezTo>
                  <a:pt x="146288" y="1960416"/>
                  <a:pt x="0" y="1814128"/>
                  <a:pt x="0" y="1633673"/>
                </a:cubicBezTo>
                <a:lnTo>
                  <a:pt x="0" y="326743"/>
                </a:lnTo>
                <a:close/>
              </a:path>
            </a:pathLst>
          </a:custGeom>
          <a:ln>
            <a:noFill/>
          </a:ln>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259530" tIns="259530" rIns="259530" bIns="259530" numCol="1" spcCol="1270" anchor="ctr" anchorCtr="0">
            <a:noAutofit/>
          </a:bodyPr>
          <a:lstStyle/>
          <a:p>
            <a:pPr marL="571500" lvl="0" indent="-571500" defTabSz="1911350">
              <a:lnSpc>
                <a:spcPct val="90000"/>
              </a:lnSpc>
              <a:spcBef>
                <a:spcPct val="0"/>
              </a:spcBef>
              <a:spcAft>
                <a:spcPct val="35000"/>
              </a:spcAft>
              <a:buFontTx/>
              <a:buChar char="-"/>
            </a:pPr>
            <a:r>
              <a:rPr lang="en-US" sz="2400" dirty="0"/>
              <a:t>Regulatory requirements</a:t>
            </a:r>
          </a:p>
          <a:p>
            <a:pPr marL="571500" lvl="0" indent="-571500" defTabSz="1911350">
              <a:lnSpc>
                <a:spcPct val="90000"/>
              </a:lnSpc>
              <a:spcBef>
                <a:spcPct val="0"/>
              </a:spcBef>
              <a:spcAft>
                <a:spcPct val="35000"/>
              </a:spcAft>
              <a:buFontTx/>
              <a:buChar char="-"/>
            </a:pPr>
            <a:r>
              <a:rPr lang="en-US" sz="2400" dirty="0"/>
              <a:t>Foreseeable exceptions</a:t>
            </a:r>
          </a:p>
          <a:p>
            <a:pPr marL="571500" lvl="0" indent="-571500" defTabSz="1911350">
              <a:lnSpc>
                <a:spcPct val="90000"/>
              </a:lnSpc>
              <a:spcBef>
                <a:spcPct val="0"/>
              </a:spcBef>
              <a:spcAft>
                <a:spcPct val="35000"/>
              </a:spcAft>
              <a:buFontTx/>
              <a:buChar char="-"/>
            </a:pPr>
            <a:r>
              <a:rPr lang="en-US" sz="2400" dirty="0"/>
              <a:t>Past defects/ known gaps</a:t>
            </a:r>
          </a:p>
        </p:txBody>
      </p:sp>
      <p:sp>
        <p:nvSpPr>
          <p:cNvPr id="7" name="Freeform 6"/>
          <p:cNvSpPr/>
          <p:nvPr/>
        </p:nvSpPr>
        <p:spPr>
          <a:xfrm>
            <a:off x="4434356" y="1456791"/>
            <a:ext cx="5021812" cy="1810329"/>
          </a:xfrm>
          <a:custGeom>
            <a:avLst/>
            <a:gdLst>
              <a:gd name="connsiteX0" fmla="*/ 0 w 5120647"/>
              <a:gd name="connsiteY0" fmla="*/ 326743 h 1960416"/>
              <a:gd name="connsiteX1" fmla="*/ 326743 w 5120647"/>
              <a:gd name="connsiteY1" fmla="*/ 0 h 1960416"/>
              <a:gd name="connsiteX2" fmla="*/ 4793904 w 5120647"/>
              <a:gd name="connsiteY2" fmla="*/ 0 h 1960416"/>
              <a:gd name="connsiteX3" fmla="*/ 5120647 w 5120647"/>
              <a:gd name="connsiteY3" fmla="*/ 326743 h 1960416"/>
              <a:gd name="connsiteX4" fmla="*/ 5120647 w 5120647"/>
              <a:gd name="connsiteY4" fmla="*/ 1633673 h 1960416"/>
              <a:gd name="connsiteX5" fmla="*/ 4793904 w 5120647"/>
              <a:gd name="connsiteY5" fmla="*/ 1960416 h 1960416"/>
              <a:gd name="connsiteX6" fmla="*/ 326743 w 5120647"/>
              <a:gd name="connsiteY6" fmla="*/ 1960416 h 1960416"/>
              <a:gd name="connsiteX7" fmla="*/ 0 w 5120647"/>
              <a:gd name="connsiteY7" fmla="*/ 1633673 h 1960416"/>
              <a:gd name="connsiteX8" fmla="*/ 0 w 5120647"/>
              <a:gd name="connsiteY8" fmla="*/ 326743 h 1960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20647" h="1960416">
                <a:moveTo>
                  <a:pt x="0" y="326743"/>
                </a:moveTo>
                <a:cubicBezTo>
                  <a:pt x="0" y="146288"/>
                  <a:pt x="146288" y="0"/>
                  <a:pt x="326743" y="0"/>
                </a:cubicBezTo>
                <a:lnTo>
                  <a:pt x="4793904" y="0"/>
                </a:lnTo>
                <a:cubicBezTo>
                  <a:pt x="4974359" y="0"/>
                  <a:pt x="5120647" y="146288"/>
                  <a:pt x="5120647" y="326743"/>
                </a:cubicBezTo>
                <a:lnTo>
                  <a:pt x="5120647" y="1633673"/>
                </a:lnTo>
                <a:cubicBezTo>
                  <a:pt x="5120647" y="1814128"/>
                  <a:pt x="4974359" y="1960416"/>
                  <a:pt x="4793904" y="1960416"/>
                </a:cubicBezTo>
                <a:lnTo>
                  <a:pt x="326743" y="1960416"/>
                </a:lnTo>
                <a:cubicBezTo>
                  <a:pt x="146288" y="1960416"/>
                  <a:pt x="0" y="1814128"/>
                  <a:pt x="0" y="1633673"/>
                </a:cubicBezTo>
                <a:lnTo>
                  <a:pt x="0" y="326743"/>
                </a:lnTo>
                <a:close/>
              </a:path>
            </a:pathLst>
          </a:custGeom>
          <a:ln>
            <a:noFill/>
          </a:ln>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255720" tIns="255720" rIns="255720" bIns="255720" numCol="1" spcCol="1270" anchor="ctr" anchorCtr="0">
            <a:noAutofit/>
          </a:bodyPr>
          <a:lstStyle/>
          <a:p>
            <a:pPr marL="571500" lvl="0" indent="-571500" defTabSz="1866900">
              <a:lnSpc>
                <a:spcPct val="90000"/>
              </a:lnSpc>
              <a:spcBef>
                <a:spcPct val="0"/>
              </a:spcBef>
              <a:spcAft>
                <a:spcPct val="35000"/>
              </a:spcAft>
              <a:buFontTx/>
              <a:buChar char="-"/>
            </a:pPr>
            <a:r>
              <a:rPr lang="en-US" sz="2400" kern="1200" dirty="0"/>
              <a:t>Happy Path in detail</a:t>
            </a:r>
          </a:p>
          <a:p>
            <a:pPr marL="571500" lvl="0" indent="-571500" defTabSz="1866900">
              <a:lnSpc>
                <a:spcPct val="90000"/>
              </a:lnSpc>
              <a:spcBef>
                <a:spcPct val="0"/>
              </a:spcBef>
              <a:spcAft>
                <a:spcPct val="35000"/>
              </a:spcAft>
              <a:buFontTx/>
              <a:buChar char="-"/>
            </a:pPr>
            <a:r>
              <a:rPr lang="en-US" sz="2400" kern="1200" dirty="0"/>
              <a:t>Most Positive flows</a:t>
            </a:r>
          </a:p>
          <a:p>
            <a:pPr marL="571500" lvl="0" indent="-571500" defTabSz="1866900">
              <a:lnSpc>
                <a:spcPct val="90000"/>
              </a:lnSpc>
              <a:spcBef>
                <a:spcPct val="0"/>
              </a:spcBef>
              <a:spcAft>
                <a:spcPct val="35000"/>
              </a:spcAft>
              <a:buFontTx/>
              <a:buChar char="-"/>
            </a:pPr>
            <a:r>
              <a:rPr lang="en-US" sz="2400" dirty="0"/>
              <a:t>Known Exception handling</a:t>
            </a:r>
            <a:endParaRPr lang="en-US" sz="2400" kern="1200" dirty="0"/>
          </a:p>
        </p:txBody>
      </p:sp>
      <p:sp>
        <p:nvSpPr>
          <p:cNvPr id="14" name="Up-Down Arrow 10">
            <a:extLst>
              <a:ext uri="{FF2B5EF4-FFF2-40B4-BE49-F238E27FC236}">
                <a16:creationId xmlns:a16="http://schemas.microsoft.com/office/drawing/2014/main" id="{C5D4BA8F-6736-C7AD-204C-70CD29795432}"/>
              </a:ext>
            </a:extLst>
          </p:cNvPr>
          <p:cNvSpPr/>
          <p:nvPr/>
        </p:nvSpPr>
        <p:spPr>
          <a:xfrm>
            <a:off x="3636601" y="938067"/>
            <a:ext cx="1072662" cy="5000721"/>
          </a:xfrm>
          <a:prstGeom prst="upDownArrow">
            <a:avLst/>
          </a:prstGeom>
          <a:solidFill>
            <a:srgbClr val="B4B4B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prstTxWarp prst="textNoShape">
              <a:avLst/>
            </a:prstTxWarp>
            <a:noAutofit/>
          </a:bodyPr>
          <a:lstStyle/>
          <a:p>
            <a:pPr algn="ctr"/>
            <a:r>
              <a:rPr lang="en-US" sz="2000" b="1" dirty="0">
                <a:solidFill>
                  <a:schemeClr val="tx1"/>
                </a:solidFill>
                <a:latin typeface="Arial" pitchFamily="34" charset="0"/>
                <a:cs typeface="Arial" pitchFamily="34" charset="0"/>
              </a:rPr>
              <a:t>Should Not 			Should</a:t>
            </a:r>
          </a:p>
        </p:txBody>
      </p:sp>
    </p:spTree>
    <p:extLst>
      <p:ext uri="{BB962C8B-B14F-4D97-AF65-F5344CB8AC3E}">
        <p14:creationId xmlns:p14="http://schemas.microsoft.com/office/powerpoint/2010/main" val="4016366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936"/>
            <a:ext cx="10515600" cy="1325563"/>
          </a:xfrm>
        </p:spPr>
        <p:txBody>
          <a:bodyPr/>
          <a:lstStyle/>
          <a:p>
            <a:r>
              <a:rPr lang="en-US" dirty="0"/>
              <a:t>Code, as delivered</a:t>
            </a:r>
          </a:p>
        </p:txBody>
      </p:sp>
      <p:sp>
        <p:nvSpPr>
          <p:cNvPr id="6" name="Freeform 5"/>
          <p:cNvSpPr/>
          <p:nvPr/>
        </p:nvSpPr>
        <p:spPr>
          <a:xfrm>
            <a:off x="810361" y="1441683"/>
            <a:ext cx="5020056" cy="1810512"/>
          </a:xfrm>
          <a:custGeom>
            <a:avLst/>
            <a:gdLst>
              <a:gd name="connsiteX0" fmla="*/ 0 w 5120647"/>
              <a:gd name="connsiteY0" fmla="*/ 326743 h 1960416"/>
              <a:gd name="connsiteX1" fmla="*/ 326743 w 5120647"/>
              <a:gd name="connsiteY1" fmla="*/ 0 h 1960416"/>
              <a:gd name="connsiteX2" fmla="*/ 4793904 w 5120647"/>
              <a:gd name="connsiteY2" fmla="*/ 0 h 1960416"/>
              <a:gd name="connsiteX3" fmla="*/ 5120647 w 5120647"/>
              <a:gd name="connsiteY3" fmla="*/ 326743 h 1960416"/>
              <a:gd name="connsiteX4" fmla="*/ 5120647 w 5120647"/>
              <a:gd name="connsiteY4" fmla="*/ 1633673 h 1960416"/>
              <a:gd name="connsiteX5" fmla="*/ 4793904 w 5120647"/>
              <a:gd name="connsiteY5" fmla="*/ 1960416 h 1960416"/>
              <a:gd name="connsiteX6" fmla="*/ 326743 w 5120647"/>
              <a:gd name="connsiteY6" fmla="*/ 1960416 h 1960416"/>
              <a:gd name="connsiteX7" fmla="*/ 0 w 5120647"/>
              <a:gd name="connsiteY7" fmla="*/ 1633673 h 1960416"/>
              <a:gd name="connsiteX8" fmla="*/ 0 w 5120647"/>
              <a:gd name="connsiteY8" fmla="*/ 326743 h 1960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20647" h="1960416">
                <a:moveTo>
                  <a:pt x="0" y="326743"/>
                </a:moveTo>
                <a:cubicBezTo>
                  <a:pt x="0" y="146288"/>
                  <a:pt x="146288" y="0"/>
                  <a:pt x="326743" y="0"/>
                </a:cubicBezTo>
                <a:lnTo>
                  <a:pt x="4793904" y="0"/>
                </a:lnTo>
                <a:cubicBezTo>
                  <a:pt x="4974359" y="0"/>
                  <a:pt x="5120647" y="146288"/>
                  <a:pt x="5120647" y="326743"/>
                </a:cubicBezTo>
                <a:lnTo>
                  <a:pt x="5120647" y="1633673"/>
                </a:lnTo>
                <a:cubicBezTo>
                  <a:pt x="5120647" y="1814128"/>
                  <a:pt x="4974359" y="1960416"/>
                  <a:pt x="4793904" y="1960416"/>
                </a:cubicBezTo>
                <a:lnTo>
                  <a:pt x="326743" y="1960416"/>
                </a:lnTo>
                <a:cubicBezTo>
                  <a:pt x="146288" y="1960416"/>
                  <a:pt x="0" y="1814128"/>
                  <a:pt x="0" y="1633673"/>
                </a:cubicBezTo>
                <a:lnTo>
                  <a:pt x="0" y="326743"/>
                </a:lnTo>
                <a:close/>
              </a:path>
            </a:pathLst>
          </a:custGeom>
          <a:ln>
            <a:noFill/>
          </a:ln>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259530" tIns="259530" rIns="259530" bIns="259530" numCol="1" spcCol="1270" anchor="ctr" anchorCtr="0">
            <a:noAutofit/>
          </a:bodyPr>
          <a:lstStyle/>
          <a:p>
            <a:pPr lvl="0" algn="ctr" defTabSz="1911350">
              <a:lnSpc>
                <a:spcPct val="90000"/>
              </a:lnSpc>
              <a:spcBef>
                <a:spcPct val="0"/>
              </a:spcBef>
              <a:spcAft>
                <a:spcPct val="35000"/>
              </a:spcAft>
            </a:pPr>
            <a:r>
              <a:rPr lang="en-US" sz="4300" kern="1200" dirty="0"/>
              <a:t>4: Missed Coding</a:t>
            </a:r>
          </a:p>
        </p:txBody>
      </p:sp>
      <p:sp>
        <p:nvSpPr>
          <p:cNvPr id="7" name="Freeform 6"/>
          <p:cNvSpPr/>
          <p:nvPr/>
        </p:nvSpPr>
        <p:spPr>
          <a:xfrm>
            <a:off x="6357424" y="1447364"/>
            <a:ext cx="5021812" cy="1810329"/>
          </a:xfrm>
          <a:custGeom>
            <a:avLst/>
            <a:gdLst>
              <a:gd name="connsiteX0" fmla="*/ 0 w 5120647"/>
              <a:gd name="connsiteY0" fmla="*/ 326743 h 1960416"/>
              <a:gd name="connsiteX1" fmla="*/ 326743 w 5120647"/>
              <a:gd name="connsiteY1" fmla="*/ 0 h 1960416"/>
              <a:gd name="connsiteX2" fmla="*/ 4793904 w 5120647"/>
              <a:gd name="connsiteY2" fmla="*/ 0 h 1960416"/>
              <a:gd name="connsiteX3" fmla="*/ 5120647 w 5120647"/>
              <a:gd name="connsiteY3" fmla="*/ 326743 h 1960416"/>
              <a:gd name="connsiteX4" fmla="*/ 5120647 w 5120647"/>
              <a:gd name="connsiteY4" fmla="*/ 1633673 h 1960416"/>
              <a:gd name="connsiteX5" fmla="*/ 4793904 w 5120647"/>
              <a:gd name="connsiteY5" fmla="*/ 1960416 h 1960416"/>
              <a:gd name="connsiteX6" fmla="*/ 326743 w 5120647"/>
              <a:gd name="connsiteY6" fmla="*/ 1960416 h 1960416"/>
              <a:gd name="connsiteX7" fmla="*/ 0 w 5120647"/>
              <a:gd name="connsiteY7" fmla="*/ 1633673 h 1960416"/>
              <a:gd name="connsiteX8" fmla="*/ 0 w 5120647"/>
              <a:gd name="connsiteY8" fmla="*/ 326743 h 1960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20647" h="1960416">
                <a:moveTo>
                  <a:pt x="0" y="326743"/>
                </a:moveTo>
                <a:cubicBezTo>
                  <a:pt x="0" y="146288"/>
                  <a:pt x="146288" y="0"/>
                  <a:pt x="326743" y="0"/>
                </a:cubicBezTo>
                <a:lnTo>
                  <a:pt x="4793904" y="0"/>
                </a:lnTo>
                <a:cubicBezTo>
                  <a:pt x="4974359" y="0"/>
                  <a:pt x="5120647" y="146288"/>
                  <a:pt x="5120647" y="326743"/>
                </a:cubicBezTo>
                <a:lnTo>
                  <a:pt x="5120647" y="1633673"/>
                </a:lnTo>
                <a:cubicBezTo>
                  <a:pt x="5120647" y="1814128"/>
                  <a:pt x="4974359" y="1960416"/>
                  <a:pt x="4793904" y="1960416"/>
                </a:cubicBezTo>
                <a:lnTo>
                  <a:pt x="326743" y="1960416"/>
                </a:lnTo>
                <a:cubicBezTo>
                  <a:pt x="146288" y="1960416"/>
                  <a:pt x="0" y="1814128"/>
                  <a:pt x="0" y="1633673"/>
                </a:cubicBezTo>
                <a:lnTo>
                  <a:pt x="0" y="326743"/>
                </a:lnTo>
                <a:close/>
              </a:path>
            </a:pathLst>
          </a:custGeom>
          <a:ln>
            <a:noFill/>
          </a:ln>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255720" tIns="255720" rIns="255720" bIns="255720" numCol="1" spcCol="1270" anchor="ctr" anchorCtr="0">
            <a:noAutofit/>
          </a:bodyPr>
          <a:lstStyle/>
          <a:p>
            <a:pPr lvl="0" algn="ctr" defTabSz="1866900">
              <a:lnSpc>
                <a:spcPct val="90000"/>
              </a:lnSpc>
              <a:spcBef>
                <a:spcPct val="0"/>
              </a:spcBef>
              <a:spcAft>
                <a:spcPct val="35000"/>
              </a:spcAft>
            </a:pPr>
            <a:r>
              <a:rPr lang="en-US" sz="4200" kern="1200" dirty="0"/>
              <a:t>1: Good Coding</a:t>
            </a:r>
          </a:p>
        </p:txBody>
      </p:sp>
      <p:sp>
        <p:nvSpPr>
          <p:cNvPr id="8" name="Freeform 7"/>
          <p:cNvSpPr/>
          <p:nvPr/>
        </p:nvSpPr>
        <p:spPr>
          <a:xfrm>
            <a:off x="810361" y="3605805"/>
            <a:ext cx="5020056" cy="1810512"/>
          </a:xfrm>
          <a:custGeom>
            <a:avLst/>
            <a:gdLst>
              <a:gd name="connsiteX0" fmla="*/ 0 w 5120647"/>
              <a:gd name="connsiteY0" fmla="*/ 326743 h 1960416"/>
              <a:gd name="connsiteX1" fmla="*/ 326743 w 5120647"/>
              <a:gd name="connsiteY1" fmla="*/ 0 h 1960416"/>
              <a:gd name="connsiteX2" fmla="*/ 4793904 w 5120647"/>
              <a:gd name="connsiteY2" fmla="*/ 0 h 1960416"/>
              <a:gd name="connsiteX3" fmla="*/ 5120647 w 5120647"/>
              <a:gd name="connsiteY3" fmla="*/ 326743 h 1960416"/>
              <a:gd name="connsiteX4" fmla="*/ 5120647 w 5120647"/>
              <a:gd name="connsiteY4" fmla="*/ 1633673 h 1960416"/>
              <a:gd name="connsiteX5" fmla="*/ 4793904 w 5120647"/>
              <a:gd name="connsiteY5" fmla="*/ 1960416 h 1960416"/>
              <a:gd name="connsiteX6" fmla="*/ 326743 w 5120647"/>
              <a:gd name="connsiteY6" fmla="*/ 1960416 h 1960416"/>
              <a:gd name="connsiteX7" fmla="*/ 0 w 5120647"/>
              <a:gd name="connsiteY7" fmla="*/ 1633673 h 1960416"/>
              <a:gd name="connsiteX8" fmla="*/ 0 w 5120647"/>
              <a:gd name="connsiteY8" fmla="*/ 326743 h 1960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20647" h="1960416">
                <a:moveTo>
                  <a:pt x="0" y="326743"/>
                </a:moveTo>
                <a:cubicBezTo>
                  <a:pt x="0" y="146288"/>
                  <a:pt x="146288" y="0"/>
                  <a:pt x="326743" y="0"/>
                </a:cubicBezTo>
                <a:lnTo>
                  <a:pt x="4793904" y="0"/>
                </a:lnTo>
                <a:cubicBezTo>
                  <a:pt x="4974359" y="0"/>
                  <a:pt x="5120647" y="146288"/>
                  <a:pt x="5120647" y="326743"/>
                </a:cubicBezTo>
                <a:lnTo>
                  <a:pt x="5120647" y="1633673"/>
                </a:lnTo>
                <a:cubicBezTo>
                  <a:pt x="5120647" y="1814128"/>
                  <a:pt x="4974359" y="1960416"/>
                  <a:pt x="4793904" y="1960416"/>
                </a:cubicBezTo>
                <a:lnTo>
                  <a:pt x="326743" y="1960416"/>
                </a:lnTo>
                <a:cubicBezTo>
                  <a:pt x="146288" y="1960416"/>
                  <a:pt x="0" y="1814128"/>
                  <a:pt x="0" y="1633673"/>
                </a:cubicBezTo>
                <a:lnTo>
                  <a:pt x="0" y="326743"/>
                </a:lnTo>
                <a:close/>
              </a:path>
            </a:pathLst>
          </a:custGeom>
          <a:ln>
            <a:noFill/>
          </a:ln>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255720" tIns="255720" rIns="255720" bIns="255720" numCol="1" spcCol="1270" anchor="ctr" anchorCtr="0">
            <a:noAutofit/>
          </a:bodyPr>
          <a:lstStyle/>
          <a:p>
            <a:pPr lvl="0" algn="ctr" defTabSz="1866900">
              <a:lnSpc>
                <a:spcPct val="90000"/>
              </a:lnSpc>
              <a:spcBef>
                <a:spcPct val="0"/>
              </a:spcBef>
              <a:spcAft>
                <a:spcPct val="35000"/>
              </a:spcAft>
            </a:pPr>
            <a:r>
              <a:rPr lang="en-US" sz="4200" kern="1200" dirty="0"/>
              <a:t>3: Opportunistic Coding</a:t>
            </a:r>
          </a:p>
        </p:txBody>
      </p:sp>
      <p:sp>
        <p:nvSpPr>
          <p:cNvPr id="9" name="Freeform 8"/>
          <p:cNvSpPr/>
          <p:nvPr/>
        </p:nvSpPr>
        <p:spPr>
          <a:xfrm>
            <a:off x="6352638" y="3590298"/>
            <a:ext cx="5020056" cy="1810512"/>
          </a:xfrm>
          <a:custGeom>
            <a:avLst/>
            <a:gdLst>
              <a:gd name="connsiteX0" fmla="*/ 0 w 5120647"/>
              <a:gd name="connsiteY0" fmla="*/ 326743 h 1960416"/>
              <a:gd name="connsiteX1" fmla="*/ 326743 w 5120647"/>
              <a:gd name="connsiteY1" fmla="*/ 0 h 1960416"/>
              <a:gd name="connsiteX2" fmla="*/ 4793904 w 5120647"/>
              <a:gd name="connsiteY2" fmla="*/ 0 h 1960416"/>
              <a:gd name="connsiteX3" fmla="*/ 5120647 w 5120647"/>
              <a:gd name="connsiteY3" fmla="*/ 326743 h 1960416"/>
              <a:gd name="connsiteX4" fmla="*/ 5120647 w 5120647"/>
              <a:gd name="connsiteY4" fmla="*/ 1633673 h 1960416"/>
              <a:gd name="connsiteX5" fmla="*/ 4793904 w 5120647"/>
              <a:gd name="connsiteY5" fmla="*/ 1960416 h 1960416"/>
              <a:gd name="connsiteX6" fmla="*/ 326743 w 5120647"/>
              <a:gd name="connsiteY6" fmla="*/ 1960416 h 1960416"/>
              <a:gd name="connsiteX7" fmla="*/ 0 w 5120647"/>
              <a:gd name="connsiteY7" fmla="*/ 1633673 h 1960416"/>
              <a:gd name="connsiteX8" fmla="*/ 0 w 5120647"/>
              <a:gd name="connsiteY8" fmla="*/ 326743 h 1960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20647" h="1960416">
                <a:moveTo>
                  <a:pt x="0" y="326743"/>
                </a:moveTo>
                <a:cubicBezTo>
                  <a:pt x="0" y="146288"/>
                  <a:pt x="146288" y="0"/>
                  <a:pt x="326743" y="0"/>
                </a:cubicBezTo>
                <a:lnTo>
                  <a:pt x="4793904" y="0"/>
                </a:lnTo>
                <a:cubicBezTo>
                  <a:pt x="4974359" y="0"/>
                  <a:pt x="5120647" y="146288"/>
                  <a:pt x="5120647" y="326743"/>
                </a:cubicBezTo>
                <a:lnTo>
                  <a:pt x="5120647" y="1633673"/>
                </a:lnTo>
                <a:cubicBezTo>
                  <a:pt x="5120647" y="1814128"/>
                  <a:pt x="4974359" y="1960416"/>
                  <a:pt x="4793904" y="1960416"/>
                </a:cubicBezTo>
                <a:lnTo>
                  <a:pt x="326743" y="1960416"/>
                </a:lnTo>
                <a:cubicBezTo>
                  <a:pt x="146288" y="1960416"/>
                  <a:pt x="0" y="1814128"/>
                  <a:pt x="0" y="1633673"/>
                </a:cubicBezTo>
                <a:lnTo>
                  <a:pt x="0" y="326743"/>
                </a:lnTo>
                <a:close/>
              </a:path>
            </a:pathLst>
          </a:custGeom>
          <a:ln>
            <a:noFill/>
          </a:ln>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251910" tIns="251910" rIns="251910" bIns="251910" numCol="1" spcCol="1270" anchor="ctr" anchorCtr="0">
            <a:noAutofit/>
          </a:bodyPr>
          <a:lstStyle/>
          <a:p>
            <a:pPr lvl="0" algn="ctr" defTabSz="1822450">
              <a:lnSpc>
                <a:spcPct val="90000"/>
              </a:lnSpc>
              <a:spcBef>
                <a:spcPct val="0"/>
              </a:spcBef>
              <a:spcAft>
                <a:spcPct val="35000"/>
              </a:spcAft>
            </a:pPr>
            <a:r>
              <a:rPr lang="en-US" sz="4100" kern="1200" dirty="0"/>
              <a:t>2: Lax Coding</a:t>
            </a:r>
          </a:p>
        </p:txBody>
      </p:sp>
      <p:sp>
        <p:nvSpPr>
          <p:cNvPr id="10" name="Left-Right Arrow 9"/>
          <p:cNvSpPr/>
          <p:nvPr/>
        </p:nvSpPr>
        <p:spPr>
          <a:xfrm>
            <a:off x="473612" y="3065920"/>
            <a:ext cx="11244777" cy="726160"/>
          </a:xfrm>
          <a:prstGeom prst="leftRightArrow">
            <a:avLst/>
          </a:prstGeom>
          <a:solidFill>
            <a:srgbClr val="B4B4B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45720" rIns="0" bIns="45720" numCol="1" spcCol="0" rtlCol="0" fromWordArt="0" anchor="ctr" anchorCtr="0" forceAA="0" compatLnSpc="1">
            <a:prstTxWarp prst="textNoShape">
              <a:avLst/>
            </a:prstTxWarp>
            <a:noAutofit/>
          </a:bodyPr>
          <a:lstStyle/>
          <a:p>
            <a:pPr algn="ctr"/>
            <a:r>
              <a:rPr lang="en-US" sz="2000" b="1" dirty="0">
                <a:solidFill>
                  <a:schemeClr val="tx1"/>
                </a:solidFill>
                <a:latin typeface="Arial" pitchFamily="34" charset="0"/>
                <a:cs typeface="Arial" pitchFamily="34" charset="0"/>
              </a:rPr>
              <a:t>Does not 										Does</a:t>
            </a:r>
          </a:p>
        </p:txBody>
      </p:sp>
      <p:sp>
        <p:nvSpPr>
          <p:cNvPr id="11" name="Up-Down Arrow 10"/>
          <p:cNvSpPr/>
          <p:nvPr/>
        </p:nvSpPr>
        <p:spPr>
          <a:xfrm>
            <a:off x="5559669" y="928640"/>
            <a:ext cx="1072662" cy="5000721"/>
          </a:xfrm>
          <a:prstGeom prst="upDownArrow">
            <a:avLst/>
          </a:prstGeom>
          <a:solidFill>
            <a:srgbClr val="B4B4B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prstTxWarp prst="textNoShape">
              <a:avLst/>
            </a:prstTxWarp>
            <a:noAutofit/>
          </a:bodyPr>
          <a:lstStyle/>
          <a:p>
            <a:pPr algn="ctr"/>
            <a:r>
              <a:rPr lang="en-US" sz="2000" b="1" dirty="0">
                <a:solidFill>
                  <a:schemeClr val="tx1"/>
                </a:solidFill>
                <a:latin typeface="Arial" pitchFamily="34" charset="0"/>
                <a:cs typeface="Arial" pitchFamily="34" charset="0"/>
              </a:rPr>
              <a:t>Should Not 			Should</a:t>
            </a:r>
          </a:p>
        </p:txBody>
      </p:sp>
    </p:spTree>
    <p:extLst>
      <p:ext uri="{BB962C8B-B14F-4D97-AF65-F5344CB8AC3E}">
        <p14:creationId xmlns:p14="http://schemas.microsoft.com/office/powerpoint/2010/main" val="141788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936"/>
            <a:ext cx="10515600" cy="1325563"/>
          </a:xfrm>
        </p:spPr>
        <p:txBody>
          <a:bodyPr/>
          <a:lstStyle/>
          <a:p>
            <a:r>
              <a:rPr lang="en-US" dirty="0"/>
              <a:t>Business Logic, Intended and Implemented</a:t>
            </a:r>
          </a:p>
        </p:txBody>
      </p:sp>
      <p:sp>
        <p:nvSpPr>
          <p:cNvPr id="6" name="Freeform 5"/>
          <p:cNvSpPr/>
          <p:nvPr/>
        </p:nvSpPr>
        <p:spPr>
          <a:xfrm>
            <a:off x="737200" y="1316447"/>
            <a:ext cx="5120647" cy="1960416"/>
          </a:xfrm>
          <a:custGeom>
            <a:avLst/>
            <a:gdLst>
              <a:gd name="connsiteX0" fmla="*/ 0 w 5120647"/>
              <a:gd name="connsiteY0" fmla="*/ 326743 h 1960416"/>
              <a:gd name="connsiteX1" fmla="*/ 326743 w 5120647"/>
              <a:gd name="connsiteY1" fmla="*/ 0 h 1960416"/>
              <a:gd name="connsiteX2" fmla="*/ 4793904 w 5120647"/>
              <a:gd name="connsiteY2" fmla="*/ 0 h 1960416"/>
              <a:gd name="connsiteX3" fmla="*/ 5120647 w 5120647"/>
              <a:gd name="connsiteY3" fmla="*/ 326743 h 1960416"/>
              <a:gd name="connsiteX4" fmla="*/ 5120647 w 5120647"/>
              <a:gd name="connsiteY4" fmla="*/ 1633673 h 1960416"/>
              <a:gd name="connsiteX5" fmla="*/ 4793904 w 5120647"/>
              <a:gd name="connsiteY5" fmla="*/ 1960416 h 1960416"/>
              <a:gd name="connsiteX6" fmla="*/ 326743 w 5120647"/>
              <a:gd name="connsiteY6" fmla="*/ 1960416 h 1960416"/>
              <a:gd name="connsiteX7" fmla="*/ 0 w 5120647"/>
              <a:gd name="connsiteY7" fmla="*/ 1633673 h 1960416"/>
              <a:gd name="connsiteX8" fmla="*/ 0 w 5120647"/>
              <a:gd name="connsiteY8" fmla="*/ 326743 h 1960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20647" h="1960416">
                <a:moveTo>
                  <a:pt x="0" y="326743"/>
                </a:moveTo>
                <a:cubicBezTo>
                  <a:pt x="0" y="146288"/>
                  <a:pt x="146288" y="0"/>
                  <a:pt x="326743" y="0"/>
                </a:cubicBezTo>
                <a:lnTo>
                  <a:pt x="4793904" y="0"/>
                </a:lnTo>
                <a:cubicBezTo>
                  <a:pt x="4974359" y="0"/>
                  <a:pt x="5120647" y="146288"/>
                  <a:pt x="5120647" y="326743"/>
                </a:cubicBezTo>
                <a:lnTo>
                  <a:pt x="5120647" y="1633673"/>
                </a:lnTo>
                <a:cubicBezTo>
                  <a:pt x="5120647" y="1814128"/>
                  <a:pt x="4974359" y="1960416"/>
                  <a:pt x="4793904" y="1960416"/>
                </a:cubicBezTo>
                <a:lnTo>
                  <a:pt x="326743" y="1960416"/>
                </a:lnTo>
                <a:cubicBezTo>
                  <a:pt x="146288" y="1960416"/>
                  <a:pt x="0" y="1814128"/>
                  <a:pt x="0" y="1633673"/>
                </a:cubicBezTo>
                <a:lnTo>
                  <a:pt x="0" y="326743"/>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259530" tIns="259530" rIns="259530" bIns="259530" numCol="1" spcCol="1270" anchor="ctr" anchorCtr="0">
            <a:noAutofit/>
          </a:bodyPr>
          <a:lstStyle/>
          <a:p>
            <a:pPr lvl="0" algn="ctr" defTabSz="1911350">
              <a:lnSpc>
                <a:spcPct val="90000"/>
              </a:lnSpc>
              <a:spcBef>
                <a:spcPct val="0"/>
              </a:spcBef>
              <a:spcAft>
                <a:spcPct val="35000"/>
              </a:spcAft>
            </a:pPr>
            <a:r>
              <a:rPr lang="en-US" sz="3600" kern="1200" dirty="0"/>
              <a:t>Functional Defects</a:t>
            </a:r>
          </a:p>
        </p:txBody>
      </p:sp>
      <p:sp>
        <p:nvSpPr>
          <p:cNvPr id="7" name="Freeform 6"/>
          <p:cNvSpPr/>
          <p:nvPr/>
        </p:nvSpPr>
        <p:spPr>
          <a:xfrm>
            <a:off x="6340916" y="1376843"/>
            <a:ext cx="5120647" cy="1960416"/>
          </a:xfrm>
          <a:custGeom>
            <a:avLst/>
            <a:gdLst>
              <a:gd name="connsiteX0" fmla="*/ 0 w 5120647"/>
              <a:gd name="connsiteY0" fmla="*/ 326743 h 1960416"/>
              <a:gd name="connsiteX1" fmla="*/ 326743 w 5120647"/>
              <a:gd name="connsiteY1" fmla="*/ 0 h 1960416"/>
              <a:gd name="connsiteX2" fmla="*/ 4793904 w 5120647"/>
              <a:gd name="connsiteY2" fmla="*/ 0 h 1960416"/>
              <a:gd name="connsiteX3" fmla="*/ 5120647 w 5120647"/>
              <a:gd name="connsiteY3" fmla="*/ 326743 h 1960416"/>
              <a:gd name="connsiteX4" fmla="*/ 5120647 w 5120647"/>
              <a:gd name="connsiteY4" fmla="*/ 1633673 h 1960416"/>
              <a:gd name="connsiteX5" fmla="*/ 4793904 w 5120647"/>
              <a:gd name="connsiteY5" fmla="*/ 1960416 h 1960416"/>
              <a:gd name="connsiteX6" fmla="*/ 326743 w 5120647"/>
              <a:gd name="connsiteY6" fmla="*/ 1960416 h 1960416"/>
              <a:gd name="connsiteX7" fmla="*/ 0 w 5120647"/>
              <a:gd name="connsiteY7" fmla="*/ 1633673 h 1960416"/>
              <a:gd name="connsiteX8" fmla="*/ 0 w 5120647"/>
              <a:gd name="connsiteY8" fmla="*/ 326743 h 1960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20647" h="1960416">
                <a:moveTo>
                  <a:pt x="0" y="326743"/>
                </a:moveTo>
                <a:cubicBezTo>
                  <a:pt x="0" y="146288"/>
                  <a:pt x="146288" y="0"/>
                  <a:pt x="326743" y="0"/>
                </a:cubicBezTo>
                <a:lnTo>
                  <a:pt x="4793904" y="0"/>
                </a:lnTo>
                <a:cubicBezTo>
                  <a:pt x="4974359" y="0"/>
                  <a:pt x="5120647" y="146288"/>
                  <a:pt x="5120647" y="326743"/>
                </a:cubicBezTo>
                <a:lnTo>
                  <a:pt x="5120647" y="1633673"/>
                </a:lnTo>
                <a:cubicBezTo>
                  <a:pt x="5120647" y="1814128"/>
                  <a:pt x="4974359" y="1960416"/>
                  <a:pt x="4793904" y="1960416"/>
                </a:cubicBezTo>
                <a:lnTo>
                  <a:pt x="326743" y="1960416"/>
                </a:lnTo>
                <a:cubicBezTo>
                  <a:pt x="146288" y="1960416"/>
                  <a:pt x="0" y="1814128"/>
                  <a:pt x="0" y="1633673"/>
                </a:cubicBezTo>
                <a:lnTo>
                  <a:pt x="0" y="326743"/>
                </a:lnTo>
                <a:close/>
              </a:path>
            </a:pathLst>
          </a:cu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255720" tIns="255720" rIns="255720" bIns="255720" numCol="1" spcCol="1270" anchor="ctr" anchorCtr="0">
            <a:noAutofit/>
          </a:bodyPr>
          <a:lstStyle/>
          <a:p>
            <a:pPr lvl="0" algn="ctr" defTabSz="1866900">
              <a:lnSpc>
                <a:spcPct val="90000"/>
              </a:lnSpc>
              <a:spcBef>
                <a:spcPct val="0"/>
              </a:spcBef>
              <a:spcAft>
                <a:spcPct val="35000"/>
              </a:spcAft>
            </a:pPr>
            <a:r>
              <a:rPr lang="en-US" sz="3600" kern="1200" dirty="0"/>
              <a:t>As per Design</a:t>
            </a:r>
          </a:p>
        </p:txBody>
      </p:sp>
      <p:sp>
        <p:nvSpPr>
          <p:cNvPr id="8" name="Freeform 7"/>
          <p:cNvSpPr/>
          <p:nvPr/>
        </p:nvSpPr>
        <p:spPr>
          <a:xfrm>
            <a:off x="736110" y="3586460"/>
            <a:ext cx="5120647" cy="1960416"/>
          </a:xfrm>
          <a:custGeom>
            <a:avLst/>
            <a:gdLst>
              <a:gd name="connsiteX0" fmla="*/ 0 w 5120647"/>
              <a:gd name="connsiteY0" fmla="*/ 326743 h 1960416"/>
              <a:gd name="connsiteX1" fmla="*/ 326743 w 5120647"/>
              <a:gd name="connsiteY1" fmla="*/ 0 h 1960416"/>
              <a:gd name="connsiteX2" fmla="*/ 4793904 w 5120647"/>
              <a:gd name="connsiteY2" fmla="*/ 0 h 1960416"/>
              <a:gd name="connsiteX3" fmla="*/ 5120647 w 5120647"/>
              <a:gd name="connsiteY3" fmla="*/ 326743 h 1960416"/>
              <a:gd name="connsiteX4" fmla="*/ 5120647 w 5120647"/>
              <a:gd name="connsiteY4" fmla="*/ 1633673 h 1960416"/>
              <a:gd name="connsiteX5" fmla="*/ 4793904 w 5120647"/>
              <a:gd name="connsiteY5" fmla="*/ 1960416 h 1960416"/>
              <a:gd name="connsiteX6" fmla="*/ 326743 w 5120647"/>
              <a:gd name="connsiteY6" fmla="*/ 1960416 h 1960416"/>
              <a:gd name="connsiteX7" fmla="*/ 0 w 5120647"/>
              <a:gd name="connsiteY7" fmla="*/ 1633673 h 1960416"/>
              <a:gd name="connsiteX8" fmla="*/ 0 w 5120647"/>
              <a:gd name="connsiteY8" fmla="*/ 326743 h 1960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20647" h="1960416">
                <a:moveTo>
                  <a:pt x="0" y="326743"/>
                </a:moveTo>
                <a:cubicBezTo>
                  <a:pt x="0" y="146288"/>
                  <a:pt x="146288" y="0"/>
                  <a:pt x="326743" y="0"/>
                </a:cubicBezTo>
                <a:lnTo>
                  <a:pt x="4793904" y="0"/>
                </a:lnTo>
                <a:cubicBezTo>
                  <a:pt x="4974359" y="0"/>
                  <a:pt x="5120647" y="146288"/>
                  <a:pt x="5120647" y="326743"/>
                </a:cubicBezTo>
                <a:lnTo>
                  <a:pt x="5120647" y="1633673"/>
                </a:lnTo>
                <a:cubicBezTo>
                  <a:pt x="5120647" y="1814128"/>
                  <a:pt x="4974359" y="1960416"/>
                  <a:pt x="4793904" y="1960416"/>
                </a:cubicBezTo>
                <a:lnTo>
                  <a:pt x="326743" y="1960416"/>
                </a:lnTo>
                <a:cubicBezTo>
                  <a:pt x="146288" y="1960416"/>
                  <a:pt x="0" y="1814128"/>
                  <a:pt x="0" y="1633673"/>
                </a:cubicBezTo>
                <a:lnTo>
                  <a:pt x="0" y="326743"/>
                </a:lnTo>
                <a:close/>
              </a:path>
            </a:pathLst>
          </a:cu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255720" tIns="255720" rIns="255720" bIns="255720" numCol="1" spcCol="1270" anchor="ctr" anchorCtr="0">
            <a:noAutofit/>
          </a:bodyPr>
          <a:lstStyle/>
          <a:p>
            <a:pPr lvl="0" algn="ctr" defTabSz="1866900">
              <a:lnSpc>
                <a:spcPct val="90000"/>
              </a:lnSpc>
              <a:spcBef>
                <a:spcPct val="0"/>
              </a:spcBef>
              <a:spcAft>
                <a:spcPct val="35000"/>
              </a:spcAft>
            </a:pPr>
            <a:r>
              <a:rPr lang="en-US" sz="3600" kern="1200" dirty="0"/>
              <a:t>Some Prevented Defects</a:t>
            </a:r>
          </a:p>
        </p:txBody>
      </p:sp>
      <p:sp>
        <p:nvSpPr>
          <p:cNvPr id="9" name="Freeform 8"/>
          <p:cNvSpPr/>
          <p:nvPr/>
        </p:nvSpPr>
        <p:spPr>
          <a:xfrm>
            <a:off x="6354840" y="3570953"/>
            <a:ext cx="5120647" cy="1960416"/>
          </a:xfrm>
          <a:custGeom>
            <a:avLst/>
            <a:gdLst>
              <a:gd name="connsiteX0" fmla="*/ 0 w 5120647"/>
              <a:gd name="connsiteY0" fmla="*/ 326743 h 1960416"/>
              <a:gd name="connsiteX1" fmla="*/ 326743 w 5120647"/>
              <a:gd name="connsiteY1" fmla="*/ 0 h 1960416"/>
              <a:gd name="connsiteX2" fmla="*/ 4793904 w 5120647"/>
              <a:gd name="connsiteY2" fmla="*/ 0 h 1960416"/>
              <a:gd name="connsiteX3" fmla="*/ 5120647 w 5120647"/>
              <a:gd name="connsiteY3" fmla="*/ 326743 h 1960416"/>
              <a:gd name="connsiteX4" fmla="*/ 5120647 w 5120647"/>
              <a:gd name="connsiteY4" fmla="*/ 1633673 h 1960416"/>
              <a:gd name="connsiteX5" fmla="*/ 4793904 w 5120647"/>
              <a:gd name="connsiteY5" fmla="*/ 1960416 h 1960416"/>
              <a:gd name="connsiteX6" fmla="*/ 326743 w 5120647"/>
              <a:gd name="connsiteY6" fmla="*/ 1960416 h 1960416"/>
              <a:gd name="connsiteX7" fmla="*/ 0 w 5120647"/>
              <a:gd name="connsiteY7" fmla="*/ 1633673 h 1960416"/>
              <a:gd name="connsiteX8" fmla="*/ 0 w 5120647"/>
              <a:gd name="connsiteY8" fmla="*/ 326743 h 1960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20647" h="1960416">
                <a:moveTo>
                  <a:pt x="0" y="326743"/>
                </a:moveTo>
                <a:cubicBezTo>
                  <a:pt x="0" y="146288"/>
                  <a:pt x="146288" y="0"/>
                  <a:pt x="326743" y="0"/>
                </a:cubicBezTo>
                <a:lnTo>
                  <a:pt x="4793904" y="0"/>
                </a:lnTo>
                <a:cubicBezTo>
                  <a:pt x="4974359" y="0"/>
                  <a:pt x="5120647" y="146288"/>
                  <a:pt x="5120647" y="326743"/>
                </a:cubicBezTo>
                <a:lnTo>
                  <a:pt x="5120647" y="1633673"/>
                </a:lnTo>
                <a:cubicBezTo>
                  <a:pt x="5120647" y="1814128"/>
                  <a:pt x="4974359" y="1960416"/>
                  <a:pt x="4793904" y="1960416"/>
                </a:cubicBezTo>
                <a:lnTo>
                  <a:pt x="326743" y="1960416"/>
                </a:lnTo>
                <a:cubicBezTo>
                  <a:pt x="146288" y="1960416"/>
                  <a:pt x="0" y="1814128"/>
                  <a:pt x="0" y="1633673"/>
                </a:cubicBezTo>
                <a:lnTo>
                  <a:pt x="0" y="326743"/>
                </a:lnTo>
                <a:close/>
              </a:path>
            </a:pathLst>
          </a:cu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251910" tIns="251910" rIns="251910" bIns="251910" numCol="1" spcCol="1270" anchor="ctr" anchorCtr="0">
            <a:noAutofit/>
          </a:bodyPr>
          <a:lstStyle/>
          <a:p>
            <a:pPr lvl="0" algn="ctr" defTabSz="1822450">
              <a:lnSpc>
                <a:spcPct val="90000"/>
              </a:lnSpc>
              <a:spcBef>
                <a:spcPct val="0"/>
              </a:spcBef>
              <a:spcAft>
                <a:spcPct val="35000"/>
              </a:spcAft>
            </a:pPr>
            <a:r>
              <a:rPr lang="en-US" sz="3600" kern="1200" dirty="0"/>
              <a:t>Security Vulnerabilities, Non-Functional Defects</a:t>
            </a:r>
          </a:p>
        </p:txBody>
      </p:sp>
      <p:sp>
        <p:nvSpPr>
          <p:cNvPr id="10" name="Left-Right Arrow 9"/>
          <p:cNvSpPr/>
          <p:nvPr/>
        </p:nvSpPr>
        <p:spPr>
          <a:xfrm>
            <a:off x="393192" y="3065920"/>
            <a:ext cx="11448287" cy="726160"/>
          </a:xfrm>
          <a:prstGeom prst="leftRightArrow">
            <a:avLst/>
          </a:prstGeom>
          <a:solidFill>
            <a:srgbClr val="B4B4B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45720" rIns="0" bIns="45720" numCol="1" spcCol="0" rtlCol="0" fromWordArt="0" anchor="ctr" anchorCtr="0" forceAA="0" compatLnSpc="1">
            <a:prstTxWarp prst="textNoShape">
              <a:avLst/>
            </a:prstTxWarp>
            <a:noAutofit/>
          </a:bodyPr>
          <a:lstStyle/>
          <a:p>
            <a:pPr algn="ctr"/>
            <a:r>
              <a:rPr lang="en-US" sz="2000" b="1" dirty="0">
                <a:solidFill>
                  <a:schemeClr val="tx1"/>
                </a:solidFill>
                <a:latin typeface="Arial" pitchFamily="34" charset="0"/>
                <a:cs typeface="Arial" pitchFamily="34" charset="0"/>
              </a:rPr>
              <a:t>Does Not Do 													Does</a:t>
            </a:r>
          </a:p>
        </p:txBody>
      </p:sp>
      <p:sp>
        <p:nvSpPr>
          <p:cNvPr id="11" name="Up-Down Arrow 10"/>
          <p:cNvSpPr/>
          <p:nvPr/>
        </p:nvSpPr>
        <p:spPr>
          <a:xfrm>
            <a:off x="5559669" y="786384"/>
            <a:ext cx="1072662" cy="5285232"/>
          </a:xfrm>
          <a:prstGeom prst="upDownArrow">
            <a:avLst/>
          </a:prstGeom>
          <a:solidFill>
            <a:srgbClr val="B4B4B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prstTxWarp prst="textNoShape">
              <a:avLst/>
            </a:prstTxWarp>
            <a:noAutofit/>
          </a:bodyPr>
          <a:lstStyle/>
          <a:p>
            <a:pPr algn="ctr"/>
            <a:r>
              <a:rPr lang="en-US" sz="2000" b="1" dirty="0">
                <a:solidFill>
                  <a:schemeClr val="tx1"/>
                </a:solidFill>
                <a:latin typeface="Arial" pitchFamily="34" charset="0"/>
                <a:cs typeface="Arial" pitchFamily="34" charset="0"/>
              </a:rPr>
              <a:t>Should Not		Should</a:t>
            </a:r>
          </a:p>
        </p:txBody>
      </p:sp>
      <p:sp>
        <p:nvSpPr>
          <p:cNvPr id="3" name="Freeform 5">
            <a:extLst>
              <a:ext uri="{FF2B5EF4-FFF2-40B4-BE49-F238E27FC236}">
                <a16:creationId xmlns:a16="http://schemas.microsoft.com/office/drawing/2014/main" id="{83CBC70D-C0C0-E70D-5CEF-C467605ECE2F}"/>
              </a:ext>
            </a:extLst>
          </p:cNvPr>
          <p:cNvSpPr/>
          <p:nvPr/>
        </p:nvSpPr>
        <p:spPr>
          <a:xfrm>
            <a:off x="736110" y="1311124"/>
            <a:ext cx="5120647" cy="1960416"/>
          </a:xfrm>
          <a:custGeom>
            <a:avLst/>
            <a:gdLst>
              <a:gd name="connsiteX0" fmla="*/ 0 w 5120647"/>
              <a:gd name="connsiteY0" fmla="*/ 326743 h 1960416"/>
              <a:gd name="connsiteX1" fmla="*/ 326743 w 5120647"/>
              <a:gd name="connsiteY1" fmla="*/ 0 h 1960416"/>
              <a:gd name="connsiteX2" fmla="*/ 4793904 w 5120647"/>
              <a:gd name="connsiteY2" fmla="*/ 0 h 1960416"/>
              <a:gd name="connsiteX3" fmla="*/ 5120647 w 5120647"/>
              <a:gd name="connsiteY3" fmla="*/ 326743 h 1960416"/>
              <a:gd name="connsiteX4" fmla="*/ 5120647 w 5120647"/>
              <a:gd name="connsiteY4" fmla="*/ 1633673 h 1960416"/>
              <a:gd name="connsiteX5" fmla="*/ 4793904 w 5120647"/>
              <a:gd name="connsiteY5" fmla="*/ 1960416 h 1960416"/>
              <a:gd name="connsiteX6" fmla="*/ 326743 w 5120647"/>
              <a:gd name="connsiteY6" fmla="*/ 1960416 h 1960416"/>
              <a:gd name="connsiteX7" fmla="*/ 0 w 5120647"/>
              <a:gd name="connsiteY7" fmla="*/ 1633673 h 1960416"/>
              <a:gd name="connsiteX8" fmla="*/ 0 w 5120647"/>
              <a:gd name="connsiteY8" fmla="*/ 326743 h 1960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20647" h="1960416">
                <a:moveTo>
                  <a:pt x="0" y="326743"/>
                </a:moveTo>
                <a:cubicBezTo>
                  <a:pt x="0" y="146288"/>
                  <a:pt x="146288" y="0"/>
                  <a:pt x="326743" y="0"/>
                </a:cubicBezTo>
                <a:lnTo>
                  <a:pt x="4793904" y="0"/>
                </a:lnTo>
                <a:cubicBezTo>
                  <a:pt x="4974359" y="0"/>
                  <a:pt x="5120647" y="146288"/>
                  <a:pt x="5120647" y="326743"/>
                </a:cubicBezTo>
                <a:lnTo>
                  <a:pt x="5120647" y="1633673"/>
                </a:lnTo>
                <a:cubicBezTo>
                  <a:pt x="5120647" y="1814128"/>
                  <a:pt x="4974359" y="1960416"/>
                  <a:pt x="4793904" y="1960416"/>
                </a:cubicBezTo>
                <a:lnTo>
                  <a:pt x="326743" y="1960416"/>
                </a:lnTo>
                <a:cubicBezTo>
                  <a:pt x="146288" y="1960416"/>
                  <a:pt x="0" y="1814128"/>
                  <a:pt x="0" y="1633673"/>
                </a:cubicBezTo>
                <a:lnTo>
                  <a:pt x="0" y="326743"/>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259530" tIns="259530" rIns="259530" bIns="259530" numCol="1" spcCol="1270" anchor="ctr" anchorCtr="0">
            <a:noAutofit/>
          </a:bodyPr>
          <a:lstStyle/>
          <a:p>
            <a:pPr lvl="0" algn="ctr" defTabSz="1911350">
              <a:lnSpc>
                <a:spcPct val="90000"/>
              </a:lnSpc>
              <a:spcBef>
                <a:spcPct val="0"/>
              </a:spcBef>
              <a:spcAft>
                <a:spcPct val="35000"/>
              </a:spcAft>
            </a:pPr>
            <a:r>
              <a:rPr lang="en-US" sz="3600" kern="1200" dirty="0"/>
              <a:t>Functional Defects</a:t>
            </a:r>
          </a:p>
        </p:txBody>
      </p:sp>
      <p:sp>
        <p:nvSpPr>
          <p:cNvPr id="4" name="Freeform 6">
            <a:extLst>
              <a:ext uri="{FF2B5EF4-FFF2-40B4-BE49-F238E27FC236}">
                <a16:creationId xmlns:a16="http://schemas.microsoft.com/office/drawing/2014/main" id="{6863510F-6830-A7F3-7968-E7ADD858CD32}"/>
              </a:ext>
            </a:extLst>
          </p:cNvPr>
          <p:cNvSpPr/>
          <p:nvPr/>
        </p:nvSpPr>
        <p:spPr>
          <a:xfrm>
            <a:off x="6339826" y="1311124"/>
            <a:ext cx="5120647" cy="1960416"/>
          </a:xfrm>
          <a:custGeom>
            <a:avLst/>
            <a:gdLst>
              <a:gd name="connsiteX0" fmla="*/ 0 w 5120647"/>
              <a:gd name="connsiteY0" fmla="*/ 326743 h 1960416"/>
              <a:gd name="connsiteX1" fmla="*/ 326743 w 5120647"/>
              <a:gd name="connsiteY1" fmla="*/ 0 h 1960416"/>
              <a:gd name="connsiteX2" fmla="*/ 4793904 w 5120647"/>
              <a:gd name="connsiteY2" fmla="*/ 0 h 1960416"/>
              <a:gd name="connsiteX3" fmla="*/ 5120647 w 5120647"/>
              <a:gd name="connsiteY3" fmla="*/ 326743 h 1960416"/>
              <a:gd name="connsiteX4" fmla="*/ 5120647 w 5120647"/>
              <a:gd name="connsiteY4" fmla="*/ 1633673 h 1960416"/>
              <a:gd name="connsiteX5" fmla="*/ 4793904 w 5120647"/>
              <a:gd name="connsiteY5" fmla="*/ 1960416 h 1960416"/>
              <a:gd name="connsiteX6" fmla="*/ 326743 w 5120647"/>
              <a:gd name="connsiteY6" fmla="*/ 1960416 h 1960416"/>
              <a:gd name="connsiteX7" fmla="*/ 0 w 5120647"/>
              <a:gd name="connsiteY7" fmla="*/ 1633673 h 1960416"/>
              <a:gd name="connsiteX8" fmla="*/ 0 w 5120647"/>
              <a:gd name="connsiteY8" fmla="*/ 326743 h 1960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20647" h="1960416">
                <a:moveTo>
                  <a:pt x="0" y="326743"/>
                </a:moveTo>
                <a:cubicBezTo>
                  <a:pt x="0" y="146288"/>
                  <a:pt x="146288" y="0"/>
                  <a:pt x="326743" y="0"/>
                </a:cubicBezTo>
                <a:lnTo>
                  <a:pt x="4793904" y="0"/>
                </a:lnTo>
                <a:cubicBezTo>
                  <a:pt x="4974359" y="0"/>
                  <a:pt x="5120647" y="146288"/>
                  <a:pt x="5120647" y="326743"/>
                </a:cubicBezTo>
                <a:lnTo>
                  <a:pt x="5120647" y="1633673"/>
                </a:lnTo>
                <a:cubicBezTo>
                  <a:pt x="5120647" y="1814128"/>
                  <a:pt x="4974359" y="1960416"/>
                  <a:pt x="4793904" y="1960416"/>
                </a:cubicBezTo>
                <a:lnTo>
                  <a:pt x="326743" y="1960416"/>
                </a:lnTo>
                <a:cubicBezTo>
                  <a:pt x="146288" y="1960416"/>
                  <a:pt x="0" y="1814128"/>
                  <a:pt x="0" y="1633673"/>
                </a:cubicBezTo>
                <a:lnTo>
                  <a:pt x="0" y="326743"/>
                </a:lnTo>
                <a:close/>
              </a:path>
            </a:pathLst>
          </a:cu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255720" tIns="255720" rIns="255720" bIns="255720" numCol="1" spcCol="1270" anchor="ctr" anchorCtr="0">
            <a:noAutofit/>
          </a:bodyPr>
          <a:lstStyle/>
          <a:p>
            <a:pPr lvl="0" algn="ctr" defTabSz="1866900">
              <a:lnSpc>
                <a:spcPct val="90000"/>
              </a:lnSpc>
              <a:spcBef>
                <a:spcPct val="0"/>
              </a:spcBef>
              <a:spcAft>
                <a:spcPct val="35000"/>
              </a:spcAft>
            </a:pPr>
            <a:r>
              <a:rPr lang="en-US" sz="3600" kern="1200" dirty="0"/>
              <a:t>As per Requirements</a:t>
            </a:r>
          </a:p>
        </p:txBody>
      </p:sp>
    </p:spTree>
    <p:extLst>
      <p:ext uri="{BB962C8B-B14F-4D97-AF65-F5344CB8AC3E}">
        <p14:creationId xmlns:p14="http://schemas.microsoft.com/office/powerpoint/2010/main" val="3649712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30303-5065-A016-4B41-54392F3E3A68}"/>
              </a:ext>
            </a:extLst>
          </p:cNvPr>
          <p:cNvSpPr>
            <a:spLocks noGrp="1"/>
          </p:cNvSpPr>
          <p:nvPr>
            <p:ph type="title"/>
          </p:nvPr>
        </p:nvSpPr>
        <p:spPr>
          <a:xfrm>
            <a:off x="0" y="1736"/>
            <a:ext cx="10515600" cy="1325563"/>
          </a:xfrm>
        </p:spPr>
        <p:txBody>
          <a:bodyPr/>
          <a:lstStyle/>
          <a:p>
            <a:r>
              <a:rPr lang="en-US" dirty="0"/>
              <a:t>How did we get here?</a:t>
            </a:r>
          </a:p>
        </p:txBody>
      </p:sp>
      <p:grpSp>
        <p:nvGrpSpPr>
          <p:cNvPr id="21" name="Group 20">
            <a:extLst>
              <a:ext uri="{FF2B5EF4-FFF2-40B4-BE49-F238E27FC236}">
                <a16:creationId xmlns:a16="http://schemas.microsoft.com/office/drawing/2014/main" id="{F609EC6D-6899-6B2C-0572-5B21B810AD0E}"/>
              </a:ext>
            </a:extLst>
          </p:cNvPr>
          <p:cNvGrpSpPr/>
          <p:nvPr/>
        </p:nvGrpSpPr>
        <p:grpSpPr>
          <a:xfrm>
            <a:off x="2771893" y="647271"/>
            <a:ext cx="6648214" cy="5841964"/>
            <a:chOff x="5218386" y="289936"/>
            <a:chExt cx="6648214" cy="6120471"/>
          </a:xfrm>
        </p:grpSpPr>
        <p:sp>
          <p:nvSpPr>
            <p:cNvPr id="6" name="Freeform: Shape 5">
              <a:extLst>
                <a:ext uri="{FF2B5EF4-FFF2-40B4-BE49-F238E27FC236}">
                  <a16:creationId xmlns:a16="http://schemas.microsoft.com/office/drawing/2014/main" id="{F5B98713-CE0D-C911-D136-0E9DEABAC90B}"/>
                </a:ext>
              </a:extLst>
            </p:cNvPr>
            <p:cNvSpPr/>
            <p:nvPr/>
          </p:nvSpPr>
          <p:spPr>
            <a:xfrm>
              <a:off x="8375260" y="289936"/>
              <a:ext cx="1211506" cy="1392535"/>
            </a:xfrm>
            <a:custGeom>
              <a:avLst/>
              <a:gdLst>
                <a:gd name="connsiteX0" fmla="*/ 0 w 1392535"/>
                <a:gd name="connsiteY0" fmla="*/ 605753 h 1211505"/>
                <a:gd name="connsiteX1" fmla="*/ 302876 w 1392535"/>
                <a:gd name="connsiteY1" fmla="*/ 0 h 1211505"/>
                <a:gd name="connsiteX2" fmla="*/ 1089659 w 1392535"/>
                <a:gd name="connsiteY2" fmla="*/ 0 h 1211505"/>
                <a:gd name="connsiteX3" fmla="*/ 1392535 w 1392535"/>
                <a:gd name="connsiteY3" fmla="*/ 605753 h 1211505"/>
                <a:gd name="connsiteX4" fmla="*/ 1089659 w 1392535"/>
                <a:gd name="connsiteY4" fmla="*/ 1211505 h 1211505"/>
                <a:gd name="connsiteX5" fmla="*/ 302876 w 1392535"/>
                <a:gd name="connsiteY5" fmla="*/ 1211505 h 1211505"/>
                <a:gd name="connsiteX6" fmla="*/ 0 w 1392535"/>
                <a:gd name="connsiteY6" fmla="*/ 605753 h 1211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92535" h="1211505">
                  <a:moveTo>
                    <a:pt x="696267" y="0"/>
                  </a:moveTo>
                  <a:lnTo>
                    <a:pt x="1392535" y="263502"/>
                  </a:lnTo>
                  <a:lnTo>
                    <a:pt x="1392535" y="948003"/>
                  </a:lnTo>
                  <a:lnTo>
                    <a:pt x="696267" y="1211505"/>
                  </a:lnTo>
                  <a:lnTo>
                    <a:pt x="0" y="948003"/>
                  </a:lnTo>
                  <a:lnTo>
                    <a:pt x="0" y="263502"/>
                  </a:lnTo>
                  <a:lnTo>
                    <a:pt x="696267" y="0"/>
                  </a:lnTo>
                  <a:close/>
                </a:path>
              </a:pathLst>
            </a:custGeom>
            <a:solidFill>
              <a:schemeClr val="accent1"/>
            </a:solidFill>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108000" tIns="274153" rIns="108000" bIns="274153" numCol="1" spcCol="1270" anchor="ctr" anchorCtr="0">
              <a:noAutofit/>
            </a:bodyPr>
            <a:lstStyle/>
            <a:p>
              <a:pPr marL="0" lvl="0" indent="0" algn="ctr" defTabSz="622300">
                <a:lnSpc>
                  <a:spcPct val="90000"/>
                </a:lnSpc>
                <a:spcBef>
                  <a:spcPct val="0"/>
                </a:spcBef>
                <a:spcAft>
                  <a:spcPct val="35000"/>
                </a:spcAft>
                <a:buNone/>
              </a:pPr>
              <a:r>
                <a:rPr lang="en-US" sz="1600" kern="1200" dirty="0"/>
                <a:t>What is “Testing”?</a:t>
              </a:r>
            </a:p>
          </p:txBody>
        </p:sp>
        <p:sp>
          <p:nvSpPr>
            <p:cNvPr id="7" name="Freeform: Shape 6">
              <a:extLst>
                <a:ext uri="{FF2B5EF4-FFF2-40B4-BE49-F238E27FC236}">
                  <a16:creationId xmlns:a16="http://schemas.microsoft.com/office/drawing/2014/main" id="{2849D2BD-AA9F-7B82-CDE5-15967C6F1FEE}"/>
                </a:ext>
              </a:extLst>
            </p:cNvPr>
            <p:cNvSpPr/>
            <p:nvPr/>
          </p:nvSpPr>
          <p:spPr>
            <a:xfrm>
              <a:off x="9623528" y="568443"/>
              <a:ext cx="2027189" cy="835521"/>
            </a:xfrm>
            <a:custGeom>
              <a:avLst/>
              <a:gdLst>
                <a:gd name="connsiteX0" fmla="*/ 0 w 1554069"/>
                <a:gd name="connsiteY0" fmla="*/ 0 h 835521"/>
                <a:gd name="connsiteX1" fmla="*/ 1554069 w 1554069"/>
                <a:gd name="connsiteY1" fmla="*/ 0 h 835521"/>
                <a:gd name="connsiteX2" fmla="*/ 1554069 w 1554069"/>
                <a:gd name="connsiteY2" fmla="*/ 835521 h 835521"/>
                <a:gd name="connsiteX3" fmla="*/ 0 w 1554069"/>
                <a:gd name="connsiteY3" fmla="*/ 835521 h 835521"/>
                <a:gd name="connsiteX4" fmla="*/ 0 w 1554069"/>
                <a:gd name="connsiteY4" fmla="*/ 0 h 8355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4069" h="835521">
                  <a:moveTo>
                    <a:pt x="0" y="0"/>
                  </a:moveTo>
                  <a:lnTo>
                    <a:pt x="1554069" y="0"/>
                  </a:lnTo>
                  <a:lnTo>
                    <a:pt x="1554069" y="835521"/>
                  </a:lnTo>
                  <a:lnTo>
                    <a:pt x="0" y="83552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Clever Spaghetti Code</a:t>
              </a:r>
            </a:p>
            <a:p>
              <a:pPr marL="0" lvl="0" indent="0" algn="l" defTabSz="622300">
                <a:lnSpc>
                  <a:spcPct val="90000"/>
                </a:lnSpc>
                <a:spcBef>
                  <a:spcPct val="0"/>
                </a:spcBef>
                <a:spcAft>
                  <a:spcPct val="35000"/>
                </a:spcAft>
                <a:buNone/>
              </a:pPr>
              <a:r>
                <a:rPr lang="en-US" sz="1400" dirty="0"/>
                <a:t>Few Centralized Users</a:t>
              </a:r>
              <a:endParaRPr lang="en-US" sz="1400" kern="1200" dirty="0"/>
            </a:p>
          </p:txBody>
        </p:sp>
        <p:sp>
          <p:nvSpPr>
            <p:cNvPr id="8" name="Freeform: Shape 7">
              <a:extLst>
                <a:ext uri="{FF2B5EF4-FFF2-40B4-BE49-F238E27FC236}">
                  <a16:creationId xmlns:a16="http://schemas.microsoft.com/office/drawing/2014/main" id="{EC40B97F-5733-6D7C-B1E5-C87CDD7D684E}"/>
                </a:ext>
              </a:extLst>
            </p:cNvPr>
            <p:cNvSpPr/>
            <p:nvPr/>
          </p:nvSpPr>
          <p:spPr>
            <a:xfrm>
              <a:off x="7066833" y="289936"/>
              <a:ext cx="1211505" cy="1392535"/>
            </a:xfrm>
            <a:custGeom>
              <a:avLst/>
              <a:gdLst>
                <a:gd name="connsiteX0" fmla="*/ 0 w 1392535"/>
                <a:gd name="connsiteY0" fmla="*/ 605753 h 1211505"/>
                <a:gd name="connsiteX1" fmla="*/ 302876 w 1392535"/>
                <a:gd name="connsiteY1" fmla="*/ 0 h 1211505"/>
                <a:gd name="connsiteX2" fmla="*/ 1089659 w 1392535"/>
                <a:gd name="connsiteY2" fmla="*/ 0 h 1211505"/>
                <a:gd name="connsiteX3" fmla="*/ 1392535 w 1392535"/>
                <a:gd name="connsiteY3" fmla="*/ 605753 h 1211505"/>
                <a:gd name="connsiteX4" fmla="*/ 1089659 w 1392535"/>
                <a:gd name="connsiteY4" fmla="*/ 1211505 h 1211505"/>
                <a:gd name="connsiteX5" fmla="*/ 302876 w 1392535"/>
                <a:gd name="connsiteY5" fmla="*/ 1211505 h 1211505"/>
                <a:gd name="connsiteX6" fmla="*/ 0 w 1392535"/>
                <a:gd name="connsiteY6" fmla="*/ 605753 h 1211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92535" h="1211505">
                  <a:moveTo>
                    <a:pt x="696267" y="0"/>
                  </a:moveTo>
                  <a:lnTo>
                    <a:pt x="1392535" y="263502"/>
                  </a:lnTo>
                  <a:lnTo>
                    <a:pt x="1392535" y="948003"/>
                  </a:lnTo>
                  <a:lnTo>
                    <a:pt x="696267" y="1211505"/>
                  </a:lnTo>
                  <a:lnTo>
                    <a:pt x="0" y="948003"/>
                  </a:lnTo>
                  <a:lnTo>
                    <a:pt x="0" y="263502"/>
                  </a:lnTo>
                  <a:lnTo>
                    <a:pt x="696267" y="0"/>
                  </a:lnTo>
                  <a:close/>
                </a:path>
              </a:pathLst>
            </a:custGeom>
            <a:solidFill>
              <a:schemeClr val="accent1">
                <a:lumMod val="60000"/>
                <a:lumOff val="40000"/>
              </a:schemeClr>
            </a:solidFill>
          </p:spPr>
          <p:style>
            <a:lnRef idx="2">
              <a:schemeClr val="lt1">
                <a:hueOff val="0"/>
                <a:satOff val="0"/>
                <a:lumOff val="0"/>
                <a:alphaOff val="0"/>
              </a:schemeClr>
            </a:lnRef>
            <a:fillRef idx="1">
              <a:schemeClr val="accent5">
                <a:hueOff val="667856"/>
                <a:satOff val="-2931"/>
                <a:lumOff val="871"/>
                <a:alphaOff val="0"/>
              </a:schemeClr>
            </a:fillRef>
            <a:effectRef idx="0">
              <a:schemeClr val="accent5">
                <a:hueOff val="667856"/>
                <a:satOff val="-2931"/>
                <a:lumOff val="871"/>
                <a:alphaOff val="0"/>
              </a:schemeClr>
            </a:effectRef>
            <a:fontRef idx="minor">
              <a:schemeClr val="lt1"/>
            </a:fontRef>
          </p:style>
          <p:txBody>
            <a:bodyPr spcFirstLastPara="0" vert="horz" wrap="square" lIns="188793" tIns="217003" rIns="188793" bIns="217003" numCol="1" spcCol="1270" anchor="ctr" anchorCtr="0">
              <a:noAutofit/>
            </a:bodyPr>
            <a:lstStyle/>
            <a:p>
              <a:pPr marL="0" lvl="0" indent="0" algn="ctr" defTabSz="1600200">
                <a:lnSpc>
                  <a:spcPct val="90000"/>
                </a:lnSpc>
                <a:spcBef>
                  <a:spcPct val="0"/>
                </a:spcBef>
                <a:spcAft>
                  <a:spcPct val="35000"/>
                </a:spcAft>
                <a:buNone/>
              </a:pPr>
              <a:endParaRPr lang="en-US" sz="3600" kern="1200"/>
            </a:p>
          </p:txBody>
        </p:sp>
        <p:sp>
          <p:nvSpPr>
            <p:cNvPr id="9" name="Freeform: Shape 8">
              <a:extLst>
                <a:ext uri="{FF2B5EF4-FFF2-40B4-BE49-F238E27FC236}">
                  <a16:creationId xmlns:a16="http://schemas.microsoft.com/office/drawing/2014/main" id="{66BB865A-4E06-5504-89CB-891C95309445}"/>
                </a:ext>
              </a:extLst>
            </p:cNvPr>
            <p:cNvSpPr/>
            <p:nvPr/>
          </p:nvSpPr>
          <p:spPr>
            <a:xfrm>
              <a:off x="7718540" y="1471920"/>
              <a:ext cx="1211505" cy="1392535"/>
            </a:xfrm>
            <a:custGeom>
              <a:avLst/>
              <a:gdLst>
                <a:gd name="connsiteX0" fmla="*/ 0 w 1392535"/>
                <a:gd name="connsiteY0" fmla="*/ 605753 h 1211505"/>
                <a:gd name="connsiteX1" fmla="*/ 302876 w 1392535"/>
                <a:gd name="connsiteY1" fmla="*/ 0 h 1211505"/>
                <a:gd name="connsiteX2" fmla="*/ 1089659 w 1392535"/>
                <a:gd name="connsiteY2" fmla="*/ 0 h 1211505"/>
                <a:gd name="connsiteX3" fmla="*/ 1392535 w 1392535"/>
                <a:gd name="connsiteY3" fmla="*/ 605753 h 1211505"/>
                <a:gd name="connsiteX4" fmla="*/ 1089659 w 1392535"/>
                <a:gd name="connsiteY4" fmla="*/ 1211505 h 1211505"/>
                <a:gd name="connsiteX5" fmla="*/ 302876 w 1392535"/>
                <a:gd name="connsiteY5" fmla="*/ 1211505 h 1211505"/>
                <a:gd name="connsiteX6" fmla="*/ 0 w 1392535"/>
                <a:gd name="connsiteY6" fmla="*/ 605753 h 1211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92535" h="1211505">
                  <a:moveTo>
                    <a:pt x="696267" y="0"/>
                  </a:moveTo>
                  <a:lnTo>
                    <a:pt x="1392535" y="263502"/>
                  </a:lnTo>
                  <a:lnTo>
                    <a:pt x="1392535" y="948003"/>
                  </a:lnTo>
                  <a:lnTo>
                    <a:pt x="696267" y="1211505"/>
                  </a:lnTo>
                  <a:lnTo>
                    <a:pt x="0" y="948003"/>
                  </a:lnTo>
                  <a:lnTo>
                    <a:pt x="0" y="263502"/>
                  </a:lnTo>
                  <a:lnTo>
                    <a:pt x="696267" y="0"/>
                  </a:lnTo>
                  <a:close/>
                </a:path>
              </a:pathLst>
            </a:custGeom>
            <a:solidFill>
              <a:schemeClr val="accent3">
                <a:lumMod val="60000"/>
                <a:lumOff val="40000"/>
              </a:schemeClr>
            </a:solidFill>
          </p:spPr>
          <p:style>
            <a:lnRef idx="2">
              <a:schemeClr val="lt1">
                <a:hueOff val="0"/>
                <a:satOff val="0"/>
                <a:lumOff val="0"/>
                <a:alphaOff val="0"/>
              </a:schemeClr>
            </a:lnRef>
            <a:fillRef idx="1">
              <a:schemeClr val="accent5">
                <a:hueOff val="1335712"/>
                <a:satOff val="-5862"/>
                <a:lumOff val="1743"/>
                <a:alphaOff val="0"/>
              </a:schemeClr>
            </a:fillRef>
            <a:effectRef idx="0">
              <a:schemeClr val="accent5">
                <a:hueOff val="1335712"/>
                <a:satOff val="-5862"/>
                <a:lumOff val="1743"/>
                <a:alphaOff val="0"/>
              </a:schemeClr>
            </a:effectRef>
            <a:fontRef idx="minor">
              <a:schemeClr val="lt1"/>
            </a:fontRef>
          </p:style>
          <p:txBody>
            <a:bodyPr spcFirstLastPara="0" vert="horz" wrap="square" lIns="245943" tIns="274153" rIns="245943" bIns="274153" numCol="1" spcCol="1270" anchor="ctr" anchorCtr="0">
              <a:noAutofit/>
            </a:bodyPr>
            <a:lstStyle/>
            <a:p>
              <a:pPr algn="ctr" defTabSz="666750">
                <a:lnSpc>
                  <a:spcPct val="90000"/>
                </a:lnSpc>
                <a:spcBef>
                  <a:spcPct val="0"/>
                </a:spcBef>
                <a:spcAft>
                  <a:spcPct val="35000"/>
                </a:spcAft>
              </a:pPr>
              <a:r>
                <a:rPr lang="en-US" sz="1600" kern="1200" dirty="0"/>
                <a:t>V &amp; V – </a:t>
              </a:r>
              <a:r>
                <a:rPr lang="en-US" sz="1600" kern="1200" dirty="0" err="1"/>
                <a:t>MECE</a:t>
              </a:r>
              <a:r>
                <a:rPr lang="en-US" sz="1600" kern="1200" dirty="0"/>
                <a:t> cases</a:t>
              </a:r>
            </a:p>
          </p:txBody>
        </p:sp>
        <p:sp>
          <p:nvSpPr>
            <p:cNvPr id="10" name="Freeform: Shape 9">
              <a:extLst>
                <a:ext uri="{FF2B5EF4-FFF2-40B4-BE49-F238E27FC236}">
                  <a16:creationId xmlns:a16="http://schemas.microsoft.com/office/drawing/2014/main" id="{2506DCF6-0E3A-81B5-5A08-823AC560EF54}"/>
                </a:ext>
              </a:extLst>
            </p:cNvPr>
            <p:cNvSpPr/>
            <p:nvPr/>
          </p:nvSpPr>
          <p:spPr>
            <a:xfrm>
              <a:off x="5218386" y="1743148"/>
              <a:ext cx="2450022" cy="835521"/>
            </a:xfrm>
            <a:custGeom>
              <a:avLst/>
              <a:gdLst>
                <a:gd name="connsiteX0" fmla="*/ 0 w 1503938"/>
                <a:gd name="connsiteY0" fmla="*/ 0 h 835521"/>
                <a:gd name="connsiteX1" fmla="*/ 1503938 w 1503938"/>
                <a:gd name="connsiteY1" fmla="*/ 0 h 835521"/>
                <a:gd name="connsiteX2" fmla="*/ 1503938 w 1503938"/>
                <a:gd name="connsiteY2" fmla="*/ 835521 h 835521"/>
                <a:gd name="connsiteX3" fmla="*/ 0 w 1503938"/>
                <a:gd name="connsiteY3" fmla="*/ 835521 h 835521"/>
                <a:gd name="connsiteX4" fmla="*/ 0 w 1503938"/>
                <a:gd name="connsiteY4" fmla="*/ 0 h 8355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03938" h="835521">
                  <a:moveTo>
                    <a:pt x="0" y="0"/>
                  </a:moveTo>
                  <a:lnTo>
                    <a:pt x="1503938" y="0"/>
                  </a:lnTo>
                  <a:lnTo>
                    <a:pt x="1503938" y="835521"/>
                  </a:lnTo>
                  <a:lnTo>
                    <a:pt x="0" y="83552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3340" tIns="53340" rIns="53340" bIns="53340" numCol="1" spcCol="1270" anchor="ctr" anchorCtr="0">
              <a:noAutofit/>
            </a:bodyPr>
            <a:lstStyle/>
            <a:p>
              <a:pPr marL="0" lvl="0" indent="0" algn="r" defTabSz="622300">
                <a:lnSpc>
                  <a:spcPct val="90000"/>
                </a:lnSpc>
                <a:spcBef>
                  <a:spcPct val="0"/>
                </a:spcBef>
                <a:spcAft>
                  <a:spcPct val="35000"/>
                </a:spcAft>
                <a:buNone/>
              </a:pPr>
              <a:r>
                <a:rPr lang="en-US" sz="1400" kern="1200" dirty="0"/>
                <a:t>Structured flowing code</a:t>
              </a:r>
            </a:p>
            <a:p>
              <a:pPr marL="0" lvl="0" indent="0" algn="r" defTabSz="622300">
                <a:lnSpc>
                  <a:spcPct val="90000"/>
                </a:lnSpc>
                <a:spcBef>
                  <a:spcPct val="0"/>
                </a:spcBef>
                <a:spcAft>
                  <a:spcPct val="35000"/>
                </a:spcAft>
                <a:buNone/>
              </a:pPr>
              <a:r>
                <a:rPr lang="en-US" sz="1400" kern="1200" dirty="0"/>
                <a:t>Monolithic</a:t>
              </a:r>
            </a:p>
            <a:p>
              <a:pPr marL="0" lvl="0" indent="0" algn="r" defTabSz="622300">
                <a:lnSpc>
                  <a:spcPct val="90000"/>
                </a:lnSpc>
                <a:spcBef>
                  <a:spcPct val="0"/>
                </a:spcBef>
                <a:spcAft>
                  <a:spcPct val="35000"/>
                </a:spcAft>
                <a:buNone/>
              </a:pPr>
              <a:r>
                <a:rPr lang="en-US" sz="1400" dirty="0"/>
                <a:t>Centralized Users</a:t>
              </a:r>
              <a:endParaRPr lang="en-US" sz="1400" kern="1200" dirty="0"/>
            </a:p>
          </p:txBody>
        </p:sp>
        <p:sp>
          <p:nvSpPr>
            <p:cNvPr id="11" name="Freeform: Shape 10">
              <a:extLst>
                <a:ext uri="{FF2B5EF4-FFF2-40B4-BE49-F238E27FC236}">
                  <a16:creationId xmlns:a16="http://schemas.microsoft.com/office/drawing/2014/main" id="{951C365B-FA08-EB09-9937-E6E029264D3C}"/>
                </a:ext>
              </a:extLst>
            </p:cNvPr>
            <p:cNvSpPr/>
            <p:nvPr/>
          </p:nvSpPr>
          <p:spPr>
            <a:xfrm>
              <a:off x="9026966" y="1471920"/>
              <a:ext cx="1211505" cy="1392535"/>
            </a:xfrm>
            <a:custGeom>
              <a:avLst/>
              <a:gdLst>
                <a:gd name="connsiteX0" fmla="*/ 0 w 1392535"/>
                <a:gd name="connsiteY0" fmla="*/ 605753 h 1211505"/>
                <a:gd name="connsiteX1" fmla="*/ 302876 w 1392535"/>
                <a:gd name="connsiteY1" fmla="*/ 0 h 1211505"/>
                <a:gd name="connsiteX2" fmla="*/ 1089659 w 1392535"/>
                <a:gd name="connsiteY2" fmla="*/ 0 h 1211505"/>
                <a:gd name="connsiteX3" fmla="*/ 1392535 w 1392535"/>
                <a:gd name="connsiteY3" fmla="*/ 605753 h 1211505"/>
                <a:gd name="connsiteX4" fmla="*/ 1089659 w 1392535"/>
                <a:gd name="connsiteY4" fmla="*/ 1211505 h 1211505"/>
                <a:gd name="connsiteX5" fmla="*/ 302876 w 1392535"/>
                <a:gd name="connsiteY5" fmla="*/ 1211505 h 1211505"/>
                <a:gd name="connsiteX6" fmla="*/ 0 w 1392535"/>
                <a:gd name="connsiteY6" fmla="*/ 605753 h 1211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92535" h="1211505">
                  <a:moveTo>
                    <a:pt x="696267" y="0"/>
                  </a:moveTo>
                  <a:lnTo>
                    <a:pt x="1392535" y="263502"/>
                  </a:lnTo>
                  <a:lnTo>
                    <a:pt x="1392535" y="948003"/>
                  </a:lnTo>
                  <a:lnTo>
                    <a:pt x="696267" y="1211505"/>
                  </a:lnTo>
                  <a:lnTo>
                    <a:pt x="0" y="948003"/>
                  </a:lnTo>
                  <a:lnTo>
                    <a:pt x="0" y="263502"/>
                  </a:lnTo>
                  <a:lnTo>
                    <a:pt x="696267" y="0"/>
                  </a:lnTo>
                  <a:close/>
                </a:path>
              </a:pathLst>
            </a:custGeom>
            <a:solidFill>
              <a:schemeClr val="accent3"/>
            </a:solidFill>
          </p:spPr>
          <p:style>
            <a:lnRef idx="2">
              <a:schemeClr val="lt1">
                <a:hueOff val="0"/>
                <a:satOff val="0"/>
                <a:lumOff val="0"/>
                <a:alphaOff val="0"/>
              </a:schemeClr>
            </a:lnRef>
            <a:fillRef idx="1">
              <a:schemeClr val="accent5">
                <a:hueOff val="2003568"/>
                <a:satOff val="-8793"/>
                <a:lumOff val="2614"/>
                <a:alphaOff val="0"/>
              </a:schemeClr>
            </a:fillRef>
            <a:effectRef idx="0">
              <a:schemeClr val="accent5">
                <a:hueOff val="2003568"/>
                <a:satOff val="-8793"/>
                <a:lumOff val="2614"/>
                <a:alphaOff val="0"/>
              </a:schemeClr>
            </a:effectRef>
            <a:fontRef idx="minor">
              <a:schemeClr val="lt1"/>
            </a:fontRef>
          </p:style>
          <p:txBody>
            <a:bodyPr spcFirstLastPara="0" vert="horz" wrap="square" lIns="188793" tIns="217003" rIns="188793" bIns="217003" numCol="1" spcCol="1270" anchor="ctr" anchorCtr="0">
              <a:noAutofit/>
            </a:bodyPr>
            <a:lstStyle/>
            <a:p>
              <a:pPr marL="0" lvl="0" indent="0" algn="ctr" defTabSz="1600200">
                <a:lnSpc>
                  <a:spcPct val="90000"/>
                </a:lnSpc>
                <a:spcBef>
                  <a:spcPct val="0"/>
                </a:spcBef>
                <a:spcAft>
                  <a:spcPct val="35000"/>
                </a:spcAft>
                <a:buNone/>
              </a:pPr>
              <a:endParaRPr lang="en-US" sz="3600" kern="1200"/>
            </a:p>
          </p:txBody>
        </p:sp>
        <p:sp>
          <p:nvSpPr>
            <p:cNvPr id="12" name="Freeform: Shape 11">
              <a:extLst>
                <a:ext uri="{FF2B5EF4-FFF2-40B4-BE49-F238E27FC236}">
                  <a16:creationId xmlns:a16="http://schemas.microsoft.com/office/drawing/2014/main" id="{DC8D106C-2F2A-7431-9FB5-DDDB7E74F091}"/>
                </a:ext>
              </a:extLst>
            </p:cNvPr>
            <p:cNvSpPr/>
            <p:nvPr/>
          </p:nvSpPr>
          <p:spPr>
            <a:xfrm>
              <a:off x="8375260" y="2653904"/>
              <a:ext cx="1211506" cy="1392535"/>
            </a:xfrm>
            <a:custGeom>
              <a:avLst/>
              <a:gdLst>
                <a:gd name="connsiteX0" fmla="*/ 0 w 1392535"/>
                <a:gd name="connsiteY0" fmla="*/ 605753 h 1211505"/>
                <a:gd name="connsiteX1" fmla="*/ 302876 w 1392535"/>
                <a:gd name="connsiteY1" fmla="*/ 0 h 1211505"/>
                <a:gd name="connsiteX2" fmla="*/ 1089659 w 1392535"/>
                <a:gd name="connsiteY2" fmla="*/ 0 h 1211505"/>
                <a:gd name="connsiteX3" fmla="*/ 1392535 w 1392535"/>
                <a:gd name="connsiteY3" fmla="*/ 605753 h 1211505"/>
                <a:gd name="connsiteX4" fmla="*/ 1089659 w 1392535"/>
                <a:gd name="connsiteY4" fmla="*/ 1211505 h 1211505"/>
                <a:gd name="connsiteX5" fmla="*/ 302876 w 1392535"/>
                <a:gd name="connsiteY5" fmla="*/ 1211505 h 1211505"/>
                <a:gd name="connsiteX6" fmla="*/ 0 w 1392535"/>
                <a:gd name="connsiteY6" fmla="*/ 605753 h 1211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92535" h="1211505">
                  <a:moveTo>
                    <a:pt x="696267" y="0"/>
                  </a:moveTo>
                  <a:lnTo>
                    <a:pt x="1392535" y="263502"/>
                  </a:lnTo>
                  <a:lnTo>
                    <a:pt x="1392535" y="948003"/>
                  </a:lnTo>
                  <a:lnTo>
                    <a:pt x="696267" y="1211505"/>
                  </a:lnTo>
                  <a:lnTo>
                    <a:pt x="0" y="948003"/>
                  </a:lnTo>
                  <a:lnTo>
                    <a:pt x="0" y="263502"/>
                  </a:lnTo>
                  <a:lnTo>
                    <a:pt x="696267" y="0"/>
                  </a:lnTo>
                  <a:close/>
                </a:path>
              </a:pathLst>
            </a:custGeom>
            <a:solidFill>
              <a:schemeClr val="accent2"/>
            </a:solidFill>
          </p:spPr>
          <p:style>
            <a:lnRef idx="2">
              <a:schemeClr val="lt1">
                <a:hueOff val="0"/>
                <a:satOff val="0"/>
                <a:lumOff val="0"/>
                <a:alphaOff val="0"/>
              </a:schemeClr>
            </a:lnRef>
            <a:fillRef idx="1">
              <a:schemeClr val="accent5">
                <a:hueOff val="2671423"/>
                <a:satOff val="-11724"/>
                <a:lumOff val="3486"/>
                <a:alphaOff val="0"/>
              </a:schemeClr>
            </a:fillRef>
            <a:effectRef idx="0">
              <a:schemeClr val="accent5">
                <a:hueOff val="2671423"/>
                <a:satOff val="-11724"/>
                <a:lumOff val="3486"/>
                <a:alphaOff val="0"/>
              </a:schemeClr>
            </a:effectRef>
            <a:fontRef idx="minor">
              <a:schemeClr val="lt1"/>
            </a:fontRef>
          </p:style>
          <p:txBody>
            <a:bodyPr spcFirstLastPara="0" vert="horz" wrap="square" lIns="36000" tIns="274153" rIns="36000" bIns="274153" numCol="1" spcCol="1270" anchor="ctr" anchorCtr="0">
              <a:noAutofit/>
            </a:bodyPr>
            <a:lstStyle/>
            <a:p>
              <a:pPr marL="0" lvl="0" indent="0" algn="l" defTabSz="622300">
                <a:lnSpc>
                  <a:spcPct val="90000"/>
                </a:lnSpc>
                <a:spcBef>
                  <a:spcPct val="0"/>
                </a:spcBef>
                <a:spcAft>
                  <a:spcPct val="35000"/>
                </a:spcAft>
                <a:buNone/>
              </a:pPr>
              <a:r>
                <a:rPr lang="en-US" sz="1600" kern="1200" dirty="0"/>
                <a:t>Automation Frameworks</a:t>
              </a:r>
            </a:p>
            <a:p>
              <a:pPr marL="0" lvl="0" indent="0" algn="ctr" defTabSz="622300">
                <a:lnSpc>
                  <a:spcPct val="90000"/>
                </a:lnSpc>
                <a:spcBef>
                  <a:spcPct val="0"/>
                </a:spcBef>
                <a:spcAft>
                  <a:spcPct val="35000"/>
                </a:spcAft>
                <a:buNone/>
              </a:pPr>
              <a:r>
                <a:rPr lang="en-US" sz="1600" kern="1200" dirty="0" err="1"/>
                <a:t>MBT</a:t>
              </a:r>
              <a:endParaRPr lang="en-US" sz="1600" kern="1200" dirty="0"/>
            </a:p>
          </p:txBody>
        </p:sp>
        <p:sp>
          <p:nvSpPr>
            <p:cNvPr id="13" name="Freeform: Shape 12">
              <a:extLst>
                <a:ext uri="{FF2B5EF4-FFF2-40B4-BE49-F238E27FC236}">
                  <a16:creationId xmlns:a16="http://schemas.microsoft.com/office/drawing/2014/main" id="{7A7E71A3-4ADA-16C6-FE83-5DE1B91E636A}"/>
                </a:ext>
              </a:extLst>
            </p:cNvPr>
            <p:cNvSpPr/>
            <p:nvPr/>
          </p:nvSpPr>
          <p:spPr>
            <a:xfrm>
              <a:off x="9623528" y="2932411"/>
              <a:ext cx="2115056" cy="835521"/>
            </a:xfrm>
            <a:custGeom>
              <a:avLst/>
              <a:gdLst>
                <a:gd name="connsiteX0" fmla="*/ 0 w 1554069"/>
                <a:gd name="connsiteY0" fmla="*/ 0 h 835521"/>
                <a:gd name="connsiteX1" fmla="*/ 1554069 w 1554069"/>
                <a:gd name="connsiteY1" fmla="*/ 0 h 835521"/>
                <a:gd name="connsiteX2" fmla="*/ 1554069 w 1554069"/>
                <a:gd name="connsiteY2" fmla="*/ 835521 h 835521"/>
                <a:gd name="connsiteX3" fmla="*/ 0 w 1554069"/>
                <a:gd name="connsiteY3" fmla="*/ 835521 h 835521"/>
                <a:gd name="connsiteX4" fmla="*/ 0 w 1554069"/>
                <a:gd name="connsiteY4" fmla="*/ 0 h 8355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4069" h="835521">
                  <a:moveTo>
                    <a:pt x="0" y="0"/>
                  </a:moveTo>
                  <a:lnTo>
                    <a:pt x="1554069" y="0"/>
                  </a:lnTo>
                  <a:lnTo>
                    <a:pt x="1554069" y="835521"/>
                  </a:lnTo>
                  <a:lnTo>
                    <a:pt x="0" y="83552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endParaRPr lang="en-US" sz="1400" kern="1200" dirty="0"/>
            </a:p>
          </p:txBody>
        </p:sp>
        <p:sp>
          <p:nvSpPr>
            <p:cNvPr id="14" name="Freeform: Shape 13">
              <a:extLst>
                <a:ext uri="{FF2B5EF4-FFF2-40B4-BE49-F238E27FC236}">
                  <a16:creationId xmlns:a16="http://schemas.microsoft.com/office/drawing/2014/main" id="{0D916194-4BD5-BE57-6352-8B1AC5D22A7F}"/>
                </a:ext>
              </a:extLst>
            </p:cNvPr>
            <p:cNvSpPr/>
            <p:nvPr/>
          </p:nvSpPr>
          <p:spPr>
            <a:xfrm>
              <a:off x="7066833" y="2653904"/>
              <a:ext cx="1211505" cy="1392535"/>
            </a:xfrm>
            <a:custGeom>
              <a:avLst/>
              <a:gdLst>
                <a:gd name="connsiteX0" fmla="*/ 0 w 1392535"/>
                <a:gd name="connsiteY0" fmla="*/ 605753 h 1211505"/>
                <a:gd name="connsiteX1" fmla="*/ 302876 w 1392535"/>
                <a:gd name="connsiteY1" fmla="*/ 0 h 1211505"/>
                <a:gd name="connsiteX2" fmla="*/ 1089659 w 1392535"/>
                <a:gd name="connsiteY2" fmla="*/ 0 h 1211505"/>
                <a:gd name="connsiteX3" fmla="*/ 1392535 w 1392535"/>
                <a:gd name="connsiteY3" fmla="*/ 605753 h 1211505"/>
                <a:gd name="connsiteX4" fmla="*/ 1089659 w 1392535"/>
                <a:gd name="connsiteY4" fmla="*/ 1211505 h 1211505"/>
                <a:gd name="connsiteX5" fmla="*/ 302876 w 1392535"/>
                <a:gd name="connsiteY5" fmla="*/ 1211505 h 1211505"/>
                <a:gd name="connsiteX6" fmla="*/ 0 w 1392535"/>
                <a:gd name="connsiteY6" fmla="*/ 605753 h 1211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92535" h="1211505">
                  <a:moveTo>
                    <a:pt x="696267" y="0"/>
                  </a:moveTo>
                  <a:lnTo>
                    <a:pt x="1392535" y="263502"/>
                  </a:lnTo>
                  <a:lnTo>
                    <a:pt x="1392535" y="948003"/>
                  </a:lnTo>
                  <a:lnTo>
                    <a:pt x="696267" y="1211505"/>
                  </a:lnTo>
                  <a:lnTo>
                    <a:pt x="0" y="948003"/>
                  </a:lnTo>
                  <a:lnTo>
                    <a:pt x="0" y="263502"/>
                  </a:lnTo>
                  <a:lnTo>
                    <a:pt x="696267" y="0"/>
                  </a:lnTo>
                  <a:close/>
                </a:path>
              </a:pathLst>
            </a:custGeom>
            <a:solidFill>
              <a:schemeClr val="accent2">
                <a:lumMod val="60000"/>
                <a:lumOff val="40000"/>
              </a:schemeClr>
            </a:solidFill>
          </p:spPr>
          <p:style>
            <a:lnRef idx="2">
              <a:schemeClr val="lt1">
                <a:hueOff val="0"/>
                <a:satOff val="0"/>
                <a:lumOff val="0"/>
                <a:alphaOff val="0"/>
              </a:schemeClr>
            </a:lnRef>
            <a:fillRef idx="1">
              <a:schemeClr val="accent5">
                <a:hueOff val="3339279"/>
                <a:satOff val="-14656"/>
                <a:lumOff val="4357"/>
                <a:alphaOff val="0"/>
              </a:schemeClr>
            </a:fillRef>
            <a:effectRef idx="0">
              <a:schemeClr val="accent5">
                <a:hueOff val="3339279"/>
                <a:satOff val="-14656"/>
                <a:lumOff val="4357"/>
                <a:alphaOff val="0"/>
              </a:schemeClr>
            </a:effectRef>
            <a:fontRef idx="minor">
              <a:schemeClr val="lt1"/>
            </a:fontRef>
          </p:style>
          <p:txBody>
            <a:bodyPr spcFirstLastPara="0" vert="horz" wrap="square" lIns="188793" tIns="217003" rIns="188793" bIns="217003" numCol="1" spcCol="1270" anchor="ctr" anchorCtr="0">
              <a:noAutofit/>
            </a:bodyPr>
            <a:lstStyle/>
            <a:p>
              <a:pPr marL="0" lvl="0" indent="0" algn="ctr" defTabSz="1600200">
                <a:lnSpc>
                  <a:spcPct val="90000"/>
                </a:lnSpc>
                <a:spcBef>
                  <a:spcPct val="0"/>
                </a:spcBef>
                <a:spcAft>
                  <a:spcPct val="35000"/>
                </a:spcAft>
                <a:buNone/>
              </a:pPr>
              <a:endParaRPr lang="en-US" sz="3600" kern="1200"/>
            </a:p>
          </p:txBody>
        </p:sp>
        <p:sp>
          <p:nvSpPr>
            <p:cNvPr id="15" name="Freeform: Shape 14">
              <a:extLst>
                <a:ext uri="{FF2B5EF4-FFF2-40B4-BE49-F238E27FC236}">
                  <a16:creationId xmlns:a16="http://schemas.microsoft.com/office/drawing/2014/main" id="{46F7D209-ED40-CCA6-4D77-EC067E86E8FE}"/>
                </a:ext>
              </a:extLst>
            </p:cNvPr>
            <p:cNvSpPr/>
            <p:nvPr/>
          </p:nvSpPr>
          <p:spPr>
            <a:xfrm>
              <a:off x="7718540" y="3876590"/>
              <a:ext cx="1211505" cy="1392536"/>
            </a:xfrm>
            <a:custGeom>
              <a:avLst/>
              <a:gdLst>
                <a:gd name="connsiteX0" fmla="*/ 0 w 1392535"/>
                <a:gd name="connsiteY0" fmla="*/ 605753 h 1211505"/>
                <a:gd name="connsiteX1" fmla="*/ 302876 w 1392535"/>
                <a:gd name="connsiteY1" fmla="*/ 0 h 1211505"/>
                <a:gd name="connsiteX2" fmla="*/ 1089659 w 1392535"/>
                <a:gd name="connsiteY2" fmla="*/ 0 h 1211505"/>
                <a:gd name="connsiteX3" fmla="*/ 1392535 w 1392535"/>
                <a:gd name="connsiteY3" fmla="*/ 605753 h 1211505"/>
                <a:gd name="connsiteX4" fmla="*/ 1089659 w 1392535"/>
                <a:gd name="connsiteY4" fmla="*/ 1211505 h 1211505"/>
                <a:gd name="connsiteX5" fmla="*/ 302876 w 1392535"/>
                <a:gd name="connsiteY5" fmla="*/ 1211505 h 1211505"/>
                <a:gd name="connsiteX6" fmla="*/ 0 w 1392535"/>
                <a:gd name="connsiteY6" fmla="*/ 605753 h 1211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92535" h="1211505">
                  <a:moveTo>
                    <a:pt x="696267" y="0"/>
                  </a:moveTo>
                  <a:lnTo>
                    <a:pt x="1392535" y="263502"/>
                  </a:lnTo>
                  <a:lnTo>
                    <a:pt x="1392535" y="948003"/>
                  </a:lnTo>
                  <a:lnTo>
                    <a:pt x="696267" y="1211505"/>
                  </a:lnTo>
                  <a:lnTo>
                    <a:pt x="0" y="948003"/>
                  </a:lnTo>
                  <a:lnTo>
                    <a:pt x="0" y="263502"/>
                  </a:lnTo>
                  <a:lnTo>
                    <a:pt x="696267" y="0"/>
                  </a:lnTo>
                  <a:close/>
                </a:path>
              </a:pathLst>
            </a:custGeom>
            <a:solidFill>
              <a:schemeClr val="accent4">
                <a:lumMod val="60000"/>
                <a:lumOff val="40000"/>
              </a:schemeClr>
            </a:solidFill>
          </p:spPr>
          <p:style>
            <a:lnRef idx="2">
              <a:schemeClr val="lt1">
                <a:hueOff val="0"/>
                <a:satOff val="0"/>
                <a:lumOff val="0"/>
                <a:alphaOff val="0"/>
              </a:schemeClr>
            </a:lnRef>
            <a:fillRef idx="1">
              <a:schemeClr val="accent5">
                <a:hueOff val="4007135"/>
                <a:satOff val="-17587"/>
                <a:lumOff val="5229"/>
                <a:alphaOff val="0"/>
              </a:schemeClr>
            </a:fillRef>
            <a:effectRef idx="0">
              <a:schemeClr val="accent5">
                <a:hueOff val="4007135"/>
                <a:satOff val="-17587"/>
                <a:lumOff val="5229"/>
                <a:alphaOff val="0"/>
              </a:schemeClr>
            </a:effectRef>
            <a:fontRef idx="minor">
              <a:schemeClr val="lt1"/>
            </a:fontRef>
          </p:style>
          <p:txBody>
            <a:bodyPr spcFirstLastPara="0" vert="horz" wrap="square" lIns="36000" tIns="274154" rIns="36000" bIns="274153" numCol="1" spcCol="1270" anchor="ctr" anchorCtr="0">
              <a:noAutofit/>
            </a:bodyPr>
            <a:lstStyle/>
            <a:p>
              <a:pPr marL="0" lvl="0" indent="0" algn="ctr" defTabSz="622300">
                <a:lnSpc>
                  <a:spcPct val="90000"/>
                </a:lnSpc>
                <a:spcBef>
                  <a:spcPct val="0"/>
                </a:spcBef>
                <a:spcAft>
                  <a:spcPct val="35000"/>
                </a:spcAft>
                <a:buNone/>
              </a:pPr>
              <a:r>
                <a:rPr lang="en-US" sz="1600" kern="1200" dirty="0"/>
                <a:t>Scrum Roles</a:t>
              </a:r>
            </a:p>
            <a:p>
              <a:pPr marL="0" lvl="0" indent="0" algn="ctr" defTabSz="622300">
                <a:lnSpc>
                  <a:spcPct val="90000"/>
                </a:lnSpc>
                <a:spcBef>
                  <a:spcPct val="0"/>
                </a:spcBef>
                <a:spcAft>
                  <a:spcPct val="35000"/>
                </a:spcAft>
                <a:buNone/>
              </a:pPr>
              <a:r>
                <a:rPr lang="en-US" sz="1600" kern="1200" dirty="0"/>
                <a:t>Pairing up</a:t>
              </a:r>
            </a:p>
          </p:txBody>
        </p:sp>
        <p:sp>
          <p:nvSpPr>
            <p:cNvPr id="16" name="Freeform: Shape 15">
              <a:extLst>
                <a:ext uri="{FF2B5EF4-FFF2-40B4-BE49-F238E27FC236}">
                  <a16:creationId xmlns:a16="http://schemas.microsoft.com/office/drawing/2014/main" id="{E5F91096-3E41-DA96-16E2-09398908548E}"/>
                </a:ext>
              </a:extLst>
            </p:cNvPr>
            <p:cNvSpPr/>
            <p:nvPr/>
          </p:nvSpPr>
          <p:spPr>
            <a:xfrm>
              <a:off x="5532559" y="4155097"/>
              <a:ext cx="2135849" cy="835521"/>
            </a:xfrm>
            <a:custGeom>
              <a:avLst/>
              <a:gdLst>
                <a:gd name="connsiteX0" fmla="*/ 0 w 1503938"/>
                <a:gd name="connsiteY0" fmla="*/ 0 h 835521"/>
                <a:gd name="connsiteX1" fmla="*/ 1503938 w 1503938"/>
                <a:gd name="connsiteY1" fmla="*/ 0 h 835521"/>
                <a:gd name="connsiteX2" fmla="*/ 1503938 w 1503938"/>
                <a:gd name="connsiteY2" fmla="*/ 835521 h 835521"/>
                <a:gd name="connsiteX3" fmla="*/ 0 w 1503938"/>
                <a:gd name="connsiteY3" fmla="*/ 835521 h 835521"/>
                <a:gd name="connsiteX4" fmla="*/ 0 w 1503938"/>
                <a:gd name="connsiteY4" fmla="*/ 0 h 8355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03938" h="835521">
                  <a:moveTo>
                    <a:pt x="0" y="0"/>
                  </a:moveTo>
                  <a:lnTo>
                    <a:pt x="1503938" y="0"/>
                  </a:lnTo>
                  <a:lnTo>
                    <a:pt x="1503938" y="835521"/>
                  </a:lnTo>
                  <a:lnTo>
                    <a:pt x="0" y="83552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3340" tIns="53340" rIns="53340" bIns="53340" numCol="1" spcCol="1270" anchor="ctr" anchorCtr="0">
              <a:noAutofit/>
            </a:bodyPr>
            <a:lstStyle/>
            <a:p>
              <a:pPr marL="0" lvl="0" indent="0" algn="r" defTabSz="622300">
                <a:lnSpc>
                  <a:spcPct val="90000"/>
                </a:lnSpc>
                <a:spcBef>
                  <a:spcPct val="0"/>
                </a:spcBef>
                <a:spcAft>
                  <a:spcPct val="35000"/>
                </a:spcAft>
                <a:buNone/>
              </a:pPr>
              <a:r>
                <a:rPr lang="en-US" sz="1400" kern="1200" dirty="0"/>
                <a:t>Agile Development Pods</a:t>
              </a:r>
            </a:p>
            <a:p>
              <a:pPr marL="0" lvl="0" indent="0" algn="r" defTabSz="622300">
                <a:lnSpc>
                  <a:spcPct val="90000"/>
                </a:lnSpc>
                <a:spcBef>
                  <a:spcPct val="0"/>
                </a:spcBef>
                <a:spcAft>
                  <a:spcPct val="35000"/>
                </a:spcAft>
                <a:buNone/>
              </a:pPr>
              <a:r>
                <a:rPr lang="en-US" sz="1400" dirty="0"/>
                <a:t>MVP/ Frequent Releases</a:t>
              </a:r>
            </a:p>
            <a:p>
              <a:pPr marL="0" lvl="0" indent="0" algn="r" defTabSz="622300">
                <a:lnSpc>
                  <a:spcPct val="90000"/>
                </a:lnSpc>
                <a:spcBef>
                  <a:spcPct val="0"/>
                </a:spcBef>
                <a:spcAft>
                  <a:spcPct val="35000"/>
                </a:spcAft>
                <a:buNone/>
              </a:pPr>
              <a:r>
                <a:rPr lang="en-US" sz="1400" kern="1200" dirty="0"/>
                <a:t>Distributed Userbase</a:t>
              </a:r>
            </a:p>
          </p:txBody>
        </p:sp>
        <p:sp>
          <p:nvSpPr>
            <p:cNvPr id="17" name="Freeform: Shape 16">
              <a:extLst>
                <a:ext uri="{FF2B5EF4-FFF2-40B4-BE49-F238E27FC236}">
                  <a16:creationId xmlns:a16="http://schemas.microsoft.com/office/drawing/2014/main" id="{448C2497-D474-363C-3C7D-5D87210774B8}"/>
                </a:ext>
              </a:extLst>
            </p:cNvPr>
            <p:cNvSpPr/>
            <p:nvPr/>
          </p:nvSpPr>
          <p:spPr>
            <a:xfrm>
              <a:off x="9026966" y="3835887"/>
              <a:ext cx="1211505" cy="1392536"/>
            </a:xfrm>
            <a:custGeom>
              <a:avLst/>
              <a:gdLst>
                <a:gd name="connsiteX0" fmla="*/ 0 w 1392535"/>
                <a:gd name="connsiteY0" fmla="*/ 605753 h 1211505"/>
                <a:gd name="connsiteX1" fmla="*/ 302876 w 1392535"/>
                <a:gd name="connsiteY1" fmla="*/ 0 h 1211505"/>
                <a:gd name="connsiteX2" fmla="*/ 1089659 w 1392535"/>
                <a:gd name="connsiteY2" fmla="*/ 0 h 1211505"/>
                <a:gd name="connsiteX3" fmla="*/ 1392535 w 1392535"/>
                <a:gd name="connsiteY3" fmla="*/ 605753 h 1211505"/>
                <a:gd name="connsiteX4" fmla="*/ 1089659 w 1392535"/>
                <a:gd name="connsiteY4" fmla="*/ 1211505 h 1211505"/>
                <a:gd name="connsiteX5" fmla="*/ 302876 w 1392535"/>
                <a:gd name="connsiteY5" fmla="*/ 1211505 h 1211505"/>
                <a:gd name="connsiteX6" fmla="*/ 0 w 1392535"/>
                <a:gd name="connsiteY6" fmla="*/ 605753 h 1211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92535" h="1211505">
                  <a:moveTo>
                    <a:pt x="696267" y="0"/>
                  </a:moveTo>
                  <a:lnTo>
                    <a:pt x="1392535" y="263502"/>
                  </a:lnTo>
                  <a:lnTo>
                    <a:pt x="1392535" y="948003"/>
                  </a:lnTo>
                  <a:lnTo>
                    <a:pt x="696267" y="1211505"/>
                  </a:lnTo>
                  <a:lnTo>
                    <a:pt x="0" y="948003"/>
                  </a:lnTo>
                  <a:lnTo>
                    <a:pt x="0" y="263502"/>
                  </a:lnTo>
                  <a:lnTo>
                    <a:pt x="696267" y="0"/>
                  </a:lnTo>
                  <a:close/>
                </a:path>
              </a:pathLst>
            </a:custGeom>
            <a:solidFill>
              <a:schemeClr val="accent4"/>
            </a:solidFill>
          </p:spPr>
          <p:style>
            <a:lnRef idx="2">
              <a:schemeClr val="lt1">
                <a:hueOff val="0"/>
                <a:satOff val="0"/>
                <a:lumOff val="0"/>
                <a:alphaOff val="0"/>
              </a:schemeClr>
            </a:lnRef>
            <a:fillRef idx="1">
              <a:schemeClr val="accent5">
                <a:hueOff val="4674991"/>
                <a:satOff val="-20518"/>
                <a:lumOff val="6100"/>
                <a:alphaOff val="0"/>
              </a:schemeClr>
            </a:fillRef>
            <a:effectRef idx="0">
              <a:schemeClr val="accent5">
                <a:hueOff val="4674991"/>
                <a:satOff val="-20518"/>
                <a:lumOff val="6100"/>
                <a:alphaOff val="0"/>
              </a:schemeClr>
            </a:effectRef>
            <a:fontRef idx="minor">
              <a:schemeClr val="lt1"/>
            </a:fontRef>
          </p:style>
          <p:txBody>
            <a:bodyPr spcFirstLastPara="0" vert="horz" wrap="square" lIns="188793" tIns="217004" rIns="188793" bIns="217003" numCol="1" spcCol="1270" anchor="ctr" anchorCtr="0">
              <a:noAutofit/>
            </a:bodyPr>
            <a:lstStyle/>
            <a:p>
              <a:pPr marL="0" lvl="0" indent="0" algn="ctr" defTabSz="1600200">
                <a:lnSpc>
                  <a:spcPct val="90000"/>
                </a:lnSpc>
                <a:spcBef>
                  <a:spcPct val="0"/>
                </a:spcBef>
                <a:spcAft>
                  <a:spcPct val="35000"/>
                </a:spcAft>
                <a:buNone/>
              </a:pPr>
              <a:endParaRPr lang="en-US" sz="3600" kern="1200"/>
            </a:p>
          </p:txBody>
        </p:sp>
        <p:sp>
          <p:nvSpPr>
            <p:cNvPr id="18" name="Freeform: Shape 17">
              <a:extLst>
                <a:ext uri="{FF2B5EF4-FFF2-40B4-BE49-F238E27FC236}">
                  <a16:creationId xmlns:a16="http://schemas.microsoft.com/office/drawing/2014/main" id="{29180764-7A44-F80C-1FFB-61854E916E66}"/>
                </a:ext>
              </a:extLst>
            </p:cNvPr>
            <p:cNvSpPr/>
            <p:nvPr/>
          </p:nvSpPr>
          <p:spPr>
            <a:xfrm>
              <a:off x="8356406" y="5017872"/>
              <a:ext cx="1225345" cy="1392535"/>
            </a:xfrm>
            <a:custGeom>
              <a:avLst/>
              <a:gdLst>
                <a:gd name="connsiteX0" fmla="*/ 0 w 1392535"/>
                <a:gd name="connsiteY0" fmla="*/ 605753 h 1211505"/>
                <a:gd name="connsiteX1" fmla="*/ 302876 w 1392535"/>
                <a:gd name="connsiteY1" fmla="*/ 0 h 1211505"/>
                <a:gd name="connsiteX2" fmla="*/ 1089659 w 1392535"/>
                <a:gd name="connsiteY2" fmla="*/ 0 h 1211505"/>
                <a:gd name="connsiteX3" fmla="*/ 1392535 w 1392535"/>
                <a:gd name="connsiteY3" fmla="*/ 605753 h 1211505"/>
                <a:gd name="connsiteX4" fmla="*/ 1089659 w 1392535"/>
                <a:gd name="connsiteY4" fmla="*/ 1211505 h 1211505"/>
                <a:gd name="connsiteX5" fmla="*/ 302876 w 1392535"/>
                <a:gd name="connsiteY5" fmla="*/ 1211505 h 1211505"/>
                <a:gd name="connsiteX6" fmla="*/ 0 w 1392535"/>
                <a:gd name="connsiteY6" fmla="*/ 605753 h 1211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92535" h="1211505">
                  <a:moveTo>
                    <a:pt x="696267" y="0"/>
                  </a:moveTo>
                  <a:lnTo>
                    <a:pt x="1392535" y="263502"/>
                  </a:lnTo>
                  <a:lnTo>
                    <a:pt x="1392535" y="948003"/>
                  </a:lnTo>
                  <a:lnTo>
                    <a:pt x="696267" y="1211505"/>
                  </a:lnTo>
                  <a:lnTo>
                    <a:pt x="0" y="948003"/>
                  </a:lnTo>
                  <a:lnTo>
                    <a:pt x="0" y="263502"/>
                  </a:lnTo>
                  <a:lnTo>
                    <a:pt x="696267" y="0"/>
                  </a:lnTo>
                  <a:close/>
                </a:path>
              </a:pathLst>
            </a:custGeom>
            <a:solidFill>
              <a:schemeClr val="accent6"/>
            </a:solidFill>
          </p:spPr>
          <p:style>
            <a:lnRef idx="2">
              <a:schemeClr val="lt1">
                <a:hueOff val="0"/>
                <a:satOff val="0"/>
                <a:lumOff val="0"/>
                <a:alphaOff val="0"/>
              </a:schemeClr>
            </a:lnRef>
            <a:fillRef idx="1">
              <a:schemeClr val="accent5">
                <a:hueOff val="5342847"/>
                <a:satOff val="-23449"/>
                <a:lumOff val="6972"/>
                <a:alphaOff val="0"/>
              </a:schemeClr>
            </a:fillRef>
            <a:effectRef idx="0">
              <a:schemeClr val="accent5">
                <a:hueOff val="5342847"/>
                <a:satOff val="-23449"/>
                <a:lumOff val="6972"/>
                <a:alphaOff val="0"/>
              </a:schemeClr>
            </a:effectRef>
            <a:fontRef idx="minor">
              <a:schemeClr val="lt1"/>
            </a:fontRef>
          </p:style>
          <p:txBody>
            <a:bodyPr spcFirstLastPara="0" vert="horz" wrap="square" lIns="36000" tIns="72000" rIns="36000" bIns="72000" numCol="1" spcCol="1270" anchor="ctr" anchorCtr="0">
              <a:noAutofit/>
            </a:bodyPr>
            <a:lstStyle/>
            <a:p>
              <a:pPr marL="0" lvl="0" indent="0" algn="ctr" defTabSz="622300">
                <a:lnSpc>
                  <a:spcPct val="90000"/>
                </a:lnSpc>
                <a:spcBef>
                  <a:spcPct val="0"/>
                </a:spcBef>
                <a:buNone/>
              </a:pPr>
              <a:r>
                <a:rPr lang="en-US" sz="1600" kern="1200" dirty="0"/>
                <a:t>Shift Left &amp; Right</a:t>
              </a:r>
            </a:p>
            <a:p>
              <a:pPr marL="0" lvl="0" indent="0" algn="ctr" defTabSz="622300">
                <a:lnSpc>
                  <a:spcPct val="90000"/>
                </a:lnSpc>
                <a:spcBef>
                  <a:spcPct val="0"/>
                </a:spcBef>
                <a:buNone/>
              </a:pPr>
              <a:r>
                <a:rPr lang="en-US" sz="1600" kern="1200" dirty="0"/>
                <a:t>Experiential coverage</a:t>
              </a:r>
            </a:p>
          </p:txBody>
        </p:sp>
        <p:sp>
          <p:nvSpPr>
            <p:cNvPr id="19" name="Freeform: Shape 18">
              <a:extLst>
                <a:ext uri="{FF2B5EF4-FFF2-40B4-BE49-F238E27FC236}">
                  <a16:creationId xmlns:a16="http://schemas.microsoft.com/office/drawing/2014/main" id="{C4F787F2-A2E7-C84E-6A66-90E497033D52}"/>
                </a:ext>
              </a:extLst>
            </p:cNvPr>
            <p:cNvSpPr/>
            <p:nvPr/>
          </p:nvSpPr>
          <p:spPr>
            <a:xfrm>
              <a:off x="9623528" y="5296379"/>
              <a:ext cx="2243072" cy="835521"/>
            </a:xfrm>
            <a:custGeom>
              <a:avLst/>
              <a:gdLst>
                <a:gd name="connsiteX0" fmla="*/ 0 w 1554069"/>
                <a:gd name="connsiteY0" fmla="*/ 0 h 835521"/>
                <a:gd name="connsiteX1" fmla="*/ 1554069 w 1554069"/>
                <a:gd name="connsiteY1" fmla="*/ 0 h 835521"/>
                <a:gd name="connsiteX2" fmla="*/ 1554069 w 1554069"/>
                <a:gd name="connsiteY2" fmla="*/ 835521 h 835521"/>
                <a:gd name="connsiteX3" fmla="*/ 0 w 1554069"/>
                <a:gd name="connsiteY3" fmla="*/ 835521 h 835521"/>
                <a:gd name="connsiteX4" fmla="*/ 0 w 1554069"/>
                <a:gd name="connsiteY4" fmla="*/ 0 h 8355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4069" h="835521">
                  <a:moveTo>
                    <a:pt x="0" y="0"/>
                  </a:moveTo>
                  <a:lnTo>
                    <a:pt x="1554069" y="0"/>
                  </a:lnTo>
                  <a:lnTo>
                    <a:pt x="1554069" y="835521"/>
                  </a:lnTo>
                  <a:lnTo>
                    <a:pt x="0" y="83552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Continuous Deployment</a:t>
              </a:r>
            </a:p>
            <a:p>
              <a:pPr marL="0" lvl="0" indent="0" algn="l" defTabSz="622300">
                <a:lnSpc>
                  <a:spcPct val="90000"/>
                </a:lnSpc>
                <a:spcBef>
                  <a:spcPct val="0"/>
                </a:spcBef>
                <a:spcAft>
                  <a:spcPct val="35000"/>
                </a:spcAft>
                <a:buNone/>
              </a:pPr>
              <a:r>
                <a:rPr lang="en-US" sz="1400" dirty="0"/>
                <a:t>Constant Upgrades</a:t>
              </a:r>
              <a:endParaRPr lang="en-US" sz="1400" kern="1200" dirty="0"/>
            </a:p>
          </p:txBody>
        </p:sp>
        <p:sp>
          <p:nvSpPr>
            <p:cNvPr id="20" name="Freeform: Shape 19">
              <a:extLst>
                <a:ext uri="{FF2B5EF4-FFF2-40B4-BE49-F238E27FC236}">
                  <a16:creationId xmlns:a16="http://schemas.microsoft.com/office/drawing/2014/main" id="{05B61A71-6C53-0CD7-3362-B9A06ED6725A}"/>
                </a:ext>
              </a:extLst>
            </p:cNvPr>
            <p:cNvSpPr/>
            <p:nvPr/>
          </p:nvSpPr>
          <p:spPr>
            <a:xfrm>
              <a:off x="7066833" y="5017872"/>
              <a:ext cx="1211505" cy="1392535"/>
            </a:xfrm>
            <a:custGeom>
              <a:avLst/>
              <a:gdLst>
                <a:gd name="connsiteX0" fmla="*/ 0 w 1392535"/>
                <a:gd name="connsiteY0" fmla="*/ 605753 h 1211505"/>
                <a:gd name="connsiteX1" fmla="*/ 302876 w 1392535"/>
                <a:gd name="connsiteY1" fmla="*/ 0 h 1211505"/>
                <a:gd name="connsiteX2" fmla="*/ 1089659 w 1392535"/>
                <a:gd name="connsiteY2" fmla="*/ 0 h 1211505"/>
                <a:gd name="connsiteX3" fmla="*/ 1392535 w 1392535"/>
                <a:gd name="connsiteY3" fmla="*/ 605753 h 1211505"/>
                <a:gd name="connsiteX4" fmla="*/ 1089659 w 1392535"/>
                <a:gd name="connsiteY4" fmla="*/ 1211505 h 1211505"/>
                <a:gd name="connsiteX5" fmla="*/ 302876 w 1392535"/>
                <a:gd name="connsiteY5" fmla="*/ 1211505 h 1211505"/>
                <a:gd name="connsiteX6" fmla="*/ 0 w 1392535"/>
                <a:gd name="connsiteY6" fmla="*/ 605753 h 1211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92535" h="1211505">
                  <a:moveTo>
                    <a:pt x="696267" y="0"/>
                  </a:moveTo>
                  <a:lnTo>
                    <a:pt x="1392535" y="263502"/>
                  </a:lnTo>
                  <a:lnTo>
                    <a:pt x="1392535" y="948003"/>
                  </a:lnTo>
                  <a:lnTo>
                    <a:pt x="696267" y="1211505"/>
                  </a:lnTo>
                  <a:lnTo>
                    <a:pt x="0" y="948003"/>
                  </a:lnTo>
                  <a:lnTo>
                    <a:pt x="0" y="263502"/>
                  </a:lnTo>
                  <a:lnTo>
                    <a:pt x="696267" y="0"/>
                  </a:lnTo>
                  <a:close/>
                </a:path>
              </a:pathLst>
            </a:custGeom>
            <a:solidFill>
              <a:schemeClr val="accent6">
                <a:lumMod val="60000"/>
                <a:lumOff val="40000"/>
              </a:schemeClr>
            </a:solidFill>
          </p:spPr>
          <p:style>
            <a:lnRef idx="2">
              <a:schemeClr val="lt1">
                <a:hueOff val="0"/>
                <a:satOff val="0"/>
                <a:lumOff val="0"/>
                <a:alphaOff val="0"/>
              </a:schemeClr>
            </a:lnRef>
            <a:fillRef idx="1">
              <a:schemeClr val="accent5">
                <a:hueOff val="6010703"/>
                <a:satOff val="-26380"/>
                <a:lumOff val="7843"/>
                <a:alphaOff val="0"/>
              </a:schemeClr>
            </a:fillRef>
            <a:effectRef idx="0">
              <a:schemeClr val="accent5">
                <a:hueOff val="6010703"/>
                <a:satOff val="-26380"/>
                <a:lumOff val="7843"/>
                <a:alphaOff val="0"/>
              </a:schemeClr>
            </a:effectRef>
            <a:fontRef idx="minor">
              <a:schemeClr val="lt1"/>
            </a:fontRef>
          </p:style>
          <p:txBody>
            <a:bodyPr spcFirstLastPara="0" vert="horz" wrap="square" lIns="188793" tIns="217003" rIns="188793" bIns="217003" numCol="1" spcCol="1270" anchor="ctr" anchorCtr="0">
              <a:noAutofit/>
            </a:bodyPr>
            <a:lstStyle/>
            <a:p>
              <a:pPr marL="0" lvl="0" indent="0" algn="ctr" defTabSz="1600200">
                <a:lnSpc>
                  <a:spcPct val="90000"/>
                </a:lnSpc>
                <a:spcBef>
                  <a:spcPct val="0"/>
                </a:spcBef>
                <a:spcAft>
                  <a:spcPct val="35000"/>
                </a:spcAft>
                <a:buNone/>
              </a:pPr>
              <a:endParaRPr lang="en-US" sz="3600" kern="1200"/>
            </a:p>
          </p:txBody>
        </p:sp>
      </p:grpSp>
      <p:sp>
        <p:nvSpPr>
          <p:cNvPr id="22" name="Arrow: Down 21">
            <a:extLst>
              <a:ext uri="{FF2B5EF4-FFF2-40B4-BE49-F238E27FC236}">
                <a16:creationId xmlns:a16="http://schemas.microsoft.com/office/drawing/2014/main" id="{51838522-4530-CCFD-A7DD-853D16D493DB}"/>
              </a:ext>
            </a:extLst>
          </p:cNvPr>
          <p:cNvSpPr/>
          <p:nvPr/>
        </p:nvSpPr>
        <p:spPr>
          <a:xfrm>
            <a:off x="1615370" y="647271"/>
            <a:ext cx="999605" cy="5841964"/>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vert="vert270" rtlCol="0" anchor="ctr" anchorCtr="0"/>
          <a:lstStyle/>
          <a:p>
            <a:pPr algn="ctr"/>
            <a:r>
              <a:rPr lang="en-IN" b="1" dirty="0">
                <a:solidFill>
                  <a:schemeClr val="bg1"/>
                </a:solidFill>
              </a:rPr>
              <a:t>Increasing:</a:t>
            </a:r>
          </a:p>
          <a:p>
            <a:pPr algn="ctr"/>
            <a:r>
              <a:rPr lang="en-IN" b="1" dirty="0">
                <a:solidFill>
                  <a:schemeClr val="bg1"/>
                </a:solidFill>
              </a:rPr>
              <a:t>Data, Compute Power, User Base, App Centrality</a:t>
            </a:r>
          </a:p>
        </p:txBody>
      </p:sp>
      <p:sp>
        <p:nvSpPr>
          <p:cNvPr id="23" name="Freeform: Shape 22">
            <a:extLst>
              <a:ext uri="{FF2B5EF4-FFF2-40B4-BE49-F238E27FC236}">
                <a16:creationId xmlns:a16="http://schemas.microsoft.com/office/drawing/2014/main" id="{3D9D8DEA-56A0-20E7-1ECB-52235C3187D8}"/>
              </a:ext>
            </a:extLst>
          </p:cNvPr>
          <p:cNvSpPr/>
          <p:nvPr/>
        </p:nvSpPr>
        <p:spPr>
          <a:xfrm>
            <a:off x="7220968" y="3011238"/>
            <a:ext cx="2027189" cy="835521"/>
          </a:xfrm>
          <a:custGeom>
            <a:avLst/>
            <a:gdLst>
              <a:gd name="connsiteX0" fmla="*/ 0 w 1554069"/>
              <a:gd name="connsiteY0" fmla="*/ 0 h 835521"/>
              <a:gd name="connsiteX1" fmla="*/ 1554069 w 1554069"/>
              <a:gd name="connsiteY1" fmla="*/ 0 h 835521"/>
              <a:gd name="connsiteX2" fmla="*/ 1554069 w 1554069"/>
              <a:gd name="connsiteY2" fmla="*/ 835521 h 835521"/>
              <a:gd name="connsiteX3" fmla="*/ 0 w 1554069"/>
              <a:gd name="connsiteY3" fmla="*/ 835521 h 835521"/>
              <a:gd name="connsiteX4" fmla="*/ 0 w 1554069"/>
              <a:gd name="connsiteY4" fmla="*/ 0 h 8355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4069" h="835521">
                <a:moveTo>
                  <a:pt x="0" y="0"/>
                </a:moveTo>
                <a:lnTo>
                  <a:pt x="1554069" y="0"/>
                </a:lnTo>
                <a:lnTo>
                  <a:pt x="1554069" y="835521"/>
                </a:lnTo>
                <a:lnTo>
                  <a:pt x="0" y="83552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Web &amp; Native Apps</a:t>
            </a:r>
          </a:p>
          <a:p>
            <a:pPr marL="0" lvl="0" indent="0" algn="l" defTabSz="622300">
              <a:lnSpc>
                <a:spcPct val="90000"/>
              </a:lnSpc>
              <a:spcBef>
                <a:spcPct val="0"/>
              </a:spcBef>
              <a:spcAft>
                <a:spcPct val="35000"/>
              </a:spcAft>
              <a:buNone/>
            </a:pPr>
            <a:r>
              <a:rPr lang="en-US" sz="1400" dirty="0"/>
              <a:t>Centralized Users </a:t>
            </a:r>
            <a:endParaRPr lang="en-US" sz="1400" kern="1200" dirty="0"/>
          </a:p>
        </p:txBody>
      </p:sp>
    </p:spTree>
    <p:extLst>
      <p:ext uri="{BB962C8B-B14F-4D97-AF65-F5344CB8AC3E}">
        <p14:creationId xmlns:p14="http://schemas.microsoft.com/office/powerpoint/2010/main" val="4283478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1325563"/>
          </a:xfrm>
        </p:spPr>
        <p:txBody>
          <a:bodyPr/>
          <a:lstStyle/>
          <a:p>
            <a:r>
              <a:rPr lang="en-US" dirty="0"/>
              <a:t>In the Brave New World</a:t>
            </a:r>
          </a:p>
        </p:txBody>
      </p:sp>
      <p:sp>
        <p:nvSpPr>
          <p:cNvPr id="6" name="Freeform 5"/>
          <p:cNvSpPr/>
          <p:nvPr/>
        </p:nvSpPr>
        <p:spPr>
          <a:xfrm>
            <a:off x="737200" y="1409686"/>
            <a:ext cx="8071006" cy="1069563"/>
          </a:xfrm>
          <a:custGeom>
            <a:avLst/>
            <a:gdLst>
              <a:gd name="connsiteX0" fmla="*/ 0 w 5120647"/>
              <a:gd name="connsiteY0" fmla="*/ 326743 h 1960416"/>
              <a:gd name="connsiteX1" fmla="*/ 326743 w 5120647"/>
              <a:gd name="connsiteY1" fmla="*/ 0 h 1960416"/>
              <a:gd name="connsiteX2" fmla="*/ 4793904 w 5120647"/>
              <a:gd name="connsiteY2" fmla="*/ 0 h 1960416"/>
              <a:gd name="connsiteX3" fmla="*/ 5120647 w 5120647"/>
              <a:gd name="connsiteY3" fmla="*/ 326743 h 1960416"/>
              <a:gd name="connsiteX4" fmla="*/ 5120647 w 5120647"/>
              <a:gd name="connsiteY4" fmla="*/ 1633673 h 1960416"/>
              <a:gd name="connsiteX5" fmla="*/ 4793904 w 5120647"/>
              <a:gd name="connsiteY5" fmla="*/ 1960416 h 1960416"/>
              <a:gd name="connsiteX6" fmla="*/ 326743 w 5120647"/>
              <a:gd name="connsiteY6" fmla="*/ 1960416 h 1960416"/>
              <a:gd name="connsiteX7" fmla="*/ 0 w 5120647"/>
              <a:gd name="connsiteY7" fmla="*/ 1633673 h 1960416"/>
              <a:gd name="connsiteX8" fmla="*/ 0 w 5120647"/>
              <a:gd name="connsiteY8" fmla="*/ 326743 h 1960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20647" h="1960416">
                <a:moveTo>
                  <a:pt x="0" y="326743"/>
                </a:moveTo>
                <a:cubicBezTo>
                  <a:pt x="0" y="146288"/>
                  <a:pt x="146288" y="0"/>
                  <a:pt x="326743" y="0"/>
                </a:cubicBezTo>
                <a:lnTo>
                  <a:pt x="4793904" y="0"/>
                </a:lnTo>
                <a:cubicBezTo>
                  <a:pt x="4974359" y="0"/>
                  <a:pt x="5120647" y="146288"/>
                  <a:pt x="5120647" y="326743"/>
                </a:cubicBezTo>
                <a:lnTo>
                  <a:pt x="5120647" y="1633673"/>
                </a:lnTo>
                <a:cubicBezTo>
                  <a:pt x="5120647" y="1814128"/>
                  <a:pt x="4974359" y="1960416"/>
                  <a:pt x="4793904" y="1960416"/>
                </a:cubicBezTo>
                <a:lnTo>
                  <a:pt x="326743" y="1960416"/>
                </a:lnTo>
                <a:cubicBezTo>
                  <a:pt x="146288" y="1960416"/>
                  <a:pt x="0" y="1814128"/>
                  <a:pt x="0" y="1633673"/>
                </a:cubicBezTo>
                <a:lnTo>
                  <a:pt x="0" y="326743"/>
                </a:lnTo>
                <a:close/>
              </a:path>
            </a:pathLst>
          </a:custGeom>
          <a:solidFill>
            <a:schemeClr val="accent2"/>
          </a:solid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259530" tIns="259530" rIns="259530" bIns="259530" numCol="1" spcCol="1270" anchor="ctr" anchorCtr="0">
            <a:normAutofit lnSpcReduction="10000"/>
          </a:bodyPr>
          <a:lstStyle/>
          <a:p>
            <a:pPr lvl="0" algn="ctr" defTabSz="1911350">
              <a:lnSpc>
                <a:spcPct val="90000"/>
              </a:lnSpc>
              <a:spcBef>
                <a:spcPct val="0"/>
              </a:spcBef>
              <a:spcAft>
                <a:spcPct val="35000"/>
              </a:spcAft>
            </a:pPr>
            <a:r>
              <a:rPr lang="en-US" sz="4300" kern="1200" dirty="0">
                <a:solidFill>
                  <a:schemeClr val="bg1"/>
                </a:solidFill>
              </a:rPr>
              <a:t>Functional Defects</a:t>
            </a:r>
          </a:p>
        </p:txBody>
      </p:sp>
      <p:sp>
        <p:nvSpPr>
          <p:cNvPr id="7" name="Freeform 6"/>
          <p:cNvSpPr/>
          <p:nvPr/>
        </p:nvSpPr>
        <p:spPr>
          <a:xfrm>
            <a:off x="9336505" y="1438217"/>
            <a:ext cx="2138982" cy="1041032"/>
          </a:xfrm>
          <a:custGeom>
            <a:avLst/>
            <a:gdLst>
              <a:gd name="connsiteX0" fmla="*/ 0 w 5120647"/>
              <a:gd name="connsiteY0" fmla="*/ 326743 h 1960416"/>
              <a:gd name="connsiteX1" fmla="*/ 326743 w 5120647"/>
              <a:gd name="connsiteY1" fmla="*/ 0 h 1960416"/>
              <a:gd name="connsiteX2" fmla="*/ 4793904 w 5120647"/>
              <a:gd name="connsiteY2" fmla="*/ 0 h 1960416"/>
              <a:gd name="connsiteX3" fmla="*/ 5120647 w 5120647"/>
              <a:gd name="connsiteY3" fmla="*/ 326743 h 1960416"/>
              <a:gd name="connsiteX4" fmla="*/ 5120647 w 5120647"/>
              <a:gd name="connsiteY4" fmla="*/ 1633673 h 1960416"/>
              <a:gd name="connsiteX5" fmla="*/ 4793904 w 5120647"/>
              <a:gd name="connsiteY5" fmla="*/ 1960416 h 1960416"/>
              <a:gd name="connsiteX6" fmla="*/ 326743 w 5120647"/>
              <a:gd name="connsiteY6" fmla="*/ 1960416 h 1960416"/>
              <a:gd name="connsiteX7" fmla="*/ 0 w 5120647"/>
              <a:gd name="connsiteY7" fmla="*/ 1633673 h 1960416"/>
              <a:gd name="connsiteX8" fmla="*/ 0 w 5120647"/>
              <a:gd name="connsiteY8" fmla="*/ 326743 h 1960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20647" h="1960416">
                <a:moveTo>
                  <a:pt x="0" y="326743"/>
                </a:moveTo>
                <a:cubicBezTo>
                  <a:pt x="0" y="146288"/>
                  <a:pt x="146288" y="0"/>
                  <a:pt x="326743" y="0"/>
                </a:cubicBezTo>
                <a:lnTo>
                  <a:pt x="4793904" y="0"/>
                </a:lnTo>
                <a:cubicBezTo>
                  <a:pt x="4974359" y="0"/>
                  <a:pt x="5120647" y="146288"/>
                  <a:pt x="5120647" y="326743"/>
                </a:cubicBezTo>
                <a:lnTo>
                  <a:pt x="5120647" y="1633673"/>
                </a:lnTo>
                <a:cubicBezTo>
                  <a:pt x="5120647" y="1814128"/>
                  <a:pt x="4974359" y="1960416"/>
                  <a:pt x="4793904" y="1960416"/>
                </a:cubicBezTo>
                <a:lnTo>
                  <a:pt x="326743" y="1960416"/>
                </a:lnTo>
                <a:cubicBezTo>
                  <a:pt x="146288" y="1960416"/>
                  <a:pt x="0" y="1814128"/>
                  <a:pt x="0" y="1633673"/>
                </a:cubicBezTo>
                <a:lnTo>
                  <a:pt x="0" y="326743"/>
                </a:lnTo>
                <a:close/>
              </a:path>
            </a:pathLst>
          </a:cu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255720" tIns="255720" rIns="255720" bIns="255720" numCol="1" spcCol="1270" anchor="ctr" anchorCtr="0">
            <a:normAutofit fontScale="47500" lnSpcReduction="20000"/>
          </a:bodyPr>
          <a:lstStyle/>
          <a:p>
            <a:pPr lvl="0" algn="ctr" defTabSz="1866900">
              <a:lnSpc>
                <a:spcPct val="90000"/>
              </a:lnSpc>
              <a:spcBef>
                <a:spcPct val="0"/>
              </a:spcBef>
              <a:spcAft>
                <a:spcPct val="35000"/>
              </a:spcAft>
            </a:pPr>
            <a:r>
              <a:rPr lang="en-US" sz="4200" kern="1200" dirty="0"/>
              <a:t>As per requirements</a:t>
            </a:r>
          </a:p>
        </p:txBody>
      </p:sp>
      <p:sp>
        <p:nvSpPr>
          <p:cNvPr id="8" name="Freeform 7"/>
          <p:cNvSpPr/>
          <p:nvPr/>
        </p:nvSpPr>
        <p:spPr>
          <a:xfrm>
            <a:off x="737200" y="2840055"/>
            <a:ext cx="8071006" cy="2691314"/>
          </a:xfrm>
          <a:custGeom>
            <a:avLst/>
            <a:gdLst>
              <a:gd name="connsiteX0" fmla="*/ 0 w 5120647"/>
              <a:gd name="connsiteY0" fmla="*/ 326743 h 1960416"/>
              <a:gd name="connsiteX1" fmla="*/ 326743 w 5120647"/>
              <a:gd name="connsiteY1" fmla="*/ 0 h 1960416"/>
              <a:gd name="connsiteX2" fmla="*/ 4793904 w 5120647"/>
              <a:gd name="connsiteY2" fmla="*/ 0 h 1960416"/>
              <a:gd name="connsiteX3" fmla="*/ 5120647 w 5120647"/>
              <a:gd name="connsiteY3" fmla="*/ 326743 h 1960416"/>
              <a:gd name="connsiteX4" fmla="*/ 5120647 w 5120647"/>
              <a:gd name="connsiteY4" fmla="*/ 1633673 h 1960416"/>
              <a:gd name="connsiteX5" fmla="*/ 4793904 w 5120647"/>
              <a:gd name="connsiteY5" fmla="*/ 1960416 h 1960416"/>
              <a:gd name="connsiteX6" fmla="*/ 326743 w 5120647"/>
              <a:gd name="connsiteY6" fmla="*/ 1960416 h 1960416"/>
              <a:gd name="connsiteX7" fmla="*/ 0 w 5120647"/>
              <a:gd name="connsiteY7" fmla="*/ 1633673 h 1960416"/>
              <a:gd name="connsiteX8" fmla="*/ 0 w 5120647"/>
              <a:gd name="connsiteY8" fmla="*/ 326743 h 1960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20647" h="1960416">
                <a:moveTo>
                  <a:pt x="0" y="326743"/>
                </a:moveTo>
                <a:cubicBezTo>
                  <a:pt x="0" y="146288"/>
                  <a:pt x="146288" y="0"/>
                  <a:pt x="326743" y="0"/>
                </a:cubicBezTo>
                <a:lnTo>
                  <a:pt x="4793904" y="0"/>
                </a:lnTo>
                <a:cubicBezTo>
                  <a:pt x="4974359" y="0"/>
                  <a:pt x="5120647" y="146288"/>
                  <a:pt x="5120647" y="326743"/>
                </a:cubicBezTo>
                <a:lnTo>
                  <a:pt x="5120647" y="1633673"/>
                </a:lnTo>
                <a:cubicBezTo>
                  <a:pt x="5120647" y="1814128"/>
                  <a:pt x="4974359" y="1960416"/>
                  <a:pt x="4793904" y="1960416"/>
                </a:cubicBezTo>
                <a:lnTo>
                  <a:pt x="326743" y="1960416"/>
                </a:lnTo>
                <a:cubicBezTo>
                  <a:pt x="146288" y="1960416"/>
                  <a:pt x="0" y="1814128"/>
                  <a:pt x="0" y="1633673"/>
                </a:cubicBezTo>
                <a:lnTo>
                  <a:pt x="0" y="326743"/>
                </a:lnTo>
                <a:close/>
              </a:path>
            </a:pathLst>
          </a:custGeom>
          <a:solidFill>
            <a:schemeClr val="accent4"/>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255720" tIns="255720" rIns="255720" bIns="255720" numCol="1" spcCol="1270" anchor="ctr" anchorCtr="0">
            <a:normAutofit/>
          </a:bodyPr>
          <a:lstStyle/>
          <a:p>
            <a:pPr lvl="0" algn="ctr" defTabSz="1866900">
              <a:lnSpc>
                <a:spcPct val="90000"/>
              </a:lnSpc>
              <a:spcBef>
                <a:spcPct val="0"/>
              </a:spcBef>
              <a:spcAft>
                <a:spcPct val="35000"/>
              </a:spcAft>
            </a:pPr>
            <a:r>
              <a:rPr lang="en-US" sz="4200" kern="1200" dirty="0">
                <a:solidFill>
                  <a:schemeClr val="bg1"/>
                </a:solidFill>
              </a:rPr>
              <a:t>Some Prevented Defects</a:t>
            </a:r>
          </a:p>
        </p:txBody>
      </p:sp>
      <p:sp>
        <p:nvSpPr>
          <p:cNvPr id="9" name="Freeform 8"/>
          <p:cNvSpPr/>
          <p:nvPr/>
        </p:nvSpPr>
        <p:spPr>
          <a:xfrm>
            <a:off x="9336505" y="2840053"/>
            <a:ext cx="2138982" cy="2691315"/>
          </a:xfrm>
          <a:custGeom>
            <a:avLst/>
            <a:gdLst>
              <a:gd name="connsiteX0" fmla="*/ 0 w 5120647"/>
              <a:gd name="connsiteY0" fmla="*/ 326743 h 1960416"/>
              <a:gd name="connsiteX1" fmla="*/ 326743 w 5120647"/>
              <a:gd name="connsiteY1" fmla="*/ 0 h 1960416"/>
              <a:gd name="connsiteX2" fmla="*/ 4793904 w 5120647"/>
              <a:gd name="connsiteY2" fmla="*/ 0 h 1960416"/>
              <a:gd name="connsiteX3" fmla="*/ 5120647 w 5120647"/>
              <a:gd name="connsiteY3" fmla="*/ 326743 h 1960416"/>
              <a:gd name="connsiteX4" fmla="*/ 5120647 w 5120647"/>
              <a:gd name="connsiteY4" fmla="*/ 1633673 h 1960416"/>
              <a:gd name="connsiteX5" fmla="*/ 4793904 w 5120647"/>
              <a:gd name="connsiteY5" fmla="*/ 1960416 h 1960416"/>
              <a:gd name="connsiteX6" fmla="*/ 326743 w 5120647"/>
              <a:gd name="connsiteY6" fmla="*/ 1960416 h 1960416"/>
              <a:gd name="connsiteX7" fmla="*/ 0 w 5120647"/>
              <a:gd name="connsiteY7" fmla="*/ 1633673 h 1960416"/>
              <a:gd name="connsiteX8" fmla="*/ 0 w 5120647"/>
              <a:gd name="connsiteY8" fmla="*/ 326743 h 1960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20647" h="1960416">
                <a:moveTo>
                  <a:pt x="0" y="326743"/>
                </a:moveTo>
                <a:cubicBezTo>
                  <a:pt x="0" y="146288"/>
                  <a:pt x="146288" y="0"/>
                  <a:pt x="326743" y="0"/>
                </a:cubicBezTo>
                <a:lnTo>
                  <a:pt x="4793904" y="0"/>
                </a:lnTo>
                <a:cubicBezTo>
                  <a:pt x="4974359" y="0"/>
                  <a:pt x="5120647" y="146288"/>
                  <a:pt x="5120647" y="326743"/>
                </a:cubicBezTo>
                <a:lnTo>
                  <a:pt x="5120647" y="1633673"/>
                </a:lnTo>
                <a:cubicBezTo>
                  <a:pt x="5120647" y="1814128"/>
                  <a:pt x="4974359" y="1960416"/>
                  <a:pt x="4793904" y="1960416"/>
                </a:cubicBezTo>
                <a:lnTo>
                  <a:pt x="326743" y="1960416"/>
                </a:lnTo>
                <a:cubicBezTo>
                  <a:pt x="146288" y="1960416"/>
                  <a:pt x="0" y="1814128"/>
                  <a:pt x="0" y="1633673"/>
                </a:cubicBezTo>
                <a:lnTo>
                  <a:pt x="0" y="326743"/>
                </a:lnTo>
                <a:close/>
              </a:path>
            </a:pathLst>
          </a:cu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36000" tIns="251910" rIns="36000" bIns="251910" numCol="1" spcCol="1270" anchor="ctr" anchorCtr="0">
            <a:normAutofit/>
          </a:bodyPr>
          <a:lstStyle/>
          <a:p>
            <a:pPr lvl="0" algn="ctr" defTabSz="1822450">
              <a:lnSpc>
                <a:spcPct val="90000"/>
              </a:lnSpc>
              <a:spcBef>
                <a:spcPct val="0"/>
              </a:spcBef>
              <a:spcAft>
                <a:spcPct val="35000"/>
              </a:spcAft>
            </a:pPr>
            <a:r>
              <a:rPr lang="en-US" sz="2000" kern="1200" dirty="0"/>
              <a:t>Security Vulnerabilities, Non- Functional Defects</a:t>
            </a:r>
          </a:p>
        </p:txBody>
      </p:sp>
      <p:sp>
        <p:nvSpPr>
          <p:cNvPr id="10" name="Left-Right Arrow 9"/>
          <p:cNvSpPr/>
          <p:nvPr/>
        </p:nvSpPr>
        <p:spPr>
          <a:xfrm>
            <a:off x="369217" y="2288161"/>
            <a:ext cx="11453566" cy="726160"/>
          </a:xfrm>
          <a:prstGeom prst="leftRightArrow">
            <a:avLst/>
          </a:prstGeom>
          <a:solidFill>
            <a:srgbClr val="B4B4B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45720" rIns="0" bIns="45720" numCol="1" spcCol="0" rtlCol="0" fromWordArt="0" anchor="ctr" anchorCtr="0" forceAA="0" compatLnSpc="1">
            <a:prstTxWarp prst="textNoShape">
              <a:avLst/>
            </a:prstTxWarp>
            <a:noAutofit/>
          </a:bodyPr>
          <a:lstStyle/>
          <a:p>
            <a:pPr algn="ctr"/>
            <a:r>
              <a:rPr lang="en-US" sz="2000" b="1" dirty="0">
                <a:solidFill>
                  <a:schemeClr val="tx1"/>
                </a:solidFill>
                <a:latin typeface="Arial" pitchFamily="34" charset="0"/>
                <a:cs typeface="Arial" pitchFamily="34" charset="0"/>
              </a:rPr>
              <a:t>Does Not Do																Does</a:t>
            </a:r>
          </a:p>
        </p:txBody>
      </p:sp>
      <p:sp>
        <p:nvSpPr>
          <p:cNvPr id="11" name="Up-Down Arrow 10"/>
          <p:cNvSpPr/>
          <p:nvPr/>
        </p:nvSpPr>
        <p:spPr>
          <a:xfrm>
            <a:off x="8529424" y="928639"/>
            <a:ext cx="1072662" cy="5142223"/>
          </a:xfrm>
          <a:prstGeom prst="upDownArrow">
            <a:avLst/>
          </a:prstGeom>
          <a:solidFill>
            <a:srgbClr val="B4B4B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prstTxWarp prst="textNoShape">
              <a:avLst/>
            </a:prstTxWarp>
            <a:noAutofit/>
          </a:bodyPr>
          <a:lstStyle/>
          <a:p>
            <a:pPr algn="ctr"/>
            <a:r>
              <a:rPr lang="en-US" sz="2000" b="1" dirty="0">
                <a:solidFill>
                  <a:schemeClr val="tx1"/>
                </a:solidFill>
                <a:latin typeface="Arial" pitchFamily="34" charset="0"/>
                <a:cs typeface="Arial" pitchFamily="34" charset="0"/>
              </a:rPr>
              <a:t>Should Not Do				Should Do</a:t>
            </a:r>
          </a:p>
        </p:txBody>
      </p:sp>
    </p:spTree>
    <p:extLst>
      <p:ext uri="{BB962C8B-B14F-4D97-AF65-F5344CB8AC3E}">
        <p14:creationId xmlns:p14="http://schemas.microsoft.com/office/powerpoint/2010/main" val="40320451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95" y="6681"/>
            <a:ext cx="10515600" cy="1325563"/>
          </a:xfrm>
        </p:spPr>
        <p:txBody>
          <a:bodyPr/>
          <a:lstStyle/>
          <a:p>
            <a:r>
              <a:rPr lang="en-US" dirty="0"/>
              <a:t>Zoom Out …</a:t>
            </a:r>
          </a:p>
        </p:txBody>
      </p:sp>
      <p:grpSp>
        <p:nvGrpSpPr>
          <p:cNvPr id="59" name="Group 58">
            <a:extLst>
              <a:ext uri="{FF2B5EF4-FFF2-40B4-BE49-F238E27FC236}">
                <a16:creationId xmlns:a16="http://schemas.microsoft.com/office/drawing/2014/main" id="{73C0DAA2-30D4-C67F-A1F6-64EFECC3C793}"/>
              </a:ext>
            </a:extLst>
          </p:cNvPr>
          <p:cNvGrpSpPr/>
          <p:nvPr/>
        </p:nvGrpSpPr>
        <p:grpSpPr>
          <a:xfrm>
            <a:off x="844908" y="1847245"/>
            <a:ext cx="6304323" cy="3987141"/>
            <a:chOff x="1140967" y="1815714"/>
            <a:chExt cx="6304323" cy="3987141"/>
          </a:xfrm>
        </p:grpSpPr>
        <p:pic>
          <p:nvPicPr>
            <p:cNvPr id="3" name="Picture 2">
              <a:extLst>
                <a:ext uri="{FF2B5EF4-FFF2-40B4-BE49-F238E27FC236}">
                  <a16:creationId xmlns:a16="http://schemas.microsoft.com/office/drawing/2014/main" id="{E190FB20-742F-4E57-60B7-492CF1D567C7}"/>
                </a:ext>
              </a:extLst>
            </p:cNvPr>
            <p:cNvPicPr>
              <a:picLocks noChangeAspect="1"/>
            </p:cNvPicPr>
            <p:nvPr/>
          </p:nvPicPr>
          <p:blipFill>
            <a:blip r:embed="rId3"/>
            <a:stretch>
              <a:fillRect/>
            </a:stretch>
          </p:blipFill>
          <p:spPr>
            <a:xfrm>
              <a:off x="2173014" y="2316668"/>
              <a:ext cx="2977269" cy="1325563"/>
            </a:xfrm>
            <a:prstGeom prst="rect">
              <a:avLst/>
            </a:prstGeom>
          </p:spPr>
        </p:pic>
        <p:pic>
          <p:nvPicPr>
            <p:cNvPr id="12" name="Picture 11">
              <a:extLst>
                <a:ext uri="{FF2B5EF4-FFF2-40B4-BE49-F238E27FC236}">
                  <a16:creationId xmlns:a16="http://schemas.microsoft.com/office/drawing/2014/main" id="{A127ED7F-433F-B663-55DA-4990442A6CC0}"/>
                </a:ext>
              </a:extLst>
            </p:cNvPr>
            <p:cNvPicPr>
              <a:picLocks noChangeAspect="1"/>
            </p:cNvPicPr>
            <p:nvPr/>
          </p:nvPicPr>
          <p:blipFill>
            <a:blip r:embed="rId3"/>
            <a:stretch>
              <a:fillRect/>
            </a:stretch>
          </p:blipFill>
          <p:spPr>
            <a:xfrm>
              <a:off x="2598485" y="2817927"/>
              <a:ext cx="2977269" cy="1325563"/>
            </a:xfrm>
            <a:prstGeom prst="rect">
              <a:avLst/>
            </a:prstGeom>
          </p:spPr>
        </p:pic>
        <p:pic>
          <p:nvPicPr>
            <p:cNvPr id="13" name="Picture 12">
              <a:extLst>
                <a:ext uri="{FF2B5EF4-FFF2-40B4-BE49-F238E27FC236}">
                  <a16:creationId xmlns:a16="http://schemas.microsoft.com/office/drawing/2014/main" id="{BC50F6A7-EEF1-EEAF-9819-673E8DEC0D9D}"/>
                </a:ext>
              </a:extLst>
            </p:cNvPr>
            <p:cNvPicPr>
              <a:picLocks noChangeAspect="1"/>
            </p:cNvPicPr>
            <p:nvPr/>
          </p:nvPicPr>
          <p:blipFill>
            <a:blip r:embed="rId3"/>
            <a:stretch>
              <a:fillRect/>
            </a:stretch>
          </p:blipFill>
          <p:spPr>
            <a:xfrm>
              <a:off x="3023956" y="3319034"/>
              <a:ext cx="2977269" cy="1325563"/>
            </a:xfrm>
            <a:prstGeom prst="rect">
              <a:avLst/>
            </a:prstGeom>
          </p:spPr>
        </p:pic>
        <p:pic>
          <p:nvPicPr>
            <p:cNvPr id="14" name="Picture 13">
              <a:extLst>
                <a:ext uri="{FF2B5EF4-FFF2-40B4-BE49-F238E27FC236}">
                  <a16:creationId xmlns:a16="http://schemas.microsoft.com/office/drawing/2014/main" id="{AE849126-E3D1-7728-2386-7C496E6EA6BB}"/>
                </a:ext>
              </a:extLst>
            </p:cNvPr>
            <p:cNvPicPr>
              <a:picLocks noChangeAspect="1"/>
            </p:cNvPicPr>
            <p:nvPr/>
          </p:nvPicPr>
          <p:blipFill>
            <a:blip r:embed="rId3"/>
            <a:stretch>
              <a:fillRect/>
            </a:stretch>
          </p:blipFill>
          <p:spPr>
            <a:xfrm>
              <a:off x="3449427" y="3820141"/>
              <a:ext cx="2977269" cy="1325563"/>
            </a:xfrm>
            <a:prstGeom prst="rect">
              <a:avLst/>
            </a:prstGeom>
          </p:spPr>
        </p:pic>
        <p:sp>
          <p:nvSpPr>
            <p:cNvPr id="4" name="Arc 3">
              <a:extLst>
                <a:ext uri="{FF2B5EF4-FFF2-40B4-BE49-F238E27FC236}">
                  <a16:creationId xmlns:a16="http://schemas.microsoft.com/office/drawing/2014/main" id="{6ACA85C0-50E6-0D63-DF86-0F06ED1FFBEF}"/>
                </a:ext>
              </a:extLst>
            </p:cNvPr>
            <p:cNvSpPr/>
            <p:nvPr/>
          </p:nvSpPr>
          <p:spPr>
            <a:xfrm>
              <a:off x="4563894" y="2549932"/>
              <a:ext cx="849914" cy="769102"/>
            </a:xfrm>
            <a:custGeom>
              <a:avLst/>
              <a:gdLst>
                <a:gd name="connsiteX0" fmla="*/ 424956 w 849914"/>
                <a:gd name="connsiteY0" fmla="*/ 0 h 769102"/>
                <a:gd name="connsiteX1" fmla="*/ 710093 w 849914"/>
                <a:gd name="connsiteY1" fmla="*/ 99415 h 769102"/>
                <a:gd name="connsiteX2" fmla="*/ 849914 w 849914"/>
                <a:gd name="connsiteY2" fmla="*/ 384551 h 769102"/>
                <a:gd name="connsiteX3" fmla="*/ 424957 w 849914"/>
                <a:gd name="connsiteY3" fmla="*/ 384551 h 769102"/>
                <a:gd name="connsiteX4" fmla="*/ 424956 w 849914"/>
                <a:gd name="connsiteY4" fmla="*/ 0 h 769102"/>
                <a:gd name="connsiteX0" fmla="*/ 424956 w 849914"/>
                <a:gd name="connsiteY0" fmla="*/ 0 h 769102"/>
                <a:gd name="connsiteX1" fmla="*/ 710093 w 849914"/>
                <a:gd name="connsiteY1" fmla="*/ 99415 h 769102"/>
                <a:gd name="connsiteX2" fmla="*/ 849914 w 849914"/>
                <a:gd name="connsiteY2" fmla="*/ 384551 h 769102"/>
              </a:gdLst>
              <a:ahLst/>
              <a:cxnLst>
                <a:cxn ang="0">
                  <a:pos x="connsiteX0" y="connsiteY0"/>
                </a:cxn>
                <a:cxn ang="0">
                  <a:pos x="connsiteX1" y="connsiteY1"/>
                </a:cxn>
                <a:cxn ang="0">
                  <a:pos x="connsiteX2" y="connsiteY2"/>
                </a:cxn>
              </a:cxnLst>
              <a:rect l="l" t="t" r="r" b="b"/>
              <a:pathLst>
                <a:path w="849914" h="769102" stroke="0" extrusionOk="0">
                  <a:moveTo>
                    <a:pt x="424956" y="0"/>
                  </a:moveTo>
                  <a:cubicBezTo>
                    <a:pt x="512614" y="-10931"/>
                    <a:pt x="618023" y="40659"/>
                    <a:pt x="710093" y="99415"/>
                  </a:cubicBezTo>
                  <a:cubicBezTo>
                    <a:pt x="817577" y="176203"/>
                    <a:pt x="836896" y="276313"/>
                    <a:pt x="849914" y="384551"/>
                  </a:cubicBezTo>
                  <a:cubicBezTo>
                    <a:pt x="671651" y="405603"/>
                    <a:pt x="515241" y="359281"/>
                    <a:pt x="424957" y="384551"/>
                  </a:cubicBezTo>
                  <a:cubicBezTo>
                    <a:pt x="425402" y="291201"/>
                    <a:pt x="415387" y="97364"/>
                    <a:pt x="424956" y="0"/>
                  </a:cubicBezTo>
                  <a:close/>
                </a:path>
                <a:path w="849914" h="769102" fill="none" extrusionOk="0">
                  <a:moveTo>
                    <a:pt x="424956" y="0"/>
                  </a:moveTo>
                  <a:cubicBezTo>
                    <a:pt x="559157" y="5138"/>
                    <a:pt x="626848" y="43880"/>
                    <a:pt x="710093" y="99415"/>
                  </a:cubicBezTo>
                  <a:cubicBezTo>
                    <a:pt x="789690" y="161380"/>
                    <a:pt x="851072" y="283915"/>
                    <a:pt x="849914" y="384551"/>
                  </a:cubicBezTo>
                </a:path>
                <a:path w="849914" h="769102" fill="none" stroke="0" extrusionOk="0">
                  <a:moveTo>
                    <a:pt x="424956" y="0"/>
                  </a:moveTo>
                  <a:cubicBezTo>
                    <a:pt x="537233" y="-25526"/>
                    <a:pt x="612803" y="22872"/>
                    <a:pt x="710093" y="99415"/>
                  </a:cubicBezTo>
                  <a:cubicBezTo>
                    <a:pt x="809370" y="155640"/>
                    <a:pt x="844073" y="281032"/>
                    <a:pt x="849914" y="384551"/>
                  </a:cubicBezTo>
                </a:path>
              </a:pathLst>
            </a:custGeom>
            <a:ln w="47625">
              <a:headEnd type="stealth"/>
              <a:tailEnd type="stealth"/>
              <a:extLst>
                <a:ext uri="{C807C97D-BFC1-408E-A445-0C87EB9F89A2}">
                  <ask:lineSketchStyleProps xmlns:ask="http://schemas.microsoft.com/office/drawing/2018/sketchyshapes" sd="1219033472">
                    <a:prstGeom prst="arc">
                      <a:avLst>
                        <a:gd name="adj1" fmla="val 16199994"/>
                        <a:gd name="adj2" fmla="val 0"/>
                      </a:avLst>
                    </a:prstGeom>
                    <ask:type>
                      <ask:lineSketchScribble/>
                    </ask:type>
                  </ask:lineSketchStyleProps>
                </a:ext>
              </a:extLs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Arc 18">
              <a:extLst>
                <a:ext uri="{FF2B5EF4-FFF2-40B4-BE49-F238E27FC236}">
                  <a16:creationId xmlns:a16="http://schemas.microsoft.com/office/drawing/2014/main" id="{B8FB089C-BB9A-C3C7-A0E5-B9CE8ECB190C}"/>
                </a:ext>
              </a:extLst>
            </p:cNvPr>
            <p:cNvSpPr/>
            <p:nvPr/>
          </p:nvSpPr>
          <p:spPr>
            <a:xfrm>
              <a:off x="4928744" y="2979452"/>
              <a:ext cx="849914" cy="769102"/>
            </a:xfrm>
            <a:custGeom>
              <a:avLst/>
              <a:gdLst>
                <a:gd name="connsiteX0" fmla="*/ 424956 w 849914"/>
                <a:gd name="connsiteY0" fmla="*/ 0 h 769102"/>
                <a:gd name="connsiteX1" fmla="*/ 710093 w 849914"/>
                <a:gd name="connsiteY1" fmla="*/ 99415 h 769102"/>
                <a:gd name="connsiteX2" fmla="*/ 849914 w 849914"/>
                <a:gd name="connsiteY2" fmla="*/ 384551 h 769102"/>
                <a:gd name="connsiteX3" fmla="*/ 424957 w 849914"/>
                <a:gd name="connsiteY3" fmla="*/ 384551 h 769102"/>
                <a:gd name="connsiteX4" fmla="*/ 424956 w 849914"/>
                <a:gd name="connsiteY4" fmla="*/ 0 h 769102"/>
                <a:gd name="connsiteX0" fmla="*/ 424956 w 849914"/>
                <a:gd name="connsiteY0" fmla="*/ 0 h 769102"/>
                <a:gd name="connsiteX1" fmla="*/ 710093 w 849914"/>
                <a:gd name="connsiteY1" fmla="*/ 99415 h 769102"/>
                <a:gd name="connsiteX2" fmla="*/ 849914 w 849914"/>
                <a:gd name="connsiteY2" fmla="*/ 384551 h 769102"/>
              </a:gdLst>
              <a:ahLst/>
              <a:cxnLst>
                <a:cxn ang="0">
                  <a:pos x="connsiteX0" y="connsiteY0"/>
                </a:cxn>
                <a:cxn ang="0">
                  <a:pos x="connsiteX1" y="connsiteY1"/>
                </a:cxn>
                <a:cxn ang="0">
                  <a:pos x="connsiteX2" y="connsiteY2"/>
                </a:cxn>
              </a:cxnLst>
              <a:rect l="l" t="t" r="r" b="b"/>
              <a:pathLst>
                <a:path w="849914" h="769102" stroke="0" extrusionOk="0">
                  <a:moveTo>
                    <a:pt x="424956" y="0"/>
                  </a:moveTo>
                  <a:cubicBezTo>
                    <a:pt x="512614" y="-10931"/>
                    <a:pt x="618023" y="40659"/>
                    <a:pt x="710093" y="99415"/>
                  </a:cubicBezTo>
                  <a:cubicBezTo>
                    <a:pt x="817577" y="176203"/>
                    <a:pt x="836896" y="276313"/>
                    <a:pt x="849914" y="384551"/>
                  </a:cubicBezTo>
                  <a:cubicBezTo>
                    <a:pt x="671651" y="405603"/>
                    <a:pt x="515241" y="359281"/>
                    <a:pt x="424957" y="384551"/>
                  </a:cubicBezTo>
                  <a:cubicBezTo>
                    <a:pt x="425402" y="291201"/>
                    <a:pt x="415387" y="97364"/>
                    <a:pt x="424956" y="0"/>
                  </a:cubicBezTo>
                  <a:close/>
                </a:path>
                <a:path w="849914" h="769102" fill="none" extrusionOk="0">
                  <a:moveTo>
                    <a:pt x="424956" y="0"/>
                  </a:moveTo>
                  <a:cubicBezTo>
                    <a:pt x="559157" y="5138"/>
                    <a:pt x="626848" y="43880"/>
                    <a:pt x="710093" y="99415"/>
                  </a:cubicBezTo>
                  <a:cubicBezTo>
                    <a:pt x="789690" y="161380"/>
                    <a:pt x="851072" y="283915"/>
                    <a:pt x="849914" y="384551"/>
                  </a:cubicBezTo>
                </a:path>
                <a:path w="849914" h="769102" fill="none" stroke="0" extrusionOk="0">
                  <a:moveTo>
                    <a:pt x="424956" y="0"/>
                  </a:moveTo>
                  <a:cubicBezTo>
                    <a:pt x="537233" y="-25526"/>
                    <a:pt x="612803" y="22872"/>
                    <a:pt x="710093" y="99415"/>
                  </a:cubicBezTo>
                  <a:cubicBezTo>
                    <a:pt x="809370" y="155640"/>
                    <a:pt x="844073" y="281032"/>
                    <a:pt x="849914" y="384551"/>
                  </a:cubicBezTo>
                </a:path>
              </a:pathLst>
            </a:custGeom>
            <a:ln w="47625">
              <a:headEnd type="stealth"/>
              <a:tailEnd type="stealth"/>
              <a:extLst>
                <a:ext uri="{C807C97D-BFC1-408E-A445-0C87EB9F89A2}">
                  <ask:lineSketchStyleProps xmlns:ask="http://schemas.microsoft.com/office/drawing/2018/sketchyshapes" sd="1219033472">
                    <a:prstGeom prst="arc">
                      <a:avLst>
                        <a:gd name="adj1" fmla="val 16199994"/>
                        <a:gd name="adj2" fmla="val 0"/>
                      </a:avLst>
                    </a:prstGeom>
                    <ask:type>
                      <ask:lineSketchScribble/>
                    </ask:type>
                  </ask:lineSketchStyleProps>
                </a:ext>
              </a:extLs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Arc 19">
              <a:extLst>
                <a:ext uri="{FF2B5EF4-FFF2-40B4-BE49-F238E27FC236}">
                  <a16:creationId xmlns:a16="http://schemas.microsoft.com/office/drawing/2014/main" id="{A7ADA6F4-FB2A-6A1B-31F9-F7F9827539E4}"/>
                </a:ext>
              </a:extLst>
            </p:cNvPr>
            <p:cNvSpPr/>
            <p:nvPr/>
          </p:nvSpPr>
          <p:spPr>
            <a:xfrm>
              <a:off x="5293594" y="3408972"/>
              <a:ext cx="849914" cy="769102"/>
            </a:xfrm>
            <a:custGeom>
              <a:avLst/>
              <a:gdLst>
                <a:gd name="connsiteX0" fmla="*/ 424956 w 849914"/>
                <a:gd name="connsiteY0" fmla="*/ 0 h 769102"/>
                <a:gd name="connsiteX1" fmla="*/ 710093 w 849914"/>
                <a:gd name="connsiteY1" fmla="*/ 99415 h 769102"/>
                <a:gd name="connsiteX2" fmla="*/ 849914 w 849914"/>
                <a:gd name="connsiteY2" fmla="*/ 384551 h 769102"/>
                <a:gd name="connsiteX3" fmla="*/ 424957 w 849914"/>
                <a:gd name="connsiteY3" fmla="*/ 384551 h 769102"/>
                <a:gd name="connsiteX4" fmla="*/ 424956 w 849914"/>
                <a:gd name="connsiteY4" fmla="*/ 0 h 769102"/>
                <a:gd name="connsiteX0" fmla="*/ 424956 w 849914"/>
                <a:gd name="connsiteY0" fmla="*/ 0 h 769102"/>
                <a:gd name="connsiteX1" fmla="*/ 710093 w 849914"/>
                <a:gd name="connsiteY1" fmla="*/ 99415 h 769102"/>
                <a:gd name="connsiteX2" fmla="*/ 849914 w 849914"/>
                <a:gd name="connsiteY2" fmla="*/ 384551 h 769102"/>
              </a:gdLst>
              <a:ahLst/>
              <a:cxnLst>
                <a:cxn ang="0">
                  <a:pos x="connsiteX0" y="connsiteY0"/>
                </a:cxn>
                <a:cxn ang="0">
                  <a:pos x="connsiteX1" y="connsiteY1"/>
                </a:cxn>
                <a:cxn ang="0">
                  <a:pos x="connsiteX2" y="connsiteY2"/>
                </a:cxn>
              </a:cxnLst>
              <a:rect l="l" t="t" r="r" b="b"/>
              <a:pathLst>
                <a:path w="849914" h="769102" stroke="0" extrusionOk="0">
                  <a:moveTo>
                    <a:pt x="424956" y="0"/>
                  </a:moveTo>
                  <a:cubicBezTo>
                    <a:pt x="512614" y="-10931"/>
                    <a:pt x="618023" y="40659"/>
                    <a:pt x="710093" y="99415"/>
                  </a:cubicBezTo>
                  <a:cubicBezTo>
                    <a:pt x="817577" y="176203"/>
                    <a:pt x="836896" y="276313"/>
                    <a:pt x="849914" y="384551"/>
                  </a:cubicBezTo>
                  <a:cubicBezTo>
                    <a:pt x="671651" y="405603"/>
                    <a:pt x="515241" y="359281"/>
                    <a:pt x="424957" y="384551"/>
                  </a:cubicBezTo>
                  <a:cubicBezTo>
                    <a:pt x="425402" y="291201"/>
                    <a:pt x="415387" y="97364"/>
                    <a:pt x="424956" y="0"/>
                  </a:cubicBezTo>
                  <a:close/>
                </a:path>
                <a:path w="849914" h="769102" fill="none" extrusionOk="0">
                  <a:moveTo>
                    <a:pt x="424956" y="0"/>
                  </a:moveTo>
                  <a:cubicBezTo>
                    <a:pt x="559157" y="5138"/>
                    <a:pt x="626848" y="43880"/>
                    <a:pt x="710093" y="99415"/>
                  </a:cubicBezTo>
                  <a:cubicBezTo>
                    <a:pt x="789690" y="161380"/>
                    <a:pt x="851072" y="283915"/>
                    <a:pt x="849914" y="384551"/>
                  </a:cubicBezTo>
                </a:path>
                <a:path w="849914" h="769102" fill="none" stroke="0" extrusionOk="0">
                  <a:moveTo>
                    <a:pt x="424956" y="0"/>
                  </a:moveTo>
                  <a:cubicBezTo>
                    <a:pt x="537233" y="-25526"/>
                    <a:pt x="612803" y="22872"/>
                    <a:pt x="710093" y="99415"/>
                  </a:cubicBezTo>
                  <a:cubicBezTo>
                    <a:pt x="809370" y="155640"/>
                    <a:pt x="844073" y="281032"/>
                    <a:pt x="849914" y="384551"/>
                  </a:cubicBezTo>
                </a:path>
              </a:pathLst>
            </a:custGeom>
            <a:ln w="47625">
              <a:headEnd type="stealth"/>
              <a:tailEnd type="stealth"/>
              <a:extLst>
                <a:ext uri="{C807C97D-BFC1-408E-A445-0C87EB9F89A2}">
                  <ask:lineSketchStyleProps xmlns:ask="http://schemas.microsoft.com/office/drawing/2018/sketchyshapes" sd="1219033472">
                    <a:prstGeom prst="arc">
                      <a:avLst>
                        <a:gd name="adj1" fmla="val 16199994"/>
                        <a:gd name="adj2" fmla="val 0"/>
                      </a:avLst>
                    </a:prstGeom>
                    <ask:type>
                      <ask:lineSketchScribble/>
                    </ask:type>
                  </ask:lineSketchStyleProps>
                </a:ext>
              </a:extLs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Arc 20">
              <a:extLst>
                <a:ext uri="{FF2B5EF4-FFF2-40B4-BE49-F238E27FC236}">
                  <a16:creationId xmlns:a16="http://schemas.microsoft.com/office/drawing/2014/main" id="{E4101EEF-21FE-9B25-34BD-D40FB8C67FCA}"/>
                </a:ext>
              </a:extLst>
            </p:cNvPr>
            <p:cNvSpPr/>
            <p:nvPr/>
          </p:nvSpPr>
          <p:spPr>
            <a:xfrm>
              <a:off x="5658444" y="3838492"/>
              <a:ext cx="849914" cy="769102"/>
            </a:xfrm>
            <a:custGeom>
              <a:avLst/>
              <a:gdLst>
                <a:gd name="connsiteX0" fmla="*/ 424956 w 849914"/>
                <a:gd name="connsiteY0" fmla="*/ 0 h 769102"/>
                <a:gd name="connsiteX1" fmla="*/ 710093 w 849914"/>
                <a:gd name="connsiteY1" fmla="*/ 99415 h 769102"/>
                <a:gd name="connsiteX2" fmla="*/ 849914 w 849914"/>
                <a:gd name="connsiteY2" fmla="*/ 384551 h 769102"/>
                <a:gd name="connsiteX3" fmla="*/ 424957 w 849914"/>
                <a:gd name="connsiteY3" fmla="*/ 384551 h 769102"/>
                <a:gd name="connsiteX4" fmla="*/ 424956 w 849914"/>
                <a:gd name="connsiteY4" fmla="*/ 0 h 769102"/>
                <a:gd name="connsiteX0" fmla="*/ 424956 w 849914"/>
                <a:gd name="connsiteY0" fmla="*/ 0 h 769102"/>
                <a:gd name="connsiteX1" fmla="*/ 710093 w 849914"/>
                <a:gd name="connsiteY1" fmla="*/ 99415 h 769102"/>
                <a:gd name="connsiteX2" fmla="*/ 849914 w 849914"/>
                <a:gd name="connsiteY2" fmla="*/ 384551 h 769102"/>
              </a:gdLst>
              <a:ahLst/>
              <a:cxnLst>
                <a:cxn ang="0">
                  <a:pos x="connsiteX0" y="connsiteY0"/>
                </a:cxn>
                <a:cxn ang="0">
                  <a:pos x="connsiteX1" y="connsiteY1"/>
                </a:cxn>
                <a:cxn ang="0">
                  <a:pos x="connsiteX2" y="connsiteY2"/>
                </a:cxn>
              </a:cxnLst>
              <a:rect l="l" t="t" r="r" b="b"/>
              <a:pathLst>
                <a:path w="849914" h="769102" stroke="0" extrusionOk="0">
                  <a:moveTo>
                    <a:pt x="424956" y="0"/>
                  </a:moveTo>
                  <a:cubicBezTo>
                    <a:pt x="512614" y="-10931"/>
                    <a:pt x="618023" y="40659"/>
                    <a:pt x="710093" y="99415"/>
                  </a:cubicBezTo>
                  <a:cubicBezTo>
                    <a:pt x="817577" y="176203"/>
                    <a:pt x="836896" y="276313"/>
                    <a:pt x="849914" y="384551"/>
                  </a:cubicBezTo>
                  <a:cubicBezTo>
                    <a:pt x="671651" y="405603"/>
                    <a:pt x="515241" y="359281"/>
                    <a:pt x="424957" y="384551"/>
                  </a:cubicBezTo>
                  <a:cubicBezTo>
                    <a:pt x="425402" y="291201"/>
                    <a:pt x="415387" y="97364"/>
                    <a:pt x="424956" y="0"/>
                  </a:cubicBezTo>
                  <a:close/>
                </a:path>
                <a:path w="849914" h="769102" fill="none" extrusionOk="0">
                  <a:moveTo>
                    <a:pt x="424956" y="0"/>
                  </a:moveTo>
                  <a:cubicBezTo>
                    <a:pt x="559157" y="5138"/>
                    <a:pt x="626848" y="43880"/>
                    <a:pt x="710093" y="99415"/>
                  </a:cubicBezTo>
                  <a:cubicBezTo>
                    <a:pt x="789690" y="161380"/>
                    <a:pt x="851072" y="283915"/>
                    <a:pt x="849914" y="384551"/>
                  </a:cubicBezTo>
                </a:path>
                <a:path w="849914" h="769102" fill="none" stroke="0" extrusionOk="0">
                  <a:moveTo>
                    <a:pt x="424956" y="0"/>
                  </a:moveTo>
                  <a:cubicBezTo>
                    <a:pt x="537233" y="-25526"/>
                    <a:pt x="612803" y="22872"/>
                    <a:pt x="710093" y="99415"/>
                  </a:cubicBezTo>
                  <a:cubicBezTo>
                    <a:pt x="809370" y="155640"/>
                    <a:pt x="844073" y="281032"/>
                    <a:pt x="849914" y="384551"/>
                  </a:cubicBezTo>
                </a:path>
              </a:pathLst>
            </a:custGeom>
            <a:ln w="47625">
              <a:headEnd type="stealth"/>
              <a:tailEnd type="stealth"/>
              <a:extLst>
                <a:ext uri="{C807C97D-BFC1-408E-A445-0C87EB9F89A2}">
                  <ask:lineSketchStyleProps xmlns:ask="http://schemas.microsoft.com/office/drawing/2018/sketchyshapes" sd="1219033472">
                    <a:prstGeom prst="arc">
                      <a:avLst>
                        <a:gd name="adj1" fmla="val 16199994"/>
                        <a:gd name="adj2" fmla="val 0"/>
                      </a:avLst>
                    </a:prstGeom>
                    <ask:type>
                      <ask:lineSketchScribble/>
                    </ask:type>
                  </ask:lineSketchStyleProps>
                </a:ext>
              </a:extLs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Arc 21">
              <a:extLst>
                <a:ext uri="{FF2B5EF4-FFF2-40B4-BE49-F238E27FC236}">
                  <a16:creationId xmlns:a16="http://schemas.microsoft.com/office/drawing/2014/main" id="{5BEF2BCA-3FBE-9E11-C170-D02507049B31}"/>
                </a:ext>
              </a:extLst>
            </p:cNvPr>
            <p:cNvSpPr/>
            <p:nvPr/>
          </p:nvSpPr>
          <p:spPr>
            <a:xfrm>
              <a:off x="6023294" y="4268012"/>
              <a:ext cx="849914" cy="769102"/>
            </a:xfrm>
            <a:custGeom>
              <a:avLst/>
              <a:gdLst>
                <a:gd name="connsiteX0" fmla="*/ 424956 w 849914"/>
                <a:gd name="connsiteY0" fmla="*/ 0 h 769102"/>
                <a:gd name="connsiteX1" fmla="*/ 710093 w 849914"/>
                <a:gd name="connsiteY1" fmla="*/ 99415 h 769102"/>
                <a:gd name="connsiteX2" fmla="*/ 849914 w 849914"/>
                <a:gd name="connsiteY2" fmla="*/ 384551 h 769102"/>
                <a:gd name="connsiteX3" fmla="*/ 424957 w 849914"/>
                <a:gd name="connsiteY3" fmla="*/ 384551 h 769102"/>
                <a:gd name="connsiteX4" fmla="*/ 424956 w 849914"/>
                <a:gd name="connsiteY4" fmla="*/ 0 h 769102"/>
                <a:gd name="connsiteX0" fmla="*/ 424956 w 849914"/>
                <a:gd name="connsiteY0" fmla="*/ 0 h 769102"/>
                <a:gd name="connsiteX1" fmla="*/ 710093 w 849914"/>
                <a:gd name="connsiteY1" fmla="*/ 99415 h 769102"/>
                <a:gd name="connsiteX2" fmla="*/ 849914 w 849914"/>
                <a:gd name="connsiteY2" fmla="*/ 384551 h 769102"/>
              </a:gdLst>
              <a:ahLst/>
              <a:cxnLst>
                <a:cxn ang="0">
                  <a:pos x="connsiteX0" y="connsiteY0"/>
                </a:cxn>
                <a:cxn ang="0">
                  <a:pos x="connsiteX1" y="connsiteY1"/>
                </a:cxn>
                <a:cxn ang="0">
                  <a:pos x="connsiteX2" y="connsiteY2"/>
                </a:cxn>
              </a:cxnLst>
              <a:rect l="l" t="t" r="r" b="b"/>
              <a:pathLst>
                <a:path w="849914" h="769102" stroke="0" extrusionOk="0">
                  <a:moveTo>
                    <a:pt x="424956" y="0"/>
                  </a:moveTo>
                  <a:cubicBezTo>
                    <a:pt x="512614" y="-10931"/>
                    <a:pt x="618023" y="40659"/>
                    <a:pt x="710093" y="99415"/>
                  </a:cubicBezTo>
                  <a:cubicBezTo>
                    <a:pt x="817577" y="176203"/>
                    <a:pt x="836896" y="276313"/>
                    <a:pt x="849914" y="384551"/>
                  </a:cubicBezTo>
                  <a:cubicBezTo>
                    <a:pt x="671651" y="405603"/>
                    <a:pt x="515241" y="359281"/>
                    <a:pt x="424957" y="384551"/>
                  </a:cubicBezTo>
                  <a:cubicBezTo>
                    <a:pt x="425402" y="291201"/>
                    <a:pt x="415387" y="97364"/>
                    <a:pt x="424956" y="0"/>
                  </a:cubicBezTo>
                  <a:close/>
                </a:path>
                <a:path w="849914" h="769102" fill="none" extrusionOk="0">
                  <a:moveTo>
                    <a:pt x="424956" y="0"/>
                  </a:moveTo>
                  <a:cubicBezTo>
                    <a:pt x="559157" y="5138"/>
                    <a:pt x="626848" y="43880"/>
                    <a:pt x="710093" y="99415"/>
                  </a:cubicBezTo>
                  <a:cubicBezTo>
                    <a:pt x="789690" y="161380"/>
                    <a:pt x="851072" y="283915"/>
                    <a:pt x="849914" y="384551"/>
                  </a:cubicBezTo>
                </a:path>
                <a:path w="849914" h="769102" fill="none" stroke="0" extrusionOk="0">
                  <a:moveTo>
                    <a:pt x="424956" y="0"/>
                  </a:moveTo>
                  <a:cubicBezTo>
                    <a:pt x="537233" y="-25526"/>
                    <a:pt x="612803" y="22872"/>
                    <a:pt x="710093" y="99415"/>
                  </a:cubicBezTo>
                  <a:cubicBezTo>
                    <a:pt x="809370" y="155640"/>
                    <a:pt x="844073" y="281032"/>
                    <a:pt x="849914" y="384551"/>
                  </a:cubicBezTo>
                </a:path>
              </a:pathLst>
            </a:custGeom>
            <a:ln w="47625">
              <a:headEnd type="stealth"/>
              <a:tailEnd type="stealth"/>
              <a:extLst>
                <a:ext uri="{C807C97D-BFC1-408E-A445-0C87EB9F89A2}">
                  <ask:lineSketchStyleProps xmlns:ask="http://schemas.microsoft.com/office/drawing/2018/sketchyshapes" sd="1219033472">
                    <a:prstGeom prst="arc">
                      <a:avLst>
                        <a:gd name="adj1" fmla="val 16199994"/>
                        <a:gd name="adj2" fmla="val 0"/>
                      </a:avLst>
                    </a:prstGeom>
                    <ask:type>
                      <ask:lineSketchScribble/>
                    </ask:type>
                  </ask:lineSketchStyleProps>
                </a:ext>
              </a:extLs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Arc 25">
              <a:extLst>
                <a:ext uri="{FF2B5EF4-FFF2-40B4-BE49-F238E27FC236}">
                  <a16:creationId xmlns:a16="http://schemas.microsoft.com/office/drawing/2014/main" id="{22CC019B-BF7D-6302-8B59-942770FE7135}"/>
                </a:ext>
              </a:extLst>
            </p:cNvPr>
            <p:cNvSpPr/>
            <p:nvPr/>
          </p:nvSpPr>
          <p:spPr>
            <a:xfrm>
              <a:off x="5681209" y="3070209"/>
              <a:ext cx="849914" cy="877711"/>
            </a:xfrm>
            <a:custGeom>
              <a:avLst/>
              <a:gdLst>
                <a:gd name="connsiteX0" fmla="*/ 100596 w 849914"/>
                <a:gd name="connsiteY0" fmla="*/ 155325 h 877711"/>
                <a:gd name="connsiteX1" fmla="*/ 548855 w 849914"/>
                <a:gd name="connsiteY1" fmla="*/ 19066 h 877711"/>
                <a:gd name="connsiteX2" fmla="*/ 845766 w 849914"/>
                <a:gd name="connsiteY2" fmla="*/ 377690 h 877711"/>
                <a:gd name="connsiteX3" fmla="*/ 661552 w 849914"/>
                <a:gd name="connsiteY3" fmla="*/ 803404 h 877711"/>
                <a:gd name="connsiteX4" fmla="*/ 424957 w 849914"/>
                <a:gd name="connsiteY4" fmla="*/ 438856 h 877711"/>
                <a:gd name="connsiteX5" fmla="*/ 100596 w 849914"/>
                <a:gd name="connsiteY5" fmla="*/ 155325 h 877711"/>
                <a:gd name="connsiteX0" fmla="*/ 100596 w 849914"/>
                <a:gd name="connsiteY0" fmla="*/ 155325 h 877711"/>
                <a:gd name="connsiteX1" fmla="*/ 548855 w 849914"/>
                <a:gd name="connsiteY1" fmla="*/ 19066 h 877711"/>
                <a:gd name="connsiteX2" fmla="*/ 845766 w 849914"/>
                <a:gd name="connsiteY2" fmla="*/ 377690 h 877711"/>
                <a:gd name="connsiteX3" fmla="*/ 661552 w 849914"/>
                <a:gd name="connsiteY3" fmla="*/ 803404 h 877711"/>
              </a:gdLst>
              <a:ahLst/>
              <a:cxnLst>
                <a:cxn ang="0">
                  <a:pos x="connsiteX0" y="connsiteY0"/>
                </a:cxn>
                <a:cxn ang="0">
                  <a:pos x="connsiteX1" y="connsiteY1"/>
                </a:cxn>
                <a:cxn ang="0">
                  <a:pos x="connsiteX2" y="connsiteY2"/>
                </a:cxn>
                <a:cxn ang="0">
                  <a:pos x="connsiteX3" y="connsiteY3"/>
                </a:cxn>
              </a:cxnLst>
              <a:rect l="l" t="t" r="r" b="b"/>
              <a:pathLst>
                <a:path w="849914" h="877711" stroke="0" extrusionOk="0">
                  <a:moveTo>
                    <a:pt x="100596" y="155325"/>
                  </a:moveTo>
                  <a:cubicBezTo>
                    <a:pt x="206048" y="18936"/>
                    <a:pt x="375723" y="-27998"/>
                    <a:pt x="548855" y="19066"/>
                  </a:cubicBezTo>
                  <a:cubicBezTo>
                    <a:pt x="713151" y="70132"/>
                    <a:pt x="781045" y="210025"/>
                    <a:pt x="845766" y="377690"/>
                  </a:cubicBezTo>
                  <a:cubicBezTo>
                    <a:pt x="853094" y="559355"/>
                    <a:pt x="791574" y="739240"/>
                    <a:pt x="661552" y="803404"/>
                  </a:cubicBezTo>
                  <a:cubicBezTo>
                    <a:pt x="513628" y="641901"/>
                    <a:pt x="515327" y="501071"/>
                    <a:pt x="424957" y="438856"/>
                  </a:cubicBezTo>
                  <a:cubicBezTo>
                    <a:pt x="265740" y="334601"/>
                    <a:pt x="205206" y="236839"/>
                    <a:pt x="100596" y="155325"/>
                  </a:cubicBezTo>
                  <a:close/>
                </a:path>
                <a:path w="849914" h="877711" fill="none" extrusionOk="0">
                  <a:moveTo>
                    <a:pt x="100596" y="155325"/>
                  </a:moveTo>
                  <a:cubicBezTo>
                    <a:pt x="231497" y="38902"/>
                    <a:pt x="391365" y="-24790"/>
                    <a:pt x="548855" y="19066"/>
                  </a:cubicBezTo>
                  <a:cubicBezTo>
                    <a:pt x="709923" y="99855"/>
                    <a:pt x="833202" y="224823"/>
                    <a:pt x="845766" y="377690"/>
                  </a:cubicBezTo>
                  <a:cubicBezTo>
                    <a:pt x="884827" y="564358"/>
                    <a:pt x="817013" y="692116"/>
                    <a:pt x="661552" y="803404"/>
                  </a:cubicBezTo>
                </a:path>
                <a:path w="849914" h="877711" fill="none" stroke="0" extrusionOk="0">
                  <a:moveTo>
                    <a:pt x="100596" y="155325"/>
                  </a:moveTo>
                  <a:cubicBezTo>
                    <a:pt x="191219" y="39456"/>
                    <a:pt x="382579" y="-69375"/>
                    <a:pt x="548855" y="19066"/>
                  </a:cubicBezTo>
                  <a:cubicBezTo>
                    <a:pt x="701402" y="76500"/>
                    <a:pt x="865023" y="232374"/>
                    <a:pt x="845766" y="377690"/>
                  </a:cubicBezTo>
                  <a:cubicBezTo>
                    <a:pt x="875168" y="545940"/>
                    <a:pt x="767698" y="704986"/>
                    <a:pt x="661552" y="803404"/>
                  </a:cubicBezTo>
                </a:path>
              </a:pathLst>
            </a:custGeom>
            <a:ln w="47625">
              <a:headEnd type="stealth"/>
              <a:tailEnd type="stealth"/>
              <a:extLst>
                <a:ext uri="{C807C97D-BFC1-408E-A445-0C87EB9F89A2}">
                  <ask:lineSketchStyleProps xmlns:ask="http://schemas.microsoft.com/office/drawing/2018/sketchyshapes" sd="1219033472">
                    <a:prstGeom prst="arc">
                      <a:avLst>
                        <a:gd name="adj1" fmla="val 13269439"/>
                        <a:gd name="adj2" fmla="val 3420964"/>
                      </a:avLst>
                    </a:prstGeom>
                    <ask:type>
                      <ask:lineSketchScribble/>
                    </ask:type>
                  </ask:lineSketchStyleProps>
                </a:ext>
              </a:extLs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Arc 26">
              <a:extLst>
                <a:ext uri="{FF2B5EF4-FFF2-40B4-BE49-F238E27FC236}">
                  <a16:creationId xmlns:a16="http://schemas.microsoft.com/office/drawing/2014/main" id="{5A25D0AC-24B5-2F87-A72A-A1B5B114C6F7}"/>
                </a:ext>
              </a:extLst>
            </p:cNvPr>
            <p:cNvSpPr/>
            <p:nvPr/>
          </p:nvSpPr>
          <p:spPr>
            <a:xfrm>
              <a:off x="6232716" y="3707202"/>
              <a:ext cx="849914" cy="877711"/>
            </a:xfrm>
            <a:custGeom>
              <a:avLst/>
              <a:gdLst>
                <a:gd name="connsiteX0" fmla="*/ 100596 w 849914"/>
                <a:gd name="connsiteY0" fmla="*/ 155325 h 877711"/>
                <a:gd name="connsiteX1" fmla="*/ 548855 w 849914"/>
                <a:gd name="connsiteY1" fmla="*/ 19066 h 877711"/>
                <a:gd name="connsiteX2" fmla="*/ 845766 w 849914"/>
                <a:gd name="connsiteY2" fmla="*/ 377690 h 877711"/>
                <a:gd name="connsiteX3" fmla="*/ 661552 w 849914"/>
                <a:gd name="connsiteY3" fmla="*/ 803404 h 877711"/>
                <a:gd name="connsiteX4" fmla="*/ 424957 w 849914"/>
                <a:gd name="connsiteY4" fmla="*/ 438856 h 877711"/>
                <a:gd name="connsiteX5" fmla="*/ 100596 w 849914"/>
                <a:gd name="connsiteY5" fmla="*/ 155325 h 877711"/>
                <a:gd name="connsiteX0" fmla="*/ 100596 w 849914"/>
                <a:gd name="connsiteY0" fmla="*/ 155325 h 877711"/>
                <a:gd name="connsiteX1" fmla="*/ 548855 w 849914"/>
                <a:gd name="connsiteY1" fmla="*/ 19066 h 877711"/>
                <a:gd name="connsiteX2" fmla="*/ 845766 w 849914"/>
                <a:gd name="connsiteY2" fmla="*/ 377690 h 877711"/>
                <a:gd name="connsiteX3" fmla="*/ 661552 w 849914"/>
                <a:gd name="connsiteY3" fmla="*/ 803404 h 877711"/>
              </a:gdLst>
              <a:ahLst/>
              <a:cxnLst>
                <a:cxn ang="0">
                  <a:pos x="connsiteX0" y="connsiteY0"/>
                </a:cxn>
                <a:cxn ang="0">
                  <a:pos x="connsiteX1" y="connsiteY1"/>
                </a:cxn>
                <a:cxn ang="0">
                  <a:pos x="connsiteX2" y="connsiteY2"/>
                </a:cxn>
                <a:cxn ang="0">
                  <a:pos x="connsiteX3" y="connsiteY3"/>
                </a:cxn>
              </a:cxnLst>
              <a:rect l="l" t="t" r="r" b="b"/>
              <a:pathLst>
                <a:path w="849914" h="877711" stroke="0" extrusionOk="0">
                  <a:moveTo>
                    <a:pt x="100596" y="155325"/>
                  </a:moveTo>
                  <a:cubicBezTo>
                    <a:pt x="206048" y="18936"/>
                    <a:pt x="375723" y="-27998"/>
                    <a:pt x="548855" y="19066"/>
                  </a:cubicBezTo>
                  <a:cubicBezTo>
                    <a:pt x="713151" y="70132"/>
                    <a:pt x="781045" y="210025"/>
                    <a:pt x="845766" y="377690"/>
                  </a:cubicBezTo>
                  <a:cubicBezTo>
                    <a:pt x="853094" y="559355"/>
                    <a:pt x="791574" y="739240"/>
                    <a:pt x="661552" y="803404"/>
                  </a:cubicBezTo>
                  <a:cubicBezTo>
                    <a:pt x="513628" y="641901"/>
                    <a:pt x="515327" y="501071"/>
                    <a:pt x="424957" y="438856"/>
                  </a:cubicBezTo>
                  <a:cubicBezTo>
                    <a:pt x="265740" y="334601"/>
                    <a:pt x="205206" y="236839"/>
                    <a:pt x="100596" y="155325"/>
                  </a:cubicBezTo>
                  <a:close/>
                </a:path>
                <a:path w="849914" h="877711" fill="none" extrusionOk="0">
                  <a:moveTo>
                    <a:pt x="100596" y="155325"/>
                  </a:moveTo>
                  <a:cubicBezTo>
                    <a:pt x="231497" y="38902"/>
                    <a:pt x="391365" y="-24790"/>
                    <a:pt x="548855" y="19066"/>
                  </a:cubicBezTo>
                  <a:cubicBezTo>
                    <a:pt x="709923" y="99855"/>
                    <a:pt x="833202" y="224823"/>
                    <a:pt x="845766" y="377690"/>
                  </a:cubicBezTo>
                  <a:cubicBezTo>
                    <a:pt x="884827" y="564358"/>
                    <a:pt x="817013" y="692116"/>
                    <a:pt x="661552" y="803404"/>
                  </a:cubicBezTo>
                </a:path>
                <a:path w="849914" h="877711" fill="none" stroke="0" extrusionOk="0">
                  <a:moveTo>
                    <a:pt x="100596" y="155325"/>
                  </a:moveTo>
                  <a:cubicBezTo>
                    <a:pt x="191219" y="39456"/>
                    <a:pt x="382579" y="-69375"/>
                    <a:pt x="548855" y="19066"/>
                  </a:cubicBezTo>
                  <a:cubicBezTo>
                    <a:pt x="701402" y="76500"/>
                    <a:pt x="865023" y="232374"/>
                    <a:pt x="845766" y="377690"/>
                  </a:cubicBezTo>
                  <a:cubicBezTo>
                    <a:pt x="875168" y="545940"/>
                    <a:pt x="767698" y="704986"/>
                    <a:pt x="661552" y="803404"/>
                  </a:cubicBezTo>
                </a:path>
              </a:pathLst>
            </a:custGeom>
            <a:ln w="47625">
              <a:headEnd type="stealth"/>
              <a:tailEnd type="stealth"/>
              <a:extLst>
                <a:ext uri="{C807C97D-BFC1-408E-A445-0C87EB9F89A2}">
                  <ask:lineSketchStyleProps xmlns:ask="http://schemas.microsoft.com/office/drawing/2018/sketchyshapes" sd="1219033472">
                    <a:prstGeom prst="arc">
                      <a:avLst>
                        <a:gd name="adj1" fmla="val 13269439"/>
                        <a:gd name="adj2" fmla="val 3420964"/>
                      </a:avLst>
                    </a:prstGeom>
                    <ask:type>
                      <ask:lineSketchScribble/>
                    </ask:type>
                  </ask:lineSketchStyleProps>
                </a:ext>
              </a:extLs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Arc 30">
              <a:extLst>
                <a:ext uri="{FF2B5EF4-FFF2-40B4-BE49-F238E27FC236}">
                  <a16:creationId xmlns:a16="http://schemas.microsoft.com/office/drawing/2014/main" id="{6C853D06-058A-A3F7-2119-6ABA3D8191A4}"/>
                </a:ext>
              </a:extLst>
            </p:cNvPr>
            <p:cNvSpPr/>
            <p:nvPr/>
          </p:nvSpPr>
          <p:spPr>
            <a:xfrm>
              <a:off x="5129702" y="2433216"/>
              <a:ext cx="849914" cy="877711"/>
            </a:xfrm>
            <a:custGeom>
              <a:avLst/>
              <a:gdLst>
                <a:gd name="connsiteX0" fmla="*/ 100596 w 849914"/>
                <a:gd name="connsiteY0" fmla="*/ 155325 h 877711"/>
                <a:gd name="connsiteX1" fmla="*/ 548855 w 849914"/>
                <a:gd name="connsiteY1" fmla="*/ 19066 h 877711"/>
                <a:gd name="connsiteX2" fmla="*/ 845766 w 849914"/>
                <a:gd name="connsiteY2" fmla="*/ 377690 h 877711"/>
                <a:gd name="connsiteX3" fmla="*/ 661552 w 849914"/>
                <a:gd name="connsiteY3" fmla="*/ 803404 h 877711"/>
                <a:gd name="connsiteX4" fmla="*/ 424957 w 849914"/>
                <a:gd name="connsiteY4" fmla="*/ 438856 h 877711"/>
                <a:gd name="connsiteX5" fmla="*/ 100596 w 849914"/>
                <a:gd name="connsiteY5" fmla="*/ 155325 h 877711"/>
                <a:gd name="connsiteX0" fmla="*/ 100596 w 849914"/>
                <a:gd name="connsiteY0" fmla="*/ 155325 h 877711"/>
                <a:gd name="connsiteX1" fmla="*/ 548855 w 849914"/>
                <a:gd name="connsiteY1" fmla="*/ 19066 h 877711"/>
                <a:gd name="connsiteX2" fmla="*/ 845766 w 849914"/>
                <a:gd name="connsiteY2" fmla="*/ 377690 h 877711"/>
                <a:gd name="connsiteX3" fmla="*/ 661552 w 849914"/>
                <a:gd name="connsiteY3" fmla="*/ 803404 h 877711"/>
              </a:gdLst>
              <a:ahLst/>
              <a:cxnLst>
                <a:cxn ang="0">
                  <a:pos x="connsiteX0" y="connsiteY0"/>
                </a:cxn>
                <a:cxn ang="0">
                  <a:pos x="connsiteX1" y="connsiteY1"/>
                </a:cxn>
                <a:cxn ang="0">
                  <a:pos x="connsiteX2" y="connsiteY2"/>
                </a:cxn>
                <a:cxn ang="0">
                  <a:pos x="connsiteX3" y="connsiteY3"/>
                </a:cxn>
              </a:cxnLst>
              <a:rect l="l" t="t" r="r" b="b"/>
              <a:pathLst>
                <a:path w="849914" h="877711" stroke="0" extrusionOk="0">
                  <a:moveTo>
                    <a:pt x="100596" y="155325"/>
                  </a:moveTo>
                  <a:cubicBezTo>
                    <a:pt x="206048" y="18936"/>
                    <a:pt x="375723" y="-27998"/>
                    <a:pt x="548855" y="19066"/>
                  </a:cubicBezTo>
                  <a:cubicBezTo>
                    <a:pt x="713151" y="70132"/>
                    <a:pt x="781045" y="210025"/>
                    <a:pt x="845766" y="377690"/>
                  </a:cubicBezTo>
                  <a:cubicBezTo>
                    <a:pt x="853094" y="559355"/>
                    <a:pt x="791574" y="739240"/>
                    <a:pt x="661552" y="803404"/>
                  </a:cubicBezTo>
                  <a:cubicBezTo>
                    <a:pt x="513628" y="641901"/>
                    <a:pt x="515327" y="501071"/>
                    <a:pt x="424957" y="438856"/>
                  </a:cubicBezTo>
                  <a:cubicBezTo>
                    <a:pt x="265740" y="334601"/>
                    <a:pt x="205206" y="236839"/>
                    <a:pt x="100596" y="155325"/>
                  </a:cubicBezTo>
                  <a:close/>
                </a:path>
                <a:path w="849914" h="877711" fill="none" extrusionOk="0">
                  <a:moveTo>
                    <a:pt x="100596" y="155325"/>
                  </a:moveTo>
                  <a:cubicBezTo>
                    <a:pt x="231497" y="38902"/>
                    <a:pt x="391365" y="-24790"/>
                    <a:pt x="548855" y="19066"/>
                  </a:cubicBezTo>
                  <a:cubicBezTo>
                    <a:pt x="709923" y="99855"/>
                    <a:pt x="833202" y="224823"/>
                    <a:pt x="845766" y="377690"/>
                  </a:cubicBezTo>
                  <a:cubicBezTo>
                    <a:pt x="884827" y="564358"/>
                    <a:pt x="817013" y="692116"/>
                    <a:pt x="661552" y="803404"/>
                  </a:cubicBezTo>
                </a:path>
                <a:path w="849914" h="877711" fill="none" stroke="0" extrusionOk="0">
                  <a:moveTo>
                    <a:pt x="100596" y="155325"/>
                  </a:moveTo>
                  <a:cubicBezTo>
                    <a:pt x="191219" y="39456"/>
                    <a:pt x="382579" y="-69375"/>
                    <a:pt x="548855" y="19066"/>
                  </a:cubicBezTo>
                  <a:cubicBezTo>
                    <a:pt x="701402" y="76500"/>
                    <a:pt x="865023" y="232374"/>
                    <a:pt x="845766" y="377690"/>
                  </a:cubicBezTo>
                  <a:cubicBezTo>
                    <a:pt x="875168" y="545940"/>
                    <a:pt x="767698" y="704986"/>
                    <a:pt x="661552" y="803404"/>
                  </a:cubicBezTo>
                </a:path>
              </a:pathLst>
            </a:custGeom>
            <a:ln w="47625">
              <a:headEnd type="stealth"/>
              <a:tailEnd type="stealth"/>
              <a:extLst>
                <a:ext uri="{C807C97D-BFC1-408E-A445-0C87EB9F89A2}">
                  <ask:lineSketchStyleProps xmlns:ask="http://schemas.microsoft.com/office/drawing/2018/sketchyshapes" sd="1219033472">
                    <a:prstGeom prst="arc">
                      <a:avLst>
                        <a:gd name="adj1" fmla="val 13269439"/>
                        <a:gd name="adj2" fmla="val 3420964"/>
                      </a:avLst>
                    </a:prstGeom>
                    <ask:type>
                      <ask:lineSketchScribble/>
                    </ask:type>
                  </ask:lineSketchStyleProps>
                </a:ext>
              </a:extLs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Left Brace 4">
              <a:extLst>
                <a:ext uri="{FF2B5EF4-FFF2-40B4-BE49-F238E27FC236}">
                  <a16:creationId xmlns:a16="http://schemas.microsoft.com/office/drawing/2014/main" id="{3B9E7640-0BBC-1568-2B91-205F81A8D8A9}"/>
                </a:ext>
              </a:extLst>
            </p:cNvPr>
            <p:cNvSpPr/>
            <p:nvPr/>
          </p:nvSpPr>
          <p:spPr>
            <a:xfrm rot="5400000">
              <a:off x="4387650" y="1732054"/>
              <a:ext cx="572082" cy="746643"/>
            </a:xfrm>
            <a:prstGeom prst="leftBrace">
              <a:avLst/>
            </a:prstGeom>
          </p:spPr>
          <p:style>
            <a:lnRef idx="1">
              <a:schemeClr val="accent1"/>
            </a:lnRef>
            <a:fillRef idx="0">
              <a:schemeClr val="accent1"/>
            </a:fillRef>
            <a:effectRef idx="0">
              <a:schemeClr val="accent1"/>
            </a:effectRef>
            <a:fontRef idx="minor">
              <a:schemeClr val="tx1"/>
            </a:fontRef>
          </p:style>
          <p:txBody>
            <a:bodyPr vert="vert270" wrap="none" lIns="0" tIns="0" rIns="0" bIns="0" rtlCol="0" anchor="b" anchorCtr="0"/>
            <a:lstStyle/>
            <a:p>
              <a:pPr algn="ctr"/>
              <a:r>
                <a:rPr lang="en-US" dirty="0"/>
                <a:t>Modular </a:t>
              </a:r>
            </a:p>
            <a:p>
              <a:pPr algn="ctr"/>
              <a:r>
                <a:rPr lang="en-US" dirty="0"/>
                <a:t>Code</a:t>
              </a:r>
            </a:p>
            <a:p>
              <a:pPr algn="ctr"/>
              <a:endParaRPr lang="en-US" dirty="0"/>
            </a:p>
            <a:p>
              <a:pPr algn="ctr"/>
              <a:endParaRPr lang="en-US" dirty="0"/>
            </a:p>
          </p:txBody>
        </p:sp>
        <p:sp>
          <p:nvSpPr>
            <p:cNvPr id="33" name="Left Brace 32">
              <a:extLst>
                <a:ext uri="{FF2B5EF4-FFF2-40B4-BE49-F238E27FC236}">
                  <a16:creationId xmlns:a16="http://schemas.microsoft.com/office/drawing/2014/main" id="{9DC16987-083E-C7AD-2C6F-6EE2F2F76EDD}"/>
                </a:ext>
              </a:extLst>
            </p:cNvPr>
            <p:cNvSpPr/>
            <p:nvPr/>
          </p:nvSpPr>
          <p:spPr>
            <a:xfrm rot="5400000">
              <a:off x="5766606" y="1099589"/>
              <a:ext cx="572082" cy="2011271"/>
            </a:xfrm>
            <a:prstGeom prst="leftBrace">
              <a:avLst/>
            </a:prstGeom>
          </p:spPr>
          <p:style>
            <a:lnRef idx="1">
              <a:schemeClr val="accent1"/>
            </a:lnRef>
            <a:fillRef idx="0">
              <a:schemeClr val="accent1"/>
            </a:fillRef>
            <a:effectRef idx="0">
              <a:schemeClr val="accent1"/>
            </a:effectRef>
            <a:fontRef idx="minor">
              <a:schemeClr val="tx1"/>
            </a:fontRef>
          </p:style>
          <p:txBody>
            <a:bodyPr vert="vert270" wrap="none" lIns="0" tIns="0" rIns="0" bIns="0" rtlCol="0" anchor="b" anchorCtr="1"/>
            <a:lstStyle/>
            <a:p>
              <a:pPr algn="ctr"/>
              <a:r>
                <a:rPr lang="en-US" dirty="0"/>
                <a:t> Control </a:t>
              </a:r>
            </a:p>
            <a:p>
              <a:pPr algn="ctr"/>
              <a:r>
                <a:rPr lang="en-US" dirty="0"/>
                <a:t>“Flow”</a:t>
              </a:r>
            </a:p>
            <a:p>
              <a:pPr algn="ctr"/>
              <a:endParaRPr lang="en-US" dirty="0"/>
            </a:p>
            <a:p>
              <a:pPr algn="ctr"/>
              <a:endParaRPr lang="en-US" dirty="0"/>
            </a:p>
          </p:txBody>
        </p:sp>
        <p:sp>
          <p:nvSpPr>
            <p:cNvPr id="34" name="Left Brace 33">
              <a:extLst>
                <a:ext uri="{FF2B5EF4-FFF2-40B4-BE49-F238E27FC236}">
                  <a16:creationId xmlns:a16="http://schemas.microsoft.com/office/drawing/2014/main" id="{C9E9FBCD-4757-F53D-DCC0-9613342B7028}"/>
                </a:ext>
              </a:extLst>
            </p:cNvPr>
            <p:cNvSpPr/>
            <p:nvPr/>
          </p:nvSpPr>
          <p:spPr>
            <a:xfrm rot="5400000">
              <a:off x="2986566" y="1002161"/>
              <a:ext cx="500249" cy="2127355"/>
            </a:xfrm>
            <a:prstGeom prst="leftBrace">
              <a:avLst/>
            </a:prstGeom>
          </p:spPr>
          <p:style>
            <a:lnRef idx="1">
              <a:schemeClr val="accent1"/>
            </a:lnRef>
            <a:fillRef idx="0">
              <a:schemeClr val="accent1"/>
            </a:fillRef>
            <a:effectRef idx="0">
              <a:schemeClr val="accent1"/>
            </a:effectRef>
            <a:fontRef idx="minor">
              <a:schemeClr val="tx1"/>
            </a:fontRef>
          </p:style>
          <p:txBody>
            <a:bodyPr vert="vert270" wrap="none" lIns="0" tIns="0" rIns="0" bIns="0" rtlCol="0" anchor="b" anchorCtr="0"/>
            <a:lstStyle/>
            <a:p>
              <a:pPr algn="ctr"/>
              <a:r>
                <a:rPr lang="en-US" dirty="0"/>
                <a:t>Negative </a:t>
              </a:r>
            </a:p>
            <a:p>
              <a:pPr algn="ctr"/>
              <a:r>
                <a:rPr lang="en-US" dirty="0"/>
                <a:t>Testing</a:t>
              </a:r>
            </a:p>
            <a:p>
              <a:pPr algn="ctr"/>
              <a:endParaRPr lang="en-US" dirty="0"/>
            </a:p>
            <a:p>
              <a:pPr algn="ctr"/>
              <a:endParaRPr lang="en-US" dirty="0"/>
            </a:p>
          </p:txBody>
        </p:sp>
        <p:sp>
          <p:nvSpPr>
            <p:cNvPr id="40" name="Arc 39">
              <a:extLst>
                <a:ext uri="{FF2B5EF4-FFF2-40B4-BE49-F238E27FC236}">
                  <a16:creationId xmlns:a16="http://schemas.microsoft.com/office/drawing/2014/main" id="{94F2A730-1F74-5EA4-A963-7A0988DB0B18}"/>
                </a:ext>
              </a:extLst>
            </p:cNvPr>
            <p:cNvSpPr/>
            <p:nvPr/>
          </p:nvSpPr>
          <p:spPr>
            <a:xfrm>
              <a:off x="5716605" y="2404348"/>
              <a:ext cx="849914" cy="877711"/>
            </a:xfrm>
            <a:custGeom>
              <a:avLst/>
              <a:gdLst>
                <a:gd name="connsiteX0" fmla="*/ 100596 w 849914"/>
                <a:gd name="connsiteY0" fmla="*/ 155325 h 877711"/>
                <a:gd name="connsiteX1" fmla="*/ 548855 w 849914"/>
                <a:gd name="connsiteY1" fmla="*/ 19066 h 877711"/>
                <a:gd name="connsiteX2" fmla="*/ 845766 w 849914"/>
                <a:gd name="connsiteY2" fmla="*/ 377690 h 877711"/>
                <a:gd name="connsiteX3" fmla="*/ 661552 w 849914"/>
                <a:gd name="connsiteY3" fmla="*/ 803404 h 877711"/>
                <a:gd name="connsiteX4" fmla="*/ 424957 w 849914"/>
                <a:gd name="connsiteY4" fmla="*/ 438856 h 877711"/>
                <a:gd name="connsiteX5" fmla="*/ 100596 w 849914"/>
                <a:gd name="connsiteY5" fmla="*/ 155325 h 877711"/>
                <a:gd name="connsiteX0" fmla="*/ 100596 w 849914"/>
                <a:gd name="connsiteY0" fmla="*/ 155325 h 877711"/>
                <a:gd name="connsiteX1" fmla="*/ 548855 w 849914"/>
                <a:gd name="connsiteY1" fmla="*/ 19066 h 877711"/>
                <a:gd name="connsiteX2" fmla="*/ 845766 w 849914"/>
                <a:gd name="connsiteY2" fmla="*/ 377690 h 877711"/>
                <a:gd name="connsiteX3" fmla="*/ 661552 w 849914"/>
                <a:gd name="connsiteY3" fmla="*/ 803404 h 877711"/>
              </a:gdLst>
              <a:ahLst/>
              <a:cxnLst>
                <a:cxn ang="0">
                  <a:pos x="connsiteX0" y="connsiteY0"/>
                </a:cxn>
                <a:cxn ang="0">
                  <a:pos x="connsiteX1" y="connsiteY1"/>
                </a:cxn>
                <a:cxn ang="0">
                  <a:pos x="connsiteX2" y="connsiteY2"/>
                </a:cxn>
                <a:cxn ang="0">
                  <a:pos x="connsiteX3" y="connsiteY3"/>
                </a:cxn>
              </a:cxnLst>
              <a:rect l="l" t="t" r="r" b="b"/>
              <a:pathLst>
                <a:path w="849914" h="877711" stroke="0" extrusionOk="0">
                  <a:moveTo>
                    <a:pt x="100596" y="155325"/>
                  </a:moveTo>
                  <a:cubicBezTo>
                    <a:pt x="206048" y="18936"/>
                    <a:pt x="375723" y="-27998"/>
                    <a:pt x="548855" y="19066"/>
                  </a:cubicBezTo>
                  <a:cubicBezTo>
                    <a:pt x="713151" y="70132"/>
                    <a:pt x="781045" y="210025"/>
                    <a:pt x="845766" y="377690"/>
                  </a:cubicBezTo>
                  <a:cubicBezTo>
                    <a:pt x="853094" y="559355"/>
                    <a:pt x="791574" y="739240"/>
                    <a:pt x="661552" y="803404"/>
                  </a:cubicBezTo>
                  <a:cubicBezTo>
                    <a:pt x="513628" y="641901"/>
                    <a:pt x="515327" y="501071"/>
                    <a:pt x="424957" y="438856"/>
                  </a:cubicBezTo>
                  <a:cubicBezTo>
                    <a:pt x="265740" y="334601"/>
                    <a:pt x="205206" y="236839"/>
                    <a:pt x="100596" y="155325"/>
                  </a:cubicBezTo>
                  <a:close/>
                </a:path>
                <a:path w="849914" h="877711" fill="none" extrusionOk="0">
                  <a:moveTo>
                    <a:pt x="100596" y="155325"/>
                  </a:moveTo>
                  <a:cubicBezTo>
                    <a:pt x="231497" y="38902"/>
                    <a:pt x="391365" y="-24790"/>
                    <a:pt x="548855" y="19066"/>
                  </a:cubicBezTo>
                  <a:cubicBezTo>
                    <a:pt x="709923" y="99855"/>
                    <a:pt x="833202" y="224823"/>
                    <a:pt x="845766" y="377690"/>
                  </a:cubicBezTo>
                  <a:cubicBezTo>
                    <a:pt x="884827" y="564358"/>
                    <a:pt x="817013" y="692116"/>
                    <a:pt x="661552" y="803404"/>
                  </a:cubicBezTo>
                </a:path>
                <a:path w="849914" h="877711" fill="none" stroke="0" extrusionOk="0">
                  <a:moveTo>
                    <a:pt x="100596" y="155325"/>
                  </a:moveTo>
                  <a:cubicBezTo>
                    <a:pt x="191219" y="39456"/>
                    <a:pt x="382579" y="-69375"/>
                    <a:pt x="548855" y="19066"/>
                  </a:cubicBezTo>
                  <a:cubicBezTo>
                    <a:pt x="701402" y="76500"/>
                    <a:pt x="865023" y="232374"/>
                    <a:pt x="845766" y="377690"/>
                  </a:cubicBezTo>
                  <a:cubicBezTo>
                    <a:pt x="875168" y="545940"/>
                    <a:pt x="767698" y="704986"/>
                    <a:pt x="661552" y="803404"/>
                  </a:cubicBezTo>
                </a:path>
              </a:pathLst>
            </a:custGeom>
            <a:ln w="47625">
              <a:headEnd type="stealth"/>
              <a:tailEnd type="stealth"/>
              <a:extLst>
                <a:ext uri="{C807C97D-BFC1-408E-A445-0C87EB9F89A2}">
                  <ask:lineSketchStyleProps xmlns:ask="http://schemas.microsoft.com/office/drawing/2018/sketchyshapes" sd="1219033472">
                    <a:prstGeom prst="arc">
                      <a:avLst>
                        <a:gd name="adj1" fmla="val 13269439"/>
                        <a:gd name="adj2" fmla="val 3420964"/>
                      </a:avLst>
                    </a:prstGeom>
                    <ask:type>
                      <ask:lineSketchScribble/>
                    </ask:type>
                  </ask:lineSketchStyleProps>
                </a:ext>
              </a:extLs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Arc 40">
              <a:extLst>
                <a:ext uri="{FF2B5EF4-FFF2-40B4-BE49-F238E27FC236}">
                  <a16:creationId xmlns:a16="http://schemas.microsoft.com/office/drawing/2014/main" id="{CC730738-1FA2-CE8E-7EE7-D43772A3F0C8}"/>
                </a:ext>
              </a:extLst>
            </p:cNvPr>
            <p:cNvSpPr/>
            <p:nvPr/>
          </p:nvSpPr>
          <p:spPr>
            <a:xfrm>
              <a:off x="6314892" y="3028259"/>
              <a:ext cx="849914" cy="877711"/>
            </a:xfrm>
            <a:custGeom>
              <a:avLst/>
              <a:gdLst>
                <a:gd name="connsiteX0" fmla="*/ 100596 w 849914"/>
                <a:gd name="connsiteY0" fmla="*/ 155325 h 877711"/>
                <a:gd name="connsiteX1" fmla="*/ 548855 w 849914"/>
                <a:gd name="connsiteY1" fmla="*/ 19066 h 877711"/>
                <a:gd name="connsiteX2" fmla="*/ 845766 w 849914"/>
                <a:gd name="connsiteY2" fmla="*/ 377690 h 877711"/>
                <a:gd name="connsiteX3" fmla="*/ 661552 w 849914"/>
                <a:gd name="connsiteY3" fmla="*/ 803404 h 877711"/>
                <a:gd name="connsiteX4" fmla="*/ 424957 w 849914"/>
                <a:gd name="connsiteY4" fmla="*/ 438856 h 877711"/>
                <a:gd name="connsiteX5" fmla="*/ 100596 w 849914"/>
                <a:gd name="connsiteY5" fmla="*/ 155325 h 877711"/>
                <a:gd name="connsiteX0" fmla="*/ 100596 w 849914"/>
                <a:gd name="connsiteY0" fmla="*/ 155325 h 877711"/>
                <a:gd name="connsiteX1" fmla="*/ 548855 w 849914"/>
                <a:gd name="connsiteY1" fmla="*/ 19066 h 877711"/>
                <a:gd name="connsiteX2" fmla="*/ 845766 w 849914"/>
                <a:gd name="connsiteY2" fmla="*/ 377690 h 877711"/>
                <a:gd name="connsiteX3" fmla="*/ 661552 w 849914"/>
                <a:gd name="connsiteY3" fmla="*/ 803404 h 877711"/>
              </a:gdLst>
              <a:ahLst/>
              <a:cxnLst>
                <a:cxn ang="0">
                  <a:pos x="connsiteX0" y="connsiteY0"/>
                </a:cxn>
                <a:cxn ang="0">
                  <a:pos x="connsiteX1" y="connsiteY1"/>
                </a:cxn>
                <a:cxn ang="0">
                  <a:pos x="connsiteX2" y="connsiteY2"/>
                </a:cxn>
                <a:cxn ang="0">
                  <a:pos x="connsiteX3" y="connsiteY3"/>
                </a:cxn>
              </a:cxnLst>
              <a:rect l="l" t="t" r="r" b="b"/>
              <a:pathLst>
                <a:path w="849914" h="877711" stroke="0" extrusionOk="0">
                  <a:moveTo>
                    <a:pt x="100596" y="155325"/>
                  </a:moveTo>
                  <a:cubicBezTo>
                    <a:pt x="206048" y="18936"/>
                    <a:pt x="375723" y="-27998"/>
                    <a:pt x="548855" y="19066"/>
                  </a:cubicBezTo>
                  <a:cubicBezTo>
                    <a:pt x="713151" y="70132"/>
                    <a:pt x="781045" y="210025"/>
                    <a:pt x="845766" y="377690"/>
                  </a:cubicBezTo>
                  <a:cubicBezTo>
                    <a:pt x="853094" y="559355"/>
                    <a:pt x="791574" y="739240"/>
                    <a:pt x="661552" y="803404"/>
                  </a:cubicBezTo>
                  <a:cubicBezTo>
                    <a:pt x="513628" y="641901"/>
                    <a:pt x="515327" y="501071"/>
                    <a:pt x="424957" y="438856"/>
                  </a:cubicBezTo>
                  <a:cubicBezTo>
                    <a:pt x="265740" y="334601"/>
                    <a:pt x="205206" y="236839"/>
                    <a:pt x="100596" y="155325"/>
                  </a:cubicBezTo>
                  <a:close/>
                </a:path>
                <a:path w="849914" h="877711" fill="none" extrusionOk="0">
                  <a:moveTo>
                    <a:pt x="100596" y="155325"/>
                  </a:moveTo>
                  <a:cubicBezTo>
                    <a:pt x="231497" y="38902"/>
                    <a:pt x="391365" y="-24790"/>
                    <a:pt x="548855" y="19066"/>
                  </a:cubicBezTo>
                  <a:cubicBezTo>
                    <a:pt x="709923" y="99855"/>
                    <a:pt x="833202" y="224823"/>
                    <a:pt x="845766" y="377690"/>
                  </a:cubicBezTo>
                  <a:cubicBezTo>
                    <a:pt x="884827" y="564358"/>
                    <a:pt x="817013" y="692116"/>
                    <a:pt x="661552" y="803404"/>
                  </a:cubicBezTo>
                </a:path>
                <a:path w="849914" h="877711" fill="none" stroke="0" extrusionOk="0">
                  <a:moveTo>
                    <a:pt x="100596" y="155325"/>
                  </a:moveTo>
                  <a:cubicBezTo>
                    <a:pt x="191219" y="39456"/>
                    <a:pt x="382579" y="-69375"/>
                    <a:pt x="548855" y="19066"/>
                  </a:cubicBezTo>
                  <a:cubicBezTo>
                    <a:pt x="701402" y="76500"/>
                    <a:pt x="865023" y="232374"/>
                    <a:pt x="845766" y="377690"/>
                  </a:cubicBezTo>
                  <a:cubicBezTo>
                    <a:pt x="875168" y="545940"/>
                    <a:pt x="767698" y="704986"/>
                    <a:pt x="661552" y="803404"/>
                  </a:cubicBezTo>
                </a:path>
              </a:pathLst>
            </a:custGeom>
            <a:ln w="47625">
              <a:headEnd type="stealth"/>
              <a:tailEnd type="stealth"/>
              <a:extLst>
                <a:ext uri="{C807C97D-BFC1-408E-A445-0C87EB9F89A2}">
                  <ask:lineSketchStyleProps xmlns:ask="http://schemas.microsoft.com/office/drawing/2018/sketchyshapes" sd="1219033472">
                    <a:prstGeom prst="arc">
                      <a:avLst>
                        <a:gd name="adj1" fmla="val 13269439"/>
                        <a:gd name="adj2" fmla="val 3420964"/>
                      </a:avLst>
                    </a:prstGeom>
                    <ask:type>
                      <ask:lineSketchScribble/>
                    </ask:type>
                  </ask:lineSketchStyleProps>
                </a:ext>
              </a:extLs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Arc 41">
              <a:extLst>
                <a:ext uri="{FF2B5EF4-FFF2-40B4-BE49-F238E27FC236}">
                  <a16:creationId xmlns:a16="http://schemas.microsoft.com/office/drawing/2014/main" id="{1D74FCE4-3C01-11EE-65F5-CD3BE554C0A5}"/>
                </a:ext>
              </a:extLst>
            </p:cNvPr>
            <p:cNvSpPr/>
            <p:nvPr/>
          </p:nvSpPr>
          <p:spPr>
            <a:xfrm>
              <a:off x="6405310" y="2441323"/>
              <a:ext cx="849914" cy="877711"/>
            </a:xfrm>
            <a:custGeom>
              <a:avLst/>
              <a:gdLst>
                <a:gd name="connsiteX0" fmla="*/ 100596 w 849914"/>
                <a:gd name="connsiteY0" fmla="*/ 155325 h 877711"/>
                <a:gd name="connsiteX1" fmla="*/ 548855 w 849914"/>
                <a:gd name="connsiteY1" fmla="*/ 19066 h 877711"/>
                <a:gd name="connsiteX2" fmla="*/ 845766 w 849914"/>
                <a:gd name="connsiteY2" fmla="*/ 377690 h 877711"/>
                <a:gd name="connsiteX3" fmla="*/ 661552 w 849914"/>
                <a:gd name="connsiteY3" fmla="*/ 803404 h 877711"/>
                <a:gd name="connsiteX4" fmla="*/ 424957 w 849914"/>
                <a:gd name="connsiteY4" fmla="*/ 438856 h 877711"/>
                <a:gd name="connsiteX5" fmla="*/ 100596 w 849914"/>
                <a:gd name="connsiteY5" fmla="*/ 155325 h 877711"/>
                <a:gd name="connsiteX0" fmla="*/ 100596 w 849914"/>
                <a:gd name="connsiteY0" fmla="*/ 155325 h 877711"/>
                <a:gd name="connsiteX1" fmla="*/ 548855 w 849914"/>
                <a:gd name="connsiteY1" fmla="*/ 19066 h 877711"/>
                <a:gd name="connsiteX2" fmla="*/ 845766 w 849914"/>
                <a:gd name="connsiteY2" fmla="*/ 377690 h 877711"/>
                <a:gd name="connsiteX3" fmla="*/ 661552 w 849914"/>
                <a:gd name="connsiteY3" fmla="*/ 803404 h 877711"/>
              </a:gdLst>
              <a:ahLst/>
              <a:cxnLst>
                <a:cxn ang="0">
                  <a:pos x="connsiteX0" y="connsiteY0"/>
                </a:cxn>
                <a:cxn ang="0">
                  <a:pos x="connsiteX1" y="connsiteY1"/>
                </a:cxn>
                <a:cxn ang="0">
                  <a:pos x="connsiteX2" y="connsiteY2"/>
                </a:cxn>
                <a:cxn ang="0">
                  <a:pos x="connsiteX3" y="connsiteY3"/>
                </a:cxn>
              </a:cxnLst>
              <a:rect l="l" t="t" r="r" b="b"/>
              <a:pathLst>
                <a:path w="849914" h="877711" stroke="0" extrusionOk="0">
                  <a:moveTo>
                    <a:pt x="100596" y="155325"/>
                  </a:moveTo>
                  <a:cubicBezTo>
                    <a:pt x="206048" y="18936"/>
                    <a:pt x="375723" y="-27998"/>
                    <a:pt x="548855" y="19066"/>
                  </a:cubicBezTo>
                  <a:cubicBezTo>
                    <a:pt x="713151" y="70132"/>
                    <a:pt x="781045" y="210025"/>
                    <a:pt x="845766" y="377690"/>
                  </a:cubicBezTo>
                  <a:cubicBezTo>
                    <a:pt x="853094" y="559355"/>
                    <a:pt x="791574" y="739240"/>
                    <a:pt x="661552" y="803404"/>
                  </a:cubicBezTo>
                  <a:cubicBezTo>
                    <a:pt x="513628" y="641901"/>
                    <a:pt x="515327" y="501071"/>
                    <a:pt x="424957" y="438856"/>
                  </a:cubicBezTo>
                  <a:cubicBezTo>
                    <a:pt x="265740" y="334601"/>
                    <a:pt x="205206" y="236839"/>
                    <a:pt x="100596" y="155325"/>
                  </a:cubicBezTo>
                  <a:close/>
                </a:path>
                <a:path w="849914" h="877711" fill="none" extrusionOk="0">
                  <a:moveTo>
                    <a:pt x="100596" y="155325"/>
                  </a:moveTo>
                  <a:cubicBezTo>
                    <a:pt x="231497" y="38902"/>
                    <a:pt x="391365" y="-24790"/>
                    <a:pt x="548855" y="19066"/>
                  </a:cubicBezTo>
                  <a:cubicBezTo>
                    <a:pt x="709923" y="99855"/>
                    <a:pt x="833202" y="224823"/>
                    <a:pt x="845766" y="377690"/>
                  </a:cubicBezTo>
                  <a:cubicBezTo>
                    <a:pt x="884827" y="564358"/>
                    <a:pt x="817013" y="692116"/>
                    <a:pt x="661552" y="803404"/>
                  </a:cubicBezTo>
                </a:path>
                <a:path w="849914" h="877711" fill="none" stroke="0" extrusionOk="0">
                  <a:moveTo>
                    <a:pt x="100596" y="155325"/>
                  </a:moveTo>
                  <a:cubicBezTo>
                    <a:pt x="191219" y="39456"/>
                    <a:pt x="382579" y="-69375"/>
                    <a:pt x="548855" y="19066"/>
                  </a:cubicBezTo>
                  <a:cubicBezTo>
                    <a:pt x="701402" y="76500"/>
                    <a:pt x="865023" y="232374"/>
                    <a:pt x="845766" y="377690"/>
                  </a:cubicBezTo>
                  <a:cubicBezTo>
                    <a:pt x="875168" y="545940"/>
                    <a:pt x="767698" y="704986"/>
                    <a:pt x="661552" y="803404"/>
                  </a:cubicBezTo>
                </a:path>
              </a:pathLst>
            </a:custGeom>
            <a:ln w="47625">
              <a:headEnd type="stealth"/>
              <a:tailEnd type="stealth"/>
              <a:extLst>
                <a:ext uri="{C807C97D-BFC1-408E-A445-0C87EB9F89A2}">
                  <ask:lineSketchStyleProps xmlns:ask="http://schemas.microsoft.com/office/drawing/2018/sketchyshapes" sd="1219033472">
                    <a:prstGeom prst="arc">
                      <a:avLst>
                        <a:gd name="adj1" fmla="val 13269439"/>
                        <a:gd name="adj2" fmla="val 3420964"/>
                      </a:avLst>
                    </a:prstGeom>
                    <ask:type>
                      <ask:lineSketchScribble/>
                    </ask:type>
                  </ask:lineSketchStyleProps>
                </a:ext>
              </a:extLs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Left Brace 53">
              <a:extLst>
                <a:ext uri="{FF2B5EF4-FFF2-40B4-BE49-F238E27FC236}">
                  <a16:creationId xmlns:a16="http://schemas.microsoft.com/office/drawing/2014/main" id="{FD8C4DEC-96A9-9E30-66AF-44FC8E00AE3A}"/>
                </a:ext>
              </a:extLst>
            </p:cNvPr>
            <p:cNvSpPr/>
            <p:nvPr/>
          </p:nvSpPr>
          <p:spPr>
            <a:xfrm>
              <a:off x="1140967" y="3408043"/>
              <a:ext cx="572082" cy="2394812"/>
            </a:xfrm>
            <a:prstGeom prst="leftBrace">
              <a:avLst/>
            </a:prstGeom>
          </p:spPr>
          <p:style>
            <a:lnRef idx="1">
              <a:schemeClr val="accent1"/>
            </a:lnRef>
            <a:fillRef idx="0">
              <a:schemeClr val="accent1"/>
            </a:fillRef>
            <a:effectRef idx="0">
              <a:schemeClr val="accent1"/>
            </a:effectRef>
            <a:fontRef idx="minor">
              <a:schemeClr val="tx1"/>
            </a:fontRef>
          </p:style>
          <p:txBody>
            <a:bodyPr vert="vert270" wrap="none" lIns="0" tIns="0" rIns="0" bIns="0" rtlCol="0" anchor="b" anchorCtr="1"/>
            <a:lstStyle/>
            <a:p>
              <a:pPr algn="ctr"/>
              <a:r>
                <a:rPr lang="en-US" dirty="0"/>
                <a:t>Defect </a:t>
              </a:r>
            </a:p>
            <a:p>
              <a:pPr algn="ctr"/>
              <a:r>
                <a:rPr lang="en-US" dirty="0"/>
                <a:t>Compounding</a:t>
              </a:r>
            </a:p>
            <a:p>
              <a:pPr algn="ctr"/>
              <a:endParaRPr lang="en-US" dirty="0"/>
            </a:p>
            <a:p>
              <a:pPr algn="ctr"/>
              <a:endParaRPr lang="en-US" dirty="0"/>
            </a:p>
          </p:txBody>
        </p:sp>
        <p:grpSp>
          <p:nvGrpSpPr>
            <p:cNvPr id="56" name="Group 55">
              <a:extLst>
                <a:ext uri="{FF2B5EF4-FFF2-40B4-BE49-F238E27FC236}">
                  <a16:creationId xmlns:a16="http://schemas.microsoft.com/office/drawing/2014/main" id="{39989B3D-47F9-E2B6-05CF-F35AFE0AAE0A}"/>
                </a:ext>
              </a:extLst>
            </p:cNvPr>
            <p:cNvGrpSpPr/>
            <p:nvPr/>
          </p:nvGrpSpPr>
          <p:grpSpPr>
            <a:xfrm>
              <a:off x="1796306" y="3070209"/>
              <a:ext cx="2742826" cy="2632766"/>
              <a:chOff x="2952323" y="3171302"/>
              <a:chExt cx="2742826" cy="2632766"/>
            </a:xfrm>
          </p:grpSpPr>
          <p:grpSp>
            <p:nvGrpSpPr>
              <p:cNvPr id="53" name="Group 52">
                <a:extLst>
                  <a:ext uri="{FF2B5EF4-FFF2-40B4-BE49-F238E27FC236}">
                    <a16:creationId xmlns:a16="http://schemas.microsoft.com/office/drawing/2014/main" id="{04F44724-0C1E-5F90-9F9E-E46CC47C195C}"/>
                  </a:ext>
                </a:extLst>
              </p:cNvPr>
              <p:cNvGrpSpPr/>
              <p:nvPr/>
            </p:nvGrpSpPr>
            <p:grpSpPr>
              <a:xfrm rot="10800000">
                <a:off x="2952323" y="3171302"/>
                <a:ext cx="2326480" cy="2632766"/>
                <a:chOff x="6109844" y="2632948"/>
                <a:chExt cx="2326480" cy="2632766"/>
              </a:xfrm>
            </p:grpSpPr>
            <p:sp>
              <p:nvSpPr>
                <p:cNvPr id="43" name="Arc 42">
                  <a:extLst>
                    <a:ext uri="{FF2B5EF4-FFF2-40B4-BE49-F238E27FC236}">
                      <a16:creationId xmlns:a16="http://schemas.microsoft.com/office/drawing/2014/main" id="{080280E1-2BA2-1B48-CAEA-C622941A1F8E}"/>
                    </a:ext>
                  </a:extLst>
                </p:cNvPr>
                <p:cNvSpPr/>
                <p:nvPr/>
              </p:nvSpPr>
              <p:spPr>
                <a:xfrm>
                  <a:off x="6109844" y="3208052"/>
                  <a:ext cx="849914" cy="769102"/>
                </a:xfrm>
                <a:custGeom>
                  <a:avLst/>
                  <a:gdLst>
                    <a:gd name="connsiteX0" fmla="*/ 424956 w 849914"/>
                    <a:gd name="connsiteY0" fmla="*/ 0 h 769102"/>
                    <a:gd name="connsiteX1" fmla="*/ 710093 w 849914"/>
                    <a:gd name="connsiteY1" fmla="*/ 99415 h 769102"/>
                    <a:gd name="connsiteX2" fmla="*/ 849914 w 849914"/>
                    <a:gd name="connsiteY2" fmla="*/ 384551 h 769102"/>
                    <a:gd name="connsiteX3" fmla="*/ 424957 w 849914"/>
                    <a:gd name="connsiteY3" fmla="*/ 384551 h 769102"/>
                    <a:gd name="connsiteX4" fmla="*/ 424956 w 849914"/>
                    <a:gd name="connsiteY4" fmla="*/ 0 h 769102"/>
                    <a:gd name="connsiteX0" fmla="*/ 424956 w 849914"/>
                    <a:gd name="connsiteY0" fmla="*/ 0 h 769102"/>
                    <a:gd name="connsiteX1" fmla="*/ 710093 w 849914"/>
                    <a:gd name="connsiteY1" fmla="*/ 99415 h 769102"/>
                    <a:gd name="connsiteX2" fmla="*/ 849914 w 849914"/>
                    <a:gd name="connsiteY2" fmla="*/ 384551 h 769102"/>
                  </a:gdLst>
                  <a:ahLst/>
                  <a:cxnLst>
                    <a:cxn ang="0">
                      <a:pos x="connsiteX0" y="connsiteY0"/>
                    </a:cxn>
                    <a:cxn ang="0">
                      <a:pos x="connsiteX1" y="connsiteY1"/>
                    </a:cxn>
                    <a:cxn ang="0">
                      <a:pos x="connsiteX2" y="connsiteY2"/>
                    </a:cxn>
                  </a:cxnLst>
                  <a:rect l="l" t="t" r="r" b="b"/>
                  <a:pathLst>
                    <a:path w="849914" h="769102" stroke="0" extrusionOk="0">
                      <a:moveTo>
                        <a:pt x="424956" y="0"/>
                      </a:moveTo>
                      <a:cubicBezTo>
                        <a:pt x="512614" y="-10931"/>
                        <a:pt x="618023" y="40659"/>
                        <a:pt x="710093" y="99415"/>
                      </a:cubicBezTo>
                      <a:cubicBezTo>
                        <a:pt x="817577" y="176203"/>
                        <a:pt x="836896" y="276313"/>
                        <a:pt x="849914" y="384551"/>
                      </a:cubicBezTo>
                      <a:cubicBezTo>
                        <a:pt x="671651" y="405603"/>
                        <a:pt x="515241" y="359281"/>
                        <a:pt x="424957" y="384551"/>
                      </a:cubicBezTo>
                      <a:cubicBezTo>
                        <a:pt x="425402" y="291201"/>
                        <a:pt x="415387" y="97364"/>
                        <a:pt x="424956" y="0"/>
                      </a:cubicBezTo>
                      <a:close/>
                    </a:path>
                    <a:path w="849914" h="769102" fill="none" extrusionOk="0">
                      <a:moveTo>
                        <a:pt x="424956" y="0"/>
                      </a:moveTo>
                      <a:cubicBezTo>
                        <a:pt x="559157" y="5138"/>
                        <a:pt x="626848" y="43880"/>
                        <a:pt x="710093" y="99415"/>
                      </a:cubicBezTo>
                      <a:cubicBezTo>
                        <a:pt x="789690" y="161380"/>
                        <a:pt x="851072" y="283915"/>
                        <a:pt x="849914" y="384551"/>
                      </a:cubicBezTo>
                    </a:path>
                    <a:path w="849914" h="769102" fill="none" stroke="0" extrusionOk="0">
                      <a:moveTo>
                        <a:pt x="424956" y="0"/>
                      </a:moveTo>
                      <a:cubicBezTo>
                        <a:pt x="537233" y="-25526"/>
                        <a:pt x="612803" y="22872"/>
                        <a:pt x="710093" y="99415"/>
                      </a:cubicBezTo>
                      <a:cubicBezTo>
                        <a:pt x="809370" y="155640"/>
                        <a:pt x="844073" y="281032"/>
                        <a:pt x="849914" y="384551"/>
                      </a:cubicBezTo>
                    </a:path>
                  </a:pathLst>
                </a:custGeom>
                <a:ln w="47625">
                  <a:solidFill>
                    <a:srgbClr val="C00000"/>
                  </a:solidFill>
                  <a:headEnd type="stealth"/>
                  <a:tailEnd type="stealth"/>
                  <a:extLst>
                    <a:ext uri="{C807C97D-BFC1-408E-A445-0C87EB9F89A2}">
                      <ask:lineSketchStyleProps xmlns:ask="http://schemas.microsoft.com/office/drawing/2018/sketchyshapes" sd="1219033472">
                        <a:prstGeom prst="arc">
                          <a:avLst>
                            <a:gd name="adj1" fmla="val 16199994"/>
                            <a:gd name="adj2" fmla="val 0"/>
                          </a:avLst>
                        </a:prstGeom>
                        <ask:type>
                          <ask:lineSketchScribble/>
                        </ask:type>
                      </ask:lineSketchStyleProps>
                    </a:ext>
                  </a:extLs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highlight>
                      <a:srgbClr val="FF0000"/>
                    </a:highlight>
                  </a:endParaRPr>
                </a:p>
              </p:txBody>
            </p:sp>
            <p:sp>
              <p:nvSpPr>
                <p:cNvPr id="44" name="Arc 43">
                  <a:extLst>
                    <a:ext uri="{FF2B5EF4-FFF2-40B4-BE49-F238E27FC236}">
                      <a16:creationId xmlns:a16="http://schemas.microsoft.com/office/drawing/2014/main" id="{05185FFB-48CC-72B7-99DF-D5F5EAC859CE}"/>
                    </a:ext>
                  </a:extLst>
                </p:cNvPr>
                <p:cNvSpPr/>
                <p:nvPr/>
              </p:nvSpPr>
              <p:spPr>
                <a:xfrm>
                  <a:off x="6474694" y="3637572"/>
                  <a:ext cx="849914" cy="769102"/>
                </a:xfrm>
                <a:custGeom>
                  <a:avLst/>
                  <a:gdLst>
                    <a:gd name="connsiteX0" fmla="*/ 424956 w 849914"/>
                    <a:gd name="connsiteY0" fmla="*/ 0 h 769102"/>
                    <a:gd name="connsiteX1" fmla="*/ 710093 w 849914"/>
                    <a:gd name="connsiteY1" fmla="*/ 99415 h 769102"/>
                    <a:gd name="connsiteX2" fmla="*/ 849914 w 849914"/>
                    <a:gd name="connsiteY2" fmla="*/ 384551 h 769102"/>
                    <a:gd name="connsiteX3" fmla="*/ 424957 w 849914"/>
                    <a:gd name="connsiteY3" fmla="*/ 384551 h 769102"/>
                    <a:gd name="connsiteX4" fmla="*/ 424956 w 849914"/>
                    <a:gd name="connsiteY4" fmla="*/ 0 h 769102"/>
                    <a:gd name="connsiteX0" fmla="*/ 424956 w 849914"/>
                    <a:gd name="connsiteY0" fmla="*/ 0 h 769102"/>
                    <a:gd name="connsiteX1" fmla="*/ 710093 w 849914"/>
                    <a:gd name="connsiteY1" fmla="*/ 99415 h 769102"/>
                    <a:gd name="connsiteX2" fmla="*/ 849914 w 849914"/>
                    <a:gd name="connsiteY2" fmla="*/ 384551 h 769102"/>
                  </a:gdLst>
                  <a:ahLst/>
                  <a:cxnLst>
                    <a:cxn ang="0">
                      <a:pos x="connsiteX0" y="connsiteY0"/>
                    </a:cxn>
                    <a:cxn ang="0">
                      <a:pos x="connsiteX1" y="connsiteY1"/>
                    </a:cxn>
                    <a:cxn ang="0">
                      <a:pos x="connsiteX2" y="connsiteY2"/>
                    </a:cxn>
                  </a:cxnLst>
                  <a:rect l="l" t="t" r="r" b="b"/>
                  <a:pathLst>
                    <a:path w="849914" h="769102" stroke="0" extrusionOk="0">
                      <a:moveTo>
                        <a:pt x="424956" y="0"/>
                      </a:moveTo>
                      <a:cubicBezTo>
                        <a:pt x="512614" y="-10931"/>
                        <a:pt x="618023" y="40659"/>
                        <a:pt x="710093" y="99415"/>
                      </a:cubicBezTo>
                      <a:cubicBezTo>
                        <a:pt x="817577" y="176203"/>
                        <a:pt x="836896" y="276313"/>
                        <a:pt x="849914" y="384551"/>
                      </a:cubicBezTo>
                      <a:cubicBezTo>
                        <a:pt x="671651" y="405603"/>
                        <a:pt x="515241" y="359281"/>
                        <a:pt x="424957" y="384551"/>
                      </a:cubicBezTo>
                      <a:cubicBezTo>
                        <a:pt x="425402" y="291201"/>
                        <a:pt x="415387" y="97364"/>
                        <a:pt x="424956" y="0"/>
                      </a:cubicBezTo>
                      <a:close/>
                    </a:path>
                    <a:path w="849914" h="769102" fill="none" extrusionOk="0">
                      <a:moveTo>
                        <a:pt x="424956" y="0"/>
                      </a:moveTo>
                      <a:cubicBezTo>
                        <a:pt x="559157" y="5138"/>
                        <a:pt x="626848" y="43880"/>
                        <a:pt x="710093" y="99415"/>
                      </a:cubicBezTo>
                      <a:cubicBezTo>
                        <a:pt x="789690" y="161380"/>
                        <a:pt x="851072" y="283915"/>
                        <a:pt x="849914" y="384551"/>
                      </a:cubicBezTo>
                    </a:path>
                    <a:path w="849914" h="769102" fill="none" stroke="0" extrusionOk="0">
                      <a:moveTo>
                        <a:pt x="424956" y="0"/>
                      </a:moveTo>
                      <a:cubicBezTo>
                        <a:pt x="537233" y="-25526"/>
                        <a:pt x="612803" y="22872"/>
                        <a:pt x="710093" y="99415"/>
                      </a:cubicBezTo>
                      <a:cubicBezTo>
                        <a:pt x="809370" y="155640"/>
                        <a:pt x="844073" y="281032"/>
                        <a:pt x="849914" y="384551"/>
                      </a:cubicBezTo>
                    </a:path>
                  </a:pathLst>
                </a:custGeom>
                <a:ln w="47625">
                  <a:solidFill>
                    <a:srgbClr val="C00000"/>
                  </a:solidFill>
                  <a:headEnd type="stealth"/>
                  <a:tailEnd type="stealth"/>
                  <a:extLst>
                    <a:ext uri="{C807C97D-BFC1-408E-A445-0C87EB9F89A2}">
                      <ask:lineSketchStyleProps xmlns:ask="http://schemas.microsoft.com/office/drawing/2018/sketchyshapes" sd="1219033472">
                        <a:prstGeom prst="arc">
                          <a:avLst>
                            <a:gd name="adj1" fmla="val 16199994"/>
                            <a:gd name="adj2" fmla="val 0"/>
                          </a:avLst>
                        </a:prstGeom>
                        <ask:type>
                          <ask:lineSketchScribble/>
                        </ask:type>
                      </ask:lineSketchStyleProps>
                    </a:ext>
                  </a:extLs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highlight>
                      <a:srgbClr val="FF0000"/>
                    </a:highlight>
                  </a:endParaRPr>
                </a:p>
              </p:txBody>
            </p:sp>
            <p:sp>
              <p:nvSpPr>
                <p:cNvPr id="45" name="Arc 44">
                  <a:extLst>
                    <a:ext uri="{FF2B5EF4-FFF2-40B4-BE49-F238E27FC236}">
                      <a16:creationId xmlns:a16="http://schemas.microsoft.com/office/drawing/2014/main" id="{3790EBEC-38C0-355C-1FF1-EFCCF9DF8E7D}"/>
                    </a:ext>
                  </a:extLst>
                </p:cNvPr>
                <p:cNvSpPr/>
                <p:nvPr/>
              </p:nvSpPr>
              <p:spPr>
                <a:xfrm>
                  <a:off x="6839544" y="4067092"/>
                  <a:ext cx="849914" cy="769102"/>
                </a:xfrm>
                <a:custGeom>
                  <a:avLst/>
                  <a:gdLst>
                    <a:gd name="connsiteX0" fmla="*/ 424956 w 849914"/>
                    <a:gd name="connsiteY0" fmla="*/ 0 h 769102"/>
                    <a:gd name="connsiteX1" fmla="*/ 710093 w 849914"/>
                    <a:gd name="connsiteY1" fmla="*/ 99415 h 769102"/>
                    <a:gd name="connsiteX2" fmla="*/ 849914 w 849914"/>
                    <a:gd name="connsiteY2" fmla="*/ 384551 h 769102"/>
                    <a:gd name="connsiteX3" fmla="*/ 424957 w 849914"/>
                    <a:gd name="connsiteY3" fmla="*/ 384551 h 769102"/>
                    <a:gd name="connsiteX4" fmla="*/ 424956 w 849914"/>
                    <a:gd name="connsiteY4" fmla="*/ 0 h 769102"/>
                    <a:gd name="connsiteX0" fmla="*/ 424956 w 849914"/>
                    <a:gd name="connsiteY0" fmla="*/ 0 h 769102"/>
                    <a:gd name="connsiteX1" fmla="*/ 710093 w 849914"/>
                    <a:gd name="connsiteY1" fmla="*/ 99415 h 769102"/>
                    <a:gd name="connsiteX2" fmla="*/ 849914 w 849914"/>
                    <a:gd name="connsiteY2" fmla="*/ 384551 h 769102"/>
                  </a:gdLst>
                  <a:ahLst/>
                  <a:cxnLst>
                    <a:cxn ang="0">
                      <a:pos x="connsiteX0" y="connsiteY0"/>
                    </a:cxn>
                    <a:cxn ang="0">
                      <a:pos x="connsiteX1" y="connsiteY1"/>
                    </a:cxn>
                    <a:cxn ang="0">
                      <a:pos x="connsiteX2" y="connsiteY2"/>
                    </a:cxn>
                  </a:cxnLst>
                  <a:rect l="l" t="t" r="r" b="b"/>
                  <a:pathLst>
                    <a:path w="849914" h="769102" stroke="0" extrusionOk="0">
                      <a:moveTo>
                        <a:pt x="424956" y="0"/>
                      </a:moveTo>
                      <a:cubicBezTo>
                        <a:pt x="512614" y="-10931"/>
                        <a:pt x="618023" y="40659"/>
                        <a:pt x="710093" y="99415"/>
                      </a:cubicBezTo>
                      <a:cubicBezTo>
                        <a:pt x="817577" y="176203"/>
                        <a:pt x="836896" y="276313"/>
                        <a:pt x="849914" y="384551"/>
                      </a:cubicBezTo>
                      <a:cubicBezTo>
                        <a:pt x="671651" y="405603"/>
                        <a:pt x="515241" y="359281"/>
                        <a:pt x="424957" y="384551"/>
                      </a:cubicBezTo>
                      <a:cubicBezTo>
                        <a:pt x="425402" y="291201"/>
                        <a:pt x="415387" y="97364"/>
                        <a:pt x="424956" y="0"/>
                      </a:cubicBezTo>
                      <a:close/>
                    </a:path>
                    <a:path w="849914" h="769102" fill="none" extrusionOk="0">
                      <a:moveTo>
                        <a:pt x="424956" y="0"/>
                      </a:moveTo>
                      <a:cubicBezTo>
                        <a:pt x="559157" y="5138"/>
                        <a:pt x="626848" y="43880"/>
                        <a:pt x="710093" y="99415"/>
                      </a:cubicBezTo>
                      <a:cubicBezTo>
                        <a:pt x="789690" y="161380"/>
                        <a:pt x="851072" y="283915"/>
                        <a:pt x="849914" y="384551"/>
                      </a:cubicBezTo>
                    </a:path>
                    <a:path w="849914" h="769102" fill="none" stroke="0" extrusionOk="0">
                      <a:moveTo>
                        <a:pt x="424956" y="0"/>
                      </a:moveTo>
                      <a:cubicBezTo>
                        <a:pt x="537233" y="-25526"/>
                        <a:pt x="612803" y="22872"/>
                        <a:pt x="710093" y="99415"/>
                      </a:cubicBezTo>
                      <a:cubicBezTo>
                        <a:pt x="809370" y="155640"/>
                        <a:pt x="844073" y="281032"/>
                        <a:pt x="849914" y="384551"/>
                      </a:cubicBezTo>
                    </a:path>
                  </a:pathLst>
                </a:custGeom>
                <a:ln w="47625">
                  <a:solidFill>
                    <a:srgbClr val="C00000"/>
                  </a:solidFill>
                  <a:headEnd type="stealth"/>
                  <a:tailEnd type="stealth"/>
                  <a:extLst>
                    <a:ext uri="{C807C97D-BFC1-408E-A445-0C87EB9F89A2}">
                      <ask:lineSketchStyleProps xmlns:ask="http://schemas.microsoft.com/office/drawing/2018/sketchyshapes" sd="1219033472">
                        <a:prstGeom prst="arc">
                          <a:avLst>
                            <a:gd name="adj1" fmla="val 16199994"/>
                            <a:gd name="adj2" fmla="val 0"/>
                          </a:avLst>
                        </a:prstGeom>
                        <ask:type>
                          <ask:lineSketchScribble/>
                        </ask:type>
                      </ask:lineSketchStyleProps>
                    </a:ext>
                  </a:extLs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highlight>
                      <a:srgbClr val="FF0000"/>
                    </a:highlight>
                  </a:endParaRPr>
                </a:p>
              </p:txBody>
            </p:sp>
            <p:sp>
              <p:nvSpPr>
                <p:cNvPr id="46" name="Arc 45">
                  <a:extLst>
                    <a:ext uri="{FF2B5EF4-FFF2-40B4-BE49-F238E27FC236}">
                      <a16:creationId xmlns:a16="http://schemas.microsoft.com/office/drawing/2014/main" id="{597BD9D3-ACA7-BE70-1898-20E1E97328F4}"/>
                    </a:ext>
                  </a:extLst>
                </p:cNvPr>
                <p:cNvSpPr/>
                <p:nvPr/>
              </p:nvSpPr>
              <p:spPr>
                <a:xfrm>
                  <a:off x="7204394" y="4496612"/>
                  <a:ext cx="849914" cy="769102"/>
                </a:xfrm>
                <a:custGeom>
                  <a:avLst/>
                  <a:gdLst>
                    <a:gd name="connsiteX0" fmla="*/ 424956 w 849914"/>
                    <a:gd name="connsiteY0" fmla="*/ 0 h 769102"/>
                    <a:gd name="connsiteX1" fmla="*/ 710093 w 849914"/>
                    <a:gd name="connsiteY1" fmla="*/ 99415 h 769102"/>
                    <a:gd name="connsiteX2" fmla="*/ 849914 w 849914"/>
                    <a:gd name="connsiteY2" fmla="*/ 384551 h 769102"/>
                    <a:gd name="connsiteX3" fmla="*/ 424957 w 849914"/>
                    <a:gd name="connsiteY3" fmla="*/ 384551 h 769102"/>
                    <a:gd name="connsiteX4" fmla="*/ 424956 w 849914"/>
                    <a:gd name="connsiteY4" fmla="*/ 0 h 769102"/>
                    <a:gd name="connsiteX0" fmla="*/ 424956 w 849914"/>
                    <a:gd name="connsiteY0" fmla="*/ 0 h 769102"/>
                    <a:gd name="connsiteX1" fmla="*/ 710093 w 849914"/>
                    <a:gd name="connsiteY1" fmla="*/ 99415 h 769102"/>
                    <a:gd name="connsiteX2" fmla="*/ 849914 w 849914"/>
                    <a:gd name="connsiteY2" fmla="*/ 384551 h 769102"/>
                  </a:gdLst>
                  <a:ahLst/>
                  <a:cxnLst>
                    <a:cxn ang="0">
                      <a:pos x="connsiteX0" y="connsiteY0"/>
                    </a:cxn>
                    <a:cxn ang="0">
                      <a:pos x="connsiteX1" y="connsiteY1"/>
                    </a:cxn>
                    <a:cxn ang="0">
                      <a:pos x="connsiteX2" y="connsiteY2"/>
                    </a:cxn>
                  </a:cxnLst>
                  <a:rect l="l" t="t" r="r" b="b"/>
                  <a:pathLst>
                    <a:path w="849914" h="769102" stroke="0" extrusionOk="0">
                      <a:moveTo>
                        <a:pt x="424956" y="0"/>
                      </a:moveTo>
                      <a:cubicBezTo>
                        <a:pt x="512614" y="-10931"/>
                        <a:pt x="618023" y="40659"/>
                        <a:pt x="710093" y="99415"/>
                      </a:cubicBezTo>
                      <a:cubicBezTo>
                        <a:pt x="817577" y="176203"/>
                        <a:pt x="836896" y="276313"/>
                        <a:pt x="849914" y="384551"/>
                      </a:cubicBezTo>
                      <a:cubicBezTo>
                        <a:pt x="671651" y="405603"/>
                        <a:pt x="515241" y="359281"/>
                        <a:pt x="424957" y="384551"/>
                      </a:cubicBezTo>
                      <a:cubicBezTo>
                        <a:pt x="425402" y="291201"/>
                        <a:pt x="415387" y="97364"/>
                        <a:pt x="424956" y="0"/>
                      </a:cubicBezTo>
                      <a:close/>
                    </a:path>
                    <a:path w="849914" h="769102" fill="none" extrusionOk="0">
                      <a:moveTo>
                        <a:pt x="424956" y="0"/>
                      </a:moveTo>
                      <a:cubicBezTo>
                        <a:pt x="559157" y="5138"/>
                        <a:pt x="626848" y="43880"/>
                        <a:pt x="710093" y="99415"/>
                      </a:cubicBezTo>
                      <a:cubicBezTo>
                        <a:pt x="789690" y="161380"/>
                        <a:pt x="851072" y="283915"/>
                        <a:pt x="849914" y="384551"/>
                      </a:cubicBezTo>
                    </a:path>
                    <a:path w="849914" h="769102" fill="none" stroke="0" extrusionOk="0">
                      <a:moveTo>
                        <a:pt x="424956" y="0"/>
                      </a:moveTo>
                      <a:cubicBezTo>
                        <a:pt x="537233" y="-25526"/>
                        <a:pt x="612803" y="22872"/>
                        <a:pt x="710093" y="99415"/>
                      </a:cubicBezTo>
                      <a:cubicBezTo>
                        <a:pt x="809370" y="155640"/>
                        <a:pt x="844073" y="281032"/>
                        <a:pt x="849914" y="384551"/>
                      </a:cubicBezTo>
                    </a:path>
                  </a:pathLst>
                </a:custGeom>
                <a:ln w="47625">
                  <a:solidFill>
                    <a:srgbClr val="C00000"/>
                  </a:solidFill>
                  <a:headEnd type="stealth"/>
                  <a:tailEnd type="stealth"/>
                  <a:extLst>
                    <a:ext uri="{C807C97D-BFC1-408E-A445-0C87EB9F89A2}">
                      <ask:lineSketchStyleProps xmlns:ask="http://schemas.microsoft.com/office/drawing/2018/sketchyshapes" sd="1219033472">
                        <a:prstGeom prst="arc">
                          <a:avLst>
                            <a:gd name="adj1" fmla="val 16199994"/>
                            <a:gd name="adj2" fmla="val 0"/>
                          </a:avLst>
                        </a:prstGeom>
                        <ask:type>
                          <ask:lineSketchScribble/>
                        </ask:type>
                      </ask:lineSketchStyleProps>
                    </a:ext>
                  </a:extLs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highlight>
                      <a:srgbClr val="FF0000"/>
                    </a:highlight>
                  </a:endParaRPr>
                </a:p>
              </p:txBody>
            </p:sp>
            <p:sp>
              <p:nvSpPr>
                <p:cNvPr id="47" name="Arc 46">
                  <a:extLst>
                    <a:ext uri="{FF2B5EF4-FFF2-40B4-BE49-F238E27FC236}">
                      <a16:creationId xmlns:a16="http://schemas.microsoft.com/office/drawing/2014/main" id="{DCDC9328-450B-A3ED-B469-2CB5CBD0D7AE}"/>
                    </a:ext>
                  </a:extLst>
                </p:cNvPr>
                <p:cNvSpPr/>
                <p:nvPr/>
              </p:nvSpPr>
              <p:spPr>
                <a:xfrm>
                  <a:off x="6862309" y="3298809"/>
                  <a:ext cx="849914" cy="877711"/>
                </a:xfrm>
                <a:custGeom>
                  <a:avLst/>
                  <a:gdLst>
                    <a:gd name="connsiteX0" fmla="*/ 100596 w 849914"/>
                    <a:gd name="connsiteY0" fmla="*/ 155325 h 877711"/>
                    <a:gd name="connsiteX1" fmla="*/ 548855 w 849914"/>
                    <a:gd name="connsiteY1" fmla="*/ 19066 h 877711"/>
                    <a:gd name="connsiteX2" fmla="*/ 845766 w 849914"/>
                    <a:gd name="connsiteY2" fmla="*/ 377690 h 877711"/>
                    <a:gd name="connsiteX3" fmla="*/ 661552 w 849914"/>
                    <a:gd name="connsiteY3" fmla="*/ 803404 h 877711"/>
                    <a:gd name="connsiteX4" fmla="*/ 424957 w 849914"/>
                    <a:gd name="connsiteY4" fmla="*/ 438856 h 877711"/>
                    <a:gd name="connsiteX5" fmla="*/ 100596 w 849914"/>
                    <a:gd name="connsiteY5" fmla="*/ 155325 h 877711"/>
                    <a:gd name="connsiteX0" fmla="*/ 100596 w 849914"/>
                    <a:gd name="connsiteY0" fmla="*/ 155325 h 877711"/>
                    <a:gd name="connsiteX1" fmla="*/ 548855 w 849914"/>
                    <a:gd name="connsiteY1" fmla="*/ 19066 h 877711"/>
                    <a:gd name="connsiteX2" fmla="*/ 845766 w 849914"/>
                    <a:gd name="connsiteY2" fmla="*/ 377690 h 877711"/>
                    <a:gd name="connsiteX3" fmla="*/ 661552 w 849914"/>
                    <a:gd name="connsiteY3" fmla="*/ 803404 h 877711"/>
                  </a:gdLst>
                  <a:ahLst/>
                  <a:cxnLst>
                    <a:cxn ang="0">
                      <a:pos x="connsiteX0" y="connsiteY0"/>
                    </a:cxn>
                    <a:cxn ang="0">
                      <a:pos x="connsiteX1" y="connsiteY1"/>
                    </a:cxn>
                    <a:cxn ang="0">
                      <a:pos x="connsiteX2" y="connsiteY2"/>
                    </a:cxn>
                    <a:cxn ang="0">
                      <a:pos x="connsiteX3" y="connsiteY3"/>
                    </a:cxn>
                  </a:cxnLst>
                  <a:rect l="l" t="t" r="r" b="b"/>
                  <a:pathLst>
                    <a:path w="849914" h="877711" stroke="0" extrusionOk="0">
                      <a:moveTo>
                        <a:pt x="100596" y="155325"/>
                      </a:moveTo>
                      <a:cubicBezTo>
                        <a:pt x="206048" y="18936"/>
                        <a:pt x="375723" y="-27998"/>
                        <a:pt x="548855" y="19066"/>
                      </a:cubicBezTo>
                      <a:cubicBezTo>
                        <a:pt x="713151" y="70132"/>
                        <a:pt x="781045" y="210025"/>
                        <a:pt x="845766" y="377690"/>
                      </a:cubicBezTo>
                      <a:cubicBezTo>
                        <a:pt x="853094" y="559355"/>
                        <a:pt x="791574" y="739240"/>
                        <a:pt x="661552" y="803404"/>
                      </a:cubicBezTo>
                      <a:cubicBezTo>
                        <a:pt x="513628" y="641901"/>
                        <a:pt x="515327" y="501071"/>
                        <a:pt x="424957" y="438856"/>
                      </a:cubicBezTo>
                      <a:cubicBezTo>
                        <a:pt x="265740" y="334601"/>
                        <a:pt x="205206" y="236839"/>
                        <a:pt x="100596" y="155325"/>
                      </a:cubicBezTo>
                      <a:close/>
                    </a:path>
                    <a:path w="849914" h="877711" fill="none" extrusionOk="0">
                      <a:moveTo>
                        <a:pt x="100596" y="155325"/>
                      </a:moveTo>
                      <a:cubicBezTo>
                        <a:pt x="231497" y="38902"/>
                        <a:pt x="391365" y="-24790"/>
                        <a:pt x="548855" y="19066"/>
                      </a:cubicBezTo>
                      <a:cubicBezTo>
                        <a:pt x="709923" y="99855"/>
                        <a:pt x="833202" y="224823"/>
                        <a:pt x="845766" y="377690"/>
                      </a:cubicBezTo>
                      <a:cubicBezTo>
                        <a:pt x="884827" y="564358"/>
                        <a:pt x="817013" y="692116"/>
                        <a:pt x="661552" y="803404"/>
                      </a:cubicBezTo>
                    </a:path>
                    <a:path w="849914" h="877711" fill="none" stroke="0" extrusionOk="0">
                      <a:moveTo>
                        <a:pt x="100596" y="155325"/>
                      </a:moveTo>
                      <a:cubicBezTo>
                        <a:pt x="191219" y="39456"/>
                        <a:pt x="382579" y="-69375"/>
                        <a:pt x="548855" y="19066"/>
                      </a:cubicBezTo>
                      <a:cubicBezTo>
                        <a:pt x="701402" y="76500"/>
                        <a:pt x="865023" y="232374"/>
                        <a:pt x="845766" y="377690"/>
                      </a:cubicBezTo>
                      <a:cubicBezTo>
                        <a:pt x="875168" y="545940"/>
                        <a:pt x="767698" y="704986"/>
                        <a:pt x="661552" y="803404"/>
                      </a:cubicBezTo>
                    </a:path>
                  </a:pathLst>
                </a:custGeom>
                <a:ln w="47625">
                  <a:solidFill>
                    <a:srgbClr val="C00000"/>
                  </a:solidFill>
                  <a:headEnd type="stealth"/>
                  <a:tailEnd type="stealth"/>
                  <a:extLst>
                    <a:ext uri="{C807C97D-BFC1-408E-A445-0C87EB9F89A2}">
                      <ask:lineSketchStyleProps xmlns:ask="http://schemas.microsoft.com/office/drawing/2018/sketchyshapes" sd="1219033472">
                        <a:prstGeom prst="arc">
                          <a:avLst>
                            <a:gd name="adj1" fmla="val 13269439"/>
                            <a:gd name="adj2" fmla="val 3420964"/>
                          </a:avLst>
                        </a:prstGeom>
                        <ask:type>
                          <ask:lineSketchScribble/>
                        </ask:type>
                      </ask:lineSketchStyleProps>
                    </a:ext>
                  </a:extLs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highlight>
                      <a:srgbClr val="FF0000"/>
                    </a:highlight>
                  </a:endParaRPr>
                </a:p>
              </p:txBody>
            </p:sp>
            <p:sp>
              <p:nvSpPr>
                <p:cNvPr id="48" name="Arc 47">
                  <a:extLst>
                    <a:ext uri="{FF2B5EF4-FFF2-40B4-BE49-F238E27FC236}">
                      <a16:creationId xmlns:a16="http://schemas.microsoft.com/office/drawing/2014/main" id="{1A2BB0E9-B859-4F63-E06C-2A50C4736218}"/>
                    </a:ext>
                  </a:extLst>
                </p:cNvPr>
                <p:cNvSpPr/>
                <p:nvPr/>
              </p:nvSpPr>
              <p:spPr>
                <a:xfrm>
                  <a:off x="7413816" y="3935802"/>
                  <a:ext cx="849914" cy="877711"/>
                </a:xfrm>
                <a:custGeom>
                  <a:avLst/>
                  <a:gdLst>
                    <a:gd name="connsiteX0" fmla="*/ 100596 w 849914"/>
                    <a:gd name="connsiteY0" fmla="*/ 155325 h 877711"/>
                    <a:gd name="connsiteX1" fmla="*/ 548855 w 849914"/>
                    <a:gd name="connsiteY1" fmla="*/ 19066 h 877711"/>
                    <a:gd name="connsiteX2" fmla="*/ 845766 w 849914"/>
                    <a:gd name="connsiteY2" fmla="*/ 377690 h 877711"/>
                    <a:gd name="connsiteX3" fmla="*/ 661552 w 849914"/>
                    <a:gd name="connsiteY3" fmla="*/ 803404 h 877711"/>
                    <a:gd name="connsiteX4" fmla="*/ 424957 w 849914"/>
                    <a:gd name="connsiteY4" fmla="*/ 438856 h 877711"/>
                    <a:gd name="connsiteX5" fmla="*/ 100596 w 849914"/>
                    <a:gd name="connsiteY5" fmla="*/ 155325 h 877711"/>
                    <a:gd name="connsiteX0" fmla="*/ 100596 w 849914"/>
                    <a:gd name="connsiteY0" fmla="*/ 155325 h 877711"/>
                    <a:gd name="connsiteX1" fmla="*/ 548855 w 849914"/>
                    <a:gd name="connsiteY1" fmla="*/ 19066 h 877711"/>
                    <a:gd name="connsiteX2" fmla="*/ 845766 w 849914"/>
                    <a:gd name="connsiteY2" fmla="*/ 377690 h 877711"/>
                    <a:gd name="connsiteX3" fmla="*/ 661552 w 849914"/>
                    <a:gd name="connsiteY3" fmla="*/ 803404 h 877711"/>
                  </a:gdLst>
                  <a:ahLst/>
                  <a:cxnLst>
                    <a:cxn ang="0">
                      <a:pos x="connsiteX0" y="connsiteY0"/>
                    </a:cxn>
                    <a:cxn ang="0">
                      <a:pos x="connsiteX1" y="connsiteY1"/>
                    </a:cxn>
                    <a:cxn ang="0">
                      <a:pos x="connsiteX2" y="connsiteY2"/>
                    </a:cxn>
                    <a:cxn ang="0">
                      <a:pos x="connsiteX3" y="connsiteY3"/>
                    </a:cxn>
                  </a:cxnLst>
                  <a:rect l="l" t="t" r="r" b="b"/>
                  <a:pathLst>
                    <a:path w="849914" h="877711" stroke="0" extrusionOk="0">
                      <a:moveTo>
                        <a:pt x="100596" y="155325"/>
                      </a:moveTo>
                      <a:cubicBezTo>
                        <a:pt x="206048" y="18936"/>
                        <a:pt x="375723" y="-27998"/>
                        <a:pt x="548855" y="19066"/>
                      </a:cubicBezTo>
                      <a:cubicBezTo>
                        <a:pt x="713151" y="70132"/>
                        <a:pt x="781045" y="210025"/>
                        <a:pt x="845766" y="377690"/>
                      </a:cubicBezTo>
                      <a:cubicBezTo>
                        <a:pt x="853094" y="559355"/>
                        <a:pt x="791574" y="739240"/>
                        <a:pt x="661552" y="803404"/>
                      </a:cubicBezTo>
                      <a:cubicBezTo>
                        <a:pt x="513628" y="641901"/>
                        <a:pt x="515327" y="501071"/>
                        <a:pt x="424957" y="438856"/>
                      </a:cubicBezTo>
                      <a:cubicBezTo>
                        <a:pt x="265740" y="334601"/>
                        <a:pt x="205206" y="236839"/>
                        <a:pt x="100596" y="155325"/>
                      </a:cubicBezTo>
                      <a:close/>
                    </a:path>
                    <a:path w="849914" h="877711" fill="none" extrusionOk="0">
                      <a:moveTo>
                        <a:pt x="100596" y="155325"/>
                      </a:moveTo>
                      <a:cubicBezTo>
                        <a:pt x="231497" y="38902"/>
                        <a:pt x="391365" y="-24790"/>
                        <a:pt x="548855" y="19066"/>
                      </a:cubicBezTo>
                      <a:cubicBezTo>
                        <a:pt x="709923" y="99855"/>
                        <a:pt x="833202" y="224823"/>
                        <a:pt x="845766" y="377690"/>
                      </a:cubicBezTo>
                      <a:cubicBezTo>
                        <a:pt x="884827" y="564358"/>
                        <a:pt x="817013" y="692116"/>
                        <a:pt x="661552" y="803404"/>
                      </a:cubicBezTo>
                    </a:path>
                    <a:path w="849914" h="877711" fill="none" stroke="0" extrusionOk="0">
                      <a:moveTo>
                        <a:pt x="100596" y="155325"/>
                      </a:moveTo>
                      <a:cubicBezTo>
                        <a:pt x="191219" y="39456"/>
                        <a:pt x="382579" y="-69375"/>
                        <a:pt x="548855" y="19066"/>
                      </a:cubicBezTo>
                      <a:cubicBezTo>
                        <a:pt x="701402" y="76500"/>
                        <a:pt x="865023" y="232374"/>
                        <a:pt x="845766" y="377690"/>
                      </a:cubicBezTo>
                      <a:cubicBezTo>
                        <a:pt x="875168" y="545940"/>
                        <a:pt x="767698" y="704986"/>
                        <a:pt x="661552" y="803404"/>
                      </a:cubicBezTo>
                    </a:path>
                  </a:pathLst>
                </a:custGeom>
                <a:ln w="47625">
                  <a:solidFill>
                    <a:srgbClr val="C00000"/>
                  </a:solidFill>
                  <a:headEnd type="stealth"/>
                  <a:tailEnd type="stealth"/>
                  <a:extLst>
                    <a:ext uri="{C807C97D-BFC1-408E-A445-0C87EB9F89A2}">
                      <ask:lineSketchStyleProps xmlns:ask="http://schemas.microsoft.com/office/drawing/2018/sketchyshapes" sd="1219033472">
                        <a:prstGeom prst="arc">
                          <a:avLst>
                            <a:gd name="adj1" fmla="val 13269439"/>
                            <a:gd name="adj2" fmla="val 3420964"/>
                          </a:avLst>
                        </a:prstGeom>
                        <ask:type>
                          <ask:lineSketchScribble/>
                        </ask:type>
                      </ask:lineSketchStyleProps>
                    </a:ext>
                  </a:extLs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highlight>
                      <a:srgbClr val="FF0000"/>
                    </a:highlight>
                  </a:endParaRPr>
                </a:p>
              </p:txBody>
            </p:sp>
            <p:sp>
              <p:nvSpPr>
                <p:cNvPr id="49" name="Arc 48">
                  <a:extLst>
                    <a:ext uri="{FF2B5EF4-FFF2-40B4-BE49-F238E27FC236}">
                      <a16:creationId xmlns:a16="http://schemas.microsoft.com/office/drawing/2014/main" id="{19146307-6633-179F-4B5E-C42EAA7A35EC}"/>
                    </a:ext>
                  </a:extLst>
                </p:cNvPr>
                <p:cNvSpPr/>
                <p:nvPr/>
              </p:nvSpPr>
              <p:spPr>
                <a:xfrm>
                  <a:off x="6310802" y="2661816"/>
                  <a:ext cx="849914" cy="877711"/>
                </a:xfrm>
                <a:custGeom>
                  <a:avLst/>
                  <a:gdLst>
                    <a:gd name="connsiteX0" fmla="*/ 100596 w 849914"/>
                    <a:gd name="connsiteY0" fmla="*/ 155325 h 877711"/>
                    <a:gd name="connsiteX1" fmla="*/ 548855 w 849914"/>
                    <a:gd name="connsiteY1" fmla="*/ 19066 h 877711"/>
                    <a:gd name="connsiteX2" fmla="*/ 845766 w 849914"/>
                    <a:gd name="connsiteY2" fmla="*/ 377690 h 877711"/>
                    <a:gd name="connsiteX3" fmla="*/ 661552 w 849914"/>
                    <a:gd name="connsiteY3" fmla="*/ 803404 h 877711"/>
                    <a:gd name="connsiteX4" fmla="*/ 424957 w 849914"/>
                    <a:gd name="connsiteY4" fmla="*/ 438856 h 877711"/>
                    <a:gd name="connsiteX5" fmla="*/ 100596 w 849914"/>
                    <a:gd name="connsiteY5" fmla="*/ 155325 h 877711"/>
                    <a:gd name="connsiteX0" fmla="*/ 100596 w 849914"/>
                    <a:gd name="connsiteY0" fmla="*/ 155325 h 877711"/>
                    <a:gd name="connsiteX1" fmla="*/ 548855 w 849914"/>
                    <a:gd name="connsiteY1" fmla="*/ 19066 h 877711"/>
                    <a:gd name="connsiteX2" fmla="*/ 845766 w 849914"/>
                    <a:gd name="connsiteY2" fmla="*/ 377690 h 877711"/>
                    <a:gd name="connsiteX3" fmla="*/ 661552 w 849914"/>
                    <a:gd name="connsiteY3" fmla="*/ 803404 h 877711"/>
                  </a:gdLst>
                  <a:ahLst/>
                  <a:cxnLst>
                    <a:cxn ang="0">
                      <a:pos x="connsiteX0" y="connsiteY0"/>
                    </a:cxn>
                    <a:cxn ang="0">
                      <a:pos x="connsiteX1" y="connsiteY1"/>
                    </a:cxn>
                    <a:cxn ang="0">
                      <a:pos x="connsiteX2" y="connsiteY2"/>
                    </a:cxn>
                    <a:cxn ang="0">
                      <a:pos x="connsiteX3" y="connsiteY3"/>
                    </a:cxn>
                  </a:cxnLst>
                  <a:rect l="l" t="t" r="r" b="b"/>
                  <a:pathLst>
                    <a:path w="849914" h="877711" stroke="0" extrusionOk="0">
                      <a:moveTo>
                        <a:pt x="100596" y="155325"/>
                      </a:moveTo>
                      <a:cubicBezTo>
                        <a:pt x="206048" y="18936"/>
                        <a:pt x="375723" y="-27998"/>
                        <a:pt x="548855" y="19066"/>
                      </a:cubicBezTo>
                      <a:cubicBezTo>
                        <a:pt x="713151" y="70132"/>
                        <a:pt x="781045" y="210025"/>
                        <a:pt x="845766" y="377690"/>
                      </a:cubicBezTo>
                      <a:cubicBezTo>
                        <a:pt x="853094" y="559355"/>
                        <a:pt x="791574" y="739240"/>
                        <a:pt x="661552" y="803404"/>
                      </a:cubicBezTo>
                      <a:cubicBezTo>
                        <a:pt x="513628" y="641901"/>
                        <a:pt x="515327" y="501071"/>
                        <a:pt x="424957" y="438856"/>
                      </a:cubicBezTo>
                      <a:cubicBezTo>
                        <a:pt x="265740" y="334601"/>
                        <a:pt x="205206" y="236839"/>
                        <a:pt x="100596" y="155325"/>
                      </a:cubicBezTo>
                      <a:close/>
                    </a:path>
                    <a:path w="849914" h="877711" fill="none" extrusionOk="0">
                      <a:moveTo>
                        <a:pt x="100596" y="155325"/>
                      </a:moveTo>
                      <a:cubicBezTo>
                        <a:pt x="231497" y="38902"/>
                        <a:pt x="391365" y="-24790"/>
                        <a:pt x="548855" y="19066"/>
                      </a:cubicBezTo>
                      <a:cubicBezTo>
                        <a:pt x="709923" y="99855"/>
                        <a:pt x="833202" y="224823"/>
                        <a:pt x="845766" y="377690"/>
                      </a:cubicBezTo>
                      <a:cubicBezTo>
                        <a:pt x="884827" y="564358"/>
                        <a:pt x="817013" y="692116"/>
                        <a:pt x="661552" y="803404"/>
                      </a:cubicBezTo>
                    </a:path>
                    <a:path w="849914" h="877711" fill="none" stroke="0" extrusionOk="0">
                      <a:moveTo>
                        <a:pt x="100596" y="155325"/>
                      </a:moveTo>
                      <a:cubicBezTo>
                        <a:pt x="191219" y="39456"/>
                        <a:pt x="382579" y="-69375"/>
                        <a:pt x="548855" y="19066"/>
                      </a:cubicBezTo>
                      <a:cubicBezTo>
                        <a:pt x="701402" y="76500"/>
                        <a:pt x="865023" y="232374"/>
                        <a:pt x="845766" y="377690"/>
                      </a:cubicBezTo>
                      <a:cubicBezTo>
                        <a:pt x="875168" y="545940"/>
                        <a:pt x="767698" y="704986"/>
                        <a:pt x="661552" y="803404"/>
                      </a:cubicBezTo>
                    </a:path>
                  </a:pathLst>
                </a:custGeom>
                <a:ln w="47625">
                  <a:solidFill>
                    <a:srgbClr val="C00000"/>
                  </a:solidFill>
                  <a:headEnd type="stealth"/>
                  <a:tailEnd type="stealth"/>
                  <a:extLst>
                    <a:ext uri="{C807C97D-BFC1-408E-A445-0C87EB9F89A2}">
                      <ask:lineSketchStyleProps xmlns:ask="http://schemas.microsoft.com/office/drawing/2018/sketchyshapes" sd="1219033472">
                        <a:prstGeom prst="arc">
                          <a:avLst>
                            <a:gd name="adj1" fmla="val 13269439"/>
                            <a:gd name="adj2" fmla="val 3420964"/>
                          </a:avLst>
                        </a:prstGeom>
                        <ask:type>
                          <ask:lineSketchScribble/>
                        </ask:type>
                      </ask:lineSketchStyleProps>
                    </a:ext>
                  </a:extLs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highlight>
                      <a:srgbClr val="FF0000"/>
                    </a:highlight>
                  </a:endParaRPr>
                </a:p>
              </p:txBody>
            </p:sp>
            <p:sp>
              <p:nvSpPr>
                <p:cNvPr id="50" name="Arc 49">
                  <a:extLst>
                    <a:ext uri="{FF2B5EF4-FFF2-40B4-BE49-F238E27FC236}">
                      <a16:creationId xmlns:a16="http://schemas.microsoft.com/office/drawing/2014/main" id="{D21BE467-7FF4-5258-8743-B3C4FDB5FBD8}"/>
                    </a:ext>
                  </a:extLst>
                </p:cNvPr>
                <p:cNvSpPr/>
                <p:nvPr/>
              </p:nvSpPr>
              <p:spPr>
                <a:xfrm>
                  <a:off x="6897705" y="2632948"/>
                  <a:ext cx="849914" cy="877711"/>
                </a:xfrm>
                <a:custGeom>
                  <a:avLst/>
                  <a:gdLst>
                    <a:gd name="connsiteX0" fmla="*/ 100596 w 849914"/>
                    <a:gd name="connsiteY0" fmla="*/ 155325 h 877711"/>
                    <a:gd name="connsiteX1" fmla="*/ 548855 w 849914"/>
                    <a:gd name="connsiteY1" fmla="*/ 19066 h 877711"/>
                    <a:gd name="connsiteX2" fmla="*/ 845766 w 849914"/>
                    <a:gd name="connsiteY2" fmla="*/ 377690 h 877711"/>
                    <a:gd name="connsiteX3" fmla="*/ 661552 w 849914"/>
                    <a:gd name="connsiteY3" fmla="*/ 803404 h 877711"/>
                    <a:gd name="connsiteX4" fmla="*/ 424957 w 849914"/>
                    <a:gd name="connsiteY4" fmla="*/ 438856 h 877711"/>
                    <a:gd name="connsiteX5" fmla="*/ 100596 w 849914"/>
                    <a:gd name="connsiteY5" fmla="*/ 155325 h 877711"/>
                    <a:gd name="connsiteX0" fmla="*/ 100596 w 849914"/>
                    <a:gd name="connsiteY0" fmla="*/ 155325 h 877711"/>
                    <a:gd name="connsiteX1" fmla="*/ 548855 w 849914"/>
                    <a:gd name="connsiteY1" fmla="*/ 19066 h 877711"/>
                    <a:gd name="connsiteX2" fmla="*/ 845766 w 849914"/>
                    <a:gd name="connsiteY2" fmla="*/ 377690 h 877711"/>
                    <a:gd name="connsiteX3" fmla="*/ 661552 w 849914"/>
                    <a:gd name="connsiteY3" fmla="*/ 803404 h 877711"/>
                  </a:gdLst>
                  <a:ahLst/>
                  <a:cxnLst>
                    <a:cxn ang="0">
                      <a:pos x="connsiteX0" y="connsiteY0"/>
                    </a:cxn>
                    <a:cxn ang="0">
                      <a:pos x="connsiteX1" y="connsiteY1"/>
                    </a:cxn>
                    <a:cxn ang="0">
                      <a:pos x="connsiteX2" y="connsiteY2"/>
                    </a:cxn>
                    <a:cxn ang="0">
                      <a:pos x="connsiteX3" y="connsiteY3"/>
                    </a:cxn>
                  </a:cxnLst>
                  <a:rect l="l" t="t" r="r" b="b"/>
                  <a:pathLst>
                    <a:path w="849914" h="877711" stroke="0" extrusionOk="0">
                      <a:moveTo>
                        <a:pt x="100596" y="155325"/>
                      </a:moveTo>
                      <a:cubicBezTo>
                        <a:pt x="206048" y="18936"/>
                        <a:pt x="375723" y="-27998"/>
                        <a:pt x="548855" y="19066"/>
                      </a:cubicBezTo>
                      <a:cubicBezTo>
                        <a:pt x="713151" y="70132"/>
                        <a:pt x="781045" y="210025"/>
                        <a:pt x="845766" y="377690"/>
                      </a:cubicBezTo>
                      <a:cubicBezTo>
                        <a:pt x="853094" y="559355"/>
                        <a:pt x="791574" y="739240"/>
                        <a:pt x="661552" y="803404"/>
                      </a:cubicBezTo>
                      <a:cubicBezTo>
                        <a:pt x="513628" y="641901"/>
                        <a:pt x="515327" y="501071"/>
                        <a:pt x="424957" y="438856"/>
                      </a:cubicBezTo>
                      <a:cubicBezTo>
                        <a:pt x="265740" y="334601"/>
                        <a:pt x="205206" y="236839"/>
                        <a:pt x="100596" y="155325"/>
                      </a:cubicBezTo>
                      <a:close/>
                    </a:path>
                    <a:path w="849914" h="877711" fill="none" extrusionOk="0">
                      <a:moveTo>
                        <a:pt x="100596" y="155325"/>
                      </a:moveTo>
                      <a:cubicBezTo>
                        <a:pt x="231497" y="38902"/>
                        <a:pt x="391365" y="-24790"/>
                        <a:pt x="548855" y="19066"/>
                      </a:cubicBezTo>
                      <a:cubicBezTo>
                        <a:pt x="709923" y="99855"/>
                        <a:pt x="833202" y="224823"/>
                        <a:pt x="845766" y="377690"/>
                      </a:cubicBezTo>
                      <a:cubicBezTo>
                        <a:pt x="884827" y="564358"/>
                        <a:pt x="817013" y="692116"/>
                        <a:pt x="661552" y="803404"/>
                      </a:cubicBezTo>
                    </a:path>
                    <a:path w="849914" h="877711" fill="none" stroke="0" extrusionOk="0">
                      <a:moveTo>
                        <a:pt x="100596" y="155325"/>
                      </a:moveTo>
                      <a:cubicBezTo>
                        <a:pt x="191219" y="39456"/>
                        <a:pt x="382579" y="-69375"/>
                        <a:pt x="548855" y="19066"/>
                      </a:cubicBezTo>
                      <a:cubicBezTo>
                        <a:pt x="701402" y="76500"/>
                        <a:pt x="865023" y="232374"/>
                        <a:pt x="845766" y="377690"/>
                      </a:cubicBezTo>
                      <a:cubicBezTo>
                        <a:pt x="875168" y="545940"/>
                        <a:pt x="767698" y="704986"/>
                        <a:pt x="661552" y="803404"/>
                      </a:cubicBezTo>
                    </a:path>
                  </a:pathLst>
                </a:custGeom>
                <a:ln w="47625">
                  <a:solidFill>
                    <a:srgbClr val="C00000"/>
                  </a:solidFill>
                  <a:headEnd type="stealth"/>
                  <a:tailEnd type="stealth"/>
                  <a:extLst>
                    <a:ext uri="{C807C97D-BFC1-408E-A445-0C87EB9F89A2}">
                      <ask:lineSketchStyleProps xmlns:ask="http://schemas.microsoft.com/office/drawing/2018/sketchyshapes" sd="1219033472">
                        <a:prstGeom prst="arc">
                          <a:avLst>
                            <a:gd name="adj1" fmla="val 13269439"/>
                            <a:gd name="adj2" fmla="val 3420964"/>
                          </a:avLst>
                        </a:prstGeom>
                        <ask:type>
                          <ask:lineSketchScribble/>
                        </ask:type>
                      </ask:lineSketchStyleProps>
                    </a:ext>
                  </a:extLs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highlight>
                      <a:srgbClr val="FF0000"/>
                    </a:highlight>
                  </a:endParaRPr>
                </a:p>
              </p:txBody>
            </p:sp>
            <p:sp>
              <p:nvSpPr>
                <p:cNvPr id="51" name="Arc 50">
                  <a:extLst>
                    <a:ext uri="{FF2B5EF4-FFF2-40B4-BE49-F238E27FC236}">
                      <a16:creationId xmlns:a16="http://schemas.microsoft.com/office/drawing/2014/main" id="{BEAA99CE-2A1E-683A-E1F6-E0DE2A774C2A}"/>
                    </a:ext>
                  </a:extLst>
                </p:cNvPr>
                <p:cNvSpPr/>
                <p:nvPr/>
              </p:nvSpPr>
              <p:spPr>
                <a:xfrm>
                  <a:off x="7495992" y="3256859"/>
                  <a:ext cx="849914" cy="877711"/>
                </a:xfrm>
                <a:custGeom>
                  <a:avLst/>
                  <a:gdLst>
                    <a:gd name="connsiteX0" fmla="*/ 100596 w 849914"/>
                    <a:gd name="connsiteY0" fmla="*/ 155325 h 877711"/>
                    <a:gd name="connsiteX1" fmla="*/ 548855 w 849914"/>
                    <a:gd name="connsiteY1" fmla="*/ 19066 h 877711"/>
                    <a:gd name="connsiteX2" fmla="*/ 845766 w 849914"/>
                    <a:gd name="connsiteY2" fmla="*/ 377690 h 877711"/>
                    <a:gd name="connsiteX3" fmla="*/ 661552 w 849914"/>
                    <a:gd name="connsiteY3" fmla="*/ 803404 h 877711"/>
                    <a:gd name="connsiteX4" fmla="*/ 424957 w 849914"/>
                    <a:gd name="connsiteY4" fmla="*/ 438856 h 877711"/>
                    <a:gd name="connsiteX5" fmla="*/ 100596 w 849914"/>
                    <a:gd name="connsiteY5" fmla="*/ 155325 h 877711"/>
                    <a:gd name="connsiteX0" fmla="*/ 100596 w 849914"/>
                    <a:gd name="connsiteY0" fmla="*/ 155325 h 877711"/>
                    <a:gd name="connsiteX1" fmla="*/ 548855 w 849914"/>
                    <a:gd name="connsiteY1" fmla="*/ 19066 h 877711"/>
                    <a:gd name="connsiteX2" fmla="*/ 845766 w 849914"/>
                    <a:gd name="connsiteY2" fmla="*/ 377690 h 877711"/>
                    <a:gd name="connsiteX3" fmla="*/ 661552 w 849914"/>
                    <a:gd name="connsiteY3" fmla="*/ 803404 h 877711"/>
                  </a:gdLst>
                  <a:ahLst/>
                  <a:cxnLst>
                    <a:cxn ang="0">
                      <a:pos x="connsiteX0" y="connsiteY0"/>
                    </a:cxn>
                    <a:cxn ang="0">
                      <a:pos x="connsiteX1" y="connsiteY1"/>
                    </a:cxn>
                    <a:cxn ang="0">
                      <a:pos x="connsiteX2" y="connsiteY2"/>
                    </a:cxn>
                    <a:cxn ang="0">
                      <a:pos x="connsiteX3" y="connsiteY3"/>
                    </a:cxn>
                  </a:cxnLst>
                  <a:rect l="l" t="t" r="r" b="b"/>
                  <a:pathLst>
                    <a:path w="849914" h="877711" stroke="0" extrusionOk="0">
                      <a:moveTo>
                        <a:pt x="100596" y="155325"/>
                      </a:moveTo>
                      <a:cubicBezTo>
                        <a:pt x="206048" y="18936"/>
                        <a:pt x="375723" y="-27998"/>
                        <a:pt x="548855" y="19066"/>
                      </a:cubicBezTo>
                      <a:cubicBezTo>
                        <a:pt x="713151" y="70132"/>
                        <a:pt x="781045" y="210025"/>
                        <a:pt x="845766" y="377690"/>
                      </a:cubicBezTo>
                      <a:cubicBezTo>
                        <a:pt x="853094" y="559355"/>
                        <a:pt x="791574" y="739240"/>
                        <a:pt x="661552" y="803404"/>
                      </a:cubicBezTo>
                      <a:cubicBezTo>
                        <a:pt x="513628" y="641901"/>
                        <a:pt x="515327" y="501071"/>
                        <a:pt x="424957" y="438856"/>
                      </a:cubicBezTo>
                      <a:cubicBezTo>
                        <a:pt x="265740" y="334601"/>
                        <a:pt x="205206" y="236839"/>
                        <a:pt x="100596" y="155325"/>
                      </a:cubicBezTo>
                      <a:close/>
                    </a:path>
                    <a:path w="849914" h="877711" fill="none" extrusionOk="0">
                      <a:moveTo>
                        <a:pt x="100596" y="155325"/>
                      </a:moveTo>
                      <a:cubicBezTo>
                        <a:pt x="231497" y="38902"/>
                        <a:pt x="391365" y="-24790"/>
                        <a:pt x="548855" y="19066"/>
                      </a:cubicBezTo>
                      <a:cubicBezTo>
                        <a:pt x="709923" y="99855"/>
                        <a:pt x="833202" y="224823"/>
                        <a:pt x="845766" y="377690"/>
                      </a:cubicBezTo>
                      <a:cubicBezTo>
                        <a:pt x="884827" y="564358"/>
                        <a:pt x="817013" y="692116"/>
                        <a:pt x="661552" y="803404"/>
                      </a:cubicBezTo>
                    </a:path>
                    <a:path w="849914" h="877711" fill="none" stroke="0" extrusionOk="0">
                      <a:moveTo>
                        <a:pt x="100596" y="155325"/>
                      </a:moveTo>
                      <a:cubicBezTo>
                        <a:pt x="191219" y="39456"/>
                        <a:pt x="382579" y="-69375"/>
                        <a:pt x="548855" y="19066"/>
                      </a:cubicBezTo>
                      <a:cubicBezTo>
                        <a:pt x="701402" y="76500"/>
                        <a:pt x="865023" y="232374"/>
                        <a:pt x="845766" y="377690"/>
                      </a:cubicBezTo>
                      <a:cubicBezTo>
                        <a:pt x="875168" y="545940"/>
                        <a:pt x="767698" y="704986"/>
                        <a:pt x="661552" y="803404"/>
                      </a:cubicBezTo>
                    </a:path>
                  </a:pathLst>
                </a:custGeom>
                <a:ln w="47625">
                  <a:solidFill>
                    <a:srgbClr val="C00000"/>
                  </a:solidFill>
                  <a:headEnd type="stealth"/>
                  <a:tailEnd type="stealth"/>
                  <a:extLst>
                    <a:ext uri="{C807C97D-BFC1-408E-A445-0C87EB9F89A2}">
                      <ask:lineSketchStyleProps xmlns:ask="http://schemas.microsoft.com/office/drawing/2018/sketchyshapes" sd="1219033472">
                        <a:prstGeom prst="arc">
                          <a:avLst>
                            <a:gd name="adj1" fmla="val 13269439"/>
                            <a:gd name="adj2" fmla="val 3420964"/>
                          </a:avLst>
                        </a:prstGeom>
                        <ask:type>
                          <ask:lineSketchScribble/>
                        </ask:type>
                      </ask:lineSketchStyleProps>
                    </a:ext>
                  </a:extLs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highlight>
                      <a:srgbClr val="FF0000"/>
                    </a:highlight>
                  </a:endParaRPr>
                </a:p>
              </p:txBody>
            </p:sp>
            <p:sp>
              <p:nvSpPr>
                <p:cNvPr id="52" name="Arc 51">
                  <a:extLst>
                    <a:ext uri="{FF2B5EF4-FFF2-40B4-BE49-F238E27FC236}">
                      <a16:creationId xmlns:a16="http://schemas.microsoft.com/office/drawing/2014/main" id="{9AE7B1EC-B72B-11F3-ED77-4E8414806BBD}"/>
                    </a:ext>
                  </a:extLst>
                </p:cNvPr>
                <p:cNvSpPr/>
                <p:nvPr/>
              </p:nvSpPr>
              <p:spPr>
                <a:xfrm>
                  <a:off x="7586410" y="2669923"/>
                  <a:ext cx="849914" cy="877711"/>
                </a:xfrm>
                <a:custGeom>
                  <a:avLst/>
                  <a:gdLst>
                    <a:gd name="connsiteX0" fmla="*/ 100596 w 849914"/>
                    <a:gd name="connsiteY0" fmla="*/ 155325 h 877711"/>
                    <a:gd name="connsiteX1" fmla="*/ 548855 w 849914"/>
                    <a:gd name="connsiteY1" fmla="*/ 19066 h 877711"/>
                    <a:gd name="connsiteX2" fmla="*/ 845766 w 849914"/>
                    <a:gd name="connsiteY2" fmla="*/ 377690 h 877711"/>
                    <a:gd name="connsiteX3" fmla="*/ 661552 w 849914"/>
                    <a:gd name="connsiteY3" fmla="*/ 803404 h 877711"/>
                    <a:gd name="connsiteX4" fmla="*/ 424957 w 849914"/>
                    <a:gd name="connsiteY4" fmla="*/ 438856 h 877711"/>
                    <a:gd name="connsiteX5" fmla="*/ 100596 w 849914"/>
                    <a:gd name="connsiteY5" fmla="*/ 155325 h 877711"/>
                    <a:gd name="connsiteX0" fmla="*/ 100596 w 849914"/>
                    <a:gd name="connsiteY0" fmla="*/ 155325 h 877711"/>
                    <a:gd name="connsiteX1" fmla="*/ 548855 w 849914"/>
                    <a:gd name="connsiteY1" fmla="*/ 19066 h 877711"/>
                    <a:gd name="connsiteX2" fmla="*/ 845766 w 849914"/>
                    <a:gd name="connsiteY2" fmla="*/ 377690 h 877711"/>
                    <a:gd name="connsiteX3" fmla="*/ 661552 w 849914"/>
                    <a:gd name="connsiteY3" fmla="*/ 803404 h 877711"/>
                  </a:gdLst>
                  <a:ahLst/>
                  <a:cxnLst>
                    <a:cxn ang="0">
                      <a:pos x="connsiteX0" y="connsiteY0"/>
                    </a:cxn>
                    <a:cxn ang="0">
                      <a:pos x="connsiteX1" y="connsiteY1"/>
                    </a:cxn>
                    <a:cxn ang="0">
                      <a:pos x="connsiteX2" y="connsiteY2"/>
                    </a:cxn>
                    <a:cxn ang="0">
                      <a:pos x="connsiteX3" y="connsiteY3"/>
                    </a:cxn>
                  </a:cxnLst>
                  <a:rect l="l" t="t" r="r" b="b"/>
                  <a:pathLst>
                    <a:path w="849914" h="877711" stroke="0" extrusionOk="0">
                      <a:moveTo>
                        <a:pt x="100596" y="155325"/>
                      </a:moveTo>
                      <a:cubicBezTo>
                        <a:pt x="206048" y="18936"/>
                        <a:pt x="375723" y="-27998"/>
                        <a:pt x="548855" y="19066"/>
                      </a:cubicBezTo>
                      <a:cubicBezTo>
                        <a:pt x="713151" y="70132"/>
                        <a:pt x="781045" y="210025"/>
                        <a:pt x="845766" y="377690"/>
                      </a:cubicBezTo>
                      <a:cubicBezTo>
                        <a:pt x="853094" y="559355"/>
                        <a:pt x="791574" y="739240"/>
                        <a:pt x="661552" y="803404"/>
                      </a:cubicBezTo>
                      <a:cubicBezTo>
                        <a:pt x="513628" y="641901"/>
                        <a:pt x="515327" y="501071"/>
                        <a:pt x="424957" y="438856"/>
                      </a:cubicBezTo>
                      <a:cubicBezTo>
                        <a:pt x="265740" y="334601"/>
                        <a:pt x="205206" y="236839"/>
                        <a:pt x="100596" y="155325"/>
                      </a:cubicBezTo>
                      <a:close/>
                    </a:path>
                    <a:path w="849914" h="877711" fill="none" extrusionOk="0">
                      <a:moveTo>
                        <a:pt x="100596" y="155325"/>
                      </a:moveTo>
                      <a:cubicBezTo>
                        <a:pt x="231497" y="38902"/>
                        <a:pt x="391365" y="-24790"/>
                        <a:pt x="548855" y="19066"/>
                      </a:cubicBezTo>
                      <a:cubicBezTo>
                        <a:pt x="709923" y="99855"/>
                        <a:pt x="833202" y="224823"/>
                        <a:pt x="845766" y="377690"/>
                      </a:cubicBezTo>
                      <a:cubicBezTo>
                        <a:pt x="884827" y="564358"/>
                        <a:pt x="817013" y="692116"/>
                        <a:pt x="661552" y="803404"/>
                      </a:cubicBezTo>
                    </a:path>
                    <a:path w="849914" h="877711" fill="none" stroke="0" extrusionOk="0">
                      <a:moveTo>
                        <a:pt x="100596" y="155325"/>
                      </a:moveTo>
                      <a:cubicBezTo>
                        <a:pt x="191219" y="39456"/>
                        <a:pt x="382579" y="-69375"/>
                        <a:pt x="548855" y="19066"/>
                      </a:cubicBezTo>
                      <a:cubicBezTo>
                        <a:pt x="701402" y="76500"/>
                        <a:pt x="865023" y="232374"/>
                        <a:pt x="845766" y="377690"/>
                      </a:cubicBezTo>
                      <a:cubicBezTo>
                        <a:pt x="875168" y="545940"/>
                        <a:pt x="767698" y="704986"/>
                        <a:pt x="661552" y="803404"/>
                      </a:cubicBezTo>
                    </a:path>
                  </a:pathLst>
                </a:custGeom>
                <a:ln w="47625">
                  <a:solidFill>
                    <a:srgbClr val="C00000"/>
                  </a:solidFill>
                  <a:headEnd type="stealth"/>
                  <a:tailEnd type="stealth"/>
                  <a:extLst>
                    <a:ext uri="{C807C97D-BFC1-408E-A445-0C87EB9F89A2}">
                      <ask:lineSketchStyleProps xmlns:ask="http://schemas.microsoft.com/office/drawing/2018/sketchyshapes" sd="1219033472">
                        <a:prstGeom prst="arc">
                          <a:avLst>
                            <a:gd name="adj1" fmla="val 13269439"/>
                            <a:gd name="adj2" fmla="val 3420964"/>
                          </a:avLst>
                        </a:prstGeom>
                        <ask:type>
                          <ask:lineSketchScribble/>
                        </ask:type>
                      </ask:lineSketchStyleProps>
                    </a:ext>
                  </a:extLs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highlight>
                      <a:srgbClr val="FF0000"/>
                    </a:highlight>
                  </a:endParaRPr>
                </a:p>
              </p:txBody>
            </p:sp>
          </p:grpSp>
          <p:sp>
            <p:nvSpPr>
              <p:cNvPr id="55" name="Arc 54">
                <a:extLst>
                  <a:ext uri="{FF2B5EF4-FFF2-40B4-BE49-F238E27FC236}">
                    <a16:creationId xmlns:a16="http://schemas.microsoft.com/office/drawing/2014/main" id="{90C4FB5A-BB6A-C223-9B7D-AC90BB638171}"/>
                  </a:ext>
                </a:extLst>
              </p:cNvPr>
              <p:cNvSpPr/>
              <p:nvPr/>
            </p:nvSpPr>
            <p:spPr>
              <a:xfrm rot="10800000">
                <a:off x="4845235" y="4851787"/>
                <a:ext cx="849914" cy="769102"/>
              </a:xfrm>
              <a:custGeom>
                <a:avLst/>
                <a:gdLst>
                  <a:gd name="connsiteX0" fmla="*/ 424956 w 849914"/>
                  <a:gd name="connsiteY0" fmla="*/ 0 h 769102"/>
                  <a:gd name="connsiteX1" fmla="*/ 710093 w 849914"/>
                  <a:gd name="connsiteY1" fmla="*/ 99415 h 769102"/>
                  <a:gd name="connsiteX2" fmla="*/ 849914 w 849914"/>
                  <a:gd name="connsiteY2" fmla="*/ 384551 h 769102"/>
                  <a:gd name="connsiteX3" fmla="*/ 424957 w 849914"/>
                  <a:gd name="connsiteY3" fmla="*/ 384551 h 769102"/>
                  <a:gd name="connsiteX4" fmla="*/ 424956 w 849914"/>
                  <a:gd name="connsiteY4" fmla="*/ 0 h 769102"/>
                  <a:gd name="connsiteX0" fmla="*/ 424956 w 849914"/>
                  <a:gd name="connsiteY0" fmla="*/ 0 h 769102"/>
                  <a:gd name="connsiteX1" fmla="*/ 710093 w 849914"/>
                  <a:gd name="connsiteY1" fmla="*/ 99415 h 769102"/>
                  <a:gd name="connsiteX2" fmla="*/ 849914 w 849914"/>
                  <a:gd name="connsiteY2" fmla="*/ 384551 h 769102"/>
                </a:gdLst>
                <a:ahLst/>
                <a:cxnLst>
                  <a:cxn ang="0">
                    <a:pos x="connsiteX0" y="connsiteY0"/>
                  </a:cxn>
                  <a:cxn ang="0">
                    <a:pos x="connsiteX1" y="connsiteY1"/>
                  </a:cxn>
                  <a:cxn ang="0">
                    <a:pos x="connsiteX2" y="connsiteY2"/>
                  </a:cxn>
                </a:cxnLst>
                <a:rect l="l" t="t" r="r" b="b"/>
                <a:pathLst>
                  <a:path w="849914" h="769102" stroke="0" extrusionOk="0">
                    <a:moveTo>
                      <a:pt x="424956" y="0"/>
                    </a:moveTo>
                    <a:cubicBezTo>
                      <a:pt x="512614" y="-10931"/>
                      <a:pt x="618023" y="40659"/>
                      <a:pt x="710093" y="99415"/>
                    </a:cubicBezTo>
                    <a:cubicBezTo>
                      <a:pt x="817577" y="176203"/>
                      <a:pt x="836896" y="276313"/>
                      <a:pt x="849914" y="384551"/>
                    </a:cubicBezTo>
                    <a:cubicBezTo>
                      <a:pt x="671651" y="405603"/>
                      <a:pt x="515241" y="359281"/>
                      <a:pt x="424957" y="384551"/>
                    </a:cubicBezTo>
                    <a:cubicBezTo>
                      <a:pt x="425402" y="291201"/>
                      <a:pt x="415387" y="97364"/>
                      <a:pt x="424956" y="0"/>
                    </a:cubicBezTo>
                    <a:close/>
                  </a:path>
                  <a:path w="849914" h="769102" fill="none" extrusionOk="0">
                    <a:moveTo>
                      <a:pt x="424956" y="0"/>
                    </a:moveTo>
                    <a:cubicBezTo>
                      <a:pt x="559157" y="5138"/>
                      <a:pt x="626848" y="43880"/>
                      <a:pt x="710093" y="99415"/>
                    </a:cubicBezTo>
                    <a:cubicBezTo>
                      <a:pt x="789690" y="161380"/>
                      <a:pt x="851072" y="283915"/>
                      <a:pt x="849914" y="384551"/>
                    </a:cubicBezTo>
                  </a:path>
                  <a:path w="849914" h="769102" fill="none" stroke="0" extrusionOk="0">
                    <a:moveTo>
                      <a:pt x="424956" y="0"/>
                    </a:moveTo>
                    <a:cubicBezTo>
                      <a:pt x="537233" y="-25526"/>
                      <a:pt x="612803" y="22872"/>
                      <a:pt x="710093" y="99415"/>
                    </a:cubicBezTo>
                    <a:cubicBezTo>
                      <a:pt x="809370" y="155640"/>
                      <a:pt x="844073" y="281032"/>
                      <a:pt x="849914" y="384551"/>
                    </a:cubicBezTo>
                  </a:path>
                </a:pathLst>
              </a:custGeom>
              <a:ln w="47625">
                <a:solidFill>
                  <a:srgbClr val="C00000"/>
                </a:solidFill>
                <a:headEnd type="stealth"/>
                <a:tailEnd type="stealth"/>
                <a:extLst>
                  <a:ext uri="{C807C97D-BFC1-408E-A445-0C87EB9F89A2}">
                    <ask:lineSketchStyleProps xmlns:ask="http://schemas.microsoft.com/office/drawing/2018/sketchyshapes" sd="1219033472">
                      <a:prstGeom prst="arc">
                        <a:avLst>
                          <a:gd name="adj1" fmla="val 16199994"/>
                          <a:gd name="adj2" fmla="val 0"/>
                        </a:avLst>
                      </a:prstGeom>
                      <ask:type>
                        <ask:lineSketchScribble/>
                      </ask:type>
                    </ask:lineSketchStyleProps>
                  </a:ext>
                </a:extLs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58" name="Left Brace 57">
              <a:extLst>
                <a:ext uri="{FF2B5EF4-FFF2-40B4-BE49-F238E27FC236}">
                  <a16:creationId xmlns:a16="http://schemas.microsoft.com/office/drawing/2014/main" id="{0C198167-BCEB-AEC5-5F6F-449ABDD68F05}"/>
                </a:ext>
              </a:extLst>
            </p:cNvPr>
            <p:cNvSpPr/>
            <p:nvPr/>
          </p:nvSpPr>
          <p:spPr>
            <a:xfrm rot="10800000">
              <a:off x="7164806" y="4775168"/>
              <a:ext cx="280484" cy="769101"/>
            </a:xfrm>
            <a:prstGeom prst="leftBrace">
              <a:avLst/>
            </a:prstGeom>
          </p:spPr>
          <p:style>
            <a:lnRef idx="1">
              <a:schemeClr val="accent1"/>
            </a:lnRef>
            <a:fillRef idx="0">
              <a:schemeClr val="accent1"/>
            </a:fillRef>
            <a:effectRef idx="0">
              <a:schemeClr val="accent1"/>
            </a:effectRef>
            <a:fontRef idx="minor">
              <a:schemeClr val="tx1"/>
            </a:fontRef>
          </p:style>
          <p:txBody>
            <a:bodyPr vert="vert" wrap="none" lIns="0" tIns="0" rIns="0" bIns="0" rtlCol="0" anchor="t" anchorCtr="1"/>
            <a:lstStyle/>
            <a:p>
              <a:pPr algn="ctr"/>
              <a:endParaRPr lang="en-US" dirty="0"/>
            </a:p>
            <a:p>
              <a:pPr algn="ctr"/>
              <a:r>
                <a:rPr lang="en-US" dirty="0"/>
                <a:t>Enhanced </a:t>
              </a:r>
            </a:p>
            <a:p>
              <a:pPr algn="ctr"/>
              <a:r>
                <a:rPr lang="en-US" dirty="0"/>
                <a:t>Risk Surface</a:t>
              </a:r>
            </a:p>
          </p:txBody>
        </p:sp>
      </p:grpSp>
      <p:grpSp>
        <p:nvGrpSpPr>
          <p:cNvPr id="70" name="Group 69">
            <a:extLst>
              <a:ext uri="{FF2B5EF4-FFF2-40B4-BE49-F238E27FC236}">
                <a16:creationId xmlns:a16="http://schemas.microsoft.com/office/drawing/2014/main" id="{223ABEFB-C02B-9CE6-39E5-943B775BCD2E}"/>
              </a:ext>
            </a:extLst>
          </p:cNvPr>
          <p:cNvGrpSpPr/>
          <p:nvPr/>
        </p:nvGrpSpPr>
        <p:grpSpPr>
          <a:xfrm>
            <a:off x="8138965" y="1244234"/>
            <a:ext cx="3611846" cy="577597"/>
            <a:chOff x="8114718" y="664949"/>
            <a:chExt cx="3611846" cy="577597"/>
          </a:xfrm>
          <a:solidFill>
            <a:schemeClr val="bg2">
              <a:lumMod val="25000"/>
            </a:schemeClr>
          </a:solidFill>
        </p:grpSpPr>
        <p:pic>
          <p:nvPicPr>
            <p:cNvPr id="61" name="Graphic 60" descr="Cloud Computing with solid fill">
              <a:extLst>
                <a:ext uri="{FF2B5EF4-FFF2-40B4-BE49-F238E27FC236}">
                  <a16:creationId xmlns:a16="http://schemas.microsoft.com/office/drawing/2014/main" id="{C91BF318-E152-C5B9-49C0-73C05D9828B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114718" y="664949"/>
              <a:ext cx="572082" cy="572082"/>
            </a:xfrm>
            <a:prstGeom prst="rect">
              <a:avLst/>
            </a:prstGeom>
          </p:spPr>
        </p:pic>
        <p:pic>
          <p:nvPicPr>
            <p:cNvPr id="63" name="Graphic 62" descr="Computer with solid fill">
              <a:extLst>
                <a:ext uri="{FF2B5EF4-FFF2-40B4-BE49-F238E27FC236}">
                  <a16:creationId xmlns:a16="http://schemas.microsoft.com/office/drawing/2014/main" id="{4BC523DE-7855-AA1B-6679-80B826A0CA8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634600" y="664949"/>
              <a:ext cx="572082" cy="572082"/>
            </a:xfrm>
            <a:prstGeom prst="rect">
              <a:avLst/>
            </a:prstGeom>
          </p:spPr>
        </p:pic>
        <p:pic>
          <p:nvPicPr>
            <p:cNvPr id="65" name="Graphic 64" descr="Internet outline">
              <a:extLst>
                <a:ext uri="{FF2B5EF4-FFF2-40B4-BE49-F238E27FC236}">
                  <a16:creationId xmlns:a16="http://schemas.microsoft.com/office/drawing/2014/main" id="{96EA2C77-C384-B1C0-57DA-BC9E5852445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394541" y="667780"/>
              <a:ext cx="572082" cy="572082"/>
            </a:xfrm>
            <a:prstGeom prst="rect">
              <a:avLst/>
            </a:prstGeom>
          </p:spPr>
        </p:pic>
        <p:pic>
          <p:nvPicPr>
            <p:cNvPr id="67" name="Graphic 66" descr="Online Network with solid fill">
              <a:extLst>
                <a:ext uri="{FF2B5EF4-FFF2-40B4-BE49-F238E27FC236}">
                  <a16:creationId xmlns:a16="http://schemas.microsoft.com/office/drawing/2014/main" id="{56A04249-9ECA-FD31-F706-542768FBBE71}"/>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1154482" y="670464"/>
              <a:ext cx="572082" cy="572082"/>
            </a:xfrm>
            <a:prstGeom prst="rect">
              <a:avLst/>
            </a:prstGeom>
          </p:spPr>
        </p:pic>
        <p:pic>
          <p:nvPicPr>
            <p:cNvPr id="69" name="Graphic 68" descr="Phone Vibration with solid fill">
              <a:extLst>
                <a:ext uri="{FF2B5EF4-FFF2-40B4-BE49-F238E27FC236}">
                  <a16:creationId xmlns:a16="http://schemas.microsoft.com/office/drawing/2014/main" id="{5910AA4F-A02F-10F4-DA5C-74F552F73447}"/>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8874659" y="664949"/>
              <a:ext cx="572082" cy="572082"/>
            </a:xfrm>
            <a:prstGeom prst="rect">
              <a:avLst/>
            </a:prstGeom>
          </p:spPr>
        </p:pic>
      </p:grpSp>
      <p:grpSp>
        <p:nvGrpSpPr>
          <p:cNvPr id="79" name="Group 78">
            <a:extLst>
              <a:ext uri="{FF2B5EF4-FFF2-40B4-BE49-F238E27FC236}">
                <a16:creationId xmlns:a16="http://schemas.microsoft.com/office/drawing/2014/main" id="{9C5D178E-818B-C90E-73F6-FD905C846DD0}"/>
              </a:ext>
            </a:extLst>
          </p:cNvPr>
          <p:cNvGrpSpPr/>
          <p:nvPr/>
        </p:nvGrpSpPr>
        <p:grpSpPr>
          <a:xfrm>
            <a:off x="8096304" y="2409753"/>
            <a:ext cx="3697167" cy="572082"/>
            <a:chOff x="8021650" y="2834880"/>
            <a:chExt cx="3697167" cy="572082"/>
          </a:xfrm>
          <a:solidFill>
            <a:schemeClr val="bg2">
              <a:lumMod val="25000"/>
            </a:schemeClr>
          </a:solidFill>
        </p:grpSpPr>
        <p:pic>
          <p:nvPicPr>
            <p:cNvPr id="72" name="Graphic 71" descr="Cell Tower with solid fill">
              <a:extLst>
                <a:ext uri="{FF2B5EF4-FFF2-40B4-BE49-F238E27FC236}">
                  <a16:creationId xmlns:a16="http://schemas.microsoft.com/office/drawing/2014/main" id="{DC7E3232-91E1-E4D7-B34F-73C8D28DBE3E}"/>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8021650" y="2834880"/>
              <a:ext cx="572082" cy="572082"/>
            </a:xfrm>
            <a:prstGeom prst="rect">
              <a:avLst/>
            </a:prstGeom>
          </p:spPr>
        </p:pic>
        <p:pic>
          <p:nvPicPr>
            <p:cNvPr id="74" name="Graphic 73" descr="Internet Of Things with solid fill">
              <a:extLst>
                <a:ext uri="{FF2B5EF4-FFF2-40B4-BE49-F238E27FC236}">
                  <a16:creationId xmlns:a16="http://schemas.microsoft.com/office/drawing/2014/main" id="{866A3649-56A9-D602-7ABB-D66719E35146}"/>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9063345" y="2834880"/>
              <a:ext cx="572082" cy="572082"/>
            </a:xfrm>
            <a:prstGeom prst="rect">
              <a:avLst/>
            </a:prstGeom>
          </p:spPr>
        </p:pic>
        <p:pic>
          <p:nvPicPr>
            <p:cNvPr id="76" name="Graphic 75" descr="Server with solid fill">
              <a:extLst>
                <a:ext uri="{FF2B5EF4-FFF2-40B4-BE49-F238E27FC236}">
                  <a16:creationId xmlns:a16="http://schemas.microsoft.com/office/drawing/2014/main" id="{292FDD21-0C77-4BFF-5B4D-7BB6506FEEBC}"/>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10105040" y="2834880"/>
              <a:ext cx="572082" cy="572082"/>
            </a:xfrm>
            <a:prstGeom prst="rect">
              <a:avLst/>
            </a:prstGeom>
          </p:spPr>
        </p:pic>
        <p:pic>
          <p:nvPicPr>
            <p:cNvPr id="78" name="Graphic 77" descr="USB with solid fill">
              <a:extLst>
                <a:ext uri="{FF2B5EF4-FFF2-40B4-BE49-F238E27FC236}">
                  <a16:creationId xmlns:a16="http://schemas.microsoft.com/office/drawing/2014/main" id="{6CA66829-928E-1DCA-5C59-153896210785}"/>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11146735" y="2834880"/>
              <a:ext cx="572082" cy="572082"/>
            </a:xfrm>
            <a:prstGeom prst="rect">
              <a:avLst/>
            </a:prstGeom>
          </p:spPr>
        </p:pic>
      </p:grpSp>
      <p:grpSp>
        <p:nvGrpSpPr>
          <p:cNvPr id="90" name="Group 89">
            <a:extLst>
              <a:ext uri="{FF2B5EF4-FFF2-40B4-BE49-F238E27FC236}">
                <a16:creationId xmlns:a16="http://schemas.microsoft.com/office/drawing/2014/main" id="{9548F6E7-2ABE-631F-5CA4-B4D473571D4D}"/>
              </a:ext>
            </a:extLst>
          </p:cNvPr>
          <p:cNvGrpSpPr/>
          <p:nvPr/>
        </p:nvGrpSpPr>
        <p:grpSpPr>
          <a:xfrm>
            <a:off x="8138965" y="3569757"/>
            <a:ext cx="3702186" cy="572082"/>
            <a:chOff x="8101401" y="4810934"/>
            <a:chExt cx="3702186" cy="572082"/>
          </a:xfrm>
          <a:solidFill>
            <a:schemeClr val="bg2">
              <a:lumMod val="25000"/>
            </a:schemeClr>
          </a:solidFill>
        </p:grpSpPr>
        <p:pic>
          <p:nvPicPr>
            <p:cNvPr id="81" name="Graphic 80" descr="Globe with solid fill">
              <a:extLst>
                <a:ext uri="{FF2B5EF4-FFF2-40B4-BE49-F238E27FC236}">
                  <a16:creationId xmlns:a16="http://schemas.microsoft.com/office/drawing/2014/main" id="{E98B2967-E94E-BAB4-03ED-99D39C836C90}"/>
                </a:ext>
              </a:extLst>
            </p:cNvPr>
            <p:cNvPicPr>
              <a:picLocks noChangeAspect="1"/>
            </p:cNvPicPr>
            <p:nvPr/>
          </p:nvPicPr>
          <p:blipFill>
            <a:blip r:embed="rId22">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p:blipFill>
          <p:spPr>
            <a:xfrm>
              <a:off x="8101401" y="4810934"/>
              <a:ext cx="572082" cy="572082"/>
            </a:xfrm>
            <a:prstGeom prst="rect">
              <a:avLst/>
            </a:prstGeom>
          </p:spPr>
        </p:pic>
        <p:pic>
          <p:nvPicPr>
            <p:cNvPr id="83" name="Graphic 82" descr="Earth globe: Americas with solid fill">
              <a:extLst>
                <a:ext uri="{FF2B5EF4-FFF2-40B4-BE49-F238E27FC236}">
                  <a16:creationId xmlns:a16="http://schemas.microsoft.com/office/drawing/2014/main" id="{080AE0B5-7350-CBB1-14D8-2853556A5FC9}"/>
                </a:ext>
              </a:extLst>
            </p:cNvPr>
            <p:cNvPicPr>
              <a:picLocks noChangeAspect="1"/>
            </p:cNvPicPr>
            <p:nvPr/>
          </p:nvPicPr>
          <p:blipFill>
            <a:blip r:embed="rId24">
              <a:extLst>
                <a:ext uri="{28A0092B-C50C-407E-A947-70E740481C1C}">
                  <a14:useLocalDpi xmlns:a14="http://schemas.microsoft.com/office/drawing/2010/main" val="0"/>
                </a:ext>
                <a:ext uri="{96DAC541-7B7A-43D3-8B79-37D633B846F1}">
                  <asvg:svgBlip xmlns:asvg="http://schemas.microsoft.com/office/drawing/2016/SVG/main" r:embed="rId25"/>
                </a:ext>
              </a:extLst>
            </a:blip>
            <a:stretch>
              <a:fillRect/>
            </a:stretch>
          </p:blipFill>
          <p:spPr>
            <a:xfrm>
              <a:off x="8883927" y="4810934"/>
              <a:ext cx="572082" cy="572082"/>
            </a:xfrm>
            <a:prstGeom prst="rect">
              <a:avLst/>
            </a:prstGeom>
          </p:spPr>
        </p:pic>
        <p:pic>
          <p:nvPicPr>
            <p:cNvPr id="85" name="Graphic 84" descr="Earth globe: Asia and Australia with solid fill">
              <a:extLst>
                <a:ext uri="{FF2B5EF4-FFF2-40B4-BE49-F238E27FC236}">
                  <a16:creationId xmlns:a16="http://schemas.microsoft.com/office/drawing/2014/main" id="{84FE3697-4FB1-F390-84BD-9459A7000922}"/>
                </a:ext>
              </a:extLst>
            </p:cNvPr>
            <p:cNvPicPr>
              <a:picLocks noChangeAspect="1"/>
            </p:cNvPicPr>
            <p:nvPr/>
          </p:nvPicPr>
          <p:blipFill>
            <a:blip r:embed="rId26">
              <a:extLst>
                <a:ext uri="{28A0092B-C50C-407E-A947-70E740481C1C}">
                  <a14:useLocalDpi xmlns:a14="http://schemas.microsoft.com/office/drawing/2010/main" val="0"/>
                </a:ext>
                <a:ext uri="{96DAC541-7B7A-43D3-8B79-37D633B846F1}">
                  <asvg:svgBlip xmlns:asvg="http://schemas.microsoft.com/office/drawing/2016/SVG/main" r:embed="rId27"/>
                </a:ext>
              </a:extLst>
            </a:blip>
            <a:stretch>
              <a:fillRect/>
            </a:stretch>
          </p:blipFill>
          <p:spPr>
            <a:xfrm>
              <a:off x="9666453" y="4810934"/>
              <a:ext cx="572082" cy="572082"/>
            </a:xfrm>
            <a:prstGeom prst="rect">
              <a:avLst/>
            </a:prstGeom>
          </p:spPr>
        </p:pic>
        <p:pic>
          <p:nvPicPr>
            <p:cNvPr id="87" name="Graphic 86" descr="Earth globe: Africa and Europe with solid fill">
              <a:extLst>
                <a:ext uri="{FF2B5EF4-FFF2-40B4-BE49-F238E27FC236}">
                  <a16:creationId xmlns:a16="http://schemas.microsoft.com/office/drawing/2014/main" id="{0FDEEB3E-00F8-1D40-9AA7-0A53FE9E72B7}"/>
                </a:ext>
              </a:extLst>
            </p:cNvPr>
            <p:cNvPicPr>
              <a:picLocks noChangeAspect="1"/>
            </p:cNvPicPr>
            <p:nvPr/>
          </p:nvPicPr>
          <p:blipFill>
            <a:blip r:embed="rId28">
              <a:extLst>
                <a:ext uri="{28A0092B-C50C-407E-A947-70E740481C1C}">
                  <a14:useLocalDpi xmlns:a14="http://schemas.microsoft.com/office/drawing/2010/main" val="0"/>
                </a:ext>
                <a:ext uri="{96DAC541-7B7A-43D3-8B79-37D633B846F1}">
                  <asvg:svgBlip xmlns:asvg="http://schemas.microsoft.com/office/drawing/2016/SVG/main" r:embed="rId29"/>
                </a:ext>
              </a:extLst>
            </a:blip>
            <a:stretch>
              <a:fillRect/>
            </a:stretch>
          </p:blipFill>
          <p:spPr>
            <a:xfrm>
              <a:off x="10448979" y="4810934"/>
              <a:ext cx="572082" cy="572082"/>
            </a:xfrm>
            <a:prstGeom prst="rect">
              <a:avLst/>
            </a:prstGeom>
          </p:spPr>
        </p:pic>
        <p:pic>
          <p:nvPicPr>
            <p:cNvPr id="89" name="Graphic 88" descr="Earth Globe - Asia with solid fill">
              <a:extLst>
                <a:ext uri="{FF2B5EF4-FFF2-40B4-BE49-F238E27FC236}">
                  <a16:creationId xmlns:a16="http://schemas.microsoft.com/office/drawing/2014/main" id="{5B0D35AA-BDC4-4F05-52D8-E75B1579FDA0}"/>
                </a:ext>
              </a:extLst>
            </p:cNvPr>
            <p:cNvPicPr>
              <a:picLocks noChangeAspect="1"/>
            </p:cNvPicPr>
            <p:nvPr/>
          </p:nvPicPr>
          <p:blipFill>
            <a:blip r:embed="rId30">
              <a:extLst>
                <a:ext uri="{28A0092B-C50C-407E-A947-70E740481C1C}">
                  <a14:useLocalDpi xmlns:a14="http://schemas.microsoft.com/office/drawing/2010/main" val="0"/>
                </a:ext>
                <a:ext uri="{96DAC541-7B7A-43D3-8B79-37D633B846F1}">
                  <asvg:svgBlip xmlns:asvg="http://schemas.microsoft.com/office/drawing/2016/SVG/main" r:embed="rId31"/>
                </a:ext>
              </a:extLst>
            </a:blip>
            <a:stretch>
              <a:fillRect/>
            </a:stretch>
          </p:blipFill>
          <p:spPr>
            <a:xfrm>
              <a:off x="11231505" y="4810934"/>
              <a:ext cx="572082" cy="572082"/>
            </a:xfrm>
            <a:prstGeom prst="rect">
              <a:avLst/>
            </a:prstGeom>
          </p:spPr>
        </p:pic>
      </p:grpSp>
      <p:grpSp>
        <p:nvGrpSpPr>
          <p:cNvPr id="103" name="Group 102">
            <a:extLst>
              <a:ext uri="{FF2B5EF4-FFF2-40B4-BE49-F238E27FC236}">
                <a16:creationId xmlns:a16="http://schemas.microsoft.com/office/drawing/2014/main" id="{77F699D6-6D67-4A6C-FEF9-2B8FE8B33D13}"/>
              </a:ext>
            </a:extLst>
          </p:cNvPr>
          <p:cNvGrpSpPr/>
          <p:nvPr/>
        </p:nvGrpSpPr>
        <p:grpSpPr>
          <a:xfrm>
            <a:off x="8176824" y="4729761"/>
            <a:ext cx="3664327" cy="572082"/>
            <a:chOff x="8144830" y="6042335"/>
            <a:chExt cx="3664327" cy="572082"/>
          </a:xfrm>
          <a:solidFill>
            <a:schemeClr val="bg2">
              <a:lumMod val="25000"/>
            </a:schemeClr>
          </a:solidFill>
        </p:grpSpPr>
        <p:pic>
          <p:nvPicPr>
            <p:cNvPr id="92" name="Graphic 91" descr="Disk with solid fill">
              <a:extLst>
                <a:ext uri="{FF2B5EF4-FFF2-40B4-BE49-F238E27FC236}">
                  <a16:creationId xmlns:a16="http://schemas.microsoft.com/office/drawing/2014/main" id="{AE8D6B6E-EDB0-2F75-46B2-67AD9A05EAA6}"/>
                </a:ext>
              </a:extLst>
            </p:cNvPr>
            <p:cNvPicPr>
              <a:picLocks noChangeAspect="1"/>
            </p:cNvPicPr>
            <p:nvPr/>
          </p:nvPicPr>
          <p:blipFill>
            <a:blip r:embed="rId32">
              <a:extLst>
                <a:ext uri="{28A0092B-C50C-407E-A947-70E740481C1C}">
                  <a14:useLocalDpi xmlns:a14="http://schemas.microsoft.com/office/drawing/2010/main" val="0"/>
                </a:ext>
                <a:ext uri="{96DAC541-7B7A-43D3-8B79-37D633B846F1}">
                  <asvg:svgBlip xmlns:asvg="http://schemas.microsoft.com/office/drawing/2016/SVG/main" r:embed="rId33"/>
                </a:ext>
              </a:extLst>
            </a:blip>
            <a:stretch>
              <a:fillRect/>
            </a:stretch>
          </p:blipFill>
          <p:spPr>
            <a:xfrm>
              <a:off x="10618626" y="6042335"/>
              <a:ext cx="572082" cy="572082"/>
            </a:xfrm>
            <a:prstGeom prst="rect">
              <a:avLst/>
            </a:prstGeom>
          </p:spPr>
        </p:pic>
        <p:pic>
          <p:nvPicPr>
            <p:cNvPr id="94" name="Graphic 93" descr="Server with solid fill">
              <a:extLst>
                <a:ext uri="{FF2B5EF4-FFF2-40B4-BE49-F238E27FC236}">
                  <a16:creationId xmlns:a16="http://schemas.microsoft.com/office/drawing/2014/main" id="{0563ECF5-F848-31A8-E879-F5CAECD63CC2}"/>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8144830" y="6042335"/>
              <a:ext cx="572082" cy="572082"/>
            </a:xfrm>
            <a:prstGeom prst="rect">
              <a:avLst/>
            </a:prstGeom>
          </p:spPr>
        </p:pic>
        <p:pic>
          <p:nvPicPr>
            <p:cNvPr id="96" name="Graphic 95" descr="Usb Stick with solid fill">
              <a:extLst>
                <a:ext uri="{FF2B5EF4-FFF2-40B4-BE49-F238E27FC236}">
                  <a16:creationId xmlns:a16="http://schemas.microsoft.com/office/drawing/2014/main" id="{59B276AB-0B33-4E43-930B-4F873848F037}"/>
                </a:ext>
              </a:extLst>
            </p:cNvPr>
            <p:cNvPicPr>
              <a:picLocks noChangeAspect="1"/>
            </p:cNvPicPr>
            <p:nvPr/>
          </p:nvPicPr>
          <p:blipFill>
            <a:blip r:embed="rId34">
              <a:extLst>
                <a:ext uri="{28A0092B-C50C-407E-A947-70E740481C1C}">
                  <a14:useLocalDpi xmlns:a14="http://schemas.microsoft.com/office/drawing/2010/main" val="0"/>
                </a:ext>
                <a:ext uri="{96DAC541-7B7A-43D3-8B79-37D633B846F1}">
                  <asvg:svgBlip xmlns:asvg="http://schemas.microsoft.com/office/drawing/2016/SVG/main" r:embed="rId35"/>
                </a:ext>
              </a:extLst>
            </a:blip>
            <a:stretch>
              <a:fillRect/>
            </a:stretch>
          </p:blipFill>
          <p:spPr>
            <a:xfrm>
              <a:off x="8763279" y="6042335"/>
              <a:ext cx="572082" cy="572082"/>
            </a:xfrm>
            <a:prstGeom prst="rect">
              <a:avLst/>
            </a:prstGeom>
          </p:spPr>
        </p:pic>
        <p:pic>
          <p:nvPicPr>
            <p:cNvPr id="98" name="Graphic 97" descr="Cloud with solid fill">
              <a:extLst>
                <a:ext uri="{FF2B5EF4-FFF2-40B4-BE49-F238E27FC236}">
                  <a16:creationId xmlns:a16="http://schemas.microsoft.com/office/drawing/2014/main" id="{D38614E8-CB0E-C1C3-9BDB-3E741C8421F7}"/>
                </a:ext>
              </a:extLst>
            </p:cNvPr>
            <p:cNvPicPr>
              <a:picLocks noChangeAspect="1"/>
            </p:cNvPicPr>
            <p:nvPr/>
          </p:nvPicPr>
          <p:blipFill>
            <a:blip r:embed="rId36">
              <a:extLst>
                <a:ext uri="{28A0092B-C50C-407E-A947-70E740481C1C}">
                  <a14:useLocalDpi xmlns:a14="http://schemas.microsoft.com/office/drawing/2010/main" val="0"/>
                </a:ext>
                <a:ext uri="{96DAC541-7B7A-43D3-8B79-37D633B846F1}">
                  <asvg:svgBlip xmlns:asvg="http://schemas.microsoft.com/office/drawing/2016/SVG/main" r:embed="rId37"/>
                </a:ext>
              </a:extLst>
            </a:blip>
            <a:stretch>
              <a:fillRect/>
            </a:stretch>
          </p:blipFill>
          <p:spPr>
            <a:xfrm>
              <a:off x="9381728" y="6042335"/>
              <a:ext cx="572082" cy="572082"/>
            </a:xfrm>
            <a:prstGeom prst="rect">
              <a:avLst/>
            </a:prstGeom>
          </p:spPr>
        </p:pic>
        <p:pic>
          <p:nvPicPr>
            <p:cNvPr id="100" name="Graphic 99" descr="Database outline">
              <a:extLst>
                <a:ext uri="{FF2B5EF4-FFF2-40B4-BE49-F238E27FC236}">
                  <a16:creationId xmlns:a16="http://schemas.microsoft.com/office/drawing/2014/main" id="{09372FCD-627E-96F4-B50D-8662901952A1}"/>
                </a:ext>
              </a:extLst>
            </p:cNvPr>
            <p:cNvPicPr>
              <a:picLocks noChangeAspect="1"/>
            </p:cNvPicPr>
            <p:nvPr/>
          </p:nvPicPr>
          <p:blipFill>
            <a:blip r:embed="rId38">
              <a:extLst>
                <a:ext uri="{28A0092B-C50C-407E-A947-70E740481C1C}">
                  <a14:useLocalDpi xmlns:a14="http://schemas.microsoft.com/office/drawing/2010/main" val="0"/>
                </a:ext>
                <a:ext uri="{96DAC541-7B7A-43D3-8B79-37D633B846F1}">
                  <asvg:svgBlip xmlns:asvg="http://schemas.microsoft.com/office/drawing/2016/SVG/main" r:embed="rId39"/>
                </a:ext>
              </a:extLst>
            </a:blip>
            <a:stretch>
              <a:fillRect/>
            </a:stretch>
          </p:blipFill>
          <p:spPr>
            <a:xfrm>
              <a:off x="10000177" y="6042335"/>
              <a:ext cx="572082" cy="572082"/>
            </a:xfrm>
            <a:prstGeom prst="rect">
              <a:avLst/>
            </a:prstGeom>
          </p:spPr>
        </p:pic>
        <p:pic>
          <p:nvPicPr>
            <p:cNvPr id="102" name="Graphic 101" descr="Document with solid fill">
              <a:extLst>
                <a:ext uri="{FF2B5EF4-FFF2-40B4-BE49-F238E27FC236}">
                  <a16:creationId xmlns:a16="http://schemas.microsoft.com/office/drawing/2014/main" id="{77185DE0-0832-284A-B9F5-3039736EFF21}"/>
                </a:ext>
              </a:extLst>
            </p:cNvPr>
            <p:cNvPicPr>
              <a:picLocks noChangeAspect="1"/>
            </p:cNvPicPr>
            <p:nvPr/>
          </p:nvPicPr>
          <p:blipFill>
            <a:blip r:embed="rId40">
              <a:extLst>
                <a:ext uri="{28A0092B-C50C-407E-A947-70E740481C1C}">
                  <a14:useLocalDpi xmlns:a14="http://schemas.microsoft.com/office/drawing/2010/main" val="0"/>
                </a:ext>
                <a:ext uri="{96DAC541-7B7A-43D3-8B79-37D633B846F1}">
                  <asvg:svgBlip xmlns:asvg="http://schemas.microsoft.com/office/drawing/2016/SVG/main" r:embed="rId41"/>
                </a:ext>
              </a:extLst>
            </a:blip>
            <a:stretch>
              <a:fillRect/>
            </a:stretch>
          </p:blipFill>
          <p:spPr>
            <a:xfrm>
              <a:off x="11237075" y="6042335"/>
              <a:ext cx="572082" cy="572082"/>
            </a:xfrm>
            <a:prstGeom prst="rect">
              <a:avLst/>
            </a:prstGeom>
          </p:spPr>
        </p:pic>
      </p:grpSp>
      <p:sp>
        <p:nvSpPr>
          <p:cNvPr id="104" name="Left Brace 103">
            <a:extLst>
              <a:ext uri="{FF2B5EF4-FFF2-40B4-BE49-F238E27FC236}">
                <a16:creationId xmlns:a16="http://schemas.microsoft.com/office/drawing/2014/main" id="{68748EAA-18A3-679B-ED93-169C8EA2957D}"/>
              </a:ext>
            </a:extLst>
          </p:cNvPr>
          <p:cNvSpPr/>
          <p:nvPr/>
        </p:nvSpPr>
        <p:spPr>
          <a:xfrm rot="16200000">
            <a:off x="3958787" y="3352173"/>
            <a:ext cx="572082" cy="5428674"/>
          </a:xfrm>
          <a:prstGeom prst="leftBrace">
            <a:avLst/>
          </a:prstGeom>
        </p:spPr>
        <p:style>
          <a:lnRef idx="1">
            <a:schemeClr val="accent1"/>
          </a:lnRef>
          <a:fillRef idx="0">
            <a:schemeClr val="accent1"/>
          </a:fillRef>
          <a:effectRef idx="0">
            <a:schemeClr val="accent1"/>
          </a:effectRef>
          <a:fontRef idx="minor">
            <a:schemeClr val="tx1"/>
          </a:fontRef>
        </p:style>
        <p:txBody>
          <a:bodyPr vert="vert" wrap="none" lIns="0" tIns="0" rIns="0" bIns="0" rtlCol="0" anchor="t" anchorCtr="1"/>
          <a:lstStyle/>
          <a:p>
            <a:pPr algn="ctr"/>
            <a:endParaRPr lang="en-US" dirty="0"/>
          </a:p>
          <a:p>
            <a:pPr algn="ctr"/>
            <a:endParaRPr lang="en-US" dirty="0"/>
          </a:p>
          <a:p>
            <a:pPr algn="ctr"/>
            <a:r>
              <a:rPr lang="en-US" dirty="0"/>
              <a:t>Application</a:t>
            </a:r>
          </a:p>
        </p:txBody>
      </p:sp>
      <p:sp>
        <p:nvSpPr>
          <p:cNvPr id="105" name="Left Brace 104">
            <a:extLst>
              <a:ext uri="{FF2B5EF4-FFF2-40B4-BE49-F238E27FC236}">
                <a16:creationId xmlns:a16="http://schemas.microsoft.com/office/drawing/2014/main" id="{A56EABAE-093E-8237-7FB9-7913B0E934A9}"/>
              </a:ext>
            </a:extLst>
          </p:cNvPr>
          <p:cNvSpPr/>
          <p:nvPr/>
        </p:nvSpPr>
        <p:spPr>
          <a:xfrm rot="16200000">
            <a:off x="9738575" y="4094692"/>
            <a:ext cx="572082" cy="3955792"/>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vert="vert" wrap="none" lIns="0" tIns="0" rIns="0" bIns="0" rtlCol="0" anchor="t" anchorCtr="1"/>
          <a:lstStyle/>
          <a:p>
            <a:pPr algn="ctr"/>
            <a:endParaRPr lang="en-US" dirty="0"/>
          </a:p>
          <a:p>
            <a:pPr algn="ctr"/>
            <a:endParaRPr lang="en-US" dirty="0"/>
          </a:p>
          <a:p>
            <a:pPr algn="ctr"/>
            <a:r>
              <a:rPr lang="en-US" dirty="0"/>
              <a:t>Deployment Environments</a:t>
            </a:r>
          </a:p>
        </p:txBody>
      </p:sp>
      <p:sp>
        <p:nvSpPr>
          <p:cNvPr id="106" name="TextBox 105">
            <a:extLst>
              <a:ext uri="{FF2B5EF4-FFF2-40B4-BE49-F238E27FC236}">
                <a16:creationId xmlns:a16="http://schemas.microsoft.com/office/drawing/2014/main" id="{3940311C-EAB3-3230-DC26-5CE3C6691698}"/>
              </a:ext>
            </a:extLst>
          </p:cNvPr>
          <p:cNvSpPr txBox="1"/>
          <p:nvPr/>
        </p:nvSpPr>
        <p:spPr>
          <a:xfrm>
            <a:off x="8107300" y="1931126"/>
            <a:ext cx="857351" cy="369332"/>
          </a:xfrm>
          <a:prstGeom prst="rect">
            <a:avLst/>
          </a:prstGeom>
          <a:noFill/>
        </p:spPr>
        <p:txBody>
          <a:bodyPr wrap="none" rtlCol="0">
            <a:spAutoFit/>
          </a:bodyPr>
          <a:lstStyle/>
          <a:p>
            <a:r>
              <a:rPr lang="en-US" dirty="0"/>
              <a:t>Device </a:t>
            </a:r>
          </a:p>
        </p:txBody>
      </p:sp>
      <p:sp>
        <p:nvSpPr>
          <p:cNvPr id="107" name="TextBox 106">
            <a:extLst>
              <a:ext uri="{FF2B5EF4-FFF2-40B4-BE49-F238E27FC236}">
                <a16:creationId xmlns:a16="http://schemas.microsoft.com/office/drawing/2014/main" id="{A562BCE4-0DCC-BCF2-E50A-1ACD88523237}"/>
              </a:ext>
            </a:extLst>
          </p:cNvPr>
          <p:cNvSpPr txBox="1"/>
          <p:nvPr/>
        </p:nvSpPr>
        <p:spPr>
          <a:xfrm>
            <a:off x="8074437" y="3091130"/>
            <a:ext cx="1354858" cy="369332"/>
          </a:xfrm>
          <a:prstGeom prst="rect">
            <a:avLst/>
          </a:prstGeom>
          <a:noFill/>
        </p:spPr>
        <p:txBody>
          <a:bodyPr wrap="none" rtlCol="0">
            <a:spAutoFit/>
          </a:bodyPr>
          <a:lstStyle/>
          <a:p>
            <a:r>
              <a:rPr lang="en-US" dirty="0"/>
              <a:t>Connectivity</a:t>
            </a:r>
          </a:p>
        </p:txBody>
      </p:sp>
      <p:sp>
        <p:nvSpPr>
          <p:cNvPr id="108" name="TextBox 107">
            <a:extLst>
              <a:ext uri="{FF2B5EF4-FFF2-40B4-BE49-F238E27FC236}">
                <a16:creationId xmlns:a16="http://schemas.microsoft.com/office/drawing/2014/main" id="{823C126B-59DF-0333-4979-A1577986B742}"/>
              </a:ext>
            </a:extLst>
          </p:cNvPr>
          <p:cNvSpPr txBox="1"/>
          <p:nvPr/>
        </p:nvSpPr>
        <p:spPr>
          <a:xfrm>
            <a:off x="8099252" y="4251134"/>
            <a:ext cx="1435778" cy="369332"/>
          </a:xfrm>
          <a:prstGeom prst="rect">
            <a:avLst/>
          </a:prstGeom>
          <a:noFill/>
        </p:spPr>
        <p:txBody>
          <a:bodyPr wrap="none" rtlCol="0">
            <a:spAutoFit/>
          </a:bodyPr>
          <a:lstStyle/>
          <a:p>
            <a:r>
              <a:rPr lang="en-US" dirty="0"/>
              <a:t>Geo-Location</a:t>
            </a:r>
          </a:p>
        </p:txBody>
      </p:sp>
      <p:sp>
        <p:nvSpPr>
          <p:cNvPr id="109" name="TextBox 108">
            <a:extLst>
              <a:ext uri="{FF2B5EF4-FFF2-40B4-BE49-F238E27FC236}">
                <a16:creationId xmlns:a16="http://schemas.microsoft.com/office/drawing/2014/main" id="{F2176FB6-5953-7DA5-575F-740D5AC785FF}"/>
              </a:ext>
            </a:extLst>
          </p:cNvPr>
          <p:cNvSpPr txBox="1"/>
          <p:nvPr/>
        </p:nvSpPr>
        <p:spPr>
          <a:xfrm>
            <a:off x="8072032" y="5411136"/>
            <a:ext cx="1391535" cy="369332"/>
          </a:xfrm>
          <a:prstGeom prst="rect">
            <a:avLst/>
          </a:prstGeom>
          <a:noFill/>
        </p:spPr>
        <p:txBody>
          <a:bodyPr wrap="none" rtlCol="0">
            <a:spAutoFit/>
          </a:bodyPr>
          <a:lstStyle/>
          <a:p>
            <a:r>
              <a:rPr lang="en-US" dirty="0"/>
              <a:t>Data Volume</a:t>
            </a:r>
          </a:p>
        </p:txBody>
      </p:sp>
      <p:pic>
        <p:nvPicPr>
          <p:cNvPr id="17" name="Picture 16">
            <a:extLst>
              <a:ext uri="{FF2B5EF4-FFF2-40B4-BE49-F238E27FC236}">
                <a16:creationId xmlns:a16="http://schemas.microsoft.com/office/drawing/2014/main" id="{3CE48837-BA00-66BC-DE13-4ED45FA94E8B}"/>
              </a:ext>
            </a:extLst>
          </p:cNvPr>
          <p:cNvPicPr>
            <a:picLocks noChangeAspect="1"/>
          </p:cNvPicPr>
          <p:nvPr/>
        </p:nvPicPr>
        <p:blipFill>
          <a:blip r:embed="rId42"/>
          <a:stretch>
            <a:fillRect/>
          </a:stretch>
        </p:blipFill>
        <p:spPr>
          <a:xfrm>
            <a:off x="3643330" y="4334588"/>
            <a:ext cx="2976813" cy="1337822"/>
          </a:xfrm>
          <a:prstGeom prst="rect">
            <a:avLst/>
          </a:prstGeom>
        </p:spPr>
      </p:pic>
    </p:spTree>
    <p:extLst>
      <p:ext uri="{BB962C8B-B14F-4D97-AF65-F5344CB8AC3E}">
        <p14:creationId xmlns:p14="http://schemas.microsoft.com/office/powerpoint/2010/main" val="2599439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1325563"/>
          </a:xfrm>
        </p:spPr>
        <p:txBody>
          <a:bodyPr/>
          <a:lstStyle/>
          <a:p>
            <a:r>
              <a:rPr lang="en-US" dirty="0"/>
              <a:t>Evolution in Relationships</a:t>
            </a:r>
          </a:p>
        </p:txBody>
      </p:sp>
      <p:sp>
        <p:nvSpPr>
          <p:cNvPr id="3" name="Content Placeholder 2"/>
          <p:cNvSpPr>
            <a:spLocks noGrp="1"/>
          </p:cNvSpPr>
          <p:nvPr>
            <p:ph idx="1"/>
          </p:nvPr>
        </p:nvSpPr>
        <p:spPr>
          <a:xfrm>
            <a:off x="825631" y="1146133"/>
            <a:ext cx="8864338" cy="4565733"/>
          </a:xfrm>
        </p:spPr>
        <p:txBody>
          <a:bodyPr>
            <a:normAutofit fontScale="92500" lnSpcReduction="20000"/>
          </a:bodyPr>
          <a:lstStyle/>
          <a:p>
            <a:r>
              <a:rPr lang="en-IN" dirty="0">
                <a:latin typeface="Bookman Old Style" panose="02050604050505020204" pitchFamily="18" charset="0"/>
              </a:rPr>
              <a:t>"</a:t>
            </a:r>
            <a:r>
              <a:rPr lang="en-IN" b="1" dirty="0">
                <a:latin typeface="Bookman Old Style" panose="02050604050505020204" pitchFamily="18" charset="0"/>
              </a:rPr>
              <a:t>Time</a:t>
            </a:r>
            <a:r>
              <a:rPr lang="en-IN" dirty="0">
                <a:latin typeface="Bookman Old Style" panose="02050604050505020204" pitchFamily="18" charset="0"/>
              </a:rPr>
              <a:t> Considered as a </a:t>
            </a:r>
            <a:r>
              <a:rPr lang="en-IN" b="1" dirty="0">
                <a:latin typeface="Bookman Old Style" panose="02050604050505020204" pitchFamily="18" charset="0"/>
              </a:rPr>
              <a:t>Helix of Semi</a:t>
            </a:r>
            <a:r>
              <a:rPr lang="en-IN" dirty="0">
                <a:latin typeface="Bookman Old Style" panose="02050604050505020204" pitchFamily="18" charset="0"/>
              </a:rPr>
              <a:t>-</a:t>
            </a:r>
            <a:r>
              <a:rPr lang="en-IN" b="1" dirty="0">
                <a:latin typeface="Bookman Old Style" panose="02050604050505020204" pitchFamily="18" charset="0"/>
              </a:rPr>
              <a:t>Precious Stones</a:t>
            </a:r>
            <a:r>
              <a:rPr lang="en-IN" dirty="0">
                <a:latin typeface="Bookman Old Style" panose="02050604050505020204" pitchFamily="18" charset="0"/>
              </a:rPr>
              <a:t>" is a science fiction short story by American writer Samuel R. Delany, published in the December 1968 issue of New Worlds. It won the Hugo Award for Best Short Story 1970, and the Nebula Award for Best Novelette in 1969</a:t>
            </a:r>
          </a:p>
          <a:p>
            <a:endParaRPr lang="en-IN" dirty="0">
              <a:latin typeface="Bookman Old Style" panose="02050604050505020204" pitchFamily="18" charset="0"/>
            </a:endParaRPr>
          </a:p>
          <a:p>
            <a:pPr marL="914400" indent="0">
              <a:buNone/>
            </a:pPr>
            <a:r>
              <a:rPr lang="en-IN" dirty="0">
                <a:latin typeface="Bookman Old Style" panose="02050604050505020204" pitchFamily="18" charset="0"/>
              </a:rPr>
              <a:t>“Later HCE finds Arty the Hawk on his doorstep. Arty explains that he sought him out because their relationship was about to undergo a change. </a:t>
            </a:r>
            <a:r>
              <a:rPr lang="en-IN" dirty="0" err="1">
                <a:latin typeface="Bookman Old Style" panose="02050604050505020204" pitchFamily="18" charset="0"/>
              </a:rPr>
              <a:t>HCE</a:t>
            </a:r>
            <a:r>
              <a:rPr lang="en-IN" dirty="0">
                <a:latin typeface="Bookman Old Style" panose="02050604050505020204" pitchFamily="18" charset="0"/>
              </a:rPr>
              <a:t> is puzzled, but eventually realizes that Arty and he are about to become rivals. Arty will try to buy him out, then to kill him, because that is the way the world works. If he survives and prospers, he and Arty will eventually become friends because there will be more profit in cooperating than in competing. He tells Arty this, and Arty wholeheartedly agrees. He responds that </a:t>
            </a:r>
            <a:r>
              <a:rPr lang="en-IN" dirty="0" err="1">
                <a:latin typeface="Bookman Old Style" panose="02050604050505020204" pitchFamily="18" charset="0"/>
              </a:rPr>
              <a:t>HCE</a:t>
            </a:r>
            <a:r>
              <a:rPr lang="en-IN" dirty="0">
                <a:latin typeface="Bookman Old Style" panose="02050604050505020204" pitchFamily="18" charset="0"/>
              </a:rPr>
              <a:t> is starting to think </a:t>
            </a:r>
            <a:r>
              <a:rPr lang="en-IN" dirty="0" err="1">
                <a:latin typeface="Bookman Old Style" panose="02050604050505020204" pitchFamily="18" charset="0"/>
              </a:rPr>
              <a:t>holographically</a:t>
            </a:r>
            <a:r>
              <a:rPr lang="en-IN" dirty="0">
                <a:latin typeface="Bookman Old Style" panose="02050604050505020204" pitchFamily="18" charset="0"/>
              </a:rPr>
              <a:t>, just like Maud and Special Services. He departs, leaving HCE to contemplate his future.” - </a:t>
            </a:r>
            <a:r>
              <a:rPr lang="en-IN" dirty="0" err="1">
                <a:latin typeface="Bookman Old Style" panose="02050604050505020204" pitchFamily="18" charset="0"/>
              </a:rPr>
              <a:t>wikipedia</a:t>
            </a:r>
            <a:endParaRPr lang="en-IN" dirty="0">
              <a:latin typeface="Bookman Old Style" panose="02050604050505020204" pitchFamily="18" charset="0"/>
            </a:endParaRPr>
          </a:p>
          <a:p>
            <a:endParaRPr lang="en-US" dirty="0">
              <a:latin typeface="Bookman Old Style" panose="02050604050505020204" pitchFamily="18" charset="0"/>
            </a:endParaRPr>
          </a:p>
          <a:p>
            <a:r>
              <a:rPr lang="en-US" dirty="0">
                <a:latin typeface="Bookman Old Style" panose="02050604050505020204" pitchFamily="18" charset="0"/>
              </a:rPr>
              <a:t>The story of Coding and Testing has a similar intertwining, connection, and evolution</a:t>
            </a:r>
            <a:endParaRPr lang="en-US" i="1" dirty="0">
              <a:latin typeface="Bookman Old Style" panose="02050604050505020204" pitchFamily="18" charset="0"/>
            </a:endParaRPr>
          </a:p>
        </p:txBody>
      </p:sp>
    </p:spTree>
    <p:extLst>
      <p:ext uri="{BB962C8B-B14F-4D97-AF65-F5344CB8AC3E}">
        <p14:creationId xmlns:p14="http://schemas.microsoft.com/office/powerpoint/2010/main" val="2039644848"/>
      </p:ext>
    </p:extLst>
  </p:cSld>
  <p:clrMapOvr>
    <a:masterClrMapping/>
  </p:clrMapOvr>
</p:sld>
</file>

<file path=ppt/theme/theme1.xml><?xml version="1.0" encoding="utf-8"?>
<a:theme xmlns:a="http://schemas.openxmlformats.org/drawingml/2006/main" name="Face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547B75DDD20454E8A336CBAEDF1F997" ma:contentTypeVersion="9" ma:contentTypeDescription="Create a new document." ma:contentTypeScope="" ma:versionID="8d031bc4ac9347df41ff9a91801f44ee">
  <xsd:schema xmlns:xsd="http://www.w3.org/2001/XMLSchema" xmlns:xs="http://www.w3.org/2001/XMLSchema" xmlns:p="http://schemas.microsoft.com/office/2006/metadata/properties" xmlns:ns2="0f4f2f76-6f30-4b32-98ec-fc1ba201b426" targetNamespace="http://schemas.microsoft.com/office/2006/metadata/properties" ma:root="true" ma:fieldsID="df791af8b96ec418d0c1354298e17878" ns2:_="">
    <xsd:import namespace="0f4f2f76-6f30-4b32-98ec-fc1ba201b42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4f2f76-6f30-4b32-98ec-fc1ba201b42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2558B5E-AC1F-4E70-9A53-3CF73E5F433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f4f2f76-6f30-4b32-98ec-fc1ba201b4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CD19CBE-F6BB-407A-B7C0-F8AA5966246D}">
  <ds:schemaRefs>
    <ds:schemaRef ds:uri="0f4f2f76-6f30-4b32-98ec-fc1ba201b426"/>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F4C64668-29B2-47DD-A25E-921F583C9EC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56098</TotalTime>
  <Words>666</Words>
  <Application>Microsoft Office PowerPoint</Application>
  <PresentationFormat>Widescreen</PresentationFormat>
  <Paragraphs>123</Paragraphs>
  <Slides>12</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Bookman Old Style</vt:lpstr>
      <vt:lpstr>Calibri</vt:lpstr>
      <vt:lpstr>Trebuchet MS</vt:lpstr>
      <vt:lpstr>Wingdings 3</vt:lpstr>
      <vt:lpstr>Facet</vt:lpstr>
      <vt:lpstr>Quality Engineering Considered As A Helix of Semi-precious Quadrants -Vivek Mathur </vt:lpstr>
      <vt:lpstr>Topics/ Flow </vt:lpstr>
      <vt:lpstr>Requirements elicitation and documentation</vt:lpstr>
      <vt:lpstr>Code, as delivered</vt:lpstr>
      <vt:lpstr>Business Logic, Intended and Implemented</vt:lpstr>
      <vt:lpstr>How did we get here?</vt:lpstr>
      <vt:lpstr>In the Brave New World</vt:lpstr>
      <vt:lpstr>Zoom Out …</vt:lpstr>
      <vt:lpstr>Evolution in Relationships</vt:lpstr>
      <vt:lpstr>So?</vt:lpstr>
      <vt:lpstr>Where Next?</vt:lpstr>
      <vt:lpstr>References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 In Quadrants</dc:title>
  <dc:creator>Vivek Mathur</dc:creator>
  <cp:lastModifiedBy>Us</cp:lastModifiedBy>
  <cp:revision>42</cp:revision>
  <dcterms:created xsi:type="dcterms:W3CDTF">2019-12-10T10:53:21Z</dcterms:created>
  <dcterms:modified xsi:type="dcterms:W3CDTF">2023-09-10T14:53:35Z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0x010100D547B75DDD20454E8A336CBAEDF1F997</vt:lpwstr>
  </property>
</Properties>
</file>