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66" r:id="rId6"/>
    <p:sldId id="267" r:id="rId7"/>
    <p:sldId id="291" r:id="rId8"/>
    <p:sldId id="295" r:id="rId9"/>
    <p:sldId id="306" r:id="rId10"/>
    <p:sldId id="286" r:id="rId11"/>
    <p:sldId id="307" r:id="rId12"/>
    <p:sldId id="290" r:id="rId13"/>
    <p:sldId id="302" r:id="rId14"/>
    <p:sldId id="305" r:id="rId15"/>
    <p:sldId id="311" r:id="rId16"/>
    <p:sldId id="298" r:id="rId17"/>
    <p:sldId id="308" r:id="rId18"/>
    <p:sldId id="300" r:id="rId19"/>
    <p:sldId id="303" r:id="rId20"/>
    <p:sldId id="309" r:id="rId21"/>
    <p:sldId id="304" r:id="rId22"/>
    <p:sldId id="281" r:id="rId23"/>
    <p:sldId id="28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ADDB5-AB1C-8E2E-2F17-795D19599519}" name="Liu, Keping" initials="LK" userId="S::keping.liu@intel.com::98352f53-ccca-4ada-ac9c-486d4fa50d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A9"/>
    <a:srgbClr val="FFDF8F"/>
    <a:srgbClr val="E9CDBD"/>
    <a:srgbClr val="ED701A"/>
    <a:srgbClr val="8E2200"/>
    <a:srgbClr val="B02A00"/>
    <a:srgbClr val="CC3300"/>
    <a:srgbClr val="644C00"/>
    <a:srgbClr val="705500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FC977-94C6-4451-A195-3CB437CBF81A}" v="104" dt="2023-09-27T08:51:45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19" autoAdjust="0"/>
  </p:normalViewPr>
  <p:slideViewPr>
    <p:cSldViewPr snapToGrid="0">
      <p:cViewPr varScale="1">
        <p:scale>
          <a:sx n="90" d="100"/>
          <a:sy n="90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oi, Mei Chen" userId="S::mei.chen.ooi@intel.com::816338e6-ad47-4c01-88ec-c3000d6630d1" providerId="AD" clId="Web-{FEF4026F-B7B7-35D2-FD62-76AEDF59BA64}"/>
    <pc:docChg chg="addSld delSld modSld">
      <pc:chgData name="Ooi, Mei Chen" userId="S::mei.chen.ooi@intel.com::816338e6-ad47-4c01-88ec-c3000d6630d1" providerId="AD" clId="Web-{FEF4026F-B7B7-35D2-FD62-76AEDF59BA64}" dt="2023-08-23T09:25:31.676" v="38"/>
      <pc:docMkLst>
        <pc:docMk/>
      </pc:docMkLst>
      <pc:sldChg chg="modSp">
        <pc:chgData name="Ooi, Mei Chen" userId="S::mei.chen.ooi@intel.com::816338e6-ad47-4c01-88ec-c3000d6630d1" providerId="AD" clId="Web-{FEF4026F-B7B7-35D2-FD62-76AEDF59BA64}" dt="2023-08-23T09:15:22.241" v="17" actId="20577"/>
        <pc:sldMkLst>
          <pc:docMk/>
          <pc:sldMk cId="1282454429" sldId="267"/>
        </pc:sldMkLst>
        <pc:spChg chg="mod">
          <ac:chgData name="Ooi, Mei Chen" userId="S::mei.chen.ooi@intel.com::816338e6-ad47-4c01-88ec-c3000d6630d1" providerId="AD" clId="Web-{FEF4026F-B7B7-35D2-FD62-76AEDF59BA64}" dt="2023-08-23T09:15:22.241" v="17" actId="20577"/>
          <ac:spMkLst>
            <pc:docMk/>
            <pc:sldMk cId="1282454429" sldId="267"/>
            <ac:spMk id="11" creationId="{156379D7-09B9-A04E-AB5A-9CA623F71D20}"/>
          </ac:spMkLst>
        </pc:spChg>
      </pc:sldChg>
      <pc:sldChg chg="modSp">
        <pc:chgData name="Ooi, Mei Chen" userId="S::mei.chen.ooi@intel.com::816338e6-ad47-4c01-88ec-c3000d6630d1" providerId="AD" clId="Web-{FEF4026F-B7B7-35D2-FD62-76AEDF59BA64}" dt="2023-08-23T09:19:46.185" v="31" actId="20577"/>
        <pc:sldMkLst>
          <pc:docMk/>
          <pc:sldMk cId="1274498491" sldId="290"/>
        </pc:sldMkLst>
        <pc:spChg chg="mod">
          <ac:chgData name="Ooi, Mei Chen" userId="S::mei.chen.ooi@intel.com::816338e6-ad47-4c01-88ec-c3000d6630d1" providerId="AD" clId="Web-{FEF4026F-B7B7-35D2-FD62-76AEDF59BA64}" dt="2023-08-23T09:19:46.185" v="31" actId="20577"/>
          <ac:spMkLst>
            <pc:docMk/>
            <pc:sldMk cId="1274498491" sldId="290"/>
            <ac:spMk id="2" creationId="{F0A017CC-A5EC-7371-2AE6-6D3B1C813BEC}"/>
          </ac:spMkLst>
        </pc:spChg>
      </pc:sldChg>
      <pc:sldChg chg="addSp delSp modSp del">
        <pc:chgData name="Ooi, Mei Chen" userId="S::mei.chen.ooi@intel.com::816338e6-ad47-4c01-88ec-c3000d6630d1" providerId="AD" clId="Web-{FEF4026F-B7B7-35D2-FD62-76AEDF59BA64}" dt="2023-08-23T09:25:31.676" v="38"/>
        <pc:sldMkLst>
          <pc:docMk/>
          <pc:sldMk cId="3963801770" sldId="301"/>
        </pc:sldMkLst>
        <pc:spChg chg="add del mod">
          <ac:chgData name="Ooi, Mei Chen" userId="S::mei.chen.ooi@intel.com::816338e6-ad47-4c01-88ec-c3000d6630d1" providerId="AD" clId="Web-{FEF4026F-B7B7-35D2-FD62-76AEDF59BA64}" dt="2023-08-23T09:19:17.746" v="27"/>
          <ac:spMkLst>
            <pc:docMk/>
            <pc:sldMk cId="3963801770" sldId="301"/>
            <ac:spMk id="8" creationId="{D840005E-4D22-4E81-79F6-20CF11C0DDF0}"/>
          </ac:spMkLst>
        </pc:spChg>
        <pc:spChg chg="add mod">
          <ac:chgData name="Ooi, Mei Chen" userId="S::mei.chen.ooi@intel.com::816338e6-ad47-4c01-88ec-c3000d6630d1" providerId="AD" clId="Web-{FEF4026F-B7B7-35D2-FD62-76AEDF59BA64}" dt="2023-08-23T09:20:01.388" v="35" actId="1076"/>
          <ac:spMkLst>
            <pc:docMk/>
            <pc:sldMk cId="3963801770" sldId="301"/>
            <ac:spMk id="17" creationId="{340BB112-0D21-B00E-F292-E3B407C0BE91}"/>
          </ac:spMkLst>
        </pc:spChg>
        <pc:graphicFrameChg chg="del">
          <ac:chgData name="Ooi, Mei Chen" userId="S::mei.chen.ooi@intel.com::816338e6-ad47-4c01-88ec-c3000d6630d1" providerId="AD" clId="Web-{FEF4026F-B7B7-35D2-FD62-76AEDF59BA64}" dt="2023-08-23T09:19:22.418" v="28"/>
          <ac:graphicFrameMkLst>
            <pc:docMk/>
            <pc:sldMk cId="3963801770" sldId="301"/>
            <ac:graphicFrameMk id="32" creationId="{54251B62-4638-2770-4640-B55A5F9537D4}"/>
          </ac:graphicFrameMkLst>
        </pc:graphicFrameChg>
      </pc:sldChg>
      <pc:sldChg chg="addSp">
        <pc:chgData name="Ooi, Mei Chen" userId="S::mei.chen.ooi@intel.com::816338e6-ad47-4c01-88ec-c3000d6630d1" providerId="AD" clId="Web-{FEF4026F-B7B7-35D2-FD62-76AEDF59BA64}" dt="2023-08-23T09:17:27.713" v="25"/>
        <pc:sldMkLst>
          <pc:docMk/>
          <pc:sldMk cId="376643869" sldId="302"/>
        </pc:sldMkLst>
        <pc:spChg chg="add">
          <ac:chgData name="Ooi, Mei Chen" userId="S::mei.chen.ooi@intel.com::816338e6-ad47-4c01-88ec-c3000d6630d1" providerId="AD" clId="Web-{FEF4026F-B7B7-35D2-FD62-76AEDF59BA64}" dt="2023-08-23T09:17:27.713" v="25"/>
          <ac:spMkLst>
            <pc:docMk/>
            <pc:sldMk cId="376643869" sldId="302"/>
            <ac:spMk id="8" creationId="{78CB0B5B-39F7-07E4-605C-D99F91BB5B7C}"/>
          </ac:spMkLst>
        </pc:spChg>
      </pc:sldChg>
      <pc:sldChg chg="add replId">
        <pc:chgData name="Ooi, Mei Chen" userId="S::mei.chen.ooi@intel.com::816338e6-ad47-4c01-88ec-c3000d6630d1" providerId="AD" clId="Web-{FEF4026F-B7B7-35D2-FD62-76AEDF59BA64}" dt="2023-08-23T09:18:58.246" v="26"/>
        <pc:sldMkLst>
          <pc:docMk/>
          <pc:sldMk cId="1652647291" sldId="305"/>
        </pc:sldMkLst>
      </pc:sldChg>
      <pc:sldChg chg="add replId">
        <pc:chgData name="Ooi, Mei Chen" userId="S::mei.chen.ooi@intel.com::816338e6-ad47-4c01-88ec-c3000d6630d1" providerId="AD" clId="Web-{FEF4026F-B7B7-35D2-FD62-76AEDF59BA64}" dt="2023-08-23T09:23:37.861" v="36"/>
        <pc:sldMkLst>
          <pc:docMk/>
          <pc:sldMk cId="1961689399" sldId="306"/>
        </pc:sldMkLst>
      </pc:sldChg>
      <pc:sldChg chg="add replId">
        <pc:chgData name="Ooi, Mei Chen" userId="S::mei.chen.ooi@intel.com::816338e6-ad47-4c01-88ec-c3000d6630d1" providerId="AD" clId="Web-{FEF4026F-B7B7-35D2-FD62-76AEDF59BA64}" dt="2023-08-23T09:24:01.628" v="37"/>
        <pc:sldMkLst>
          <pc:docMk/>
          <pc:sldMk cId="1692360746" sldId="307"/>
        </pc:sldMkLst>
      </pc:sldChg>
    </pc:docChg>
  </pc:docChgLst>
  <pc:docChgLst>
    <pc:chgData name="Ooi, Mei Chen" userId="S::mei.chen.ooi@intel.com::816338e6-ad47-4c01-88ec-c3000d6630d1" providerId="AD" clId="Web-{5B8256B6-5D8D-0439-ABF9-7A8DBEC9BEE3}"/>
    <pc:docChg chg="addSld delSld modSld">
      <pc:chgData name="Ooi, Mei Chen" userId="S::mei.chen.ooi@intel.com::816338e6-ad47-4c01-88ec-c3000d6630d1" providerId="AD" clId="Web-{5B8256B6-5D8D-0439-ABF9-7A8DBEC9BEE3}" dt="2023-08-15T07:01:10.720" v="101"/>
      <pc:docMkLst>
        <pc:docMk/>
      </pc:docMkLst>
      <pc:sldChg chg="modSp">
        <pc:chgData name="Ooi, Mei Chen" userId="S::mei.chen.ooi@intel.com::816338e6-ad47-4c01-88ec-c3000d6630d1" providerId="AD" clId="Web-{5B8256B6-5D8D-0439-ABF9-7A8DBEC9BEE3}" dt="2023-08-15T06:37:38.680" v="13" actId="1076"/>
        <pc:sldMkLst>
          <pc:docMk/>
          <pc:sldMk cId="2777034439" sldId="259"/>
        </pc:sldMkLst>
        <pc:spChg chg="mod">
          <ac:chgData name="Ooi, Mei Chen" userId="S::mei.chen.ooi@intel.com::816338e6-ad47-4c01-88ec-c3000d6630d1" providerId="AD" clId="Web-{5B8256B6-5D8D-0439-ABF9-7A8DBEC9BEE3}" dt="2023-08-15T06:37:28.445" v="8" actId="1076"/>
          <ac:spMkLst>
            <pc:docMk/>
            <pc:sldMk cId="2777034439" sldId="259"/>
            <ac:spMk id="7" creationId="{FB1634D6-9B69-18BE-9A45-6CE12AB91339}"/>
          </ac:spMkLst>
        </pc:spChg>
        <pc:spChg chg="mod">
          <ac:chgData name="Ooi, Mei Chen" userId="S::mei.chen.ooi@intel.com::816338e6-ad47-4c01-88ec-c3000d6630d1" providerId="AD" clId="Web-{5B8256B6-5D8D-0439-ABF9-7A8DBEC9BEE3}" dt="2023-08-15T06:37:38.648" v="11" actId="1076"/>
          <ac:spMkLst>
            <pc:docMk/>
            <pc:sldMk cId="2777034439" sldId="259"/>
            <ac:spMk id="10" creationId="{55590A66-A004-96D3-C43B-57E2D02AC0F6}"/>
          </ac:spMkLst>
        </pc:spChg>
        <pc:spChg chg="mod">
          <ac:chgData name="Ooi, Mei Chen" userId="S::mei.chen.ooi@intel.com::816338e6-ad47-4c01-88ec-c3000d6630d1" providerId="AD" clId="Web-{5B8256B6-5D8D-0439-ABF9-7A8DBEC9BEE3}" dt="2023-08-15T06:37:38.664" v="12" actId="1076"/>
          <ac:spMkLst>
            <pc:docMk/>
            <pc:sldMk cId="2777034439" sldId="259"/>
            <ac:spMk id="12" creationId="{7202EB92-1723-72AF-C9CF-2F18EE3C7DCF}"/>
          </ac:spMkLst>
        </pc:spChg>
        <pc:spChg chg="mod">
          <ac:chgData name="Ooi, Mei Chen" userId="S::mei.chen.ooi@intel.com::816338e6-ad47-4c01-88ec-c3000d6630d1" providerId="AD" clId="Web-{5B8256B6-5D8D-0439-ABF9-7A8DBEC9BEE3}" dt="2023-08-15T06:37:28.476" v="10" actId="1076"/>
          <ac:spMkLst>
            <pc:docMk/>
            <pc:sldMk cId="2777034439" sldId="259"/>
            <ac:spMk id="13" creationId="{E202D365-A2BB-FD47-3061-1FE1C5F28247}"/>
          </ac:spMkLst>
        </pc:spChg>
        <pc:picChg chg="mod">
          <ac:chgData name="Ooi, Mei Chen" userId="S::mei.chen.ooi@intel.com::816338e6-ad47-4c01-88ec-c3000d6630d1" providerId="AD" clId="Web-{5B8256B6-5D8D-0439-ABF9-7A8DBEC9BEE3}" dt="2023-08-15T06:37:28.461" v="9" actId="1076"/>
          <ac:picMkLst>
            <pc:docMk/>
            <pc:sldMk cId="2777034439" sldId="259"/>
            <ac:picMk id="9" creationId="{9F538927-A5E8-2A42-3860-D0D3C818FE73}"/>
          </ac:picMkLst>
        </pc:picChg>
        <pc:picChg chg="mod">
          <ac:chgData name="Ooi, Mei Chen" userId="S::mei.chen.ooi@intel.com::816338e6-ad47-4c01-88ec-c3000d6630d1" providerId="AD" clId="Web-{5B8256B6-5D8D-0439-ABF9-7A8DBEC9BEE3}" dt="2023-08-15T06:37:38.680" v="13" actId="1076"/>
          <ac:picMkLst>
            <pc:docMk/>
            <pc:sldMk cId="2777034439" sldId="259"/>
            <ac:picMk id="11" creationId="{BFCA5D94-DE9F-9D63-6B0C-D72C36558264}"/>
          </ac:picMkLst>
        </pc:picChg>
      </pc:sldChg>
      <pc:sldChg chg="addSp delSp modSp">
        <pc:chgData name="Ooi, Mei Chen" userId="S::mei.chen.ooi@intel.com::816338e6-ad47-4c01-88ec-c3000d6630d1" providerId="AD" clId="Web-{5B8256B6-5D8D-0439-ABF9-7A8DBEC9BEE3}" dt="2023-08-15T07:01:10.720" v="101"/>
        <pc:sldMkLst>
          <pc:docMk/>
          <pc:sldMk cId="933776173" sldId="271"/>
        </pc:sldMkLst>
        <pc:spChg chg="add del mod">
          <ac:chgData name="Ooi, Mei Chen" userId="S::mei.chen.ooi@intel.com::816338e6-ad47-4c01-88ec-c3000d6630d1" providerId="AD" clId="Web-{5B8256B6-5D8D-0439-ABF9-7A8DBEC9BEE3}" dt="2023-08-15T06:51:11.125" v="32"/>
          <ac:spMkLst>
            <pc:docMk/>
            <pc:sldMk cId="933776173" sldId="271"/>
            <ac:spMk id="3" creationId="{613B65CB-8D7A-3A5E-FEEE-63E3235602BA}"/>
          </ac:spMkLst>
        </pc:spChg>
        <pc:spChg chg="add del mod">
          <ac:chgData name="Ooi, Mei Chen" userId="S::mei.chen.ooi@intel.com::816338e6-ad47-4c01-88ec-c3000d6630d1" providerId="AD" clId="Web-{5B8256B6-5D8D-0439-ABF9-7A8DBEC9BEE3}" dt="2023-08-15T06:52:48.987" v="49"/>
          <ac:spMkLst>
            <pc:docMk/>
            <pc:sldMk cId="933776173" sldId="271"/>
            <ac:spMk id="7" creationId="{DD3107D6-C018-3F07-FF13-20388DBB74D8}"/>
          </ac:spMkLst>
        </pc:spChg>
        <pc:spChg chg="mod">
          <ac:chgData name="Ooi, Mei Chen" userId="S::mei.chen.ooi@intel.com::816338e6-ad47-4c01-88ec-c3000d6630d1" providerId="AD" clId="Web-{5B8256B6-5D8D-0439-ABF9-7A8DBEC9BEE3}" dt="2023-08-15T06:50:26.545" v="22" actId="20577"/>
          <ac:spMkLst>
            <pc:docMk/>
            <pc:sldMk cId="933776173" sldId="271"/>
            <ac:spMk id="8" creationId="{00B9C511-2BA7-B144-8CAF-2CAD966A77E1}"/>
          </ac:spMkLst>
        </pc:spChg>
        <pc:spChg chg="del">
          <ac:chgData name="Ooi, Mei Chen" userId="S::mei.chen.ooi@intel.com::816338e6-ad47-4c01-88ec-c3000d6630d1" providerId="AD" clId="Web-{5B8256B6-5D8D-0439-ABF9-7A8DBEC9BEE3}" dt="2023-08-15T06:50:23.748" v="21"/>
          <ac:spMkLst>
            <pc:docMk/>
            <pc:sldMk cId="933776173" sldId="271"/>
            <ac:spMk id="11" creationId="{156379D7-09B9-A04E-AB5A-9CA623F71D20}"/>
          </ac:spMkLst>
        </pc:spChg>
        <pc:spChg chg="add del mod ord topLvl">
          <ac:chgData name="Ooi, Mei Chen" userId="S::mei.chen.ooi@intel.com::816338e6-ad47-4c01-88ec-c3000d6630d1" providerId="AD" clId="Web-{5B8256B6-5D8D-0439-ABF9-7A8DBEC9BEE3}" dt="2023-08-15T07:00:28.140" v="96"/>
          <ac:spMkLst>
            <pc:docMk/>
            <pc:sldMk cId="933776173" sldId="271"/>
            <ac:spMk id="14" creationId="{EB91FB25-08E8-8B66-18A7-8FC5459DC726}"/>
          </ac:spMkLst>
        </pc:spChg>
        <pc:spChg chg="add del mod topLvl">
          <ac:chgData name="Ooi, Mei Chen" userId="S::mei.chen.ooi@intel.com::816338e6-ad47-4c01-88ec-c3000d6630d1" providerId="AD" clId="Web-{5B8256B6-5D8D-0439-ABF9-7A8DBEC9BEE3}" dt="2023-08-15T07:00:25.422" v="95"/>
          <ac:spMkLst>
            <pc:docMk/>
            <pc:sldMk cId="933776173" sldId="271"/>
            <ac:spMk id="15" creationId="{2C81D28D-38D9-76B3-887D-272B41724B55}"/>
          </ac:spMkLst>
        </pc:spChg>
        <pc:spChg chg="add del mod">
          <ac:chgData name="Ooi, Mei Chen" userId="S::mei.chen.ooi@intel.com::816338e6-ad47-4c01-88ec-c3000d6630d1" providerId="AD" clId="Web-{5B8256B6-5D8D-0439-ABF9-7A8DBEC9BEE3}" dt="2023-08-15T06:58:23.449" v="87"/>
          <ac:spMkLst>
            <pc:docMk/>
            <pc:sldMk cId="933776173" sldId="271"/>
            <ac:spMk id="17" creationId="{B6DFD3E9-FF37-10F9-C203-7C63E9C03219}"/>
          </ac:spMkLst>
        </pc:spChg>
        <pc:spChg chg="add del mod">
          <ac:chgData name="Ooi, Mei Chen" userId="S::mei.chen.ooi@intel.com::816338e6-ad47-4c01-88ec-c3000d6630d1" providerId="AD" clId="Web-{5B8256B6-5D8D-0439-ABF9-7A8DBEC9BEE3}" dt="2023-08-15T06:58:24.340" v="88"/>
          <ac:spMkLst>
            <pc:docMk/>
            <pc:sldMk cId="933776173" sldId="271"/>
            <ac:spMk id="18" creationId="{4AD80A59-F865-CCF3-7091-D44676128144}"/>
          </ac:spMkLst>
        </pc:spChg>
        <pc:spChg chg="add del mod">
          <ac:chgData name="Ooi, Mei Chen" userId="S::mei.chen.ooi@intel.com::816338e6-ad47-4c01-88ec-c3000d6630d1" providerId="AD" clId="Web-{5B8256B6-5D8D-0439-ABF9-7A8DBEC9BEE3}" dt="2023-08-15T06:58:25.106" v="89"/>
          <ac:spMkLst>
            <pc:docMk/>
            <pc:sldMk cId="933776173" sldId="271"/>
            <ac:spMk id="19" creationId="{CC5859EB-CE55-6481-7EC8-370883AA71E6}"/>
          </ac:spMkLst>
        </pc:spChg>
        <pc:spChg chg="add del mod">
          <ac:chgData name="Ooi, Mei Chen" userId="S::mei.chen.ooi@intel.com::816338e6-ad47-4c01-88ec-c3000d6630d1" providerId="AD" clId="Web-{5B8256B6-5D8D-0439-ABF9-7A8DBEC9BEE3}" dt="2023-08-15T06:58:21.652" v="85"/>
          <ac:spMkLst>
            <pc:docMk/>
            <pc:sldMk cId="933776173" sldId="271"/>
            <ac:spMk id="20" creationId="{C7C96DF7-BF6A-3EA2-F153-920E82722F11}"/>
          </ac:spMkLst>
        </pc:spChg>
        <pc:spChg chg="add del mod">
          <ac:chgData name="Ooi, Mei Chen" userId="S::mei.chen.ooi@intel.com::816338e6-ad47-4c01-88ec-c3000d6630d1" providerId="AD" clId="Web-{5B8256B6-5D8D-0439-ABF9-7A8DBEC9BEE3}" dt="2023-08-15T06:58:22.606" v="86"/>
          <ac:spMkLst>
            <pc:docMk/>
            <pc:sldMk cId="933776173" sldId="271"/>
            <ac:spMk id="21" creationId="{3877EBC4-DC42-22AD-E19C-44ABE4122F9E}"/>
          </ac:spMkLst>
        </pc:spChg>
        <pc:spChg chg="add mod">
          <ac:chgData name="Ooi, Mei Chen" userId="S::mei.chen.ooi@intel.com::816338e6-ad47-4c01-88ec-c3000d6630d1" providerId="AD" clId="Web-{5B8256B6-5D8D-0439-ABF9-7A8DBEC9BEE3}" dt="2023-08-15T07:01:10.720" v="101"/>
          <ac:spMkLst>
            <pc:docMk/>
            <pc:sldMk cId="933776173" sldId="271"/>
            <ac:spMk id="25" creationId="{95F5648E-04C3-A837-A52F-7E2713129136}"/>
          </ac:spMkLst>
        </pc:spChg>
        <pc:grpChg chg="add del mod">
          <ac:chgData name="Ooi, Mei Chen" userId="S::mei.chen.ooi@intel.com::816338e6-ad47-4c01-88ec-c3000d6630d1" providerId="AD" clId="Web-{5B8256B6-5D8D-0439-ABF9-7A8DBEC9BEE3}" dt="2023-08-15T07:00:25.422" v="95"/>
          <ac:grpSpMkLst>
            <pc:docMk/>
            <pc:sldMk cId="933776173" sldId="271"/>
            <ac:grpSpMk id="16" creationId="{D9B94B6F-D1B3-C586-1DCF-3785E894532D}"/>
          </ac:grpSpMkLst>
        </pc:grpChg>
        <pc:picChg chg="add del mod ord">
          <ac:chgData name="Ooi, Mei Chen" userId="S::mei.chen.ooi@intel.com::816338e6-ad47-4c01-88ec-c3000d6630d1" providerId="AD" clId="Web-{5B8256B6-5D8D-0439-ABF9-7A8DBEC9BEE3}" dt="2023-08-15T07:00:25.406" v="94"/>
          <ac:picMkLst>
            <pc:docMk/>
            <pc:sldMk cId="933776173" sldId="271"/>
            <ac:picMk id="12" creationId="{FEC0E13C-9286-74D4-52D1-0530E92D58C5}"/>
          </ac:picMkLst>
        </pc:picChg>
        <pc:picChg chg="add mod">
          <ac:chgData name="Ooi, Mei Chen" userId="S::mei.chen.ooi@intel.com::816338e6-ad47-4c01-88ec-c3000d6630d1" providerId="AD" clId="Web-{5B8256B6-5D8D-0439-ABF9-7A8DBEC9BEE3}" dt="2023-08-15T07:00:43.563" v="98" actId="688"/>
          <ac:picMkLst>
            <pc:docMk/>
            <pc:sldMk cId="933776173" sldId="271"/>
            <ac:picMk id="23" creationId="{97B4E628-0E38-270B-10B3-773DCBB31743}"/>
          </ac:picMkLst>
        </pc:picChg>
      </pc:sldChg>
      <pc:sldChg chg="addSp modSp">
        <pc:chgData name="Ooi, Mei Chen" userId="S::mei.chen.ooi@intel.com::816338e6-ad47-4c01-88ec-c3000d6630d1" providerId="AD" clId="Web-{5B8256B6-5D8D-0439-ABF9-7A8DBEC9BEE3}" dt="2023-08-15T06:38:09.196" v="15"/>
        <pc:sldMkLst>
          <pc:docMk/>
          <pc:sldMk cId="2456058343" sldId="279"/>
        </pc:sldMkLst>
        <pc:picChg chg="add ord">
          <ac:chgData name="Ooi, Mei Chen" userId="S::mei.chen.ooi@intel.com::816338e6-ad47-4c01-88ec-c3000d6630d1" providerId="AD" clId="Web-{5B8256B6-5D8D-0439-ABF9-7A8DBEC9BEE3}" dt="2023-08-15T06:38:09.196" v="15"/>
          <ac:picMkLst>
            <pc:docMk/>
            <pc:sldMk cId="2456058343" sldId="279"/>
            <ac:picMk id="10" creationId="{995F747C-0803-9699-773A-8FF33A14E125}"/>
          </ac:picMkLst>
        </pc:picChg>
      </pc:sldChg>
      <pc:sldChg chg="addSp modSp">
        <pc:chgData name="Ooi, Mei Chen" userId="S::mei.chen.ooi@intel.com::816338e6-ad47-4c01-88ec-c3000d6630d1" providerId="AD" clId="Web-{5B8256B6-5D8D-0439-ABF9-7A8DBEC9BEE3}" dt="2023-08-15T06:38:13.727" v="17"/>
        <pc:sldMkLst>
          <pc:docMk/>
          <pc:sldMk cId="1736438821" sldId="286"/>
        </pc:sldMkLst>
        <pc:picChg chg="add ord">
          <ac:chgData name="Ooi, Mei Chen" userId="S::mei.chen.ooi@intel.com::816338e6-ad47-4c01-88ec-c3000d6630d1" providerId="AD" clId="Web-{5B8256B6-5D8D-0439-ABF9-7A8DBEC9BEE3}" dt="2023-08-15T06:38:13.727" v="17"/>
          <ac:picMkLst>
            <pc:docMk/>
            <pc:sldMk cId="1736438821" sldId="286"/>
            <ac:picMk id="3" creationId="{A8F33E1E-7EE7-0683-9F63-05F3FD1DF3B4}"/>
          </ac:picMkLst>
        </pc:picChg>
      </pc:sldChg>
      <pc:sldChg chg="addSp modSp">
        <pc:chgData name="Ooi, Mei Chen" userId="S::mei.chen.ooi@intel.com::816338e6-ad47-4c01-88ec-c3000d6630d1" providerId="AD" clId="Web-{5B8256B6-5D8D-0439-ABF9-7A8DBEC9BEE3}" dt="2023-08-15T06:38:18.712" v="19"/>
        <pc:sldMkLst>
          <pc:docMk/>
          <pc:sldMk cId="1274498491" sldId="290"/>
        </pc:sldMkLst>
        <pc:picChg chg="add ord">
          <ac:chgData name="Ooi, Mei Chen" userId="S::mei.chen.ooi@intel.com::816338e6-ad47-4c01-88ec-c3000d6630d1" providerId="AD" clId="Web-{5B8256B6-5D8D-0439-ABF9-7A8DBEC9BEE3}" dt="2023-08-15T06:38:18.712" v="19"/>
          <ac:picMkLst>
            <pc:docMk/>
            <pc:sldMk cId="1274498491" sldId="290"/>
            <ac:picMk id="6" creationId="{0D0450A4-5ACE-4A15-51C7-40F4200A1A02}"/>
          </ac:picMkLst>
        </pc:picChg>
      </pc:sldChg>
      <pc:sldChg chg="add replId">
        <pc:chgData name="Ooi, Mei Chen" userId="S::mei.chen.ooi@intel.com::816338e6-ad47-4c01-88ec-c3000d6630d1" providerId="AD" clId="Web-{5B8256B6-5D8D-0439-ABF9-7A8DBEC9BEE3}" dt="2023-08-15T06:50:18.764" v="20"/>
        <pc:sldMkLst>
          <pc:docMk/>
          <pc:sldMk cId="1344918175" sldId="293"/>
        </pc:sldMkLst>
      </pc:sldChg>
      <pc:sldChg chg="add del replId">
        <pc:chgData name="Ooi, Mei Chen" userId="S::mei.chen.ooi@intel.com::816338e6-ad47-4c01-88ec-c3000d6630d1" providerId="AD" clId="Web-{5B8256B6-5D8D-0439-ABF9-7A8DBEC9BEE3}" dt="2023-08-15T06:58:36.919" v="91"/>
        <pc:sldMkLst>
          <pc:docMk/>
          <pc:sldMk cId="2976638640" sldId="294"/>
        </pc:sldMkLst>
      </pc:sldChg>
    </pc:docChg>
  </pc:docChgLst>
  <pc:docChgLst>
    <pc:chgData name="Ooi, Mei Chen" userId="S::mei.chen.ooi@intel.com::816338e6-ad47-4c01-88ec-c3000d6630d1" providerId="AD" clId="Web-{9DB20B8C-865C-863F-1E83-6C6B793CD986}"/>
    <pc:docChg chg="modSld">
      <pc:chgData name="Ooi, Mei Chen" userId="S::mei.chen.ooi@intel.com::816338e6-ad47-4c01-88ec-c3000d6630d1" providerId="AD" clId="Web-{9DB20B8C-865C-863F-1E83-6C6B793CD986}" dt="2023-06-30T06:59:34.211" v="16" actId="1076"/>
      <pc:docMkLst>
        <pc:docMk/>
      </pc:docMkLst>
      <pc:sldChg chg="addSp delSp modSp">
        <pc:chgData name="Ooi, Mei Chen" userId="S::mei.chen.ooi@intel.com::816338e6-ad47-4c01-88ec-c3000d6630d1" providerId="AD" clId="Web-{9DB20B8C-865C-863F-1E83-6C6B793CD986}" dt="2023-06-30T06:59:06.913" v="14" actId="20577"/>
        <pc:sldMkLst>
          <pc:docMk/>
          <pc:sldMk cId="1934789693" sldId="256"/>
        </pc:sldMkLst>
        <pc:spChg chg="mod">
          <ac:chgData name="Ooi, Mei Chen" userId="S::mei.chen.ooi@intel.com::816338e6-ad47-4c01-88ec-c3000d6630d1" providerId="AD" clId="Web-{9DB20B8C-865C-863F-1E83-6C6B793CD986}" dt="2023-06-30T06:59:01.491" v="11" actId="1076"/>
          <ac:spMkLst>
            <pc:docMk/>
            <pc:sldMk cId="1934789693" sldId="256"/>
            <ac:spMk id="12" creationId="{072365F3-F6AE-CB4D-9AC7-BA3EDCD6BF26}"/>
          </ac:spMkLst>
        </pc:spChg>
        <pc:spChg chg="mod">
          <ac:chgData name="Ooi, Mei Chen" userId="S::mei.chen.ooi@intel.com::816338e6-ad47-4c01-88ec-c3000d6630d1" providerId="AD" clId="Web-{9DB20B8C-865C-863F-1E83-6C6B793CD986}" dt="2023-06-30T06:59:06.913" v="14" actId="20577"/>
          <ac:spMkLst>
            <pc:docMk/>
            <pc:sldMk cId="1934789693" sldId="256"/>
            <ac:spMk id="13" creationId="{753337B5-56E5-2347-9F50-7FBFC0767194}"/>
          </ac:spMkLst>
        </pc:spChg>
        <pc:picChg chg="add mod">
          <ac:chgData name="Ooi, Mei Chen" userId="S::mei.chen.ooi@intel.com::816338e6-ad47-4c01-88ec-c3000d6630d1" providerId="AD" clId="Web-{9DB20B8C-865C-863F-1E83-6C6B793CD986}" dt="2023-06-30T06:58:36.303" v="6" actId="1076"/>
          <ac:picMkLst>
            <pc:docMk/>
            <pc:sldMk cId="1934789693" sldId="256"/>
            <ac:picMk id="2" creationId="{7687DE6D-274C-3660-1B63-940499A110C7}"/>
          </ac:picMkLst>
        </pc:picChg>
        <pc:picChg chg="del">
          <ac:chgData name="Ooi, Mei Chen" userId="S::mei.chen.ooi@intel.com::816338e6-ad47-4c01-88ec-c3000d6630d1" providerId="AD" clId="Web-{9DB20B8C-865C-863F-1E83-6C6B793CD986}" dt="2023-06-30T06:58:23.521" v="1"/>
          <ac:picMkLst>
            <pc:docMk/>
            <pc:sldMk cId="1934789693" sldId="256"/>
            <ac:picMk id="10" creationId="{102EB66A-3DE9-754A-BBE4-3BE4023D5D46}"/>
          </ac:picMkLst>
        </pc:picChg>
      </pc:sldChg>
      <pc:sldChg chg="addSp modSp">
        <pc:chgData name="Ooi, Mei Chen" userId="S::mei.chen.ooi@intel.com::816338e6-ad47-4c01-88ec-c3000d6630d1" providerId="AD" clId="Web-{9DB20B8C-865C-863F-1E83-6C6B793CD986}" dt="2023-06-30T06:59:34.211" v="16" actId="1076"/>
        <pc:sldMkLst>
          <pc:docMk/>
          <pc:sldMk cId="3596853687" sldId="257"/>
        </pc:sldMkLst>
        <pc:picChg chg="add mod">
          <ac:chgData name="Ooi, Mei Chen" userId="S::mei.chen.ooi@intel.com::816338e6-ad47-4c01-88ec-c3000d6630d1" providerId="AD" clId="Web-{9DB20B8C-865C-863F-1E83-6C6B793CD986}" dt="2023-06-30T06:59:34.211" v="16" actId="1076"/>
          <ac:picMkLst>
            <pc:docMk/>
            <pc:sldMk cId="3596853687" sldId="257"/>
            <ac:picMk id="4" creationId="{FECBEEA0-13C9-82C4-3F56-CC370F110CE7}"/>
          </ac:picMkLst>
        </pc:picChg>
      </pc:sldChg>
    </pc:docChg>
  </pc:docChgLst>
  <pc:docChgLst>
    <pc:chgData name="Ooi, Mei Chen" userId="816338e6-ad47-4c01-88ec-c3000d6630d1" providerId="ADAL" clId="{393CBC02-450A-4B86-9924-327DCBA3BCE0}"/>
    <pc:docChg chg="custSel addSld modSld">
      <pc:chgData name="Ooi, Mei Chen" userId="816338e6-ad47-4c01-88ec-c3000d6630d1" providerId="ADAL" clId="{393CBC02-450A-4B86-9924-327DCBA3BCE0}" dt="2023-06-30T07:02:49.287" v="39" actId="1076"/>
      <pc:docMkLst>
        <pc:docMk/>
      </pc:docMkLst>
      <pc:sldChg chg="addSp delSp modSp mod">
        <pc:chgData name="Ooi, Mei Chen" userId="816338e6-ad47-4c01-88ec-c3000d6630d1" providerId="ADAL" clId="{393CBC02-450A-4B86-9924-327DCBA3BCE0}" dt="2023-06-30T07:00:11.934" v="1"/>
        <pc:sldMkLst>
          <pc:docMk/>
          <pc:sldMk cId="3596853687" sldId="257"/>
        </pc:sldMkLst>
        <pc:spChg chg="add mod">
          <ac:chgData name="Ooi, Mei Chen" userId="816338e6-ad47-4c01-88ec-c3000d6630d1" providerId="ADAL" clId="{393CBC02-450A-4B86-9924-327DCBA3BCE0}" dt="2023-06-30T07:00:11.934" v="1"/>
          <ac:spMkLst>
            <pc:docMk/>
            <pc:sldMk cId="3596853687" sldId="257"/>
            <ac:spMk id="6" creationId="{A14F6A8B-4D11-ABE7-B012-69DBC6EA7179}"/>
          </ac:spMkLst>
        </pc:spChg>
        <pc:picChg chg="del">
          <ac:chgData name="Ooi, Mei Chen" userId="816338e6-ad47-4c01-88ec-c3000d6630d1" providerId="ADAL" clId="{393CBC02-450A-4B86-9924-327DCBA3BCE0}" dt="2023-06-30T07:00:08.599" v="0" actId="478"/>
          <ac:picMkLst>
            <pc:docMk/>
            <pc:sldMk cId="3596853687" sldId="257"/>
            <ac:picMk id="4" creationId="{FECBEEA0-13C9-82C4-3F56-CC370F110CE7}"/>
          </ac:picMkLst>
        </pc:picChg>
      </pc:sldChg>
      <pc:sldChg chg="addSp modSp">
        <pc:chgData name="Ooi, Mei Chen" userId="816338e6-ad47-4c01-88ec-c3000d6630d1" providerId="ADAL" clId="{393CBC02-450A-4B86-9924-327DCBA3BCE0}" dt="2023-06-30T07:00:17.189" v="2"/>
        <pc:sldMkLst>
          <pc:docMk/>
          <pc:sldMk cId="2578373296" sldId="258"/>
        </pc:sldMkLst>
        <pc:spChg chg="add mod">
          <ac:chgData name="Ooi, Mei Chen" userId="816338e6-ad47-4c01-88ec-c3000d6630d1" providerId="ADAL" clId="{393CBC02-450A-4B86-9924-327DCBA3BCE0}" dt="2023-06-30T07:00:17.189" v="2"/>
          <ac:spMkLst>
            <pc:docMk/>
            <pc:sldMk cId="2578373296" sldId="258"/>
            <ac:spMk id="2" creationId="{4C8B59D4-F6C5-BB89-5FBE-1D3FBC459B8A}"/>
          </ac:spMkLst>
        </pc:spChg>
      </pc:sldChg>
      <pc:sldChg chg="addSp modSp mod">
        <pc:chgData name="Ooi, Mei Chen" userId="816338e6-ad47-4c01-88ec-c3000d6630d1" providerId="ADAL" clId="{393CBC02-450A-4B86-9924-327DCBA3BCE0}" dt="2023-06-30T07:02:49.287" v="39" actId="1076"/>
        <pc:sldMkLst>
          <pc:docMk/>
          <pc:sldMk cId="2777034439" sldId="259"/>
        </pc:sldMkLst>
        <pc:spChg chg="mod">
          <ac:chgData name="Ooi, Mei Chen" userId="816338e6-ad47-4c01-88ec-c3000d6630d1" providerId="ADAL" clId="{393CBC02-450A-4B86-9924-327DCBA3BCE0}" dt="2023-06-30T07:02:36.027" v="36" actId="14100"/>
          <ac:spMkLst>
            <pc:docMk/>
            <pc:sldMk cId="2777034439" sldId="259"/>
            <ac:spMk id="5" creationId="{81F27C64-F395-373D-B27F-4567B83D31C2}"/>
          </ac:spMkLst>
        </pc:spChg>
        <pc:spChg chg="mod">
          <ac:chgData name="Ooi, Mei Chen" userId="816338e6-ad47-4c01-88ec-c3000d6630d1" providerId="ADAL" clId="{393CBC02-450A-4B86-9924-327DCBA3BCE0}" dt="2023-06-30T07:02:49.287" v="39" actId="1076"/>
          <ac:spMkLst>
            <pc:docMk/>
            <pc:sldMk cId="2777034439" sldId="259"/>
            <ac:spMk id="6" creationId="{8A5A01C4-2C8F-2541-1F4A-73A38E638586}"/>
          </ac:spMkLst>
        </pc:spChg>
        <pc:spChg chg="mod">
          <ac:chgData name="Ooi, Mei Chen" userId="816338e6-ad47-4c01-88ec-c3000d6630d1" providerId="ADAL" clId="{393CBC02-450A-4B86-9924-327DCBA3BCE0}" dt="2023-06-30T07:02:03.429" v="22" actId="1076"/>
          <ac:spMkLst>
            <pc:docMk/>
            <pc:sldMk cId="2777034439" sldId="259"/>
            <ac:spMk id="7" creationId="{FB1634D6-9B69-18BE-9A45-6CE12AB91339}"/>
          </ac:spMkLst>
        </pc:spChg>
        <pc:grpChg chg="add mod">
          <ac:chgData name="Ooi, Mei Chen" userId="816338e6-ad47-4c01-88ec-c3000d6630d1" providerId="ADAL" clId="{393CBC02-450A-4B86-9924-327DCBA3BCE0}" dt="2023-06-30T07:02:03.429" v="22" actId="1076"/>
          <ac:grpSpMkLst>
            <pc:docMk/>
            <pc:sldMk cId="2777034439" sldId="259"/>
            <ac:grpSpMk id="4" creationId="{EF093470-7656-FFC4-ECAF-FA81AD3335D0}"/>
          </ac:grpSpMkLst>
        </pc:grpChg>
        <pc:picChg chg="mod">
          <ac:chgData name="Ooi, Mei Chen" userId="816338e6-ad47-4c01-88ec-c3000d6630d1" providerId="ADAL" clId="{393CBC02-450A-4B86-9924-327DCBA3BCE0}" dt="2023-06-30T07:02:03.429" v="22" actId="1076"/>
          <ac:picMkLst>
            <pc:docMk/>
            <pc:sldMk cId="2777034439" sldId="259"/>
            <ac:picMk id="8" creationId="{DE02131E-7E1E-D56A-2569-9DD25CC7811D}"/>
          </ac:picMkLst>
        </pc:picChg>
        <pc:picChg chg="add mod">
          <ac:chgData name="Ooi, Mei Chen" userId="816338e6-ad47-4c01-88ec-c3000d6630d1" providerId="ADAL" clId="{393CBC02-450A-4B86-9924-327DCBA3BCE0}" dt="2023-06-30T07:02:06.543" v="23" actId="1076"/>
          <ac:picMkLst>
            <pc:docMk/>
            <pc:sldMk cId="2777034439" sldId="259"/>
            <ac:picMk id="9" creationId="{9F538927-A5E8-2A42-3860-D0D3C818FE73}"/>
          </ac:picMkLst>
        </pc:picChg>
      </pc:sldChg>
      <pc:sldChg chg="addSp delSp modSp add mod">
        <pc:chgData name="Ooi, Mei Chen" userId="816338e6-ad47-4c01-88ec-c3000d6630d1" providerId="ADAL" clId="{393CBC02-450A-4B86-9924-327DCBA3BCE0}" dt="2023-06-30T07:00:46.763" v="6"/>
        <pc:sldMkLst>
          <pc:docMk/>
          <pc:sldMk cId="1833437552" sldId="261"/>
        </pc:sldMkLst>
        <pc:spChg chg="del">
          <ac:chgData name="Ooi, Mei Chen" userId="816338e6-ad47-4c01-88ec-c3000d6630d1" providerId="ADAL" clId="{393CBC02-450A-4B86-9924-327DCBA3BCE0}" dt="2023-06-30T07:00:46.220" v="5" actId="478"/>
          <ac:spMkLst>
            <pc:docMk/>
            <pc:sldMk cId="1833437552" sldId="261"/>
            <ac:spMk id="2" creationId="{4C8B59D4-F6C5-BB89-5FBE-1D3FBC459B8A}"/>
          </ac:spMkLst>
        </pc:spChg>
        <pc:spChg chg="add mod">
          <ac:chgData name="Ooi, Mei Chen" userId="816338e6-ad47-4c01-88ec-c3000d6630d1" providerId="ADAL" clId="{393CBC02-450A-4B86-9924-327DCBA3BCE0}" dt="2023-06-30T07:00:46.763" v="6"/>
          <ac:spMkLst>
            <pc:docMk/>
            <pc:sldMk cId="1833437552" sldId="261"/>
            <ac:spMk id="3" creationId="{75648B73-EEE2-F5A0-6729-9643420C68F1}"/>
          </ac:spMkLst>
        </pc:spChg>
      </pc:sldChg>
      <pc:sldChg chg="addSp delSp modSp add mod">
        <pc:chgData name="Ooi, Mei Chen" userId="816338e6-ad47-4c01-88ec-c3000d6630d1" providerId="ADAL" clId="{393CBC02-450A-4B86-9924-327DCBA3BCE0}" dt="2023-06-30T07:00:56.614" v="8"/>
        <pc:sldMkLst>
          <pc:docMk/>
          <pc:sldMk cId="2352178441" sldId="262"/>
        </pc:sldMkLst>
        <pc:spChg chg="del">
          <ac:chgData name="Ooi, Mei Chen" userId="816338e6-ad47-4c01-88ec-c3000d6630d1" providerId="ADAL" clId="{393CBC02-450A-4B86-9924-327DCBA3BCE0}" dt="2023-06-30T07:00:56.252" v="7" actId="478"/>
          <ac:spMkLst>
            <pc:docMk/>
            <pc:sldMk cId="2352178441" sldId="262"/>
            <ac:spMk id="2" creationId="{4C8B59D4-F6C5-BB89-5FBE-1D3FBC459B8A}"/>
          </ac:spMkLst>
        </pc:spChg>
        <pc:spChg chg="add mod">
          <ac:chgData name="Ooi, Mei Chen" userId="816338e6-ad47-4c01-88ec-c3000d6630d1" providerId="ADAL" clId="{393CBC02-450A-4B86-9924-327DCBA3BCE0}" dt="2023-06-30T07:00:56.614" v="8"/>
          <ac:spMkLst>
            <pc:docMk/>
            <pc:sldMk cId="2352178441" sldId="262"/>
            <ac:spMk id="3" creationId="{36C0332A-330C-BEAF-44C7-8480A7985C76}"/>
          </ac:spMkLst>
        </pc:spChg>
      </pc:sldChg>
      <pc:sldChg chg="addSp delSp modSp add mod">
        <pc:chgData name="Ooi, Mei Chen" userId="816338e6-ad47-4c01-88ec-c3000d6630d1" providerId="ADAL" clId="{393CBC02-450A-4B86-9924-327DCBA3BCE0}" dt="2023-06-30T07:01:14.841" v="11"/>
        <pc:sldMkLst>
          <pc:docMk/>
          <pc:sldMk cId="4176688273" sldId="263"/>
        </pc:sldMkLst>
        <pc:spChg chg="add mod">
          <ac:chgData name="Ooi, Mei Chen" userId="816338e6-ad47-4c01-88ec-c3000d6630d1" providerId="ADAL" clId="{393CBC02-450A-4B86-9924-327DCBA3BCE0}" dt="2023-06-30T07:01:14.841" v="11"/>
          <ac:spMkLst>
            <pc:docMk/>
            <pc:sldMk cId="4176688273" sldId="263"/>
            <ac:spMk id="2" creationId="{0C18E45E-8C19-1055-E020-15B32339CFE3}"/>
          </ac:spMkLst>
        </pc:spChg>
        <pc:spChg chg="del">
          <ac:chgData name="Ooi, Mei Chen" userId="816338e6-ad47-4c01-88ec-c3000d6630d1" providerId="ADAL" clId="{393CBC02-450A-4B86-9924-327DCBA3BCE0}" dt="2023-06-30T07:01:14.372" v="10" actId="478"/>
          <ac:spMkLst>
            <pc:docMk/>
            <pc:sldMk cId="4176688273" sldId="263"/>
            <ac:spMk id="3" creationId="{36C0332A-330C-BEAF-44C7-8480A7985C76}"/>
          </ac:spMkLst>
        </pc:spChg>
      </pc:sldChg>
      <pc:sldChg chg="addSp delSp modSp add mod">
        <pc:chgData name="Ooi, Mei Chen" userId="816338e6-ad47-4c01-88ec-c3000d6630d1" providerId="ADAL" clId="{393CBC02-450A-4B86-9924-327DCBA3BCE0}" dt="2023-06-30T07:01:34.340" v="16"/>
        <pc:sldMkLst>
          <pc:docMk/>
          <pc:sldMk cId="1312060925" sldId="264"/>
        </pc:sldMkLst>
        <pc:spChg chg="del mod">
          <ac:chgData name="Ooi, Mei Chen" userId="816338e6-ad47-4c01-88ec-c3000d6630d1" providerId="ADAL" clId="{393CBC02-450A-4B86-9924-327DCBA3BCE0}" dt="2023-06-30T07:01:29.636" v="15" actId="478"/>
          <ac:spMkLst>
            <pc:docMk/>
            <pc:sldMk cId="1312060925" sldId="264"/>
            <ac:spMk id="2" creationId="{0C18E45E-8C19-1055-E020-15B32339CFE3}"/>
          </ac:spMkLst>
        </pc:spChg>
        <pc:spChg chg="add mod">
          <ac:chgData name="Ooi, Mei Chen" userId="816338e6-ad47-4c01-88ec-c3000d6630d1" providerId="ADAL" clId="{393CBC02-450A-4B86-9924-327DCBA3BCE0}" dt="2023-06-30T07:01:34.340" v="16"/>
          <ac:spMkLst>
            <pc:docMk/>
            <pc:sldMk cId="1312060925" sldId="264"/>
            <ac:spMk id="3" creationId="{7BD955B6-110B-B8C1-0F94-861CCAAA2005}"/>
          </ac:spMkLst>
        </pc:spChg>
      </pc:sldChg>
      <pc:sldChg chg="addSp delSp modSp add mod">
        <pc:chgData name="Ooi, Mei Chen" userId="816338e6-ad47-4c01-88ec-c3000d6630d1" providerId="ADAL" clId="{393CBC02-450A-4B86-9924-327DCBA3BCE0}" dt="2023-06-30T07:01:42.587" v="18"/>
        <pc:sldMkLst>
          <pc:docMk/>
          <pc:sldMk cId="188390549" sldId="265"/>
        </pc:sldMkLst>
        <pc:spChg chg="del">
          <ac:chgData name="Ooi, Mei Chen" userId="816338e6-ad47-4c01-88ec-c3000d6630d1" providerId="ADAL" clId="{393CBC02-450A-4B86-9924-327DCBA3BCE0}" dt="2023-06-30T07:01:38.261" v="17" actId="478"/>
          <ac:spMkLst>
            <pc:docMk/>
            <pc:sldMk cId="188390549" sldId="265"/>
            <ac:spMk id="2" creationId="{0C18E45E-8C19-1055-E020-15B32339CFE3}"/>
          </ac:spMkLst>
        </pc:spChg>
        <pc:spChg chg="add mod">
          <ac:chgData name="Ooi, Mei Chen" userId="816338e6-ad47-4c01-88ec-c3000d6630d1" providerId="ADAL" clId="{393CBC02-450A-4B86-9924-327DCBA3BCE0}" dt="2023-06-30T07:01:42.587" v="18"/>
          <ac:spMkLst>
            <pc:docMk/>
            <pc:sldMk cId="188390549" sldId="265"/>
            <ac:spMk id="3" creationId="{5DA2002F-4623-A3DB-FC5C-1A5279C85D8C}"/>
          </ac:spMkLst>
        </pc:spChg>
      </pc:sldChg>
    </pc:docChg>
  </pc:docChgLst>
  <pc:docChgLst>
    <pc:chgData name="Ooi, Mei Chen" userId="S::mei.chen.ooi@intel.com::816338e6-ad47-4c01-88ec-c3000d6630d1" providerId="AD" clId="Web-{24D4A4A8-E985-8318-612F-AFA03A9B0F4D}"/>
    <pc:docChg chg="modSld sldOrd">
      <pc:chgData name="Ooi, Mei Chen" userId="S::mei.chen.ooi@intel.com::816338e6-ad47-4c01-88ec-c3000d6630d1" providerId="AD" clId="Web-{24D4A4A8-E985-8318-612F-AFA03A9B0F4D}" dt="2023-08-21T02:35:29.379" v="191"/>
      <pc:docMkLst>
        <pc:docMk/>
      </pc:docMkLst>
      <pc:sldChg chg="addSp modSp">
        <pc:chgData name="Ooi, Mei Chen" userId="S::mei.chen.ooi@intel.com::816338e6-ad47-4c01-88ec-c3000d6630d1" providerId="AD" clId="Web-{24D4A4A8-E985-8318-612F-AFA03A9B0F4D}" dt="2023-08-21T02:34:20.546" v="176" actId="1076"/>
        <pc:sldMkLst>
          <pc:docMk/>
          <pc:sldMk cId="2619163764" sldId="281"/>
        </pc:sldMkLst>
        <pc:spChg chg="ord">
          <ac:chgData name="Ooi, Mei Chen" userId="S::mei.chen.ooi@intel.com::816338e6-ad47-4c01-88ec-c3000d6630d1" providerId="AD" clId="Web-{24D4A4A8-E985-8318-612F-AFA03A9B0F4D}" dt="2023-08-21T02:33:42.356" v="168"/>
          <ac:spMkLst>
            <pc:docMk/>
            <pc:sldMk cId="2619163764" sldId="281"/>
            <ac:spMk id="12" creationId="{9DD96F1A-43B3-C99C-62E9-EBA7049896FA}"/>
          </ac:spMkLst>
        </pc:spChg>
        <pc:spChg chg="ord">
          <ac:chgData name="Ooi, Mei Chen" userId="S::mei.chen.ooi@intel.com::816338e6-ad47-4c01-88ec-c3000d6630d1" providerId="AD" clId="Web-{24D4A4A8-E985-8318-612F-AFA03A9B0F4D}" dt="2023-08-21T02:34:03.139" v="173"/>
          <ac:spMkLst>
            <pc:docMk/>
            <pc:sldMk cId="2619163764" sldId="281"/>
            <ac:spMk id="17" creationId="{F3A83DEF-A992-7C54-3EE0-794505F86FFF}"/>
          </ac:spMkLst>
        </pc:spChg>
        <pc:spChg chg="ord">
          <ac:chgData name="Ooi, Mei Chen" userId="S::mei.chen.ooi@intel.com::816338e6-ad47-4c01-88ec-c3000d6630d1" providerId="AD" clId="Web-{24D4A4A8-E985-8318-612F-AFA03A9B0F4D}" dt="2023-08-21T02:34:11.030" v="174"/>
          <ac:spMkLst>
            <pc:docMk/>
            <pc:sldMk cId="2619163764" sldId="281"/>
            <ac:spMk id="20" creationId="{0029F4E2-9C71-010F-8F64-61FD73B77FDC}"/>
          </ac:spMkLst>
        </pc:spChg>
        <pc:spChg chg="ord">
          <ac:chgData name="Ooi, Mei Chen" userId="S::mei.chen.ooi@intel.com::816338e6-ad47-4c01-88ec-c3000d6630d1" providerId="AD" clId="Web-{24D4A4A8-E985-8318-612F-AFA03A9B0F4D}" dt="2023-08-21T02:33:52.216" v="170"/>
          <ac:spMkLst>
            <pc:docMk/>
            <pc:sldMk cId="2619163764" sldId="281"/>
            <ac:spMk id="24" creationId="{57DB859C-577E-9522-C533-0CB3AF91ACE9}"/>
          </ac:spMkLst>
        </pc:spChg>
        <pc:picChg chg="add ord">
          <ac:chgData name="Ooi, Mei Chen" userId="S::mei.chen.ooi@intel.com::816338e6-ad47-4c01-88ec-c3000d6630d1" providerId="AD" clId="Web-{24D4A4A8-E985-8318-612F-AFA03A9B0F4D}" dt="2023-08-21T02:33:02.447" v="163"/>
          <ac:picMkLst>
            <pc:docMk/>
            <pc:sldMk cId="2619163764" sldId="281"/>
            <ac:picMk id="3" creationId="{ED584F19-D6BF-0861-C5A6-D758E9EF9DFE}"/>
          </ac:picMkLst>
        </pc:picChg>
        <pc:picChg chg="add mod">
          <ac:chgData name="Ooi, Mei Chen" userId="S::mei.chen.ooi@intel.com::816338e6-ad47-4c01-88ec-c3000d6630d1" providerId="AD" clId="Web-{24D4A4A8-E985-8318-612F-AFA03A9B0F4D}" dt="2023-08-21T02:34:20.546" v="176" actId="1076"/>
          <ac:picMkLst>
            <pc:docMk/>
            <pc:sldMk cId="2619163764" sldId="281"/>
            <ac:picMk id="5" creationId="{5F926A40-4A4C-6AAF-780F-B4D3A5D2D2AE}"/>
          </ac:picMkLst>
        </pc:picChg>
        <pc:picChg chg="ord">
          <ac:chgData name="Ooi, Mei Chen" userId="S::mei.chen.ooi@intel.com::816338e6-ad47-4c01-88ec-c3000d6630d1" providerId="AD" clId="Web-{24D4A4A8-E985-8318-612F-AFA03A9B0F4D}" dt="2023-08-21T02:33:47.919" v="169"/>
          <ac:picMkLst>
            <pc:docMk/>
            <pc:sldMk cId="2619163764" sldId="281"/>
            <ac:picMk id="8" creationId="{5F85F195-296C-E43C-5130-317DAEC86237}"/>
          </ac:picMkLst>
        </pc:picChg>
        <pc:cxnChg chg="ord">
          <ac:chgData name="Ooi, Mei Chen" userId="S::mei.chen.ooi@intel.com::816338e6-ad47-4c01-88ec-c3000d6630d1" providerId="AD" clId="Web-{24D4A4A8-E985-8318-612F-AFA03A9B0F4D}" dt="2023-08-21T02:34:02.811" v="172"/>
          <ac:cxnSpMkLst>
            <pc:docMk/>
            <pc:sldMk cId="2619163764" sldId="281"/>
            <ac:cxnSpMk id="14" creationId="{0F1503DA-4649-1E9D-33E4-EEA6BD5D6B6E}"/>
          </ac:cxnSpMkLst>
        </pc:cxnChg>
      </pc:sldChg>
      <pc:sldChg chg="addSp modSp">
        <pc:chgData name="Ooi, Mei Chen" userId="S::mei.chen.ooi@intel.com::816338e6-ad47-4c01-88ec-c3000d6630d1" providerId="AD" clId="Web-{24D4A4A8-E985-8318-612F-AFA03A9B0F4D}" dt="2023-08-21T02:35:05.424" v="187" actId="1076"/>
        <pc:sldMkLst>
          <pc:docMk/>
          <pc:sldMk cId="2367277631" sldId="289"/>
        </pc:sldMkLst>
        <pc:spChg chg="ord">
          <ac:chgData name="Ooi, Mei Chen" userId="S::mei.chen.ooi@intel.com::816338e6-ad47-4c01-88ec-c3000d6630d1" providerId="AD" clId="Web-{24D4A4A8-E985-8318-612F-AFA03A9B0F4D}" dt="2023-08-21T02:34:38.047" v="179"/>
          <ac:spMkLst>
            <pc:docMk/>
            <pc:sldMk cId="2367277631" sldId="289"/>
            <ac:spMk id="12" creationId="{9DD96F1A-43B3-C99C-62E9-EBA7049896FA}"/>
          </ac:spMkLst>
        </pc:spChg>
        <pc:spChg chg="ord">
          <ac:chgData name="Ooi, Mei Chen" userId="S::mei.chen.ooi@intel.com::816338e6-ad47-4c01-88ec-c3000d6630d1" providerId="AD" clId="Web-{24D4A4A8-E985-8318-612F-AFA03A9B0F4D}" dt="2023-08-21T02:34:52.845" v="183"/>
          <ac:spMkLst>
            <pc:docMk/>
            <pc:sldMk cId="2367277631" sldId="289"/>
            <ac:spMk id="17" creationId="{F3A83DEF-A992-7C54-3EE0-794505F86FFF}"/>
          </ac:spMkLst>
        </pc:spChg>
        <pc:spChg chg="ord">
          <ac:chgData name="Ooi, Mei Chen" userId="S::mei.chen.ooi@intel.com::816338e6-ad47-4c01-88ec-c3000d6630d1" providerId="AD" clId="Web-{24D4A4A8-E985-8318-612F-AFA03A9B0F4D}" dt="2023-08-21T02:34:59.486" v="185"/>
          <ac:spMkLst>
            <pc:docMk/>
            <pc:sldMk cId="2367277631" sldId="289"/>
            <ac:spMk id="20" creationId="{0029F4E2-9C71-010F-8F64-61FD73B77FDC}"/>
          </ac:spMkLst>
        </pc:spChg>
        <pc:spChg chg="ord">
          <ac:chgData name="Ooi, Mei Chen" userId="S::mei.chen.ooi@intel.com::816338e6-ad47-4c01-88ec-c3000d6630d1" providerId="AD" clId="Web-{24D4A4A8-E985-8318-612F-AFA03A9B0F4D}" dt="2023-08-21T02:34:44.704" v="181"/>
          <ac:spMkLst>
            <pc:docMk/>
            <pc:sldMk cId="2367277631" sldId="289"/>
            <ac:spMk id="24" creationId="{57DB859C-577E-9522-C533-0CB3AF91ACE9}"/>
          </ac:spMkLst>
        </pc:spChg>
        <pc:picChg chg="add ord">
          <ac:chgData name="Ooi, Mei Chen" userId="S::mei.chen.ooi@intel.com::816338e6-ad47-4c01-88ec-c3000d6630d1" providerId="AD" clId="Web-{24D4A4A8-E985-8318-612F-AFA03A9B0F4D}" dt="2023-08-21T02:33:08.260" v="165"/>
          <ac:picMkLst>
            <pc:docMk/>
            <pc:sldMk cId="2367277631" sldId="289"/>
            <ac:picMk id="3" creationId="{48082DF9-CD1D-8FDD-9AC2-05A30727C122}"/>
          </ac:picMkLst>
        </pc:picChg>
        <pc:picChg chg="add mod">
          <ac:chgData name="Ooi, Mei Chen" userId="S::mei.chen.ooi@intel.com::816338e6-ad47-4c01-88ec-c3000d6630d1" providerId="AD" clId="Web-{24D4A4A8-E985-8318-612F-AFA03A9B0F4D}" dt="2023-08-21T02:35:05.424" v="187" actId="1076"/>
          <ac:picMkLst>
            <pc:docMk/>
            <pc:sldMk cId="2367277631" sldId="289"/>
            <ac:picMk id="5" creationId="{E2264952-82CB-482A-0D6F-87B51A30A23E}"/>
          </ac:picMkLst>
        </pc:picChg>
        <pc:picChg chg="ord">
          <ac:chgData name="Ooi, Mei Chen" userId="S::mei.chen.ooi@intel.com::816338e6-ad47-4c01-88ec-c3000d6630d1" providerId="AD" clId="Web-{24D4A4A8-E985-8318-612F-AFA03A9B0F4D}" dt="2023-08-21T02:34:40.938" v="180"/>
          <ac:picMkLst>
            <pc:docMk/>
            <pc:sldMk cId="2367277631" sldId="289"/>
            <ac:picMk id="8" creationId="{5F85F195-296C-E43C-5130-317DAEC86237}"/>
          </ac:picMkLst>
        </pc:picChg>
        <pc:cxnChg chg="ord">
          <ac:chgData name="Ooi, Mei Chen" userId="S::mei.chen.ooi@intel.com::816338e6-ad47-4c01-88ec-c3000d6630d1" providerId="AD" clId="Web-{24D4A4A8-E985-8318-612F-AFA03A9B0F4D}" dt="2023-08-21T02:34:55.924" v="184"/>
          <ac:cxnSpMkLst>
            <pc:docMk/>
            <pc:sldMk cId="2367277631" sldId="289"/>
            <ac:cxnSpMk id="14" creationId="{0F1503DA-4649-1E9D-33E4-EEA6BD5D6B6E}"/>
          </ac:cxnSpMkLst>
        </pc:cxnChg>
      </pc:sldChg>
      <pc:sldChg chg="addSp delSp modSp ord">
        <pc:chgData name="Ooi, Mei Chen" userId="S::mei.chen.ooi@intel.com::816338e6-ad47-4c01-88ec-c3000d6630d1" providerId="AD" clId="Web-{24D4A4A8-E985-8318-612F-AFA03A9B0F4D}" dt="2023-08-21T02:35:29.379" v="191"/>
        <pc:sldMkLst>
          <pc:docMk/>
          <pc:sldMk cId="1274498491" sldId="290"/>
        </pc:sldMkLst>
        <pc:picChg chg="add del mod">
          <ac:chgData name="Ooi, Mei Chen" userId="S::mei.chen.ooi@intel.com::816338e6-ad47-4c01-88ec-c3000d6630d1" providerId="AD" clId="Web-{24D4A4A8-E985-8318-612F-AFA03A9B0F4D}" dt="2023-08-21T02:35:29.379" v="191"/>
          <ac:picMkLst>
            <pc:docMk/>
            <pc:sldMk cId="1274498491" sldId="290"/>
            <ac:picMk id="7" creationId="{969346D1-18E9-1AD7-5CEB-32E02AEF218A}"/>
          </ac:picMkLst>
        </pc:picChg>
      </pc:sldChg>
      <pc:sldChg chg="addSp delSp modSp">
        <pc:chgData name="Ooi, Mei Chen" userId="S::mei.chen.ooi@intel.com::816338e6-ad47-4c01-88ec-c3000d6630d1" providerId="AD" clId="Web-{24D4A4A8-E985-8318-612F-AFA03A9B0F4D}" dt="2023-08-21T02:31:26.894" v="157"/>
        <pc:sldMkLst>
          <pc:docMk/>
          <pc:sldMk cId="2797747146" sldId="295"/>
        </pc:sldMkLst>
        <pc:picChg chg="add del mod">
          <ac:chgData name="Ooi, Mei Chen" userId="S::mei.chen.ooi@intel.com::816338e6-ad47-4c01-88ec-c3000d6630d1" providerId="AD" clId="Web-{24D4A4A8-E985-8318-612F-AFA03A9B0F4D}" dt="2023-08-21T02:31:22.409" v="155"/>
          <ac:picMkLst>
            <pc:docMk/>
            <pc:sldMk cId="2797747146" sldId="295"/>
            <ac:picMk id="2" creationId="{5A1E951E-BFA9-2D81-2F2E-E4A27DEE4095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31:26.894" v="157"/>
          <ac:picMkLst>
            <pc:docMk/>
            <pc:sldMk cId="2797747146" sldId="295"/>
            <ac:picMk id="12" creationId="{36A87C94-C265-C855-A156-87A0856DB0A8}"/>
          </ac:picMkLst>
        </pc:picChg>
      </pc:sldChg>
      <pc:sldChg chg="addSp modSp">
        <pc:chgData name="Ooi, Mei Chen" userId="S::mei.chen.ooi@intel.com::816338e6-ad47-4c01-88ec-c3000d6630d1" providerId="AD" clId="Web-{24D4A4A8-E985-8318-612F-AFA03A9B0F4D}" dt="2023-08-21T02:32:12.209" v="161" actId="14100"/>
        <pc:sldMkLst>
          <pc:docMk/>
          <pc:sldMk cId="1995493259" sldId="298"/>
        </pc:sldMkLst>
        <pc:spChg chg="add mod">
          <ac:chgData name="Ooi, Mei Chen" userId="S::mei.chen.ooi@intel.com::816338e6-ad47-4c01-88ec-c3000d6630d1" providerId="AD" clId="Web-{24D4A4A8-E985-8318-612F-AFA03A9B0F4D}" dt="2023-08-21T02:17:30.539" v="99" actId="20577"/>
          <ac:spMkLst>
            <pc:docMk/>
            <pc:sldMk cId="1995493259" sldId="298"/>
            <ac:spMk id="8" creationId="{177C511E-07CF-38C9-9E66-BF7A4980BBE9}"/>
          </ac:spMkLst>
        </pc:spChg>
        <pc:picChg chg="mod">
          <ac:chgData name="Ooi, Mei Chen" userId="S::mei.chen.ooi@intel.com::816338e6-ad47-4c01-88ec-c3000d6630d1" providerId="AD" clId="Web-{24D4A4A8-E985-8318-612F-AFA03A9B0F4D}" dt="2023-08-21T02:11:34.015" v="6"/>
          <ac:picMkLst>
            <pc:docMk/>
            <pc:sldMk cId="1995493259" sldId="298"/>
            <ac:picMk id="3" creationId="{DDC8E0D5-C726-C331-E84D-0A48572E727C}"/>
          </ac:picMkLst>
        </pc:picChg>
        <pc:picChg chg="add mod">
          <ac:chgData name="Ooi, Mei Chen" userId="S::mei.chen.ooi@intel.com::816338e6-ad47-4c01-88ec-c3000d6630d1" providerId="AD" clId="Web-{24D4A4A8-E985-8318-612F-AFA03A9B0F4D}" dt="2023-08-21T02:12:45.004" v="20" actId="1076"/>
          <ac:picMkLst>
            <pc:docMk/>
            <pc:sldMk cId="1995493259" sldId="298"/>
            <ac:picMk id="5" creationId="{259FEA7B-6526-809C-6AF3-C9AC3D6DB1FE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32:09.897" v="160" actId="14100"/>
          <ac:picMkLst>
            <pc:docMk/>
            <pc:sldMk cId="1995493259" sldId="298"/>
            <ac:picMk id="10" creationId="{1FF6E197-102A-CEC3-3A12-142E8FBDEFA3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32:12.209" v="161" actId="14100"/>
          <ac:picMkLst>
            <pc:docMk/>
            <pc:sldMk cId="1995493259" sldId="298"/>
            <ac:picMk id="13" creationId="{343F170F-A7A7-747B-EC9D-E546DFD350EF}"/>
          </ac:picMkLst>
        </pc:picChg>
      </pc:sldChg>
      <pc:sldChg chg="addSp delSp modSp">
        <pc:chgData name="Ooi, Mei Chen" userId="S::mei.chen.ooi@intel.com::816338e6-ad47-4c01-88ec-c3000d6630d1" providerId="AD" clId="Web-{24D4A4A8-E985-8318-612F-AFA03A9B0F4D}" dt="2023-08-21T02:17:27.430" v="97" actId="20577"/>
        <pc:sldMkLst>
          <pc:docMk/>
          <pc:sldMk cId="4087972352" sldId="300"/>
        </pc:sldMkLst>
        <pc:spChg chg="add del">
          <ac:chgData name="Ooi, Mei Chen" userId="S::mei.chen.ooi@intel.com::816338e6-ad47-4c01-88ec-c3000d6630d1" providerId="AD" clId="Web-{24D4A4A8-E985-8318-612F-AFA03A9B0F4D}" dt="2023-08-21T02:16:27.473" v="94"/>
          <ac:spMkLst>
            <pc:docMk/>
            <pc:sldMk cId="4087972352" sldId="300"/>
            <ac:spMk id="12" creationId="{54D121C4-2366-E7C1-8CAA-39DD7D2705E2}"/>
          </ac:spMkLst>
        </pc:spChg>
        <pc:spChg chg="add mod">
          <ac:chgData name="Ooi, Mei Chen" userId="S::mei.chen.ooi@intel.com::816338e6-ad47-4c01-88ec-c3000d6630d1" providerId="AD" clId="Web-{24D4A4A8-E985-8318-612F-AFA03A9B0F4D}" dt="2023-08-21T02:17:27.430" v="97" actId="20577"/>
          <ac:spMkLst>
            <pc:docMk/>
            <pc:sldMk cId="4087972352" sldId="300"/>
            <ac:spMk id="14" creationId="{A8CB694F-A5A4-F1D4-A87D-F5590C71C83D}"/>
          </ac:spMkLst>
        </pc:spChg>
        <pc:picChg chg="mod">
          <ac:chgData name="Ooi, Mei Chen" userId="S::mei.chen.ooi@intel.com::816338e6-ad47-4c01-88ec-c3000d6630d1" providerId="AD" clId="Web-{24D4A4A8-E985-8318-612F-AFA03A9B0F4D}" dt="2023-08-21T02:11:42.641" v="7"/>
          <ac:picMkLst>
            <pc:docMk/>
            <pc:sldMk cId="4087972352" sldId="300"/>
            <ac:picMk id="3" creationId="{DDC8E0D5-C726-C331-E84D-0A48572E727C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11:15.045" v="3" actId="14100"/>
          <ac:picMkLst>
            <pc:docMk/>
            <pc:sldMk cId="4087972352" sldId="300"/>
            <ac:picMk id="5" creationId="{372CA01D-BA5E-30DC-D8FE-96830AFF5D71}"/>
          </ac:picMkLst>
        </pc:picChg>
        <pc:picChg chg="add">
          <ac:chgData name="Ooi, Mei Chen" userId="S::mei.chen.ooi@intel.com::816338e6-ad47-4c01-88ec-c3000d6630d1" providerId="AD" clId="Web-{24D4A4A8-E985-8318-612F-AFA03A9B0F4D}" dt="2023-08-21T02:12:48.145" v="21"/>
          <ac:picMkLst>
            <pc:docMk/>
            <pc:sldMk cId="4087972352" sldId="300"/>
            <ac:picMk id="7" creationId="{7221D0A7-00DA-16D0-E197-9FDAFD211626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11:17.358" v="4" actId="14100"/>
          <ac:picMkLst>
            <pc:docMk/>
            <pc:sldMk cId="4087972352" sldId="300"/>
            <ac:picMk id="8" creationId="{4635C077-0FAF-3458-445E-5A26CD1AF0EF}"/>
          </ac:picMkLst>
        </pc:picChg>
      </pc:sldChg>
      <pc:sldChg chg="addSp modSp">
        <pc:chgData name="Ooi, Mei Chen" userId="S::mei.chen.ooi@intel.com::816338e6-ad47-4c01-88ec-c3000d6630d1" providerId="AD" clId="Web-{24D4A4A8-E985-8318-612F-AFA03A9B0F4D}" dt="2023-08-21T02:24:12.505" v="137"/>
        <pc:sldMkLst>
          <pc:docMk/>
          <pc:sldMk cId="3963801770" sldId="301"/>
        </pc:sldMkLst>
        <pc:spChg chg="add mod">
          <ac:chgData name="Ooi, Mei Chen" userId="S::mei.chen.ooi@intel.com::816338e6-ad47-4c01-88ec-c3000d6630d1" providerId="AD" clId="Web-{24D4A4A8-E985-8318-612F-AFA03A9B0F4D}" dt="2023-08-21T02:14:26.886" v="58" actId="14100"/>
          <ac:spMkLst>
            <pc:docMk/>
            <pc:sldMk cId="3963801770" sldId="301"/>
            <ac:spMk id="16" creationId="{33E0BF50-5C58-A30E-FA0E-8FF328848AD4}"/>
          </ac:spMkLst>
        </pc:spChg>
        <pc:graphicFrameChg chg="mod">
          <ac:chgData name="Ooi, Mei Chen" userId="S::mei.chen.ooi@intel.com::816338e6-ad47-4c01-88ec-c3000d6630d1" providerId="AD" clId="Web-{24D4A4A8-E985-8318-612F-AFA03A9B0F4D}" dt="2023-08-21T02:11:04.200" v="1" actId="14100"/>
          <ac:graphicFrameMkLst>
            <pc:docMk/>
            <pc:sldMk cId="3963801770" sldId="301"/>
            <ac:graphicFrameMk id="32" creationId="{54251B62-4638-2770-4640-B55A5F9537D4}"/>
          </ac:graphicFrameMkLst>
        </pc:graphicFrameChg>
        <pc:picChg chg="add mod">
          <ac:chgData name="Ooi, Mei Chen" userId="S::mei.chen.ooi@intel.com::816338e6-ad47-4c01-88ec-c3000d6630d1" providerId="AD" clId="Web-{24D4A4A8-E985-8318-612F-AFA03A9B0F4D}" dt="2023-08-21T02:13:37.914" v="28" actId="1076"/>
          <ac:picMkLst>
            <pc:docMk/>
            <pc:sldMk cId="3963801770" sldId="301"/>
            <ac:picMk id="15" creationId="{50DAE5A8-EB7D-A377-D603-2BE20A3DE6CA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24:12.505" v="137"/>
          <ac:picMkLst>
            <pc:docMk/>
            <pc:sldMk cId="3963801770" sldId="301"/>
            <ac:picMk id="21" creationId="{D3A25019-C89B-FB28-511C-3415D57A097E}"/>
          </ac:picMkLst>
        </pc:picChg>
      </pc:sldChg>
      <pc:sldChg chg="addSp delSp modSp">
        <pc:chgData name="Ooi, Mei Chen" userId="S::mei.chen.ooi@intel.com::816338e6-ad47-4c01-88ec-c3000d6630d1" providerId="AD" clId="Web-{24D4A4A8-E985-8318-612F-AFA03A9B0F4D}" dt="2023-08-21T02:15:04.561" v="65"/>
        <pc:sldMkLst>
          <pc:docMk/>
          <pc:sldMk cId="376643869" sldId="302"/>
        </pc:sldMkLst>
        <pc:spChg chg="add">
          <ac:chgData name="Ooi, Mei Chen" userId="S::mei.chen.ooi@intel.com::816338e6-ad47-4c01-88ec-c3000d6630d1" providerId="AD" clId="Web-{24D4A4A8-E985-8318-612F-AFA03A9B0F4D}" dt="2023-08-21T02:14:36.215" v="59"/>
          <ac:spMkLst>
            <pc:docMk/>
            <pc:sldMk cId="376643869" sldId="302"/>
            <ac:spMk id="26" creationId="{670EFD0E-D935-7C39-FAB4-8A85E2ADDB00}"/>
          </ac:spMkLst>
        </pc:spChg>
        <pc:graphicFrameChg chg="mod">
          <ac:chgData name="Ooi, Mei Chen" userId="S::mei.chen.ooi@intel.com::816338e6-ad47-4c01-88ec-c3000d6630d1" providerId="AD" clId="Web-{24D4A4A8-E985-8318-612F-AFA03A9B0F4D}" dt="2023-08-21T02:11:10.795" v="2" actId="14100"/>
          <ac:graphicFrameMkLst>
            <pc:docMk/>
            <pc:sldMk cId="376643869" sldId="302"/>
            <ac:graphicFrameMk id="32" creationId="{54251B62-4638-2770-4640-B55A5F9537D4}"/>
          </ac:graphicFrameMkLst>
        </pc:graphicFrameChg>
        <pc:picChg chg="add del mod">
          <ac:chgData name="Ooi, Mei Chen" userId="S::mei.chen.ooi@intel.com::816338e6-ad47-4c01-88ec-c3000d6630d1" providerId="AD" clId="Web-{24D4A4A8-E985-8318-612F-AFA03A9B0F4D}" dt="2023-08-21T02:12:35.207" v="16"/>
          <ac:picMkLst>
            <pc:docMk/>
            <pc:sldMk cId="376643869" sldId="302"/>
            <ac:picMk id="13" creationId="{D385F539-52BF-D4DD-0850-7653AA1142BB}"/>
          </ac:picMkLst>
        </pc:picChg>
        <pc:picChg chg="mod">
          <ac:chgData name="Ooi, Mei Chen" userId="S::mei.chen.ooi@intel.com::816338e6-ad47-4c01-88ec-c3000d6630d1" providerId="AD" clId="Web-{24D4A4A8-E985-8318-612F-AFA03A9B0F4D}" dt="2023-08-21T02:11:26.093" v="5"/>
          <ac:picMkLst>
            <pc:docMk/>
            <pc:sldMk cId="376643869" sldId="302"/>
            <ac:picMk id="21" creationId="{D3A25019-C89B-FB28-511C-3415D57A097E}"/>
          </ac:picMkLst>
        </pc:picChg>
        <pc:picChg chg="add del mod">
          <ac:chgData name="Ooi, Mei Chen" userId="S::mei.chen.ooi@intel.com::816338e6-ad47-4c01-88ec-c3000d6630d1" providerId="AD" clId="Web-{24D4A4A8-E985-8318-612F-AFA03A9B0F4D}" dt="2023-08-21T02:14:53.388" v="62"/>
          <ac:picMkLst>
            <pc:docMk/>
            <pc:sldMk cId="376643869" sldId="302"/>
            <ac:picMk id="23" creationId="{CC3E2B2F-2544-9887-A3C4-84C60116788A}"/>
          </ac:picMkLst>
        </pc:picChg>
        <pc:picChg chg="add del">
          <ac:chgData name="Ooi, Mei Chen" userId="S::mei.chen.ooi@intel.com::816338e6-ad47-4c01-88ec-c3000d6630d1" providerId="AD" clId="Web-{24D4A4A8-E985-8318-612F-AFA03A9B0F4D}" dt="2023-08-21T02:15:03.561" v="64"/>
          <ac:picMkLst>
            <pc:docMk/>
            <pc:sldMk cId="376643869" sldId="302"/>
            <ac:picMk id="27" creationId="{B7A0B842-D598-41A3-A15B-ABA297B33749}"/>
          </ac:picMkLst>
        </pc:picChg>
        <pc:picChg chg="add">
          <ac:chgData name="Ooi, Mei Chen" userId="S::mei.chen.ooi@intel.com::816338e6-ad47-4c01-88ec-c3000d6630d1" providerId="AD" clId="Web-{24D4A4A8-E985-8318-612F-AFA03A9B0F4D}" dt="2023-08-21T02:15:04.561" v="65"/>
          <ac:picMkLst>
            <pc:docMk/>
            <pc:sldMk cId="376643869" sldId="302"/>
            <ac:picMk id="29" creationId="{E91B825F-F354-D9A2-CD80-F7DBB76EBB12}"/>
          </ac:picMkLst>
        </pc:picChg>
      </pc:sldChg>
      <pc:sldChg chg="addSp delSp modSp">
        <pc:chgData name="Ooi, Mei Chen" userId="S::mei.chen.ooi@intel.com::816338e6-ad47-4c01-88ec-c3000d6630d1" providerId="AD" clId="Web-{24D4A4A8-E985-8318-612F-AFA03A9B0F4D}" dt="2023-08-21T02:18:15.793" v="113"/>
        <pc:sldMkLst>
          <pc:docMk/>
          <pc:sldMk cId="3158518526" sldId="303"/>
        </pc:sldMkLst>
        <pc:spChg chg="add del">
          <ac:chgData name="Ooi, Mei Chen" userId="S::mei.chen.ooi@intel.com::816338e6-ad47-4c01-88ec-c3000d6630d1" providerId="AD" clId="Web-{24D4A4A8-E985-8318-612F-AFA03A9B0F4D}" dt="2023-08-21T02:18:15.293" v="112"/>
          <ac:spMkLst>
            <pc:docMk/>
            <pc:sldMk cId="3158518526" sldId="303"/>
            <ac:spMk id="8" creationId="{FFBDFE87-D927-42E9-3BBA-E00E26D40809}"/>
          </ac:spMkLst>
        </pc:spChg>
        <pc:spChg chg="add">
          <ac:chgData name="Ooi, Mei Chen" userId="S::mei.chen.ooi@intel.com::816338e6-ad47-4c01-88ec-c3000d6630d1" providerId="AD" clId="Web-{24D4A4A8-E985-8318-612F-AFA03A9B0F4D}" dt="2023-08-21T02:18:15.793" v="113"/>
          <ac:spMkLst>
            <pc:docMk/>
            <pc:sldMk cId="3158518526" sldId="303"/>
            <ac:spMk id="13" creationId="{75683C51-0B7A-3E34-4C4F-6C3CCB5B0D43}"/>
          </ac:spMkLst>
        </pc:spChg>
        <pc:picChg chg="mod">
          <ac:chgData name="Ooi, Mei Chen" userId="S::mei.chen.ooi@intel.com::816338e6-ad47-4c01-88ec-c3000d6630d1" providerId="AD" clId="Web-{24D4A4A8-E985-8318-612F-AFA03A9B0F4D}" dt="2023-08-21T02:11:58.751" v="8"/>
          <ac:picMkLst>
            <pc:docMk/>
            <pc:sldMk cId="3158518526" sldId="303"/>
            <ac:picMk id="3" creationId="{DDC8E0D5-C726-C331-E84D-0A48572E727C}"/>
          </ac:picMkLst>
        </pc:picChg>
        <pc:picChg chg="add mod">
          <ac:chgData name="Ooi, Mei Chen" userId="S::mei.chen.ooi@intel.com::816338e6-ad47-4c01-88ec-c3000d6630d1" providerId="AD" clId="Web-{24D4A4A8-E985-8318-612F-AFA03A9B0F4D}" dt="2023-08-21T02:13:15.709" v="26" actId="1076"/>
          <ac:picMkLst>
            <pc:docMk/>
            <pc:sldMk cId="3158518526" sldId="303"/>
            <ac:picMk id="5" creationId="{759305BF-EB3C-8B07-7878-3A6A43CE1EA5}"/>
          </ac:picMkLst>
        </pc:picChg>
      </pc:sldChg>
      <pc:sldChg chg="addSp modSp">
        <pc:chgData name="Ooi, Mei Chen" userId="S::mei.chen.ooi@intel.com::816338e6-ad47-4c01-88ec-c3000d6630d1" providerId="AD" clId="Web-{24D4A4A8-E985-8318-612F-AFA03A9B0F4D}" dt="2023-08-21T02:18:09.480" v="111" actId="20577"/>
        <pc:sldMkLst>
          <pc:docMk/>
          <pc:sldMk cId="2809517304" sldId="304"/>
        </pc:sldMkLst>
        <pc:spChg chg="add mod">
          <ac:chgData name="Ooi, Mei Chen" userId="S::mei.chen.ooi@intel.com::816338e6-ad47-4c01-88ec-c3000d6630d1" providerId="AD" clId="Web-{24D4A4A8-E985-8318-612F-AFA03A9B0F4D}" dt="2023-08-21T02:18:09.480" v="111" actId="20577"/>
          <ac:spMkLst>
            <pc:docMk/>
            <pc:sldMk cId="2809517304" sldId="304"/>
            <ac:spMk id="10" creationId="{579C5E24-1322-CF2F-99E2-44E74802150C}"/>
          </ac:spMkLst>
        </pc:spChg>
        <pc:picChg chg="mod">
          <ac:chgData name="Ooi, Mei Chen" userId="S::mei.chen.ooi@intel.com::816338e6-ad47-4c01-88ec-c3000d6630d1" providerId="AD" clId="Web-{24D4A4A8-E985-8318-612F-AFA03A9B0F4D}" dt="2023-08-21T02:12:08.986" v="9"/>
          <ac:picMkLst>
            <pc:docMk/>
            <pc:sldMk cId="2809517304" sldId="304"/>
            <ac:picMk id="3" creationId="{DDC8E0D5-C726-C331-E84D-0A48572E727C}"/>
          </ac:picMkLst>
        </pc:picChg>
        <pc:picChg chg="add">
          <ac:chgData name="Ooi, Mei Chen" userId="S::mei.chen.ooi@intel.com::816338e6-ad47-4c01-88ec-c3000d6630d1" providerId="AD" clId="Web-{24D4A4A8-E985-8318-612F-AFA03A9B0F4D}" dt="2023-08-21T02:13:17.663" v="27"/>
          <ac:picMkLst>
            <pc:docMk/>
            <pc:sldMk cId="2809517304" sldId="304"/>
            <ac:picMk id="5" creationId="{9191B9B5-07B4-2D6B-62CF-FF84B244100F}"/>
          </ac:picMkLst>
        </pc:picChg>
      </pc:sldChg>
    </pc:docChg>
  </pc:docChgLst>
  <pc:docChgLst>
    <pc:chgData name="Ooi, Mei Chen" userId="816338e6-ad47-4c01-88ec-c3000d6630d1" providerId="ADAL" clId="{5D24AC13-D152-47A3-BEDF-C147550EC78B}"/>
    <pc:docChg chg="undo redo custSel addSld delSld modSld sldOrd">
      <pc:chgData name="Ooi, Mei Chen" userId="816338e6-ad47-4c01-88ec-c3000d6630d1" providerId="ADAL" clId="{5D24AC13-D152-47A3-BEDF-C147550EC78B}" dt="2023-08-15T07:32:09.264" v="2314" actId="1076"/>
      <pc:docMkLst>
        <pc:docMk/>
      </pc:docMkLst>
      <pc:sldChg chg="modSp mod ord">
        <pc:chgData name="Ooi, Mei Chen" userId="816338e6-ad47-4c01-88ec-c3000d6630d1" providerId="ADAL" clId="{5D24AC13-D152-47A3-BEDF-C147550EC78B}" dt="2023-08-14T10:42:15.559" v="1522"/>
        <pc:sldMkLst>
          <pc:docMk/>
          <pc:sldMk cId="3596853687" sldId="257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3596853687" sldId="257"/>
            <ac:spMk id="2" creationId="{096825E3-73AB-B24F-94B8-0215EB4AF7BF}"/>
          </ac:spMkLst>
        </pc:spChg>
      </pc:sldChg>
      <pc:sldChg chg="modSp mod ord">
        <pc:chgData name="Ooi, Mei Chen" userId="816338e6-ad47-4c01-88ec-c3000d6630d1" providerId="ADAL" clId="{5D24AC13-D152-47A3-BEDF-C147550EC78B}" dt="2023-08-14T10:42:15.559" v="1522"/>
        <pc:sldMkLst>
          <pc:docMk/>
          <pc:sldMk cId="3998452083" sldId="260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3998452083" sldId="260"/>
            <ac:spMk id="8" creationId="{00B9C511-2BA7-B144-8CAF-2CAD966A77E1}"/>
          </ac:spMkLst>
        </pc:spChg>
      </pc:sldChg>
      <pc:sldChg chg="addSp delSp modSp mod ord">
        <pc:chgData name="Ooi, Mei Chen" userId="816338e6-ad47-4c01-88ec-c3000d6630d1" providerId="ADAL" clId="{5D24AC13-D152-47A3-BEDF-C147550EC78B}" dt="2023-08-14T10:42:15.559" v="1522"/>
        <pc:sldMkLst>
          <pc:docMk/>
          <pc:sldMk cId="2352178441" sldId="262"/>
        </pc:sldMkLst>
        <pc:spChg chg="del">
          <ac:chgData name="Ooi, Mei Chen" userId="816338e6-ad47-4c01-88ec-c3000d6630d1" providerId="ADAL" clId="{5D24AC13-D152-47A3-BEDF-C147550EC78B}" dt="2023-08-14T02:30:37.989" v="11" actId="478"/>
          <ac:spMkLst>
            <pc:docMk/>
            <pc:sldMk cId="2352178441" sldId="262"/>
            <ac:spMk id="3" creationId="{36C0332A-330C-BEAF-44C7-8480A7985C76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352178441" sldId="262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41:56.185" v="79" actId="255"/>
          <ac:spMkLst>
            <pc:docMk/>
            <pc:sldMk cId="2352178441" sldId="262"/>
            <ac:spMk id="11" creationId="{156379D7-09B9-A04E-AB5A-9CA623F71D20}"/>
          </ac:spMkLst>
        </pc:spChg>
        <pc:picChg chg="add mod">
          <ac:chgData name="Ooi, Mei Chen" userId="816338e6-ad47-4c01-88ec-c3000d6630d1" providerId="ADAL" clId="{5D24AC13-D152-47A3-BEDF-C147550EC78B}" dt="2023-08-14T02:31:37.772" v="27" actId="1076"/>
          <ac:picMkLst>
            <pc:docMk/>
            <pc:sldMk cId="2352178441" sldId="262"/>
            <ac:picMk id="1026" creationId="{5888628E-FC65-B1F3-EC2D-F0CE442596A8}"/>
          </ac:picMkLst>
        </pc:picChg>
        <pc:picChg chg="add del mod">
          <ac:chgData name="Ooi, Mei Chen" userId="816338e6-ad47-4c01-88ec-c3000d6630d1" providerId="ADAL" clId="{5D24AC13-D152-47A3-BEDF-C147550EC78B}" dt="2023-08-14T07:46:48.598" v="689" actId="21"/>
          <ac:picMkLst>
            <pc:docMk/>
            <pc:sldMk cId="2352178441" sldId="262"/>
            <ac:picMk id="2050" creationId="{6A86D5C5-6A52-39F0-E359-2CAC40AC5989}"/>
          </ac:picMkLst>
        </pc:picChg>
      </pc:sldChg>
      <pc:sldChg chg="del">
        <pc:chgData name="Ooi, Mei Chen" userId="816338e6-ad47-4c01-88ec-c3000d6630d1" providerId="ADAL" clId="{5D24AC13-D152-47A3-BEDF-C147550EC78B}" dt="2023-08-14T02:53:05.104" v="262" actId="47"/>
        <pc:sldMkLst>
          <pc:docMk/>
          <pc:sldMk cId="4176688273" sldId="263"/>
        </pc:sldMkLst>
      </pc:sldChg>
      <pc:sldChg chg="modSp mod ord">
        <pc:chgData name="Ooi, Mei Chen" userId="816338e6-ad47-4c01-88ec-c3000d6630d1" providerId="ADAL" clId="{5D24AC13-D152-47A3-BEDF-C147550EC78B}" dt="2023-08-14T10:42:15.559" v="1522"/>
        <pc:sldMkLst>
          <pc:docMk/>
          <pc:sldMk cId="188390549" sldId="265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188390549" sldId="265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53:12.480" v="264" actId="27636"/>
          <ac:spMkLst>
            <pc:docMk/>
            <pc:sldMk cId="188390549" sldId="265"/>
            <ac:spMk id="11" creationId="{156379D7-09B9-A04E-AB5A-9CA623F71D20}"/>
          </ac:spMkLst>
        </pc:spChg>
      </pc:sldChg>
      <pc:sldChg chg="addSp delSp modSp mod">
        <pc:chgData name="Ooi, Mei Chen" userId="816338e6-ad47-4c01-88ec-c3000d6630d1" providerId="ADAL" clId="{5D24AC13-D152-47A3-BEDF-C147550EC78B}" dt="2023-08-14T10:42:15.559" v="1522"/>
        <pc:sldMkLst>
          <pc:docMk/>
          <pc:sldMk cId="3338347290" sldId="266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3338347290" sldId="266"/>
            <ac:spMk id="8" creationId="{00B9C511-2BA7-B144-8CAF-2CAD966A77E1}"/>
          </ac:spMkLst>
        </pc:spChg>
        <pc:spChg chg="mod ord">
          <ac:chgData name="Ooi, Mei Chen" userId="816338e6-ad47-4c01-88ec-c3000d6630d1" providerId="ADAL" clId="{5D24AC13-D152-47A3-BEDF-C147550EC78B}" dt="2023-08-14T10:40:11.238" v="1485" actId="14100"/>
          <ac:spMkLst>
            <pc:docMk/>
            <pc:sldMk cId="3338347290" sldId="266"/>
            <ac:spMk id="11" creationId="{156379D7-09B9-A04E-AB5A-9CA623F71D20}"/>
          </ac:spMkLst>
        </pc:spChg>
        <pc:picChg chg="add del mod">
          <ac:chgData name="Ooi, Mei Chen" userId="816338e6-ad47-4c01-88ec-c3000d6630d1" providerId="ADAL" clId="{5D24AC13-D152-47A3-BEDF-C147550EC78B}" dt="2023-08-14T10:40:11.631" v="1486"/>
          <ac:picMkLst>
            <pc:docMk/>
            <pc:sldMk cId="3338347290" sldId="266"/>
            <ac:picMk id="2" creationId="{19EE051F-6DC7-BBF5-91CB-89C03DB08202}"/>
          </ac:picMkLst>
        </pc:picChg>
        <pc:picChg chg="add del mod">
          <ac:chgData name="Ooi, Mei Chen" userId="816338e6-ad47-4c01-88ec-c3000d6630d1" providerId="ADAL" clId="{5D24AC13-D152-47A3-BEDF-C147550EC78B}" dt="2023-08-14T10:40:01.002" v="1482"/>
          <ac:picMkLst>
            <pc:docMk/>
            <pc:sldMk cId="3338347290" sldId="266"/>
            <ac:picMk id="3" creationId="{7805E341-D3B2-0B5E-E145-308EA083E31D}"/>
          </ac:picMkLst>
        </pc:picChg>
        <pc:picChg chg="del">
          <ac:chgData name="Ooi, Mei Chen" userId="816338e6-ad47-4c01-88ec-c3000d6630d1" providerId="ADAL" clId="{5D24AC13-D152-47A3-BEDF-C147550EC78B}" dt="2023-08-14T09:27:41.827" v="865" actId="478"/>
          <ac:picMkLst>
            <pc:docMk/>
            <pc:sldMk cId="3338347290" sldId="266"/>
            <ac:picMk id="7" creationId="{9A4D3E03-5B84-079A-F8F4-361E75297DE8}"/>
          </ac:picMkLst>
        </pc:picChg>
      </pc:sldChg>
      <pc:sldChg chg="addSp delSp modSp mod">
        <pc:chgData name="Ooi, Mei Chen" userId="816338e6-ad47-4c01-88ec-c3000d6630d1" providerId="ADAL" clId="{5D24AC13-D152-47A3-BEDF-C147550EC78B}" dt="2023-08-14T10:42:33.992" v="1523" actId="22"/>
        <pc:sldMkLst>
          <pc:docMk/>
          <pc:sldMk cId="1282454429" sldId="267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1282454429" sldId="267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52:12.324" v="261" actId="20577"/>
          <ac:spMkLst>
            <pc:docMk/>
            <pc:sldMk cId="1282454429" sldId="267"/>
            <ac:spMk id="11" creationId="{156379D7-09B9-A04E-AB5A-9CA623F71D20}"/>
          </ac:spMkLst>
        </pc:spChg>
        <pc:picChg chg="add del">
          <ac:chgData name="Ooi, Mei Chen" userId="816338e6-ad47-4c01-88ec-c3000d6630d1" providerId="ADAL" clId="{5D24AC13-D152-47A3-BEDF-C147550EC78B}" dt="2023-08-14T10:42:33.992" v="1523" actId="22"/>
          <ac:picMkLst>
            <pc:docMk/>
            <pc:sldMk cId="1282454429" sldId="267"/>
            <ac:picMk id="4" creationId="{BBD97B12-A84F-8193-E08F-DD9A8F4804F9}"/>
          </ac:picMkLst>
        </pc:picChg>
        <pc:picChg chg="del">
          <ac:chgData name="Ooi, Mei Chen" userId="816338e6-ad47-4c01-88ec-c3000d6630d1" providerId="ADAL" clId="{5D24AC13-D152-47A3-BEDF-C147550EC78B}" dt="2023-08-14T09:27:44.250" v="866" actId="478"/>
          <ac:picMkLst>
            <pc:docMk/>
            <pc:sldMk cId="1282454429" sldId="267"/>
            <ac:picMk id="7" creationId="{9A4D3E03-5B84-079A-F8F4-361E75297DE8}"/>
          </ac:picMkLst>
        </pc:picChg>
      </pc:sldChg>
      <pc:sldChg chg="addSp delSp modSp del mod">
        <pc:chgData name="Ooi, Mei Chen" userId="816338e6-ad47-4c01-88ec-c3000d6630d1" providerId="ADAL" clId="{5D24AC13-D152-47A3-BEDF-C147550EC78B}" dt="2023-08-14T11:08:16.296" v="1763" actId="2696"/>
        <pc:sldMkLst>
          <pc:docMk/>
          <pc:sldMk cId="3595356334" sldId="268"/>
        </pc:sldMkLst>
        <pc:spChg chg="add del mod">
          <ac:chgData name="Ooi, Mei Chen" userId="816338e6-ad47-4c01-88ec-c3000d6630d1" providerId="ADAL" clId="{5D24AC13-D152-47A3-BEDF-C147550EC78B}" dt="2023-08-14T10:47:58.497" v="1592" actId="478"/>
          <ac:spMkLst>
            <pc:docMk/>
            <pc:sldMk cId="3595356334" sldId="268"/>
            <ac:spMk id="2" creationId="{F968AC59-1937-6AB3-9CB2-009DD80E3779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3595356334" sldId="268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10:13:04.817" v="1423" actId="20577"/>
          <ac:spMkLst>
            <pc:docMk/>
            <pc:sldMk cId="3595356334" sldId="268"/>
            <ac:spMk id="11" creationId="{156379D7-09B9-A04E-AB5A-9CA623F71D20}"/>
          </ac:spMkLst>
        </pc:spChg>
        <pc:picChg chg="del">
          <ac:chgData name="Ooi, Mei Chen" userId="816338e6-ad47-4c01-88ec-c3000d6630d1" providerId="ADAL" clId="{5D24AC13-D152-47A3-BEDF-C147550EC78B}" dt="2023-08-14T09:27:46.246" v="867" actId="478"/>
          <ac:picMkLst>
            <pc:docMk/>
            <pc:sldMk cId="3595356334" sldId="268"/>
            <ac:picMk id="7" creationId="{9A4D3E03-5B84-079A-F8F4-361E75297DE8}"/>
          </ac:picMkLst>
        </pc:picChg>
      </pc:sldChg>
      <pc:sldChg chg="addSp delSp modSp mod ord">
        <pc:chgData name="Ooi, Mei Chen" userId="816338e6-ad47-4c01-88ec-c3000d6630d1" providerId="ADAL" clId="{5D24AC13-D152-47A3-BEDF-C147550EC78B}" dt="2023-08-14T10:42:15.559" v="1522"/>
        <pc:sldMkLst>
          <pc:docMk/>
          <pc:sldMk cId="436662779" sldId="269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436662779" sldId="269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53:40.668" v="274" actId="21"/>
          <ac:spMkLst>
            <pc:docMk/>
            <pc:sldMk cId="436662779" sldId="269"/>
            <ac:spMk id="11" creationId="{156379D7-09B9-A04E-AB5A-9CA623F71D20}"/>
          </ac:spMkLst>
        </pc:spChg>
        <pc:picChg chg="add del mod">
          <ac:chgData name="Ooi, Mei Chen" userId="816338e6-ad47-4c01-88ec-c3000d6630d1" providerId="ADAL" clId="{5D24AC13-D152-47A3-BEDF-C147550EC78B}" dt="2023-08-14T03:01:17.411" v="310" actId="478"/>
          <ac:picMkLst>
            <pc:docMk/>
            <pc:sldMk cId="436662779" sldId="269"/>
            <ac:picMk id="4" creationId="{31DD4A48-F766-A706-5059-AB0BB8289133}"/>
          </ac:picMkLst>
        </pc:picChg>
        <pc:picChg chg="add mod">
          <ac:chgData name="Ooi, Mei Chen" userId="816338e6-ad47-4c01-88ec-c3000d6630d1" providerId="ADAL" clId="{5D24AC13-D152-47A3-BEDF-C147550EC78B}" dt="2023-08-14T03:01:53.549" v="315" actId="1076"/>
          <ac:picMkLst>
            <pc:docMk/>
            <pc:sldMk cId="436662779" sldId="269"/>
            <ac:picMk id="10" creationId="{E526DCD0-B881-DCE1-E5E6-8BB1EBB16B69}"/>
          </ac:picMkLst>
        </pc:picChg>
        <pc:picChg chg="add mod">
          <ac:chgData name="Ooi, Mei Chen" userId="816338e6-ad47-4c01-88ec-c3000d6630d1" providerId="ADAL" clId="{5D24AC13-D152-47A3-BEDF-C147550EC78B}" dt="2023-08-14T02:57:05.622" v="305" actId="1076"/>
          <ac:picMkLst>
            <pc:docMk/>
            <pc:sldMk cId="436662779" sldId="269"/>
            <ac:picMk id="4098" creationId="{4B4634FF-81A1-8FB5-DD3F-72EC3A670822}"/>
          </ac:picMkLst>
        </pc:picChg>
        <pc:picChg chg="add del">
          <ac:chgData name="Ooi, Mei Chen" userId="816338e6-ad47-4c01-88ec-c3000d6630d1" providerId="ADAL" clId="{5D24AC13-D152-47A3-BEDF-C147550EC78B}" dt="2023-08-14T03:02:28.336" v="317"/>
          <ac:picMkLst>
            <pc:docMk/>
            <pc:sldMk cId="436662779" sldId="269"/>
            <ac:picMk id="4100" creationId="{14F1EA00-8442-F589-9F4A-505BAE8D51ED}"/>
          </ac:picMkLst>
        </pc:picChg>
      </pc:sldChg>
      <pc:sldChg chg="delSp modSp mod ord">
        <pc:chgData name="Ooi, Mei Chen" userId="816338e6-ad47-4c01-88ec-c3000d6630d1" providerId="ADAL" clId="{5D24AC13-D152-47A3-BEDF-C147550EC78B}" dt="2023-08-14T10:42:15.559" v="1522"/>
        <pc:sldMkLst>
          <pc:docMk/>
          <pc:sldMk cId="3124163878" sldId="270"/>
        </pc:sldMkLst>
        <pc:spChg chg="del">
          <ac:chgData name="Ooi, Mei Chen" userId="816338e6-ad47-4c01-88ec-c3000d6630d1" providerId="ADAL" clId="{5D24AC13-D152-47A3-BEDF-C147550EC78B}" dt="2023-08-14T02:56:08.017" v="292" actId="478"/>
          <ac:spMkLst>
            <pc:docMk/>
            <pc:sldMk cId="3124163878" sldId="270"/>
            <ac:spMk id="3" creationId="{36C0332A-330C-BEAF-44C7-8480A7985C76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3124163878" sldId="270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3124163878" sldId="270"/>
            <ac:spMk id="11" creationId="{156379D7-09B9-A04E-AB5A-9CA623F71D20}"/>
          </ac:spMkLst>
        </pc:spChg>
      </pc:sldChg>
      <pc:sldChg chg="delSp modSp add del mod">
        <pc:chgData name="Ooi, Mei Chen" userId="816338e6-ad47-4c01-88ec-c3000d6630d1" providerId="ADAL" clId="{5D24AC13-D152-47A3-BEDF-C147550EC78B}" dt="2023-08-15T07:11:36.020" v="2138" actId="47"/>
        <pc:sldMkLst>
          <pc:docMk/>
          <pc:sldMk cId="933776173" sldId="271"/>
        </pc:sldMkLst>
        <pc:spChg chg="del">
          <ac:chgData name="Ooi, Mei Chen" userId="816338e6-ad47-4c01-88ec-c3000d6630d1" providerId="ADAL" clId="{5D24AC13-D152-47A3-BEDF-C147550EC78B}" dt="2023-08-14T02:39:57.817" v="56" actId="478"/>
          <ac:spMkLst>
            <pc:docMk/>
            <pc:sldMk cId="933776173" sldId="271"/>
            <ac:spMk id="3" creationId="{36C0332A-330C-BEAF-44C7-8480A7985C76}"/>
          </ac:spMkLst>
        </pc:spChg>
        <pc:spChg chg="mod">
          <ac:chgData name="Ooi, Mei Chen" userId="816338e6-ad47-4c01-88ec-c3000d6630d1" providerId="ADAL" clId="{5D24AC13-D152-47A3-BEDF-C147550EC78B}" dt="2023-08-14T11:30:29.566" v="1876" actId="20577"/>
          <ac:spMkLst>
            <pc:docMk/>
            <pc:sldMk cId="933776173" sldId="271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11:30:08.777" v="1867" actId="20577"/>
          <ac:spMkLst>
            <pc:docMk/>
            <pc:sldMk cId="933776173" sldId="271"/>
            <ac:spMk id="11" creationId="{156379D7-09B9-A04E-AB5A-9CA623F71D20}"/>
          </ac:spMkLst>
        </pc:spChg>
        <pc:spChg chg="del mod">
          <ac:chgData name="Ooi, Mei Chen" userId="816338e6-ad47-4c01-88ec-c3000d6630d1" providerId="ADAL" clId="{5D24AC13-D152-47A3-BEDF-C147550EC78B}" dt="2023-08-15T07:10:21.688" v="2117" actId="478"/>
          <ac:spMkLst>
            <pc:docMk/>
            <pc:sldMk cId="933776173" sldId="271"/>
            <ac:spMk id="25" creationId="{95F5648E-04C3-A837-A52F-7E2713129136}"/>
          </ac:spMkLst>
        </pc:spChg>
        <pc:picChg chg="del">
          <ac:chgData name="Ooi, Mei Chen" userId="816338e6-ad47-4c01-88ec-c3000d6630d1" providerId="ADAL" clId="{5D24AC13-D152-47A3-BEDF-C147550EC78B}" dt="2023-08-14T09:27:57.380" v="871" actId="478"/>
          <ac:picMkLst>
            <pc:docMk/>
            <pc:sldMk cId="933776173" sldId="271"/>
            <ac:picMk id="7" creationId="{9A4D3E03-5B84-079A-F8F4-361E75297DE8}"/>
          </ac:picMkLst>
        </pc:picChg>
      </pc:sldChg>
      <pc:sldChg chg="addSp delSp modSp add del mod">
        <pc:chgData name="Ooi, Mei Chen" userId="816338e6-ad47-4c01-88ec-c3000d6630d1" providerId="ADAL" clId="{5D24AC13-D152-47A3-BEDF-C147550EC78B}" dt="2023-08-15T07:25:04.305" v="2233" actId="47"/>
        <pc:sldMkLst>
          <pc:docMk/>
          <pc:sldMk cId="238361348" sldId="272"/>
        </pc:sldMkLst>
        <pc:spChg chg="del">
          <ac:chgData name="Ooi, Mei Chen" userId="816338e6-ad47-4c01-88ec-c3000d6630d1" providerId="ADAL" clId="{5D24AC13-D152-47A3-BEDF-C147550EC78B}" dt="2023-08-14T02:40:47.049" v="69" actId="478"/>
          <ac:spMkLst>
            <pc:docMk/>
            <pc:sldMk cId="238361348" sldId="272"/>
            <ac:spMk id="3" creationId="{36C0332A-330C-BEAF-44C7-8480A7985C76}"/>
          </ac:spMkLst>
        </pc:spChg>
        <pc:spChg chg="mod">
          <ac:chgData name="Ooi, Mei Chen" userId="816338e6-ad47-4c01-88ec-c3000d6630d1" providerId="ADAL" clId="{5D24AC13-D152-47A3-BEDF-C147550EC78B}" dt="2023-08-14T11:30:33.027" v="1877" actId="20577"/>
          <ac:spMkLst>
            <pc:docMk/>
            <pc:sldMk cId="238361348" sldId="272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47:07.651" v="164" actId="1076"/>
          <ac:spMkLst>
            <pc:docMk/>
            <pc:sldMk cId="238361348" sldId="272"/>
            <ac:spMk id="11" creationId="{156379D7-09B9-A04E-AB5A-9CA623F71D20}"/>
          </ac:spMkLst>
        </pc:spChg>
        <pc:picChg chg="mod">
          <ac:chgData name="Ooi, Mei Chen" userId="816338e6-ad47-4c01-88ec-c3000d6630d1" providerId="ADAL" clId="{5D24AC13-D152-47A3-BEDF-C147550EC78B}" dt="2023-08-14T02:47:32.617" v="173" actId="1076"/>
          <ac:picMkLst>
            <pc:docMk/>
            <pc:sldMk cId="238361348" sldId="272"/>
            <ac:picMk id="5" creationId="{CECB838C-EF60-DA4F-82FD-EA0FD73A7904}"/>
          </ac:picMkLst>
        </pc:picChg>
        <pc:picChg chg="del">
          <ac:chgData name="Ooi, Mei Chen" userId="816338e6-ad47-4c01-88ec-c3000d6630d1" providerId="ADAL" clId="{5D24AC13-D152-47A3-BEDF-C147550EC78B}" dt="2023-08-14T09:27:59.788" v="872" actId="478"/>
          <ac:picMkLst>
            <pc:docMk/>
            <pc:sldMk cId="238361348" sldId="272"/>
            <ac:picMk id="7" creationId="{9A4D3E03-5B84-079A-F8F4-361E75297DE8}"/>
          </ac:picMkLst>
        </pc:picChg>
        <pc:picChg chg="add mod">
          <ac:chgData name="Ooi, Mei Chen" userId="816338e6-ad47-4c01-88ec-c3000d6630d1" providerId="ADAL" clId="{5D24AC13-D152-47A3-BEDF-C147550EC78B}" dt="2023-08-15T07:23:46.217" v="2215" actId="1076"/>
          <ac:picMkLst>
            <pc:docMk/>
            <pc:sldMk cId="238361348" sldId="272"/>
            <ac:picMk id="2050" creationId="{EF2D347E-30CB-10D6-9350-A66AA944AE27}"/>
          </ac:picMkLst>
        </pc:picChg>
        <pc:picChg chg="add mod">
          <ac:chgData name="Ooi, Mei Chen" userId="816338e6-ad47-4c01-88ec-c3000d6630d1" providerId="ADAL" clId="{5D24AC13-D152-47A3-BEDF-C147550EC78B}" dt="2023-08-15T07:23:54.377" v="2216" actId="1076"/>
          <ac:picMkLst>
            <pc:docMk/>
            <pc:sldMk cId="238361348" sldId="272"/>
            <ac:picMk id="2052" creationId="{4F5E8C83-87CF-6FA7-F8A4-C85510CFBF7D}"/>
          </ac:picMkLst>
        </pc:picChg>
        <pc:picChg chg="add mod">
          <ac:chgData name="Ooi, Mei Chen" userId="816338e6-ad47-4c01-88ec-c3000d6630d1" providerId="ADAL" clId="{5D24AC13-D152-47A3-BEDF-C147550EC78B}" dt="2023-08-15T07:24:36.812" v="2225" actId="1076"/>
          <ac:picMkLst>
            <pc:docMk/>
            <pc:sldMk cId="238361348" sldId="272"/>
            <ac:picMk id="2054" creationId="{C3F190F0-6B4B-A7EC-D652-8C5027B8987B}"/>
          </ac:picMkLst>
        </pc:picChg>
        <pc:picChg chg="add mod">
          <ac:chgData name="Ooi, Mei Chen" userId="816338e6-ad47-4c01-88ec-c3000d6630d1" providerId="ADAL" clId="{5D24AC13-D152-47A3-BEDF-C147550EC78B}" dt="2023-08-15T07:24:38.318" v="2226" actId="1076"/>
          <ac:picMkLst>
            <pc:docMk/>
            <pc:sldMk cId="238361348" sldId="272"/>
            <ac:picMk id="2056" creationId="{7886C3C3-1029-38EE-77F5-E08D0CA5050D}"/>
          </ac:picMkLst>
        </pc:picChg>
      </pc:sldChg>
      <pc:sldChg chg="addSp delSp modSp add del mod">
        <pc:chgData name="Ooi, Mei Chen" userId="816338e6-ad47-4c01-88ec-c3000d6630d1" providerId="ADAL" clId="{5D24AC13-D152-47A3-BEDF-C147550EC78B}" dt="2023-08-15T07:30:59.150" v="2299" actId="47"/>
        <pc:sldMkLst>
          <pc:docMk/>
          <pc:sldMk cId="792620632" sldId="273"/>
        </pc:sldMkLst>
        <pc:spChg chg="del">
          <ac:chgData name="Ooi, Mei Chen" userId="816338e6-ad47-4c01-88ec-c3000d6630d1" providerId="ADAL" clId="{5D24AC13-D152-47A3-BEDF-C147550EC78B}" dt="2023-08-14T02:48:06.802" v="182" actId="478"/>
          <ac:spMkLst>
            <pc:docMk/>
            <pc:sldMk cId="792620632" sldId="273"/>
            <ac:spMk id="3" creationId="{36C0332A-330C-BEAF-44C7-8480A7985C76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792620632" sldId="273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48:34.630" v="188" actId="14100"/>
          <ac:spMkLst>
            <pc:docMk/>
            <pc:sldMk cId="792620632" sldId="273"/>
            <ac:spMk id="11" creationId="{156379D7-09B9-A04E-AB5A-9CA623F71D20}"/>
          </ac:spMkLst>
        </pc:spChg>
        <pc:picChg chg="mod">
          <ac:chgData name="Ooi, Mei Chen" userId="816338e6-ad47-4c01-88ec-c3000d6630d1" providerId="ADAL" clId="{5D24AC13-D152-47A3-BEDF-C147550EC78B}" dt="2023-08-14T02:49:06.121" v="196" actId="1076"/>
          <ac:picMkLst>
            <pc:docMk/>
            <pc:sldMk cId="792620632" sldId="273"/>
            <ac:picMk id="5" creationId="{CECB838C-EF60-DA4F-82FD-EA0FD73A7904}"/>
          </ac:picMkLst>
        </pc:picChg>
        <pc:picChg chg="del">
          <ac:chgData name="Ooi, Mei Chen" userId="816338e6-ad47-4c01-88ec-c3000d6630d1" providerId="ADAL" clId="{5D24AC13-D152-47A3-BEDF-C147550EC78B}" dt="2023-08-14T09:28:02.782" v="873" actId="478"/>
          <ac:picMkLst>
            <pc:docMk/>
            <pc:sldMk cId="792620632" sldId="273"/>
            <ac:picMk id="7" creationId="{9A4D3E03-5B84-079A-F8F4-361E75297DE8}"/>
          </ac:picMkLst>
        </pc:picChg>
        <pc:picChg chg="add mod">
          <ac:chgData name="Ooi, Mei Chen" userId="816338e6-ad47-4c01-88ec-c3000d6630d1" providerId="ADAL" clId="{5D24AC13-D152-47A3-BEDF-C147550EC78B}" dt="2023-08-14T02:49:19.459" v="199" actId="692"/>
          <ac:picMkLst>
            <pc:docMk/>
            <pc:sldMk cId="792620632" sldId="273"/>
            <ac:picMk id="3074" creationId="{E34DBF55-4996-F067-D670-A99F948DC1D1}"/>
          </ac:picMkLst>
        </pc:picChg>
        <pc:picChg chg="add mod">
          <ac:chgData name="Ooi, Mei Chen" userId="816338e6-ad47-4c01-88ec-c3000d6630d1" providerId="ADAL" clId="{5D24AC13-D152-47A3-BEDF-C147550EC78B}" dt="2023-08-14T02:49:25.056" v="200" actId="692"/>
          <ac:picMkLst>
            <pc:docMk/>
            <pc:sldMk cId="792620632" sldId="273"/>
            <ac:picMk id="3076" creationId="{571CC9C1-75C8-7DBC-1F88-C561FE5DF59C}"/>
          </ac:picMkLst>
        </pc:picChg>
        <pc:picChg chg="add mod">
          <ac:chgData name="Ooi, Mei Chen" userId="816338e6-ad47-4c01-88ec-c3000d6630d1" providerId="ADAL" clId="{5D24AC13-D152-47A3-BEDF-C147550EC78B}" dt="2023-08-14T02:49:30.125" v="201" actId="1076"/>
          <ac:picMkLst>
            <pc:docMk/>
            <pc:sldMk cId="792620632" sldId="273"/>
            <ac:picMk id="3078" creationId="{DE693697-42D5-32D0-F17B-05F03DA142E3}"/>
          </ac:picMkLst>
        </pc:picChg>
      </pc:sldChg>
      <pc:sldChg chg="delSp modSp add mod ord">
        <pc:chgData name="Ooi, Mei Chen" userId="816338e6-ad47-4c01-88ec-c3000d6630d1" providerId="ADAL" clId="{5D24AC13-D152-47A3-BEDF-C147550EC78B}" dt="2023-08-14T10:42:15.559" v="1522"/>
        <pc:sldMkLst>
          <pc:docMk/>
          <pc:sldMk cId="243268383" sldId="274"/>
        </pc:sldMkLst>
        <pc:spChg chg="del">
          <ac:chgData name="Ooi, Mei Chen" userId="816338e6-ad47-4c01-88ec-c3000d6630d1" providerId="ADAL" clId="{5D24AC13-D152-47A3-BEDF-C147550EC78B}" dt="2023-08-14T02:50:12.408" v="209" actId="478"/>
          <ac:spMkLst>
            <pc:docMk/>
            <pc:sldMk cId="243268383" sldId="274"/>
            <ac:spMk id="3" creationId="{36C0332A-330C-BEAF-44C7-8480A7985C76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43268383" sldId="274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2:52:00.041" v="253" actId="20577"/>
          <ac:spMkLst>
            <pc:docMk/>
            <pc:sldMk cId="243268383" sldId="274"/>
            <ac:spMk id="11" creationId="{156379D7-09B9-A04E-AB5A-9CA623F71D20}"/>
          </ac:spMkLst>
        </pc:spChg>
      </pc:sldChg>
      <pc:sldChg chg="addSp delSp modSp add mod ord setBg delDesignElem">
        <pc:chgData name="Ooi, Mei Chen" userId="816338e6-ad47-4c01-88ec-c3000d6630d1" providerId="ADAL" clId="{5D24AC13-D152-47A3-BEDF-C147550EC78B}" dt="2023-08-14T10:42:15.559" v="1522"/>
        <pc:sldMkLst>
          <pc:docMk/>
          <pc:sldMk cId="2014603287" sldId="275"/>
        </pc:sldMkLst>
        <pc:spChg chg="add del mod">
          <ac:chgData name="Ooi, Mei Chen" userId="816338e6-ad47-4c01-88ec-c3000d6630d1" providerId="ADAL" clId="{5D24AC13-D152-47A3-BEDF-C147550EC78B}" dt="2023-08-14T03:04:44.861" v="326" actId="478"/>
          <ac:spMkLst>
            <pc:docMk/>
            <pc:sldMk cId="2014603287" sldId="275"/>
            <ac:spMk id="2" creationId="{CBCD905D-1C41-8E92-9678-C71D61AA9F66}"/>
          </ac:spMkLst>
        </pc:spChg>
        <pc:spChg chg="del">
          <ac:chgData name="Ooi, Mei Chen" userId="816338e6-ad47-4c01-88ec-c3000d6630d1" providerId="ADAL" clId="{5D24AC13-D152-47A3-BEDF-C147550EC78B}" dt="2023-08-14T03:03:09.669" v="322" actId="478"/>
          <ac:spMkLst>
            <pc:docMk/>
            <pc:sldMk cId="2014603287" sldId="275"/>
            <ac:spMk id="3" creationId="{D6098AAB-4BA5-7B3F-FFE5-01BF83207853}"/>
          </ac:spMkLst>
        </pc:spChg>
        <pc:spChg chg="add del mod ord">
          <ac:chgData name="Ooi, Mei Chen" userId="816338e6-ad47-4c01-88ec-c3000d6630d1" providerId="ADAL" clId="{5D24AC13-D152-47A3-BEDF-C147550EC78B}" dt="2023-08-14T03:07:08.114" v="356" actId="478"/>
          <ac:spMkLst>
            <pc:docMk/>
            <pc:sldMk cId="2014603287" sldId="275"/>
            <ac:spMk id="4" creationId="{2DC3DC90-1D32-8E84-370C-546082A5EF15}"/>
          </ac:spMkLst>
        </pc:spChg>
        <pc:spChg chg="del">
          <ac:chgData name="Ooi, Mei Chen" userId="816338e6-ad47-4c01-88ec-c3000d6630d1" providerId="ADAL" clId="{5D24AC13-D152-47A3-BEDF-C147550EC78B}" dt="2023-08-14T03:03:09.669" v="322" actId="478"/>
          <ac:spMkLst>
            <pc:docMk/>
            <pc:sldMk cId="2014603287" sldId="275"/>
            <ac:spMk id="6" creationId="{C18BF8DF-322B-D8EB-D589-1BA97A07DD83}"/>
          </ac:spMkLst>
        </pc:spChg>
        <pc:spChg chg="del">
          <ac:chgData name="Ooi, Mei Chen" userId="816338e6-ad47-4c01-88ec-c3000d6630d1" providerId="ADAL" clId="{5D24AC13-D152-47A3-BEDF-C147550EC78B}" dt="2023-08-14T03:03:09.669" v="322" actId="478"/>
          <ac:spMkLst>
            <pc:docMk/>
            <pc:sldMk cId="2014603287" sldId="275"/>
            <ac:spMk id="8" creationId="{00B9C511-2BA7-B144-8CAF-2CAD966A77E1}"/>
          </ac:spMkLst>
        </pc:spChg>
        <pc:spChg chg="add del mod">
          <ac:chgData name="Ooi, Mei Chen" userId="816338e6-ad47-4c01-88ec-c3000d6630d1" providerId="ADAL" clId="{5D24AC13-D152-47A3-BEDF-C147550EC78B}" dt="2023-08-14T03:07:10.182" v="357" actId="478"/>
          <ac:spMkLst>
            <pc:docMk/>
            <pc:sldMk cId="2014603287" sldId="275"/>
            <ac:spMk id="10" creationId="{71EA1FBD-5CD0-C2BD-A9A3-6D4B36AABCAE}"/>
          </ac:spMkLst>
        </pc:spChg>
        <pc:spChg chg="del">
          <ac:chgData name="Ooi, Mei Chen" userId="816338e6-ad47-4c01-88ec-c3000d6630d1" providerId="ADAL" clId="{5D24AC13-D152-47A3-BEDF-C147550EC78B}" dt="2023-08-14T03:03:09.669" v="322" actId="478"/>
          <ac:spMkLst>
            <pc:docMk/>
            <pc:sldMk cId="2014603287" sldId="275"/>
            <ac:spMk id="11" creationId="{156379D7-09B9-A04E-AB5A-9CA623F71D20}"/>
          </ac:spMkLst>
        </pc:spChg>
        <pc:spChg chg="add del mod ord">
          <ac:chgData name="Ooi, Mei Chen" userId="816338e6-ad47-4c01-88ec-c3000d6630d1" providerId="ADAL" clId="{5D24AC13-D152-47A3-BEDF-C147550EC78B}" dt="2023-08-14T06:53:38.285" v="434" actId="478"/>
          <ac:spMkLst>
            <pc:docMk/>
            <pc:sldMk cId="2014603287" sldId="275"/>
            <ac:spMk id="11" creationId="{7FF60F62-B19C-DAC5-BBEF-E351DAFE18B4}"/>
          </ac:spMkLst>
        </pc:spChg>
        <pc:spChg chg="add mod">
          <ac:chgData name="Ooi, Mei Chen" userId="816338e6-ad47-4c01-88ec-c3000d6630d1" providerId="ADAL" clId="{5D24AC13-D152-47A3-BEDF-C147550EC78B}" dt="2023-08-14T10:42:15.559" v="1522"/>
          <ac:spMkLst>
            <pc:docMk/>
            <pc:sldMk cId="2014603287" sldId="275"/>
            <ac:spMk id="12" creationId="{9DD96F1A-43B3-C99C-62E9-EBA7049896FA}"/>
          </ac:spMkLst>
        </pc:spChg>
        <pc:spChg chg="add del">
          <ac:chgData name="Ooi, Mei Chen" userId="816338e6-ad47-4c01-88ec-c3000d6630d1" providerId="ADAL" clId="{5D24AC13-D152-47A3-BEDF-C147550EC78B}" dt="2023-08-14T03:06:53.549" v="347" actId="26606"/>
          <ac:spMkLst>
            <pc:docMk/>
            <pc:sldMk cId="2014603287" sldId="275"/>
            <ac:spMk id="13" creationId="{79BB35BC-D5C2-4C8B-A22A-A71E6191913B}"/>
          </ac:spMkLst>
        </pc:spChg>
        <pc:spChg chg="add del">
          <ac:chgData name="Ooi, Mei Chen" userId="816338e6-ad47-4c01-88ec-c3000d6630d1" providerId="ADAL" clId="{5D24AC13-D152-47A3-BEDF-C147550EC78B}" dt="2023-08-14T03:06:54.764" v="349" actId="26606"/>
          <ac:spMkLst>
            <pc:docMk/>
            <pc:sldMk cId="2014603287" sldId="275"/>
            <ac:spMk id="15" creationId="{D4974D33-8DC5-464E-8C6D-BE58F0669C17}"/>
          </ac:spMkLst>
        </pc:spChg>
        <pc:spChg chg="add del">
          <ac:chgData name="Ooi, Mei Chen" userId="816338e6-ad47-4c01-88ec-c3000d6630d1" providerId="ADAL" clId="{5D24AC13-D152-47A3-BEDF-C147550EC78B}" dt="2023-08-14T03:06:54.764" v="349" actId="26606"/>
          <ac:spMkLst>
            <pc:docMk/>
            <pc:sldMk cId="2014603287" sldId="275"/>
            <ac:spMk id="16" creationId="{F13C74B1-5B17-4795-BED0-7140497B445A}"/>
          </ac:spMkLst>
        </pc:spChg>
        <pc:spChg chg="add mod">
          <ac:chgData name="Ooi, Mei Chen" userId="816338e6-ad47-4c01-88ec-c3000d6630d1" providerId="ADAL" clId="{5D24AC13-D152-47A3-BEDF-C147550EC78B}" dt="2023-08-14T06:53:29.712" v="432"/>
          <ac:spMkLst>
            <pc:docMk/>
            <pc:sldMk cId="2014603287" sldId="275"/>
            <ac:spMk id="17" creationId="{F3A83DEF-A992-7C54-3EE0-794505F86FFF}"/>
          </ac:spMkLst>
        </pc:spChg>
        <pc:spChg chg="add del">
          <ac:chgData name="Ooi, Mei Chen" userId="816338e6-ad47-4c01-88ec-c3000d6630d1" providerId="ADAL" clId="{5D24AC13-D152-47A3-BEDF-C147550EC78B}" dt="2023-08-14T03:06:57.576" v="351" actId="26606"/>
          <ac:spMkLst>
            <pc:docMk/>
            <pc:sldMk cId="2014603287" sldId="275"/>
            <ac:spMk id="18" creationId="{04812C46-200A-4DEB-A05E-3ED6C68C2387}"/>
          </ac:spMkLst>
        </pc:spChg>
        <pc:spChg chg="add del">
          <ac:chgData name="Ooi, Mei Chen" userId="816338e6-ad47-4c01-88ec-c3000d6630d1" providerId="ADAL" clId="{5D24AC13-D152-47A3-BEDF-C147550EC78B}" dt="2023-08-14T03:06:57.576" v="351" actId="26606"/>
          <ac:spMkLst>
            <pc:docMk/>
            <pc:sldMk cId="2014603287" sldId="275"/>
            <ac:spMk id="19" creationId="{D1EA859B-E555-4109-94F3-6700E046E008}"/>
          </ac:spMkLst>
        </pc:spChg>
        <pc:spChg chg="add mod">
          <ac:chgData name="Ooi, Mei Chen" userId="816338e6-ad47-4c01-88ec-c3000d6630d1" providerId="ADAL" clId="{5D24AC13-D152-47A3-BEDF-C147550EC78B}" dt="2023-08-14T06:53:29.712" v="432"/>
          <ac:spMkLst>
            <pc:docMk/>
            <pc:sldMk cId="2014603287" sldId="275"/>
            <ac:spMk id="20" creationId="{0029F4E2-9C71-010F-8F64-61FD73B77FDC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014603287" sldId="275"/>
            <ac:spMk id="21" creationId="{79BB35BC-D5C2-4C8B-A22A-A71E6191913B}"/>
          </ac:spMkLst>
        </pc:spChg>
        <pc:spChg chg="add del mod">
          <ac:chgData name="Ooi, Mei Chen" userId="816338e6-ad47-4c01-88ec-c3000d6630d1" providerId="ADAL" clId="{5D24AC13-D152-47A3-BEDF-C147550EC78B}" dt="2023-08-14T06:53:42.712" v="435" actId="478"/>
          <ac:spMkLst>
            <pc:docMk/>
            <pc:sldMk cId="2014603287" sldId="275"/>
            <ac:spMk id="23" creationId="{39D54079-69E0-56A3-5BAB-9110C21D2BC8}"/>
          </ac:spMkLst>
        </pc:spChg>
        <pc:spChg chg="add mod">
          <ac:chgData name="Ooi, Mei Chen" userId="816338e6-ad47-4c01-88ec-c3000d6630d1" providerId="ADAL" clId="{5D24AC13-D152-47A3-BEDF-C147550EC78B}" dt="2023-08-14T07:02:47.108" v="502" actId="20577"/>
          <ac:spMkLst>
            <pc:docMk/>
            <pc:sldMk cId="2014603287" sldId="275"/>
            <ac:spMk id="24" creationId="{57DB859C-577E-9522-C533-0CB3AF91ACE9}"/>
          </ac:spMkLst>
        </pc:spChg>
        <pc:spChg chg="add del">
          <ac:chgData name="Ooi, Mei Chen" userId="816338e6-ad47-4c01-88ec-c3000d6630d1" providerId="ADAL" clId="{5D24AC13-D152-47A3-BEDF-C147550EC78B}" dt="2023-08-14T03:07:54.484" v="369" actId="26606"/>
          <ac:spMkLst>
            <pc:docMk/>
            <pc:sldMk cId="2014603287" sldId="275"/>
            <ac:spMk id="26" creationId="{C3896A03-3945-419A-B66B-4EE266EDD152}"/>
          </ac:spMkLst>
        </pc:spChg>
        <pc:spChg chg="add del">
          <ac:chgData name="Ooi, Mei Chen" userId="816338e6-ad47-4c01-88ec-c3000d6630d1" providerId="ADAL" clId="{5D24AC13-D152-47A3-BEDF-C147550EC78B}" dt="2023-08-14T03:07:54.484" v="369" actId="26606"/>
          <ac:spMkLst>
            <pc:docMk/>
            <pc:sldMk cId="2014603287" sldId="275"/>
            <ac:spMk id="28" creationId="{B34F5AD2-EDBD-4BBD-A55C-EAFFD0C7097A}"/>
          </ac:spMkLst>
        </pc:spChg>
        <pc:spChg chg="add del">
          <ac:chgData name="Ooi, Mei Chen" userId="816338e6-ad47-4c01-88ec-c3000d6630d1" providerId="ADAL" clId="{5D24AC13-D152-47A3-BEDF-C147550EC78B}" dt="2023-08-14T03:07:54.484" v="369" actId="26606"/>
          <ac:spMkLst>
            <pc:docMk/>
            <pc:sldMk cId="2014603287" sldId="275"/>
            <ac:spMk id="30" creationId="{450D3AD2-FA80-415F-A9CE-54D884561CD7}"/>
          </ac:spMkLst>
        </pc:spChg>
        <pc:spChg chg="add del">
          <ac:chgData name="Ooi, Mei Chen" userId="816338e6-ad47-4c01-88ec-c3000d6630d1" providerId="ADAL" clId="{5D24AC13-D152-47A3-BEDF-C147550EC78B}" dt="2023-08-14T03:07:50.435" v="362" actId="26606"/>
          <ac:spMkLst>
            <pc:docMk/>
            <pc:sldMk cId="2014603287" sldId="275"/>
            <ac:spMk id="35" creationId="{94E4D846-3AFC-4F86-8C35-24B0542A269D}"/>
          </ac:spMkLst>
        </pc:spChg>
        <pc:spChg chg="add del">
          <ac:chgData name="Ooi, Mei Chen" userId="816338e6-ad47-4c01-88ec-c3000d6630d1" providerId="ADAL" clId="{5D24AC13-D152-47A3-BEDF-C147550EC78B}" dt="2023-08-14T03:07:50.435" v="362" actId="26606"/>
          <ac:spMkLst>
            <pc:docMk/>
            <pc:sldMk cId="2014603287" sldId="275"/>
            <ac:spMk id="37" creationId="{284781B9-12CB-45C3-907A-9ED93FF72C65}"/>
          </ac:spMkLst>
        </pc:spChg>
        <pc:spChg chg="add del">
          <ac:chgData name="Ooi, Mei Chen" userId="816338e6-ad47-4c01-88ec-c3000d6630d1" providerId="ADAL" clId="{5D24AC13-D152-47A3-BEDF-C147550EC78B}" dt="2023-08-14T03:07:50.435" v="362" actId="26606"/>
          <ac:spMkLst>
            <pc:docMk/>
            <pc:sldMk cId="2014603287" sldId="275"/>
            <ac:spMk id="39" creationId="{55D4142C-5077-457F-A6AD-3FECFDB39685}"/>
          </ac:spMkLst>
        </pc:spChg>
        <pc:spChg chg="add del">
          <ac:chgData name="Ooi, Mei Chen" userId="816338e6-ad47-4c01-88ec-c3000d6630d1" providerId="ADAL" clId="{5D24AC13-D152-47A3-BEDF-C147550EC78B}" dt="2023-08-14T03:07:50.435" v="362" actId="26606"/>
          <ac:spMkLst>
            <pc:docMk/>
            <pc:sldMk cId="2014603287" sldId="275"/>
            <ac:spMk id="41" creationId="{7A5F0580-5EE9-419F-96EE-B6529EF6E7D0}"/>
          </ac:spMkLst>
        </pc:spChg>
        <pc:spChg chg="add del">
          <ac:chgData name="Ooi, Mei Chen" userId="816338e6-ad47-4c01-88ec-c3000d6630d1" providerId="ADAL" clId="{5D24AC13-D152-47A3-BEDF-C147550EC78B}" dt="2023-08-14T03:07:51.137" v="364" actId="26606"/>
          <ac:spMkLst>
            <pc:docMk/>
            <pc:sldMk cId="2014603287" sldId="275"/>
            <ac:spMk id="43" creationId="{85F55C16-BC21-49EF-A4FF-C3155BB93BD3}"/>
          </ac:spMkLst>
        </pc:spChg>
        <pc:spChg chg="add del">
          <ac:chgData name="Ooi, Mei Chen" userId="816338e6-ad47-4c01-88ec-c3000d6630d1" providerId="ADAL" clId="{5D24AC13-D152-47A3-BEDF-C147550EC78B}" dt="2023-08-14T03:07:51.137" v="364" actId="26606"/>
          <ac:spMkLst>
            <pc:docMk/>
            <pc:sldMk cId="2014603287" sldId="275"/>
            <ac:spMk id="44" creationId="{0C5F069E-AFE6-4825-8945-46F2918A5019}"/>
          </ac:spMkLst>
        </pc:spChg>
        <pc:spChg chg="add del">
          <ac:chgData name="Ooi, Mei Chen" userId="816338e6-ad47-4c01-88ec-c3000d6630d1" providerId="ADAL" clId="{5D24AC13-D152-47A3-BEDF-C147550EC78B}" dt="2023-08-14T03:07:53.793" v="368" actId="26606"/>
          <ac:spMkLst>
            <pc:docMk/>
            <pc:sldMk cId="2014603287" sldId="275"/>
            <ac:spMk id="49" creationId="{85F55C16-BC21-49EF-A4FF-C3155BB93BD3}"/>
          </ac:spMkLst>
        </pc:spChg>
        <pc:spChg chg="add del">
          <ac:chgData name="Ooi, Mei Chen" userId="816338e6-ad47-4c01-88ec-c3000d6630d1" providerId="ADAL" clId="{5D24AC13-D152-47A3-BEDF-C147550EC78B}" dt="2023-08-14T03:07:53.793" v="368" actId="26606"/>
          <ac:spMkLst>
            <pc:docMk/>
            <pc:sldMk cId="2014603287" sldId="275"/>
            <ac:spMk id="50" creationId="{0C5F069E-AFE6-4825-8945-46F2918A5019}"/>
          </ac:spMkLst>
        </pc:spChg>
        <pc:grpChg chg="add del">
          <ac:chgData name="Ooi, Mei Chen" userId="816338e6-ad47-4c01-88ec-c3000d6630d1" providerId="ADAL" clId="{5D24AC13-D152-47A3-BEDF-C147550EC78B}" dt="2023-08-14T03:07:52.014" v="366" actId="26606"/>
          <ac:grpSpMkLst>
            <pc:docMk/>
            <pc:sldMk cId="2014603287" sldId="275"/>
            <ac:grpSpMk id="46" creationId="{BE589684-54CA-64D8-C963-5F19FF75BF72}"/>
          </ac:grpSpMkLst>
        </pc:grpChg>
        <pc:picChg chg="del">
          <ac:chgData name="Ooi, Mei Chen" userId="816338e6-ad47-4c01-88ec-c3000d6630d1" providerId="ADAL" clId="{5D24AC13-D152-47A3-BEDF-C147550EC78B}" dt="2023-08-14T03:04:43.575" v="325" actId="478"/>
          <ac:picMkLst>
            <pc:docMk/>
            <pc:sldMk cId="2014603287" sldId="275"/>
            <ac:picMk id="5" creationId="{CECB838C-EF60-DA4F-82FD-EA0FD73A7904}"/>
          </ac:picMkLst>
        </pc:picChg>
        <pc:picChg chg="add ord">
          <ac:chgData name="Ooi, Mei Chen" userId="816338e6-ad47-4c01-88ec-c3000d6630d1" providerId="ADAL" clId="{5D24AC13-D152-47A3-BEDF-C147550EC78B}" dt="2023-08-14T03:07:54.484" v="369" actId="26606"/>
          <ac:picMkLst>
            <pc:docMk/>
            <pc:sldMk cId="2014603287" sldId="275"/>
            <ac:picMk id="6" creationId="{13A20CC0-EBCE-2D9D-EFED-4E9E86312437}"/>
          </ac:picMkLst>
        </pc:picChg>
        <pc:picChg chg="del">
          <ac:chgData name="Ooi, Mei Chen" userId="816338e6-ad47-4c01-88ec-c3000d6630d1" providerId="ADAL" clId="{5D24AC13-D152-47A3-BEDF-C147550EC78B}" dt="2023-08-14T03:03:09.669" v="322" actId="478"/>
          <ac:picMkLst>
            <pc:docMk/>
            <pc:sldMk cId="2014603287" sldId="275"/>
            <ac:picMk id="7" creationId="{9A4D3E03-5B84-079A-F8F4-361E75297DE8}"/>
          </ac:picMkLst>
        </pc:picChg>
        <pc:picChg chg="add mod ord">
          <ac:chgData name="Ooi, Mei Chen" userId="816338e6-ad47-4c01-88ec-c3000d6630d1" providerId="ADAL" clId="{5D24AC13-D152-47A3-BEDF-C147550EC78B}" dt="2023-08-14T08:50:12.706" v="732" actId="14826"/>
          <ac:picMkLst>
            <pc:docMk/>
            <pc:sldMk cId="2014603287" sldId="275"/>
            <ac:picMk id="8" creationId="{5F85F195-296C-E43C-5130-317DAEC86237}"/>
          </ac:picMkLst>
        </pc:picChg>
        <pc:picChg chg="del">
          <ac:chgData name="Ooi, Mei Chen" userId="816338e6-ad47-4c01-88ec-c3000d6630d1" providerId="ADAL" clId="{5D24AC13-D152-47A3-BEDF-C147550EC78B}" dt="2023-08-14T03:03:09.669" v="322" actId="478"/>
          <ac:picMkLst>
            <pc:docMk/>
            <pc:sldMk cId="2014603287" sldId="275"/>
            <ac:picMk id="10" creationId="{E526DCD0-B881-DCE1-E5E6-8BB1EBB16B69}"/>
          </ac:picMkLst>
        </pc:picChg>
        <pc:picChg chg="add mod">
          <ac:chgData name="Ooi, Mei Chen" userId="816338e6-ad47-4c01-88ec-c3000d6630d1" providerId="ADAL" clId="{5D24AC13-D152-47A3-BEDF-C147550EC78B}" dt="2023-08-14T06:56:54.260" v="452"/>
          <ac:picMkLst>
            <pc:docMk/>
            <pc:sldMk cId="2014603287" sldId="275"/>
            <ac:picMk id="25" creationId="{894C4BC7-3B8C-9069-B3ED-1D2160FA9C7E}"/>
          </ac:picMkLst>
        </pc:picChg>
        <pc:picChg chg="del">
          <ac:chgData name="Ooi, Mei Chen" userId="816338e6-ad47-4c01-88ec-c3000d6630d1" providerId="ADAL" clId="{5D24AC13-D152-47A3-BEDF-C147550EC78B}" dt="2023-08-14T03:03:09.669" v="322" actId="478"/>
          <ac:picMkLst>
            <pc:docMk/>
            <pc:sldMk cId="2014603287" sldId="275"/>
            <ac:picMk id="4098" creationId="{4B4634FF-81A1-8FB5-DD3F-72EC3A670822}"/>
          </ac:picMkLst>
        </pc:picChg>
        <pc:picChg chg="add del mod">
          <ac:chgData name="Ooi, Mei Chen" userId="816338e6-ad47-4c01-88ec-c3000d6630d1" providerId="ADAL" clId="{5D24AC13-D152-47A3-BEDF-C147550EC78B}" dt="2023-08-14T03:06:24.787" v="342" actId="478"/>
          <ac:picMkLst>
            <pc:docMk/>
            <pc:sldMk cId="2014603287" sldId="275"/>
            <ac:picMk id="5122" creationId="{8C81BF63-AA34-2D52-D01A-6AD727B86372}"/>
          </ac:picMkLst>
        </pc:picChg>
        <pc:cxnChg chg="add mod">
          <ac:chgData name="Ooi, Mei Chen" userId="816338e6-ad47-4c01-88ec-c3000d6630d1" providerId="ADAL" clId="{5D24AC13-D152-47A3-BEDF-C147550EC78B}" dt="2023-08-14T06:53:29.712" v="432"/>
          <ac:cxnSpMkLst>
            <pc:docMk/>
            <pc:sldMk cId="2014603287" sldId="275"/>
            <ac:cxnSpMk id="14" creationId="{0F1503DA-4649-1E9D-33E4-EEA6BD5D6B6E}"/>
          </ac:cxnSpMkLst>
        </pc:cxnChg>
        <pc:cxnChg chg="del">
          <ac:chgData name="Ooi, Mei Chen" userId="816338e6-ad47-4c01-88ec-c3000d6630d1" providerId="ADAL" clId="{5D24AC13-D152-47A3-BEDF-C147550EC78B}" dt="2023-08-14T03:03:09.669" v="322" actId="478"/>
          <ac:cxnSpMkLst>
            <pc:docMk/>
            <pc:sldMk cId="2014603287" sldId="275"/>
            <ac:cxnSpMk id="24" creationId="{810B67F8-0C6C-D242-BAC5-A65FA53A31A8}"/>
          </ac:cxnSpMkLst>
        </pc:cxnChg>
      </pc:sldChg>
      <pc:sldChg chg="addSp delSp modSp add del">
        <pc:chgData name="Ooi, Mei Chen" userId="816338e6-ad47-4c01-88ec-c3000d6630d1" providerId="ADAL" clId="{5D24AC13-D152-47A3-BEDF-C147550EC78B}" dt="2023-08-14T03:05:07.283" v="332" actId="47"/>
        <pc:sldMkLst>
          <pc:docMk/>
          <pc:sldMk cId="1063116455" sldId="276"/>
        </pc:sldMkLst>
        <pc:spChg chg="add mod">
          <ac:chgData name="Ooi, Mei Chen" userId="816338e6-ad47-4c01-88ec-c3000d6630d1" providerId="ADAL" clId="{5D24AC13-D152-47A3-BEDF-C147550EC78B}" dt="2023-08-14T03:04:37.178" v="324" actId="478"/>
          <ac:spMkLst>
            <pc:docMk/>
            <pc:sldMk cId="1063116455" sldId="276"/>
            <ac:spMk id="2" creationId="{67E8D833-C135-08F7-71A6-99FE56D582B0}"/>
          </ac:spMkLst>
        </pc:spChg>
        <pc:spChg chg="add mod">
          <ac:chgData name="Ooi, Mei Chen" userId="816338e6-ad47-4c01-88ec-c3000d6630d1" providerId="ADAL" clId="{5D24AC13-D152-47A3-BEDF-C147550EC78B}" dt="2023-08-14T03:04:37.178" v="324" actId="478"/>
          <ac:spMkLst>
            <pc:docMk/>
            <pc:sldMk cId="1063116455" sldId="276"/>
            <ac:spMk id="3" creationId="{5213A305-B20F-3690-D3C5-3BC4FB0D110D}"/>
          </ac:spMkLst>
        </pc:spChg>
        <pc:spChg chg="del">
          <ac:chgData name="Ooi, Mei Chen" userId="816338e6-ad47-4c01-88ec-c3000d6630d1" providerId="ADAL" clId="{5D24AC13-D152-47A3-BEDF-C147550EC78B}" dt="2023-08-14T03:04:37.178" v="324" actId="478"/>
          <ac:spMkLst>
            <pc:docMk/>
            <pc:sldMk cId="1063116455" sldId="276"/>
            <ac:spMk id="4" creationId="{91CBDF9F-262B-48FF-DEF6-E891FD1FAD48}"/>
          </ac:spMkLst>
        </pc:spChg>
        <pc:spChg chg="del">
          <ac:chgData name="Ooi, Mei Chen" userId="816338e6-ad47-4c01-88ec-c3000d6630d1" providerId="ADAL" clId="{5D24AC13-D152-47A3-BEDF-C147550EC78B}" dt="2023-08-14T03:04:37.178" v="324" actId="478"/>
          <ac:spMkLst>
            <pc:docMk/>
            <pc:sldMk cId="1063116455" sldId="276"/>
            <ac:spMk id="8" creationId="{00B9C511-2BA7-B144-8CAF-2CAD966A77E1}"/>
          </ac:spMkLst>
        </pc:spChg>
        <pc:spChg chg="del">
          <ac:chgData name="Ooi, Mei Chen" userId="816338e6-ad47-4c01-88ec-c3000d6630d1" providerId="ADAL" clId="{5D24AC13-D152-47A3-BEDF-C147550EC78B}" dt="2023-08-14T03:04:37.178" v="324" actId="478"/>
          <ac:spMkLst>
            <pc:docMk/>
            <pc:sldMk cId="1063116455" sldId="276"/>
            <ac:spMk id="9" creationId="{AD0B7B8D-0527-32B3-2B5D-A78ABE69B06F}"/>
          </ac:spMkLst>
        </pc:spChg>
        <pc:spChg chg="del">
          <ac:chgData name="Ooi, Mei Chen" userId="816338e6-ad47-4c01-88ec-c3000d6630d1" providerId="ADAL" clId="{5D24AC13-D152-47A3-BEDF-C147550EC78B}" dt="2023-08-14T03:04:37.178" v="324" actId="478"/>
          <ac:spMkLst>
            <pc:docMk/>
            <pc:sldMk cId="1063116455" sldId="276"/>
            <ac:spMk id="11" creationId="{156379D7-09B9-A04E-AB5A-9CA623F71D20}"/>
          </ac:spMkLst>
        </pc:spChg>
        <pc:picChg chg="del">
          <ac:chgData name="Ooi, Mei Chen" userId="816338e6-ad47-4c01-88ec-c3000d6630d1" providerId="ADAL" clId="{5D24AC13-D152-47A3-BEDF-C147550EC78B}" dt="2023-08-14T03:04:37.178" v="324" actId="478"/>
          <ac:picMkLst>
            <pc:docMk/>
            <pc:sldMk cId="1063116455" sldId="276"/>
            <ac:picMk id="5" creationId="{CECB838C-EF60-DA4F-82FD-EA0FD73A7904}"/>
          </ac:picMkLst>
        </pc:picChg>
        <pc:picChg chg="del">
          <ac:chgData name="Ooi, Mei Chen" userId="816338e6-ad47-4c01-88ec-c3000d6630d1" providerId="ADAL" clId="{5D24AC13-D152-47A3-BEDF-C147550EC78B}" dt="2023-08-14T03:04:37.178" v="324" actId="478"/>
          <ac:picMkLst>
            <pc:docMk/>
            <pc:sldMk cId="1063116455" sldId="276"/>
            <ac:picMk id="7" creationId="{9A4D3E03-5B84-079A-F8F4-361E75297DE8}"/>
          </ac:picMkLst>
        </pc:picChg>
        <pc:picChg chg="del">
          <ac:chgData name="Ooi, Mei Chen" userId="816338e6-ad47-4c01-88ec-c3000d6630d1" providerId="ADAL" clId="{5D24AC13-D152-47A3-BEDF-C147550EC78B}" dt="2023-08-14T03:04:37.178" v="324" actId="478"/>
          <ac:picMkLst>
            <pc:docMk/>
            <pc:sldMk cId="1063116455" sldId="276"/>
            <ac:picMk id="1026" creationId="{5888628E-FC65-B1F3-EC2D-F0CE442596A8}"/>
          </ac:picMkLst>
        </pc:picChg>
        <pc:cxnChg chg="del">
          <ac:chgData name="Ooi, Mei Chen" userId="816338e6-ad47-4c01-88ec-c3000d6630d1" providerId="ADAL" clId="{5D24AC13-D152-47A3-BEDF-C147550EC78B}" dt="2023-08-14T03:04:37.178" v="324" actId="478"/>
          <ac:cxnSpMkLst>
            <pc:docMk/>
            <pc:sldMk cId="1063116455" sldId="276"/>
            <ac:cxnSpMk id="24" creationId="{810B67F8-0C6C-D242-BAC5-A65FA53A31A8}"/>
          </ac:cxnSpMkLst>
        </pc:cxnChg>
      </pc:sldChg>
      <pc:sldChg chg="addSp delSp modSp add del mod ord">
        <pc:chgData name="Ooi, Mei Chen" userId="816338e6-ad47-4c01-88ec-c3000d6630d1" providerId="ADAL" clId="{5D24AC13-D152-47A3-BEDF-C147550EC78B}" dt="2023-08-14T07:02:14.018" v="488" actId="47"/>
        <pc:sldMkLst>
          <pc:docMk/>
          <pc:sldMk cId="3097820408" sldId="277"/>
        </pc:sldMkLst>
        <pc:spChg chg="add del mod">
          <ac:chgData name="Ooi, Mei Chen" userId="816338e6-ad47-4c01-88ec-c3000d6630d1" providerId="ADAL" clId="{5D24AC13-D152-47A3-BEDF-C147550EC78B}" dt="2023-08-14T03:08:49.002" v="376" actId="478"/>
          <ac:spMkLst>
            <pc:docMk/>
            <pc:sldMk cId="3097820408" sldId="277"/>
            <ac:spMk id="2" creationId="{1F72930E-3416-5E10-F28E-3B448FC2B66E}"/>
          </ac:spMkLst>
        </pc:spChg>
        <pc:spChg chg="del">
          <ac:chgData name="Ooi, Mei Chen" userId="816338e6-ad47-4c01-88ec-c3000d6630d1" providerId="ADAL" clId="{5D24AC13-D152-47A3-BEDF-C147550EC78B}" dt="2023-08-14T03:05:44.017" v="338" actId="478"/>
          <ac:spMkLst>
            <pc:docMk/>
            <pc:sldMk cId="3097820408" sldId="277"/>
            <ac:spMk id="4" creationId="{2DC3DC90-1D32-8E84-370C-546082A5EF15}"/>
          </ac:spMkLst>
        </pc:spChg>
        <pc:spChg chg="add mod">
          <ac:chgData name="Ooi, Mei Chen" userId="816338e6-ad47-4c01-88ec-c3000d6630d1" providerId="ADAL" clId="{5D24AC13-D152-47A3-BEDF-C147550EC78B}" dt="2023-08-14T03:08:49.002" v="376" actId="478"/>
          <ac:spMkLst>
            <pc:docMk/>
            <pc:sldMk cId="3097820408" sldId="277"/>
            <ac:spMk id="5" creationId="{E7BA9FB3-A08A-9430-5B59-EFBA2ADC674D}"/>
          </ac:spMkLst>
        </pc:spChg>
        <pc:picChg chg="del">
          <ac:chgData name="Ooi, Mei Chen" userId="816338e6-ad47-4c01-88ec-c3000d6630d1" providerId="ADAL" clId="{5D24AC13-D152-47A3-BEDF-C147550EC78B}" dt="2023-08-14T03:05:09.590" v="333" actId="478"/>
          <ac:picMkLst>
            <pc:docMk/>
            <pc:sldMk cId="3097820408" sldId="277"/>
            <ac:picMk id="5122" creationId="{8C81BF63-AA34-2D52-D01A-6AD727B86372}"/>
          </ac:picMkLst>
        </pc:picChg>
      </pc:sldChg>
      <pc:sldChg chg="addSp delSp add del mod">
        <pc:chgData name="Ooi, Mei Chen" userId="816338e6-ad47-4c01-88ec-c3000d6630d1" providerId="ADAL" clId="{5D24AC13-D152-47A3-BEDF-C147550EC78B}" dt="2023-08-14T06:43:00.215" v="384" actId="47"/>
        <pc:sldMkLst>
          <pc:docMk/>
          <pc:sldMk cId="898133364" sldId="278"/>
        </pc:sldMkLst>
        <pc:picChg chg="del">
          <ac:chgData name="Ooi, Mei Chen" userId="816338e6-ad47-4c01-88ec-c3000d6630d1" providerId="ADAL" clId="{5D24AC13-D152-47A3-BEDF-C147550EC78B}" dt="2023-08-14T06:42:46.755" v="380" actId="478"/>
          <ac:picMkLst>
            <pc:docMk/>
            <pc:sldMk cId="898133364" sldId="278"/>
            <ac:picMk id="8" creationId="{5F85F195-296C-E43C-5130-317DAEC86237}"/>
          </ac:picMkLst>
        </pc:picChg>
        <pc:picChg chg="add del">
          <ac:chgData name="Ooi, Mei Chen" userId="816338e6-ad47-4c01-88ec-c3000d6630d1" providerId="ADAL" clId="{5D24AC13-D152-47A3-BEDF-C147550EC78B}" dt="2023-08-14T06:42:39.509" v="379"/>
          <ac:picMkLst>
            <pc:docMk/>
            <pc:sldMk cId="898133364" sldId="278"/>
            <ac:picMk id="1026" creationId="{BFEAE7AB-9AA4-606F-9814-730D77B80DE8}"/>
          </ac:picMkLst>
        </pc:picChg>
        <pc:picChg chg="add del">
          <ac:chgData name="Ooi, Mei Chen" userId="816338e6-ad47-4c01-88ec-c3000d6630d1" providerId="ADAL" clId="{5D24AC13-D152-47A3-BEDF-C147550EC78B}" dt="2023-08-14T06:42:55.100" v="382"/>
          <ac:picMkLst>
            <pc:docMk/>
            <pc:sldMk cId="898133364" sldId="278"/>
            <ac:picMk id="1028" creationId="{D36DB7C9-923B-C935-ED5F-D1E8A554A3FB}"/>
          </ac:picMkLst>
        </pc:picChg>
      </pc:sldChg>
      <pc:sldChg chg="addSp delSp modSp add del mod ord delDesignElem">
        <pc:chgData name="Ooi, Mei Chen" userId="816338e6-ad47-4c01-88ec-c3000d6630d1" providerId="ADAL" clId="{5D24AC13-D152-47A3-BEDF-C147550EC78B}" dt="2023-08-15T07:06:34.737" v="2035" actId="2696"/>
        <pc:sldMkLst>
          <pc:docMk/>
          <pc:sldMk cId="2456058343" sldId="279"/>
        </pc:sldMkLst>
        <pc:spChg chg="add mod">
          <ac:chgData name="Ooi, Mei Chen" userId="816338e6-ad47-4c01-88ec-c3000d6630d1" providerId="ADAL" clId="{5D24AC13-D152-47A3-BEDF-C147550EC78B}" dt="2023-08-14T10:42:15.559" v="1522"/>
          <ac:spMkLst>
            <pc:docMk/>
            <pc:sldMk cId="2456058343" sldId="279"/>
            <ac:spMk id="2" creationId="{C1499928-2D13-A8E0-642A-CD4652FF840B}"/>
          </ac:spMkLst>
        </pc:spChg>
        <pc:spChg chg="add mod">
          <ac:chgData name="Ooi, Mei Chen" userId="816338e6-ad47-4c01-88ec-c3000d6630d1" providerId="ADAL" clId="{5D24AC13-D152-47A3-BEDF-C147550EC78B}" dt="2023-08-14T10:15:01.668" v="1463" actId="20577"/>
          <ac:spMkLst>
            <pc:docMk/>
            <pc:sldMk cId="2456058343" sldId="279"/>
            <ac:spMk id="3" creationId="{75F2A22F-6241-CC0F-6FFB-62191D85E3C8}"/>
          </ac:spMkLst>
        </pc:spChg>
        <pc:spChg chg="add mod">
          <ac:chgData name="Ooi, Mei Chen" userId="816338e6-ad47-4c01-88ec-c3000d6630d1" providerId="ADAL" clId="{5D24AC13-D152-47A3-BEDF-C147550EC78B}" dt="2023-08-14T06:50:37.831" v="428"/>
          <ac:spMkLst>
            <pc:docMk/>
            <pc:sldMk cId="2456058343" sldId="279"/>
            <ac:spMk id="5" creationId="{126EDB1B-816B-1B5D-9A2F-BDED9D01EB1D}"/>
          </ac:spMkLst>
        </pc:spChg>
        <pc:spChg chg="add mod">
          <ac:chgData name="Ooi, Mei Chen" userId="816338e6-ad47-4c01-88ec-c3000d6630d1" providerId="ADAL" clId="{5D24AC13-D152-47A3-BEDF-C147550EC78B}" dt="2023-08-14T06:50:37.831" v="428"/>
          <ac:spMkLst>
            <pc:docMk/>
            <pc:sldMk cId="2456058343" sldId="279"/>
            <ac:spMk id="7" creationId="{A4244E56-098A-5BEE-EEBC-156E821489B7}"/>
          </ac:spMkLst>
        </pc:spChg>
        <pc:spChg chg="mod">
          <ac:chgData name="Ooi, Mei Chen" userId="816338e6-ad47-4c01-88ec-c3000d6630d1" providerId="ADAL" clId="{5D24AC13-D152-47A3-BEDF-C147550EC78B}" dt="2023-08-14T06:45:45.359" v="394" actId="1076"/>
          <ac:spMkLst>
            <pc:docMk/>
            <pc:sldMk cId="2456058343" sldId="279"/>
            <ac:spMk id="11" creationId="{7FF60F62-B19C-DAC5-BBEF-E351DAFE18B4}"/>
          </ac:spMkLst>
        </pc:spChg>
        <pc:spChg chg="add del mod">
          <ac:chgData name="Ooi, Mei Chen" userId="816338e6-ad47-4c01-88ec-c3000d6630d1" providerId="ADAL" clId="{5D24AC13-D152-47A3-BEDF-C147550EC78B}" dt="2023-08-15T07:03:28.330" v="1977"/>
          <ac:spMkLst>
            <pc:docMk/>
            <pc:sldMk cId="2456058343" sldId="279"/>
            <ac:spMk id="14" creationId="{8CB738C0-6FFB-0B13-41C1-D3DAF45599B5}"/>
          </ac:spMkLst>
        </pc:spChg>
        <pc:spChg chg="add del mod">
          <ac:chgData name="Ooi, Mei Chen" userId="816338e6-ad47-4c01-88ec-c3000d6630d1" providerId="ADAL" clId="{5D24AC13-D152-47A3-BEDF-C147550EC78B}" dt="2023-08-15T07:03:32.853" v="1979" actId="478"/>
          <ac:spMkLst>
            <pc:docMk/>
            <pc:sldMk cId="2456058343" sldId="279"/>
            <ac:spMk id="15" creationId="{2EE72757-0C00-9F26-679C-006E372A875B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456058343" sldId="279"/>
            <ac:spMk id="21" creationId="{79BB35BC-D5C2-4C8B-A22A-A71E6191913B}"/>
          </ac:spMkLst>
        </pc:spChg>
        <pc:picChg chg="mod">
          <ac:chgData name="Ooi, Mei Chen" userId="816338e6-ad47-4c01-88ec-c3000d6630d1" providerId="ADAL" clId="{5D24AC13-D152-47A3-BEDF-C147550EC78B}" dt="2023-08-14T09:21:25.604" v="840" actId="14826"/>
          <ac:picMkLst>
            <pc:docMk/>
            <pc:sldMk cId="2456058343" sldId="279"/>
            <ac:picMk id="8" creationId="{5F85F195-296C-E43C-5130-317DAEC86237}"/>
          </ac:picMkLst>
        </pc:picChg>
        <pc:picChg chg="add del mod">
          <ac:chgData name="Ooi, Mei Chen" userId="816338e6-ad47-4c01-88ec-c3000d6630d1" providerId="ADAL" clId="{5D24AC13-D152-47A3-BEDF-C147550EC78B}" dt="2023-08-14T09:27:48.961" v="868" actId="478"/>
          <ac:picMkLst>
            <pc:docMk/>
            <pc:sldMk cId="2456058343" sldId="279"/>
            <ac:picMk id="9" creationId="{06F377DD-7FC6-DE5B-A72F-579C23D3053C}"/>
          </ac:picMkLst>
        </pc:picChg>
        <pc:picChg chg="add mod ord">
          <ac:chgData name="Ooi, Mei Chen" userId="816338e6-ad47-4c01-88ec-c3000d6630d1" providerId="ADAL" clId="{5D24AC13-D152-47A3-BEDF-C147550EC78B}" dt="2023-08-15T07:03:16.920" v="1973" actId="1076"/>
          <ac:picMkLst>
            <pc:docMk/>
            <pc:sldMk cId="2456058343" sldId="279"/>
            <ac:picMk id="9" creationId="{B91C97F7-68EB-8464-2C47-8F20CF54C029}"/>
          </ac:picMkLst>
        </pc:picChg>
        <pc:picChg chg="del">
          <ac:chgData name="Ooi, Mei Chen" userId="816338e6-ad47-4c01-88ec-c3000d6630d1" providerId="ADAL" clId="{5D24AC13-D152-47A3-BEDF-C147550EC78B}" dt="2023-08-15T07:03:03.392" v="1969" actId="478"/>
          <ac:picMkLst>
            <pc:docMk/>
            <pc:sldMk cId="2456058343" sldId="279"/>
            <ac:picMk id="10" creationId="{995F747C-0803-9699-773A-8FF33A14E125}"/>
          </ac:picMkLst>
        </pc:picChg>
        <pc:picChg chg="add del mod">
          <ac:chgData name="Ooi, Mei Chen" userId="816338e6-ad47-4c01-88ec-c3000d6630d1" providerId="ADAL" clId="{5D24AC13-D152-47A3-BEDF-C147550EC78B}" dt="2023-08-15T07:03:00.774" v="1968"/>
          <ac:picMkLst>
            <pc:docMk/>
            <pc:sldMk cId="2456058343" sldId="279"/>
            <ac:picMk id="12" creationId="{6AD28964-BC1A-70F8-24ED-58C08A4C9901}"/>
          </ac:picMkLst>
        </pc:picChg>
        <pc:picChg chg="add del mod ord">
          <ac:chgData name="Ooi, Mei Chen" userId="816338e6-ad47-4c01-88ec-c3000d6630d1" providerId="ADAL" clId="{5D24AC13-D152-47A3-BEDF-C147550EC78B}" dt="2023-08-15T07:03:44.446" v="1983" actId="478"/>
          <ac:picMkLst>
            <pc:docMk/>
            <pc:sldMk cId="2456058343" sldId="279"/>
            <ac:picMk id="13" creationId="{BDCD4139-2657-7317-2568-B3FBAF11CFA7}"/>
          </ac:picMkLst>
        </pc:picChg>
        <pc:cxnChg chg="add mod">
          <ac:chgData name="Ooi, Mei Chen" userId="816338e6-ad47-4c01-88ec-c3000d6630d1" providerId="ADAL" clId="{5D24AC13-D152-47A3-BEDF-C147550EC78B}" dt="2023-08-14T06:50:37.831" v="428"/>
          <ac:cxnSpMkLst>
            <pc:docMk/>
            <pc:sldMk cId="2456058343" sldId="279"/>
            <ac:cxnSpMk id="4" creationId="{86483566-1AFF-AF70-135C-A15AB5DFF93D}"/>
          </ac:cxnSpMkLst>
        </pc:cxnChg>
      </pc:sldChg>
      <pc:sldChg chg="addSp delSp modSp add del mod ord">
        <pc:chgData name="Ooi, Mei Chen" userId="816338e6-ad47-4c01-88ec-c3000d6630d1" providerId="ADAL" clId="{5D24AC13-D152-47A3-BEDF-C147550EC78B}" dt="2023-08-14T09:26:24.050" v="848" actId="47"/>
        <pc:sldMkLst>
          <pc:docMk/>
          <pc:sldMk cId="897069921" sldId="280"/>
        </pc:sldMkLst>
        <pc:spChg chg="mod">
          <ac:chgData name="Ooi, Mei Chen" userId="816338e6-ad47-4c01-88ec-c3000d6630d1" providerId="ADAL" clId="{5D24AC13-D152-47A3-BEDF-C147550EC78B}" dt="2023-08-14T07:04:13.145" v="507" actId="20577"/>
          <ac:spMkLst>
            <pc:docMk/>
            <pc:sldMk cId="897069921" sldId="280"/>
            <ac:spMk id="8" creationId="{00B9C511-2BA7-B144-8CAF-2CAD966A77E1}"/>
          </ac:spMkLst>
        </pc:spChg>
        <pc:spChg chg="mod">
          <ac:chgData name="Ooi, Mei Chen" userId="816338e6-ad47-4c01-88ec-c3000d6630d1" providerId="ADAL" clId="{5D24AC13-D152-47A3-BEDF-C147550EC78B}" dt="2023-08-14T07:27:24.490" v="644" actId="1076"/>
          <ac:spMkLst>
            <pc:docMk/>
            <pc:sldMk cId="897069921" sldId="280"/>
            <ac:spMk id="11" creationId="{156379D7-09B9-A04E-AB5A-9CA623F71D20}"/>
          </ac:spMkLst>
        </pc:spChg>
        <pc:spChg chg="add del mod">
          <ac:chgData name="Ooi, Mei Chen" userId="816338e6-ad47-4c01-88ec-c3000d6630d1" providerId="ADAL" clId="{5D24AC13-D152-47A3-BEDF-C147550EC78B}" dt="2023-08-14T07:14:56.433" v="554"/>
          <ac:spMkLst>
            <pc:docMk/>
            <pc:sldMk cId="897069921" sldId="280"/>
            <ac:spMk id="29" creationId="{74F3ADC8-97E8-A9AF-3172-48A52F3F241F}"/>
          </ac:spMkLst>
        </pc:spChg>
        <pc:spChg chg="add mod ord">
          <ac:chgData name="Ooi, Mei Chen" userId="816338e6-ad47-4c01-88ec-c3000d6630d1" providerId="ADAL" clId="{5D24AC13-D152-47A3-BEDF-C147550EC78B}" dt="2023-08-14T07:34:19.271" v="672" actId="1076"/>
          <ac:spMkLst>
            <pc:docMk/>
            <pc:sldMk cId="897069921" sldId="280"/>
            <ac:spMk id="30" creationId="{A92DE97A-3A6F-4ABC-371F-78B9B5A4C79A}"/>
          </ac:spMkLst>
        </pc:spChg>
        <pc:spChg chg="add mod">
          <ac:chgData name="Ooi, Mei Chen" userId="816338e6-ad47-4c01-88ec-c3000d6630d1" providerId="ADAL" clId="{5D24AC13-D152-47A3-BEDF-C147550EC78B}" dt="2023-08-14T07:27:41.560" v="647" actId="1076"/>
          <ac:spMkLst>
            <pc:docMk/>
            <pc:sldMk cId="897069921" sldId="280"/>
            <ac:spMk id="31" creationId="{1F46BBD6-AE4C-0B00-5C09-C6C15777A5FF}"/>
          </ac:spMkLst>
        </pc:spChg>
        <pc:graphicFrameChg chg="add del mod modGraphic">
          <ac:chgData name="Ooi, Mei Chen" userId="816338e6-ad47-4c01-88ec-c3000d6630d1" providerId="ADAL" clId="{5D24AC13-D152-47A3-BEDF-C147550EC78B}" dt="2023-08-14T07:35:32.360" v="678" actId="478"/>
          <ac:graphicFrameMkLst>
            <pc:docMk/>
            <pc:sldMk cId="897069921" sldId="280"/>
            <ac:graphicFrameMk id="1045" creationId="{D9752F4F-94E0-9417-9B0E-98D989B39263}"/>
          </ac:graphicFrameMkLst>
        </pc:graphicFrameChg>
        <pc:picChg chg="add del mod">
          <ac:chgData name="Ooi, Mei Chen" userId="816338e6-ad47-4c01-88ec-c3000d6630d1" providerId="ADAL" clId="{5D24AC13-D152-47A3-BEDF-C147550EC78B}" dt="2023-08-14T07:10:23.438" v="522" actId="478"/>
          <ac:picMkLst>
            <pc:docMk/>
            <pc:sldMk cId="897069921" sldId="280"/>
            <ac:picMk id="3" creationId="{79886493-E9A3-6EE1-8AE3-9A2C090CA6F6}"/>
          </ac:picMkLst>
        </pc:picChg>
        <pc:picChg chg="del mod">
          <ac:chgData name="Ooi, Mei Chen" userId="816338e6-ad47-4c01-88ec-c3000d6630d1" providerId="ADAL" clId="{5D24AC13-D152-47A3-BEDF-C147550EC78B}" dt="2023-08-14T07:10:04.789" v="517" actId="478"/>
          <ac:picMkLst>
            <pc:docMk/>
            <pc:sldMk cId="897069921" sldId="280"/>
            <ac:picMk id="5" creationId="{CECB838C-EF60-DA4F-82FD-EA0FD73A7904}"/>
          </ac:picMkLst>
        </pc:picChg>
        <pc:picChg chg="add del">
          <ac:chgData name="Ooi, Mei Chen" userId="816338e6-ad47-4c01-88ec-c3000d6630d1" providerId="ADAL" clId="{5D24AC13-D152-47A3-BEDF-C147550EC78B}" dt="2023-08-14T07:13:02.599" v="524" actId="22"/>
          <ac:picMkLst>
            <pc:docMk/>
            <pc:sldMk cId="897069921" sldId="280"/>
            <ac:picMk id="10" creationId="{2EE50523-9B12-CF69-B2BA-5DC5805B0BF8}"/>
          </ac:picMkLst>
        </pc:picChg>
        <pc:picChg chg="add del mod">
          <ac:chgData name="Ooi, Mei Chen" userId="816338e6-ad47-4c01-88ec-c3000d6630d1" providerId="ADAL" clId="{5D24AC13-D152-47A3-BEDF-C147550EC78B}" dt="2023-08-14T07:13:35.461" v="533" actId="478"/>
          <ac:picMkLst>
            <pc:docMk/>
            <pc:sldMk cId="897069921" sldId="280"/>
            <ac:picMk id="13" creationId="{891CD108-2E6B-41FA-BC1E-3A4C5D8B9372}"/>
          </ac:picMkLst>
        </pc:picChg>
        <pc:picChg chg="add del">
          <ac:chgData name="Ooi, Mei Chen" userId="816338e6-ad47-4c01-88ec-c3000d6630d1" providerId="ADAL" clId="{5D24AC13-D152-47A3-BEDF-C147550EC78B}" dt="2023-08-14T07:13:37.702" v="535" actId="22"/>
          <ac:picMkLst>
            <pc:docMk/>
            <pc:sldMk cId="897069921" sldId="280"/>
            <ac:picMk id="15" creationId="{D411DA1B-3D8F-CBC1-0225-C6DC2B9744BD}"/>
          </ac:picMkLst>
        </pc:picChg>
        <pc:picChg chg="add del mod">
          <ac:chgData name="Ooi, Mei Chen" userId="816338e6-ad47-4c01-88ec-c3000d6630d1" providerId="ADAL" clId="{5D24AC13-D152-47A3-BEDF-C147550EC78B}" dt="2023-08-14T07:14:05.862" v="539" actId="478"/>
          <ac:picMkLst>
            <pc:docMk/>
            <pc:sldMk cId="897069921" sldId="280"/>
            <ac:picMk id="17" creationId="{1B020B5B-A12A-265D-0C38-F2D266277A0C}"/>
          </ac:picMkLst>
        </pc:picChg>
        <pc:picChg chg="add del mod">
          <ac:chgData name="Ooi, Mei Chen" userId="816338e6-ad47-4c01-88ec-c3000d6630d1" providerId="ADAL" clId="{5D24AC13-D152-47A3-BEDF-C147550EC78B}" dt="2023-08-14T07:14:11.762" v="543" actId="478"/>
          <ac:picMkLst>
            <pc:docMk/>
            <pc:sldMk cId="897069921" sldId="280"/>
            <ac:picMk id="19" creationId="{0654B3DD-F212-B07B-9EC1-ACAA2B1BECEF}"/>
          </ac:picMkLst>
        </pc:picChg>
        <pc:picChg chg="add del">
          <ac:chgData name="Ooi, Mei Chen" userId="816338e6-ad47-4c01-88ec-c3000d6630d1" providerId="ADAL" clId="{5D24AC13-D152-47A3-BEDF-C147550EC78B}" dt="2023-08-14T07:14:13.170" v="545" actId="22"/>
          <ac:picMkLst>
            <pc:docMk/>
            <pc:sldMk cId="897069921" sldId="280"/>
            <ac:picMk id="21" creationId="{E11C0169-A325-7918-5AB2-F5BD90CC897F}"/>
          </ac:picMkLst>
        </pc:picChg>
        <pc:picChg chg="add del">
          <ac:chgData name="Ooi, Mei Chen" userId="816338e6-ad47-4c01-88ec-c3000d6630d1" providerId="ADAL" clId="{5D24AC13-D152-47A3-BEDF-C147550EC78B}" dt="2023-08-14T07:14:18.487" v="547" actId="22"/>
          <ac:picMkLst>
            <pc:docMk/>
            <pc:sldMk cId="897069921" sldId="280"/>
            <ac:picMk id="23" creationId="{81B0DFF5-5D15-36E8-F60C-91AF919ED71F}"/>
          </ac:picMkLst>
        </pc:picChg>
        <pc:picChg chg="add del">
          <ac:chgData name="Ooi, Mei Chen" userId="816338e6-ad47-4c01-88ec-c3000d6630d1" providerId="ADAL" clId="{5D24AC13-D152-47A3-BEDF-C147550EC78B}" dt="2023-08-14T07:14:28.753" v="549" actId="22"/>
          <ac:picMkLst>
            <pc:docMk/>
            <pc:sldMk cId="897069921" sldId="280"/>
            <ac:picMk id="26" creationId="{37D23214-7D8F-F344-D29B-395E3F310207}"/>
          </ac:picMkLst>
        </pc:picChg>
        <pc:picChg chg="add mod">
          <ac:chgData name="Ooi, Mei Chen" userId="816338e6-ad47-4c01-88ec-c3000d6630d1" providerId="ADAL" clId="{5D24AC13-D152-47A3-BEDF-C147550EC78B}" dt="2023-08-14T07:27:41.560" v="647" actId="1076"/>
          <ac:picMkLst>
            <pc:docMk/>
            <pc:sldMk cId="897069921" sldId="280"/>
            <ac:picMk id="28" creationId="{E6089748-9186-8590-01AC-59FCD6E678F8}"/>
          </ac:picMkLst>
        </pc:picChg>
        <pc:picChg chg="add del">
          <ac:chgData name="Ooi, Mei Chen" userId="816338e6-ad47-4c01-88ec-c3000d6630d1" providerId="ADAL" clId="{5D24AC13-D152-47A3-BEDF-C147550EC78B}" dt="2023-08-14T07:23:12.985" v="604" actId="22"/>
          <ac:picMkLst>
            <pc:docMk/>
            <pc:sldMk cId="897069921" sldId="280"/>
            <ac:picMk id="1025" creationId="{9A73FBBD-AA32-333A-929B-E73DAC5F9415}"/>
          </ac:picMkLst>
        </pc:picChg>
        <pc:picChg chg="del">
          <ac:chgData name="Ooi, Mei Chen" userId="816338e6-ad47-4c01-88ec-c3000d6630d1" providerId="ADAL" clId="{5D24AC13-D152-47A3-BEDF-C147550EC78B}" dt="2023-08-14T07:04:22.188" v="508" actId="478"/>
          <ac:picMkLst>
            <pc:docMk/>
            <pc:sldMk cId="897069921" sldId="280"/>
            <ac:picMk id="1026" creationId="{5888628E-FC65-B1F3-EC2D-F0CE442596A8}"/>
          </ac:picMkLst>
        </pc:picChg>
        <pc:picChg chg="add del mod">
          <ac:chgData name="Ooi, Mei Chen" userId="816338e6-ad47-4c01-88ec-c3000d6630d1" providerId="ADAL" clId="{5D24AC13-D152-47A3-BEDF-C147550EC78B}" dt="2023-08-14T07:24:23.501" v="608" actId="478"/>
          <ac:picMkLst>
            <pc:docMk/>
            <pc:sldMk cId="897069921" sldId="280"/>
            <ac:picMk id="1028" creationId="{4A46F2C7-F575-7512-D0BA-4B566B9DAB21}"/>
          </ac:picMkLst>
        </pc:picChg>
        <pc:picChg chg="add del mod">
          <ac:chgData name="Ooi, Mei Chen" userId="816338e6-ad47-4c01-88ec-c3000d6630d1" providerId="ADAL" clId="{5D24AC13-D152-47A3-BEDF-C147550EC78B}" dt="2023-08-14T07:24:50.842" v="613" actId="478"/>
          <ac:picMkLst>
            <pc:docMk/>
            <pc:sldMk cId="897069921" sldId="280"/>
            <ac:picMk id="1030" creationId="{11FE7428-1F9C-FF8C-4ED9-B89B9FB40136}"/>
          </ac:picMkLst>
        </pc:picChg>
        <pc:picChg chg="add del mod">
          <ac:chgData name="Ooi, Mei Chen" userId="816338e6-ad47-4c01-88ec-c3000d6630d1" providerId="ADAL" clId="{5D24AC13-D152-47A3-BEDF-C147550EC78B}" dt="2023-08-14T07:26:04.350" v="625" actId="478"/>
          <ac:picMkLst>
            <pc:docMk/>
            <pc:sldMk cId="897069921" sldId="280"/>
            <ac:picMk id="1032" creationId="{37088A8B-A56F-4714-BF78-5F3C65F68E6D}"/>
          </ac:picMkLst>
        </pc:picChg>
        <pc:picChg chg="add del mod">
          <ac:chgData name="Ooi, Mei Chen" userId="816338e6-ad47-4c01-88ec-c3000d6630d1" providerId="ADAL" clId="{5D24AC13-D152-47A3-BEDF-C147550EC78B}" dt="2023-08-14T07:26:25.662" v="630" actId="478"/>
          <ac:picMkLst>
            <pc:docMk/>
            <pc:sldMk cId="897069921" sldId="280"/>
            <ac:picMk id="1034" creationId="{1F4894F2-EC0B-A734-5A06-EA2130818570}"/>
          </ac:picMkLst>
        </pc:picChg>
        <pc:picChg chg="add del mod ord">
          <ac:chgData name="Ooi, Mei Chen" userId="816338e6-ad47-4c01-88ec-c3000d6630d1" providerId="ADAL" clId="{5D24AC13-D152-47A3-BEDF-C147550EC78B}" dt="2023-08-14T07:32:19.307" v="649" actId="478"/>
          <ac:picMkLst>
            <pc:docMk/>
            <pc:sldMk cId="897069921" sldId="280"/>
            <ac:picMk id="1036" creationId="{FF0CD48D-046D-3888-FD0A-51E6483ECDBD}"/>
          </ac:picMkLst>
        </pc:picChg>
        <pc:picChg chg="add del mod">
          <ac:chgData name="Ooi, Mei Chen" userId="816338e6-ad47-4c01-88ec-c3000d6630d1" providerId="ADAL" clId="{5D24AC13-D152-47A3-BEDF-C147550EC78B}" dt="2023-08-14T07:32:50.754" v="656" actId="478"/>
          <ac:picMkLst>
            <pc:docMk/>
            <pc:sldMk cId="897069921" sldId="280"/>
            <ac:picMk id="1038" creationId="{17595D71-64DA-7D98-36D7-278575B949AE}"/>
          </ac:picMkLst>
        </pc:picChg>
        <pc:picChg chg="add del">
          <ac:chgData name="Ooi, Mei Chen" userId="816338e6-ad47-4c01-88ec-c3000d6630d1" providerId="ADAL" clId="{5D24AC13-D152-47A3-BEDF-C147550EC78B}" dt="2023-08-14T07:32:52.106" v="658" actId="22"/>
          <ac:picMkLst>
            <pc:docMk/>
            <pc:sldMk cId="897069921" sldId="280"/>
            <ac:picMk id="1040" creationId="{5006C736-CAE1-D5EE-33F3-63162CBD0E00}"/>
          </ac:picMkLst>
        </pc:picChg>
        <pc:picChg chg="add mod">
          <ac:chgData name="Ooi, Mei Chen" userId="816338e6-ad47-4c01-88ec-c3000d6630d1" providerId="ADAL" clId="{5D24AC13-D152-47A3-BEDF-C147550EC78B}" dt="2023-08-14T07:34:19.271" v="672" actId="1076"/>
          <ac:picMkLst>
            <pc:docMk/>
            <pc:sldMk cId="897069921" sldId="280"/>
            <ac:picMk id="1042" creationId="{01B88F9F-0F54-C9BB-D94B-0A0CF3374EAB}"/>
          </ac:picMkLst>
        </pc:picChg>
        <pc:picChg chg="add del mod">
          <ac:chgData name="Ooi, Mei Chen" userId="816338e6-ad47-4c01-88ec-c3000d6630d1" providerId="ADAL" clId="{5D24AC13-D152-47A3-BEDF-C147550EC78B}" dt="2023-08-14T07:34:05.610" v="668" actId="478"/>
          <ac:picMkLst>
            <pc:docMk/>
            <pc:sldMk cId="897069921" sldId="280"/>
            <ac:picMk id="1044" creationId="{52577D67-CFE4-AAB4-0732-4CD4A6197FBF}"/>
          </ac:picMkLst>
        </pc:picChg>
        <pc:picChg chg="add del mod">
          <ac:chgData name="Ooi, Mei Chen" userId="816338e6-ad47-4c01-88ec-c3000d6630d1" providerId="ADAL" clId="{5D24AC13-D152-47A3-BEDF-C147550EC78B}" dt="2023-08-14T07:10:00.819" v="515" actId="478"/>
          <ac:picMkLst>
            <pc:docMk/>
            <pc:sldMk cId="897069921" sldId="280"/>
            <ac:picMk id="3074" creationId="{5F05CD62-C0A0-CA62-BBFB-671D9682DB73}"/>
          </ac:picMkLst>
        </pc:picChg>
      </pc:sldChg>
      <pc:sldChg chg="addSp delSp modSp add mod ord delDesignElem">
        <pc:chgData name="Ooi, Mei Chen" userId="816338e6-ad47-4c01-88ec-c3000d6630d1" providerId="ADAL" clId="{5D24AC13-D152-47A3-BEDF-C147550EC78B}" dt="2023-08-14T10:42:15.559" v="1522"/>
        <pc:sldMkLst>
          <pc:docMk/>
          <pc:sldMk cId="2619163764" sldId="281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619163764" sldId="281"/>
            <ac:spMk id="12" creationId="{9DD96F1A-43B3-C99C-62E9-EBA7049896FA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619163764" sldId="281"/>
            <ac:spMk id="21" creationId="{79BB35BC-D5C2-4C8B-A22A-A71E6191913B}"/>
          </ac:spMkLst>
        </pc:spChg>
        <pc:spChg chg="mod">
          <ac:chgData name="Ooi, Mei Chen" userId="816338e6-ad47-4c01-88ec-c3000d6630d1" providerId="ADAL" clId="{5D24AC13-D152-47A3-BEDF-C147550EC78B}" dt="2023-08-14T10:14:11.354" v="1458" actId="20577"/>
          <ac:spMkLst>
            <pc:docMk/>
            <pc:sldMk cId="2619163764" sldId="281"/>
            <ac:spMk id="24" creationId="{57DB859C-577E-9522-C533-0CB3AF91ACE9}"/>
          </ac:spMkLst>
        </pc:spChg>
        <pc:picChg chg="mod">
          <ac:chgData name="Ooi, Mei Chen" userId="816338e6-ad47-4c01-88ec-c3000d6630d1" providerId="ADAL" clId="{5D24AC13-D152-47A3-BEDF-C147550EC78B}" dt="2023-08-14T09:21:44.598" v="842" actId="14826"/>
          <ac:picMkLst>
            <pc:docMk/>
            <pc:sldMk cId="2619163764" sldId="281"/>
            <ac:picMk id="8" creationId="{5F85F195-296C-E43C-5130-317DAEC86237}"/>
          </ac:picMkLst>
        </pc:picChg>
        <pc:picChg chg="del">
          <ac:chgData name="Ooi, Mei Chen" userId="816338e6-ad47-4c01-88ec-c3000d6630d1" providerId="ADAL" clId="{5D24AC13-D152-47A3-BEDF-C147550EC78B}" dt="2023-08-14T09:28:05.202" v="874" actId="478"/>
          <ac:picMkLst>
            <pc:docMk/>
            <pc:sldMk cId="2619163764" sldId="281"/>
            <ac:picMk id="25" creationId="{894C4BC7-3B8C-9069-B3ED-1D2160FA9C7E}"/>
          </ac:picMkLst>
        </pc:picChg>
      </pc:sldChg>
      <pc:sldChg chg="modSp add mod">
        <pc:chgData name="Ooi, Mei Chen" userId="816338e6-ad47-4c01-88ec-c3000d6630d1" providerId="ADAL" clId="{5D24AC13-D152-47A3-BEDF-C147550EC78B}" dt="2023-08-14T10:42:15.559" v="1522"/>
        <pc:sldMkLst>
          <pc:docMk/>
          <pc:sldMk cId="606688144" sldId="282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606688144" sldId="282"/>
            <ac:spMk id="8" creationId="{00B9C511-2BA7-B144-8CAF-2CAD966A77E1}"/>
          </ac:spMkLst>
        </pc:spChg>
      </pc:sldChg>
      <pc:sldChg chg="addSp delSp modSp add mod ord delDesignElem">
        <pc:chgData name="Ooi, Mei Chen" userId="816338e6-ad47-4c01-88ec-c3000d6630d1" providerId="ADAL" clId="{5D24AC13-D152-47A3-BEDF-C147550EC78B}" dt="2023-08-14T10:42:15.559" v="1522"/>
        <pc:sldMkLst>
          <pc:docMk/>
          <pc:sldMk cId="2499849633" sldId="283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499849633" sldId="283"/>
            <ac:spMk id="12" creationId="{9DD96F1A-43B3-C99C-62E9-EBA7049896FA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499849633" sldId="283"/>
            <ac:spMk id="21" creationId="{79BB35BC-D5C2-4C8B-A22A-A71E6191913B}"/>
          </ac:spMkLst>
        </pc:spChg>
        <pc:spChg chg="mod">
          <ac:chgData name="Ooi, Mei Chen" userId="816338e6-ad47-4c01-88ec-c3000d6630d1" providerId="ADAL" clId="{5D24AC13-D152-47A3-BEDF-C147550EC78B}" dt="2023-08-14T07:52:13.339" v="719" actId="1076"/>
          <ac:spMkLst>
            <pc:docMk/>
            <pc:sldMk cId="2499849633" sldId="283"/>
            <ac:spMk id="24" creationId="{57DB859C-577E-9522-C533-0CB3AF91ACE9}"/>
          </ac:spMkLst>
        </pc:spChg>
        <pc:picChg chg="add del mod">
          <ac:chgData name="Ooi, Mei Chen" userId="816338e6-ad47-4c01-88ec-c3000d6630d1" providerId="ADAL" clId="{5D24AC13-D152-47A3-BEDF-C147550EC78B}" dt="2023-08-14T08:46:15.459" v="726" actId="14826"/>
          <ac:picMkLst>
            <pc:docMk/>
            <pc:sldMk cId="2499849633" sldId="283"/>
            <ac:picMk id="8" creationId="{5F85F195-296C-E43C-5130-317DAEC86237}"/>
          </ac:picMkLst>
        </pc:picChg>
      </pc:sldChg>
      <pc:sldChg chg="addSp delSp modSp new del mod">
        <pc:chgData name="Ooi, Mei Chen" userId="816338e6-ad47-4c01-88ec-c3000d6630d1" providerId="ADAL" clId="{5D24AC13-D152-47A3-BEDF-C147550EC78B}" dt="2023-08-14T09:26:01.910" v="844" actId="47"/>
        <pc:sldMkLst>
          <pc:docMk/>
          <pc:sldMk cId="1928497529" sldId="284"/>
        </pc:sldMkLst>
        <pc:spChg chg="del">
          <ac:chgData name="Ooi, Mei Chen" userId="816338e6-ad47-4c01-88ec-c3000d6630d1" providerId="ADAL" clId="{5D24AC13-D152-47A3-BEDF-C147550EC78B}" dt="2023-08-14T09:00:40.170" v="737" actId="931"/>
          <ac:spMkLst>
            <pc:docMk/>
            <pc:sldMk cId="1928497529" sldId="284"/>
            <ac:spMk id="3" creationId="{BD0631DC-7686-EA2B-CF6D-69C89416FF10}"/>
          </ac:spMkLst>
        </pc:spChg>
        <pc:spChg chg="add mod ord">
          <ac:chgData name="Ooi, Mei Chen" userId="816338e6-ad47-4c01-88ec-c3000d6630d1" providerId="ADAL" clId="{5D24AC13-D152-47A3-BEDF-C147550EC78B}" dt="2023-08-14T09:05:31.864" v="753" actId="1076"/>
          <ac:spMkLst>
            <pc:docMk/>
            <pc:sldMk cId="1928497529" sldId="284"/>
            <ac:spMk id="6" creationId="{901D0074-CC28-7CAA-0A8A-291F1EBBC96D}"/>
          </ac:spMkLst>
        </pc:spChg>
        <pc:spChg chg="add mod">
          <ac:chgData name="Ooi, Mei Chen" userId="816338e6-ad47-4c01-88ec-c3000d6630d1" providerId="ADAL" clId="{5D24AC13-D152-47A3-BEDF-C147550EC78B}" dt="2023-08-14T09:06:01.619" v="757" actId="207"/>
          <ac:spMkLst>
            <pc:docMk/>
            <pc:sldMk cId="1928497529" sldId="284"/>
            <ac:spMk id="7" creationId="{16B623D6-88C1-813B-994B-DBEC05630218}"/>
          </ac:spMkLst>
        </pc:spChg>
        <pc:picChg chg="add mod">
          <ac:chgData name="Ooi, Mei Chen" userId="816338e6-ad47-4c01-88ec-c3000d6630d1" providerId="ADAL" clId="{5D24AC13-D152-47A3-BEDF-C147550EC78B}" dt="2023-08-14T09:20:14.835" v="839" actId="14100"/>
          <ac:picMkLst>
            <pc:docMk/>
            <pc:sldMk cId="1928497529" sldId="284"/>
            <ac:picMk id="5" creationId="{78A2CD1C-5DFE-AF5D-824E-46344311B6FB}"/>
          </ac:picMkLst>
        </pc:picChg>
        <pc:picChg chg="add mod">
          <ac:chgData name="Ooi, Mei Chen" userId="816338e6-ad47-4c01-88ec-c3000d6630d1" providerId="ADAL" clId="{5D24AC13-D152-47A3-BEDF-C147550EC78B}" dt="2023-08-14T09:19:59.233" v="835" actId="1076"/>
          <ac:picMkLst>
            <pc:docMk/>
            <pc:sldMk cId="1928497529" sldId="284"/>
            <ac:picMk id="9" creationId="{CFE0FC8F-7255-4EAA-22A6-15BF5650676A}"/>
          </ac:picMkLst>
        </pc:picChg>
        <pc:picChg chg="add mod">
          <ac:chgData name="Ooi, Mei Chen" userId="816338e6-ad47-4c01-88ec-c3000d6630d1" providerId="ADAL" clId="{5D24AC13-D152-47A3-BEDF-C147550EC78B}" dt="2023-08-14T09:19:59.233" v="835" actId="1076"/>
          <ac:picMkLst>
            <pc:docMk/>
            <pc:sldMk cId="1928497529" sldId="284"/>
            <ac:picMk id="10" creationId="{45F7658E-7EC7-3C2A-C96F-D5645E9300CF}"/>
          </ac:picMkLst>
        </pc:picChg>
      </pc:sldChg>
      <pc:sldChg chg="addSp delSp modSp add mod ord delDesignElem">
        <pc:chgData name="Ooi, Mei Chen" userId="816338e6-ad47-4c01-88ec-c3000d6630d1" providerId="ADAL" clId="{5D24AC13-D152-47A3-BEDF-C147550EC78B}" dt="2023-08-14T10:42:15.559" v="1522"/>
        <pc:sldMkLst>
          <pc:docMk/>
          <pc:sldMk cId="2733143876" sldId="285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733143876" sldId="285"/>
            <ac:spMk id="2" creationId="{C1499928-2D13-A8E0-642A-CD4652FF840B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733143876" sldId="285"/>
            <ac:spMk id="21" creationId="{79BB35BC-D5C2-4C8B-A22A-A71E6191913B}"/>
          </ac:spMkLst>
        </pc:spChg>
      </pc:sldChg>
      <pc:sldChg chg="addSp delSp modSp add mod ord delDesignElem">
        <pc:chgData name="Ooi, Mei Chen" userId="816338e6-ad47-4c01-88ec-c3000d6630d1" providerId="ADAL" clId="{5D24AC13-D152-47A3-BEDF-C147550EC78B}" dt="2023-08-15T07:07:56.694" v="2049" actId="27636"/>
        <pc:sldMkLst>
          <pc:docMk/>
          <pc:sldMk cId="1736438821" sldId="286"/>
        </pc:sldMkLst>
        <pc:spChg chg="mod ord">
          <ac:chgData name="Ooi, Mei Chen" userId="816338e6-ad47-4c01-88ec-c3000d6630d1" providerId="ADAL" clId="{5D24AC13-D152-47A3-BEDF-C147550EC78B}" dt="2023-08-15T07:07:02.342" v="2041" actId="166"/>
          <ac:spMkLst>
            <pc:docMk/>
            <pc:sldMk cId="1736438821" sldId="286"/>
            <ac:spMk id="12" creationId="{9DD96F1A-43B3-C99C-62E9-EBA7049896FA}"/>
          </ac:spMkLst>
        </pc:spChg>
        <pc:spChg chg="ord">
          <ac:chgData name="Ooi, Mei Chen" userId="816338e6-ad47-4c01-88ec-c3000d6630d1" providerId="ADAL" clId="{5D24AC13-D152-47A3-BEDF-C147550EC78B}" dt="2023-08-15T07:07:25.744" v="2045" actId="166"/>
          <ac:spMkLst>
            <pc:docMk/>
            <pc:sldMk cId="1736438821" sldId="286"/>
            <ac:spMk id="17" creationId="{F3A83DEF-A992-7C54-3EE0-794505F86FFF}"/>
          </ac:spMkLst>
        </pc:spChg>
        <pc:spChg chg="ord">
          <ac:chgData name="Ooi, Mei Chen" userId="816338e6-ad47-4c01-88ec-c3000d6630d1" providerId="ADAL" clId="{5D24AC13-D152-47A3-BEDF-C147550EC78B}" dt="2023-08-15T07:07:25.744" v="2045" actId="166"/>
          <ac:spMkLst>
            <pc:docMk/>
            <pc:sldMk cId="1736438821" sldId="286"/>
            <ac:spMk id="20" creationId="{0029F4E2-9C71-010F-8F64-61FD73B77FDC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1736438821" sldId="286"/>
            <ac:spMk id="21" creationId="{79BB35BC-D5C2-4C8B-A22A-A71E6191913B}"/>
          </ac:spMkLst>
        </pc:spChg>
        <pc:spChg chg="mod ord">
          <ac:chgData name="Ooi, Mei Chen" userId="816338e6-ad47-4c01-88ec-c3000d6630d1" providerId="ADAL" clId="{5D24AC13-D152-47A3-BEDF-C147550EC78B}" dt="2023-08-15T07:07:56.694" v="2049" actId="27636"/>
          <ac:spMkLst>
            <pc:docMk/>
            <pc:sldMk cId="1736438821" sldId="286"/>
            <ac:spMk id="24" creationId="{57DB859C-577E-9522-C533-0CB3AF91ACE9}"/>
          </ac:spMkLst>
        </pc:spChg>
        <pc:picChg chg="add del mod ord">
          <ac:chgData name="Ooi, Mei Chen" userId="816338e6-ad47-4c01-88ec-c3000d6630d1" providerId="ADAL" clId="{5D24AC13-D152-47A3-BEDF-C147550EC78B}" dt="2023-08-15T07:02:49.210" v="1966" actId="478"/>
          <ac:picMkLst>
            <pc:docMk/>
            <pc:sldMk cId="1736438821" sldId="286"/>
            <ac:picMk id="2" creationId="{3567C2A5-6969-4C4C-AFBC-901D5586525B}"/>
          </ac:picMkLst>
        </pc:picChg>
        <pc:picChg chg="del mod">
          <ac:chgData name="Ooi, Mei Chen" userId="816338e6-ad47-4c01-88ec-c3000d6630d1" providerId="ADAL" clId="{5D24AC13-D152-47A3-BEDF-C147550EC78B}" dt="2023-08-15T07:02:45.163" v="1965" actId="478"/>
          <ac:picMkLst>
            <pc:docMk/>
            <pc:sldMk cId="1736438821" sldId="286"/>
            <ac:picMk id="3" creationId="{A8F33E1E-7EE7-0683-9F63-05F3FD1DF3B4}"/>
          </ac:picMkLst>
        </pc:picChg>
        <pc:picChg chg="add mod ord">
          <ac:chgData name="Ooi, Mei Chen" userId="816338e6-ad47-4c01-88ec-c3000d6630d1" providerId="ADAL" clId="{5D24AC13-D152-47A3-BEDF-C147550EC78B}" dt="2023-08-15T07:07:33.830" v="2047" actId="14100"/>
          <ac:picMkLst>
            <pc:docMk/>
            <pc:sldMk cId="1736438821" sldId="286"/>
            <ac:picMk id="4" creationId="{C6DD111B-AF8F-BF74-C9DC-282E8DDE94BA}"/>
          </ac:picMkLst>
        </pc:picChg>
        <pc:picChg chg="mod ord">
          <ac:chgData name="Ooi, Mei Chen" userId="816338e6-ad47-4c01-88ec-c3000d6630d1" providerId="ADAL" clId="{5D24AC13-D152-47A3-BEDF-C147550EC78B}" dt="2023-08-15T07:07:02.342" v="2041" actId="166"/>
          <ac:picMkLst>
            <pc:docMk/>
            <pc:sldMk cId="1736438821" sldId="286"/>
            <ac:picMk id="8" creationId="{5F85F195-296C-E43C-5130-317DAEC86237}"/>
          </ac:picMkLst>
        </pc:picChg>
        <pc:picChg chg="del">
          <ac:chgData name="Ooi, Mei Chen" userId="816338e6-ad47-4c01-88ec-c3000d6630d1" providerId="ADAL" clId="{5D24AC13-D152-47A3-BEDF-C147550EC78B}" dt="2023-08-14T09:27:51.617" v="869" actId="478"/>
          <ac:picMkLst>
            <pc:docMk/>
            <pc:sldMk cId="1736438821" sldId="286"/>
            <ac:picMk id="25" creationId="{894C4BC7-3B8C-9069-B3ED-1D2160FA9C7E}"/>
          </ac:picMkLst>
        </pc:picChg>
        <pc:cxnChg chg="ord">
          <ac:chgData name="Ooi, Mei Chen" userId="816338e6-ad47-4c01-88ec-c3000d6630d1" providerId="ADAL" clId="{5D24AC13-D152-47A3-BEDF-C147550EC78B}" dt="2023-08-15T07:07:25.744" v="2045" actId="166"/>
          <ac:cxnSpMkLst>
            <pc:docMk/>
            <pc:sldMk cId="1736438821" sldId="286"/>
            <ac:cxnSpMk id="14" creationId="{0F1503DA-4649-1E9D-33E4-EEA6BD5D6B6E}"/>
          </ac:cxnSpMkLst>
        </pc:cxnChg>
      </pc:sldChg>
      <pc:sldChg chg="addSp delSp modSp add del mod">
        <pc:chgData name="Ooi, Mei Chen" userId="816338e6-ad47-4c01-88ec-c3000d6630d1" providerId="ADAL" clId="{5D24AC13-D152-47A3-BEDF-C147550EC78B}" dt="2023-08-14T09:26:01.910" v="844" actId="47"/>
        <pc:sldMkLst>
          <pc:docMk/>
          <pc:sldMk cId="1634010069" sldId="287"/>
        </pc:sldMkLst>
        <pc:spChg chg="add del mod">
          <ac:chgData name="Ooi, Mei Chen" userId="816338e6-ad47-4c01-88ec-c3000d6630d1" providerId="ADAL" clId="{5D24AC13-D152-47A3-BEDF-C147550EC78B}" dt="2023-08-14T09:10:50.607" v="794" actId="478"/>
          <ac:spMkLst>
            <pc:docMk/>
            <pc:sldMk cId="1634010069" sldId="287"/>
            <ac:spMk id="4" creationId="{A31989D4-6DBC-D500-AA89-7969CD70EA35}"/>
          </ac:spMkLst>
        </pc:spChg>
        <pc:spChg chg="mod">
          <ac:chgData name="Ooi, Mei Chen" userId="816338e6-ad47-4c01-88ec-c3000d6630d1" providerId="ADAL" clId="{5D24AC13-D152-47A3-BEDF-C147550EC78B}" dt="2023-08-14T09:15:34.926" v="818" actId="207"/>
          <ac:spMkLst>
            <pc:docMk/>
            <pc:sldMk cId="1634010069" sldId="287"/>
            <ac:spMk id="6" creationId="{901D0074-CC28-7CAA-0A8A-291F1EBBC96D}"/>
          </ac:spMkLst>
        </pc:spChg>
        <pc:spChg chg="mod">
          <ac:chgData name="Ooi, Mei Chen" userId="816338e6-ad47-4c01-88ec-c3000d6630d1" providerId="ADAL" clId="{5D24AC13-D152-47A3-BEDF-C147550EC78B}" dt="2023-08-14T09:14:50.865" v="815" actId="207"/>
          <ac:spMkLst>
            <pc:docMk/>
            <pc:sldMk cId="1634010069" sldId="287"/>
            <ac:spMk id="7" creationId="{16B623D6-88C1-813B-994B-DBEC05630218}"/>
          </ac:spMkLst>
        </pc:spChg>
        <pc:picChg chg="del">
          <ac:chgData name="Ooi, Mei Chen" userId="816338e6-ad47-4c01-88ec-c3000d6630d1" providerId="ADAL" clId="{5D24AC13-D152-47A3-BEDF-C147550EC78B}" dt="2023-08-14T09:10:44.684" v="793" actId="478"/>
          <ac:picMkLst>
            <pc:docMk/>
            <pc:sldMk cId="1634010069" sldId="287"/>
            <ac:picMk id="5" creationId="{78A2CD1C-5DFE-AF5D-824E-46344311B6FB}"/>
          </ac:picMkLst>
        </pc:picChg>
        <pc:picChg chg="del">
          <ac:chgData name="Ooi, Mei Chen" userId="816338e6-ad47-4c01-88ec-c3000d6630d1" providerId="ADAL" clId="{5D24AC13-D152-47A3-BEDF-C147550EC78B}" dt="2023-08-14T09:10:51.618" v="795" actId="478"/>
          <ac:picMkLst>
            <pc:docMk/>
            <pc:sldMk cId="1634010069" sldId="287"/>
            <ac:picMk id="9" creationId="{CFE0FC8F-7255-4EAA-22A6-15BF5650676A}"/>
          </ac:picMkLst>
        </pc:picChg>
        <pc:picChg chg="del">
          <ac:chgData name="Ooi, Mei Chen" userId="816338e6-ad47-4c01-88ec-c3000d6630d1" providerId="ADAL" clId="{5D24AC13-D152-47A3-BEDF-C147550EC78B}" dt="2023-08-14T09:10:52.785" v="796" actId="478"/>
          <ac:picMkLst>
            <pc:docMk/>
            <pc:sldMk cId="1634010069" sldId="287"/>
            <ac:picMk id="10" creationId="{45F7658E-7EC7-3C2A-C96F-D5645E9300CF}"/>
          </ac:picMkLst>
        </pc:picChg>
        <pc:picChg chg="add mod">
          <ac:chgData name="Ooi, Mei Chen" userId="816338e6-ad47-4c01-88ec-c3000d6630d1" providerId="ADAL" clId="{5D24AC13-D152-47A3-BEDF-C147550EC78B}" dt="2023-08-14T09:20:06.344" v="837" actId="1076"/>
          <ac:picMkLst>
            <pc:docMk/>
            <pc:sldMk cId="1634010069" sldId="287"/>
            <ac:picMk id="11" creationId="{AAD00556-A80B-A86C-8D10-6B0E765868C2}"/>
          </ac:picMkLst>
        </pc:picChg>
        <pc:picChg chg="add mod">
          <ac:chgData name="Ooi, Mei Chen" userId="816338e6-ad47-4c01-88ec-c3000d6630d1" providerId="ADAL" clId="{5D24AC13-D152-47A3-BEDF-C147550EC78B}" dt="2023-08-14T09:20:06.344" v="837" actId="1076"/>
          <ac:picMkLst>
            <pc:docMk/>
            <pc:sldMk cId="1634010069" sldId="287"/>
            <ac:picMk id="12" creationId="{265A5F27-4CC8-BAA6-AB23-5CAE7FE7AD3D}"/>
          </ac:picMkLst>
        </pc:picChg>
        <pc:picChg chg="add mod">
          <ac:chgData name="Ooi, Mei Chen" userId="816338e6-ad47-4c01-88ec-c3000d6630d1" providerId="ADAL" clId="{5D24AC13-D152-47A3-BEDF-C147550EC78B}" dt="2023-08-14T09:20:09.036" v="838" actId="14100"/>
          <ac:picMkLst>
            <pc:docMk/>
            <pc:sldMk cId="1634010069" sldId="287"/>
            <ac:picMk id="14" creationId="{EA8129D3-EF89-72CA-10C2-FCEFE96D3833}"/>
          </ac:picMkLst>
        </pc:picChg>
      </pc:sldChg>
      <pc:sldChg chg="addSp delSp modSp add mod ord delDesignElem">
        <pc:chgData name="Ooi, Mei Chen" userId="816338e6-ad47-4c01-88ec-c3000d6630d1" providerId="ADAL" clId="{5D24AC13-D152-47A3-BEDF-C147550EC78B}" dt="2023-08-14T10:42:15.559" v="1522"/>
        <pc:sldMkLst>
          <pc:docMk/>
          <pc:sldMk cId="2606990495" sldId="288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606990495" sldId="288"/>
            <ac:spMk id="12" creationId="{9DD96F1A-43B3-C99C-62E9-EBA7049896FA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606990495" sldId="288"/>
            <ac:spMk id="21" creationId="{79BB35BC-D5C2-4C8B-A22A-A71E6191913B}"/>
          </ac:spMkLst>
        </pc:spChg>
      </pc:sldChg>
      <pc:sldChg chg="addSp delSp modSp add mod delDesignElem">
        <pc:chgData name="Ooi, Mei Chen" userId="816338e6-ad47-4c01-88ec-c3000d6630d1" providerId="ADAL" clId="{5D24AC13-D152-47A3-BEDF-C147550EC78B}" dt="2023-08-14T10:46:03.628" v="1572" actId="20577"/>
        <pc:sldMkLst>
          <pc:docMk/>
          <pc:sldMk cId="2367277631" sldId="289"/>
        </pc:sldMkLst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2367277631" sldId="289"/>
            <ac:spMk id="12" creationId="{9DD96F1A-43B3-C99C-62E9-EBA7049896FA}"/>
          </ac:spMkLst>
        </pc:spChg>
        <pc:spChg chg="add del">
          <ac:chgData name="Ooi, Mei Chen" userId="816338e6-ad47-4c01-88ec-c3000d6630d1" providerId="ADAL" clId="{5D24AC13-D152-47A3-BEDF-C147550EC78B}" dt="2023-08-14T10:42:15.559" v="1522"/>
          <ac:spMkLst>
            <pc:docMk/>
            <pc:sldMk cId="2367277631" sldId="289"/>
            <ac:spMk id="21" creationId="{79BB35BC-D5C2-4C8B-A22A-A71E6191913B}"/>
          </ac:spMkLst>
        </pc:spChg>
        <pc:spChg chg="mod">
          <ac:chgData name="Ooi, Mei Chen" userId="816338e6-ad47-4c01-88ec-c3000d6630d1" providerId="ADAL" clId="{5D24AC13-D152-47A3-BEDF-C147550EC78B}" dt="2023-08-14T10:46:03.628" v="1572" actId="20577"/>
          <ac:spMkLst>
            <pc:docMk/>
            <pc:sldMk cId="2367277631" sldId="289"/>
            <ac:spMk id="24" creationId="{57DB859C-577E-9522-C533-0CB3AF91ACE9}"/>
          </ac:spMkLst>
        </pc:spChg>
        <pc:picChg chg="mod">
          <ac:chgData name="Ooi, Mei Chen" userId="816338e6-ad47-4c01-88ec-c3000d6630d1" providerId="ADAL" clId="{5D24AC13-D152-47A3-BEDF-C147550EC78B}" dt="2023-08-14T10:16:23.196" v="1472" actId="14100"/>
          <ac:picMkLst>
            <pc:docMk/>
            <pc:sldMk cId="2367277631" sldId="289"/>
            <ac:picMk id="8" creationId="{5F85F195-296C-E43C-5130-317DAEC86237}"/>
          </ac:picMkLst>
        </pc:picChg>
        <pc:picChg chg="del">
          <ac:chgData name="Ooi, Mei Chen" userId="816338e6-ad47-4c01-88ec-c3000d6630d1" providerId="ADAL" clId="{5D24AC13-D152-47A3-BEDF-C147550EC78B}" dt="2023-08-14T09:28:07.417" v="875" actId="478"/>
          <ac:picMkLst>
            <pc:docMk/>
            <pc:sldMk cId="2367277631" sldId="289"/>
            <ac:picMk id="25" creationId="{894C4BC7-3B8C-9069-B3ED-1D2160FA9C7E}"/>
          </ac:picMkLst>
        </pc:picChg>
      </pc:sldChg>
      <pc:sldChg chg="addSp delSp modSp add mod">
        <pc:chgData name="Ooi, Mei Chen" userId="816338e6-ad47-4c01-88ec-c3000d6630d1" providerId="ADAL" clId="{5D24AC13-D152-47A3-BEDF-C147550EC78B}" dt="2023-08-15T07:01:53.361" v="1956" actId="14100"/>
        <pc:sldMkLst>
          <pc:docMk/>
          <pc:sldMk cId="1274498491" sldId="290"/>
        </pc:sldMkLst>
        <pc:spChg chg="add mod">
          <ac:chgData name="Ooi, Mei Chen" userId="816338e6-ad47-4c01-88ec-c3000d6630d1" providerId="ADAL" clId="{5D24AC13-D152-47A3-BEDF-C147550EC78B}" dt="2023-08-15T07:01:53.361" v="1956" actId="14100"/>
          <ac:spMkLst>
            <pc:docMk/>
            <pc:sldMk cId="1274498491" sldId="290"/>
            <ac:spMk id="2" creationId="{F0A017CC-A5EC-7371-2AE6-6D3B1C813BEC}"/>
          </ac:spMkLst>
        </pc:spChg>
        <pc:spChg chg="add mod">
          <ac:chgData name="Ooi, Mei Chen" userId="816338e6-ad47-4c01-88ec-c3000d6630d1" providerId="ADAL" clId="{5D24AC13-D152-47A3-BEDF-C147550EC78B}" dt="2023-08-14T11:19:22.758" v="1852" actId="14861"/>
          <ac:spMkLst>
            <pc:docMk/>
            <pc:sldMk cId="1274498491" sldId="290"/>
            <ac:spMk id="3" creationId="{2E254F4D-DE87-B533-76B7-39CC6E54D94B}"/>
          </ac:spMkLst>
        </pc:spChg>
        <pc:spChg chg="del">
          <ac:chgData name="Ooi, Mei Chen" userId="816338e6-ad47-4c01-88ec-c3000d6630d1" providerId="ADAL" clId="{5D24AC13-D152-47A3-BEDF-C147550EC78B}" dt="2023-08-15T05:56:39.755" v="1882" actId="478"/>
          <ac:spMkLst>
            <pc:docMk/>
            <pc:sldMk cId="1274498491" sldId="290"/>
            <ac:spMk id="6" creationId="{7758AB46-935A-FD27-3FB4-F6637F2DCC64}"/>
          </ac:spMkLst>
        </pc:spChg>
        <pc:spChg chg="add del mod">
          <ac:chgData name="Ooi, Mei Chen" userId="816338e6-ad47-4c01-88ec-c3000d6630d1" providerId="ADAL" clId="{5D24AC13-D152-47A3-BEDF-C147550EC78B}" dt="2023-08-14T09:32:11.842" v="948" actId="478"/>
          <ac:spMkLst>
            <pc:docMk/>
            <pc:sldMk cId="1274498491" sldId="290"/>
            <ac:spMk id="6" creationId="{A85C8499-7C3B-C96F-0F78-541DB9D3C11C}"/>
          </ac:spMkLst>
        </pc:spChg>
        <pc:spChg chg="mod">
          <ac:chgData name="Ooi, Mei Chen" userId="816338e6-ad47-4c01-88ec-c3000d6630d1" providerId="ADAL" clId="{5D24AC13-D152-47A3-BEDF-C147550EC78B}" dt="2023-08-14T10:42:15.559" v="1522"/>
          <ac:spMkLst>
            <pc:docMk/>
            <pc:sldMk cId="1274498491" sldId="290"/>
            <ac:spMk id="8" creationId="{00B9C511-2BA7-B144-8CAF-2CAD966A77E1}"/>
          </ac:spMkLst>
        </pc:spChg>
        <pc:spChg chg="add del mod">
          <ac:chgData name="Ooi, Mei Chen" userId="816338e6-ad47-4c01-88ec-c3000d6630d1" providerId="ADAL" clId="{5D24AC13-D152-47A3-BEDF-C147550EC78B}" dt="2023-08-14T09:32:15.037" v="950" actId="478"/>
          <ac:spMkLst>
            <pc:docMk/>
            <pc:sldMk cId="1274498491" sldId="290"/>
            <ac:spMk id="10" creationId="{ABB65A70-D697-A935-AE92-452AC6A184CC}"/>
          </ac:spMkLst>
        </pc:spChg>
        <pc:spChg chg="mod">
          <ac:chgData name="Ooi, Mei Chen" userId="816338e6-ad47-4c01-88ec-c3000d6630d1" providerId="ADAL" clId="{5D24AC13-D152-47A3-BEDF-C147550EC78B}" dt="2023-08-14T09:40:59.966" v="1149" actId="5793"/>
          <ac:spMkLst>
            <pc:docMk/>
            <pc:sldMk cId="1274498491" sldId="290"/>
            <ac:spMk id="11" creationId="{156379D7-09B9-A04E-AB5A-9CA623F71D20}"/>
          </ac:spMkLst>
        </pc:spChg>
        <pc:spChg chg="add mod">
          <ac:chgData name="Ooi, Mei Chen" userId="816338e6-ad47-4c01-88ec-c3000d6630d1" providerId="ADAL" clId="{5D24AC13-D152-47A3-BEDF-C147550EC78B}" dt="2023-08-14T11:12:34.585" v="1789" actId="2085"/>
          <ac:spMkLst>
            <pc:docMk/>
            <pc:sldMk cId="1274498491" sldId="290"/>
            <ac:spMk id="14" creationId="{7883B028-B88F-A9D2-83FC-72BFF511D2D3}"/>
          </ac:spMkLst>
        </pc:spChg>
        <pc:spChg chg="add mod">
          <ac:chgData name="Ooi, Mei Chen" userId="816338e6-ad47-4c01-88ec-c3000d6630d1" providerId="ADAL" clId="{5D24AC13-D152-47A3-BEDF-C147550EC78B}" dt="2023-08-14T11:12:38.249" v="1790" actId="2085"/>
          <ac:spMkLst>
            <pc:docMk/>
            <pc:sldMk cId="1274498491" sldId="290"/>
            <ac:spMk id="15" creationId="{7E7F7BAC-9D8F-D9B7-DDDC-241A571ECA59}"/>
          </ac:spMkLst>
        </pc:spChg>
        <pc:spChg chg="add mod">
          <ac:chgData name="Ooi, Mei Chen" userId="816338e6-ad47-4c01-88ec-c3000d6630d1" providerId="ADAL" clId="{5D24AC13-D152-47A3-BEDF-C147550EC78B}" dt="2023-08-15T06:05:07.632" v="1931" actId="1076"/>
          <ac:spMkLst>
            <pc:docMk/>
            <pc:sldMk cId="1274498491" sldId="290"/>
            <ac:spMk id="20" creationId="{B0B92794-CBB1-DBBB-BD41-5567E723D4D8}"/>
          </ac:spMkLst>
        </pc:spChg>
        <pc:spChg chg="add del mod">
          <ac:chgData name="Ooi, Mei Chen" userId="816338e6-ad47-4c01-88ec-c3000d6630d1" providerId="ADAL" clId="{5D24AC13-D152-47A3-BEDF-C147550EC78B}" dt="2023-08-14T09:39:46.505" v="1090" actId="478"/>
          <ac:spMkLst>
            <pc:docMk/>
            <pc:sldMk cId="1274498491" sldId="290"/>
            <ac:spMk id="21" creationId="{7DA68703-0DDF-9861-396B-918B49A74DCF}"/>
          </ac:spMkLst>
        </pc:spChg>
        <pc:spChg chg="add mod">
          <ac:chgData name="Ooi, Mei Chen" userId="816338e6-ad47-4c01-88ec-c3000d6630d1" providerId="ADAL" clId="{5D24AC13-D152-47A3-BEDF-C147550EC78B}" dt="2023-08-14T10:15:41.665" v="1468" actId="2711"/>
          <ac:spMkLst>
            <pc:docMk/>
            <pc:sldMk cId="1274498491" sldId="290"/>
            <ac:spMk id="22" creationId="{31BA680B-72B6-0B58-A879-92E25960D4F3}"/>
          </ac:spMkLst>
        </pc:spChg>
        <pc:spChg chg="add mod">
          <ac:chgData name="Ooi, Mei Chen" userId="816338e6-ad47-4c01-88ec-c3000d6630d1" providerId="ADAL" clId="{5D24AC13-D152-47A3-BEDF-C147550EC78B}" dt="2023-08-14T10:15:45.229" v="1469" actId="2711"/>
          <ac:spMkLst>
            <pc:docMk/>
            <pc:sldMk cId="1274498491" sldId="290"/>
            <ac:spMk id="23" creationId="{1F55303A-C643-000C-1BE4-254CE96B8489}"/>
          </ac:spMkLst>
        </pc:spChg>
        <pc:spChg chg="add mod">
          <ac:chgData name="Ooi, Mei Chen" userId="816338e6-ad47-4c01-88ec-c3000d6630d1" providerId="ADAL" clId="{5D24AC13-D152-47A3-BEDF-C147550EC78B}" dt="2023-08-14T10:15:48.814" v="1470" actId="2711"/>
          <ac:spMkLst>
            <pc:docMk/>
            <pc:sldMk cId="1274498491" sldId="290"/>
            <ac:spMk id="25" creationId="{720EFE52-DB5C-5498-4B4F-5470A50E9D85}"/>
          </ac:spMkLst>
        </pc:spChg>
        <pc:spChg chg="add mod">
          <ac:chgData name="Ooi, Mei Chen" userId="816338e6-ad47-4c01-88ec-c3000d6630d1" providerId="ADAL" clId="{5D24AC13-D152-47A3-BEDF-C147550EC78B}" dt="2023-08-15T06:17:27.440" v="1947" actId="1076"/>
          <ac:spMkLst>
            <pc:docMk/>
            <pc:sldMk cId="1274498491" sldId="290"/>
            <ac:spMk id="1029" creationId="{266ECA9B-5A5B-03AF-974F-D722FE7B4DB2}"/>
          </ac:spMkLst>
        </pc:spChg>
        <pc:grpChg chg="add mod">
          <ac:chgData name="Ooi, Mei Chen" userId="816338e6-ad47-4c01-88ec-c3000d6630d1" providerId="ADAL" clId="{5D24AC13-D152-47A3-BEDF-C147550EC78B}" dt="2023-08-14T09:45:21.091" v="1219" actId="164"/>
          <ac:grpSpMkLst>
            <pc:docMk/>
            <pc:sldMk cId="1274498491" sldId="290"/>
            <ac:grpSpMk id="1030" creationId="{AA8BFCBF-E509-5323-842C-34EB80C69BEA}"/>
          </ac:grpSpMkLst>
        </pc:grpChg>
        <pc:grpChg chg="add mod">
          <ac:chgData name="Ooi, Mei Chen" userId="816338e6-ad47-4c01-88ec-c3000d6630d1" providerId="ADAL" clId="{5D24AC13-D152-47A3-BEDF-C147550EC78B}" dt="2023-08-14T09:45:48.715" v="1221" actId="164"/>
          <ac:grpSpMkLst>
            <pc:docMk/>
            <pc:sldMk cId="1274498491" sldId="290"/>
            <ac:grpSpMk id="1031" creationId="{79EA4970-7790-0389-9FC3-B94774094A36}"/>
          </ac:grpSpMkLst>
        </pc:grpChg>
        <pc:grpChg chg="add mod">
          <ac:chgData name="Ooi, Mei Chen" userId="816338e6-ad47-4c01-88ec-c3000d6630d1" providerId="ADAL" clId="{5D24AC13-D152-47A3-BEDF-C147550EC78B}" dt="2023-08-14T09:45:13.207" v="1217" actId="164"/>
          <ac:grpSpMkLst>
            <pc:docMk/>
            <pc:sldMk cId="1274498491" sldId="290"/>
            <ac:grpSpMk id="1052" creationId="{4BA9F9D0-5C62-0356-7E60-8CC395559714}"/>
          </ac:grpSpMkLst>
        </pc:grpChg>
        <pc:grpChg chg="add mod">
          <ac:chgData name="Ooi, Mei Chen" userId="816338e6-ad47-4c01-88ec-c3000d6630d1" providerId="ADAL" clId="{5D24AC13-D152-47A3-BEDF-C147550EC78B}" dt="2023-08-14T09:45:21.091" v="1219" actId="164"/>
          <ac:grpSpMkLst>
            <pc:docMk/>
            <pc:sldMk cId="1274498491" sldId="290"/>
            <ac:grpSpMk id="1053" creationId="{EFC6E358-3201-024F-214F-98FE11FD89B4}"/>
          </ac:grpSpMkLst>
        </pc:grpChg>
        <pc:grpChg chg="add mod">
          <ac:chgData name="Ooi, Mei Chen" userId="816338e6-ad47-4c01-88ec-c3000d6630d1" providerId="ADAL" clId="{5D24AC13-D152-47A3-BEDF-C147550EC78B}" dt="2023-08-14T09:45:48.715" v="1221" actId="164"/>
          <ac:grpSpMkLst>
            <pc:docMk/>
            <pc:sldMk cId="1274498491" sldId="290"/>
            <ac:grpSpMk id="1054" creationId="{8B73888B-D438-F079-724F-964E73446E55}"/>
          </ac:grpSpMkLst>
        </pc:grpChg>
        <pc:grpChg chg="add mod">
          <ac:chgData name="Ooi, Mei Chen" userId="816338e6-ad47-4c01-88ec-c3000d6630d1" providerId="ADAL" clId="{5D24AC13-D152-47A3-BEDF-C147550EC78B}" dt="2023-08-15T06:04:23.156" v="1926" actId="1076"/>
          <ac:grpSpMkLst>
            <pc:docMk/>
            <pc:sldMk cId="1274498491" sldId="290"/>
            <ac:grpSpMk id="1055" creationId="{75ECC357-0BFA-78B0-5A86-0CE646FF2B0A}"/>
          </ac:grpSpMkLst>
        </pc:grpChg>
        <pc:picChg chg="add del mod">
          <ac:chgData name="Ooi, Mei Chen" userId="816338e6-ad47-4c01-88ec-c3000d6630d1" providerId="ADAL" clId="{5D24AC13-D152-47A3-BEDF-C147550EC78B}" dt="2023-08-15T05:57:56.773" v="1898" actId="478"/>
          <ac:picMkLst>
            <pc:docMk/>
            <pc:sldMk cId="1274498491" sldId="290"/>
            <ac:picMk id="5" creationId="{CECB838C-EF60-DA4F-82FD-EA0FD73A7904}"/>
          </ac:picMkLst>
        </pc:picChg>
        <pc:picChg chg="del">
          <ac:chgData name="Ooi, Mei Chen" userId="816338e6-ad47-4c01-88ec-c3000d6630d1" providerId="ADAL" clId="{5D24AC13-D152-47A3-BEDF-C147550EC78B}" dt="2023-08-14T09:27:55.153" v="870" actId="478"/>
          <ac:picMkLst>
            <pc:docMk/>
            <pc:sldMk cId="1274498491" sldId="290"/>
            <ac:picMk id="7" creationId="{9A4D3E03-5B84-079A-F8F4-361E75297DE8}"/>
          </ac:picMkLst>
        </pc:picChg>
        <pc:picChg chg="add del mod">
          <ac:chgData name="Ooi, Mei Chen" userId="816338e6-ad47-4c01-88ec-c3000d6630d1" providerId="ADAL" clId="{5D24AC13-D152-47A3-BEDF-C147550EC78B}" dt="2023-08-15T06:16:59.666" v="1944" actId="478"/>
          <ac:picMkLst>
            <pc:docMk/>
            <pc:sldMk cId="1274498491" sldId="290"/>
            <ac:picMk id="12" creationId="{EF458308-7D01-C533-65E9-F56FC1E7438C}"/>
          </ac:picMkLst>
        </pc:picChg>
        <pc:picChg chg="add mod">
          <ac:chgData name="Ooi, Mei Chen" userId="816338e6-ad47-4c01-88ec-c3000d6630d1" providerId="ADAL" clId="{5D24AC13-D152-47A3-BEDF-C147550EC78B}" dt="2023-08-14T09:45:21.091" v="1219" actId="164"/>
          <ac:picMkLst>
            <pc:docMk/>
            <pc:sldMk cId="1274498491" sldId="290"/>
            <ac:picMk id="13" creationId="{5AE6937D-C54C-5ED5-1C9E-74AE883F80F1}"/>
          </ac:picMkLst>
        </pc:picChg>
        <pc:picChg chg="add mod">
          <ac:chgData name="Ooi, Mei Chen" userId="816338e6-ad47-4c01-88ec-c3000d6630d1" providerId="ADAL" clId="{5D24AC13-D152-47A3-BEDF-C147550EC78B}" dt="2023-08-14T09:45:21.091" v="1219" actId="164"/>
          <ac:picMkLst>
            <pc:docMk/>
            <pc:sldMk cId="1274498491" sldId="290"/>
            <ac:picMk id="17" creationId="{33FBACAB-B7A4-82CB-2FB6-24EABB98B9B1}"/>
          </ac:picMkLst>
        </pc:picChg>
        <pc:picChg chg="add mod">
          <ac:chgData name="Ooi, Mei Chen" userId="816338e6-ad47-4c01-88ec-c3000d6630d1" providerId="ADAL" clId="{5D24AC13-D152-47A3-BEDF-C147550EC78B}" dt="2023-08-14T09:45:21.091" v="1219" actId="164"/>
          <ac:picMkLst>
            <pc:docMk/>
            <pc:sldMk cId="1274498491" sldId="290"/>
            <ac:picMk id="19" creationId="{20E49670-4BCF-7A8D-1DFE-207806BCC6FE}"/>
          </ac:picMkLst>
        </pc:picChg>
        <pc:picChg chg="add del mod">
          <ac:chgData name="Ooi, Mei Chen" userId="816338e6-ad47-4c01-88ec-c3000d6630d1" providerId="ADAL" clId="{5D24AC13-D152-47A3-BEDF-C147550EC78B}" dt="2023-08-15T06:03:05.288" v="1914" actId="478"/>
          <ac:picMkLst>
            <pc:docMk/>
            <pc:sldMk cId="1274498491" sldId="290"/>
            <ac:picMk id="21" creationId="{1BC7C165-E520-0CFE-B59F-64FC5310AFA4}"/>
          </ac:picMkLst>
        </pc:picChg>
        <pc:picChg chg="add mod">
          <ac:chgData name="Ooi, Mei Chen" userId="816338e6-ad47-4c01-88ec-c3000d6630d1" providerId="ADAL" clId="{5D24AC13-D152-47A3-BEDF-C147550EC78B}" dt="2023-08-15T06:04:23.156" v="1926" actId="1076"/>
          <ac:picMkLst>
            <pc:docMk/>
            <pc:sldMk cId="1274498491" sldId="290"/>
            <ac:picMk id="30" creationId="{10066CDF-CF0D-2C3F-F404-F3EF0A9345F2}"/>
          </ac:picMkLst>
        </pc:picChg>
        <pc:picChg chg="del">
          <ac:chgData name="Ooi, Mei Chen" userId="816338e6-ad47-4c01-88ec-c3000d6630d1" providerId="ADAL" clId="{5D24AC13-D152-47A3-BEDF-C147550EC78B}" dt="2023-08-14T09:26:32.166" v="849" actId="478"/>
          <ac:picMkLst>
            <pc:docMk/>
            <pc:sldMk cId="1274498491" sldId="290"/>
            <ac:picMk id="1026" creationId="{5888628E-FC65-B1F3-EC2D-F0CE442596A8}"/>
          </ac:picMkLst>
        </pc:picChg>
        <pc:picChg chg="add del mod">
          <ac:chgData name="Ooi, Mei Chen" userId="816338e6-ad47-4c01-88ec-c3000d6630d1" providerId="ADAL" clId="{5D24AC13-D152-47A3-BEDF-C147550EC78B}" dt="2023-08-15T06:07:12.686" v="1940" actId="478"/>
          <ac:picMkLst>
            <pc:docMk/>
            <pc:sldMk cId="1274498491" sldId="290"/>
            <ac:picMk id="1040" creationId="{71A8FD5C-3FAB-4569-0F8A-72694B55DA3D}"/>
          </ac:picMkLst>
        </pc:picChg>
        <pc:picChg chg="add mod">
          <ac:chgData name="Ooi, Mei Chen" userId="816338e6-ad47-4c01-88ec-c3000d6630d1" providerId="ADAL" clId="{5D24AC13-D152-47A3-BEDF-C147550EC78B}" dt="2023-08-15T06:17:08.697" v="1945" actId="1076"/>
          <ac:picMkLst>
            <pc:docMk/>
            <pc:sldMk cId="1274498491" sldId="290"/>
            <ac:picMk id="1043" creationId="{C52E18F6-A889-BD8C-F944-EA570D7C5846}"/>
          </ac:picMkLst>
        </pc:picChg>
        <pc:picChg chg="add del mod">
          <ac:chgData name="Ooi, Mei Chen" userId="816338e6-ad47-4c01-88ec-c3000d6630d1" providerId="ADAL" clId="{5D24AC13-D152-47A3-BEDF-C147550EC78B}" dt="2023-08-15T06:20:38.908" v="1953" actId="478"/>
          <ac:picMkLst>
            <pc:docMk/>
            <pc:sldMk cId="1274498491" sldId="290"/>
            <ac:picMk id="1045" creationId="{9BCFAB25-7455-AFC1-396E-36250B0E6EC7}"/>
          </ac:picMkLst>
        </pc:picChg>
        <pc:picChg chg="add del mod ord">
          <ac:chgData name="Ooi, Mei Chen" userId="816338e6-ad47-4c01-88ec-c3000d6630d1" providerId="ADAL" clId="{5D24AC13-D152-47A3-BEDF-C147550EC78B}" dt="2023-08-15T06:23:53.826" v="1954" actId="478"/>
          <ac:picMkLst>
            <pc:docMk/>
            <pc:sldMk cId="1274498491" sldId="290"/>
            <ac:picMk id="1063" creationId="{39102544-2BDA-BC43-A46A-50A99D8E1B49}"/>
          </ac:picMkLst>
        </pc:picChg>
        <pc:cxnChg chg="add mod">
          <ac:chgData name="Ooi, Mei Chen" userId="816338e6-ad47-4c01-88ec-c3000d6630d1" providerId="ADAL" clId="{5D24AC13-D152-47A3-BEDF-C147550EC78B}" dt="2023-08-14T09:45:21.091" v="1219" actId="164"/>
          <ac:cxnSpMkLst>
            <pc:docMk/>
            <pc:sldMk cId="1274498491" sldId="290"/>
            <ac:cxnSpMk id="27" creationId="{870EEE72-2020-6D29-45EA-8156BFD51550}"/>
          </ac:cxnSpMkLst>
        </pc:cxnChg>
        <pc:cxnChg chg="add mod">
          <ac:chgData name="Ooi, Mei Chen" userId="816338e6-ad47-4c01-88ec-c3000d6630d1" providerId="ADAL" clId="{5D24AC13-D152-47A3-BEDF-C147550EC78B}" dt="2023-08-14T09:45:21.091" v="1219" actId="164"/>
          <ac:cxnSpMkLst>
            <pc:docMk/>
            <pc:sldMk cId="1274498491" sldId="290"/>
            <ac:cxnSpMk id="31" creationId="{C7EFFC5F-48E0-F790-5C78-08C7C92E42F1}"/>
          </ac:cxnSpMkLst>
        </pc:cxnChg>
        <pc:cxnChg chg="add mod">
          <ac:chgData name="Ooi, Mei Chen" userId="816338e6-ad47-4c01-88ec-c3000d6630d1" providerId="ADAL" clId="{5D24AC13-D152-47A3-BEDF-C147550EC78B}" dt="2023-08-15T06:04:44.322" v="1930" actId="14100"/>
          <ac:cxnSpMkLst>
            <pc:docMk/>
            <pc:sldMk cId="1274498491" sldId="290"/>
            <ac:cxnSpMk id="1033" creationId="{AF399F91-0A27-5C9D-ABAB-E7FB67C6463A}"/>
          </ac:cxnSpMkLst>
        </pc:cxnChg>
        <pc:cxnChg chg="add mod">
          <ac:chgData name="Ooi, Mei Chen" userId="816338e6-ad47-4c01-88ec-c3000d6630d1" providerId="ADAL" clId="{5D24AC13-D152-47A3-BEDF-C147550EC78B}" dt="2023-08-14T09:45:36.659" v="1220" actId="164"/>
          <ac:cxnSpMkLst>
            <pc:docMk/>
            <pc:sldMk cId="1274498491" sldId="290"/>
            <ac:cxnSpMk id="1036" creationId="{370E7599-C452-77D0-9F56-7BAA2F2DDA3D}"/>
          </ac:cxnSpMkLst>
        </pc:cxnChg>
        <pc:cxnChg chg="add del mod">
          <ac:chgData name="Ooi, Mei Chen" userId="816338e6-ad47-4c01-88ec-c3000d6630d1" providerId="ADAL" clId="{5D24AC13-D152-47A3-BEDF-C147550EC78B}" dt="2023-08-14T09:43:35.753" v="1190" actId="11529"/>
          <ac:cxnSpMkLst>
            <pc:docMk/>
            <pc:sldMk cId="1274498491" sldId="290"/>
            <ac:cxnSpMk id="1040" creationId="{EE7E2642-98D8-991C-8696-31A2A571BCDD}"/>
          </ac:cxnSpMkLst>
        </pc:cxnChg>
        <pc:cxnChg chg="add mod">
          <ac:chgData name="Ooi, Mei Chen" userId="816338e6-ad47-4c01-88ec-c3000d6630d1" providerId="ADAL" clId="{5D24AC13-D152-47A3-BEDF-C147550EC78B}" dt="2023-08-14T09:45:36.659" v="1220" actId="164"/>
          <ac:cxnSpMkLst>
            <pc:docMk/>
            <pc:sldMk cId="1274498491" sldId="290"/>
            <ac:cxnSpMk id="1042" creationId="{92D863BF-9439-6167-0E17-1FE00B4460F2}"/>
          </ac:cxnSpMkLst>
        </pc:cxnChg>
        <pc:cxnChg chg="add mod">
          <ac:chgData name="Ooi, Mei Chen" userId="816338e6-ad47-4c01-88ec-c3000d6630d1" providerId="ADAL" clId="{5D24AC13-D152-47A3-BEDF-C147550EC78B}" dt="2023-08-14T09:45:36.659" v="1220" actId="164"/>
          <ac:cxnSpMkLst>
            <pc:docMk/>
            <pc:sldMk cId="1274498491" sldId="290"/>
            <ac:cxnSpMk id="1047" creationId="{8EA2A81A-9D11-9DE1-89D7-7E3D841514FD}"/>
          </ac:cxnSpMkLst>
        </pc:cxnChg>
        <pc:cxnChg chg="add mod">
          <ac:chgData name="Ooi, Mei Chen" userId="816338e6-ad47-4c01-88ec-c3000d6630d1" providerId="ADAL" clId="{5D24AC13-D152-47A3-BEDF-C147550EC78B}" dt="2023-08-14T09:45:36.659" v="1220" actId="164"/>
          <ac:cxnSpMkLst>
            <pc:docMk/>
            <pc:sldMk cId="1274498491" sldId="290"/>
            <ac:cxnSpMk id="1049" creationId="{6A41D5D5-00D8-EB7D-74EC-3497F5CAD8C5}"/>
          </ac:cxnSpMkLst>
        </pc:cxnChg>
      </pc:sldChg>
      <pc:sldChg chg="addSp delSp modSp add mod">
        <pc:chgData name="Ooi, Mei Chen" userId="816338e6-ad47-4c01-88ec-c3000d6630d1" providerId="ADAL" clId="{5D24AC13-D152-47A3-BEDF-C147550EC78B}" dt="2023-08-14T11:05:34.695" v="1762" actId="1076"/>
        <pc:sldMkLst>
          <pc:docMk/>
          <pc:sldMk cId="1711530937" sldId="291"/>
        </pc:sldMkLst>
        <pc:spChg chg="add del mod">
          <ac:chgData name="Ooi, Mei Chen" userId="816338e6-ad47-4c01-88ec-c3000d6630d1" providerId="ADAL" clId="{5D24AC13-D152-47A3-BEDF-C147550EC78B}" dt="2023-08-14T10:57:10.682" v="1618" actId="478"/>
          <ac:spMkLst>
            <pc:docMk/>
            <pc:sldMk cId="1711530937" sldId="291"/>
            <ac:spMk id="2" creationId="{C1290B7D-8B2A-BB6E-65A5-132F34A0144B}"/>
          </ac:spMkLst>
        </pc:spChg>
        <pc:spChg chg="mod ord">
          <ac:chgData name="Ooi, Mei Chen" userId="816338e6-ad47-4c01-88ec-c3000d6630d1" providerId="ADAL" clId="{5D24AC13-D152-47A3-BEDF-C147550EC78B}" dt="2023-08-14T11:05:15.732" v="1760" actId="1076"/>
          <ac:spMkLst>
            <pc:docMk/>
            <pc:sldMk cId="1711530937" sldId="291"/>
            <ac:spMk id="11" creationId="{156379D7-09B9-A04E-AB5A-9CA623F71D20}"/>
          </ac:spMkLst>
        </pc:spChg>
        <pc:spChg chg="add del mod">
          <ac:chgData name="Ooi, Mei Chen" userId="816338e6-ad47-4c01-88ec-c3000d6630d1" providerId="ADAL" clId="{5D24AC13-D152-47A3-BEDF-C147550EC78B}" dt="2023-08-14T10:57:11.525" v="1619" actId="478"/>
          <ac:spMkLst>
            <pc:docMk/>
            <pc:sldMk cId="1711530937" sldId="291"/>
            <ac:spMk id="12" creationId="{7919063E-E211-BA39-43D0-66FDB4F683C4}"/>
          </ac:spMkLst>
        </pc:spChg>
        <pc:spChg chg="add mod">
          <ac:chgData name="Ooi, Mei Chen" userId="816338e6-ad47-4c01-88ec-c3000d6630d1" providerId="ADAL" clId="{5D24AC13-D152-47A3-BEDF-C147550EC78B}" dt="2023-08-14T11:03:38.408" v="1714" actId="164"/>
          <ac:spMkLst>
            <pc:docMk/>
            <pc:sldMk cId="1711530937" sldId="291"/>
            <ac:spMk id="13" creationId="{DF23162A-2CE7-FCE9-B06E-92B0AC060BA9}"/>
          </ac:spMkLst>
        </pc:spChg>
        <pc:spChg chg="add del mod">
          <ac:chgData name="Ooi, Mei Chen" userId="816338e6-ad47-4c01-88ec-c3000d6630d1" providerId="ADAL" clId="{5D24AC13-D152-47A3-BEDF-C147550EC78B}" dt="2023-08-14T11:02:51.968" v="1700" actId="478"/>
          <ac:spMkLst>
            <pc:docMk/>
            <pc:sldMk cId="1711530937" sldId="291"/>
            <ac:spMk id="14" creationId="{C2B81434-20A5-9174-9F11-BFC6388B440F}"/>
          </ac:spMkLst>
        </pc:spChg>
        <pc:spChg chg="add del mod">
          <ac:chgData name="Ooi, Mei Chen" userId="816338e6-ad47-4c01-88ec-c3000d6630d1" providerId="ADAL" clId="{5D24AC13-D152-47A3-BEDF-C147550EC78B}" dt="2023-08-14T11:03:41.465" v="1716" actId="478"/>
          <ac:spMkLst>
            <pc:docMk/>
            <pc:sldMk cId="1711530937" sldId="291"/>
            <ac:spMk id="15" creationId="{F3693761-95CA-1D46-64B7-6660B2976EDA}"/>
          </ac:spMkLst>
        </pc:spChg>
        <pc:spChg chg="add del mod">
          <ac:chgData name="Ooi, Mei Chen" userId="816338e6-ad47-4c01-88ec-c3000d6630d1" providerId="ADAL" clId="{5D24AC13-D152-47A3-BEDF-C147550EC78B}" dt="2023-08-14T11:03:42.055" v="1717" actId="478"/>
          <ac:spMkLst>
            <pc:docMk/>
            <pc:sldMk cId="1711530937" sldId="291"/>
            <ac:spMk id="16" creationId="{B1339386-0651-CB04-1D16-510929A277DD}"/>
          </ac:spMkLst>
        </pc:spChg>
        <pc:spChg chg="add mod">
          <ac:chgData name="Ooi, Mei Chen" userId="816338e6-ad47-4c01-88ec-c3000d6630d1" providerId="ADAL" clId="{5D24AC13-D152-47A3-BEDF-C147550EC78B}" dt="2023-08-14T11:04:34.838" v="1745" actId="255"/>
          <ac:spMkLst>
            <pc:docMk/>
            <pc:sldMk cId="1711530937" sldId="291"/>
            <ac:spMk id="17" creationId="{1A1C8E91-7CB3-A225-2A60-CFA22C856988}"/>
          </ac:spMkLst>
        </pc:spChg>
        <pc:spChg chg="add del mod">
          <ac:chgData name="Ooi, Mei Chen" userId="816338e6-ad47-4c01-88ec-c3000d6630d1" providerId="ADAL" clId="{5D24AC13-D152-47A3-BEDF-C147550EC78B}" dt="2023-08-14T11:02:38.019" v="1699" actId="478"/>
          <ac:spMkLst>
            <pc:docMk/>
            <pc:sldMk cId="1711530937" sldId="291"/>
            <ac:spMk id="18" creationId="{63CCB00D-C6A5-6D4B-A1A0-CC850EA959C8}"/>
          </ac:spMkLst>
        </pc:spChg>
        <pc:spChg chg="add mod">
          <ac:chgData name="Ooi, Mei Chen" userId="816338e6-ad47-4c01-88ec-c3000d6630d1" providerId="ADAL" clId="{5D24AC13-D152-47A3-BEDF-C147550EC78B}" dt="2023-08-14T11:05:34.695" v="1762" actId="1076"/>
          <ac:spMkLst>
            <pc:docMk/>
            <pc:sldMk cId="1711530937" sldId="291"/>
            <ac:spMk id="19" creationId="{A81B2880-199C-6D6A-3948-2606A806A8D8}"/>
          </ac:spMkLst>
        </pc:spChg>
        <pc:spChg chg="add mod">
          <ac:chgData name="Ooi, Mei Chen" userId="816338e6-ad47-4c01-88ec-c3000d6630d1" providerId="ADAL" clId="{5D24AC13-D152-47A3-BEDF-C147550EC78B}" dt="2023-08-14T11:05:32.284" v="1761" actId="1076"/>
          <ac:spMkLst>
            <pc:docMk/>
            <pc:sldMk cId="1711530937" sldId="291"/>
            <ac:spMk id="20" creationId="{5AE03652-471F-F410-7630-DA2F8230CBE0}"/>
          </ac:spMkLst>
        </pc:spChg>
        <pc:spChg chg="add del mod">
          <ac:chgData name="Ooi, Mei Chen" userId="816338e6-ad47-4c01-88ec-c3000d6630d1" providerId="ADAL" clId="{5D24AC13-D152-47A3-BEDF-C147550EC78B}" dt="2023-08-14T11:03:42.618" v="1718" actId="478"/>
          <ac:spMkLst>
            <pc:docMk/>
            <pc:sldMk cId="1711530937" sldId="291"/>
            <ac:spMk id="21" creationId="{67E5146F-19AC-FDA2-2E20-B6B8FB73A9DF}"/>
          </ac:spMkLst>
        </pc:spChg>
        <pc:spChg chg="add mod">
          <ac:chgData name="Ooi, Mei Chen" userId="816338e6-ad47-4c01-88ec-c3000d6630d1" providerId="ADAL" clId="{5D24AC13-D152-47A3-BEDF-C147550EC78B}" dt="2023-08-14T11:05:09.636" v="1757" actId="1076"/>
          <ac:spMkLst>
            <pc:docMk/>
            <pc:sldMk cId="1711530937" sldId="291"/>
            <ac:spMk id="22" creationId="{57DF91D3-7D4D-17B2-4ABE-EF3E9D8726FE}"/>
          </ac:spMkLst>
        </pc:spChg>
        <pc:spChg chg="add del mod">
          <ac:chgData name="Ooi, Mei Chen" userId="816338e6-ad47-4c01-88ec-c3000d6630d1" providerId="ADAL" clId="{5D24AC13-D152-47A3-BEDF-C147550EC78B}" dt="2023-08-14T11:03:40.875" v="1715" actId="478"/>
          <ac:spMkLst>
            <pc:docMk/>
            <pc:sldMk cId="1711530937" sldId="291"/>
            <ac:spMk id="23" creationId="{F1453D01-3469-CD36-86E0-17E168F777EA}"/>
          </ac:spMkLst>
        </pc:spChg>
        <pc:spChg chg="mod">
          <ac:chgData name="Ooi, Mei Chen" userId="816338e6-ad47-4c01-88ec-c3000d6630d1" providerId="ADAL" clId="{5D24AC13-D152-47A3-BEDF-C147550EC78B}" dt="2023-08-14T11:03:48.872" v="1720"/>
          <ac:spMkLst>
            <pc:docMk/>
            <pc:sldMk cId="1711530937" sldId="291"/>
            <ac:spMk id="27" creationId="{3560F1ED-A818-EB4F-C835-8527639DACEA}"/>
          </ac:spMkLst>
        </pc:spChg>
        <pc:spChg chg="mod">
          <ac:chgData name="Ooi, Mei Chen" userId="816338e6-ad47-4c01-88ec-c3000d6630d1" providerId="ADAL" clId="{5D24AC13-D152-47A3-BEDF-C147550EC78B}" dt="2023-08-14T11:03:52.227" v="1722"/>
          <ac:spMkLst>
            <pc:docMk/>
            <pc:sldMk cId="1711530937" sldId="291"/>
            <ac:spMk id="30" creationId="{F27CC66C-5678-9E97-58B1-BAC831988835}"/>
          </ac:spMkLst>
        </pc:spChg>
        <pc:spChg chg="mod">
          <ac:chgData name="Ooi, Mei Chen" userId="816338e6-ad47-4c01-88ec-c3000d6630d1" providerId="ADAL" clId="{5D24AC13-D152-47A3-BEDF-C147550EC78B}" dt="2023-08-14T11:04:10.540" v="1734"/>
          <ac:spMkLst>
            <pc:docMk/>
            <pc:sldMk cId="1711530937" sldId="291"/>
            <ac:spMk id="33" creationId="{C177DBE7-6577-D8AC-AE0E-7BCCD57942CB}"/>
          </ac:spMkLst>
        </pc:spChg>
        <pc:spChg chg="mod">
          <ac:chgData name="Ooi, Mei Chen" userId="816338e6-ad47-4c01-88ec-c3000d6630d1" providerId="ADAL" clId="{5D24AC13-D152-47A3-BEDF-C147550EC78B}" dt="2023-08-14T11:04:14.372" v="1736"/>
          <ac:spMkLst>
            <pc:docMk/>
            <pc:sldMk cId="1711530937" sldId="291"/>
            <ac:spMk id="36" creationId="{0EE617E9-D47B-FCF3-5A6E-36816EDB7679}"/>
          </ac:spMkLst>
        </pc:spChg>
        <pc:spChg chg="mod">
          <ac:chgData name="Ooi, Mei Chen" userId="816338e6-ad47-4c01-88ec-c3000d6630d1" providerId="ADAL" clId="{5D24AC13-D152-47A3-BEDF-C147550EC78B}" dt="2023-08-14T11:04:21.009" v="1739"/>
          <ac:spMkLst>
            <pc:docMk/>
            <pc:sldMk cId="1711530937" sldId="291"/>
            <ac:spMk id="39" creationId="{1856B195-0C2C-04B1-07AD-50CA7A68ECA6}"/>
          </ac:spMkLst>
        </pc:spChg>
        <pc:spChg chg="mod">
          <ac:chgData name="Ooi, Mei Chen" userId="816338e6-ad47-4c01-88ec-c3000d6630d1" providerId="ADAL" clId="{5D24AC13-D152-47A3-BEDF-C147550EC78B}" dt="2023-08-14T11:04:24.918" v="1741"/>
          <ac:spMkLst>
            <pc:docMk/>
            <pc:sldMk cId="1711530937" sldId="291"/>
            <ac:spMk id="42" creationId="{E73C9088-0FC3-7E56-5A2C-FB01B870878B}"/>
          </ac:spMkLst>
        </pc:spChg>
        <pc:grpChg chg="add mod">
          <ac:chgData name="Ooi, Mei Chen" userId="816338e6-ad47-4c01-88ec-c3000d6630d1" providerId="ADAL" clId="{5D24AC13-D152-47A3-BEDF-C147550EC78B}" dt="2023-08-14T11:04:20.044" v="1738" actId="1076"/>
          <ac:grpSpMkLst>
            <pc:docMk/>
            <pc:sldMk cId="1711530937" sldId="291"/>
            <ac:grpSpMk id="25" creationId="{42CC8F63-309E-77AA-FF81-4D61BCFB23BC}"/>
          </ac:grpSpMkLst>
        </pc:grpChg>
        <pc:grpChg chg="add del mod">
          <ac:chgData name="Ooi, Mei Chen" userId="816338e6-ad47-4c01-88ec-c3000d6630d1" providerId="ADAL" clId="{5D24AC13-D152-47A3-BEDF-C147550EC78B}" dt="2023-08-14T11:03:56.707" v="1727"/>
          <ac:grpSpMkLst>
            <pc:docMk/>
            <pc:sldMk cId="1711530937" sldId="291"/>
            <ac:grpSpMk id="26" creationId="{9F7DF771-0E80-0FA9-78E5-FDF1A6465406}"/>
          </ac:grpSpMkLst>
        </pc:grpChg>
        <pc:grpChg chg="add del mod">
          <ac:chgData name="Ooi, Mei Chen" userId="816338e6-ad47-4c01-88ec-c3000d6630d1" providerId="ADAL" clId="{5D24AC13-D152-47A3-BEDF-C147550EC78B}" dt="2023-08-14T11:03:55.501" v="1725"/>
          <ac:grpSpMkLst>
            <pc:docMk/>
            <pc:sldMk cId="1711530937" sldId="291"/>
            <ac:grpSpMk id="29" creationId="{C4EF9A8D-A0D0-529D-A119-AFF1A8728BE4}"/>
          </ac:grpSpMkLst>
        </pc:grpChg>
        <pc:grpChg chg="add mod">
          <ac:chgData name="Ooi, Mei Chen" userId="816338e6-ad47-4c01-88ec-c3000d6630d1" providerId="ADAL" clId="{5D24AC13-D152-47A3-BEDF-C147550EC78B}" dt="2023-08-14T11:04:10.540" v="1734"/>
          <ac:grpSpMkLst>
            <pc:docMk/>
            <pc:sldMk cId="1711530937" sldId="291"/>
            <ac:grpSpMk id="32" creationId="{D6830CD4-B9A2-F40C-A0A5-F49DF1EBE1C1}"/>
          </ac:grpSpMkLst>
        </pc:grpChg>
        <pc:grpChg chg="add mod">
          <ac:chgData name="Ooi, Mei Chen" userId="816338e6-ad47-4c01-88ec-c3000d6630d1" providerId="ADAL" clId="{5D24AC13-D152-47A3-BEDF-C147550EC78B}" dt="2023-08-14T11:04:18.279" v="1737" actId="1076"/>
          <ac:grpSpMkLst>
            <pc:docMk/>
            <pc:sldMk cId="1711530937" sldId="291"/>
            <ac:grpSpMk id="35" creationId="{067F808D-BC25-C39E-4ECA-C64F38752B48}"/>
          </ac:grpSpMkLst>
        </pc:grpChg>
        <pc:grpChg chg="add mod">
          <ac:chgData name="Ooi, Mei Chen" userId="816338e6-ad47-4c01-88ec-c3000d6630d1" providerId="ADAL" clId="{5D24AC13-D152-47A3-BEDF-C147550EC78B}" dt="2023-08-14T11:04:24.136" v="1740" actId="1076"/>
          <ac:grpSpMkLst>
            <pc:docMk/>
            <pc:sldMk cId="1711530937" sldId="291"/>
            <ac:grpSpMk id="38" creationId="{5B11D9D9-3D7C-DDAF-27C2-1B39B8325103}"/>
          </ac:grpSpMkLst>
        </pc:grpChg>
        <pc:grpChg chg="add mod">
          <ac:chgData name="Ooi, Mei Chen" userId="816338e6-ad47-4c01-88ec-c3000d6630d1" providerId="ADAL" clId="{5D24AC13-D152-47A3-BEDF-C147550EC78B}" dt="2023-08-14T11:04:28.171" v="1742" actId="1076"/>
          <ac:grpSpMkLst>
            <pc:docMk/>
            <pc:sldMk cId="1711530937" sldId="291"/>
            <ac:grpSpMk id="41" creationId="{38A614D1-BB49-36E3-D5D6-81B6E38A48AD}"/>
          </ac:grpSpMkLst>
        </pc:grpChg>
        <pc:picChg chg="mod">
          <ac:chgData name="Ooi, Mei Chen" userId="816338e6-ad47-4c01-88ec-c3000d6630d1" providerId="ADAL" clId="{5D24AC13-D152-47A3-BEDF-C147550EC78B}" dt="2023-08-14T11:04:06.969" v="1732" actId="1076"/>
          <ac:picMkLst>
            <pc:docMk/>
            <pc:sldMk cId="1711530937" sldId="291"/>
            <ac:picMk id="5" creationId="{CECB838C-EF60-DA4F-82FD-EA0FD73A7904}"/>
          </ac:picMkLst>
        </pc:picChg>
        <pc:picChg chg="add del mod">
          <ac:chgData name="Ooi, Mei Chen" userId="816338e6-ad47-4c01-88ec-c3000d6630d1" providerId="ADAL" clId="{5D24AC13-D152-47A3-BEDF-C147550EC78B}" dt="2023-08-14T10:50:17.253" v="1599" actId="478"/>
          <ac:picMkLst>
            <pc:docMk/>
            <pc:sldMk cId="1711530937" sldId="291"/>
            <ac:picMk id="7" creationId="{410DB48D-86B5-5BB2-AF85-56FAC2A39818}"/>
          </ac:picMkLst>
        </pc:picChg>
        <pc:picChg chg="add mod ord">
          <ac:chgData name="Ooi, Mei Chen" userId="816338e6-ad47-4c01-88ec-c3000d6630d1" providerId="ADAL" clId="{5D24AC13-D152-47A3-BEDF-C147550EC78B}" dt="2023-08-14T11:03:38.408" v="1714" actId="164"/>
          <ac:picMkLst>
            <pc:docMk/>
            <pc:sldMk cId="1711530937" sldId="291"/>
            <ac:picMk id="10" creationId="{12A6249A-EB99-86C5-7394-CEB4CB247FBC}"/>
          </ac:picMkLst>
        </pc:picChg>
        <pc:picChg chg="mod">
          <ac:chgData name="Ooi, Mei Chen" userId="816338e6-ad47-4c01-88ec-c3000d6630d1" providerId="ADAL" clId="{5D24AC13-D152-47A3-BEDF-C147550EC78B}" dt="2023-08-14T11:03:48.872" v="1720"/>
          <ac:picMkLst>
            <pc:docMk/>
            <pc:sldMk cId="1711530937" sldId="291"/>
            <ac:picMk id="28" creationId="{EDB5EC32-4EF5-B5B2-C8E7-37DDB30CE0E7}"/>
          </ac:picMkLst>
        </pc:picChg>
        <pc:picChg chg="mod">
          <ac:chgData name="Ooi, Mei Chen" userId="816338e6-ad47-4c01-88ec-c3000d6630d1" providerId="ADAL" clId="{5D24AC13-D152-47A3-BEDF-C147550EC78B}" dt="2023-08-14T11:03:52.227" v="1722"/>
          <ac:picMkLst>
            <pc:docMk/>
            <pc:sldMk cId="1711530937" sldId="291"/>
            <ac:picMk id="31" creationId="{3429ACA7-0141-79AB-DDE7-22C5A8055929}"/>
          </ac:picMkLst>
        </pc:picChg>
        <pc:picChg chg="mod">
          <ac:chgData name="Ooi, Mei Chen" userId="816338e6-ad47-4c01-88ec-c3000d6630d1" providerId="ADAL" clId="{5D24AC13-D152-47A3-BEDF-C147550EC78B}" dt="2023-08-14T11:04:10.540" v="1734"/>
          <ac:picMkLst>
            <pc:docMk/>
            <pc:sldMk cId="1711530937" sldId="291"/>
            <ac:picMk id="34" creationId="{BA1AF909-036E-E409-FD04-FCE70C22568F}"/>
          </ac:picMkLst>
        </pc:picChg>
        <pc:picChg chg="mod">
          <ac:chgData name="Ooi, Mei Chen" userId="816338e6-ad47-4c01-88ec-c3000d6630d1" providerId="ADAL" clId="{5D24AC13-D152-47A3-BEDF-C147550EC78B}" dt="2023-08-14T11:04:14.372" v="1736"/>
          <ac:picMkLst>
            <pc:docMk/>
            <pc:sldMk cId="1711530937" sldId="291"/>
            <ac:picMk id="37" creationId="{E499B15D-430F-C399-CE6F-EC4C3DABE5AC}"/>
          </ac:picMkLst>
        </pc:picChg>
        <pc:picChg chg="mod">
          <ac:chgData name="Ooi, Mei Chen" userId="816338e6-ad47-4c01-88ec-c3000d6630d1" providerId="ADAL" clId="{5D24AC13-D152-47A3-BEDF-C147550EC78B}" dt="2023-08-14T11:04:21.009" v="1739"/>
          <ac:picMkLst>
            <pc:docMk/>
            <pc:sldMk cId="1711530937" sldId="291"/>
            <ac:picMk id="40" creationId="{D73A9701-369C-ACF2-2D9D-14660403A504}"/>
          </ac:picMkLst>
        </pc:picChg>
        <pc:picChg chg="mod">
          <ac:chgData name="Ooi, Mei Chen" userId="816338e6-ad47-4c01-88ec-c3000d6630d1" providerId="ADAL" clId="{5D24AC13-D152-47A3-BEDF-C147550EC78B}" dt="2023-08-14T11:04:24.918" v="1741"/>
          <ac:picMkLst>
            <pc:docMk/>
            <pc:sldMk cId="1711530937" sldId="291"/>
            <ac:picMk id="43" creationId="{7DCA057F-54A8-C18F-9B5F-FC3830887C2D}"/>
          </ac:picMkLst>
        </pc:picChg>
      </pc:sldChg>
      <pc:sldChg chg="modSp new mod ord">
        <pc:chgData name="Ooi, Mei Chen" userId="816338e6-ad47-4c01-88ec-c3000d6630d1" providerId="ADAL" clId="{5D24AC13-D152-47A3-BEDF-C147550EC78B}" dt="2023-08-14T11:09:28.726" v="1784" actId="13926"/>
        <pc:sldMkLst>
          <pc:docMk/>
          <pc:sldMk cId="3400709489" sldId="292"/>
        </pc:sldMkLst>
        <pc:spChg chg="mod">
          <ac:chgData name="Ooi, Mei Chen" userId="816338e6-ad47-4c01-88ec-c3000d6630d1" providerId="ADAL" clId="{5D24AC13-D152-47A3-BEDF-C147550EC78B}" dt="2023-08-14T11:09:28.726" v="1784" actId="13926"/>
          <ac:spMkLst>
            <pc:docMk/>
            <pc:sldMk cId="3400709489" sldId="292"/>
            <ac:spMk id="2" creationId="{283A5E9C-69F5-954F-A0F0-386094D68D1D}"/>
          </ac:spMkLst>
        </pc:spChg>
      </pc:sldChg>
      <pc:sldChg chg="del">
        <pc:chgData name="Ooi, Mei Chen" userId="816338e6-ad47-4c01-88ec-c3000d6630d1" providerId="ADAL" clId="{5D24AC13-D152-47A3-BEDF-C147550EC78B}" dt="2023-08-15T07:11:42.822" v="2139" actId="2696"/>
        <pc:sldMkLst>
          <pc:docMk/>
          <pc:sldMk cId="1344918175" sldId="293"/>
        </pc:sldMkLst>
      </pc:sldChg>
      <pc:sldChg chg="addSp delSp modSp add del mod">
        <pc:chgData name="Ooi, Mei Chen" userId="816338e6-ad47-4c01-88ec-c3000d6630d1" providerId="ADAL" clId="{5D24AC13-D152-47A3-BEDF-C147550EC78B}" dt="2023-08-15T07:06:38.066" v="2036" actId="2696"/>
        <pc:sldMkLst>
          <pc:docMk/>
          <pc:sldMk cId="1368767541" sldId="294"/>
        </pc:sldMkLst>
        <pc:spChg chg="add del mod">
          <ac:chgData name="Ooi, Mei Chen" userId="816338e6-ad47-4c01-88ec-c3000d6630d1" providerId="ADAL" clId="{5D24AC13-D152-47A3-BEDF-C147550EC78B}" dt="2023-08-15T07:04:12.898" v="1997" actId="478"/>
          <ac:spMkLst>
            <pc:docMk/>
            <pc:sldMk cId="1368767541" sldId="294"/>
            <ac:spMk id="4" creationId="{9BFB0500-CD8D-21D4-3A47-6691DB87960F}"/>
          </ac:spMkLst>
        </pc:spChg>
        <pc:spChg chg="del">
          <ac:chgData name="Ooi, Mei Chen" userId="816338e6-ad47-4c01-88ec-c3000d6630d1" providerId="ADAL" clId="{5D24AC13-D152-47A3-BEDF-C147550EC78B}" dt="2023-08-15T07:03:56.042" v="1984" actId="478"/>
          <ac:spMkLst>
            <pc:docMk/>
            <pc:sldMk cId="1368767541" sldId="294"/>
            <ac:spMk id="8" creationId="{00B9C511-2BA7-B144-8CAF-2CAD966A77E1}"/>
          </ac:spMkLst>
        </pc:spChg>
        <pc:spChg chg="add del mod">
          <ac:chgData name="Ooi, Mei Chen" userId="816338e6-ad47-4c01-88ec-c3000d6630d1" providerId="ADAL" clId="{5D24AC13-D152-47A3-BEDF-C147550EC78B}" dt="2023-08-15T07:04:05.530" v="1990" actId="478"/>
          <ac:spMkLst>
            <pc:docMk/>
            <pc:sldMk cId="1368767541" sldId="294"/>
            <ac:spMk id="9" creationId="{5F9DC829-49D1-07DB-3F0C-8FF61E169FF4}"/>
          </ac:spMkLst>
        </pc:spChg>
        <pc:spChg chg="del">
          <ac:chgData name="Ooi, Mei Chen" userId="816338e6-ad47-4c01-88ec-c3000d6630d1" providerId="ADAL" clId="{5D24AC13-D152-47A3-BEDF-C147550EC78B}" dt="2023-08-15T07:04:02.325" v="1989" actId="478"/>
          <ac:spMkLst>
            <pc:docMk/>
            <pc:sldMk cId="1368767541" sldId="294"/>
            <ac:spMk id="11" creationId="{156379D7-09B9-A04E-AB5A-9CA623F71D20}"/>
          </ac:spMkLst>
        </pc:spChg>
        <pc:spChg chg="del">
          <ac:chgData name="Ooi, Mei Chen" userId="816338e6-ad47-4c01-88ec-c3000d6630d1" providerId="ADAL" clId="{5D24AC13-D152-47A3-BEDF-C147550EC78B}" dt="2023-08-15T07:03:59.123" v="1986" actId="478"/>
          <ac:spMkLst>
            <pc:docMk/>
            <pc:sldMk cId="1368767541" sldId="294"/>
            <ac:spMk id="17" creationId="{1A1C8E91-7CB3-A225-2A60-CFA22C856988}"/>
          </ac:spMkLst>
        </pc:spChg>
        <pc:spChg chg="del">
          <ac:chgData name="Ooi, Mei Chen" userId="816338e6-ad47-4c01-88ec-c3000d6630d1" providerId="ADAL" clId="{5D24AC13-D152-47A3-BEDF-C147550EC78B}" dt="2023-08-15T07:04:11.788" v="1996" actId="478"/>
          <ac:spMkLst>
            <pc:docMk/>
            <pc:sldMk cId="1368767541" sldId="294"/>
            <ac:spMk id="19" creationId="{A81B2880-199C-6D6A-3948-2606A806A8D8}"/>
          </ac:spMkLst>
        </pc:spChg>
        <pc:spChg chg="del">
          <ac:chgData name="Ooi, Mei Chen" userId="816338e6-ad47-4c01-88ec-c3000d6630d1" providerId="ADAL" clId="{5D24AC13-D152-47A3-BEDF-C147550EC78B}" dt="2023-08-15T07:04:10.658" v="1995" actId="478"/>
          <ac:spMkLst>
            <pc:docMk/>
            <pc:sldMk cId="1368767541" sldId="294"/>
            <ac:spMk id="20" creationId="{5AE03652-471F-F410-7630-DA2F8230CBE0}"/>
          </ac:spMkLst>
        </pc:spChg>
        <pc:spChg chg="del">
          <ac:chgData name="Ooi, Mei Chen" userId="816338e6-ad47-4c01-88ec-c3000d6630d1" providerId="ADAL" clId="{5D24AC13-D152-47A3-BEDF-C147550EC78B}" dt="2023-08-15T07:04:09.453" v="1994" actId="478"/>
          <ac:spMkLst>
            <pc:docMk/>
            <pc:sldMk cId="1368767541" sldId="294"/>
            <ac:spMk id="22" creationId="{57DF91D3-7D4D-17B2-4ABE-EF3E9D8726FE}"/>
          </ac:spMkLst>
        </pc:spChg>
        <pc:grpChg chg="del">
          <ac:chgData name="Ooi, Mei Chen" userId="816338e6-ad47-4c01-88ec-c3000d6630d1" providerId="ADAL" clId="{5D24AC13-D152-47A3-BEDF-C147550EC78B}" dt="2023-08-15T07:04:01.134" v="1988" actId="478"/>
          <ac:grpSpMkLst>
            <pc:docMk/>
            <pc:sldMk cId="1368767541" sldId="294"/>
            <ac:grpSpMk id="25" creationId="{42CC8F63-309E-77AA-FF81-4D61BCFB23BC}"/>
          </ac:grpSpMkLst>
        </pc:grpChg>
        <pc:grpChg chg="del">
          <ac:chgData name="Ooi, Mei Chen" userId="816338e6-ad47-4c01-88ec-c3000d6630d1" providerId="ADAL" clId="{5D24AC13-D152-47A3-BEDF-C147550EC78B}" dt="2023-08-15T07:03:57.322" v="1985" actId="478"/>
          <ac:grpSpMkLst>
            <pc:docMk/>
            <pc:sldMk cId="1368767541" sldId="294"/>
            <ac:grpSpMk id="32" creationId="{D6830CD4-B9A2-F40C-A0A5-F49DF1EBE1C1}"/>
          </ac:grpSpMkLst>
        </pc:grpChg>
        <pc:grpChg chg="del">
          <ac:chgData name="Ooi, Mei Chen" userId="816338e6-ad47-4c01-88ec-c3000d6630d1" providerId="ADAL" clId="{5D24AC13-D152-47A3-BEDF-C147550EC78B}" dt="2023-08-15T07:04:06.841" v="1991" actId="478"/>
          <ac:grpSpMkLst>
            <pc:docMk/>
            <pc:sldMk cId="1368767541" sldId="294"/>
            <ac:grpSpMk id="35" creationId="{067F808D-BC25-C39E-4ECA-C64F38752B48}"/>
          </ac:grpSpMkLst>
        </pc:grpChg>
        <pc:grpChg chg="del">
          <ac:chgData name="Ooi, Mei Chen" userId="816338e6-ad47-4c01-88ec-c3000d6630d1" providerId="ADAL" clId="{5D24AC13-D152-47A3-BEDF-C147550EC78B}" dt="2023-08-15T07:04:07.591" v="1992" actId="478"/>
          <ac:grpSpMkLst>
            <pc:docMk/>
            <pc:sldMk cId="1368767541" sldId="294"/>
            <ac:grpSpMk id="38" creationId="{5B11D9D9-3D7C-DDAF-27C2-1B39B8325103}"/>
          </ac:grpSpMkLst>
        </pc:grpChg>
        <pc:grpChg chg="del">
          <ac:chgData name="Ooi, Mei Chen" userId="816338e6-ad47-4c01-88ec-c3000d6630d1" providerId="ADAL" clId="{5D24AC13-D152-47A3-BEDF-C147550EC78B}" dt="2023-08-15T07:04:08.239" v="1993" actId="478"/>
          <ac:grpSpMkLst>
            <pc:docMk/>
            <pc:sldMk cId="1368767541" sldId="294"/>
            <ac:grpSpMk id="41" creationId="{38A614D1-BB49-36E3-D5D6-81B6E38A48AD}"/>
          </ac:grpSpMkLst>
        </pc:grpChg>
        <pc:picChg chg="del">
          <ac:chgData name="Ooi, Mei Chen" userId="816338e6-ad47-4c01-88ec-c3000d6630d1" providerId="ADAL" clId="{5D24AC13-D152-47A3-BEDF-C147550EC78B}" dt="2023-08-15T07:03:59.977" v="1987" actId="478"/>
          <ac:picMkLst>
            <pc:docMk/>
            <pc:sldMk cId="1368767541" sldId="294"/>
            <ac:picMk id="5" creationId="{CECB838C-EF60-DA4F-82FD-EA0FD73A7904}"/>
          </ac:picMkLst>
        </pc:picChg>
      </pc:sldChg>
      <pc:sldChg chg="addSp delSp modSp add mod">
        <pc:chgData name="Ooi, Mei Chen" userId="816338e6-ad47-4c01-88ec-c3000d6630d1" providerId="ADAL" clId="{5D24AC13-D152-47A3-BEDF-C147550EC78B}" dt="2023-08-15T07:08:01.649" v="2050" actId="255"/>
        <pc:sldMkLst>
          <pc:docMk/>
          <pc:sldMk cId="2797747146" sldId="295"/>
        </pc:sldMkLst>
        <pc:spChg chg="add del mod">
          <ac:chgData name="Ooi, Mei Chen" userId="816338e6-ad47-4c01-88ec-c3000d6630d1" providerId="ADAL" clId="{5D24AC13-D152-47A3-BEDF-C147550EC78B}" dt="2023-08-15T07:04:28.525" v="2003" actId="478"/>
          <ac:spMkLst>
            <pc:docMk/>
            <pc:sldMk cId="2797747146" sldId="295"/>
            <ac:spMk id="4" creationId="{0E363B9E-B74F-E2AC-8DD9-E7C45D60FEC7}"/>
          </ac:spMkLst>
        </pc:spChg>
        <pc:spChg chg="del">
          <ac:chgData name="Ooi, Mei Chen" userId="816338e6-ad47-4c01-88ec-c3000d6630d1" providerId="ADAL" clId="{5D24AC13-D152-47A3-BEDF-C147550EC78B}" dt="2023-08-15T07:04:50.648" v="2010" actId="478"/>
          <ac:spMkLst>
            <pc:docMk/>
            <pc:sldMk cId="2797747146" sldId="295"/>
            <ac:spMk id="8" creationId="{00B9C511-2BA7-B144-8CAF-2CAD966A77E1}"/>
          </ac:spMkLst>
        </pc:spChg>
        <pc:spChg chg="add del mod">
          <ac:chgData name="Ooi, Mei Chen" userId="816338e6-ad47-4c01-88ec-c3000d6630d1" providerId="ADAL" clId="{5D24AC13-D152-47A3-BEDF-C147550EC78B}" dt="2023-08-15T07:04:58.019" v="2011" actId="478"/>
          <ac:spMkLst>
            <pc:docMk/>
            <pc:sldMk cId="2797747146" sldId="295"/>
            <ac:spMk id="9" creationId="{AB238C47-063A-6F40-74C8-A0AA409CEF77}"/>
          </ac:spMkLst>
        </pc:spChg>
        <pc:spChg chg="del">
          <ac:chgData name="Ooi, Mei Chen" userId="816338e6-ad47-4c01-88ec-c3000d6630d1" providerId="ADAL" clId="{5D24AC13-D152-47A3-BEDF-C147550EC78B}" dt="2023-08-15T07:04:25.115" v="2002" actId="478"/>
          <ac:spMkLst>
            <pc:docMk/>
            <pc:sldMk cId="2797747146" sldId="295"/>
            <ac:spMk id="11" creationId="{156379D7-09B9-A04E-AB5A-9CA623F71D20}"/>
          </ac:spMkLst>
        </pc:spChg>
        <pc:spChg chg="add mod">
          <ac:chgData name="Ooi, Mei Chen" userId="816338e6-ad47-4c01-88ec-c3000d6630d1" providerId="ADAL" clId="{5D24AC13-D152-47A3-BEDF-C147550EC78B}" dt="2023-08-15T07:04:58.713" v="2012"/>
          <ac:spMkLst>
            <pc:docMk/>
            <pc:sldMk cId="2797747146" sldId="295"/>
            <ac:spMk id="14" creationId="{292385AE-3AA7-06F0-E909-240CD2A85A17}"/>
          </ac:spMkLst>
        </pc:spChg>
        <pc:spChg chg="add del mod">
          <ac:chgData name="Ooi, Mei Chen" userId="816338e6-ad47-4c01-88ec-c3000d6630d1" providerId="ADAL" clId="{5D24AC13-D152-47A3-BEDF-C147550EC78B}" dt="2023-08-15T07:05:45.873" v="2031" actId="26606"/>
          <ac:spMkLst>
            <pc:docMk/>
            <pc:sldMk cId="2797747146" sldId="295"/>
            <ac:spMk id="15" creationId="{CA19C460-A1AC-9705-C217-FB3029D57CA1}"/>
          </ac:spMkLst>
        </pc:spChg>
        <pc:spChg chg="add mod">
          <ac:chgData name="Ooi, Mei Chen" userId="816338e6-ad47-4c01-88ec-c3000d6630d1" providerId="ADAL" clId="{5D24AC13-D152-47A3-BEDF-C147550EC78B}" dt="2023-08-15T07:08:01.649" v="2050" actId="255"/>
          <ac:spMkLst>
            <pc:docMk/>
            <pc:sldMk cId="2797747146" sldId="295"/>
            <ac:spMk id="16" creationId="{E5613B41-D153-3378-E2A3-E2D359E2A695}"/>
          </ac:spMkLst>
        </pc:spChg>
        <pc:spChg chg="del">
          <ac:chgData name="Ooi, Mei Chen" userId="816338e6-ad47-4c01-88ec-c3000d6630d1" providerId="ADAL" clId="{5D24AC13-D152-47A3-BEDF-C147550EC78B}" dt="2023-08-15T07:04:22.235" v="1999" actId="478"/>
          <ac:spMkLst>
            <pc:docMk/>
            <pc:sldMk cId="2797747146" sldId="295"/>
            <ac:spMk id="17" creationId="{1A1C8E91-7CB3-A225-2A60-CFA22C856988}"/>
          </ac:spMkLst>
        </pc:spChg>
        <pc:spChg chg="del">
          <ac:chgData name="Ooi, Mei Chen" userId="816338e6-ad47-4c01-88ec-c3000d6630d1" providerId="ADAL" clId="{5D24AC13-D152-47A3-BEDF-C147550EC78B}" dt="2023-08-15T07:04:30.897" v="2005" actId="478"/>
          <ac:spMkLst>
            <pc:docMk/>
            <pc:sldMk cId="2797747146" sldId="295"/>
            <ac:spMk id="19" creationId="{A81B2880-199C-6D6A-3948-2606A806A8D8}"/>
          </ac:spMkLst>
        </pc:spChg>
        <pc:spChg chg="del">
          <ac:chgData name="Ooi, Mei Chen" userId="816338e6-ad47-4c01-88ec-c3000d6630d1" providerId="ADAL" clId="{5D24AC13-D152-47A3-BEDF-C147550EC78B}" dt="2023-08-15T07:04:33.835" v="2007" actId="478"/>
          <ac:spMkLst>
            <pc:docMk/>
            <pc:sldMk cId="2797747146" sldId="295"/>
            <ac:spMk id="20" creationId="{5AE03652-471F-F410-7630-DA2F8230CBE0}"/>
          </ac:spMkLst>
        </pc:spChg>
        <pc:spChg chg="del">
          <ac:chgData name="Ooi, Mei Chen" userId="816338e6-ad47-4c01-88ec-c3000d6630d1" providerId="ADAL" clId="{5D24AC13-D152-47A3-BEDF-C147550EC78B}" dt="2023-08-15T07:04:36.461" v="2009" actId="478"/>
          <ac:spMkLst>
            <pc:docMk/>
            <pc:sldMk cId="2797747146" sldId="295"/>
            <ac:spMk id="22" creationId="{57DF91D3-7D4D-17B2-4ABE-EF3E9D8726FE}"/>
          </ac:spMkLst>
        </pc:spChg>
        <pc:grpChg chg="del">
          <ac:chgData name="Ooi, Mei Chen" userId="816338e6-ad47-4c01-88ec-c3000d6630d1" providerId="ADAL" clId="{5D24AC13-D152-47A3-BEDF-C147550EC78B}" dt="2023-08-15T07:04:23.916" v="2001" actId="478"/>
          <ac:grpSpMkLst>
            <pc:docMk/>
            <pc:sldMk cId="2797747146" sldId="295"/>
            <ac:grpSpMk id="25" creationId="{42CC8F63-309E-77AA-FF81-4D61BCFB23BC}"/>
          </ac:grpSpMkLst>
        </pc:grpChg>
        <pc:grpChg chg="del">
          <ac:chgData name="Ooi, Mei Chen" userId="816338e6-ad47-4c01-88ec-c3000d6630d1" providerId="ADAL" clId="{5D24AC13-D152-47A3-BEDF-C147550EC78B}" dt="2023-08-15T07:04:23.148" v="2000" actId="478"/>
          <ac:grpSpMkLst>
            <pc:docMk/>
            <pc:sldMk cId="2797747146" sldId="295"/>
            <ac:grpSpMk id="32" creationId="{D6830CD4-B9A2-F40C-A0A5-F49DF1EBE1C1}"/>
          </ac:grpSpMkLst>
        </pc:grpChg>
        <pc:grpChg chg="del">
          <ac:chgData name="Ooi, Mei Chen" userId="816338e6-ad47-4c01-88ec-c3000d6630d1" providerId="ADAL" clId="{5D24AC13-D152-47A3-BEDF-C147550EC78B}" dt="2023-08-15T07:04:29.714" v="2004" actId="478"/>
          <ac:grpSpMkLst>
            <pc:docMk/>
            <pc:sldMk cId="2797747146" sldId="295"/>
            <ac:grpSpMk id="35" creationId="{067F808D-BC25-C39E-4ECA-C64F38752B48}"/>
          </ac:grpSpMkLst>
        </pc:grpChg>
        <pc:grpChg chg="del">
          <ac:chgData name="Ooi, Mei Chen" userId="816338e6-ad47-4c01-88ec-c3000d6630d1" providerId="ADAL" clId="{5D24AC13-D152-47A3-BEDF-C147550EC78B}" dt="2023-08-15T07:04:32.660" v="2006" actId="478"/>
          <ac:grpSpMkLst>
            <pc:docMk/>
            <pc:sldMk cId="2797747146" sldId="295"/>
            <ac:grpSpMk id="38" creationId="{5B11D9D9-3D7C-DDAF-27C2-1B39B8325103}"/>
          </ac:grpSpMkLst>
        </pc:grpChg>
        <pc:grpChg chg="del">
          <ac:chgData name="Ooi, Mei Chen" userId="816338e6-ad47-4c01-88ec-c3000d6630d1" providerId="ADAL" clId="{5D24AC13-D152-47A3-BEDF-C147550EC78B}" dt="2023-08-15T07:04:35.348" v="2008" actId="478"/>
          <ac:grpSpMkLst>
            <pc:docMk/>
            <pc:sldMk cId="2797747146" sldId="295"/>
            <ac:grpSpMk id="41" creationId="{38A614D1-BB49-36E3-D5D6-81B6E38A48AD}"/>
          </ac:grpSpMkLst>
        </pc:grpChg>
        <pc:graphicFrameChg chg="add del">
          <ac:chgData name="Ooi, Mei Chen" userId="816338e6-ad47-4c01-88ec-c3000d6630d1" providerId="ADAL" clId="{5D24AC13-D152-47A3-BEDF-C147550EC78B}" dt="2023-08-15T07:05:25.849" v="2014" actId="26606"/>
          <ac:graphicFrameMkLst>
            <pc:docMk/>
            <pc:sldMk cId="2797747146" sldId="295"/>
            <ac:graphicFrameMk id="26" creationId="{E3CED8DC-739C-EF39-2900-85CC15BC11DC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34.120" v="2016" actId="26606"/>
          <ac:graphicFrameMkLst>
            <pc:docMk/>
            <pc:sldMk cId="2797747146" sldId="295"/>
            <ac:graphicFrameMk id="28" creationId="{9CDB5D3A-A1C5-37CC-232B-3A94451A7B1E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35.576" v="2018" actId="26606"/>
          <ac:graphicFrameMkLst>
            <pc:docMk/>
            <pc:sldMk cId="2797747146" sldId="295"/>
            <ac:graphicFrameMk id="30" creationId="{D0FF709D-AF63-8842-210B-3AF120B8017A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36.640" v="2020" actId="26606"/>
          <ac:graphicFrameMkLst>
            <pc:docMk/>
            <pc:sldMk cId="2797747146" sldId="295"/>
            <ac:graphicFrameMk id="34" creationId="{9CDB5D3A-A1C5-37CC-232B-3A94451A7B1E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41.756" v="2022" actId="26606"/>
          <ac:graphicFrameMkLst>
            <pc:docMk/>
            <pc:sldMk cId="2797747146" sldId="295"/>
            <ac:graphicFrameMk id="37" creationId="{E3CED8DC-739C-EF39-2900-85CC15BC11DC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42.599" v="2024" actId="26606"/>
          <ac:graphicFrameMkLst>
            <pc:docMk/>
            <pc:sldMk cId="2797747146" sldId="295"/>
            <ac:graphicFrameMk id="40" creationId="{A7EAE3F8-5FA2-8494-63F9-AF891811EE83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43.326" v="2026" actId="26606"/>
          <ac:graphicFrameMkLst>
            <pc:docMk/>
            <pc:sldMk cId="2797747146" sldId="295"/>
            <ac:graphicFrameMk id="43" creationId="{E3CED8DC-739C-EF39-2900-85CC15BC11DC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45.398" v="2028" actId="26606"/>
          <ac:graphicFrameMkLst>
            <pc:docMk/>
            <pc:sldMk cId="2797747146" sldId="295"/>
            <ac:graphicFrameMk id="45" creationId="{9CDB5D3A-A1C5-37CC-232B-3A94451A7B1E}"/>
          </ac:graphicFrameMkLst>
        </pc:graphicFrameChg>
        <pc:graphicFrameChg chg="add del">
          <ac:chgData name="Ooi, Mei Chen" userId="816338e6-ad47-4c01-88ec-c3000d6630d1" providerId="ADAL" clId="{5D24AC13-D152-47A3-BEDF-C147550EC78B}" dt="2023-08-15T07:05:45.842" v="2030" actId="26606"/>
          <ac:graphicFrameMkLst>
            <pc:docMk/>
            <pc:sldMk cId="2797747146" sldId="295"/>
            <ac:graphicFrameMk id="47" creationId="{D0FF709D-AF63-8842-210B-3AF120B8017A}"/>
          </ac:graphicFrameMkLst>
        </pc:graphicFrameChg>
        <pc:graphicFrameChg chg="add del mod">
          <ac:chgData name="Ooi, Mei Chen" userId="816338e6-ad47-4c01-88ec-c3000d6630d1" providerId="ADAL" clId="{5D24AC13-D152-47A3-BEDF-C147550EC78B}" dt="2023-08-15T07:06:22.485" v="2033" actId="478"/>
          <ac:graphicFrameMkLst>
            <pc:docMk/>
            <pc:sldMk cId="2797747146" sldId="295"/>
            <ac:graphicFrameMk id="49" creationId="{E3CED8DC-739C-EF39-2900-85CC15BC11DC}"/>
          </ac:graphicFrameMkLst>
        </pc:graphicFrameChg>
        <pc:picChg chg="add mod">
          <ac:chgData name="Ooi, Mei Chen" userId="816338e6-ad47-4c01-88ec-c3000d6630d1" providerId="ADAL" clId="{5D24AC13-D152-47A3-BEDF-C147550EC78B}" dt="2023-08-15T07:04:58.713" v="2012"/>
          <ac:picMkLst>
            <pc:docMk/>
            <pc:sldMk cId="2797747146" sldId="295"/>
            <ac:picMk id="12" creationId="{36A87C94-C265-C855-A156-87A0856DB0A8}"/>
          </ac:picMkLst>
        </pc:picChg>
      </pc:sldChg>
      <pc:sldChg chg="new del">
        <pc:chgData name="Ooi, Mei Chen" userId="816338e6-ad47-4c01-88ec-c3000d6630d1" providerId="ADAL" clId="{5D24AC13-D152-47A3-BEDF-C147550EC78B}" dt="2023-08-15T07:08:38.773" v="2053" actId="47"/>
        <pc:sldMkLst>
          <pc:docMk/>
          <pc:sldMk cId="2648584749" sldId="296"/>
        </pc:sldMkLst>
      </pc:sldChg>
      <pc:sldChg chg="add del">
        <pc:chgData name="Ooi, Mei Chen" userId="816338e6-ad47-4c01-88ec-c3000d6630d1" providerId="ADAL" clId="{5D24AC13-D152-47A3-BEDF-C147550EC78B}" dt="2023-08-15T07:28:49.903" v="2279"/>
        <pc:sldMkLst>
          <pc:docMk/>
          <pc:sldMk cId="1801329865" sldId="297"/>
        </pc:sldMkLst>
      </pc:sldChg>
      <pc:sldChg chg="addSp delSp modSp add del mod">
        <pc:chgData name="Ooi, Mei Chen" userId="816338e6-ad47-4c01-88ec-c3000d6630d1" providerId="ADAL" clId="{5D24AC13-D152-47A3-BEDF-C147550EC78B}" dt="2023-08-15T07:25:50.955" v="2241" actId="2696"/>
        <pc:sldMkLst>
          <pc:docMk/>
          <pc:sldMk cId="2025150107" sldId="297"/>
        </pc:sldMkLst>
        <pc:spChg chg="del">
          <ac:chgData name="Ooi, Mei Chen" userId="816338e6-ad47-4c01-88ec-c3000d6630d1" providerId="ADAL" clId="{5D24AC13-D152-47A3-BEDF-C147550EC78B}" dt="2023-08-15T07:08:48.559" v="2058" actId="478"/>
          <ac:spMkLst>
            <pc:docMk/>
            <pc:sldMk cId="2025150107" sldId="297"/>
            <ac:spMk id="2" creationId="{F0A017CC-A5EC-7371-2AE6-6D3B1C813BEC}"/>
          </ac:spMkLst>
        </pc:spChg>
        <pc:spChg chg="add del mod">
          <ac:chgData name="Ooi, Mei Chen" userId="816338e6-ad47-4c01-88ec-c3000d6630d1" providerId="ADAL" clId="{5D24AC13-D152-47A3-BEDF-C147550EC78B}" dt="2023-08-15T07:08:51.217" v="2059" actId="478"/>
          <ac:spMkLst>
            <pc:docMk/>
            <pc:sldMk cId="2025150107" sldId="297"/>
            <ac:spMk id="7" creationId="{8CF6CA6B-AED0-6F84-7011-6DDF168283E2}"/>
          </ac:spMkLst>
        </pc:spChg>
        <pc:spChg chg="del">
          <ac:chgData name="Ooi, Mei Chen" userId="816338e6-ad47-4c01-88ec-c3000d6630d1" providerId="ADAL" clId="{5D24AC13-D152-47A3-BEDF-C147550EC78B}" dt="2023-08-15T07:08:45.405" v="2056" actId="478"/>
          <ac:spMkLst>
            <pc:docMk/>
            <pc:sldMk cId="2025150107" sldId="297"/>
            <ac:spMk id="8" creationId="{00B9C511-2BA7-B144-8CAF-2CAD966A77E1}"/>
          </ac:spMkLst>
        </pc:spChg>
        <pc:spChg chg="add del mod">
          <ac:chgData name="Ooi, Mei Chen" userId="816338e6-ad47-4c01-88ec-c3000d6630d1" providerId="ADAL" clId="{5D24AC13-D152-47A3-BEDF-C147550EC78B}" dt="2023-08-15T07:09:06.214" v="2061"/>
          <ac:spMkLst>
            <pc:docMk/>
            <pc:sldMk cId="2025150107" sldId="297"/>
            <ac:spMk id="10" creationId="{4E101CAF-A199-378C-83CC-75C1D0157F1A}"/>
          </ac:spMkLst>
        </pc:spChg>
        <pc:spChg chg="add del mod">
          <ac:chgData name="Ooi, Mei Chen" userId="816338e6-ad47-4c01-88ec-c3000d6630d1" providerId="ADAL" clId="{5D24AC13-D152-47A3-BEDF-C147550EC78B}" dt="2023-08-15T07:09:06.214" v="2061"/>
          <ac:spMkLst>
            <pc:docMk/>
            <pc:sldMk cId="2025150107" sldId="297"/>
            <ac:spMk id="16" creationId="{DE61F1CB-6632-254F-C3B2-59198B22349F}"/>
          </ac:spMkLst>
        </pc:spChg>
        <pc:spChg chg="add mod">
          <ac:chgData name="Ooi, Mei Chen" userId="816338e6-ad47-4c01-88ec-c3000d6630d1" providerId="ADAL" clId="{5D24AC13-D152-47A3-BEDF-C147550EC78B}" dt="2023-08-15T07:09:42.881" v="2115"/>
          <ac:spMkLst>
            <pc:docMk/>
            <pc:sldMk cId="2025150107" sldId="297"/>
            <ac:spMk id="18" creationId="{A328D94B-DFA3-B8C0-D6C7-B85CE6769B56}"/>
          </ac:spMkLst>
        </pc:spChg>
        <pc:spChg chg="add del mod">
          <ac:chgData name="Ooi, Mei Chen" userId="816338e6-ad47-4c01-88ec-c3000d6630d1" providerId="ADAL" clId="{5D24AC13-D152-47A3-BEDF-C147550EC78B}" dt="2023-08-15T07:10:17.452" v="2116" actId="478"/>
          <ac:spMkLst>
            <pc:docMk/>
            <pc:sldMk cId="2025150107" sldId="297"/>
            <ac:spMk id="26" creationId="{DE599D7D-C8BF-B34D-2755-6A9FB512DC07}"/>
          </ac:spMkLst>
        </pc:spChg>
        <pc:spChg chg="add del mod">
          <ac:chgData name="Ooi, Mei Chen" userId="816338e6-ad47-4c01-88ec-c3000d6630d1" providerId="ADAL" clId="{5D24AC13-D152-47A3-BEDF-C147550EC78B}" dt="2023-08-15T07:11:11.963" v="2134" actId="26606"/>
          <ac:spMkLst>
            <pc:docMk/>
            <pc:sldMk cId="2025150107" sldId="297"/>
            <ac:spMk id="28" creationId="{BB875903-5F21-88CD-7C7C-2956EC6C3FE4}"/>
          </ac:spMkLst>
        </pc:spChg>
        <pc:grpChg chg="del">
          <ac:chgData name="Ooi, Mei Chen" userId="816338e6-ad47-4c01-88ec-c3000d6630d1" providerId="ADAL" clId="{5D24AC13-D152-47A3-BEDF-C147550EC78B}" dt="2023-08-15T07:08:42.094" v="2054" actId="478"/>
          <ac:grpSpMkLst>
            <pc:docMk/>
            <pc:sldMk cId="2025150107" sldId="297"/>
            <ac:grpSpMk id="1055" creationId="{75ECC357-0BFA-78B0-5A86-0CE646FF2B0A}"/>
          </ac:grpSpMkLst>
        </pc:grpChg>
        <pc:graphicFrameChg chg="add mod">
          <ac:chgData name="Ooi, Mei Chen" userId="816338e6-ad47-4c01-88ec-c3000d6630d1" providerId="ADAL" clId="{5D24AC13-D152-47A3-BEDF-C147550EC78B}" dt="2023-08-15T07:25:36.133" v="2239" actId="478"/>
          <ac:graphicFrameMkLst>
            <pc:docMk/>
            <pc:sldMk cId="2025150107" sldId="297"/>
            <ac:graphicFrameMk id="32" creationId="{54251B62-4638-2770-4640-B55A5F9537D4}"/>
          </ac:graphicFrameMkLst>
        </pc:graphicFrameChg>
        <pc:picChg chg="mod">
          <ac:chgData name="Ooi, Mei Chen" userId="816338e6-ad47-4c01-88ec-c3000d6630d1" providerId="ADAL" clId="{5D24AC13-D152-47A3-BEDF-C147550EC78B}" dt="2023-08-15T07:11:32.526" v="2137" actId="14100"/>
          <ac:picMkLst>
            <pc:docMk/>
            <pc:sldMk cId="2025150107" sldId="297"/>
            <ac:picMk id="6" creationId="{0D0450A4-5ACE-4A15-51C7-40F4200A1A02}"/>
          </ac:picMkLst>
        </pc:picChg>
        <pc:picChg chg="add del mod">
          <ac:chgData name="Ooi, Mei Chen" userId="816338e6-ad47-4c01-88ec-c3000d6630d1" providerId="ADAL" clId="{5D24AC13-D152-47A3-BEDF-C147550EC78B}" dt="2023-08-15T07:09:06.214" v="2061"/>
          <ac:picMkLst>
            <pc:docMk/>
            <pc:sldMk cId="2025150107" sldId="297"/>
            <ac:picMk id="12" creationId="{643923E8-2912-A067-188E-358B9CF76715}"/>
          </ac:picMkLst>
        </pc:picChg>
        <pc:picChg chg="add mod ord">
          <ac:chgData name="Ooi, Mei Chen" userId="816338e6-ad47-4c01-88ec-c3000d6630d1" providerId="ADAL" clId="{5D24AC13-D152-47A3-BEDF-C147550EC78B}" dt="2023-08-15T07:13:50.660" v="2157" actId="1076"/>
          <ac:picMkLst>
            <pc:docMk/>
            <pc:sldMk cId="2025150107" sldId="297"/>
            <ac:picMk id="21" creationId="{D3A25019-C89B-FB28-511C-3415D57A097E}"/>
          </ac:picMkLst>
        </pc:picChg>
        <pc:picChg chg="del">
          <ac:chgData name="Ooi, Mei Chen" userId="816338e6-ad47-4c01-88ec-c3000d6630d1" providerId="ADAL" clId="{5D24AC13-D152-47A3-BEDF-C147550EC78B}" dt="2023-08-15T07:08:43.928" v="2055" actId="478"/>
          <ac:picMkLst>
            <pc:docMk/>
            <pc:sldMk cId="2025150107" sldId="297"/>
            <ac:picMk id="30" creationId="{10066CDF-CF0D-2C3F-F404-F3EF0A9345F2}"/>
          </ac:picMkLst>
        </pc:picChg>
        <pc:picChg chg="del">
          <ac:chgData name="Ooi, Mei Chen" userId="816338e6-ad47-4c01-88ec-c3000d6630d1" providerId="ADAL" clId="{5D24AC13-D152-47A3-BEDF-C147550EC78B}" dt="2023-08-15T07:08:46.937" v="2057" actId="478"/>
          <ac:picMkLst>
            <pc:docMk/>
            <pc:sldMk cId="2025150107" sldId="297"/>
            <ac:picMk id="1043" creationId="{C52E18F6-A889-BD8C-F944-EA570D7C5846}"/>
          </ac:picMkLst>
        </pc:picChg>
        <pc:cxnChg chg="mod">
          <ac:chgData name="Ooi, Mei Chen" userId="816338e6-ad47-4c01-88ec-c3000d6630d1" providerId="ADAL" clId="{5D24AC13-D152-47A3-BEDF-C147550EC78B}" dt="2023-08-15T07:08:42.094" v="2054" actId="478"/>
          <ac:cxnSpMkLst>
            <pc:docMk/>
            <pc:sldMk cId="2025150107" sldId="297"/>
            <ac:cxnSpMk id="27" creationId="{870EEE72-2020-6D29-45EA-8156BFD51550}"/>
          </ac:cxnSpMkLst>
        </pc:cxnChg>
        <pc:cxnChg chg="mod">
          <ac:chgData name="Ooi, Mei Chen" userId="816338e6-ad47-4c01-88ec-c3000d6630d1" providerId="ADAL" clId="{5D24AC13-D152-47A3-BEDF-C147550EC78B}" dt="2023-08-15T07:08:42.094" v="2054" actId="478"/>
          <ac:cxnSpMkLst>
            <pc:docMk/>
            <pc:sldMk cId="2025150107" sldId="297"/>
            <ac:cxnSpMk id="31" creationId="{C7EFFC5F-48E0-F790-5C78-08C7C92E42F1}"/>
          </ac:cxnSpMkLst>
        </pc:cxnChg>
        <pc:cxnChg chg="mod">
          <ac:chgData name="Ooi, Mei Chen" userId="816338e6-ad47-4c01-88ec-c3000d6630d1" providerId="ADAL" clId="{5D24AC13-D152-47A3-BEDF-C147550EC78B}" dt="2023-08-15T07:08:42.094" v="2054" actId="478"/>
          <ac:cxnSpMkLst>
            <pc:docMk/>
            <pc:sldMk cId="2025150107" sldId="297"/>
            <ac:cxnSpMk id="1033" creationId="{AF399F91-0A27-5C9D-ABAB-E7FB67C6463A}"/>
          </ac:cxnSpMkLst>
        </pc:cxnChg>
        <pc:cxnChg chg="mod">
          <ac:chgData name="Ooi, Mei Chen" userId="816338e6-ad47-4c01-88ec-c3000d6630d1" providerId="ADAL" clId="{5D24AC13-D152-47A3-BEDF-C147550EC78B}" dt="2023-08-15T07:08:42.094" v="2054" actId="478"/>
          <ac:cxnSpMkLst>
            <pc:docMk/>
            <pc:sldMk cId="2025150107" sldId="297"/>
            <ac:cxnSpMk id="1036" creationId="{370E7599-C452-77D0-9F56-7BAA2F2DDA3D}"/>
          </ac:cxnSpMkLst>
        </pc:cxnChg>
      </pc:sldChg>
      <pc:sldChg chg="addSp delSp modSp add mod">
        <pc:chgData name="Ooi, Mei Chen" userId="816338e6-ad47-4c01-88ec-c3000d6630d1" providerId="ADAL" clId="{5D24AC13-D152-47A3-BEDF-C147550EC78B}" dt="2023-08-15T07:28:58.858" v="2281"/>
        <pc:sldMkLst>
          <pc:docMk/>
          <pc:sldMk cId="1995493259" sldId="298"/>
        </pc:sldMkLst>
        <pc:spChg chg="add del">
          <ac:chgData name="Ooi, Mei Chen" userId="816338e6-ad47-4c01-88ec-c3000d6630d1" providerId="ADAL" clId="{5D24AC13-D152-47A3-BEDF-C147550EC78B}" dt="2023-08-15T07:24:14.072" v="2220" actId="22"/>
          <ac:spMkLst>
            <pc:docMk/>
            <pc:sldMk cId="1995493259" sldId="298"/>
            <ac:spMk id="15" creationId="{559A6FA2-7F26-DA7F-43E7-7C77378A946F}"/>
          </ac:spMkLst>
        </pc:spChg>
        <pc:spChg chg="add mod">
          <ac:chgData name="Ooi, Mei Chen" userId="816338e6-ad47-4c01-88ec-c3000d6630d1" providerId="ADAL" clId="{5D24AC13-D152-47A3-BEDF-C147550EC78B}" dt="2023-08-15T07:24:23.301" v="2222" actId="1076"/>
          <ac:spMkLst>
            <pc:docMk/>
            <pc:sldMk cId="1995493259" sldId="298"/>
            <ac:spMk id="17" creationId="{E7273FA4-9E73-EB4B-D4B9-053F4ADE0E3E}"/>
          </ac:spMkLst>
        </pc:spChg>
        <pc:spChg chg="mod">
          <ac:chgData name="Ooi, Mei Chen" userId="816338e6-ad47-4c01-88ec-c3000d6630d1" providerId="ADAL" clId="{5D24AC13-D152-47A3-BEDF-C147550EC78B}" dt="2023-08-15T07:28:58.858" v="2281"/>
          <ac:spMkLst>
            <pc:docMk/>
            <pc:sldMk cId="1995493259" sldId="298"/>
            <ac:spMk id="18" creationId="{A328D94B-DFA3-B8C0-D6C7-B85CE6769B56}"/>
          </ac:spMkLst>
        </pc:spChg>
        <pc:spChg chg="add mod">
          <ac:chgData name="Ooi, Mei Chen" userId="816338e6-ad47-4c01-88ec-c3000d6630d1" providerId="ADAL" clId="{5D24AC13-D152-47A3-BEDF-C147550EC78B}" dt="2023-08-15T07:24:30.066" v="2224" actId="14100"/>
          <ac:spMkLst>
            <pc:docMk/>
            <pc:sldMk cId="1995493259" sldId="298"/>
            <ac:spMk id="19" creationId="{70BC3A78-561F-9B67-F3AB-D3ED507DEF99}"/>
          </ac:spMkLst>
        </pc:spChg>
        <pc:graphicFrameChg chg="del">
          <ac:chgData name="Ooi, Mei Chen" userId="816338e6-ad47-4c01-88ec-c3000d6630d1" providerId="ADAL" clId="{5D24AC13-D152-47A3-BEDF-C147550EC78B}" dt="2023-08-15T07:20:49.292" v="2199" actId="478"/>
          <ac:graphicFrameMkLst>
            <pc:docMk/>
            <pc:sldMk cId="1995493259" sldId="298"/>
            <ac:graphicFrameMk id="32" creationId="{54251B62-4638-2770-4640-B55A5F9537D4}"/>
          </ac:graphicFrameMkLst>
        </pc:graphicFrameChg>
        <pc:picChg chg="add del mod">
          <ac:chgData name="Ooi, Mei Chen" userId="816338e6-ad47-4c01-88ec-c3000d6630d1" providerId="ADAL" clId="{5D24AC13-D152-47A3-BEDF-C147550EC78B}" dt="2023-08-15T07:20:42.387" v="2198"/>
          <ac:picMkLst>
            <pc:docMk/>
            <pc:sldMk cId="1995493259" sldId="298"/>
            <ac:picMk id="2" creationId="{9189FF75-F9C8-B4B2-6492-335F42638D35}"/>
          </ac:picMkLst>
        </pc:picChg>
        <pc:picChg chg="add mod">
          <ac:chgData name="Ooi, Mei Chen" userId="816338e6-ad47-4c01-88ec-c3000d6630d1" providerId="ADAL" clId="{5D24AC13-D152-47A3-BEDF-C147550EC78B}" dt="2023-08-15T07:20:56.605" v="2200"/>
          <ac:picMkLst>
            <pc:docMk/>
            <pc:sldMk cId="1995493259" sldId="298"/>
            <ac:picMk id="3" creationId="{DDC8E0D5-C726-C331-E84D-0A48572E727C}"/>
          </ac:picMkLst>
        </pc:picChg>
        <pc:picChg chg="add del mod">
          <ac:chgData name="Ooi, Mei Chen" userId="816338e6-ad47-4c01-88ec-c3000d6630d1" providerId="ADAL" clId="{5D24AC13-D152-47A3-BEDF-C147550EC78B}" dt="2023-08-15T07:22:26.700" v="2203" actId="478"/>
          <ac:picMkLst>
            <pc:docMk/>
            <pc:sldMk cId="1995493259" sldId="298"/>
            <ac:picMk id="7" creationId="{DBE2600F-1AFF-BFD6-4E03-A555382A7DD4}"/>
          </ac:picMkLst>
        </pc:picChg>
        <pc:picChg chg="add mod">
          <ac:chgData name="Ooi, Mei Chen" userId="816338e6-ad47-4c01-88ec-c3000d6630d1" providerId="ADAL" clId="{5D24AC13-D152-47A3-BEDF-C147550EC78B}" dt="2023-08-15T07:22:32.612" v="2205" actId="1076"/>
          <ac:picMkLst>
            <pc:docMk/>
            <pc:sldMk cId="1995493259" sldId="298"/>
            <ac:picMk id="10" creationId="{1FF6E197-102A-CEC3-3A12-142E8FBDEFA3}"/>
          </ac:picMkLst>
        </pc:picChg>
        <pc:picChg chg="add mod">
          <ac:chgData name="Ooi, Mei Chen" userId="816338e6-ad47-4c01-88ec-c3000d6630d1" providerId="ADAL" clId="{5D24AC13-D152-47A3-BEDF-C147550EC78B}" dt="2023-08-15T07:22:46.079" v="2207" actId="1076"/>
          <ac:picMkLst>
            <pc:docMk/>
            <pc:sldMk cId="1995493259" sldId="298"/>
            <ac:picMk id="13" creationId="{343F170F-A7A7-747B-EC9D-E546DFD350EF}"/>
          </ac:picMkLst>
        </pc:picChg>
        <pc:picChg chg="del mod">
          <ac:chgData name="Ooi, Mei Chen" userId="816338e6-ad47-4c01-88ec-c3000d6630d1" providerId="ADAL" clId="{5D24AC13-D152-47A3-BEDF-C147550EC78B}" dt="2023-08-15T07:19:37.176" v="2186" actId="478"/>
          <ac:picMkLst>
            <pc:docMk/>
            <pc:sldMk cId="1995493259" sldId="298"/>
            <ac:picMk id="21" creationId="{D3A25019-C89B-FB28-511C-3415D57A097E}"/>
          </ac:picMkLst>
        </pc:picChg>
      </pc:sldChg>
      <pc:sldChg chg="addSp delSp modSp add del mod">
        <pc:chgData name="Ooi, Mei Chen" userId="816338e6-ad47-4c01-88ec-c3000d6630d1" providerId="ADAL" clId="{5D24AC13-D152-47A3-BEDF-C147550EC78B}" dt="2023-08-15T07:25:17.027" v="2236" actId="47"/>
        <pc:sldMkLst>
          <pc:docMk/>
          <pc:sldMk cId="454729696" sldId="299"/>
        </pc:sldMkLst>
        <pc:spChg chg="add del mod">
          <ac:chgData name="Ooi, Mei Chen" userId="816338e6-ad47-4c01-88ec-c3000d6630d1" providerId="ADAL" clId="{5D24AC13-D152-47A3-BEDF-C147550EC78B}" dt="2023-08-15T07:18:36.246" v="2179" actId="478"/>
          <ac:spMkLst>
            <pc:docMk/>
            <pc:sldMk cId="454729696" sldId="299"/>
            <ac:spMk id="2" creationId="{8D6FB4B7-EAB3-E3B9-11B6-986001C582EA}"/>
          </ac:spMkLst>
        </pc:spChg>
        <pc:spChg chg="add del mod">
          <ac:chgData name="Ooi, Mei Chen" userId="816338e6-ad47-4c01-88ec-c3000d6630d1" providerId="ADAL" clId="{5D24AC13-D152-47A3-BEDF-C147550EC78B}" dt="2023-08-15T07:18:38.369" v="2180" actId="478"/>
          <ac:spMkLst>
            <pc:docMk/>
            <pc:sldMk cId="454729696" sldId="299"/>
            <ac:spMk id="6" creationId="{0112541C-588B-922E-FAE9-A7B69DAA9BF2}"/>
          </ac:spMkLst>
        </pc:spChg>
        <pc:spChg chg="add mod">
          <ac:chgData name="Ooi, Mei Chen" userId="816338e6-ad47-4c01-88ec-c3000d6630d1" providerId="ADAL" clId="{5D24AC13-D152-47A3-BEDF-C147550EC78B}" dt="2023-08-15T07:18:43.188" v="2182" actId="14100"/>
          <ac:spMkLst>
            <pc:docMk/>
            <pc:sldMk cId="454729696" sldId="299"/>
            <ac:spMk id="7" creationId="{37774A27-4772-1AD7-B632-6503CD7B4BF5}"/>
          </ac:spMkLst>
        </pc:spChg>
        <pc:spChg chg="mod">
          <ac:chgData name="Ooi, Mei Chen" userId="816338e6-ad47-4c01-88ec-c3000d6630d1" providerId="ADAL" clId="{5D24AC13-D152-47A3-BEDF-C147550EC78B}" dt="2023-08-15T07:17:28.546" v="2172" actId="6549"/>
          <ac:spMkLst>
            <pc:docMk/>
            <pc:sldMk cId="454729696" sldId="299"/>
            <ac:spMk id="11" creationId="{156379D7-09B9-A04E-AB5A-9CA623F71D20}"/>
          </ac:spMkLst>
        </pc:spChg>
        <pc:spChg chg="add mod">
          <ac:chgData name="Ooi, Mei Chen" userId="816338e6-ad47-4c01-88ec-c3000d6630d1" providerId="ADAL" clId="{5D24AC13-D152-47A3-BEDF-C147550EC78B}" dt="2023-08-15T07:18:49.034" v="2183" actId="1076"/>
          <ac:spMkLst>
            <pc:docMk/>
            <pc:sldMk cId="454729696" sldId="299"/>
            <ac:spMk id="12" creationId="{915FCCBD-9B10-E776-9841-08820CE4A3DB}"/>
          </ac:spMkLst>
        </pc:spChg>
        <pc:picChg chg="add del mod">
          <ac:chgData name="Ooi, Mei Chen" userId="816338e6-ad47-4c01-88ec-c3000d6630d1" providerId="ADAL" clId="{5D24AC13-D152-47A3-BEDF-C147550EC78B}" dt="2023-08-15T07:18:35.520" v="2178" actId="478"/>
          <ac:picMkLst>
            <pc:docMk/>
            <pc:sldMk cId="454729696" sldId="299"/>
            <ac:picMk id="3" creationId="{5D7BA89A-A95F-1484-9692-67C3D23FEC4E}"/>
          </ac:picMkLst>
        </pc:picChg>
        <pc:picChg chg="mod">
          <ac:chgData name="Ooi, Mei Chen" userId="816338e6-ad47-4c01-88ec-c3000d6630d1" providerId="ADAL" clId="{5D24AC13-D152-47A3-BEDF-C147550EC78B}" dt="2023-08-15T07:25:12.047" v="2235" actId="1076"/>
          <ac:picMkLst>
            <pc:docMk/>
            <pc:sldMk cId="454729696" sldId="299"/>
            <ac:picMk id="5" creationId="{CECB838C-EF60-DA4F-82FD-EA0FD73A7904}"/>
          </ac:picMkLst>
        </pc:picChg>
        <pc:picChg chg="add mod">
          <ac:chgData name="Ooi, Mei Chen" userId="816338e6-ad47-4c01-88ec-c3000d6630d1" providerId="ADAL" clId="{5D24AC13-D152-47A3-BEDF-C147550EC78B}" dt="2023-08-15T07:18:51.441" v="2184" actId="1076"/>
          <ac:picMkLst>
            <pc:docMk/>
            <pc:sldMk cId="454729696" sldId="299"/>
            <ac:picMk id="10" creationId="{9C08C1AC-DFA2-9CAE-CA7E-2F17AEF73F84}"/>
          </ac:picMkLst>
        </pc:picChg>
        <pc:picChg chg="del">
          <ac:chgData name="Ooi, Mei Chen" userId="816338e6-ad47-4c01-88ec-c3000d6630d1" providerId="ADAL" clId="{5D24AC13-D152-47A3-BEDF-C147550EC78B}" dt="2023-08-15T07:17:19.774" v="2167" actId="478"/>
          <ac:picMkLst>
            <pc:docMk/>
            <pc:sldMk cId="454729696" sldId="299"/>
            <ac:picMk id="2050" creationId="{EF2D347E-30CB-10D6-9350-A66AA944AE27}"/>
          </ac:picMkLst>
        </pc:picChg>
        <pc:picChg chg="del">
          <ac:chgData name="Ooi, Mei Chen" userId="816338e6-ad47-4c01-88ec-c3000d6630d1" providerId="ADAL" clId="{5D24AC13-D152-47A3-BEDF-C147550EC78B}" dt="2023-08-15T07:17:22.013" v="2168" actId="478"/>
          <ac:picMkLst>
            <pc:docMk/>
            <pc:sldMk cId="454729696" sldId="299"/>
            <ac:picMk id="2052" creationId="{4F5E8C83-87CF-6FA7-F8A4-C85510CFBF7D}"/>
          </ac:picMkLst>
        </pc:picChg>
        <pc:picChg chg="del">
          <ac:chgData name="Ooi, Mei Chen" userId="816338e6-ad47-4c01-88ec-c3000d6630d1" providerId="ADAL" clId="{5D24AC13-D152-47A3-BEDF-C147550EC78B}" dt="2023-08-15T07:17:26.031" v="2171" actId="478"/>
          <ac:picMkLst>
            <pc:docMk/>
            <pc:sldMk cId="454729696" sldId="299"/>
            <ac:picMk id="2054" creationId="{C3F190F0-6B4B-A7EC-D652-8C5027B8987B}"/>
          </ac:picMkLst>
        </pc:picChg>
        <pc:picChg chg="del">
          <ac:chgData name="Ooi, Mei Chen" userId="816338e6-ad47-4c01-88ec-c3000d6630d1" providerId="ADAL" clId="{5D24AC13-D152-47A3-BEDF-C147550EC78B}" dt="2023-08-15T07:17:29.413" v="2173" actId="478"/>
          <ac:picMkLst>
            <pc:docMk/>
            <pc:sldMk cId="454729696" sldId="299"/>
            <ac:picMk id="2056" creationId="{7886C3C3-1029-38EE-77F5-E08D0CA5050D}"/>
          </ac:picMkLst>
        </pc:picChg>
      </pc:sldChg>
      <pc:sldChg chg="addSp delSp modSp add mod">
        <pc:chgData name="Ooi, Mei Chen" userId="816338e6-ad47-4c01-88ec-c3000d6630d1" providerId="ADAL" clId="{5D24AC13-D152-47A3-BEDF-C147550EC78B}" dt="2023-08-15T07:29:02.021" v="2282"/>
        <pc:sldMkLst>
          <pc:docMk/>
          <pc:sldMk cId="4087972352" sldId="300"/>
        </pc:sldMkLst>
        <pc:spChg chg="add del mod">
          <ac:chgData name="Ooi, Mei Chen" userId="816338e6-ad47-4c01-88ec-c3000d6630d1" providerId="ADAL" clId="{5D24AC13-D152-47A3-BEDF-C147550EC78B}" dt="2023-08-15T07:24:45.026" v="2227" actId="478"/>
          <ac:spMkLst>
            <pc:docMk/>
            <pc:sldMk cId="4087972352" sldId="300"/>
            <ac:spMk id="14" creationId="{CFE34982-0BC5-87F1-983D-FD4FF1997F0F}"/>
          </ac:spMkLst>
        </pc:spChg>
        <pc:spChg chg="add mod">
          <ac:chgData name="Ooi, Mei Chen" userId="816338e6-ad47-4c01-88ec-c3000d6630d1" providerId="ADAL" clId="{5D24AC13-D152-47A3-BEDF-C147550EC78B}" dt="2023-08-15T07:24:57.131" v="2232" actId="1076"/>
          <ac:spMkLst>
            <pc:docMk/>
            <pc:sldMk cId="4087972352" sldId="300"/>
            <ac:spMk id="16" creationId="{4C78FF8E-E47A-8696-A7FE-36B6D07C1A4D}"/>
          </ac:spMkLst>
        </pc:spChg>
        <pc:spChg chg="mod">
          <ac:chgData name="Ooi, Mei Chen" userId="816338e6-ad47-4c01-88ec-c3000d6630d1" providerId="ADAL" clId="{5D24AC13-D152-47A3-BEDF-C147550EC78B}" dt="2023-08-15T07:29:02.021" v="2282"/>
          <ac:spMkLst>
            <pc:docMk/>
            <pc:sldMk cId="4087972352" sldId="300"/>
            <ac:spMk id="18" creationId="{A328D94B-DFA3-B8C0-D6C7-B85CE6769B56}"/>
          </ac:spMkLst>
        </pc:spChg>
        <pc:picChg chg="add mod">
          <ac:chgData name="Ooi, Mei Chen" userId="816338e6-ad47-4c01-88ec-c3000d6630d1" providerId="ADAL" clId="{5D24AC13-D152-47A3-BEDF-C147550EC78B}" dt="2023-08-15T07:23:18.302" v="2212" actId="1076"/>
          <ac:picMkLst>
            <pc:docMk/>
            <pc:sldMk cId="4087972352" sldId="300"/>
            <ac:picMk id="5" creationId="{372CA01D-BA5E-30DC-D8FE-96830AFF5D71}"/>
          </ac:picMkLst>
        </pc:picChg>
        <pc:picChg chg="add mod">
          <ac:chgData name="Ooi, Mei Chen" userId="816338e6-ad47-4c01-88ec-c3000d6630d1" providerId="ADAL" clId="{5D24AC13-D152-47A3-BEDF-C147550EC78B}" dt="2023-08-15T07:23:35.368" v="2214" actId="1076"/>
          <ac:picMkLst>
            <pc:docMk/>
            <pc:sldMk cId="4087972352" sldId="300"/>
            <ac:picMk id="8" creationId="{4635C077-0FAF-3458-445E-5A26CD1AF0EF}"/>
          </ac:picMkLst>
        </pc:picChg>
        <pc:picChg chg="del">
          <ac:chgData name="Ooi, Mei Chen" userId="816338e6-ad47-4c01-88ec-c3000d6630d1" providerId="ADAL" clId="{5D24AC13-D152-47A3-BEDF-C147550EC78B}" dt="2023-08-15T07:23:05.385" v="2209" actId="478"/>
          <ac:picMkLst>
            <pc:docMk/>
            <pc:sldMk cId="4087972352" sldId="300"/>
            <ac:picMk id="10" creationId="{1FF6E197-102A-CEC3-3A12-142E8FBDEFA3}"/>
          </ac:picMkLst>
        </pc:picChg>
        <pc:picChg chg="del">
          <ac:chgData name="Ooi, Mei Chen" userId="816338e6-ad47-4c01-88ec-c3000d6630d1" providerId="ADAL" clId="{5D24AC13-D152-47A3-BEDF-C147550EC78B}" dt="2023-08-15T07:23:06.134" v="2210" actId="478"/>
          <ac:picMkLst>
            <pc:docMk/>
            <pc:sldMk cId="4087972352" sldId="300"/>
            <ac:picMk id="13" creationId="{343F170F-A7A7-747B-EC9D-E546DFD350EF}"/>
          </ac:picMkLst>
        </pc:picChg>
      </pc:sldChg>
      <pc:sldChg chg="modSp add mod">
        <pc:chgData name="Ooi, Mei Chen" userId="816338e6-ad47-4c01-88ec-c3000d6630d1" providerId="ADAL" clId="{5D24AC13-D152-47A3-BEDF-C147550EC78B}" dt="2023-08-15T07:28:46.417" v="2277" actId="13926"/>
        <pc:sldMkLst>
          <pc:docMk/>
          <pc:sldMk cId="3963801770" sldId="301"/>
        </pc:sldMkLst>
        <pc:spChg chg="mod">
          <ac:chgData name="Ooi, Mei Chen" userId="816338e6-ad47-4c01-88ec-c3000d6630d1" providerId="ADAL" clId="{5D24AC13-D152-47A3-BEDF-C147550EC78B}" dt="2023-08-15T07:28:46.417" v="2277" actId="13926"/>
          <ac:spMkLst>
            <pc:docMk/>
            <pc:sldMk cId="3963801770" sldId="301"/>
            <ac:spMk id="18" creationId="{A328D94B-DFA3-B8C0-D6C7-B85CE6769B56}"/>
          </ac:spMkLst>
        </pc:spChg>
        <pc:graphicFrameChg chg="mod modGraphic">
          <ac:chgData name="Ooi, Mei Chen" userId="816338e6-ad47-4c01-88ec-c3000d6630d1" providerId="ADAL" clId="{5D24AC13-D152-47A3-BEDF-C147550EC78B}" dt="2023-08-15T07:27:28.598" v="2263" actId="1076"/>
          <ac:graphicFrameMkLst>
            <pc:docMk/>
            <pc:sldMk cId="3963801770" sldId="301"/>
            <ac:graphicFrameMk id="32" creationId="{54251B62-4638-2770-4640-B55A5F9537D4}"/>
          </ac:graphicFrameMkLst>
        </pc:graphicFrameChg>
      </pc:sldChg>
      <pc:sldChg chg="modSp add mod">
        <pc:chgData name="Ooi, Mei Chen" userId="816338e6-ad47-4c01-88ec-c3000d6630d1" providerId="ADAL" clId="{5D24AC13-D152-47A3-BEDF-C147550EC78B}" dt="2023-08-15T07:28:56.477" v="2280"/>
        <pc:sldMkLst>
          <pc:docMk/>
          <pc:sldMk cId="376643869" sldId="302"/>
        </pc:sldMkLst>
        <pc:spChg chg="mod">
          <ac:chgData name="Ooi, Mei Chen" userId="816338e6-ad47-4c01-88ec-c3000d6630d1" providerId="ADAL" clId="{5D24AC13-D152-47A3-BEDF-C147550EC78B}" dt="2023-08-15T07:28:56.477" v="2280"/>
          <ac:spMkLst>
            <pc:docMk/>
            <pc:sldMk cId="376643869" sldId="302"/>
            <ac:spMk id="18" creationId="{A328D94B-DFA3-B8C0-D6C7-B85CE6769B56}"/>
          </ac:spMkLst>
        </pc:spChg>
        <pc:graphicFrameChg chg="mod modGraphic">
          <ac:chgData name="Ooi, Mei Chen" userId="816338e6-ad47-4c01-88ec-c3000d6630d1" providerId="ADAL" clId="{5D24AC13-D152-47A3-BEDF-C147550EC78B}" dt="2023-08-15T07:28:19.810" v="2272"/>
          <ac:graphicFrameMkLst>
            <pc:docMk/>
            <pc:sldMk cId="376643869" sldId="302"/>
            <ac:graphicFrameMk id="32" creationId="{54251B62-4638-2770-4640-B55A5F9537D4}"/>
          </ac:graphicFrameMkLst>
        </pc:graphicFrameChg>
      </pc:sldChg>
      <pc:sldChg chg="addSp delSp modSp add mod">
        <pc:chgData name="Ooi, Mei Chen" userId="816338e6-ad47-4c01-88ec-c3000d6630d1" providerId="ADAL" clId="{5D24AC13-D152-47A3-BEDF-C147550EC78B}" dt="2023-08-15T07:32:04.660" v="2312" actId="1076"/>
        <pc:sldMkLst>
          <pc:docMk/>
          <pc:sldMk cId="3158518526" sldId="303"/>
        </pc:sldMkLst>
        <pc:spChg chg="del">
          <ac:chgData name="Ooi, Mei Chen" userId="816338e6-ad47-4c01-88ec-c3000d6630d1" providerId="ADAL" clId="{5D24AC13-D152-47A3-BEDF-C147550EC78B}" dt="2023-08-15T07:29:37.669" v="2288" actId="478"/>
          <ac:spMkLst>
            <pc:docMk/>
            <pc:sldMk cId="3158518526" sldId="303"/>
            <ac:spMk id="16" creationId="{4C78FF8E-E47A-8696-A7FE-36B6D07C1A4D}"/>
          </ac:spMkLst>
        </pc:spChg>
        <pc:spChg chg="mod">
          <ac:chgData name="Ooi, Mei Chen" userId="816338e6-ad47-4c01-88ec-c3000d6630d1" providerId="ADAL" clId="{5D24AC13-D152-47A3-BEDF-C147550EC78B}" dt="2023-08-15T07:29:32.213" v="2286" actId="20577"/>
          <ac:spMkLst>
            <pc:docMk/>
            <pc:sldMk cId="3158518526" sldId="303"/>
            <ac:spMk id="18" creationId="{A328D94B-DFA3-B8C0-D6C7-B85CE6769B56}"/>
          </ac:spMkLst>
        </pc:spChg>
        <pc:picChg chg="del">
          <ac:chgData name="Ooi, Mei Chen" userId="816338e6-ad47-4c01-88ec-c3000d6630d1" providerId="ADAL" clId="{5D24AC13-D152-47A3-BEDF-C147550EC78B}" dt="2023-08-15T07:29:36.688" v="2287" actId="478"/>
          <ac:picMkLst>
            <pc:docMk/>
            <pc:sldMk cId="3158518526" sldId="303"/>
            <ac:picMk id="5" creationId="{372CA01D-BA5E-30DC-D8FE-96830AFF5D71}"/>
          </ac:picMkLst>
        </pc:picChg>
        <pc:picChg chg="add del">
          <ac:chgData name="Ooi, Mei Chen" userId="816338e6-ad47-4c01-88ec-c3000d6630d1" providerId="ADAL" clId="{5D24AC13-D152-47A3-BEDF-C147550EC78B}" dt="2023-08-15T07:30:01.354" v="2291" actId="22"/>
          <ac:picMkLst>
            <pc:docMk/>
            <pc:sldMk cId="3158518526" sldId="303"/>
            <ac:picMk id="7" creationId="{2065E7CE-5378-05A8-18C1-980C6A48A287}"/>
          </ac:picMkLst>
        </pc:picChg>
        <pc:picChg chg="del">
          <ac:chgData name="Ooi, Mei Chen" userId="816338e6-ad47-4c01-88ec-c3000d6630d1" providerId="ADAL" clId="{5D24AC13-D152-47A3-BEDF-C147550EC78B}" dt="2023-08-15T07:29:38.547" v="2289" actId="478"/>
          <ac:picMkLst>
            <pc:docMk/>
            <pc:sldMk cId="3158518526" sldId="303"/>
            <ac:picMk id="8" creationId="{4635C077-0FAF-3458-445E-5A26CD1AF0EF}"/>
          </ac:picMkLst>
        </pc:picChg>
        <pc:picChg chg="add mod">
          <ac:chgData name="Ooi, Mei Chen" userId="816338e6-ad47-4c01-88ec-c3000d6630d1" providerId="ADAL" clId="{5D24AC13-D152-47A3-BEDF-C147550EC78B}" dt="2023-08-15T07:32:00.768" v="2310" actId="14100"/>
          <ac:picMkLst>
            <pc:docMk/>
            <pc:sldMk cId="3158518526" sldId="303"/>
            <ac:picMk id="12" creationId="{72E7478B-D533-B5BB-2B70-5ABE4CAF13D0}"/>
          </ac:picMkLst>
        </pc:picChg>
        <pc:picChg chg="add mod">
          <ac:chgData name="Ooi, Mei Chen" userId="816338e6-ad47-4c01-88ec-c3000d6630d1" providerId="ADAL" clId="{5D24AC13-D152-47A3-BEDF-C147550EC78B}" dt="2023-08-15T07:32:04.660" v="2312" actId="1076"/>
          <ac:picMkLst>
            <pc:docMk/>
            <pc:sldMk cId="3158518526" sldId="303"/>
            <ac:picMk id="14" creationId="{7D4055DF-55B9-77AE-BFC3-44B381601081}"/>
          </ac:picMkLst>
        </pc:picChg>
      </pc:sldChg>
      <pc:sldChg chg="addSp delSp modSp add mod">
        <pc:chgData name="Ooi, Mei Chen" userId="816338e6-ad47-4c01-88ec-c3000d6630d1" providerId="ADAL" clId="{5D24AC13-D152-47A3-BEDF-C147550EC78B}" dt="2023-08-15T07:32:09.264" v="2314" actId="1076"/>
        <pc:sldMkLst>
          <pc:docMk/>
          <pc:sldMk cId="2809517304" sldId="304"/>
        </pc:sldMkLst>
        <pc:picChg chg="add del">
          <ac:chgData name="Ooi, Mei Chen" userId="816338e6-ad47-4c01-88ec-c3000d6630d1" providerId="ADAL" clId="{5D24AC13-D152-47A3-BEDF-C147550EC78B}" dt="2023-08-15T07:31:15.199" v="2303" actId="22"/>
          <ac:picMkLst>
            <pc:docMk/>
            <pc:sldMk cId="2809517304" sldId="304"/>
            <ac:picMk id="5" creationId="{B45BC29B-7F97-9DCA-D5DC-091DE60477A8}"/>
          </ac:picMkLst>
        </pc:picChg>
        <pc:picChg chg="add mod">
          <ac:chgData name="Ooi, Mei Chen" userId="816338e6-ad47-4c01-88ec-c3000d6630d1" providerId="ADAL" clId="{5D24AC13-D152-47A3-BEDF-C147550EC78B}" dt="2023-08-15T07:32:09.264" v="2314" actId="1076"/>
          <ac:picMkLst>
            <pc:docMk/>
            <pc:sldMk cId="2809517304" sldId="304"/>
            <ac:picMk id="8" creationId="{912863B2-4874-1C51-F871-25F298CEBB88}"/>
          </ac:picMkLst>
        </pc:picChg>
        <pc:picChg chg="del">
          <ac:chgData name="Ooi, Mei Chen" userId="816338e6-ad47-4c01-88ec-c3000d6630d1" providerId="ADAL" clId="{5D24AC13-D152-47A3-BEDF-C147550EC78B}" dt="2023-08-15T07:31:03.533" v="2300" actId="478"/>
          <ac:picMkLst>
            <pc:docMk/>
            <pc:sldMk cId="2809517304" sldId="304"/>
            <ac:picMk id="12" creationId="{72E7478B-D533-B5BB-2B70-5ABE4CAF13D0}"/>
          </ac:picMkLst>
        </pc:picChg>
        <pc:picChg chg="del">
          <ac:chgData name="Ooi, Mei Chen" userId="816338e6-ad47-4c01-88ec-c3000d6630d1" providerId="ADAL" clId="{5D24AC13-D152-47A3-BEDF-C147550EC78B}" dt="2023-08-15T07:31:04.029" v="2301" actId="478"/>
          <ac:picMkLst>
            <pc:docMk/>
            <pc:sldMk cId="2809517304" sldId="304"/>
            <ac:picMk id="14" creationId="{7D4055DF-55B9-77AE-BFC3-44B381601081}"/>
          </ac:picMkLst>
        </pc:picChg>
      </pc:sldChg>
    </pc:docChg>
  </pc:docChgLst>
  <pc:docChgLst>
    <pc:chgData name="Liu, Keping" userId="S::keping.liu@intel.com::98352f53-ccca-4ada-ac9c-486d4fa50d05" providerId="AD" clId="Web-{CBF8FF16-8F0E-48D8-A008-CC2F414840D9}"/>
    <pc:docChg chg="modSld">
      <pc:chgData name="Liu, Keping" userId="S::keping.liu@intel.com::98352f53-ccca-4ada-ac9c-486d4fa50d05" providerId="AD" clId="Web-{CBF8FF16-8F0E-48D8-A008-CC2F414840D9}" dt="2023-09-06T06:55:12.448" v="2"/>
      <pc:docMkLst>
        <pc:docMk/>
      </pc:docMkLst>
      <pc:sldChg chg="addSp delSp modSp">
        <pc:chgData name="Liu, Keping" userId="S::keping.liu@intel.com::98352f53-ccca-4ada-ac9c-486d4fa50d05" providerId="AD" clId="Web-{CBF8FF16-8F0E-48D8-A008-CC2F414840D9}" dt="2023-09-06T06:55:12.448" v="2"/>
        <pc:sldMkLst>
          <pc:docMk/>
          <pc:sldMk cId="127128540" sldId="309"/>
        </pc:sldMkLst>
        <pc:spChg chg="add del mod">
          <ac:chgData name="Liu, Keping" userId="S::keping.liu@intel.com::98352f53-ccca-4ada-ac9c-486d4fa50d05" providerId="AD" clId="Web-{CBF8FF16-8F0E-48D8-A008-CC2F414840D9}" dt="2023-09-06T06:55:12.448" v="2"/>
          <ac:spMkLst>
            <pc:docMk/>
            <pc:sldMk cId="127128540" sldId="309"/>
            <ac:spMk id="10" creationId="{47133388-C865-C5D7-09D0-C0D03B2F14FC}"/>
          </ac:spMkLst>
        </pc:spChg>
      </pc:sldChg>
    </pc:docChg>
  </pc:docChgLst>
  <pc:docChgLst>
    <pc:chgData name="Liu, Keping" userId="98352f53-ccca-4ada-ac9c-486d4fa50d05" providerId="ADAL" clId="{30D2BBC6-26F5-4C39-B423-FE2308ACE129}"/>
    <pc:docChg chg="modSld">
      <pc:chgData name="Liu, Keping" userId="98352f53-ccca-4ada-ac9c-486d4fa50d05" providerId="ADAL" clId="{30D2BBC6-26F5-4C39-B423-FE2308ACE129}" dt="2023-09-13T02:15:50.560" v="7"/>
      <pc:docMkLst>
        <pc:docMk/>
      </pc:docMkLst>
      <pc:sldChg chg="modSp mod">
        <pc:chgData name="Liu, Keping" userId="98352f53-ccca-4ada-ac9c-486d4fa50d05" providerId="ADAL" clId="{30D2BBC6-26F5-4C39-B423-FE2308ACE129}" dt="2023-09-13T01:45:12.628" v="0" actId="20577"/>
        <pc:sldMkLst>
          <pc:docMk/>
          <pc:sldMk cId="3338347290" sldId="266"/>
        </pc:sldMkLst>
        <pc:spChg chg="mod">
          <ac:chgData name="Liu, Keping" userId="98352f53-ccca-4ada-ac9c-486d4fa50d05" providerId="ADAL" clId="{30D2BBC6-26F5-4C39-B423-FE2308ACE129}" dt="2023-09-13T01:45:12.628" v="0" actId="20577"/>
          <ac:spMkLst>
            <pc:docMk/>
            <pc:sldMk cId="3338347290" sldId="266"/>
            <ac:spMk id="11" creationId="{156379D7-09B9-A04E-AB5A-9CA623F71D20}"/>
          </ac:spMkLst>
        </pc:spChg>
      </pc:sldChg>
      <pc:sldChg chg="modSp mod">
        <pc:chgData name="Liu, Keping" userId="98352f53-ccca-4ada-ac9c-486d4fa50d05" providerId="ADAL" clId="{30D2BBC6-26F5-4C39-B423-FE2308ACE129}" dt="2023-09-13T02:09:02.796" v="4" actId="113"/>
        <pc:sldMkLst>
          <pc:docMk/>
          <pc:sldMk cId="2619163764" sldId="281"/>
        </pc:sldMkLst>
        <pc:spChg chg="mod">
          <ac:chgData name="Liu, Keping" userId="98352f53-ccca-4ada-ac9c-486d4fa50d05" providerId="ADAL" clId="{30D2BBC6-26F5-4C39-B423-FE2308ACE129}" dt="2023-09-13T02:09:02.796" v="4" actId="113"/>
          <ac:spMkLst>
            <pc:docMk/>
            <pc:sldMk cId="2619163764" sldId="281"/>
            <ac:spMk id="24" creationId="{57DB859C-577E-9522-C533-0CB3AF91ACE9}"/>
          </ac:spMkLst>
        </pc:spChg>
      </pc:sldChg>
      <pc:sldChg chg="modSp mod addCm modCm">
        <pc:chgData name="Liu, Keping" userId="98352f53-ccca-4ada-ac9c-486d4fa50d05" providerId="ADAL" clId="{30D2BBC6-26F5-4C39-B423-FE2308ACE129}" dt="2023-09-13T02:15:50.560" v="7"/>
        <pc:sldMkLst>
          <pc:docMk/>
          <pc:sldMk cId="2367277631" sldId="289"/>
        </pc:sldMkLst>
        <pc:spChg chg="mod">
          <ac:chgData name="Liu, Keping" userId="98352f53-ccca-4ada-ac9c-486d4fa50d05" providerId="ADAL" clId="{30D2BBC6-26F5-4C39-B423-FE2308ACE129}" dt="2023-09-13T02:11:07.973" v="5" actId="20577"/>
          <ac:spMkLst>
            <pc:docMk/>
            <pc:sldMk cId="2367277631" sldId="289"/>
            <ac:spMk id="24" creationId="{57DB859C-577E-9522-C533-0CB3AF91ACE9}"/>
          </ac:spMkLst>
        </pc:spChg>
      </pc:sldChg>
    </pc:docChg>
  </pc:docChgLst>
  <pc:docChgLst>
    <pc:chgData name="Ooi, Mei Chen" userId="S::mei.chen.ooi@intel.com::816338e6-ad47-4c01-88ec-c3000d6630d1" providerId="AD" clId="Web-{E0BBC342-4667-F9B7-05B7-15C27E17E5B5}"/>
    <pc:docChg chg="addSld delSld modSld sldOrd">
      <pc:chgData name="Ooi, Mei Chen" userId="S::mei.chen.ooi@intel.com::816338e6-ad47-4c01-88ec-c3000d6630d1" providerId="AD" clId="Web-{E0BBC342-4667-F9B7-05B7-15C27E17E5B5}" dt="2023-07-06T05:22:34.969" v="584" actId="20577"/>
      <pc:docMkLst>
        <pc:docMk/>
      </pc:docMkLst>
      <pc:sldChg chg="modSp">
        <pc:chgData name="Ooi, Mei Chen" userId="S::mei.chen.ooi@intel.com::816338e6-ad47-4c01-88ec-c3000d6630d1" providerId="AD" clId="Web-{E0BBC342-4667-F9B7-05B7-15C27E17E5B5}" dt="2023-06-30T07:11:17.943" v="92" actId="14100"/>
        <pc:sldMkLst>
          <pc:docMk/>
          <pc:sldMk cId="1934789693" sldId="256"/>
        </pc:sldMkLst>
        <pc:spChg chg="mod">
          <ac:chgData name="Ooi, Mei Chen" userId="S::mei.chen.ooi@intel.com::816338e6-ad47-4c01-88ec-c3000d6630d1" providerId="AD" clId="Web-{E0BBC342-4667-F9B7-05B7-15C27E17E5B5}" dt="2023-06-30T07:11:17.943" v="92" actId="14100"/>
          <ac:spMkLst>
            <pc:docMk/>
            <pc:sldMk cId="1934789693" sldId="256"/>
            <ac:spMk id="13" creationId="{753337B5-56E5-2347-9F50-7FBFC0767194}"/>
          </ac:spMkLst>
        </pc:spChg>
      </pc:sldChg>
      <pc:sldChg chg="modSp">
        <pc:chgData name="Ooi, Mei Chen" userId="S::mei.chen.ooi@intel.com::816338e6-ad47-4c01-88ec-c3000d6630d1" providerId="AD" clId="Web-{E0BBC342-4667-F9B7-05B7-15C27E17E5B5}" dt="2023-07-05T05:56:08.141" v="121" actId="20577"/>
        <pc:sldMkLst>
          <pc:docMk/>
          <pc:sldMk cId="3596853687" sldId="257"/>
        </pc:sldMkLst>
        <pc:spChg chg="mod">
          <ac:chgData name="Ooi, Mei Chen" userId="S::mei.chen.ooi@intel.com::816338e6-ad47-4c01-88ec-c3000d6630d1" providerId="AD" clId="Web-{E0BBC342-4667-F9B7-05B7-15C27E17E5B5}" dt="2023-07-05T05:56:08.141" v="121" actId="20577"/>
          <ac:spMkLst>
            <pc:docMk/>
            <pc:sldMk cId="3596853687" sldId="257"/>
            <ac:spMk id="6" creationId="{A14F6A8B-4D11-ABE7-B012-69DBC6EA7179}"/>
          </ac:spMkLst>
        </pc:spChg>
      </pc:sldChg>
      <pc:sldChg chg="del">
        <pc:chgData name="Ooi, Mei Chen" userId="S::mei.chen.ooi@intel.com::816338e6-ad47-4c01-88ec-c3000d6630d1" providerId="AD" clId="Web-{E0BBC342-4667-F9B7-05B7-15C27E17E5B5}" dt="2023-07-05T05:59:45.958" v="197"/>
        <pc:sldMkLst>
          <pc:docMk/>
          <pc:sldMk cId="2578373296" sldId="258"/>
        </pc:sldMkLst>
      </pc:sldChg>
      <pc:sldChg chg="addSp delSp modSp">
        <pc:chgData name="Ooi, Mei Chen" userId="S::mei.chen.ooi@intel.com::816338e6-ad47-4c01-88ec-c3000d6630d1" providerId="AD" clId="Web-{E0BBC342-4667-F9B7-05B7-15C27E17E5B5}" dt="2023-07-06T01:24:16.197" v="542" actId="1076"/>
        <pc:sldMkLst>
          <pc:docMk/>
          <pc:sldMk cId="2777034439" sldId="259"/>
        </pc:sldMkLst>
        <pc:spChg chg="mod topLvl">
          <ac:chgData name="Ooi, Mei Chen" userId="S::mei.chen.ooi@intel.com::816338e6-ad47-4c01-88ec-c3000d6630d1" providerId="AD" clId="Web-{E0BBC342-4667-F9B7-05B7-15C27E17E5B5}" dt="2023-06-30T07:27:20.020" v="114" actId="1076"/>
          <ac:spMkLst>
            <pc:docMk/>
            <pc:sldMk cId="2777034439" sldId="259"/>
            <ac:spMk id="7" creationId="{FB1634D6-9B69-18BE-9A45-6CE12AB91339}"/>
          </ac:spMkLst>
        </pc:spChg>
        <pc:spChg chg="add mod">
          <ac:chgData name="Ooi, Mei Chen" userId="S::mei.chen.ooi@intel.com::816338e6-ad47-4c01-88ec-c3000d6630d1" providerId="AD" clId="Web-{E0BBC342-4667-F9B7-05B7-15C27E17E5B5}" dt="2023-06-30T07:27:01.442" v="109" actId="20577"/>
          <ac:spMkLst>
            <pc:docMk/>
            <pc:sldMk cId="2777034439" sldId="259"/>
            <ac:spMk id="10" creationId="{55590A66-A004-96D3-C43B-57E2D02AC0F6}"/>
          </ac:spMkLst>
        </pc:spChg>
        <pc:spChg chg="add mod ord">
          <ac:chgData name="Ooi, Mei Chen" userId="S::mei.chen.ooi@intel.com::816338e6-ad47-4c01-88ec-c3000d6630d1" providerId="AD" clId="Web-{E0BBC342-4667-F9B7-05B7-15C27E17E5B5}" dt="2023-06-30T07:09:53.487" v="42" actId="1076"/>
          <ac:spMkLst>
            <pc:docMk/>
            <pc:sldMk cId="2777034439" sldId="259"/>
            <ac:spMk id="12" creationId="{7202EB92-1723-72AF-C9CF-2F18EE3C7DCF}"/>
          </ac:spMkLst>
        </pc:spChg>
        <pc:spChg chg="add mod">
          <ac:chgData name="Ooi, Mei Chen" userId="S::mei.chen.ooi@intel.com::816338e6-ad47-4c01-88ec-c3000d6630d1" providerId="AD" clId="Web-{E0BBC342-4667-F9B7-05B7-15C27E17E5B5}" dt="2023-06-30T07:27:06.379" v="112" actId="14100"/>
          <ac:spMkLst>
            <pc:docMk/>
            <pc:sldMk cId="2777034439" sldId="259"/>
            <ac:spMk id="13" creationId="{E202D365-A2BB-FD47-3061-1FE1C5F28247}"/>
          </ac:spMkLst>
        </pc:spChg>
        <pc:grpChg chg="add del mod">
          <ac:chgData name="Ooi, Mei Chen" userId="S::mei.chen.ooi@intel.com::816338e6-ad47-4c01-88ec-c3000d6630d1" providerId="AD" clId="Web-{E0BBC342-4667-F9B7-05B7-15C27E17E5B5}" dt="2023-06-30T07:08:33.078" v="16"/>
          <ac:grpSpMkLst>
            <pc:docMk/>
            <pc:sldMk cId="2777034439" sldId="259"/>
            <ac:grpSpMk id="4" creationId="{EF093470-7656-FFC4-ECAF-FA81AD3335D0}"/>
          </ac:grpSpMkLst>
        </pc:grpChg>
        <pc:picChg chg="del mod topLvl">
          <ac:chgData name="Ooi, Mei Chen" userId="S::mei.chen.ooi@intel.com::816338e6-ad47-4c01-88ec-c3000d6630d1" providerId="AD" clId="Web-{E0BBC342-4667-F9B7-05B7-15C27E17E5B5}" dt="2023-06-30T07:08:40.125" v="19"/>
          <ac:picMkLst>
            <pc:docMk/>
            <pc:sldMk cId="2777034439" sldId="259"/>
            <ac:picMk id="8" creationId="{DE02131E-7E1E-D56A-2569-9DD25CC7811D}"/>
          </ac:picMkLst>
        </pc:picChg>
        <pc:picChg chg="mod">
          <ac:chgData name="Ooi, Mei Chen" userId="S::mei.chen.ooi@intel.com::816338e6-ad47-4c01-88ec-c3000d6630d1" providerId="AD" clId="Web-{E0BBC342-4667-F9B7-05B7-15C27E17E5B5}" dt="2023-07-06T01:24:16.197" v="542" actId="1076"/>
          <ac:picMkLst>
            <pc:docMk/>
            <pc:sldMk cId="2777034439" sldId="259"/>
            <ac:picMk id="9" creationId="{9F538927-A5E8-2A42-3860-D0D3C818FE73}"/>
          </ac:picMkLst>
        </pc:picChg>
        <pc:picChg chg="add mod">
          <ac:chgData name="Ooi, Mei Chen" userId="S::mei.chen.ooi@intel.com::816338e6-ad47-4c01-88ec-c3000d6630d1" providerId="AD" clId="Web-{E0BBC342-4667-F9B7-05B7-15C27E17E5B5}" dt="2023-06-30T07:10:13.503" v="50" actId="1076"/>
          <ac:picMkLst>
            <pc:docMk/>
            <pc:sldMk cId="2777034439" sldId="259"/>
            <ac:picMk id="11" creationId="{BFCA5D94-DE9F-9D63-6B0C-D72C36558264}"/>
          </ac:picMkLst>
        </pc:picChg>
      </pc:sldChg>
      <pc:sldChg chg="del">
        <pc:chgData name="Ooi, Mei Chen" userId="S::mei.chen.ooi@intel.com::816338e6-ad47-4c01-88ec-c3000d6630d1" providerId="AD" clId="Web-{E0BBC342-4667-F9B7-05B7-15C27E17E5B5}" dt="2023-06-30T07:11:12.802" v="91"/>
        <pc:sldMkLst>
          <pc:docMk/>
          <pc:sldMk cId="1833437552" sldId="261"/>
        </pc:sldMkLst>
      </pc:sldChg>
      <pc:sldChg chg="addSp delSp modSp">
        <pc:chgData name="Ooi, Mei Chen" userId="S::mei.chen.ooi@intel.com::816338e6-ad47-4c01-88ec-c3000d6630d1" providerId="AD" clId="Web-{E0BBC342-4667-F9B7-05B7-15C27E17E5B5}" dt="2023-07-06T01:23:45.211" v="532"/>
        <pc:sldMkLst>
          <pc:docMk/>
          <pc:sldMk cId="2352178441" sldId="262"/>
        </pc:sldMkLst>
        <pc:spChg chg="mod">
          <ac:chgData name="Ooi, Mei Chen" userId="S::mei.chen.ooi@intel.com::816338e6-ad47-4c01-88ec-c3000d6630d1" providerId="AD" clId="Web-{E0BBC342-4667-F9B7-05B7-15C27E17E5B5}" dt="2023-07-05T06:55:41.116" v="494" actId="20577"/>
          <ac:spMkLst>
            <pc:docMk/>
            <pc:sldMk cId="2352178441" sldId="262"/>
            <ac:spMk id="3" creationId="{36C0332A-330C-BEAF-44C7-8480A7985C76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45.211" v="531"/>
          <ac:spMkLst>
            <pc:docMk/>
            <pc:sldMk cId="2352178441" sldId="262"/>
            <ac:spMk id="4" creationId="{91CBDF9F-262B-48FF-DEF6-E891FD1FAD48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45.211" v="532"/>
          <ac:spMkLst>
            <pc:docMk/>
            <pc:sldMk cId="2352178441" sldId="262"/>
            <ac:spMk id="9" creationId="{AD0B7B8D-0527-32B3-2B5D-A78ABE69B06F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42.617" v="529"/>
          <ac:spMkLst>
            <pc:docMk/>
            <pc:sldMk cId="2352178441" sldId="262"/>
            <ac:spMk id="18" creationId="{7CCAA82B-A680-3847-9520-40F190491379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43.977" v="530"/>
          <ac:spMkLst>
            <pc:docMk/>
            <pc:sldMk cId="2352178441" sldId="262"/>
            <ac:spMk id="19" creationId="{7194090E-1455-6648-9A20-CD451EE3E97D}"/>
          </ac:spMkLst>
        </pc:spChg>
      </pc:sldChg>
      <pc:sldChg chg="addSp delSp">
        <pc:chgData name="Ooi, Mei Chen" userId="S::mei.chen.ooi@intel.com::816338e6-ad47-4c01-88ec-c3000d6630d1" providerId="AD" clId="Web-{E0BBC342-4667-F9B7-05B7-15C27E17E5B5}" dt="2023-07-06T01:23:51.321" v="536"/>
        <pc:sldMkLst>
          <pc:docMk/>
          <pc:sldMk cId="4176688273" sldId="263"/>
        </pc:sldMkLst>
        <pc:spChg chg="add">
          <ac:chgData name="Ooi, Mei Chen" userId="S::mei.chen.ooi@intel.com::816338e6-ad47-4c01-88ec-c3000d6630d1" providerId="AD" clId="Web-{E0BBC342-4667-F9B7-05B7-15C27E17E5B5}" dt="2023-07-06T01:23:51.321" v="535"/>
          <ac:spMkLst>
            <pc:docMk/>
            <pc:sldMk cId="4176688273" sldId="263"/>
            <ac:spMk id="4" creationId="{FF6425C9-EFA3-B312-9062-C56CD4B04C3C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51.321" v="536"/>
          <ac:spMkLst>
            <pc:docMk/>
            <pc:sldMk cId="4176688273" sldId="263"/>
            <ac:spMk id="9" creationId="{8857AC5D-4426-B971-C4A3-FCC68A7C9103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48.383" v="533"/>
          <ac:spMkLst>
            <pc:docMk/>
            <pc:sldMk cId="4176688273" sldId="263"/>
            <ac:spMk id="18" creationId="{7CCAA82B-A680-3847-9520-40F190491379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49.899" v="534"/>
          <ac:spMkLst>
            <pc:docMk/>
            <pc:sldMk cId="4176688273" sldId="263"/>
            <ac:spMk id="19" creationId="{7194090E-1455-6648-9A20-CD451EE3E97D}"/>
          </ac:spMkLst>
        </pc:spChg>
      </pc:sldChg>
      <pc:sldChg chg="del">
        <pc:chgData name="Ooi, Mei Chen" userId="S::mei.chen.ooi@intel.com::816338e6-ad47-4c01-88ec-c3000d6630d1" providerId="AD" clId="Web-{E0BBC342-4667-F9B7-05B7-15C27E17E5B5}" dt="2023-07-05T06:30:14.290" v="471"/>
        <pc:sldMkLst>
          <pc:docMk/>
          <pc:sldMk cId="1312060925" sldId="264"/>
        </pc:sldMkLst>
      </pc:sldChg>
      <pc:sldChg chg="addSp delSp modSp">
        <pc:chgData name="Ooi, Mei Chen" userId="S::mei.chen.ooi@intel.com::816338e6-ad47-4c01-88ec-c3000d6630d1" providerId="AD" clId="Web-{E0BBC342-4667-F9B7-05B7-15C27E17E5B5}" dt="2023-07-06T05:22:34.969" v="584" actId="20577"/>
        <pc:sldMkLst>
          <pc:docMk/>
          <pc:sldMk cId="188390549" sldId="265"/>
        </pc:sldMkLst>
        <pc:spChg chg="del mod">
          <ac:chgData name="Ooi, Mei Chen" userId="S::mei.chen.ooi@intel.com::816338e6-ad47-4c01-88ec-c3000d6630d1" providerId="AD" clId="Web-{E0BBC342-4667-F9B7-05B7-15C27E17E5B5}" dt="2023-07-06T01:24:45.901" v="545"/>
          <ac:spMkLst>
            <pc:docMk/>
            <pc:sldMk cId="188390549" sldId="265"/>
            <ac:spMk id="3" creationId="{5DA2002F-4623-A3DB-FC5C-1A5279C85D8C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58.149" v="540"/>
          <ac:spMkLst>
            <pc:docMk/>
            <pc:sldMk cId="188390549" sldId="265"/>
            <ac:spMk id="4" creationId="{312F511D-72FE-2AD3-7ABA-D6AB715CD68D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58.165" v="541"/>
          <ac:spMkLst>
            <pc:docMk/>
            <pc:sldMk cId="188390549" sldId="265"/>
            <ac:spMk id="9" creationId="{EE84DEE1-C84A-D385-0F4A-2EBA6550CE81}"/>
          </ac:spMkLst>
        </pc:spChg>
        <pc:spChg chg="mod">
          <ac:chgData name="Ooi, Mei Chen" userId="S::mei.chen.ooi@intel.com::816338e6-ad47-4c01-88ec-c3000d6630d1" providerId="AD" clId="Web-{E0BBC342-4667-F9B7-05B7-15C27E17E5B5}" dt="2023-07-06T05:22:34.969" v="584" actId="20577"/>
          <ac:spMkLst>
            <pc:docMk/>
            <pc:sldMk cId="188390549" sldId="265"/>
            <ac:spMk id="11" creationId="{156379D7-09B9-A04E-AB5A-9CA623F71D20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54.165" v="537"/>
          <ac:spMkLst>
            <pc:docMk/>
            <pc:sldMk cId="188390549" sldId="265"/>
            <ac:spMk id="18" creationId="{7CCAA82B-A680-3847-9520-40F190491379}"/>
          </ac:spMkLst>
        </pc:spChg>
        <pc:spChg chg="del mod">
          <ac:chgData name="Ooi, Mei Chen" userId="S::mei.chen.ooi@intel.com::816338e6-ad47-4c01-88ec-c3000d6630d1" providerId="AD" clId="Web-{E0BBC342-4667-F9B7-05B7-15C27E17E5B5}" dt="2023-07-06T01:23:57.071" v="539"/>
          <ac:spMkLst>
            <pc:docMk/>
            <pc:sldMk cId="188390549" sldId="265"/>
            <ac:spMk id="19" creationId="{7194090E-1455-6648-9A20-CD451EE3E97D}"/>
          </ac:spMkLst>
        </pc:spChg>
      </pc:sldChg>
      <pc:sldChg chg="delSp modSp add ord replId">
        <pc:chgData name="Ooi, Mei Chen" userId="S::mei.chen.ooi@intel.com::816338e6-ad47-4c01-88ec-c3000d6630d1" providerId="AD" clId="Web-{E0BBC342-4667-F9B7-05B7-15C27E17E5B5}" dt="2023-07-06T01:22:36.209" v="511" actId="20577"/>
        <pc:sldMkLst>
          <pc:docMk/>
          <pc:sldMk cId="3338347290" sldId="266"/>
        </pc:sldMkLst>
        <pc:spChg chg="del mod">
          <ac:chgData name="Ooi, Mei Chen" userId="S::mei.chen.ooi@intel.com::816338e6-ad47-4c01-88ec-c3000d6630d1" providerId="AD" clId="Web-{E0BBC342-4667-F9B7-05B7-15C27E17E5B5}" dt="2023-07-05T05:56:13.969" v="122"/>
          <ac:spMkLst>
            <pc:docMk/>
            <pc:sldMk cId="3338347290" sldId="266"/>
            <ac:spMk id="2" creationId="{4C8B59D4-F6C5-BB89-5FBE-1D3FBC459B8A}"/>
          </ac:spMkLst>
        </pc:spChg>
        <pc:spChg chg="mod">
          <ac:chgData name="Ooi, Mei Chen" userId="S::mei.chen.ooi@intel.com::816338e6-ad47-4c01-88ec-c3000d6630d1" providerId="AD" clId="Web-{E0BBC342-4667-F9B7-05B7-15C27E17E5B5}" dt="2023-07-05T05:56:27.720" v="138" actId="14100"/>
          <ac:spMkLst>
            <pc:docMk/>
            <pc:sldMk cId="3338347290" sldId="266"/>
            <ac:spMk id="8" creationId="{00B9C511-2BA7-B144-8CAF-2CAD966A77E1}"/>
          </ac:spMkLst>
        </pc:spChg>
        <pc:spChg chg="mod">
          <ac:chgData name="Ooi, Mei Chen" userId="S::mei.chen.ooi@intel.com::816338e6-ad47-4c01-88ec-c3000d6630d1" providerId="AD" clId="Web-{E0BBC342-4667-F9B7-05B7-15C27E17E5B5}" dt="2023-07-05T06:22:04.093" v="452" actId="20577"/>
          <ac:spMkLst>
            <pc:docMk/>
            <pc:sldMk cId="3338347290" sldId="266"/>
            <ac:spMk id="11" creationId="{156379D7-09B9-A04E-AB5A-9CA623F71D20}"/>
          </ac:spMkLst>
        </pc:spChg>
        <pc:spChg chg="mod">
          <ac:chgData name="Ooi, Mei Chen" userId="S::mei.chen.ooi@intel.com::816338e6-ad47-4c01-88ec-c3000d6630d1" providerId="AD" clId="Web-{E0BBC342-4667-F9B7-05B7-15C27E17E5B5}" dt="2023-07-06T01:22:29.708" v="501" actId="20577"/>
          <ac:spMkLst>
            <pc:docMk/>
            <pc:sldMk cId="3338347290" sldId="266"/>
            <ac:spMk id="18" creationId="{7CCAA82B-A680-3847-9520-40F190491379}"/>
          </ac:spMkLst>
        </pc:spChg>
        <pc:spChg chg="mod">
          <ac:chgData name="Ooi, Mei Chen" userId="S::mei.chen.ooi@intel.com::816338e6-ad47-4c01-88ec-c3000d6630d1" providerId="AD" clId="Web-{E0BBC342-4667-F9B7-05B7-15C27E17E5B5}" dt="2023-07-06T01:22:36.209" v="511" actId="20577"/>
          <ac:spMkLst>
            <pc:docMk/>
            <pc:sldMk cId="3338347290" sldId="266"/>
            <ac:spMk id="19" creationId="{7194090E-1455-6648-9A20-CD451EE3E97D}"/>
          </ac:spMkLst>
        </pc:spChg>
      </pc:sldChg>
      <pc:sldChg chg="addSp delSp modSp add replId">
        <pc:chgData name="Ooi, Mei Chen" userId="S::mei.chen.ooi@intel.com::816338e6-ad47-4c01-88ec-c3000d6630d1" providerId="AD" clId="Web-{E0BBC342-4667-F9B7-05B7-15C27E17E5B5}" dt="2023-07-06T01:26:16.467" v="555" actId="20577"/>
        <pc:sldMkLst>
          <pc:docMk/>
          <pc:sldMk cId="1282454429" sldId="267"/>
        </pc:sldMkLst>
        <pc:spChg chg="add">
          <ac:chgData name="Ooi, Mei Chen" userId="S::mei.chen.ooi@intel.com::816338e6-ad47-4c01-88ec-c3000d6630d1" providerId="AD" clId="Web-{E0BBC342-4667-F9B7-05B7-15C27E17E5B5}" dt="2023-07-06T01:23:13.054" v="514"/>
          <ac:spMkLst>
            <pc:docMk/>
            <pc:sldMk cId="1282454429" sldId="267"/>
            <ac:spMk id="3" creationId="{0A7B18F8-634D-2271-D0D5-868F2DB963BB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13.069" v="515"/>
          <ac:spMkLst>
            <pc:docMk/>
            <pc:sldMk cId="1282454429" sldId="267"/>
            <ac:spMk id="6" creationId="{A452405D-20B3-50DF-7BA8-3E1F6602CA14}"/>
          </ac:spMkLst>
        </pc:spChg>
        <pc:spChg chg="mod">
          <ac:chgData name="Ooi, Mei Chen" userId="S::mei.chen.ooi@intel.com::816338e6-ad47-4c01-88ec-c3000d6630d1" providerId="AD" clId="Web-{E0BBC342-4667-F9B7-05B7-15C27E17E5B5}" dt="2023-07-05T05:59:19.004" v="193" actId="20577"/>
          <ac:spMkLst>
            <pc:docMk/>
            <pc:sldMk cId="1282454429" sldId="267"/>
            <ac:spMk id="8" creationId="{00B9C511-2BA7-B144-8CAF-2CAD966A77E1}"/>
          </ac:spMkLst>
        </pc:spChg>
        <pc:spChg chg="mod">
          <ac:chgData name="Ooi, Mei Chen" userId="S::mei.chen.ooi@intel.com::816338e6-ad47-4c01-88ec-c3000d6630d1" providerId="AD" clId="Web-{E0BBC342-4667-F9B7-05B7-15C27E17E5B5}" dt="2023-07-06T01:26:16.467" v="555" actId="20577"/>
          <ac:spMkLst>
            <pc:docMk/>
            <pc:sldMk cId="1282454429" sldId="267"/>
            <ac:spMk id="11" creationId="{156379D7-09B9-A04E-AB5A-9CA623F71D20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10.366" v="512"/>
          <ac:spMkLst>
            <pc:docMk/>
            <pc:sldMk cId="1282454429" sldId="267"/>
            <ac:spMk id="18" creationId="{7CCAA82B-A680-3847-9520-40F190491379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11.835" v="513"/>
          <ac:spMkLst>
            <pc:docMk/>
            <pc:sldMk cId="1282454429" sldId="267"/>
            <ac:spMk id="19" creationId="{7194090E-1455-6648-9A20-CD451EE3E97D}"/>
          </ac:spMkLst>
        </pc:spChg>
      </pc:sldChg>
      <pc:sldChg chg="addSp delSp modSp add replId">
        <pc:chgData name="Ooi, Mei Chen" userId="S::mei.chen.ooi@intel.com::816338e6-ad47-4c01-88ec-c3000d6630d1" providerId="AD" clId="Web-{E0BBC342-4667-F9B7-05B7-15C27E17E5B5}" dt="2023-07-06T01:23:19.492" v="519"/>
        <pc:sldMkLst>
          <pc:docMk/>
          <pc:sldMk cId="3595356334" sldId="268"/>
        </pc:sldMkLst>
        <pc:spChg chg="add">
          <ac:chgData name="Ooi, Mei Chen" userId="S::mei.chen.ooi@intel.com::816338e6-ad47-4c01-88ec-c3000d6630d1" providerId="AD" clId="Web-{E0BBC342-4667-F9B7-05B7-15C27E17E5B5}" dt="2023-07-06T01:23:19.476" v="518"/>
          <ac:spMkLst>
            <pc:docMk/>
            <pc:sldMk cId="3595356334" sldId="268"/>
            <ac:spMk id="3" creationId="{2C3C5064-3249-3AFC-9AFE-56EF7FE4B67D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19.492" v="519"/>
          <ac:spMkLst>
            <pc:docMk/>
            <pc:sldMk cId="3595356334" sldId="268"/>
            <ac:spMk id="6" creationId="{96875F2C-C3EB-D6A7-6F8B-36109ED97808}"/>
          </ac:spMkLst>
        </pc:spChg>
        <pc:spChg chg="mod">
          <ac:chgData name="Ooi, Mei Chen" userId="S::mei.chen.ooi@intel.com::816338e6-ad47-4c01-88ec-c3000d6630d1" providerId="AD" clId="Web-{E0BBC342-4667-F9B7-05B7-15C27E17E5B5}" dt="2023-07-05T05:59:40.864" v="196" actId="20577"/>
          <ac:spMkLst>
            <pc:docMk/>
            <pc:sldMk cId="3595356334" sldId="268"/>
            <ac:spMk id="8" creationId="{00B9C511-2BA7-B144-8CAF-2CAD966A77E1}"/>
          </ac:spMkLst>
        </pc:spChg>
        <pc:spChg chg="mod">
          <ac:chgData name="Ooi, Mei Chen" userId="S::mei.chen.ooi@intel.com::816338e6-ad47-4c01-88ec-c3000d6630d1" providerId="AD" clId="Web-{E0BBC342-4667-F9B7-05B7-15C27E17E5B5}" dt="2023-07-05T06:22:33.156" v="457" actId="20577"/>
          <ac:spMkLst>
            <pc:docMk/>
            <pc:sldMk cId="3595356334" sldId="268"/>
            <ac:spMk id="11" creationId="{156379D7-09B9-A04E-AB5A-9CA623F71D20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16.929" v="516"/>
          <ac:spMkLst>
            <pc:docMk/>
            <pc:sldMk cId="3595356334" sldId="268"/>
            <ac:spMk id="18" creationId="{7CCAA82B-A680-3847-9520-40F190491379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18.366" v="517"/>
          <ac:spMkLst>
            <pc:docMk/>
            <pc:sldMk cId="3595356334" sldId="268"/>
            <ac:spMk id="19" creationId="{7194090E-1455-6648-9A20-CD451EE3E97D}"/>
          </ac:spMkLst>
        </pc:spChg>
      </pc:sldChg>
      <pc:sldChg chg="addSp delSp modSp add ord replId">
        <pc:chgData name="Ooi, Mei Chen" userId="S::mei.chen.ooi@intel.com::816338e6-ad47-4c01-88ec-c3000d6630d1" providerId="AD" clId="Web-{E0BBC342-4667-F9B7-05B7-15C27E17E5B5}" dt="2023-07-06T01:26:23.546" v="556" actId="20577"/>
        <pc:sldMkLst>
          <pc:docMk/>
          <pc:sldMk cId="436662779" sldId="269"/>
        </pc:sldMkLst>
        <pc:spChg chg="add del mod">
          <ac:chgData name="Ooi, Mei Chen" userId="S::mei.chen.ooi@intel.com::816338e6-ad47-4c01-88ec-c3000d6630d1" providerId="AD" clId="Web-{E0BBC342-4667-F9B7-05B7-15C27E17E5B5}" dt="2023-07-05T06:08:05.045" v="398"/>
          <ac:spMkLst>
            <pc:docMk/>
            <pc:sldMk cId="436662779" sldId="269"/>
            <ac:spMk id="3" creationId="{36C0332A-330C-BEAF-44C7-8480A7985C76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26.070" v="522"/>
          <ac:spMkLst>
            <pc:docMk/>
            <pc:sldMk cId="436662779" sldId="269"/>
            <ac:spMk id="3" creationId="{D6098AAB-4BA5-7B3F-FFE5-01BF83207853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26.070" v="523"/>
          <ac:spMkLst>
            <pc:docMk/>
            <pc:sldMk cId="436662779" sldId="269"/>
            <ac:spMk id="6" creationId="{C18BF8DF-322B-D8EB-D589-1BA97A07DD83}"/>
          </ac:spMkLst>
        </pc:spChg>
        <pc:spChg chg="mod">
          <ac:chgData name="Ooi, Mei Chen" userId="S::mei.chen.ooi@intel.com::816338e6-ad47-4c01-88ec-c3000d6630d1" providerId="AD" clId="Web-{E0BBC342-4667-F9B7-05B7-15C27E17E5B5}" dt="2023-07-06T01:26:23.546" v="556" actId="20577"/>
          <ac:spMkLst>
            <pc:docMk/>
            <pc:sldMk cId="436662779" sldId="269"/>
            <ac:spMk id="11" creationId="{156379D7-09B9-A04E-AB5A-9CA623F71D20}"/>
          </ac:spMkLst>
        </pc:spChg>
        <pc:spChg chg="del mod">
          <ac:chgData name="Ooi, Mei Chen" userId="S::mei.chen.ooi@intel.com::816338e6-ad47-4c01-88ec-c3000d6630d1" providerId="AD" clId="Web-{E0BBC342-4667-F9B7-05B7-15C27E17E5B5}" dt="2023-07-06T01:23:22.445" v="520"/>
          <ac:spMkLst>
            <pc:docMk/>
            <pc:sldMk cId="436662779" sldId="269"/>
            <ac:spMk id="18" creationId="{7CCAA82B-A680-3847-9520-40F190491379}"/>
          </ac:spMkLst>
        </pc:spChg>
        <pc:spChg chg="del mod">
          <ac:chgData name="Ooi, Mei Chen" userId="S::mei.chen.ooi@intel.com::816338e6-ad47-4c01-88ec-c3000d6630d1" providerId="AD" clId="Web-{E0BBC342-4667-F9B7-05B7-15C27E17E5B5}" dt="2023-07-06T01:23:24.976" v="521"/>
          <ac:spMkLst>
            <pc:docMk/>
            <pc:sldMk cId="436662779" sldId="269"/>
            <ac:spMk id="19" creationId="{7194090E-1455-6648-9A20-CD451EE3E97D}"/>
          </ac:spMkLst>
        </pc:spChg>
        <pc:picChg chg="mod">
          <ac:chgData name="Ooi, Mei Chen" userId="S::mei.chen.ooi@intel.com::816338e6-ad47-4c01-88ec-c3000d6630d1" providerId="AD" clId="Web-{E0BBC342-4667-F9B7-05B7-15C27E17E5B5}" dt="2023-07-05T06:07:51.858" v="392" actId="1076"/>
          <ac:picMkLst>
            <pc:docMk/>
            <pc:sldMk cId="436662779" sldId="269"/>
            <ac:picMk id="5" creationId="{CECB838C-EF60-DA4F-82FD-EA0FD73A7904}"/>
          </ac:picMkLst>
        </pc:picChg>
      </pc:sldChg>
      <pc:sldChg chg="addSp delSp modSp add replId">
        <pc:chgData name="Ooi, Mei Chen" userId="S::mei.chen.ooi@intel.com::816338e6-ad47-4c01-88ec-c3000d6630d1" providerId="AD" clId="Web-{E0BBC342-4667-F9B7-05B7-15C27E17E5B5}" dt="2023-07-06T01:23:34.430" v="528"/>
        <pc:sldMkLst>
          <pc:docMk/>
          <pc:sldMk cId="3124163878" sldId="270"/>
        </pc:sldMkLst>
        <pc:spChg chg="mod">
          <ac:chgData name="Ooi, Mei Chen" userId="S::mei.chen.ooi@intel.com::816338e6-ad47-4c01-88ec-c3000d6630d1" providerId="AD" clId="Web-{E0BBC342-4667-F9B7-05B7-15C27E17E5B5}" dt="2023-07-05T06:05:20.886" v="363" actId="20577"/>
          <ac:spMkLst>
            <pc:docMk/>
            <pc:sldMk cId="3124163878" sldId="270"/>
            <ac:spMk id="3" creationId="{36C0332A-330C-BEAF-44C7-8480A7985C76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34.430" v="527"/>
          <ac:spMkLst>
            <pc:docMk/>
            <pc:sldMk cId="3124163878" sldId="270"/>
            <ac:spMk id="4" creationId="{CD9121E8-BBEF-7C0C-851D-72BD4BF7EB34}"/>
          </ac:spMkLst>
        </pc:spChg>
        <pc:spChg chg="add">
          <ac:chgData name="Ooi, Mei Chen" userId="S::mei.chen.ooi@intel.com::816338e6-ad47-4c01-88ec-c3000d6630d1" providerId="AD" clId="Web-{E0BBC342-4667-F9B7-05B7-15C27E17E5B5}" dt="2023-07-06T01:23:34.430" v="528"/>
          <ac:spMkLst>
            <pc:docMk/>
            <pc:sldMk cId="3124163878" sldId="270"/>
            <ac:spMk id="9" creationId="{EC719612-5FFC-02B8-BADA-BDAC7BECE717}"/>
          </ac:spMkLst>
        </pc:spChg>
        <pc:spChg chg="del">
          <ac:chgData name="Ooi, Mei Chen" userId="S::mei.chen.ooi@intel.com::816338e6-ad47-4c01-88ec-c3000d6630d1" providerId="AD" clId="Web-{E0BBC342-4667-F9B7-05B7-15C27E17E5B5}" dt="2023-07-06T01:23:29.429" v="524"/>
          <ac:spMkLst>
            <pc:docMk/>
            <pc:sldMk cId="3124163878" sldId="270"/>
            <ac:spMk id="18" creationId="{7CCAA82B-A680-3847-9520-40F190491379}"/>
          </ac:spMkLst>
        </pc:spChg>
        <pc:spChg chg="del mod">
          <ac:chgData name="Ooi, Mei Chen" userId="S::mei.chen.ooi@intel.com::816338e6-ad47-4c01-88ec-c3000d6630d1" providerId="AD" clId="Web-{E0BBC342-4667-F9B7-05B7-15C27E17E5B5}" dt="2023-07-06T01:23:33.320" v="526"/>
          <ac:spMkLst>
            <pc:docMk/>
            <pc:sldMk cId="3124163878" sldId="270"/>
            <ac:spMk id="19" creationId="{7194090E-1455-6648-9A20-CD451EE3E97D}"/>
          </ac:spMkLst>
        </pc:spChg>
      </pc:sldChg>
    </pc:docChg>
  </pc:docChgLst>
  <pc:docChgLst>
    <pc:chgData name="Ooi, Mei Chen" userId="S::mei.chen.ooi@intel.com::816338e6-ad47-4c01-88ec-c3000d6630d1" providerId="AD" clId="Web-{8184FBCE-1F41-1F56-DB51-F168A83A216C}"/>
    <pc:docChg chg="addSld delSld modSld">
      <pc:chgData name="Ooi, Mei Chen" userId="S::mei.chen.ooi@intel.com::816338e6-ad47-4c01-88ec-c3000d6630d1" providerId="AD" clId="Web-{8184FBCE-1F41-1F56-DB51-F168A83A216C}" dt="2023-09-06T06:18:39.737" v="376" actId="20577"/>
      <pc:docMkLst>
        <pc:docMk/>
      </pc:docMkLst>
      <pc:sldChg chg="modSp">
        <pc:chgData name="Ooi, Mei Chen" userId="S::mei.chen.ooi@intel.com::816338e6-ad47-4c01-88ec-c3000d6630d1" providerId="AD" clId="Web-{8184FBCE-1F41-1F56-DB51-F168A83A216C}" dt="2023-09-04T07:36:05.588" v="3" actId="20577"/>
        <pc:sldMkLst>
          <pc:docMk/>
          <pc:sldMk cId="3338347290" sldId="266"/>
        </pc:sldMkLst>
        <pc:spChg chg="mod">
          <ac:chgData name="Ooi, Mei Chen" userId="S::mei.chen.ooi@intel.com::816338e6-ad47-4c01-88ec-c3000d6630d1" providerId="AD" clId="Web-{8184FBCE-1F41-1F56-DB51-F168A83A216C}" dt="2023-09-04T07:36:05.588" v="3" actId="20577"/>
          <ac:spMkLst>
            <pc:docMk/>
            <pc:sldMk cId="3338347290" sldId="266"/>
            <ac:spMk id="11" creationId="{156379D7-09B9-A04E-AB5A-9CA623F71D20}"/>
          </ac:spMkLst>
        </pc:spChg>
      </pc:sldChg>
      <pc:sldChg chg="modSp">
        <pc:chgData name="Ooi, Mei Chen" userId="S::mei.chen.ooi@intel.com::816338e6-ad47-4c01-88ec-c3000d6630d1" providerId="AD" clId="Web-{8184FBCE-1F41-1F56-DB51-F168A83A216C}" dt="2023-09-06T05:56:39.376" v="155" actId="1076"/>
        <pc:sldMkLst>
          <pc:docMk/>
          <pc:sldMk cId="1736438821" sldId="286"/>
        </pc:sldMkLst>
        <pc:spChg chg="mod">
          <ac:chgData name="Ooi, Mei Chen" userId="S::mei.chen.ooi@intel.com::816338e6-ad47-4c01-88ec-c3000d6630d1" providerId="AD" clId="Web-{8184FBCE-1F41-1F56-DB51-F168A83A216C}" dt="2023-09-06T05:56:39.376" v="155" actId="1076"/>
          <ac:spMkLst>
            <pc:docMk/>
            <pc:sldMk cId="1736438821" sldId="286"/>
            <ac:spMk id="24" creationId="{57DB859C-577E-9522-C533-0CB3AF91ACE9}"/>
          </ac:spMkLst>
        </pc:spChg>
      </pc:sldChg>
      <pc:sldChg chg="modSp">
        <pc:chgData name="Ooi, Mei Chen" userId="S::mei.chen.ooi@intel.com::816338e6-ad47-4c01-88ec-c3000d6630d1" providerId="AD" clId="Web-{8184FBCE-1F41-1F56-DB51-F168A83A216C}" dt="2023-09-04T08:25:55.146" v="94" actId="20577"/>
        <pc:sldMkLst>
          <pc:docMk/>
          <pc:sldMk cId="1274498491" sldId="290"/>
        </pc:sldMkLst>
        <pc:spChg chg="mod">
          <ac:chgData name="Ooi, Mei Chen" userId="S::mei.chen.ooi@intel.com::816338e6-ad47-4c01-88ec-c3000d6630d1" providerId="AD" clId="Web-{8184FBCE-1F41-1F56-DB51-F168A83A216C}" dt="2023-09-04T08:25:55.146" v="94" actId="20577"/>
          <ac:spMkLst>
            <pc:docMk/>
            <pc:sldMk cId="1274498491" sldId="290"/>
            <ac:spMk id="2" creationId="{F0A017CC-A5EC-7371-2AE6-6D3B1C813BEC}"/>
          </ac:spMkLst>
        </pc:spChg>
      </pc:sldChg>
      <pc:sldChg chg="addSp modSp">
        <pc:chgData name="Ooi, Mei Chen" userId="S::mei.chen.ooi@intel.com::816338e6-ad47-4c01-88ec-c3000d6630d1" providerId="AD" clId="Web-{8184FBCE-1F41-1F56-DB51-F168A83A216C}" dt="2023-09-06T06:11:20.116" v="324" actId="1076"/>
        <pc:sldMkLst>
          <pc:docMk/>
          <pc:sldMk cId="2797747146" sldId="295"/>
        </pc:sldMkLst>
        <pc:spChg chg="mod">
          <ac:chgData name="Ooi, Mei Chen" userId="S::mei.chen.ooi@intel.com::816338e6-ad47-4c01-88ec-c3000d6630d1" providerId="AD" clId="Web-{8184FBCE-1F41-1F56-DB51-F168A83A216C}" dt="2023-09-06T06:11:08.726" v="321" actId="20577"/>
          <ac:spMkLst>
            <pc:docMk/>
            <pc:sldMk cId="2797747146" sldId="295"/>
            <ac:spMk id="16" creationId="{E5613B41-D153-3378-E2A3-E2D359E2A695}"/>
          </ac:spMkLst>
        </pc:spChg>
        <pc:picChg chg="add mod">
          <ac:chgData name="Ooi, Mei Chen" userId="S::mei.chen.ooi@intel.com::816338e6-ad47-4c01-88ec-c3000d6630d1" providerId="AD" clId="Web-{8184FBCE-1F41-1F56-DB51-F168A83A216C}" dt="2023-09-06T06:11:20.116" v="324" actId="1076"/>
          <ac:picMkLst>
            <pc:docMk/>
            <pc:sldMk cId="2797747146" sldId="295"/>
            <ac:picMk id="2" creationId="{27BF7B22-0AD5-54A4-2D43-FB4E47F327D0}"/>
          </ac:picMkLst>
        </pc:picChg>
      </pc:sldChg>
      <pc:sldChg chg="addSp delSp modSp">
        <pc:chgData name="Ooi, Mei Chen" userId="S::mei.chen.ooi@intel.com::816338e6-ad47-4c01-88ec-c3000d6630d1" providerId="AD" clId="Web-{8184FBCE-1F41-1F56-DB51-F168A83A216C}" dt="2023-09-06T06:18:39.737" v="376" actId="20577"/>
        <pc:sldMkLst>
          <pc:docMk/>
          <pc:sldMk cId="376643869" sldId="302"/>
        </pc:sldMkLst>
        <pc:spChg chg="del mod">
          <ac:chgData name="Ooi, Mei Chen" userId="S::mei.chen.ooi@intel.com::816338e6-ad47-4c01-88ec-c3000d6630d1" providerId="AD" clId="Web-{8184FBCE-1F41-1F56-DB51-F168A83A216C}" dt="2023-09-06T06:16:21.390" v="352"/>
          <ac:spMkLst>
            <pc:docMk/>
            <pc:sldMk cId="376643869" sldId="302"/>
            <ac:spMk id="8" creationId="{78CB0B5B-39F7-07E4-605C-D99F91BB5B7C}"/>
          </ac:spMkLst>
        </pc:spChg>
        <pc:spChg chg="mod">
          <ac:chgData name="Ooi, Mei Chen" userId="S::mei.chen.ooi@intel.com::816338e6-ad47-4c01-88ec-c3000d6630d1" providerId="AD" clId="Web-{8184FBCE-1F41-1F56-DB51-F168A83A216C}" dt="2023-09-06T06:18:39.737" v="376" actId="20577"/>
          <ac:spMkLst>
            <pc:docMk/>
            <pc:sldMk cId="376643869" sldId="302"/>
            <ac:spMk id="18" creationId="{A328D94B-DFA3-B8C0-D6C7-B85CE6769B56}"/>
          </ac:spMkLst>
        </pc:spChg>
        <pc:spChg chg="add mod">
          <ac:chgData name="Ooi, Mei Chen" userId="S::mei.chen.ooi@intel.com::816338e6-ad47-4c01-88ec-c3000d6630d1" providerId="AD" clId="Web-{8184FBCE-1F41-1F56-DB51-F168A83A216C}" dt="2023-09-06T06:17:19.094" v="365" actId="20577"/>
          <ac:spMkLst>
            <pc:docMk/>
            <pc:sldMk cId="376643869" sldId="302"/>
            <ac:spMk id="100" creationId="{C686AD23-5D11-BC5C-4DE4-0A7CD4F1C693}"/>
          </ac:spMkLst>
        </pc:spChg>
        <pc:graphicFrameChg chg="del modGraphic">
          <ac:chgData name="Ooi, Mei Chen" userId="S::mei.chen.ooi@intel.com::816338e6-ad47-4c01-88ec-c3000d6630d1" providerId="AD" clId="Web-{8184FBCE-1F41-1F56-DB51-F168A83A216C}" dt="2023-09-06T06:16:15.764" v="350"/>
          <ac:graphicFrameMkLst>
            <pc:docMk/>
            <pc:sldMk cId="376643869" sldId="302"/>
            <ac:graphicFrameMk id="32" creationId="{54251B62-4638-2770-4640-B55A5F9537D4}"/>
          </ac:graphicFrameMkLst>
        </pc:graphicFrameChg>
      </pc:sldChg>
      <pc:sldChg chg="modSp">
        <pc:chgData name="Ooi, Mei Chen" userId="S::mei.chen.ooi@intel.com::816338e6-ad47-4c01-88ec-c3000d6630d1" providerId="AD" clId="Web-{8184FBCE-1F41-1F56-DB51-F168A83A216C}" dt="2023-09-06T06:18:30.112" v="375" actId="20577"/>
        <pc:sldMkLst>
          <pc:docMk/>
          <pc:sldMk cId="1652647291" sldId="305"/>
        </pc:sldMkLst>
        <pc:graphicFrameChg chg="modGraphic">
          <ac:chgData name="Ooi, Mei Chen" userId="S::mei.chen.ooi@intel.com::816338e6-ad47-4c01-88ec-c3000d6630d1" providerId="AD" clId="Web-{8184FBCE-1F41-1F56-DB51-F168A83A216C}" dt="2023-09-06T06:18:30.112" v="375" actId="20577"/>
          <ac:graphicFrameMkLst>
            <pc:docMk/>
            <pc:sldMk cId="1652647291" sldId="305"/>
            <ac:graphicFrameMk id="32" creationId="{54251B62-4638-2770-4640-B55A5F9537D4}"/>
          </ac:graphicFrameMkLst>
        </pc:graphicFrameChg>
      </pc:sldChg>
      <pc:sldChg chg="addSp delSp modSp">
        <pc:chgData name="Ooi, Mei Chen" userId="S::mei.chen.ooi@intel.com::816338e6-ad47-4c01-88ec-c3000d6630d1" providerId="AD" clId="Web-{8184FBCE-1F41-1F56-DB51-F168A83A216C}" dt="2023-09-06T06:02:58.557" v="236" actId="20577"/>
        <pc:sldMkLst>
          <pc:docMk/>
          <pc:sldMk cId="1961689399" sldId="306"/>
        </pc:sldMkLst>
        <pc:spChg chg="add del mod">
          <ac:chgData name="Ooi, Mei Chen" userId="S::mei.chen.ooi@intel.com::816338e6-ad47-4c01-88ec-c3000d6630d1" providerId="AD" clId="Web-{8184FBCE-1F41-1F56-DB51-F168A83A216C}" dt="2023-09-04T08:23:56.643" v="77"/>
          <ac:spMkLst>
            <pc:docMk/>
            <pc:sldMk cId="1961689399" sldId="306"/>
            <ac:spMk id="2" creationId="{58F911B7-DD12-5681-5073-4F13B5E97CFC}"/>
          </ac:spMkLst>
        </pc:spChg>
        <pc:spChg chg="mod">
          <ac:chgData name="Ooi, Mei Chen" userId="S::mei.chen.ooi@intel.com::816338e6-ad47-4c01-88ec-c3000d6630d1" providerId="AD" clId="Web-{8184FBCE-1F41-1F56-DB51-F168A83A216C}" dt="2023-09-06T06:02:58.557" v="236" actId="20577"/>
          <ac:spMkLst>
            <pc:docMk/>
            <pc:sldMk cId="1961689399" sldId="306"/>
            <ac:spMk id="16" creationId="{E5613B41-D153-3378-E2A3-E2D359E2A695}"/>
          </ac:spMkLst>
        </pc:spChg>
      </pc:sldChg>
      <pc:sldChg chg="modSp">
        <pc:chgData name="Ooi, Mei Chen" userId="S::mei.chen.ooi@intel.com::816338e6-ad47-4c01-88ec-c3000d6630d1" providerId="AD" clId="Web-{8184FBCE-1F41-1F56-DB51-F168A83A216C}" dt="2023-09-06T06:01:33.852" v="226" actId="20577"/>
        <pc:sldMkLst>
          <pc:docMk/>
          <pc:sldMk cId="1692360746" sldId="307"/>
        </pc:sldMkLst>
        <pc:spChg chg="mod">
          <ac:chgData name="Ooi, Mei Chen" userId="S::mei.chen.ooi@intel.com::816338e6-ad47-4c01-88ec-c3000d6630d1" providerId="AD" clId="Web-{8184FBCE-1F41-1F56-DB51-F168A83A216C}" dt="2023-09-06T06:01:33.852" v="226" actId="20577"/>
          <ac:spMkLst>
            <pc:docMk/>
            <pc:sldMk cId="1692360746" sldId="307"/>
            <ac:spMk id="24" creationId="{57DB859C-577E-9522-C533-0CB3AF91ACE9}"/>
          </ac:spMkLst>
        </pc:spChg>
      </pc:sldChg>
      <pc:sldChg chg="add del replId">
        <pc:chgData name="Ooi, Mei Chen" userId="S::mei.chen.ooi@intel.com::816338e6-ad47-4c01-88ec-c3000d6630d1" providerId="AD" clId="Web-{8184FBCE-1F41-1F56-DB51-F168A83A216C}" dt="2023-09-06T06:14:14.668" v="338"/>
        <pc:sldMkLst>
          <pc:docMk/>
          <pc:sldMk cId="2077075948" sldId="308"/>
        </pc:sldMkLst>
      </pc:sldChg>
    </pc:docChg>
  </pc:docChgLst>
  <pc:docChgLst>
    <pc:chgData name="Ooi, Mei Chen" userId="816338e6-ad47-4c01-88ec-c3000d6630d1" providerId="ADAL" clId="{9F4FC977-94C6-4451-A195-3CB437CBF81A}"/>
    <pc:docChg chg="undo redo custSel addSld delSld modSld sldOrd">
      <pc:chgData name="Ooi, Mei Chen" userId="816338e6-ad47-4c01-88ec-c3000d6630d1" providerId="ADAL" clId="{9F4FC977-94C6-4451-A195-3CB437CBF81A}" dt="2023-09-27T08:51:45.465" v="3754"/>
      <pc:docMkLst>
        <pc:docMk/>
      </pc:docMkLst>
      <pc:sldChg chg="addSp delSp modSp mod">
        <pc:chgData name="Ooi, Mei Chen" userId="816338e6-ad47-4c01-88ec-c3000d6630d1" providerId="ADAL" clId="{9F4FC977-94C6-4451-A195-3CB437CBF81A}" dt="2023-09-27T07:59:10.121" v="2352" actId="1076"/>
        <pc:sldMkLst>
          <pc:docMk/>
          <pc:sldMk cId="1934789693" sldId="256"/>
        </pc:sldMkLst>
        <pc:picChg chg="add del mod">
          <ac:chgData name="Ooi, Mei Chen" userId="816338e6-ad47-4c01-88ec-c3000d6630d1" providerId="ADAL" clId="{9F4FC977-94C6-4451-A195-3CB437CBF81A}" dt="2023-09-27T07:57:49.724" v="2349" actId="478"/>
          <ac:picMkLst>
            <pc:docMk/>
            <pc:sldMk cId="1934789693" sldId="256"/>
            <ac:picMk id="2" creationId="{7687DE6D-274C-3660-1B63-940499A110C7}"/>
          </ac:picMkLst>
        </pc:picChg>
        <pc:picChg chg="ord">
          <ac:chgData name="Ooi, Mei Chen" userId="816338e6-ad47-4c01-88ec-c3000d6630d1" providerId="ADAL" clId="{9F4FC977-94C6-4451-A195-3CB437CBF81A}" dt="2023-09-27T07:54:37.446" v="2333" actId="166"/>
          <ac:picMkLst>
            <pc:docMk/>
            <pc:sldMk cId="1934789693" sldId="256"/>
            <ac:picMk id="5" creationId="{2A639BBB-6BB5-40E6-050C-E71D8CF76CD7}"/>
          </ac:picMkLst>
        </pc:picChg>
        <pc:picChg chg="add del mod">
          <ac:chgData name="Ooi, Mei Chen" userId="816338e6-ad47-4c01-88ec-c3000d6630d1" providerId="ADAL" clId="{9F4FC977-94C6-4451-A195-3CB437CBF81A}" dt="2023-09-27T07:55:05.161" v="2339" actId="22"/>
          <ac:picMkLst>
            <pc:docMk/>
            <pc:sldMk cId="1934789693" sldId="256"/>
            <ac:picMk id="7" creationId="{45A1331F-8F50-B102-C569-2B90F08AD69E}"/>
          </ac:picMkLst>
        </pc:picChg>
        <pc:picChg chg="add mod">
          <ac:chgData name="Ooi, Mei Chen" userId="816338e6-ad47-4c01-88ec-c3000d6630d1" providerId="ADAL" clId="{9F4FC977-94C6-4451-A195-3CB437CBF81A}" dt="2023-09-27T07:59:10.121" v="2352" actId="1076"/>
          <ac:picMkLst>
            <pc:docMk/>
            <pc:sldMk cId="1934789693" sldId="256"/>
            <ac:picMk id="8" creationId="{5DBD6CE1-52B6-BACE-D456-C5F17D880F3C}"/>
          </ac:picMkLst>
        </pc:picChg>
      </pc:sldChg>
      <pc:sldChg chg="add del">
        <pc:chgData name="Ooi, Mei Chen" userId="816338e6-ad47-4c01-88ec-c3000d6630d1" providerId="ADAL" clId="{9F4FC977-94C6-4451-A195-3CB437CBF81A}" dt="2023-09-06T06:27:25.697" v="88" actId="47"/>
        <pc:sldMkLst>
          <pc:docMk/>
          <pc:sldMk cId="3596853687" sldId="257"/>
        </pc:sldMkLst>
      </pc:sldChg>
      <pc:sldChg chg="modSp mod">
        <pc:chgData name="Ooi, Mei Chen" userId="816338e6-ad47-4c01-88ec-c3000d6630d1" providerId="ADAL" clId="{9F4FC977-94C6-4451-A195-3CB437CBF81A}" dt="2023-09-27T07:59:49.160" v="2353" actId="1076"/>
        <pc:sldMkLst>
          <pc:docMk/>
          <pc:sldMk cId="2777034439" sldId="259"/>
        </pc:sldMkLst>
        <pc:picChg chg="mod">
          <ac:chgData name="Ooi, Mei Chen" userId="816338e6-ad47-4c01-88ec-c3000d6630d1" providerId="ADAL" clId="{9F4FC977-94C6-4451-A195-3CB437CBF81A}" dt="2023-09-27T07:59:49.160" v="2353" actId="1076"/>
          <ac:picMkLst>
            <pc:docMk/>
            <pc:sldMk cId="2777034439" sldId="259"/>
            <ac:picMk id="9" creationId="{9F538927-A5E8-2A42-3860-D0D3C818FE73}"/>
          </ac:picMkLst>
        </pc:picChg>
      </pc:sldChg>
      <pc:sldChg chg="add del">
        <pc:chgData name="Ooi, Mei Chen" userId="816338e6-ad47-4c01-88ec-c3000d6630d1" providerId="ADAL" clId="{9F4FC977-94C6-4451-A195-3CB437CBF81A}" dt="2023-09-06T06:27:23.178" v="87" actId="47"/>
        <pc:sldMkLst>
          <pc:docMk/>
          <pc:sldMk cId="3998452083" sldId="260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2352178441" sldId="262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188390549" sldId="265"/>
        </pc:sldMkLst>
      </pc:sldChg>
      <pc:sldChg chg="modSp mod modNotesTx">
        <pc:chgData name="Ooi, Mei Chen" userId="816338e6-ad47-4c01-88ec-c3000d6630d1" providerId="ADAL" clId="{9F4FC977-94C6-4451-A195-3CB437CBF81A}" dt="2023-09-27T07:27:01.852" v="2324" actId="20577"/>
        <pc:sldMkLst>
          <pc:docMk/>
          <pc:sldMk cId="3338347290" sldId="266"/>
        </pc:sldMkLst>
        <pc:spChg chg="mod">
          <ac:chgData name="Ooi, Mei Chen" userId="816338e6-ad47-4c01-88ec-c3000d6630d1" providerId="ADAL" clId="{9F4FC977-94C6-4451-A195-3CB437CBF81A}" dt="2023-09-27T07:21:20.518" v="2296" actId="20577"/>
          <ac:spMkLst>
            <pc:docMk/>
            <pc:sldMk cId="3338347290" sldId="266"/>
            <ac:spMk id="11" creationId="{156379D7-09B9-A04E-AB5A-9CA623F71D20}"/>
          </ac:spMkLst>
        </pc:spChg>
      </pc:sldChg>
      <pc:sldChg chg="modSp mod">
        <pc:chgData name="Ooi, Mei Chen" userId="816338e6-ad47-4c01-88ec-c3000d6630d1" providerId="ADAL" clId="{9F4FC977-94C6-4451-A195-3CB437CBF81A}" dt="2023-09-13T08:44:32.546" v="295" actId="113"/>
        <pc:sldMkLst>
          <pc:docMk/>
          <pc:sldMk cId="1282454429" sldId="267"/>
        </pc:sldMkLst>
        <pc:spChg chg="mod">
          <ac:chgData name="Ooi, Mei Chen" userId="816338e6-ad47-4c01-88ec-c3000d6630d1" providerId="ADAL" clId="{9F4FC977-94C6-4451-A195-3CB437CBF81A}" dt="2023-09-13T08:44:32.546" v="295" actId="113"/>
          <ac:spMkLst>
            <pc:docMk/>
            <pc:sldMk cId="1282454429" sldId="267"/>
            <ac:spMk id="11" creationId="{156379D7-09B9-A04E-AB5A-9CA623F71D20}"/>
          </ac:spMkLst>
        </pc:spChg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436662779" sldId="269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3124163878" sldId="270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243268383" sldId="274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2014603287" sldId="275"/>
        </pc:sldMkLst>
      </pc:sldChg>
      <pc:sldChg chg="addSp modSp mod modAnim modNotesTx">
        <pc:chgData name="Ooi, Mei Chen" userId="816338e6-ad47-4c01-88ec-c3000d6630d1" providerId="ADAL" clId="{9F4FC977-94C6-4451-A195-3CB437CBF81A}" dt="2023-09-27T08:51:45.465" v="3754"/>
        <pc:sldMkLst>
          <pc:docMk/>
          <pc:sldMk cId="2619163764" sldId="281"/>
        </pc:sldMkLst>
        <pc:spChg chg="add mod">
          <ac:chgData name="Ooi, Mei Chen" userId="816338e6-ad47-4c01-88ec-c3000d6630d1" providerId="ADAL" clId="{9F4FC977-94C6-4451-A195-3CB437CBF81A}" dt="2023-09-27T08:51:40.759" v="3752" actId="1076"/>
          <ac:spMkLst>
            <pc:docMk/>
            <pc:sldMk cId="2619163764" sldId="281"/>
            <ac:spMk id="2" creationId="{4481EC19-670D-7964-F803-642FFB73BC43}"/>
          </ac:spMkLst>
        </pc:spChg>
        <pc:spChg chg="mod">
          <ac:chgData name="Ooi, Mei Chen" userId="816338e6-ad47-4c01-88ec-c3000d6630d1" providerId="ADAL" clId="{9F4FC977-94C6-4451-A195-3CB437CBF81A}" dt="2023-09-27T08:51:42.536" v="3753" actId="1076"/>
          <ac:spMkLst>
            <pc:docMk/>
            <pc:sldMk cId="2619163764" sldId="281"/>
            <ac:spMk id="24" creationId="{57DB859C-577E-9522-C533-0CB3AF91ACE9}"/>
          </ac:spMkLst>
        </pc:spChg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606688144" sldId="282"/>
        </pc:sldMkLst>
      </pc:sldChg>
      <pc:sldChg chg="del">
        <pc:chgData name="Ooi, Mei Chen" userId="816338e6-ad47-4c01-88ec-c3000d6630d1" providerId="ADAL" clId="{9F4FC977-94C6-4451-A195-3CB437CBF81A}" dt="2023-09-06T06:27:15.558" v="83" actId="47"/>
        <pc:sldMkLst>
          <pc:docMk/>
          <pc:sldMk cId="2499849633" sldId="283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2733143876" sldId="285"/>
        </pc:sldMkLst>
      </pc:sldChg>
      <pc:sldChg chg="modSp mod modNotesTx">
        <pc:chgData name="Ooi, Mei Chen" userId="816338e6-ad47-4c01-88ec-c3000d6630d1" providerId="ADAL" clId="{9F4FC977-94C6-4451-A195-3CB437CBF81A}" dt="2023-09-27T08:07:27.808" v="2499" actId="14100"/>
        <pc:sldMkLst>
          <pc:docMk/>
          <pc:sldMk cId="1736438821" sldId="286"/>
        </pc:sldMkLst>
        <pc:spChg chg="mod">
          <ac:chgData name="Ooi, Mei Chen" userId="816338e6-ad47-4c01-88ec-c3000d6630d1" providerId="ADAL" clId="{9F4FC977-94C6-4451-A195-3CB437CBF81A}" dt="2023-09-27T08:07:27.808" v="2499" actId="14100"/>
          <ac:spMkLst>
            <pc:docMk/>
            <pc:sldMk cId="1736438821" sldId="286"/>
            <ac:spMk id="12" creationId="{9DD96F1A-43B3-C99C-62E9-EBA7049896FA}"/>
          </ac:spMkLst>
        </pc:spChg>
      </pc:sldChg>
      <pc:sldChg chg="del">
        <pc:chgData name="Ooi, Mei Chen" userId="816338e6-ad47-4c01-88ec-c3000d6630d1" providerId="ADAL" clId="{9F4FC977-94C6-4451-A195-3CB437CBF81A}" dt="2023-09-06T06:27:16.160" v="84" actId="47"/>
        <pc:sldMkLst>
          <pc:docMk/>
          <pc:sldMk cId="2606990495" sldId="288"/>
        </pc:sldMkLst>
      </pc:sldChg>
      <pc:sldChg chg="addSp modSp mod modAnim delCm modNotesTx">
        <pc:chgData name="Ooi, Mei Chen" userId="816338e6-ad47-4c01-88ec-c3000d6630d1" providerId="ADAL" clId="{9F4FC977-94C6-4451-A195-3CB437CBF81A}" dt="2023-09-27T08:50:44.143" v="3730"/>
        <pc:sldMkLst>
          <pc:docMk/>
          <pc:sldMk cId="2367277631" sldId="289"/>
        </pc:sldMkLst>
        <pc:spChg chg="add mod">
          <ac:chgData name="Ooi, Mei Chen" userId="816338e6-ad47-4c01-88ec-c3000d6630d1" providerId="ADAL" clId="{9F4FC977-94C6-4451-A195-3CB437CBF81A}" dt="2023-09-27T08:50:41.418" v="3729" actId="1076"/>
          <ac:spMkLst>
            <pc:docMk/>
            <pc:sldMk cId="2367277631" sldId="289"/>
            <ac:spMk id="2" creationId="{BCB56A6D-3174-4C94-8391-5E042A7E4170}"/>
          </ac:spMkLst>
        </pc:spChg>
        <pc:spChg chg="mod">
          <ac:chgData name="Ooi, Mei Chen" userId="816338e6-ad47-4c01-88ec-c3000d6630d1" providerId="ADAL" clId="{9F4FC977-94C6-4451-A195-3CB437CBF81A}" dt="2023-09-27T08:50:37.104" v="3728" actId="14100"/>
          <ac:spMkLst>
            <pc:docMk/>
            <pc:sldMk cId="2367277631" sldId="289"/>
            <ac:spMk id="24" creationId="{57DB859C-577E-9522-C533-0CB3AF91ACE9}"/>
          </ac:spMkLst>
        </pc:spChg>
      </pc:sldChg>
      <pc:sldChg chg="delSp modSp mod modAnim modNotesTx">
        <pc:chgData name="Ooi, Mei Chen" userId="816338e6-ad47-4c01-88ec-c3000d6630d1" providerId="ADAL" clId="{9F4FC977-94C6-4451-A195-3CB437CBF81A}" dt="2023-09-27T08:16:53.058" v="2546"/>
        <pc:sldMkLst>
          <pc:docMk/>
          <pc:sldMk cId="1274498491" sldId="290"/>
        </pc:sldMkLst>
        <pc:spChg chg="mod topLvl">
          <ac:chgData name="Ooi, Mei Chen" userId="816338e6-ad47-4c01-88ec-c3000d6630d1" providerId="ADAL" clId="{9F4FC977-94C6-4451-A195-3CB437CBF81A}" dt="2023-09-27T08:13:22.150" v="2526" actId="165"/>
          <ac:spMkLst>
            <pc:docMk/>
            <pc:sldMk cId="1274498491" sldId="290"/>
            <ac:spMk id="3" creationId="{2E254F4D-DE87-B533-76B7-39CC6E54D94B}"/>
          </ac:spMkLst>
        </pc:spChg>
        <pc:spChg chg="mod topLvl">
          <ac:chgData name="Ooi, Mei Chen" userId="816338e6-ad47-4c01-88ec-c3000d6630d1" providerId="ADAL" clId="{9F4FC977-94C6-4451-A195-3CB437CBF81A}" dt="2023-09-27T08:13:11.628" v="2523" actId="165"/>
          <ac:spMkLst>
            <pc:docMk/>
            <pc:sldMk cId="1274498491" sldId="290"/>
            <ac:spMk id="14" creationId="{7883B028-B88F-A9D2-83FC-72BFF511D2D3}"/>
          </ac:spMkLst>
        </pc:spChg>
        <pc:spChg chg="mod topLvl">
          <ac:chgData name="Ooi, Mei Chen" userId="816338e6-ad47-4c01-88ec-c3000d6630d1" providerId="ADAL" clId="{9F4FC977-94C6-4451-A195-3CB437CBF81A}" dt="2023-09-27T08:16:20.020" v="2544" actId="1076"/>
          <ac:spMkLst>
            <pc:docMk/>
            <pc:sldMk cId="1274498491" sldId="290"/>
            <ac:spMk id="15" creationId="{7E7F7BAC-9D8F-D9B7-DDDC-241A571ECA59}"/>
          </ac:spMkLst>
        </pc:spChg>
        <pc:spChg chg="mod topLvl">
          <ac:chgData name="Ooi, Mei Chen" userId="816338e6-ad47-4c01-88ec-c3000d6630d1" providerId="ADAL" clId="{9F4FC977-94C6-4451-A195-3CB437CBF81A}" dt="2023-09-27T08:13:36.782" v="2528" actId="1076"/>
          <ac:spMkLst>
            <pc:docMk/>
            <pc:sldMk cId="1274498491" sldId="290"/>
            <ac:spMk id="20" creationId="{B0B92794-CBB1-DBBB-BD41-5567E723D4D8}"/>
          </ac:spMkLst>
        </pc:spChg>
        <pc:spChg chg="mod topLvl">
          <ac:chgData name="Ooi, Mei Chen" userId="816338e6-ad47-4c01-88ec-c3000d6630d1" providerId="ADAL" clId="{9F4FC977-94C6-4451-A195-3CB437CBF81A}" dt="2023-09-27T08:13:22.150" v="2526" actId="165"/>
          <ac:spMkLst>
            <pc:docMk/>
            <pc:sldMk cId="1274498491" sldId="290"/>
            <ac:spMk id="22" creationId="{31BA680B-72B6-0B58-A879-92E25960D4F3}"/>
          </ac:spMkLst>
        </pc:spChg>
        <pc:spChg chg="mod topLvl">
          <ac:chgData name="Ooi, Mei Chen" userId="816338e6-ad47-4c01-88ec-c3000d6630d1" providerId="ADAL" clId="{9F4FC977-94C6-4451-A195-3CB437CBF81A}" dt="2023-09-27T08:13:22.150" v="2526" actId="165"/>
          <ac:spMkLst>
            <pc:docMk/>
            <pc:sldMk cId="1274498491" sldId="290"/>
            <ac:spMk id="23" creationId="{1F55303A-C643-000C-1BE4-254CE96B8489}"/>
          </ac:spMkLst>
        </pc:spChg>
        <pc:spChg chg="mod topLvl">
          <ac:chgData name="Ooi, Mei Chen" userId="816338e6-ad47-4c01-88ec-c3000d6630d1" providerId="ADAL" clId="{9F4FC977-94C6-4451-A195-3CB437CBF81A}" dt="2023-09-27T08:16:20.020" v="2544" actId="1076"/>
          <ac:spMkLst>
            <pc:docMk/>
            <pc:sldMk cId="1274498491" sldId="290"/>
            <ac:spMk id="25" creationId="{720EFE52-DB5C-5498-4B4F-5470A50E9D85}"/>
          </ac:spMkLst>
        </pc:spChg>
        <pc:spChg chg="mod ord topLvl">
          <ac:chgData name="Ooi, Mei Chen" userId="816338e6-ad47-4c01-88ec-c3000d6630d1" providerId="ADAL" clId="{9F4FC977-94C6-4451-A195-3CB437CBF81A}" dt="2023-09-27T08:13:22.150" v="2526" actId="165"/>
          <ac:spMkLst>
            <pc:docMk/>
            <pc:sldMk cId="1274498491" sldId="290"/>
            <ac:spMk id="1029" creationId="{266ECA9B-5A5B-03AF-974F-D722FE7B4DB2}"/>
          </ac:spMkLst>
        </pc:spChg>
        <pc:grpChg chg="del mod topLvl">
          <ac:chgData name="Ooi, Mei Chen" userId="816338e6-ad47-4c01-88ec-c3000d6630d1" providerId="ADAL" clId="{9F4FC977-94C6-4451-A195-3CB437CBF81A}" dt="2023-09-27T08:13:22.150" v="2526" actId="165"/>
          <ac:grpSpMkLst>
            <pc:docMk/>
            <pc:sldMk cId="1274498491" sldId="290"/>
            <ac:grpSpMk id="1030" creationId="{AA8BFCBF-E509-5323-842C-34EB80C69BEA}"/>
          </ac:grpSpMkLst>
        </pc:grpChg>
        <pc:grpChg chg="del mod topLvl">
          <ac:chgData name="Ooi, Mei Chen" userId="816338e6-ad47-4c01-88ec-c3000d6630d1" providerId="ADAL" clId="{9F4FC977-94C6-4451-A195-3CB437CBF81A}" dt="2023-09-27T08:13:11.628" v="2523" actId="165"/>
          <ac:grpSpMkLst>
            <pc:docMk/>
            <pc:sldMk cId="1274498491" sldId="290"/>
            <ac:grpSpMk id="1031" creationId="{79EA4970-7790-0389-9FC3-B94774094A36}"/>
          </ac:grpSpMkLst>
        </pc:grpChg>
        <pc:grpChg chg="del mod topLvl">
          <ac:chgData name="Ooi, Mei Chen" userId="816338e6-ad47-4c01-88ec-c3000d6630d1" providerId="ADAL" clId="{9F4FC977-94C6-4451-A195-3CB437CBF81A}" dt="2023-09-27T08:13:42.017" v="2529" actId="165"/>
          <ac:grpSpMkLst>
            <pc:docMk/>
            <pc:sldMk cId="1274498491" sldId="290"/>
            <ac:grpSpMk id="1054" creationId="{8B73888B-D438-F079-724F-964E73446E55}"/>
          </ac:grpSpMkLst>
        </pc:grpChg>
        <pc:grpChg chg="del mod">
          <ac:chgData name="Ooi, Mei Chen" userId="816338e6-ad47-4c01-88ec-c3000d6630d1" providerId="ADAL" clId="{9F4FC977-94C6-4451-A195-3CB437CBF81A}" dt="2023-09-27T08:12:35.601" v="2518" actId="165"/>
          <ac:grpSpMkLst>
            <pc:docMk/>
            <pc:sldMk cId="1274498491" sldId="290"/>
            <ac:grpSpMk id="1055" creationId="{75ECC357-0BFA-78B0-5A86-0CE646FF2B0A}"/>
          </ac:grpSpMkLst>
        </pc:grpChg>
        <pc:picChg chg="mod topLvl">
          <ac:chgData name="Ooi, Mei Chen" userId="816338e6-ad47-4c01-88ec-c3000d6630d1" providerId="ADAL" clId="{9F4FC977-94C6-4451-A195-3CB437CBF81A}" dt="2023-09-27T08:13:22.150" v="2526" actId="165"/>
          <ac:picMkLst>
            <pc:docMk/>
            <pc:sldMk cId="1274498491" sldId="290"/>
            <ac:picMk id="13" creationId="{5AE6937D-C54C-5ED5-1C9E-74AE883F80F1}"/>
          </ac:picMkLst>
        </pc:picChg>
        <pc:picChg chg="mod topLvl">
          <ac:chgData name="Ooi, Mei Chen" userId="816338e6-ad47-4c01-88ec-c3000d6630d1" providerId="ADAL" clId="{9F4FC977-94C6-4451-A195-3CB437CBF81A}" dt="2023-09-27T08:13:22.150" v="2526" actId="165"/>
          <ac:picMkLst>
            <pc:docMk/>
            <pc:sldMk cId="1274498491" sldId="290"/>
            <ac:picMk id="17" creationId="{33FBACAB-B7A4-82CB-2FB6-24EABB98B9B1}"/>
          </ac:picMkLst>
        </pc:picChg>
        <pc:picChg chg="mod topLvl">
          <ac:chgData name="Ooi, Mei Chen" userId="816338e6-ad47-4c01-88ec-c3000d6630d1" providerId="ADAL" clId="{9F4FC977-94C6-4451-A195-3CB437CBF81A}" dt="2023-09-27T08:16:20.020" v="2544" actId="1076"/>
          <ac:picMkLst>
            <pc:docMk/>
            <pc:sldMk cId="1274498491" sldId="290"/>
            <ac:picMk id="19" creationId="{20E49670-4BCF-7A8D-1DFE-207806BCC6FE}"/>
          </ac:picMkLst>
        </pc:picChg>
        <pc:picChg chg="mod">
          <ac:chgData name="Ooi, Mei Chen" userId="816338e6-ad47-4c01-88ec-c3000d6630d1" providerId="ADAL" clId="{9F4FC977-94C6-4451-A195-3CB437CBF81A}" dt="2023-09-27T08:13:36.782" v="2528" actId="1076"/>
          <ac:picMkLst>
            <pc:docMk/>
            <pc:sldMk cId="1274498491" sldId="290"/>
            <ac:picMk id="30" creationId="{10066CDF-CF0D-2C3F-F404-F3EF0A9345F2}"/>
          </ac:picMkLst>
        </pc:picChg>
        <pc:picChg chg="mod ord">
          <ac:chgData name="Ooi, Mei Chen" userId="816338e6-ad47-4c01-88ec-c3000d6630d1" providerId="ADAL" clId="{9F4FC977-94C6-4451-A195-3CB437CBF81A}" dt="2023-09-27T08:16:20.020" v="2544" actId="1076"/>
          <ac:picMkLst>
            <pc:docMk/>
            <pc:sldMk cId="1274498491" sldId="290"/>
            <ac:picMk id="1043" creationId="{C52E18F6-A889-BD8C-F944-EA570D7C5846}"/>
          </ac:picMkLst>
        </pc:picChg>
        <pc:cxnChg chg="mod topLvl">
          <ac:chgData name="Ooi, Mei Chen" userId="816338e6-ad47-4c01-88ec-c3000d6630d1" providerId="ADAL" clId="{9F4FC977-94C6-4451-A195-3CB437CBF81A}" dt="2023-09-27T08:13:22.150" v="2526" actId="165"/>
          <ac:cxnSpMkLst>
            <pc:docMk/>
            <pc:sldMk cId="1274498491" sldId="290"/>
            <ac:cxnSpMk id="27" creationId="{870EEE72-2020-6D29-45EA-8156BFD51550}"/>
          </ac:cxnSpMkLst>
        </pc:cxnChg>
        <pc:cxnChg chg="mod topLvl">
          <ac:chgData name="Ooi, Mei Chen" userId="816338e6-ad47-4c01-88ec-c3000d6630d1" providerId="ADAL" clId="{9F4FC977-94C6-4451-A195-3CB437CBF81A}" dt="2023-09-27T08:16:20.020" v="2544" actId="1076"/>
          <ac:cxnSpMkLst>
            <pc:docMk/>
            <pc:sldMk cId="1274498491" sldId="290"/>
            <ac:cxnSpMk id="31" creationId="{C7EFFC5F-48E0-F790-5C78-08C7C92E42F1}"/>
          </ac:cxnSpMkLst>
        </pc:cxnChg>
        <pc:cxnChg chg="mod topLvl">
          <ac:chgData name="Ooi, Mei Chen" userId="816338e6-ad47-4c01-88ec-c3000d6630d1" providerId="ADAL" clId="{9F4FC977-94C6-4451-A195-3CB437CBF81A}" dt="2023-09-27T08:13:42.017" v="2529" actId="165"/>
          <ac:cxnSpMkLst>
            <pc:docMk/>
            <pc:sldMk cId="1274498491" sldId="290"/>
            <ac:cxnSpMk id="1033" creationId="{AF399F91-0A27-5C9D-ABAB-E7FB67C6463A}"/>
          </ac:cxnSpMkLst>
        </pc:cxnChg>
        <pc:cxnChg chg="mod topLvl">
          <ac:chgData name="Ooi, Mei Chen" userId="816338e6-ad47-4c01-88ec-c3000d6630d1" providerId="ADAL" clId="{9F4FC977-94C6-4451-A195-3CB437CBF81A}" dt="2023-09-27T08:16:20.020" v="2544" actId="1076"/>
          <ac:cxnSpMkLst>
            <pc:docMk/>
            <pc:sldMk cId="1274498491" sldId="290"/>
            <ac:cxnSpMk id="1036" creationId="{370E7599-C452-77D0-9F56-7BAA2F2DDA3D}"/>
          </ac:cxnSpMkLst>
        </pc:cxnChg>
        <pc:cxnChg chg="mod topLvl">
          <ac:chgData name="Ooi, Mei Chen" userId="816338e6-ad47-4c01-88ec-c3000d6630d1" providerId="ADAL" clId="{9F4FC977-94C6-4451-A195-3CB437CBF81A}" dt="2023-09-27T08:16:20.020" v="2544" actId="1076"/>
          <ac:cxnSpMkLst>
            <pc:docMk/>
            <pc:sldMk cId="1274498491" sldId="290"/>
            <ac:cxnSpMk id="1042" creationId="{92D863BF-9439-6167-0E17-1FE00B4460F2}"/>
          </ac:cxnSpMkLst>
        </pc:cxnChg>
        <pc:cxnChg chg="mod topLvl">
          <ac:chgData name="Ooi, Mei Chen" userId="816338e6-ad47-4c01-88ec-c3000d6630d1" providerId="ADAL" clId="{9F4FC977-94C6-4451-A195-3CB437CBF81A}" dt="2023-09-27T08:13:42.017" v="2529" actId="165"/>
          <ac:cxnSpMkLst>
            <pc:docMk/>
            <pc:sldMk cId="1274498491" sldId="290"/>
            <ac:cxnSpMk id="1047" creationId="{8EA2A81A-9D11-9DE1-89D7-7E3D841514FD}"/>
          </ac:cxnSpMkLst>
        </pc:cxnChg>
        <pc:cxnChg chg="mod topLvl">
          <ac:chgData name="Ooi, Mei Chen" userId="816338e6-ad47-4c01-88ec-c3000d6630d1" providerId="ADAL" clId="{9F4FC977-94C6-4451-A195-3CB437CBF81A}" dt="2023-09-27T08:13:42.017" v="2529" actId="165"/>
          <ac:cxnSpMkLst>
            <pc:docMk/>
            <pc:sldMk cId="1274498491" sldId="290"/>
            <ac:cxnSpMk id="1049" creationId="{6A41D5D5-00D8-EB7D-74EC-3497F5CAD8C5}"/>
          </ac:cxnSpMkLst>
        </pc:cxnChg>
      </pc:sldChg>
      <pc:sldChg chg="modAnim">
        <pc:chgData name="Ooi, Mei Chen" userId="816338e6-ad47-4c01-88ec-c3000d6630d1" providerId="ADAL" clId="{9F4FC977-94C6-4451-A195-3CB437CBF81A}" dt="2023-09-27T08:17:25.964" v="2550"/>
        <pc:sldMkLst>
          <pc:docMk/>
          <pc:sldMk cId="1711530937" sldId="291"/>
        </pc:sldMkLst>
      </pc:sldChg>
      <pc:sldChg chg="del">
        <pc:chgData name="Ooi, Mei Chen" userId="816338e6-ad47-4c01-88ec-c3000d6630d1" providerId="ADAL" clId="{9F4FC977-94C6-4451-A195-3CB437CBF81A}" dt="2023-09-06T06:27:31.372" v="89" actId="47"/>
        <pc:sldMkLst>
          <pc:docMk/>
          <pc:sldMk cId="3400709489" sldId="292"/>
        </pc:sldMkLst>
      </pc:sldChg>
      <pc:sldChg chg="addSp delSp modSp mod modAnim modNotesTx">
        <pc:chgData name="Ooi, Mei Chen" userId="816338e6-ad47-4c01-88ec-c3000d6630d1" providerId="ADAL" clId="{9F4FC977-94C6-4451-A195-3CB437CBF81A}" dt="2023-09-27T08:17:02.210" v="2547"/>
        <pc:sldMkLst>
          <pc:docMk/>
          <pc:sldMk cId="2797747146" sldId="295"/>
        </pc:sldMkLst>
        <pc:spChg chg="mod">
          <ac:chgData name="Ooi, Mei Chen" userId="816338e6-ad47-4c01-88ec-c3000d6630d1" providerId="ADAL" clId="{9F4FC977-94C6-4451-A195-3CB437CBF81A}" dt="2023-09-27T08:07:06.678" v="2496" actId="20577"/>
          <ac:spMkLst>
            <pc:docMk/>
            <pc:sldMk cId="2797747146" sldId="295"/>
            <ac:spMk id="14" creationId="{292385AE-3AA7-06F0-E909-240CD2A85A17}"/>
          </ac:spMkLst>
        </pc:spChg>
        <pc:spChg chg="mod">
          <ac:chgData name="Ooi, Mei Chen" userId="816338e6-ad47-4c01-88ec-c3000d6630d1" providerId="ADAL" clId="{9F4FC977-94C6-4451-A195-3CB437CBF81A}" dt="2023-09-27T08:01:20.367" v="2379" actId="20577"/>
          <ac:spMkLst>
            <pc:docMk/>
            <pc:sldMk cId="2797747146" sldId="295"/>
            <ac:spMk id="16" creationId="{E5613B41-D153-3378-E2A3-E2D359E2A695}"/>
          </ac:spMkLst>
        </pc:spChg>
        <pc:picChg chg="del">
          <ac:chgData name="Ooi, Mei Chen" userId="816338e6-ad47-4c01-88ec-c3000d6630d1" providerId="ADAL" clId="{9F4FC977-94C6-4451-A195-3CB437CBF81A}" dt="2023-09-14T01:45:20.105" v="306" actId="478"/>
          <ac:picMkLst>
            <pc:docMk/>
            <pc:sldMk cId="2797747146" sldId="295"/>
            <ac:picMk id="2" creationId="{27BF7B22-0AD5-54A4-2D43-FB4E47F327D0}"/>
          </ac:picMkLst>
        </pc:picChg>
        <pc:picChg chg="add mod">
          <ac:chgData name="Ooi, Mei Chen" userId="816338e6-ad47-4c01-88ec-c3000d6630d1" providerId="ADAL" clId="{9F4FC977-94C6-4451-A195-3CB437CBF81A}" dt="2023-09-14T01:45:27.831" v="308" actId="1076"/>
          <ac:picMkLst>
            <pc:docMk/>
            <pc:sldMk cId="2797747146" sldId="295"/>
            <ac:picMk id="7" creationId="{340F1AFE-FDF4-8BC1-89CC-4549DC8DEDEF}"/>
          </ac:picMkLst>
        </pc:picChg>
      </pc:sldChg>
      <pc:sldChg chg="addSp delSp modSp mod modNotesTx">
        <pc:chgData name="Ooi, Mei Chen" userId="816338e6-ad47-4c01-88ec-c3000d6630d1" providerId="ADAL" clId="{9F4FC977-94C6-4451-A195-3CB437CBF81A}" dt="2023-09-27T08:43:59.164" v="3597" actId="20577"/>
        <pc:sldMkLst>
          <pc:docMk/>
          <pc:sldMk cId="1995493259" sldId="298"/>
        </pc:sldMkLst>
        <pc:spChg chg="add mod">
          <ac:chgData name="Ooi, Mei Chen" userId="816338e6-ad47-4c01-88ec-c3000d6630d1" providerId="ADAL" clId="{9F4FC977-94C6-4451-A195-3CB437CBF81A}" dt="2023-09-27T08:43:59.164" v="3597" actId="20577"/>
          <ac:spMkLst>
            <pc:docMk/>
            <pc:sldMk cId="1995493259" sldId="298"/>
            <ac:spMk id="2" creationId="{CDDD1960-F9C1-9581-5926-0C7612FA86D3}"/>
          </ac:spMkLst>
        </pc:spChg>
        <pc:spChg chg="del">
          <ac:chgData name="Ooi, Mei Chen" userId="816338e6-ad47-4c01-88ec-c3000d6630d1" providerId="ADAL" clId="{9F4FC977-94C6-4451-A195-3CB437CBF81A}" dt="2023-09-14T01:37:46.214" v="303" actId="478"/>
          <ac:spMkLst>
            <pc:docMk/>
            <pc:sldMk cId="1995493259" sldId="298"/>
            <ac:spMk id="8" creationId="{177C511E-07CF-38C9-9E66-BF7A4980BBE9}"/>
          </ac:spMkLst>
        </pc:spChg>
        <pc:spChg chg="add mod">
          <ac:chgData name="Ooi, Mei Chen" userId="816338e6-ad47-4c01-88ec-c3000d6630d1" providerId="ADAL" clId="{9F4FC977-94C6-4451-A195-3CB437CBF81A}" dt="2023-09-14T01:37:47.424" v="304"/>
          <ac:spMkLst>
            <pc:docMk/>
            <pc:sldMk cId="1995493259" sldId="298"/>
            <ac:spMk id="12" creationId="{1F0FE4CB-4734-C1BD-D7FC-CBE2C8D1DACB}"/>
          </ac:spMkLst>
        </pc:spChg>
        <pc:spChg chg="del">
          <ac:chgData name="Ooi, Mei Chen" userId="816338e6-ad47-4c01-88ec-c3000d6630d1" providerId="ADAL" clId="{9F4FC977-94C6-4451-A195-3CB437CBF81A}" dt="2023-09-06T06:24:32.085" v="60" actId="478"/>
          <ac:spMkLst>
            <pc:docMk/>
            <pc:sldMk cId="1995493259" sldId="298"/>
            <ac:spMk id="17" creationId="{E7273FA4-9E73-EB4B-D4B9-053F4ADE0E3E}"/>
          </ac:spMkLst>
        </pc:spChg>
        <pc:spChg chg="mod">
          <ac:chgData name="Ooi, Mei Chen" userId="816338e6-ad47-4c01-88ec-c3000d6630d1" providerId="ADAL" clId="{9F4FC977-94C6-4451-A195-3CB437CBF81A}" dt="2023-09-06T06:19:20.492" v="0" actId="20577"/>
          <ac:spMkLst>
            <pc:docMk/>
            <pc:sldMk cId="1995493259" sldId="298"/>
            <ac:spMk id="18" creationId="{A328D94B-DFA3-B8C0-D6C7-B85CE6769B56}"/>
          </ac:spMkLst>
        </pc:spChg>
        <pc:spChg chg="del">
          <ac:chgData name="Ooi, Mei Chen" userId="816338e6-ad47-4c01-88ec-c3000d6630d1" providerId="ADAL" clId="{9F4FC977-94C6-4451-A195-3CB437CBF81A}" dt="2023-09-06T06:24:30.709" v="59" actId="478"/>
          <ac:spMkLst>
            <pc:docMk/>
            <pc:sldMk cId="1995493259" sldId="298"/>
            <ac:spMk id="19" creationId="{70BC3A78-561F-9B67-F3AB-D3ED507DEF99}"/>
          </ac:spMkLst>
        </pc:spChg>
        <pc:picChg chg="del">
          <ac:chgData name="Ooi, Mei Chen" userId="816338e6-ad47-4c01-88ec-c3000d6630d1" providerId="ADAL" clId="{9F4FC977-94C6-4451-A195-3CB437CBF81A}" dt="2023-09-14T01:37:43.957" v="302" actId="478"/>
          <ac:picMkLst>
            <pc:docMk/>
            <pc:sldMk cId="1995493259" sldId="298"/>
            <ac:picMk id="5" creationId="{259FEA7B-6526-809C-6AF3-C9AC3D6DB1FE}"/>
          </ac:picMkLst>
        </pc:picChg>
        <pc:picChg chg="add mod">
          <ac:chgData name="Ooi, Mei Chen" userId="816338e6-ad47-4c01-88ec-c3000d6630d1" providerId="ADAL" clId="{9F4FC977-94C6-4451-A195-3CB437CBF81A}" dt="2023-09-14T01:37:47.424" v="304"/>
          <ac:picMkLst>
            <pc:docMk/>
            <pc:sldMk cId="1995493259" sldId="298"/>
            <ac:picMk id="7" creationId="{006E2753-D75A-9F10-9DCF-0F0F71C9A412}"/>
          </ac:picMkLst>
        </pc:picChg>
        <pc:picChg chg="del">
          <ac:chgData name="Ooi, Mei Chen" userId="816338e6-ad47-4c01-88ec-c3000d6630d1" providerId="ADAL" clId="{9F4FC977-94C6-4451-A195-3CB437CBF81A}" dt="2023-09-06T06:24:27.976" v="57" actId="478"/>
          <ac:picMkLst>
            <pc:docMk/>
            <pc:sldMk cId="1995493259" sldId="298"/>
            <ac:picMk id="10" creationId="{1FF6E197-102A-CEC3-3A12-142E8FBDEFA3}"/>
          </ac:picMkLst>
        </pc:picChg>
        <pc:picChg chg="del">
          <ac:chgData name="Ooi, Mei Chen" userId="816338e6-ad47-4c01-88ec-c3000d6630d1" providerId="ADAL" clId="{9F4FC977-94C6-4451-A195-3CB437CBF81A}" dt="2023-09-06T06:24:29.333" v="58" actId="478"/>
          <ac:picMkLst>
            <pc:docMk/>
            <pc:sldMk cId="1995493259" sldId="298"/>
            <ac:picMk id="13" creationId="{343F170F-A7A7-747B-EC9D-E546DFD350EF}"/>
          </ac:picMkLst>
        </pc:picChg>
      </pc:sldChg>
      <pc:sldChg chg="addSp modSp mod modAnim modNotesTx">
        <pc:chgData name="Ooi, Mei Chen" userId="816338e6-ad47-4c01-88ec-c3000d6630d1" providerId="ADAL" clId="{9F4FC977-94C6-4451-A195-3CB437CBF81A}" dt="2023-09-27T08:32:30.979" v="2997"/>
        <pc:sldMkLst>
          <pc:docMk/>
          <pc:sldMk cId="4087972352" sldId="300"/>
        </pc:sldMkLst>
        <pc:spChg chg="add mod">
          <ac:chgData name="Ooi, Mei Chen" userId="816338e6-ad47-4c01-88ec-c3000d6630d1" providerId="ADAL" clId="{9F4FC977-94C6-4451-A195-3CB437CBF81A}" dt="2023-09-13T08:42:42.075" v="229" actId="1076"/>
          <ac:spMkLst>
            <pc:docMk/>
            <pc:sldMk cId="4087972352" sldId="300"/>
            <ac:spMk id="2" creationId="{582A32C1-02F0-147F-D37A-B8FC687219F7}"/>
          </ac:spMkLst>
        </pc:spChg>
        <pc:spChg chg="mod">
          <ac:chgData name="Ooi, Mei Chen" userId="816338e6-ad47-4c01-88ec-c3000d6630d1" providerId="ADAL" clId="{9F4FC977-94C6-4451-A195-3CB437CBF81A}" dt="2023-09-14T01:36:35.796" v="298" actId="1076"/>
          <ac:spMkLst>
            <pc:docMk/>
            <pc:sldMk cId="4087972352" sldId="300"/>
            <ac:spMk id="14" creationId="{A8CB694F-A5A4-F1D4-A87D-F5590C71C83D}"/>
          </ac:spMkLst>
        </pc:spChg>
        <pc:spChg chg="mod">
          <ac:chgData name="Ooi, Mei Chen" userId="816338e6-ad47-4c01-88ec-c3000d6630d1" providerId="ADAL" clId="{9F4FC977-94C6-4451-A195-3CB437CBF81A}" dt="2023-09-13T08:43:34.593" v="288" actId="20577"/>
          <ac:spMkLst>
            <pc:docMk/>
            <pc:sldMk cId="4087972352" sldId="300"/>
            <ac:spMk id="16" creationId="{4C78FF8E-E47A-8696-A7FE-36B6D07C1A4D}"/>
          </ac:spMkLst>
        </pc:spChg>
        <pc:spChg chg="mod">
          <ac:chgData name="Ooi, Mei Chen" userId="816338e6-ad47-4c01-88ec-c3000d6630d1" providerId="ADAL" clId="{9F4FC977-94C6-4451-A195-3CB437CBF81A}" dt="2023-09-06T06:19:23.514" v="1" actId="20577"/>
          <ac:spMkLst>
            <pc:docMk/>
            <pc:sldMk cId="4087972352" sldId="300"/>
            <ac:spMk id="18" creationId="{A328D94B-DFA3-B8C0-D6C7-B85CE6769B56}"/>
          </ac:spMkLst>
        </pc:spChg>
        <pc:picChg chg="mod">
          <ac:chgData name="Ooi, Mei Chen" userId="816338e6-ad47-4c01-88ec-c3000d6630d1" providerId="ADAL" clId="{9F4FC977-94C6-4451-A195-3CB437CBF81A}" dt="2023-09-14T01:36:33.433" v="297" actId="1076"/>
          <ac:picMkLst>
            <pc:docMk/>
            <pc:sldMk cId="4087972352" sldId="300"/>
            <ac:picMk id="7" creationId="{7221D0A7-00DA-16D0-E197-9FDAFD211626}"/>
          </ac:picMkLst>
        </pc:picChg>
      </pc:sldChg>
      <pc:sldChg chg="modSp mod modNotesTx">
        <pc:chgData name="Ooi, Mei Chen" userId="816338e6-ad47-4c01-88ec-c3000d6630d1" providerId="ADAL" clId="{9F4FC977-94C6-4451-A195-3CB437CBF81A}" dt="2023-09-27T08:19:23.385" v="2630" actId="113"/>
        <pc:sldMkLst>
          <pc:docMk/>
          <pc:sldMk cId="376643869" sldId="302"/>
        </pc:sldMkLst>
        <pc:spChg chg="mod">
          <ac:chgData name="Ooi, Mei Chen" userId="816338e6-ad47-4c01-88ec-c3000d6630d1" providerId="ADAL" clId="{9F4FC977-94C6-4451-A195-3CB437CBF81A}" dt="2023-09-27T08:19:23.385" v="2630" actId="113"/>
          <ac:spMkLst>
            <pc:docMk/>
            <pc:sldMk cId="376643869" sldId="302"/>
            <ac:spMk id="100" creationId="{C686AD23-5D11-BC5C-4DE4-0A7CD4F1C693}"/>
          </ac:spMkLst>
        </pc:spChg>
      </pc:sldChg>
      <pc:sldChg chg="addSp delSp modSp mod modNotesTx">
        <pc:chgData name="Ooi, Mei Chen" userId="816338e6-ad47-4c01-88ec-c3000d6630d1" providerId="ADAL" clId="{9F4FC977-94C6-4451-A195-3CB437CBF81A}" dt="2023-09-27T08:43:29.855" v="3590" actId="20577"/>
        <pc:sldMkLst>
          <pc:docMk/>
          <pc:sldMk cId="3158518526" sldId="303"/>
        </pc:sldMkLst>
        <pc:spChg chg="add del mod">
          <ac:chgData name="Ooi, Mei Chen" userId="816338e6-ad47-4c01-88ec-c3000d6630d1" providerId="ADAL" clId="{9F4FC977-94C6-4451-A195-3CB437CBF81A}" dt="2023-09-06T06:25:34.021" v="74" actId="478"/>
          <ac:spMkLst>
            <pc:docMk/>
            <pc:sldMk cId="3158518526" sldId="303"/>
            <ac:spMk id="2" creationId="{EB7923D2-236A-BE5B-1FA0-70F41C7F3F76}"/>
          </ac:spMkLst>
        </pc:spChg>
        <pc:spChg chg="add del mod">
          <ac:chgData name="Ooi, Mei Chen" userId="816338e6-ad47-4c01-88ec-c3000d6630d1" providerId="ADAL" clId="{9F4FC977-94C6-4451-A195-3CB437CBF81A}" dt="2023-09-06T06:25:36.469" v="76" actId="478"/>
          <ac:spMkLst>
            <pc:docMk/>
            <pc:sldMk cId="3158518526" sldId="303"/>
            <ac:spMk id="7" creationId="{2A1E79F2-C68A-D026-B14E-7B68B70EA48A}"/>
          </ac:spMkLst>
        </pc:spChg>
        <pc:spChg chg="add mod">
          <ac:chgData name="Ooi, Mei Chen" userId="816338e6-ad47-4c01-88ec-c3000d6630d1" providerId="ADAL" clId="{9F4FC977-94C6-4451-A195-3CB437CBF81A}" dt="2023-09-27T08:43:29.855" v="3590" actId="20577"/>
          <ac:spMkLst>
            <pc:docMk/>
            <pc:sldMk cId="3158518526" sldId="303"/>
            <ac:spMk id="8" creationId="{62012C7E-79DD-A280-E58D-96C26D80C37C}"/>
          </ac:spMkLst>
        </pc:spChg>
        <pc:spChg chg="mod">
          <ac:chgData name="Ooi, Mei Chen" userId="816338e6-ad47-4c01-88ec-c3000d6630d1" providerId="ADAL" clId="{9F4FC977-94C6-4451-A195-3CB437CBF81A}" dt="2023-09-27T08:39:28.035" v="3377" actId="313"/>
          <ac:spMkLst>
            <pc:docMk/>
            <pc:sldMk cId="3158518526" sldId="303"/>
            <ac:spMk id="18" creationId="{A328D94B-DFA3-B8C0-D6C7-B85CE6769B56}"/>
          </ac:spMkLst>
        </pc:spChg>
        <pc:picChg chg="del">
          <ac:chgData name="Ooi, Mei Chen" userId="816338e6-ad47-4c01-88ec-c3000d6630d1" providerId="ADAL" clId="{9F4FC977-94C6-4451-A195-3CB437CBF81A}" dt="2023-09-06T06:25:32.836" v="73" actId="478"/>
          <ac:picMkLst>
            <pc:docMk/>
            <pc:sldMk cId="3158518526" sldId="303"/>
            <ac:picMk id="12" creationId="{72E7478B-D533-B5BB-2B70-5ABE4CAF13D0}"/>
          </ac:picMkLst>
        </pc:picChg>
        <pc:picChg chg="del">
          <ac:chgData name="Ooi, Mei Chen" userId="816338e6-ad47-4c01-88ec-c3000d6630d1" providerId="ADAL" clId="{9F4FC977-94C6-4451-A195-3CB437CBF81A}" dt="2023-09-06T06:25:35.164" v="75" actId="478"/>
          <ac:picMkLst>
            <pc:docMk/>
            <pc:sldMk cId="3158518526" sldId="303"/>
            <ac:picMk id="14" creationId="{7D4055DF-55B9-77AE-BFC3-44B381601081}"/>
          </ac:picMkLst>
        </pc:picChg>
      </pc:sldChg>
      <pc:sldChg chg="addSp delSp modSp mod modAnim modNotesTx">
        <pc:chgData name="Ooi, Mei Chen" userId="816338e6-ad47-4c01-88ec-c3000d6630d1" providerId="ADAL" clId="{9F4FC977-94C6-4451-A195-3CB437CBF81A}" dt="2023-09-27T08:44:22.272" v="3599"/>
        <pc:sldMkLst>
          <pc:docMk/>
          <pc:sldMk cId="2809517304" sldId="304"/>
        </pc:sldMkLst>
        <pc:spChg chg="add mod">
          <ac:chgData name="Ooi, Mei Chen" userId="816338e6-ad47-4c01-88ec-c3000d6630d1" providerId="ADAL" clId="{9F4FC977-94C6-4451-A195-3CB437CBF81A}" dt="2023-09-13T08:43:52.468" v="291" actId="113"/>
          <ac:spMkLst>
            <pc:docMk/>
            <pc:sldMk cId="2809517304" sldId="304"/>
            <ac:spMk id="2" creationId="{AE9B2E9D-6C3D-9851-4870-AC626B4318EE}"/>
          </ac:spMkLst>
        </pc:spChg>
        <pc:spChg chg="add del mod">
          <ac:chgData name="Ooi, Mei Chen" userId="816338e6-ad47-4c01-88ec-c3000d6630d1" providerId="ADAL" clId="{9F4FC977-94C6-4451-A195-3CB437CBF81A}" dt="2023-09-13T08:22:45.777" v="105" actId="478"/>
          <ac:spMkLst>
            <pc:docMk/>
            <pc:sldMk cId="2809517304" sldId="304"/>
            <ac:spMk id="7" creationId="{8F045289-4F40-AD09-C204-F4946A94D0DD}"/>
          </ac:spMkLst>
        </pc:spChg>
        <pc:spChg chg="add mod">
          <ac:chgData name="Ooi, Mei Chen" userId="816338e6-ad47-4c01-88ec-c3000d6630d1" providerId="ADAL" clId="{9F4FC977-94C6-4451-A195-3CB437CBF81A}" dt="2023-09-13T08:43:54.820" v="292" actId="113"/>
          <ac:spMkLst>
            <pc:docMk/>
            <pc:sldMk cId="2809517304" sldId="304"/>
            <ac:spMk id="14" creationId="{4C2A17BC-2C9D-6A7F-0561-D85D894429AB}"/>
          </ac:spMkLst>
        </pc:spChg>
        <pc:spChg chg="mod">
          <ac:chgData name="Ooi, Mei Chen" userId="816338e6-ad47-4c01-88ec-c3000d6630d1" providerId="ADAL" clId="{9F4FC977-94C6-4451-A195-3CB437CBF81A}" dt="2023-09-27T08:39:39.768" v="3383" actId="14100"/>
          <ac:spMkLst>
            <pc:docMk/>
            <pc:sldMk cId="2809517304" sldId="304"/>
            <ac:spMk id="18" creationId="{A328D94B-DFA3-B8C0-D6C7-B85CE6769B56}"/>
          </ac:spMkLst>
        </pc:spChg>
        <pc:picChg chg="mod">
          <ac:chgData name="Ooi, Mei Chen" userId="816338e6-ad47-4c01-88ec-c3000d6630d1" providerId="ADAL" clId="{9F4FC977-94C6-4451-A195-3CB437CBF81A}" dt="2023-09-13T08:23:10.435" v="110" actId="14100"/>
          <ac:picMkLst>
            <pc:docMk/>
            <pc:sldMk cId="2809517304" sldId="304"/>
            <ac:picMk id="8" creationId="{912863B2-4874-1C51-F871-25F298CEBB88}"/>
          </ac:picMkLst>
        </pc:picChg>
        <pc:picChg chg="mod">
          <ac:chgData name="Ooi, Mei Chen" userId="816338e6-ad47-4c01-88ec-c3000d6630d1" providerId="ADAL" clId="{9F4FC977-94C6-4451-A195-3CB437CBF81A}" dt="2023-09-13T08:25:40.305" v="154" actId="1076"/>
          <ac:picMkLst>
            <pc:docMk/>
            <pc:sldMk cId="2809517304" sldId="304"/>
            <ac:picMk id="12" creationId="{0F4B82C3-1037-4C58-2D53-41A06BD53D64}"/>
          </ac:picMkLst>
        </pc:picChg>
      </pc:sldChg>
      <pc:sldChg chg="addSp delSp modSp mod modAnim modNotesTx">
        <pc:chgData name="Ooi, Mei Chen" userId="816338e6-ad47-4c01-88ec-c3000d6630d1" providerId="ADAL" clId="{9F4FC977-94C6-4451-A195-3CB437CBF81A}" dt="2023-09-27T08:38:43.753" v="3355" actId="20577"/>
        <pc:sldMkLst>
          <pc:docMk/>
          <pc:sldMk cId="1652647291" sldId="305"/>
        </pc:sldMkLst>
        <pc:spChg chg="mod">
          <ac:chgData name="Ooi, Mei Chen" userId="816338e6-ad47-4c01-88ec-c3000d6630d1" providerId="ADAL" clId="{9F4FC977-94C6-4451-A195-3CB437CBF81A}" dt="2023-09-27T08:20:42.494" v="2638" actId="18245"/>
          <ac:spMkLst>
            <pc:docMk/>
            <pc:sldMk cId="1652647291" sldId="305"/>
            <ac:spMk id="3" creationId="{D75F097C-4050-05AC-9ED5-7B8B3855AE58}"/>
          </ac:spMkLst>
        </pc:spChg>
        <pc:spChg chg="mod">
          <ac:chgData name="Ooi, Mei Chen" userId="816338e6-ad47-4c01-88ec-c3000d6630d1" providerId="ADAL" clId="{9F4FC977-94C6-4451-A195-3CB437CBF81A}" dt="2023-09-27T08:20:42.494" v="2638" actId="18245"/>
          <ac:spMkLst>
            <pc:docMk/>
            <pc:sldMk cId="1652647291" sldId="305"/>
            <ac:spMk id="5" creationId="{BADE976B-5511-A0D0-133A-A37F7899171E}"/>
          </ac:spMkLst>
        </pc:spChg>
        <pc:spChg chg="mod">
          <ac:chgData name="Ooi, Mei Chen" userId="816338e6-ad47-4c01-88ec-c3000d6630d1" providerId="ADAL" clId="{9F4FC977-94C6-4451-A195-3CB437CBF81A}" dt="2023-09-27T08:20:42.494" v="2638" actId="18245"/>
          <ac:spMkLst>
            <pc:docMk/>
            <pc:sldMk cId="1652647291" sldId="305"/>
            <ac:spMk id="7" creationId="{BDF02D27-C1FE-DDF7-1599-54C1F40FA498}"/>
          </ac:spMkLst>
        </pc:spChg>
        <pc:spChg chg="mod">
          <ac:chgData name="Ooi, Mei Chen" userId="816338e6-ad47-4c01-88ec-c3000d6630d1" providerId="ADAL" clId="{9F4FC977-94C6-4451-A195-3CB437CBF81A}" dt="2023-09-27T08:21:50.734" v="2651" actId="14100"/>
          <ac:spMkLst>
            <pc:docMk/>
            <pc:sldMk cId="1652647291" sldId="305"/>
            <ac:spMk id="8" creationId="{78CB0B5B-39F7-07E4-605C-D99F91BB5B7C}"/>
          </ac:spMkLst>
        </pc:spChg>
        <pc:spChg chg="mod">
          <ac:chgData name="Ooi, Mei Chen" userId="816338e6-ad47-4c01-88ec-c3000d6630d1" providerId="ADAL" clId="{9F4FC977-94C6-4451-A195-3CB437CBF81A}" dt="2023-09-27T08:20:42.494" v="2638" actId="18245"/>
          <ac:spMkLst>
            <pc:docMk/>
            <pc:sldMk cId="1652647291" sldId="305"/>
            <ac:spMk id="10" creationId="{D44BEFA5-CC59-81D5-22D4-892D81247CCE}"/>
          </ac:spMkLst>
        </pc:spChg>
        <pc:spChg chg="mod">
          <ac:chgData name="Ooi, Mei Chen" userId="816338e6-ad47-4c01-88ec-c3000d6630d1" providerId="ADAL" clId="{9F4FC977-94C6-4451-A195-3CB437CBF81A}" dt="2023-09-27T08:22:23.094" v="2675" actId="20577"/>
          <ac:spMkLst>
            <pc:docMk/>
            <pc:sldMk cId="1652647291" sldId="305"/>
            <ac:spMk id="11" creationId="{156379D7-09B9-A04E-AB5A-9CA623F71D20}"/>
          </ac:spMkLst>
        </pc:spChg>
        <pc:spChg chg="add del mod">
          <ac:chgData name="Ooi, Mei Chen" userId="816338e6-ad47-4c01-88ec-c3000d6630d1" providerId="ADAL" clId="{9F4FC977-94C6-4451-A195-3CB437CBF81A}" dt="2023-09-27T08:20:41.599" v="2637" actId="478"/>
          <ac:spMkLst>
            <pc:docMk/>
            <pc:sldMk cId="1652647291" sldId="305"/>
            <ac:spMk id="12" creationId="{EE568096-5AC6-E59F-B4FB-DEB066D2F69B}"/>
          </ac:spMkLst>
        </pc:spChg>
        <pc:spChg chg="mod topLvl">
          <ac:chgData name="Ooi, Mei Chen" userId="816338e6-ad47-4c01-88ec-c3000d6630d1" providerId="ADAL" clId="{9F4FC977-94C6-4451-A195-3CB437CBF81A}" dt="2023-09-27T08:23:47.726" v="2684" actId="165"/>
          <ac:spMkLst>
            <pc:docMk/>
            <pc:sldMk cId="1652647291" sldId="305"/>
            <ac:spMk id="14" creationId="{0B919CC3-2863-98C4-A8BC-33A6B9888EED}"/>
          </ac:spMkLst>
        </pc:spChg>
        <pc:spChg chg="mod topLvl">
          <ac:chgData name="Ooi, Mei Chen" userId="816338e6-ad47-4c01-88ec-c3000d6630d1" providerId="ADAL" clId="{9F4FC977-94C6-4451-A195-3CB437CBF81A}" dt="2023-09-27T08:23:47.726" v="2684" actId="165"/>
          <ac:spMkLst>
            <pc:docMk/>
            <pc:sldMk cId="1652647291" sldId="305"/>
            <ac:spMk id="15" creationId="{E7C70652-CC23-91B5-969F-732C4680D0CA}"/>
          </ac:spMkLst>
        </pc:spChg>
        <pc:spChg chg="mod topLvl">
          <ac:chgData name="Ooi, Mei Chen" userId="816338e6-ad47-4c01-88ec-c3000d6630d1" providerId="ADAL" clId="{9F4FC977-94C6-4451-A195-3CB437CBF81A}" dt="2023-09-27T08:23:47.726" v="2684" actId="165"/>
          <ac:spMkLst>
            <pc:docMk/>
            <pc:sldMk cId="1652647291" sldId="305"/>
            <ac:spMk id="16" creationId="{2C2BFC8E-C8D0-8E73-DCF8-73053C56D925}"/>
          </ac:spMkLst>
        </pc:spChg>
        <pc:spChg chg="mod topLvl">
          <ac:chgData name="Ooi, Mei Chen" userId="816338e6-ad47-4c01-88ec-c3000d6630d1" providerId="ADAL" clId="{9F4FC977-94C6-4451-A195-3CB437CBF81A}" dt="2023-09-27T08:23:47.726" v="2684" actId="165"/>
          <ac:spMkLst>
            <pc:docMk/>
            <pc:sldMk cId="1652647291" sldId="305"/>
            <ac:spMk id="17" creationId="{7D9D606F-1C9F-1000-474A-272B182A5526}"/>
          </ac:spMkLst>
        </pc:spChg>
        <pc:spChg chg="mod">
          <ac:chgData name="Ooi, Mei Chen" userId="816338e6-ad47-4c01-88ec-c3000d6630d1" providerId="ADAL" clId="{9F4FC977-94C6-4451-A195-3CB437CBF81A}" dt="2023-09-06T06:24:09.835" v="53" actId="20577"/>
          <ac:spMkLst>
            <pc:docMk/>
            <pc:sldMk cId="1652647291" sldId="305"/>
            <ac:spMk id="18" creationId="{A328D94B-DFA3-B8C0-D6C7-B85CE6769B56}"/>
          </ac:spMkLst>
        </pc:spChg>
        <pc:spChg chg="del mod">
          <ac:chgData name="Ooi, Mei Chen" userId="816338e6-ad47-4c01-88ec-c3000d6630d1" providerId="ADAL" clId="{9F4FC977-94C6-4451-A195-3CB437CBF81A}" dt="2023-09-27T08:20:58.318" v="2641" actId="478"/>
          <ac:spMkLst>
            <pc:docMk/>
            <pc:sldMk cId="1652647291" sldId="305"/>
            <ac:spMk id="19" creationId="{D3A173C7-E5AB-2C31-1A4C-B2C55C1E9378}"/>
          </ac:spMkLst>
        </pc:spChg>
        <pc:spChg chg="add mod">
          <ac:chgData name="Ooi, Mei Chen" userId="816338e6-ad47-4c01-88ec-c3000d6630d1" providerId="ADAL" clId="{9F4FC977-94C6-4451-A195-3CB437CBF81A}" dt="2023-09-27T08:24:42.326" v="2720" actId="207"/>
          <ac:spMkLst>
            <pc:docMk/>
            <pc:sldMk cId="1652647291" sldId="305"/>
            <ac:spMk id="20" creationId="{AC5BF8C2-4BA0-788D-899E-D903AC7CB045}"/>
          </ac:spMkLst>
        </pc:spChg>
        <pc:grpChg chg="mod">
          <ac:chgData name="Ooi, Mei Chen" userId="816338e6-ad47-4c01-88ec-c3000d6630d1" providerId="ADAL" clId="{9F4FC977-94C6-4451-A195-3CB437CBF81A}" dt="2023-09-27T08:20:42.494" v="2638" actId="18245"/>
          <ac:grpSpMkLst>
            <pc:docMk/>
            <pc:sldMk cId="1652647291" sldId="305"/>
            <ac:grpSpMk id="2" creationId="{171BAACC-BF3D-2C62-06EE-B04C25A73FF8}"/>
          </ac:grpSpMkLst>
        </pc:grpChg>
        <pc:grpChg chg="add del mod">
          <ac:chgData name="Ooi, Mei Chen" userId="816338e6-ad47-4c01-88ec-c3000d6630d1" providerId="ADAL" clId="{9F4FC977-94C6-4451-A195-3CB437CBF81A}" dt="2023-09-27T08:23:47.726" v="2684" actId="165"/>
          <ac:grpSpMkLst>
            <pc:docMk/>
            <pc:sldMk cId="1652647291" sldId="305"/>
            <ac:grpSpMk id="13" creationId="{EC84FB9A-9761-8C45-337C-E8271EFF9579}"/>
          </ac:grpSpMkLst>
        </pc:grpChg>
        <pc:graphicFrameChg chg="add del mod modGraphic">
          <ac:chgData name="Ooi, Mei Chen" userId="816338e6-ad47-4c01-88ec-c3000d6630d1" providerId="ADAL" clId="{9F4FC977-94C6-4451-A195-3CB437CBF81A}" dt="2023-09-27T08:20:51.973" v="2640" actId="18245"/>
          <ac:graphicFrameMkLst>
            <pc:docMk/>
            <pc:sldMk cId="1652647291" sldId="305"/>
            <ac:graphicFrameMk id="32" creationId="{54251B62-4638-2770-4640-B55A5F9537D4}"/>
          </ac:graphicFrameMkLst>
        </pc:graphicFrameChg>
        <pc:picChg chg="mod">
          <ac:chgData name="Ooi, Mei Chen" userId="816338e6-ad47-4c01-88ec-c3000d6630d1" providerId="ADAL" clId="{9F4FC977-94C6-4451-A195-3CB437CBF81A}" dt="2023-09-27T08:20:45.858" v="2639" actId="1076"/>
          <ac:picMkLst>
            <pc:docMk/>
            <pc:sldMk cId="1652647291" sldId="305"/>
            <ac:picMk id="6" creationId="{0D0450A4-5ACE-4A15-51C7-40F4200A1A02}"/>
          </ac:picMkLst>
        </pc:picChg>
        <pc:picChg chg="mod">
          <ac:chgData name="Ooi, Mei Chen" userId="816338e6-ad47-4c01-88ec-c3000d6630d1" providerId="ADAL" clId="{9F4FC977-94C6-4451-A195-3CB437CBF81A}" dt="2023-09-27T08:21:45.098" v="2650" actId="1076"/>
          <ac:picMkLst>
            <pc:docMk/>
            <pc:sldMk cId="1652647291" sldId="305"/>
            <ac:picMk id="21" creationId="{D3A25019-C89B-FB28-511C-3415D57A097E}"/>
          </ac:picMkLst>
        </pc:picChg>
      </pc:sldChg>
      <pc:sldChg chg="addSp delSp modSp mod modAnim modNotesTx">
        <pc:chgData name="Ooi, Mei Chen" userId="816338e6-ad47-4c01-88ec-c3000d6630d1" providerId="ADAL" clId="{9F4FC977-94C6-4451-A195-3CB437CBF81A}" dt="2023-09-27T08:17:05.307" v="2548"/>
        <pc:sldMkLst>
          <pc:docMk/>
          <pc:sldMk cId="1961689399" sldId="306"/>
        </pc:sldMkLst>
        <pc:spChg chg="mod">
          <ac:chgData name="Ooi, Mei Chen" userId="816338e6-ad47-4c01-88ec-c3000d6630d1" providerId="ADAL" clId="{9F4FC977-94C6-4451-A195-3CB437CBF81A}" dt="2023-09-27T08:06:47.513" v="2492" actId="14100"/>
          <ac:spMkLst>
            <pc:docMk/>
            <pc:sldMk cId="1961689399" sldId="306"/>
            <ac:spMk id="14" creationId="{292385AE-3AA7-06F0-E909-240CD2A85A17}"/>
          </ac:spMkLst>
        </pc:spChg>
        <pc:spChg chg="mod">
          <ac:chgData name="Ooi, Mei Chen" userId="816338e6-ad47-4c01-88ec-c3000d6630d1" providerId="ADAL" clId="{9F4FC977-94C6-4451-A195-3CB437CBF81A}" dt="2023-09-26T09:48:34.635" v="1255" actId="20577"/>
          <ac:spMkLst>
            <pc:docMk/>
            <pc:sldMk cId="1961689399" sldId="306"/>
            <ac:spMk id="16" creationId="{E5613B41-D153-3378-E2A3-E2D359E2A695}"/>
          </ac:spMkLst>
        </pc:spChg>
        <pc:picChg chg="add del mod">
          <ac:chgData name="Ooi, Mei Chen" userId="816338e6-ad47-4c01-88ec-c3000d6630d1" providerId="ADAL" clId="{9F4FC977-94C6-4451-A195-3CB437CBF81A}" dt="2023-09-26T09:37:02.647" v="1227" actId="478"/>
          <ac:picMkLst>
            <pc:docMk/>
            <pc:sldMk cId="1961689399" sldId="306"/>
            <ac:picMk id="2" creationId="{FEFC2C34-5C53-FC4C-B20A-2EE1A24D45B8}"/>
          </ac:picMkLst>
        </pc:picChg>
        <pc:picChg chg="add mod">
          <ac:chgData name="Ooi, Mei Chen" userId="816338e6-ad47-4c01-88ec-c3000d6630d1" providerId="ADAL" clId="{9F4FC977-94C6-4451-A195-3CB437CBF81A}" dt="2023-09-26T09:48:43.974" v="1260" actId="1076"/>
          <ac:picMkLst>
            <pc:docMk/>
            <pc:sldMk cId="1961689399" sldId="306"/>
            <ac:picMk id="7" creationId="{F6802913-FA41-975C-19AA-D2DDBF697D6F}"/>
          </ac:picMkLst>
        </pc:picChg>
      </pc:sldChg>
      <pc:sldChg chg="modSp mod modNotesTx">
        <pc:chgData name="Ooi, Mei Chen" userId="816338e6-ad47-4c01-88ec-c3000d6630d1" providerId="ADAL" clId="{9F4FC977-94C6-4451-A195-3CB437CBF81A}" dt="2023-09-27T08:07:58.222" v="2503"/>
        <pc:sldMkLst>
          <pc:docMk/>
          <pc:sldMk cId="1692360746" sldId="307"/>
        </pc:sldMkLst>
        <pc:spChg chg="mod">
          <ac:chgData name="Ooi, Mei Chen" userId="816338e6-ad47-4c01-88ec-c3000d6630d1" providerId="ADAL" clId="{9F4FC977-94C6-4451-A195-3CB437CBF81A}" dt="2023-09-27T08:07:58.222" v="2503"/>
          <ac:spMkLst>
            <pc:docMk/>
            <pc:sldMk cId="1692360746" sldId="307"/>
            <ac:spMk id="12" creationId="{9DD96F1A-43B3-C99C-62E9-EBA7049896FA}"/>
          </ac:spMkLst>
        </pc:spChg>
      </pc:sldChg>
      <pc:sldChg chg="addSp delSp modSp add mod ord modAnim modNotesTx">
        <pc:chgData name="Ooi, Mei Chen" userId="816338e6-ad47-4c01-88ec-c3000d6630d1" providerId="ADAL" clId="{9F4FC977-94C6-4451-A195-3CB437CBF81A}" dt="2023-09-27T08:32:22.578" v="2996"/>
        <pc:sldMkLst>
          <pc:docMk/>
          <pc:sldMk cId="2059998355" sldId="308"/>
        </pc:sldMkLst>
        <pc:spChg chg="add mod">
          <ac:chgData name="Ooi, Mei Chen" userId="816338e6-ad47-4c01-88ec-c3000d6630d1" providerId="ADAL" clId="{9F4FC977-94C6-4451-A195-3CB437CBF81A}" dt="2023-09-14T01:37:19.719" v="301"/>
          <ac:spMkLst>
            <pc:docMk/>
            <pc:sldMk cId="2059998355" sldId="308"/>
            <ac:spMk id="7" creationId="{66635C81-2E83-7228-3E14-E554E90F9173}"/>
          </ac:spMkLst>
        </pc:spChg>
        <pc:spChg chg="del">
          <ac:chgData name="Ooi, Mei Chen" userId="816338e6-ad47-4c01-88ec-c3000d6630d1" providerId="ADAL" clId="{9F4FC977-94C6-4451-A195-3CB437CBF81A}" dt="2023-09-14T01:37:15.518" v="300" actId="478"/>
          <ac:spMkLst>
            <pc:docMk/>
            <pc:sldMk cId="2059998355" sldId="308"/>
            <ac:spMk id="8" creationId="{177C511E-07CF-38C9-9E66-BF7A4980BBE9}"/>
          </ac:spMkLst>
        </pc:spChg>
        <pc:spChg chg="mod">
          <ac:chgData name="Ooi, Mei Chen" userId="816338e6-ad47-4c01-88ec-c3000d6630d1" providerId="ADAL" clId="{9F4FC977-94C6-4451-A195-3CB437CBF81A}" dt="2023-09-13T08:41:35.659" v="221" actId="113"/>
          <ac:spMkLst>
            <pc:docMk/>
            <pc:sldMk cId="2059998355" sldId="308"/>
            <ac:spMk id="17" creationId="{E7273FA4-9E73-EB4B-D4B9-053F4ADE0E3E}"/>
          </ac:spMkLst>
        </pc:spChg>
        <pc:spChg chg="mod">
          <ac:chgData name="Ooi, Mei Chen" userId="816338e6-ad47-4c01-88ec-c3000d6630d1" providerId="ADAL" clId="{9F4FC977-94C6-4451-A195-3CB437CBF81A}" dt="2023-09-13T08:41:32.964" v="220" actId="113"/>
          <ac:spMkLst>
            <pc:docMk/>
            <pc:sldMk cId="2059998355" sldId="308"/>
            <ac:spMk id="19" creationId="{70BC3A78-561F-9B67-F3AB-D3ED507DEF99}"/>
          </ac:spMkLst>
        </pc:spChg>
        <pc:picChg chg="add mod">
          <ac:chgData name="Ooi, Mei Chen" userId="816338e6-ad47-4c01-88ec-c3000d6630d1" providerId="ADAL" clId="{9F4FC977-94C6-4451-A195-3CB437CBF81A}" dt="2023-09-14T01:37:19.719" v="301"/>
          <ac:picMkLst>
            <pc:docMk/>
            <pc:sldMk cId="2059998355" sldId="308"/>
            <ac:picMk id="2" creationId="{27E3FFE9-FC28-7A3D-92D2-C9BF799F7B7B}"/>
          </ac:picMkLst>
        </pc:picChg>
        <pc:picChg chg="del">
          <ac:chgData name="Ooi, Mei Chen" userId="816338e6-ad47-4c01-88ec-c3000d6630d1" providerId="ADAL" clId="{9F4FC977-94C6-4451-A195-3CB437CBF81A}" dt="2023-09-14T01:37:13.762" v="299" actId="478"/>
          <ac:picMkLst>
            <pc:docMk/>
            <pc:sldMk cId="2059998355" sldId="308"/>
            <ac:picMk id="5" creationId="{259FEA7B-6526-809C-6AF3-C9AC3D6DB1FE}"/>
          </ac:picMkLst>
        </pc:picChg>
      </pc:sldChg>
      <pc:sldChg chg="addSp delSp modSp add mod modAnim modNotesTx">
        <pc:chgData name="Ooi, Mei Chen" userId="816338e6-ad47-4c01-88ec-c3000d6630d1" providerId="ADAL" clId="{9F4FC977-94C6-4451-A195-3CB437CBF81A}" dt="2023-09-27T08:44:18.307" v="3598"/>
        <pc:sldMkLst>
          <pc:docMk/>
          <pc:sldMk cId="127128540" sldId="309"/>
        </pc:sldMkLst>
        <pc:spChg chg="mod">
          <ac:chgData name="Ooi, Mei Chen" userId="816338e6-ad47-4c01-88ec-c3000d6630d1" providerId="ADAL" clId="{9F4FC977-94C6-4451-A195-3CB437CBF81A}" dt="2023-09-13T08:43:43.958" v="289" actId="113"/>
          <ac:spMkLst>
            <pc:docMk/>
            <pc:sldMk cId="127128540" sldId="309"/>
            <ac:spMk id="2" creationId="{EB7923D2-236A-BE5B-1FA0-70F41C7F3F76}"/>
          </ac:spMkLst>
        </pc:spChg>
        <pc:spChg chg="mod">
          <ac:chgData name="Ooi, Mei Chen" userId="816338e6-ad47-4c01-88ec-c3000d6630d1" providerId="ADAL" clId="{9F4FC977-94C6-4451-A195-3CB437CBF81A}" dt="2023-09-13T08:43:47.281" v="290" actId="113"/>
          <ac:spMkLst>
            <pc:docMk/>
            <pc:sldMk cId="127128540" sldId="309"/>
            <ac:spMk id="7" creationId="{2A1E79F2-C68A-D026-B14E-7B68B70EA48A}"/>
          </ac:spMkLst>
        </pc:spChg>
        <pc:spChg chg="mod">
          <ac:chgData name="Ooi, Mei Chen" userId="816338e6-ad47-4c01-88ec-c3000d6630d1" providerId="ADAL" clId="{9F4FC977-94C6-4451-A195-3CB437CBF81A}" dt="2023-09-27T08:39:34.209" v="3380" actId="14100"/>
          <ac:spMkLst>
            <pc:docMk/>
            <pc:sldMk cId="127128540" sldId="309"/>
            <ac:spMk id="18" creationId="{A328D94B-DFA3-B8C0-D6C7-B85CE6769B56}"/>
          </ac:spMkLst>
        </pc:spChg>
        <pc:picChg chg="del">
          <ac:chgData name="Ooi, Mei Chen" userId="816338e6-ad47-4c01-88ec-c3000d6630d1" providerId="ADAL" clId="{9F4FC977-94C6-4451-A195-3CB437CBF81A}" dt="2023-09-13T08:20:55.542" v="90" actId="478"/>
          <ac:picMkLst>
            <pc:docMk/>
            <pc:sldMk cId="127128540" sldId="309"/>
            <ac:picMk id="8" creationId="{A4FC05FB-B8BC-0EEB-F6C2-5A71CC2134F6}"/>
          </ac:picMkLst>
        </pc:picChg>
        <pc:picChg chg="mod">
          <ac:chgData name="Ooi, Mei Chen" userId="816338e6-ad47-4c01-88ec-c3000d6630d1" providerId="ADAL" clId="{9F4FC977-94C6-4451-A195-3CB437CBF81A}" dt="2023-09-13T08:21:31.051" v="99" actId="14100"/>
          <ac:picMkLst>
            <pc:docMk/>
            <pc:sldMk cId="127128540" sldId="309"/>
            <ac:picMk id="12" creationId="{72E7478B-D533-B5BB-2B70-5ABE4CAF13D0}"/>
          </ac:picMkLst>
        </pc:picChg>
        <pc:picChg chg="add del">
          <ac:chgData name="Ooi, Mei Chen" userId="816338e6-ad47-4c01-88ec-c3000d6630d1" providerId="ADAL" clId="{9F4FC977-94C6-4451-A195-3CB437CBF81A}" dt="2023-09-13T08:20:57.144" v="92" actId="22"/>
          <ac:picMkLst>
            <pc:docMk/>
            <pc:sldMk cId="127128540" sldId="309"/>
            <ac:picMk id="14" creationId="{3519A491-4AC5-A95C-701C-82D03A953DFE}"/>
          </ac:picMkLst>
        </pc:picChg>
        <pc:picChg chg="add mod">
          <ac:chgData name="Ooi, Mei Chen" userId="816338e6-ad47-4c01-88ec-c3000d6630d1" providerId="ADAL" clId="{9F4FC977-94C6-4451-A195-3CB437CBF81A}" dt="2023-09-13T08:21:20.849" v="96" actId="14100"/>
          <ac:picMkLst>
            <pc:docMk/>
            <pc:sldMk cId="127128540" sldId="309"/>
            <ac:picMk id="16" creationId="{FB2503F6-9BD5-3517-7ED5-E909DDCE0592}"/>
          </ac:picMkLst>
        </pc:picChg>
      </pc:sldChg>
      <pc:sldChg chg="addSp delSp modSp add del mod">
        <pc:chgData name="Ooi, Mei Chen" userId="816338e6-ad47-4c01-88ec-c3000d6630d1" providerId="ADAL" clId="{9F4FC977-94C6-4451-A195-3CB437CBF81A}" dt="2023-09-27T08:30:25.805" v="2888" actId="2696"/>
        <pc:sldMkLst>
          <pc:docMk/>
          <pc:sldMk cId="505289551" sldId="310"/>
        </pc:sldMkLst>
        <pc:spChg chg="del mod">
          <ac:chgData name="Ooi, Mei Chen" userId="816338e6-ad47-4c01-88ec-c3000d6630d1" providerId="ADAL" clId="{9F4FC977-94C6-4451-A195-3CB437CBF81A}" dt="2023-09-27T08:24:03.210" v="2689" actId="478"/>
          <ac:spMkLst>
            <pc:docMk/>
            <pc:sldMk cId="505289551" sldId="310"/>
            <ac:spMk id="3" creationId="{AC183B75-5222-4922-E6EC-39DAB5F2BCC9}"/>
          </ac:spMkLst>
        </pc:spChg>
        <pc:spChg chg="mod">
          <ac:chgData name="Ooi, Mei Chen" userId="816338e6-ad47-4c01-88ec-c3000d6630d1" providerId="ADAL" clId="{9F4FC977-94C6-4451-A195-3CB437CBF81A}" dt="2023-09-27T08:20:25.076" v="2634" actId="18245"/>
          <ac:spMkLst>
            <pc:docMk/>
            <pc:sldMk cId="505289551" sldId="310"/>
            <ac:spMk id="5" creationId="{4F03C1E3-172C-7551-F3F0-9E7816DFF5B4}"/>
          </ac:spMkLst>
        </pc:spChg>
        <pc:spChg chg="mod">
          <ac:chgData name="Ooi, Mei Chen" userId="816338e6-ad47-4c01-88ec-c3000d6630d1" providerId="ADAL" clId="{9F4FC977-94C6-4451-A195-3CB437CBF81A}" dt="2023-09-27T08:20:25.076" v="2634" actId="18245"/>
          <ac:spMkLst>
            <pc:docMk/>
            <pc:sldMk cId="505289551" sldId="310"/>
            <ac:spMk id="7" creationId="{C7D4FF72-1738-EF2F-75BD-065B30CFA5E1}"/>
          </ac:spMkLst>
        </pc:spChg>
        <pc:spChg chg="mod">
          <ac:chgData name="Ooi, Mei Chen" userId="816338e6-ad47-4c01-88ec-c3000d6630d1" providerId="ADAL" clId="{9F4FC977-94C6-4451-A195-3CB437CBF81A}" dt="2023-09-27T08:20:25.076" v="2634" actId="18245"/>
          <ac:spMkLst>
            <pc:docMk/>
            <pc:sldMk cId="505289551" sldId="310"/>
            <ac:spMk id="10" creationId="{420C66B6-ED5F-3C69-C688-AE1D9509797B}"/>
          </ac:spMkLst>
        </pc:spChg>
        <pc:spChg chg="mod">
          <ac:chgData name="Ooi, Mei Chen" userId="816338e6-ad47-4c01-88ec-c3000d6630d1" providerId="ADAL" clId="{9F4FC977-94C6-4451-A195-3CB437CBF81A}" dt="2023-09-27T08:20:25.076" v="2634" actId="18245"/>
          <ac:spMkLst>
            <pc:docMk/>
            <pc:sldMk cId="505289551" sldId="310"/>
            <ac:spMk id="12" creationId="{79F40277-4E18-785D-DC75-33FB699565AD}"/>
          </ac:spMkLst>
        </pc:spChg>
        <pc:grpChg chg="add del mod">
          <ac:chgData name="Ooi, Mei Chen" userId="816338e6-ad47-4c01-88ec-c3000d6630d1" providerId="ADAL" clId="{9F4FC977-94C6-4451-A195-3CB437CBF81A}" dt="2023-09-27T08:23:30.293" v="2681" actId="478"/>
          <ac:grpSpMkLst>
            <pc:docMk/>
            <pc:sldMk cId="505289551" sldId="310"/>
            <ac:grpSpMk id="2" creationId="{05923A8A-9E31-CC5E-8667-B69877639E91}"/>
          </ac:grpSpMkLst>
        </pc:grpChg>
        <pc:graphicFrameChg chg="add del">
          <ac:chgData name="Ooi, Mei Chen" userId="816338e6-ad47-4c01-88ec-c3000d6630d1" providerId="ADAL" clId="{9F4FC977-94C6-4451-A195-3CB437CBF81A}" dt="2023-09-27T08:20:25.076" v="2634" actId="18245"/>
          <ac:graphicFrameMkLst>
            <pc:docMk/>
            <pc:sldMk cId="505289551" sldId="310"/>
            <ac:graphicFrameMk id="32" creationId="{54251B62-4638-2770-4640-B55A5F9537D4}"/>
          </ac:graphicFrameMkLst>
        </pc:graphicFrameChg>
        <pc:picChg chg="mod">
          <ac:chgData name="Ooi, Mei Chen" userId="816338e6-ad47-4c01-88ec-c3000d6630d1" providerId="ADAL" clId="{9F4FC977-94C6-4451-A195-3CB437CBF81A}" dt="2023-09-27T08:24:00.331" v="2688" actId="1076"/>
          <ac:picMkLst>
            <pc:docMk/>
            <pc:sldMk cId="505289551" sldId="310"/>
            <ac:picMk id="6" creationId="{0D0450A4-5ACE-4A15-51C7-40F4200A1A02}"/>
          </ac:picMkLst>
        </pc:picChg>
      </pc:sldChg>
      <pc:sldChg chg="delSp modSp add mod modAnim modNotesTx">
        <pc:chgData name="Ooi, Mei Chen" userId="816338e6-ad47-4c01-88ec-c3000d6630d1" providerId="ADAL" clId="{9F4FC977-94C6-4451-A195-3CB437CBF81A}" dt="2023-09-27T08:36:07.363" v="3173" actId="20577"/>
        <pc:sldMkLst>
          <pc:docMk/>
          <pc:sldMk cId="2852433454" sldId="311"/>
        </pc:sldMkLst>
        <pc:spChg chg="mod topLvl">
          <ac:chgData name="Ooi, Mei Chen" userId="816338e6-ad47-4c01-88ec-c3000d6630d1" providerId="ADAL" clId="{9F4FC977-94C6-4451-A195-3CB437CBF81A}" dt="2023-09-27T08:36:07.363" v="3173" actId="20577"/>
          <ac:spMkLst>
            <pc:docMk/>
            <pc:sldMk cId="2852433454" sldId="311"/>
            <ac:spMk id="14" creationId="{0B919CC3-2863-98C4-A8BC-33A6B9888EED}"/>
          </ac:spMkLst>
        </pc:spChg>
        <pc:spChg chg="mod topLvl">
          <ac:chgData name="Ooi, Mei Chen" userId="816338e6-ad47-4c01-88ec-c3000d6630d1" providerId="ADAL" clId="{9F4FC977-94C6-4451-A195-3CB437CBF81A}" dt="2023-09-27T08:29:35.033" v="2885" actId="1076"/>
          <ac:spMkLst>
            <pc:docMk/>
            <pc:sldMk cId="2852433454" sldId="311"/>
            <ac:spMk id="15" creationId="{E7C70652-CC23-91B5-969F-732C4680D0CA}"/>
          </ac:spMkLst>
        </pc:spChg>
        <pc:spChg chg="del mod topLvl">
          <ac:chgData name="Ooi, Mei Chen" userId="816338e6-ad47-4c01-88ec-c3000d6630d1" providerId="ADAL" clId="{9F4FC977-94C6-4451-A195-3CB437CBF81A}" dt="2023-09-27T08:25:35.552" v="2727" actId="478"/>
          <ac:spMkLst>
            <pc:docMk/>
            <pc:sldMk cId="2852433454" sldId="311"/>
            <ac:spMk id="16" creationId="{2C2BFC8E-C8D0-8E73-DCF8-73053C56D925}"/>
          </ac:spMkLst>
        </pc:spChg>
        <pc:spChg chg="del mod topLvl">
          <ac:chgData name="Ooi, Mei Chen" userId="816338e6-ad47-4c01-88ec-c3000d6630d1" providerId="ADAL" clId="{9F4FC977-94C6-4451-A195-3CB437CBF81A}" dt="2023-09-27T08:25:38.246" v="2728" actId="478"/>
          <ac:spMkLst>
            <pc:docMk/>
            <pc:sldMk cId="2852433454" sldId="311"/>
            <ac:spMk id="17" creationId="{7D9D606F-1C9F-1000-474A-272B182A5526}"/>
          </ac:spMkLst>
        </pc:spChg>
        <pc:spChg chg="mod">
          <ac:chgData name="Ooi, Mei Chen" userId="816338e6-ad47-4c01-88ec-c3000d6630d1" providerId="ADAL" clId="{9F4FC977-94C6-4451-A195-3CB437CBF81A}" dt="2023-09-27T08:24:38.095" v="2719" actId="207"/>
          <ac:spMkLst>
            <pc:docMk/>
            <pc:sldMk cId="2852433454" sldId="311"/>
            <ac:spMk id="20" creationId="{AC5BF8C2-4BA0-788D-899E-D903AC7CB045}"/>
          </ac:spMkLst>
        </pc:spChg>
        <pc:grpChg chg="del">
          <ac:chgData name="Ooi, Mei Chen" userId="816338e6-ad47-4c01-88ec-c3000d6630d1" providerId="ADAL" clId="{9F4FC977-94C6-4451-A195-3CB437CBF81A}" dt="2023-09-27T08:25:27.516" v="2725" actId="165"/>
          <ac:grpSpMkLst>
            <pc:docMk/>
            <pc:sldMk cId="2852433454" sldId="311"/>
            <ac:grpSpMk id="13" creationId="{EC84FB9A-9761-8C45-337C-E8271EFF9579}"/>
          </ac:grpSpMkLst>
        </pc:grpChg>
        <pc:picChg chg="mod">
          <ac:chgData name="Ooi, Mei Chen" userId="816338e6-ad47-4c01-88ec-c3000d6630d1" providerId="ADAL" clId="{9F4FC977-94C6-4451-A195-3CB437CBF81A}" dt="2023-09-27T08:29:39.892" v="2886" actId="1076"/>
          <ac:picMkLst>
            <pc:docMk/>
            <pc:sldMk cId="2852433454" sldId="311"/>
            <ac:picMk id="6" creationId="{0D0450A4-5ACE-4A15-51C7-40F4200A1A02}"/>
          </ac:picMkLst>
        </pc:picChg>
      </pc:sldChg>
    </pc:docChg>
  </pc:docChgLst>
  <pc:docChgLst>
    <pc:chgData name="Liu, Keping" userId="98352f53-ccca-4ada-ac9c-486d4fa50d05" providerId="ADAL" clId="{087C6075-74D3-44C2-B170-4235B0C7B887}"/>
    <pc:docChg chg="modSld">
      <pc:chgData name="Liu, Keping" userId="98352f53-ccca-4ada-ac9c-486d4fa50d05" providerId="ADAL" clId="{087C6075-74D3-44C2-B170-4235B0C7B887}" dt="2023-08-23T09:19:51.245" v="0" actId="1076"/>
      <pc:docMkLst>
        <pc:docMk/>
      </pc:docMkLst>
      <pc:sldChg chg="modSp mod">
        <pc:chgData name="Liu, Keping" userId="98352f53-ccca-4ada-ac9c-486d4fa50d05" providerId="ADAL" clId="{087C6075-74D3-44C2-B170-4235B0C7B887}" dt="2023-08-23T09:19:51.245" v="0" actId="1076"/>
        <pc:sldMkLst>
          <pc:docMk/>
          <pc:sldMk cId="376643869" sldId="302"/>
        </pc:sldMkLst>
        <pc:picChg chg="mod">
          <ac:chgData name="Liu, Keping" userId="98352f53-ccca-4ada-ac9c-486d4fa50d05" providerId="ADAL" clId="{087C6075-74D3-44C2-B170-4235B0C7B887}" dt="2023-08-23T09:19:51.245" v="0" actId="1076"/>
          <ac:picMkLst>
            <pc:docMk/>
            <pc:sldMk cId="376643869" sldId="302"/>
            <ac:picMk id="6" creationId="{0D0450A4-5ACE-4A15-51C7-40F4200A1A02}"/>
          </ac:picMkLst>
        </pc:picChg>
      </pc:sldChg>
    </pc:docChg>
  </pc:docChgLst>
  <pc:docChgLst>
    <pc:chgData name="Ooi, Mei Chen" userId="S::mei.chen.ooi@intel.com::816338e6-ad47-4c01-88ec-c3000d6630d1" providerId="AD" clId="Web-{9FE9D3AE-37DC-C4CF-4C06-3683CBA0D8A2}"/>
    <pc:docChg chg="addSld delSld modSld sldOrd">
      <pc:chgData name="Ooi, Mei Chen" userId="S::mei.chen.ooi@intel.com::816338e6-ad47-4c01-88ec-c3000d6630d1" providerId="AD" clId="Web-{9FE9D3AE-37DC-C4CF-4C06-3683CBA0D8A2}" dt="2023-09-06T07:03:41.328" v="154"/>
      <pc:docMkLst>
        <pc:docMk/>
      </pc:docMkLst>
      <pc:sldChg chg="del">
        <pc:chgData name="Ooi, Mei Chen" userId="S::mei.chen.ooi@intel.com::816338e6-ad47-4c01-88ec-c3000d6630d1" providerId="AD" clId="Web-{9FE9D3AE-37DC-C4CF-4C06-3683CBA0D8A2}" dt="2023-09-06T06:57:44.504" v="123"/>
        <pc:sldMkLst>
          <pc:docMk/>
          <pc:sldMk cId="3596853687" sldId="257"/>
        </pc:sldMkLst>
      </pc:sldChg>
      <pc:sldChg chg="del">
        <pc:chgData name="Ooi, Mei Chen" userId="S::mei.chen.ooi@intel.com::816338e6-ad47-4c01-88ec-c3000d6630d1" providerId="AD" clId="Web-{9FE9D3AE-37DC-C4CF-4C06-3683CBA0D8A2}" dt="2023-09-06T06:57:44.504" v="122"/>
        <pc:sldMkLst>
          <pc:docMk/>
          <pc:sldMk cId="3998452083" sldId="260"/>
        </pc:sldMkLst>
      </pc:sldChg>
      <pc:sldChg chg="modSp">
        <pc:chgData name="Ooi, Mei Chen" userId="S::mei.chen.ooi@intel.com::816338e6-ad47-4c01-88ec-c3000d6630d1" providerId="AD" clId="Web-{9FE9D3AE-37DC-C4CF-4C06-3683CBA0D8A2}" dt="2023-09-06T06:32:20.625" v="1" actId="20577"/>
        <pc:sldMkLst>
          <pc:docMk/>
          <pc:sldMk cId="1282454429" sldId="267"/>
        </pc:sldMkLst>
        <pc:spChg chg="mod">
          <ac:chgData name="Ooi, Mei Chen" userId="S::mei.chen.ooi@intel.com::816338e6-ad47-4c01-88ec-c3000d6630d1" providerId="AD" clId="Web-{9FE9D3AE-37DC-C4CF-4C06-3683CBA0D8A2}" dt="2023-09-06T06:32:20.625" v="1" actId="20577"/>
          <ac:spMkLst>
            <pc:docMk/>
            <pc:sldMk cId="1282454429" sldId="267"/>
            <ac:spMk id="11" creationId="{156379D7-09B9-A04E-AB5A-9CA623F71D20}"/>
          </ac:spMkLst>
        </pc:spChg>
      </pc:sldChg>
      <pc:sldChg chg="modSp">
        <pc:chgData name="Ooi, Mei Chen" userId="S::mei.chen.ooi@intel.com::816338e6-ad47-4c01-88ec-c3000d6630d1" providerId="AD" clId="Web-{9FE9D3AE-37DC-C4CF-4C06-3683CBA0D8A2}" dt="2023-09-06T06:34:46.614" v="16" actId="20577"/>
        <pc:sldMkLst>
          <pc:docMk/>
          <pc:sldMk cId="2797747146" sldId="295"/>
        </pc:sldMkLst>
        <pc:spChg chg="mod">
          <ac:chgData name="Ooi, Mei Chen" userId="S::mei.chen.ooi@intel.com::816338e6-ad47-4c01-88ec-c3000d6630d1" providerId="AD" clId="Web-{9FE9D3AE-37DC-C4CF-4C06-3683CBA0D8A2}" dt="2023-09-06T06:34:46.614" v="16" actId="20577"/>
          <ac:spMkLst>
            <pc:docMk/>
            <pc:sldMk cId="2797747146" sldId="295"/>
            <ac:spMk id="16" creationId="{E5613B41-D153-3378-E2A3-E2D359E2A695}"/>
          </ac:spMkLst>
        </pc:spChg>
        <pc:picChg chg="mod">
          <ac:chgData name="Ooi, Mei Chen" userId="S::mei.chen.ooi@intel.com::816338e6-ad47-4c01-88ec-c3000d6630d1" providerId="AD" clId="Web-{9FE9D3AE-37DC-C4CF-4C06-3683CBA0D8A2}" dt="2023-09-06T06:34:06.394" v="13" actId="1076"/>
          <ac:picMkLst>
            <pc:docMk/>
            <pc:sldMk cId="2797747146" sldId="295"/>
            <ac:picMk id="2" creationId="{27BF7B22-0AD5-54A4-2D43-FB4E47F327D0}"/>
          </ac:picMkLst>
        </pc:picChg>
      </pc:sldChg>
      <pc:sldChg chg="addSp modSp ord">
        <pc:chgData name="Ooi, Mei Chen" userId="S::mei.chen.ooi@intel.com::816338e6-ad47-4c01-88ec-c3000d6630d1" providerId="AD" clId="Web-{9FE9D3AE-37DC-C4CF-4C06-3683CBA0D8A2}" dt="2023-09-06T07:00:16.634" v="142"/>
        <pc:sldMkLst>
          <pc:docMk/>
          <pc:sldMk cId="1995493259" sldId="298"/>
        </pc:sldMkLst>
        <pc:spChg chg="mod">
          <ac:chgData name="Ooi, Mei Chen" userId="S::mei.chen.ooi@intel.com::816338e6-ad47-4c01-88ec-c3000d6630d1" providerId="AD" clId="Web-{9FE9D3AE-37DC-C4CF-4C06-3683CBA0D8A2}" dt="2023-09-06T06:48:09.109" v="84" actId="20577"/>
          <ac:spMkLst>
            <pc:docMk/>
            <pc:sldMk cId="1995493259" sldId="298"/>
            <ac:spMk id="2" creationId="{CDDD1960-F9C1-9581-5926-0C7612FA86D3}"/>
          </ac:spMkLst>
        </pc:spChg>
        <pc:spChg chg="mod">
          <ac:chgData name="Ooi, Mei Chen" userId="S::mei.chen.ooi@intel.com::816338e6-ad47-4c01-88ec-c3000d6630d1" providerId="AD" clId="Web-{9FE9D3AE-37DC-C4CF-4C06-3683CBA0D8A2}" dt="2023-09-06T06:48:38.173" v="86" actId="20577"/>
          <ac:spMkLst>
            <pc:docMk/>
            <pc:sldMk cId="1995493259" sldId="298"/>
            <ac:spMk id="18" creationId="{A328D94B-DFA3-B8C0-D6C7-B85CE6769B56}"/>
          </ac:spMkLst>
        </pc:spChg>
        <pc:picChg chg="add">
          <ac:chgData name="Ooi, Mei Chen" userId="S::mei.chen.ooi@intel.com::816338e6-ad47-4c01-88ec-c3000d6630d1" providerId="AD" clId="Web-{9FE9D3AE-37DC-C4CF-4C06-3683CBA0D8A2}" dt="2023-09-06T07:00:16.634" v="142"/>
          <ac:picMkLst>
            <pc:docMk/>
            <pc:sldMk cId="1995493259" sldId="298"/>
            <ac:picMk id="10" creationId="{8664AB96-10E9-2CD3-A52E-A7BADF901656}"/>
          </ac:picMkLst>
        </pc:picChg>
      </pc:sldChg>
      <pc:sldChg chg="addSp modSp">
        <pc:chgData name="Ooi, Mei Chen" userId="S::mei.chen.ooi@intel.com::816338e6-ad47-4c01-88ec-c3000d6630d1" providerId="AD" clId="Web-{9FE9D3AE-37DC-C4CF-4C06-3683CBA0D8A2}" dt="2023-09-06T07:00:14.993" v="140"/>
        <pc:sldMkLst>
          <pc:docMk/>
          <pc:sldMk cId="4087972352" sldId="300"/>
        </pc:sldMkLst>
        <pc:spChg chg="mod">
          <ac:chgData name="Ooi, Mei Chen" userId="S::mei.chen.ooi@intel.com::816338e6-ad47-4c01-88ec-c3000d6630d1" providerId="AD" clId="Web-{9FE9D3AE-37DC-C4CF-4C06-3683CBA0D8A2}" dt="2023-09-06T07:00:06.196" v="137" actId="14100"/>
          <ac:spMkLst>
            <pc:docMk/>
            <pc:sldMk cId="4087972352" sldId="300"/>
            <ac:spMk id="16" creationId="{4C78FF8E-E47A-8696-A7FE-36B6D07C1A4D}"/>
          </ac:spMkLst>
        </pc:spChg>
        <pc:spChg chg="mod">
          <ac:chgData name="Ooi, Mei Chen" userId="S::mei.chen.ooi@intel.com::816338e6-ad47-4c01-88ec-c3000d6630d1" providerId="AD" clId="Web-{9FE9D3AE-37DC-C4CF-4C06-3683CBA0D8A2}" dt="2023-09-06T06:48:42.876" v="90" actId="20577"/>
          <ac:spMkLst>
            <pc:docMk/>
            <pc:sldMk cId="4087972352" sldId="300"/>
            <ac:spMk id="18" creationId="{A328D94B-DFA3-B8C0-D6C7-B85CE6769B56}"/>
          </ac:spMkLst>
        </pc:spChg>
        <pc:picChg chg="add">
          <ac:chgData name="Ooi, Mei Chen" userId="S::mei.chen.ooi@intel.com::816338e6-ad47-4c01-88ec-c3000d6630d1" providerId="AD" clId="Web-{9FE9D3AE-37DC-C4CF-4C06-3683CBA0D8A2}" dt="2023-09-06T07:00:14.993" v="140"/>
          <ac:picMkLst>
            <pc:docMk/>
            <pc:sldMk cId="4087972352" sldId="300"/>
            <ac:picMk id="10" creationId="{82890887-D52F-4507-3B9C-C94A70B821B1}"/>
          </ac:picMkLst>
        </pc:picChg>
      </pc:sldChg>
      <pc:sldChg chg="addSp">
        <pc:chgData name="Ooi, Mei Chen" userId="S::mei.chen.ooi@intel.com::816338e6-ad47-4c01-88ec-c3000d6630d1" providerId="AD" clId="Web-{9FE9D3AE-37DC-C4CF-4C06-3683CBA0D8A2}" dt="2023-09-06T07:00:26.962" v="146"/>
        <pc:sldMkLst>
          <pc:docMk/>
          <pc:sldMk cId="376643869" sldId="302"/>
        </pc:sldMkLst>
        <pc:picChg chg="add">
          <ac:chgData name="Ooi, Mei Chen" userId="S::mei.chen.ooi@intel.com::816338e6-ad47-4c01-88ec-c3000d6630d1" providerId="AD" clId="Web-{9FE9D3AE-37DC-C4CF-4C06-3683CBA0D8A2}" dt="2023-09-06T07:00:26.962" v="146"/>
          <ac:picMkLst>
            <pc:docMk/>
            <pc:sldMk cId="376643869" sldId="302"/>
            <ac:picMk id="3" creationId="{5661A4FA-79C6-24A5-5CE3-4FC404D3DAF4}"/>
          </ac:picMkLst>
        </pc:picChg>
      </pc:sldChg>
      <pc:sldChg chg="addSp">
        <pc:chgData name="Ooi, Mei Chen" userId="S::mei.chen.ooi@intel.com::816338e6-ad47-4c01-88ec-c3000d6630d1" providerId="AD" clId="Web-{9FE9D3AE-37DC-C4CF-4C06-3683CBA0D8A2}" dt="2023-09-06T07:00:12.524" v="139"/>
        <pc:sldMkLst>
          <pc:docMk/>
          <pc:sldMk cId="3158518526" sldId="303"/>
        </pc:sldMkLst>
        <pc:picChg chg="add">
          <ac:chgData name="Ooi, Mei Chen" userId="S::mei.chen.ooi@intel.com::816338e6-ad47-4c01-88ec-c3000d6630d1" providerId="AD" clId="Web-{9FE9D3AE-37DC-C4CF-4C06-3683CBA0D8A2}" dt="2023-09-06T07:00:12.524" v="139"/>
          <ac:picMkLst>
            <pc:docMk/>
            <pc:sldMk cId="3158518526" sldId="303"/>
            <ac:picMk id="7" creationId="{F8302F9A-B961-670B-5694-786422868F7C}"/>
          </ac:picMkLst>
        </pc:picChg>
      </pc:sldChg>
      <pc:sldChg chg="addSp modSp">
        <pc:chgData name="Ooi, Mei Chen" userId="S::mei.chen.ooi@intel.com::816338e6-ad47-4c01-88ec-c3000d6630d1" providerId="AD" clId="Web-{9FE9D3AE-37DC-C4CF-4C06-3683CBA0D8A2}" dt="2023-09-06T06:59:15.241" v="133" actId="1076"/>
        <pc:sldMkLst>
          <pc:docMk/>
          <pc:sldMk cId="2809517304" sldId="304"/>
        </pc:sldMkLst>
        <pc:spChg chg="mod">
          <ac:chgData name="Ooi, Mei Chen" userId="S::mei.chen.ooi@intel.com::816338e6-ad47-4c01-88ec-c3000d6630d1" providerId="AD" clId="Web-{9FE9D3AE-37DC-C4CF-4C06-3683CBA0D8A2}" dt="2023-09-06T06:51:21.288" v="106" actId="1076"/>
          <ac:spMkLst>
            <pc:docMk/>
            <pc:sldMk cId="2809517304" sldId="304"/>
            <ac:spMk id="2" creationId="{AE9B2E9D-6C3D-9851-4870-AC626B4318EE}"/>
          </ac:spMkLst>
        </pc:spChg>
        <pc:spChg chg="mod">
          <ac:chgData name="Ooi, Mei Chen" userId="S::mei.chen.ooi@intel.com::816338e6-ad47-4c01-88ec-c3000d6630d1" providerId="AD" clId="Web-{9FE9D3AE-37DC-C4CF-4C06-3683CBA0D8A2}" dt="2023-09-06T06:49:37.112" v="103" actId="20577"/>
          <ac:spMkLst>
            <pc:docMk/>
            <pc:sldMk cId="2809517304" sldId="304"/>
            <ac:spMk id="18" creationId="{A328D94B-DFA3-B8C0-D6C7-B85CE6769B56}"/>
          </ac:spMkLst>
        </pc:spChg>
        <pc:picChg chg="mod">
          <ac:chgData name="Ooi, Mei Chen" userId="S::mei.chen.ooi@intel.com::816338e6-ad47-4c01-88ec-c3000d6630d1" providerId="AD" clId="Web-{9FE9D3AE-37DC-C4CF-4C06-3683CBA0D8A2}" dt="2023-09-06T06:51:23.241" v="107" actId="1076"/>
          <ac:picMkLst>
            <pc:docMk/>
            <pc:sldMk cId="2809517304" sldId="304"/>
            <ac:picMk id="8" creationId="{912863B2-4874-1C51-F871-25F298CEBB88}"/>
          </ac:picMkLst>
        </pc:picChg>
        <pc:picChg chg="add mod">
          <ac:chgData name="Ooi, Mei Chen" userId="S::mei.chen.ooi@intel.com::816338e6-ad47-4c01-88ec-c3000d6630d1" providerId="AD" clId="Web-{9FE9D3AE-37DC-C4CF-4C06-3683CBA0D8A2}" dt="2023-09-06T06:51:27.897" v="109" actId="1076"/>
          <ac:picMkLst>
            <pc:docMk/>
            <pc:sldMk cId="2809517304" sldId="304"/>
            <ac:picMk id="12" creationId="{0F4B82C3-1037-4C58-2D53-41A06BD53D64}"/>
          </ac:picMkLst>
        </pc:picChg>
        <pc:picChg chg="add mod">
          <ac:chgData name="Ooi, Mei Chen" userId="S::mei.chen.ooi@intel.com::816338e6-ad47-4c01-88ec-c3000d6630d1" providerId="AD" clId="Web-{9FE9D3AE-37DC-C4CF-4C06-3683CBA0D8A2}" dt="2023-09-06T06:59:15.241" v="133" actId="1076"/>
          <ac:picMkLst>
            <pc:docMk/>
            <pc:sldMk cId="2809517304" sldId="304"/>
            <ac:picMk id="13" creationId="{A04FEBD8-07D2-FAD9-210B-61290025448D}"/>
          </ac:picMkLst>
        </pc:picChg>
      </pc:sldChg>
      <pc:sldChg chg="addSp delSp modSp">
        <pc:chgData name="Ooi, Mei Chen" userId="S::mei.chen.ooi@intel.com::816338e6-ad47-4c01-88ec-c3000d6630d1" providerId="AD" clId="Web-{9FE9D3AE-37DC-C4CF-4C06-3683CBA0D8A2}" dt="2023-09-06T07:00:22.696" v="145"/>
        <pc:sldMkLst>
          <pc:docMk/>
          <pc:sldMk cId="1652647291" sldId="305"/>
        </pc:sldMkLst>
        <pc:spChg chg="mod">
          <ac:chgData name="Ooi, Mei Chen" userId="S::mei.chen.ooi@intel.com::816338e6-ad47-4c01-88ec-c3000d6630d1" providerId="AD" clId="Web-{9FE9D3AE-37DC-C4CF-4C06-3683CBA0D8A2}" dt="2023-09-06T06:43:23.631" v="53" actId="14100"/>
          <ac:spMkLst>
            <pc:docMk/>
            <pc:sldMk cId="1652647291" sldId="305"/>
            <ac:spMk id="8" creationId="{78CB0B5B-39F7-07E4-605C-D99F91BB5B7C}"/>
          </ac:spMkLst>
        </pc:spChg>
        <pc:spChg chg="mod">
          <ac:chgData name="Ooi, Mei Chen" userId="S::mei.chen.ooi@intel.com::816338e6-ad47-4c01-88ec-c3000d6630d1" providerId="AD" clId="Web-{9FE9D3AE-37DC-C4CF-4C06-3683CBA0D8A2}" dt="2023-09-06T06:41:19.096" v="43" actId="20577"/>
          <ac:spMkLst>
            <pc:docMk/>
            <pc:sldMk cId="1652647291" sldId="305"/>
            <ac:spMk id="18" creationId="{A328D94B-DFA3-B8C0-D6C7-B85CE6769B56}"/>
          </ac:spMkLst>
        </pc:spChg>
        <pc:graphicFrameChg chg="mod modGraphic">
          <ac:chgData name="Ooi, Mei Chen" userId="S::mei.chen.ooi@intel.com::816338e6-ad47-4c01-88ec-c3000d6630d1" providerId="AD" clId="Web-{9FE9D3AE-37DC-C4CF-4C06-3683CBA0D8A2}" dt="2023-09-06T06:44:01.914" v="57" actId="20577"/>
          <ac:graphicFrameMkLst>
            <pc:docMk/>
            <pc:sldMk cId="1652647291" sldId="305"/>
            <ac:graphicFrameMk id="32" creationId="{54251B62-4638-2770-4640-B55A5F9537D4}"/>
          </ac:graphicFrameMkLst>
        </pc:graphicFrameChg>
        <pc:picChg chg="mod">
          <ac:chgData name="Ooi, Mei Chen" userId="S::mei.chen.ooi@intel.com::816338e6-ad47-4c01-88ec-c3000d6630d1" providerId="AD" clId="Web-{9FE9D3AE-37DC-C4CF-4C06-3683CBA0D8A2}" dt="2023-09-06T06:43:28.491" v="54" actId="1076"/>
          <ac:picMkLst>
            <pc:docMk/>
            <pc:sldMk cId="1652647291" sldId="305"/>
            <ac:picMk id="6" creationId="{0D0450A4-5ACE-4A15-51C7-40F4200A1A02}"/>
          </ac:picMkLst>
        </pc:picChg>
        <pc:picChg chg="ord">
          <ac:chgData name="Ooi, Mei Chen" userId="S::mei.chen.ooi@intel.com::816338e6-ad47-4c01-88ec-c3000d6630d1" providerId="AD" clId="Web-{9FE9D3AE-37DC-C4CF-4C06-3683CBA0D8A2}" dt="2023-09-06T06:42:58.990" v="47"/>
          <ac:picMkLst>
            <pc:docMk/>
            <pc:sldMk cId="1652647291" sldId="305"/>
            <ac:picMk id="21" creationId="{D3A25019-C89B-FB28-511C-3415D57A097E}"/>
          </ac:picMkLst>
        </pc:picChg>
        <pc:picChg chg="add">
          <ac:chgData name="Ooi, Mei Chen" userId="S::mei.chen.ooi@intel.com::816338e6-ad47-4c01-88ec-c3000d6630d1" providerId="AD" clId="Web-{9FE9D3AE-37DC-C4CF-4C06-3683CBA0D8A2}" dt="2023-09-06T07:00:18.649" v="143"/>
          <ac:picMkLst>
            <pc:docMk/>
            <pc:sldMk cId="1652647291" sldId="305"/>
            <ac:picMk id="97" creationId="{CAA2B4C2-CF05-0B24-8524-E75B7BC773DC}"/>
          </ac:picMkLst>
        </pc:picChg>
        <pc:picChg chg="add del">
          <ac:chgData name="Ooi, Mei Chen" userId="S::mei.chen.ooi@intel.com::816338e6-ad47-4c01-88ec-c3000d6630d1" providerId="AD" clId="Web-{9FE9D3AE-37DC-C4CF-4C06-3683CBA0D8A2}" dt="2023-09-06T07:00:22.696" v="145"/>
          <ac:picMkLst>
            <pc:docMk/>
            <pc:sldMk cId="1652647291" sldId="305"/>
            <ac:picMk id="99" creationId="{614A510B-FC38-DE84-F47E-8D43C06F013C}"/>
          </ac:picMkLst>
        </pc:picChg>
      </pc:sldChg>
      <pc:sldChg chg="modSp">
        <pc:chgData name="Ooi, Mei Chen" userId="S::mei.chen.ooi@intel.com::816338e6-ad47-4c01-88ec-c3000d6630d1" providerId="AD" clId="Web-{9FE9D3AE-37DC-C4CF-4C06-3683CBA0D8A2}" dt="2023-09-06T06:37:13.853" v="27" actId="14100"/>
        <pc:sldMkLst>
          <pc:docMk/>
          <pc:sldMk cId="1961689399" sldId="306"/>
        </pc:sldMkLst>
        <pc:spChg chg="mod">
          <ac:chgData name="Ooi, Mei Chen" userId="S::mei.chen.ooi@intel.com::816338e6-ad47-4c01-88ec-c3000d6630d1" providerId="AD" clId="Web-{9FE9D3AE-37DC-C4CF-4C06-3683CBA0D8A2}" dt="2023-09-06T06:37:13.853" v="27" actId="14100"/>
          <ac:spMkLst>
            <pc:docMk/>
            <pc:sldMk cId="1961689399" sldId="306"/>
            <ac:spMk id="14" creationId="{292385AE-3AA7-06F0-E909-240CD2A85A17}"/>
          </ac:spMkLst>
        </pc:spChg>
      </pc:sldChg>
      <pc:sldChg chg="modSp">
        <pc:chgData name="Ooi, Mei Chen" userId="S::mei.chen.ooi@intel.com::816338e6-ad47-4c01-88ec-c3000d6630d1" providerId="AD" clId="Web-{9FE9D3AE-37DC-C4CF-4C06-3683CBA0D8A2}" dt="2023-09-06T06:37:25.744" v="36" actId="20577"/>
        <pc:sldMkLst>
          <pc:docMk/>
          <pc:sldMk cId="1692360746" sldId="307"/>
        </pc:sldMkLst>
        <pc:spChg chg="mod">
          <ac:chgData name="Ooi, Mei Chen" userId="S::mei.chen.ooi@intel.com::816338e6-ad47-4c01-88ec-c3000d6630d1" providerId="AD" clId="Web-{9FE9D3AE-37DC-C4CF-4C06-3683CBA0D8A2}" dt="2023-09-06T06:37:25.744" v="36" actId="20577"/>
          <ac:spMkLst>
            <pc:docMk/>
            <pc:sldMk cId="1692360746" sldId="307"/>
            <ac:spMk id="12" creationId="{9DD96F1A-43B3-C99C-62E9-EBA7049896FA}"/>
          </ac:spMkLst>
        </pc:spChg>
      </pc:sldChg>
      <pc:sldChg chg="addSp delSp modSp">
        <pc:chgData name="Ooi, Mei Chen" userId="S::mei.chen.ooi@intel.com::816338e6-ad47-4c01-88ec-c3000d6630d1" providerId="AD" clId="Web-{9FE9D3AE-37DC-C4CF-4C06-3683CBA0D8A2}" dt="2023-09-06T07:00:15.555" v="141"/>
        <pc:sldMkLst>
          <pc:docMk/>
          <pc:sldMk cId="2059998355" sldId="308"/>
        </pc:sldMkLst>
        <pc:spChg chg="mod">
          <ac:chgData name="Ooi, Mei Chen" userId="S::mei.chen.ooi@intel.com::816338e6-ad47-4c01-88ec-c3000d6630d1" providerId="AD" clId="Web-{9FE9D3AE-37DC-C4CF-4C06-3683CBA0D8A2}" dt="2023-09-06T06:47:43.812" v="76" actId="20577"/>
          <ac:spMkLst>
            <pc:docMk/>
            <pc:sldMk cId="2059998355" sldId="308"/>
            <ac:spMk id="18" creationId="{A328D94B-DFA3-B8C0-D6C7-B85CE6769B56}"/>
          </ac:spMkLst>
        </pc:spChg>
        <pc:grpChg chg="add del">
          <ac:chgData name="Ooi, Mei Chen" userId="S::mei.chen.ooi@intel.com::816338e6-ad47-4c01-88ec-c3000d6630d1" providerId="AD" clId="Web-{9FE9D3AE-37DC-C4CF-4C06-3683CBA0D8A2}" dt="2023-09-06T06:58:18.208" v="127"/>
          <ac:grpSpMkLst>
            <pc:docMk/>
            <pc:sldMk cId="2059998355" sldId="308"/>
            <ac:grpSpMk id="37" creationId="{B55F94DB-881F-BE5D-75C7-F5A42B55D456}"/>
          </ac:grpSpMkLst>
        </pc:grpChg>
        <pc:picChg chg="add del">
          <ac:chgData name="Ooi, Mei Chen" userId="S::mei.chen.ooi@intel.com::816338e6-ad47-4c01-88ec-c3000d6630d1" providerId="AD" clId="Web-{9FE9D3AE-37DC-C4CF-4C06-3683CBA0D8A2}" dt="2023-09-06T06:58:18.208" v="126"/>
          <ac:picMkLst>
            <pc:docMk/>
            <pc:sldMk cId="2059998355" sldId="308"/>
            <ac:picMk id="39" creationId="{71256192-AA3B-60ED-CCDE-0676DFAABAF1}"/>
          </ac:picMkLst>
        </pc:picChg>
        <pc:picChg chg="add">
          <ac:chgData name="Ooi, Mei Chen" userId="S::mei.chen.ooi@intel.com::816338e6-ad47-4c01-88ec-c3000d6630d1" providerId="AD" clId="Web-{9FE9D3AE-37DC-C4CF-4C06-3683CBA0D8A2}" dt="2023-09-06T07:00:15.555" v="141"/>
          <ac:picMkLst>
            <pc:docMk/>
            <pc:sldMk cId="2059998355" sldId="308"/>
            <ac:picMk id="41" creationId="{6CF19098-75D0-CDB9-4592-FE2BE12496A1}"/>
          </ac:picMkLst>
        </pc:picChg>
        <pc:cxnChg chg="mod">
          <ac:chgData name="Ooi, Mei Chen" userId="S::mei.chen.ooi@intel.com::816338e6-ad47-4c01-88ec-c3000d6630d1" providerId="AD" clId="Web-{9FE9D3AE-37DC-C4CF-4C06-3683CBA0D8A2}" dt="2023-09-06T06:58:18.208" v="127"/>
          <ac:cxnSpMkLst>
            <pc:docMk/>
            <pc:sldMk cId="2059998355" sldId="308"/>
            <ac:cxnSpMk id="14" creationId="{EE4E1E3B-B47B-ABB9-BCAE-56A931DBBACA}"/>
          </ac:cxnSpMkLst>
        </pc:cxnChg>
        <pc:cxnChg chg="mod">
          <ac:chgData name="Ooi, Mei Chen" userId="S::mei.chen.ooi@intel.com::816338e6-ad47-4c01-88ec-c3000d6630d1" providerId="AD" clId="Web-{9FE9D3AE-37DC-C4CF-4C06-3683CBA0D8A2}" dt="2023-09-06T06:58:18.208" v="127"/>
          <ac:cxnSpMkLst>
            <pc:docMk/>
            <pc:sldMk cId="2059998355" sldId="308"/>
            <ac:cxnSpMk id="15" creationId="{14B4DAD9-97F4-1BE6-15B9-6F838E25E0C6}"/>
          </ac:cxnSpMkLst>
        </pc:cxnChg>
        <pc:cxnChg chg="mod">
          <ac:chgData name="Ooi, Mei Chen" userId="S::mei.chen.ooi@intel.com::816338e6-ad47-4c01-88ec-c3000d6630d1" providerId="AD" clId="Web-{9FE9D3AE-37DC-C4CF-4C06-3683CBA0D8A2}" dt="2023-09-06T06:58:18.208" v="127"/>
          <ac:cxnSpMkLst>
            <pc:docMk/>
            <pc:sldMk cId="2059998355" sldId="308"/>
            <ac:cxnSpMk id="34" creationId="{50513268-6597-3B68-0F39-CE78A85627CD}"/>
          </ac:cxnSpMkLst>
        </pc:cxnChg>
        <pc:cxnChg chg="mod">
          <ac:chgData name="Ooi, Mei Chen" userId="S::mei.chen.ooi@intel.com::816338e6-ad47-4c01-88ec-c3000d6630d1" providerId="AD" clId="Web-{9FE9D3AE-37DC-C4CF-4C06-3683CBA0D8A2}" dt="2023-09-06T06:58:18.208" v="127"/>
          <ac:cxnSpMkLst>
            <pc:docMk/>
            <pc:sldMk cId="2059998355" sldId="308"/>
            <ac:cxnSpMk id="35" creationId="{064E6A52-A1AF-20C8-27EE-F6081FEECCA7}"/>
          </ac:cxnSpMkLst>
        </pc:cxnChg>
      </pc:sldChg>
      <pc:sldChg chg="addSp delSp modSp">
        <pc:chgData name="Ooi, Mei Chen" userId="S::mei.chen.ooi@intel.com::816338e6-ad47-4c01-88ec-c3000d6630d1" providerId="AD" clId="Web-{9FE9D3AE-37DC-C4CF-4C06-3683CBA0D8A2}" dt="2023-09-06T07:00:10.586" v="138"/>
        <pc:sldMkLst>
          <pc:docMk/>
          <pc:sldMk cId="127128540" sldId="309"/>
        </pc:sldMkLst>
        <pc:spChg chg="mod">
          <ac:chgData name="Ooi, Mei Chen" userId="S::mei.chen.ooi@intel.com::816338e6-ad47-4c01-88ec-c3000d6630d1" providerId="AD" clId="Web-{9FE9D3AE-37DC-C4CF-4C06-3683CBA0D8A2}" dt="2023-09-06T06:56:15.251" v="119" actId="1076"/>
          <ac:spMkLst>
            <pc:docMk/>
            <pc:sldMk cId="127128540" sldId="309"/>
            <ac:spMk id="2" creationId="{EB7923D2-236A-BE5B-1FA0-70F41C7F3F76}"/>
          </ac:spMkLst>
        </pc:spChg>
        <pc:spChg chg="mod">
          <ac:chgData name="Ooi, Mei Chen" userId="S::mei.chen.ooi@intel.com::816338e6-ad47-4c01-88ec-c3000d6630d1" providerId="AD" clId="Web-{9FE9D3AE-37DC-C4CF-4C06-3683CBA0D8A2}" dt="2023-09-06T06:56:17.876" v="120" actId="1076"/>
          <ac:spMkLst>
            <pc:docMk/>
            <pc:sldMk cId="127128540" sldId="309"/>
            <ac:spMk id="7" creationId="{2A1E79F2-C68A-D026-B14E-7B68B70EA48A}"/>
          </ac:spMkLst>
        </pc:spChg>
        <pc:spChg chg="add del mod">
          <ac:chgData name="Ooi, Mei Chen" userId="S::mei.chen.ooi@intel.com::816338e6-ad47-4c01-88ec-c3000d6630d1" providerId="AD" clId="Web-{9FE9D3AE-37DC-C4CF-4C06-3683CBA0D8A2}" dt="2023-09-06T06:56:43.642" v="121"/>
          <ac:spMkLst>
            <pc:docMk/>
            <pc:sldMk cId="127128540" sldId="309"/>
            <ac:spMk id="15" creationId="{6BB7E871-024F-56F0-F1D3-15DADE25351B}"/>
          </ac:spMkLst>
        </pc:spChg>
        <pc:spChg chg="mod">
          <ac:chgData name="Ooi, Mei Chen" userId="S::mei.chen.ooi@intel.com::816338e6-ad47-4c01-88ec-c3000d6630d1" providerId="AD" clId="Web-{9FE9D3AE-37DC-C4CF-4C06-3683CBA0D8A2}" dt="2023-09-06T06:53:31.901" v="115" actId="1076"/>
          <ac:spMkLst>
            <pc:docMk/>
            <pc:sldMk cId="127128540" sldId="309"/>
            <ac:spMk id="18" creationId="{A328D94B-DFA3-B8C0-D6C7-B85CE6769B56}"/>
          </ac:spMkLst>
        </pc:spChg>
        <pc:picChg chg="add mod">
          <ac:chgData name="Ooi, Mei Chen" userId="S::mei.chen.ooi@intel.com::816338e6-ad47-4c01-88ec-c3000d6630d1" providerId="AD" clId="Web-{9FE9D3AE-37DC-C4CF-4C06-3683CBA0D8A2}" dt="2023-09-06T06:53:00.307" v="113" actId="14100"/>
          <ac:picMkLst>
            <pc:docMk/>
            <pc:sldMk cId="127128540" sldId="309"/>
            <ac:picMk id="8" creationId="{A4FC05FB-B8BC-0EEB-F6C2-5A71CC2134F6}"/>
          </ac:picMkLst>
        </pc:picChg>
        <pc:picChg chg="del">
          <ac:chgData name="Ooi, Mei Chen" userId="S::mei.chen.ooi@intel.com::816338e6-ad47-4c01-88ec-c3000d6630d1" providerId="AD" clId="Web-{9FE9D3AE-37DC-C4CF-4C06-3683CBA0D8A2}" dt="2023-09-06T06:52:54.353" v="110"/>
          <ac:picMkLst>
            <pc:docMk/>
            <pc:sldMk cId="127128540" sldId="309"/>
            <ac:picMk id="14" creationId="{7D4055DF-55B9-77AE-BFC3-44B381601081}"/>
          </ac:picMkLst>
        </pc:picChg>
        <pc:picChg chg="add del mod">
          <ac:chgData name="Ooi, Mei Chen" userId="S::mei.chen.ooi@intel.com::816338e6-ad47-4c01-88ec-c3000d6630d1" providerId="AD" clId="Web-{9FE9D3AE-37DC-C4CF-4C06-3683CBA0D8A2}" dt="2023-09-06T06:58:52.850" v="131"/>
          <ac:picMkLst>
            <pc:docMk/>
            <pc:sldMk cId="127128540" sldId="309"/>
            <ac:picMk id="17" creationId="{04BB3ACE-AF10-584F-9D32-096EEE18192E}"/>
          </ac:picMkLst>
        </pc:picChg>
        <pc:picChg chg="add del mod">
          <ac:chgData name="Ooi, Mei Chen" userId="S::mei.chen.ooi@intel.com::816338e6-ad47-4c01-88ec-c3000d6630d1" providerId="AD" clId="Web-{9FE9D3AE-37DC-C4CF-4C06-3683CBA0D8A2}" dt="2023-09-06T06:59:41.054" v="136"/>
          <ac:picMkLst>
            <pc:docMk/>
            <pc:sldMk cId="127128540" sldId="309"/>
            <ac:picMk id="19" creationId="{0320437F-862C-267E-3C28-113653C8CD55}"/>
          </ac:picMkLst>
        </pc:picChg>
        <pc:picChg chg="add">
          <ac:chgData name="Ooi, Mei Chen" userId="S::mei.chen.ooi@intel.com::816338e6-ad47-4c01-88ec-c3000d6630d1" providerId="AD" clId="Web-{9FE9D3AE-37DC-C4CF-4C06-3683CBA0D8A2}" dt="2023-09-06T07:00:10.586" v="138"/>
          <ac:picMkLst>
            <pc:docMk/>
            <pc:sldMk cId="127128540" sldId="309"/>
            <ac:picMk id="21" creationId="{DC25012B-9DD4-D88C-82A6-8DA8FEC62785}"/>
          </ac:picMkLst>
        </pc:picChg>
      </pc:sldChg>
      <pc:sldChg chg="delSp modSp add del ord replId">
        <pc:chgData name="Ooi, Mei Chen" userId="S::mei.chen.ooi@intel.com::816338e6-ad47-4c01-88ec-c3000d6630d1" providerId="AD" clId="Web-{9FE9D3AE-37DC-C4CF-4C06-3683CBA0D8A2}" dt="2023-09-06T07:03:41.328" v="154"/>
        <pc:sldMkLst>
          <pc:docMk/>
          <pc:sldMk cId="845234448" sldId="310"/>
        </pc:sldMkLst>
        <pc:spChg chg="mod">
          <ac:chgData name="Ooi, Mei Chen" userId="S::mei.chen.ooi@intel.com::816338e6-ad47-4c01-88ec-c3000d6630d1" providerId="AD" clId="Web-{9FE9D3AE-37DC-C4CF-4C06-3683CBA0D8A2}" dt="2023-09-06T07:03:31.156" v="153" actId="1076"/>
          <ac:spMkLst>
            <pc:docMk/>
            <pc:sldMk cId="845234448" sldId="310"/>
            <ac:spMk id="18" creationId="{A328D94B-DFA3-B8C0-D6C7-B85CE6769B56}"/>
          </ac:spMkLst>
        </pc:spChg>
        <pc:spChg chg="del">
          <ac:chgData name="Ooi, Mei Chen" userId="S::mei.chen.ooi@intel.com::816338e6-ad47-4c01-88ec-c3000d6630d1" providerId="AD" clId="Web-{9FE9D3AE-37DC-C4CF-4C06-3683CBA0D8A2}" dt="2023-09-06T07:03:27.484" v="151"/>
          <ac:spMkLst>
            <pc:docMk/>
            <pc:sldMk cId="845234448" sldId="310"/>
            <ac:spMk id="26" creationId="{670EFD0E-D935-7C39-FAB4-8A85E2ADDB00}"/>
          </ac:spMkLst>
        </pc:spChg>
        <pc:spChg chg="del">
          <ac:chgData name="Ooi, Mei Chen" userId="S::mei.chen.ooi@intel.com::816338e6-ad47-4c01-88ec-c3000d6630d1" providerId="AD" clId="Web-{9FE9D3AE-37DC-C4CF-4C06-3683CBA0D8A2}" dt="2023-09-06T07:03:28.937" v="152"/>
          <ac:spMkLst>
            <pc:docMk/>
            <pc:sldMk cId="845234448" sldId="310"/>
            <ac:spMk id="100" creationId="{C686AD23-5D11-BC5C-4DE4-0A7CD4F1C693}"/>
          </ac:spMkLst>
        </pc:spChg>
        <pc:picChg chg="del">
          <ac:chgData name="Ooi, Mei Chen" userId="S::mei.chen.ooi@intel.com::816338e6-ad47-4c01-88ec-c3000d6630d1" providerId="AD" clId="Web-{9FE9D3AE-37DC-C4CF-4C06-3683CBA0D8A2}" dt="2023-09-06T07:03:24.702" v="149"/>
          <ac:picMkLst>
            <pc:docMk/>
            <pc:sldMk cId="845234448" sldId="310"/>
            <ac:picMk id="21" creationId="{D3A25019-C89B-FB28-511C-3415D57A097E}"/>
          </ac:picMkLst>
        </pc:picChg>
        <pc:picChg chg="del">
          <ac:chgData name="Ooi, Mei Chen" userId="S::mei.chen.ooi@intel.com::816338e6-ad47-4c01-88ec-c3000d6630d1" providerId="AD" clId="Web-{9FE9D3AE-37DC-C4CF-4C06-3683CBA0D8A2}" dt="2023-09-06T07:03:25.812" v="150"/>
          <ac:picMkLst>
            <pc:docMk/>
            <pc:sldMk cId="845234448" sldId="310"/>
            <ac:picMk id="29" creationId="{E91B825F-F354-D9A2-CD80-F7DBB76EBB12}"/>
          </ac:picMkLst>
        </pc:picChg>
      </pc:sldChg>
    </pc:docChg>
  </pc:docChgLst>
  <pc:docChgLst>
    <pc:chgData name="Liu, Keping" userId="S::keping.liu@intel.com::98352f53-ccca-4ada-ac9c-486d4fa50d05" providerId="AD" clId="Web-{F1084B0E-571A-799D-6AFF-A7AA6CF0D341}"/>
    <pc:docChg chg="modSld">
      <pc:chgData name="Liu, Keping" userId="S::keping.liu@intel.com::98352f53-ccca-4ada-ac9c-486d4fa50d05" providerId="AD" clId="Web-{F1084B0E-571A-799D-6AFF-A7AA6CF0D341}" dt="2023-08-15T05:17:57.660" v="7" actId="1076"/>
      <pc:docMkLst>
        <pc:docMk/>
      </pc:docMkLst>
      <pc:sldChg chg="addSp delSp modSp">
        <pc:chgData name="Liu, Keping" userId="S::keping.liu@intel.com::98352f53-ccca-4ada-ac9c-486d4fa50d05" providerId="AD" clId="Web-{F1084B0E-571A-799D-6AFF-A7AA6CF0D341}" dt="2023-08-15T05:17:57.660" v="7" actId="1076"/>
        <pc:sldMkLst>
          <pc:docMk/>
          <pc:sldMk cId="1274498491" sldId="290"/>
        </pc:sldMkLst>
        <pc:spChg chg="add mod">
          <ac:chgData name="Liu, Keping" userId="S::keping.liu@intel.com::98352f53-ccca-4ada-ac9c-486d4fa50d05" providerId="AD" clId="Web-{F1084B0E-571A-799D-6AFF-A7AA6CF0D341}" dt="2023-08-15T05:17:57.660" v="7" actId="1076"/>
          <ac:spMkLst>
            <pc:docMk/>
            <pc:sldMk cId="1274498491" sldId="290"/>
            <ac:spMk id="6" creationId="{7758AB46-935A-FD27-3FB4-F6637F2DCC64}"/>
          </ac:spMkLst>
        </pc:spChg>
        <pc:spChg chg="add del mod">
          <ac:chgData name="Liu, Keping" userId="S::keping.liu@intel.com::98352f53-ccca-4ada-ac9c-486d4fa50d05" providerId="AD" clId="Web-{F1084B0E-571A-799D-6AFF-A7AA6CF0D341}" dt="2023-08-15T05:17:45.160" v="4"/>
          <ac:spMkLst>
            <pc:docMk/>
            <pc:sldMk cId="1274498491" sldId="290"/>
            <ac:spMk id="7" creationId="{BAF9C616-A10C-A790-1E46-CC764EFAD666}"/>
          </ac:spMkLst>
        </pc:spChg>
        <pc:picChg chg="mod">
          <ac:chgData name="Liu, Keping" userId="S::keping.liu@intel.com::98352f53-ccca-4ada-ac9c-486d4fa50d05" providerId="AD" clId="Web-{F1084B0E-571A-799D-6AFF-A7AA6CF0D341}" dt="2023-08-15T05:17:49.769" v="5" actId="1076"/>
          <ac:picMkLst>
            <pc:docMk/>
            <pc:sldMk cId="1274498491" sldId="290"/>
            <ac:picMk id="5" creationId="{CECB838C-EF60-DA4F-82FD-EA0FD73A79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037C-7F2E-4A48-ADDF-77401CCF4F0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76B6-03A8-4ACB-AA48-A0030503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34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4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09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4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5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8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76B6-03A8-4ACB-AA48-A0030503F8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7ED75-39CF-DD33-C866-2315B814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2A639BBB-6BB5-40E6-050C-E71D8CF7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343" y="3517197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4921268" y="3994840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645050" y="3835807"/>
            <a:ext cx="439782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latin typeface="Montserrat" pitchFamily="2" charset="77"/>
              </a:rPr>
              <a:t>SPEAKER </a:t>
            </a:r>
          </a:p>
          <a:p>
            <a:r>
              <a:rPr lang="en-US" sz="3600" b="1">
                <a:ea typeface="+mn-lt"/>
                <a:cs typeface="+mn-lt"/>
              </a:rPr>
              <a:t>Ooi, Mei Chen</a:t>
            </a:r>
            <a:endParaRPr lang="en-US"/>
          </a:p>
          <a:p>
            <a:endParaRPr lang="en-US" sz="360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689352" y="4873720"/>
            <a:ext cx="418517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ED7D31"/>
                </a:solidFill>
                <a:ea typeface="+mn-lt"/>
                <a:cs typeface="+mn-lt"/>
              </a:rPr>
              <a:t>AI Software Bugs Segregation System DSF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D6CE1-52B6-BACE-D456-C5F17D88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3" r="1063"/>
          <a:stretch/>
        </p:blipFill>
        <p:spPr>
          <a:xfrm>
            <a:off x="4917225" y="3959863"/>
            <a:ext cx="2299700" cy="233990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8281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Data</a:t>
            </a:r>
          </a:p>
        </p:txBody>
      </p:sp>
      <p:pic>
        <p:nvPicPr>
          <p:cNvPr id="21" name="Picture 20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3A25019-C89B-FB28-511C-3415D57A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0EFD0E-D935-7C39-FAB4-8A85E2ADDB00}"/>
              </a:ext>
            </a:extLst>
          </p:cNvPr>
          <p:cNvSpPr txBox="1"/>
          <p:nvPr/>
        </p:nvSpPr>
        <p:spPr>
          <a:xfrm>
            <a:off x="1173655" y="3722414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Data </a:t>
            </a:r>
          </a:p>
          <a:p>
            <a:pPr algn="ctr"/>
            <a:r>
              <a:rPr lang="en-US" b="1">
                <a:cs typeface="Calibri"/>
              </a:rPr>
              <a:t>Storing &amp; Sorting</a:t>
            </a:r>
          </a:p>
        </p:txBody>
      </p:sp>
      <p:pic>
        <p:nvPicPr>
          <p:cNvPr id="29" name="Graphic 28" descr="Database with solid fill">
            <a:extLst>
              <a:ext uri="{FF2B5EF4-FFF2-40B4-BE49-F238E27FC236}">
                <a16:creationId xmlns:a16="http://schemas.microsoft.com/office/drawing/2014/main" id="{E91B825F-F354-D9A2-CD80-F7DBB76EB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709" y="2358987"/>
            <a:ext cx="1426521" cy="1426521"/>
          </a:xfrm>
          <a:prstGeom prst="rect">
            <a:avLst/>
          </a:prstGeom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C686AD23-5D11-BC5C-4DE4-0A7CD4F1C693}"/>
              </a:ext>
            </a:extLst>
          </p:cNvPr>
          <p:cNvSpPr txBox="1">
            <a:spLocks/>
          </p:cNvSpPr>
          <p:nvPr/>
        </p:nvSpPr>
        <p:spPr>
          <a:xfrm>
            <a:off x="3433105" y="1850300"/>
            <a:ext cx="8121672" cy="2952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Collecting high quality data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base on integrated software behaviors is the foundation of building effective data searching and analysis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The “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Data Collection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” block of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/>
                <a:cs typeface="Arial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DSF determines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 what types of data need to be collected and use for 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Search 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Fix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 recommendation. Below are the recommended data that can be used for analysis </a:t>
            </a:r>
            <a:r>
              <a:rPr lang="en-US" sz="2000" dirty="0">
                <a:latin typeface="Montserrat"/>
                <a:ea typeface="+mn-lt"/>
                <a:cs typeface="Arial"/>
              </a:rPr>
              <a:t>and segregation.</a:t>
            </a:r>
            <a:endParaRPr lang="en-US" sz="2000" dirty="0">
              <a:latin typeface="Montserrat"/>
              <a:ea typeface="Calibri"/>
              <a:cs typeface="Calibri"/>
            </a:endParaRPr>
          </a:p>
        </p:txBody>
      </p:sp>
      <p:pic>
        <p:nvPicPr>
          <p:cNvPr id="3" name="Picture 2" descr="A diagram of a search engine&#10;&#10;Description automatically generated">
            <a:extLst>
              <a:ext uri="{FF2B5EF4-FFF2-40B4-BE49-F238E27FC236}">
                <a16:creationId xmlns:a16="http://schemas.microsoft.com/office/drawing/2014/main" id="{5661A4FA-79C6-24A5-5CE3-4FC404D3D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Data (cont.)</a:t>
            </a:r>
          </a:p>
        </p:txBody>
      </p:sp>
      <p:pic>
        <p:nvPicPr>
          <p:cNvPr id="21" name="Picture 20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3A25019-C89B-FB28-511C-3415D57A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C84FB9A-9761-8C45-337C-E8271EFF9579}"/>
              </a:ext>
            </a:extLst>
          </p:cNvPr>
          <p:cNvGrpSpPr/>
          <p:nvPr/>
        </p:nvGrpSpPr>
        <p:grpSpPr>
          <a:xfrm>
            <a:off x="4168717" y="2111090"/>
            <a:ext cx="7020826" cy="2925033"/>
            <a:chOff x="4129842" y="1698781"/>
            <a:chExt cx="7020826" cy="29250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919CC3-2863-98C4-A8BC-33A6B9888EED}"/>
                </a:ext>
              </a:extLst>
            </p:cNvPr>
            <p:cNvSpPr/>
            <p:nvPr/>
          </p:nvSpPr>
          <p:spPr>
            <a:xfrm>
              <a:off x="4129842" y="1698781"/>
              <a:ext cx="7020826" cy="608297"/>
            </a:xfrm>
            <a:custGeom>
              <a:avLst/>
              <a:gdLst>
                <a:gd name="connsiteX0" fmla="*/ 0 w 7020826"/>
                <a:gd name="connsiteY0" fmla="*/ 101385 h 608297"/>
                <a:gd name="connsiteX1" fmla="*/ 101385 w 7020826"/>
                <a:gd name="connsiteY1" fmla="*/ 0 h 608297"/>
                <a:gd name="connsiteX2" fmla="*/ 6919441 w 7020826"/>
                <a:gd name="connsiteY2" fmla="*/ 0 h 608297"/>
                <a:gd name="connsiteX3" fmla="*/ 7020826 w 7020826"/>
                <a:gd name="connsiteY3" fmla="*/ 101385 h 608297"/>
                <a:gd name="connsiteX4" fmla="*/ 7020826 w 7020826"/>
                <a:gd name="connsiteY4" fmla="*/ 506912 h 608297"/>
                <a:gd name="connsiteX5" fmla="*/ 6919441 w 7020826"/>
                <a:gd name="connsiteY5" fmla="*/ 608297 h 608297"/>
                <a:gd name="connsiteX6" fmla="*/ 101385 w 7020826"/>
                <a:gd name="connsiteY6" fmla="*/ 608297 h 608297"/>
                <a:gd name="connsiteX7" fmla="*/ 0 w 7020826"/>
                <a:gd name="connsiteY7" fmla="*/ 506912 h 608297"/>
                <a:gd name="connsiteX8" fmla="*/ 0 w 7020826"/>
                <a:gd name="connsiteY8" fmla="*/ 101385 h 60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0826" h="608297">
                  <a:moveTo>
                    <a:pt x="0" y="101385"/>
                  </a:moveTo>
                  <a:cubicBezTo>
                    <a:pt x="0" y="45392"/>
                    <a:pt x="45392" y="0"/>
                    <a:pt x="101385" y="0"/>
                  </a:cubicBezTo>
                  <a:lnTo>
                    <a:pt x="6919441" y="0"/>
                  </a:lnTo>
                  <a:cubicBezTo>
                    <a:pt x="6975434" y="0"/>
                    <a:pt x="7020826" y="45392"/>
                    <a:pt x="7020826" y="101385"/>
                  </a:cubicBezTo>
                  <a:lnTo>
                    <a:pt x="7020826" y="506912"/>
                  </a:lnTo>
                  <a:cubicBezTo>
                    <a:pt x="7020826" y="562905"/>
                    <a:pt x="6975434" y="608297"/>
                    <a:pt x="6919441" y="608297"/>
                  </a:cubicBezTo>
                  <a:lnTo>
                    <a:pt x="101385" y="608297"/>
                  </a:lnTo>
                  <a:cubicBezTo>
                    <a:pt x="45392" y="608297"/>
                    <a:pt x="0" y="562905"/>
                    <a:pt x="0" y="506912"/>
                  </a:cubicBezTo>
                  <a:lnTo>
                    <a:pt x="0" y="101385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655" tIns="90655" rIns="90655" bIns="90655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dirty="0">
                  <a:solidFill>
                    <a:schemeClr val="tx1"/>
                  </a:solidFill>
                </a:rPr>
                <a:t>How many </a:t>
              </a:r>
              <a:r>
                <a:rPr lang="en-US" sz="1600" b="0" i="0" kern="1200" dirty="0">
                  <a:solidFill>
                    <a:schemeClr val="tx1"/>
                  </a:solidFill>
                </a:rPr>
                <a:t>sub-components or solutions have been integrated into the software 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C70652-CC23-91B5-969F-732C4680D0CA}"/>
                </a:ext>
              </a:extLst>
            </p:cNvPr>
            <p:cNvSpPr/>
            <p:nvPr/>
          </p:nvSpPr>
          <p:spPr>
            <a:xfrm>
              <a:off x="4129842" y="2406634"/>
              <a:ext cx="7020826" cy="643060"/>
            </a:xfrm>
            <a:custGeom>
              <a:avLst/>
              <a:gdLst>
                <a:gd name="connsiteX0" fmla="*/ 0 w 7020826"/>
                <a:gd name="connsiteY0" fmla="*/ 107179 h 643060"/>
                <a:gd name="connsiteX1" fmla="*/ 107179 w 7020826"/>
                <a:gd name="connsiteY1" fmla="*/ 0 h 643060"/>
                <a:gd name="connsiteX2" fmla="*/ 6913647 w 7020826"/>
                <a:gd name="connsiteY2" fmla="*/ 0 h 643060"/>
                <a:gd name="connsiteX3" fmla="*/ 7020826 w 7020826"/>
                <a:gd name="connsiteY3" fmla="*/ 107179 h 643060"/>
                <a:gd name="connsiteX4" fmla="*/ 7020826 w 7020826"/>
                <a:gd name="connsiteY4" fmla="*/ 535881 h 643060"/>
                <a:gd name="connsiteX5" fmla="*/ 6913647 w 7020826"/>
                <a:gd name="connsiteY5" fmla="*/ 643060 h 643060"/>
                <a:gd name="connsiteX6" fmla="*/ 107179 w 7020826"/>
                <a:gd name="connsiteY6" fmla="*/ 643060 h 643060"/>
                <a:gd name="connsiteX7" fmla="*/ 0 w 7020826"/>
                <a:gd name="connsiteY7" fmla="*/ 535881 h 643060"/>
                <a:gd name="connsiteX8" fmla="*/ 0 w 7020826"/>
                <a:gd name="connsiteY8" fmla="*/ 107179 h 6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0826" h="643060">
                  <a:moveTo>
                    <a:pt x="0" y="107179"/>
                  </a:moveTo>
                  <a:cubicBezTo>
                    <a:pt x="0" y="47986"/>
                    <a:pt x="47986" y="0"/>
                    <a:pt x="107179" y="0"/>
                  </a:cubicBezTo>
                  <a:lnTo>
                    <a:pt x="6913647" y="0"/>
                  </a:lnTo>
                  <a:cubicBezTo>
                    <a:pt x="6972840" y="0"/>
                    <a:pt x="7020826" y="47986"/>
                    <a:pt x="7020826" y="107179"/>
                  </a:cubicBezTo>
                  <a:lnTo>
                    <a:pt x="7020826" y="535881"/>
                  </a:lnTo>
                  <a:cubicBezTo>
                    <a:pt x="7020826" y="595074"/>
                    <a:pt x="6972840" y="643060"/>
                    <a:pt x="6913647" y="643060"/>
                  </a:cubicBezTo>
                  <a:lnTo>
                    <a:pt x="107179" y="643060"/>
                  </a:lnTo>
                  <a:cubicBezTo>
                    <a:pt x="47986" y="643060"/>
                    <a:pt x="0" y="595074"/>
                    <a:pt x="0" y="535881"/>
                  </a:cubicBezTo>
                  <a:lnTo>
                    <a:pt x="0" y="107179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52" tIns="92352" rIns="92352" bIns="9235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i="0" kern="1200" dirty="0">
                  <a:solidFill>
                    <a:schemeClr val="tx1"/>
                  </a:solidFill>
                </a:rPr>
                <a:t>Which</a:t>
              </a:r>
              <a:r>
                <a:rPr lang="en-US" sz="1600" b="0" i="0" kern="1200" dirty="0">
                  <a:solidFill>
                    <a:schemeClr val="tx1"/>
                  </a:solidFill>
                </a:rPr>
                <a:t> sub-components have more code change or new functionality  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2BFC8E-C8D0-8E73-DCF8-73053C56D925}"/>
                </a:ext>
              </a:extLst>
            </p:cNvPr>
            <p:cNvSpPr/>
            <p:nvPr/>
          </p:nvSpPr>
          <p:spPr>
            <a:xfrm>
              <a:off x="4129842" y="3193694"/>
              <a:ext cx="7020826" cy="643060"/>
            </a:xfrm>
            <a:custGeom>
              <a:avLst/>
              <a:gdLst>
                <a:gd name="connsiteX0" fmla="*/ 0 w 7020826"/>
                <a:gd name="connsiteY0" fmla="*/ 107179 h 643060"/>
                <a:gd name="connsiteX1" fmla="*/ 107179 w 7020826"/>
                <a:gd name="connsiteY1" fmla="*/ 0 h 643060"/>
                <a:gd name="connsiteX2" fmla="*/ 6913647 w 7020826"/>
                <a:gd name="connsiteY2" fmla="*/ 0 h 643060"/>
                <a:gd name="connsiteX3" fmla="*/ 7020826 w 7020826"/>
                <a:gd name="connsiteY3" fmla="*/ 107179 h 643060"/>
                <a:gd name="connsiteX4" fmla="*/ 7020826 w 7020826"/>
                <a:gd name="connsiteY4" fmla="*/ 535881 h 643060"/>
                <a:gd name="connsiteX5" fmla="*/ 6913647 w 7020826"/>
                <a:gd name="connsiteY5" fmla="*/ 643060 h 643060"/>
                <a:gd name="connsiteX6" fmla="*/ 107179 w 7020826"/>
                <a:gd name="connsiteY6" fmla="*/ 643060 h 643060"/>
                <a:gd name="connsiteX7" fmla="*/ 0 w 7020826"/>
                <a:gd name="connsiteY7" fmla="*/ 535881 h 643060"/>
                <a:gd name="connsiteX8" fmla="*/ 0 w 7020826"/>
                <a:gd name="connsiteY8" fmla="*/ 107179 h 6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0826" h="643060">
                  <a:moveTo>
                    <a:pt x="0" y="107179"/>
                  </a:moveTo>
                  <a:cubicBezTo>
                    <a:pt x="0" y="47986"/>
                    <a:pt x="47986" y="0"/>
                    <a:pt x="107179" y="0"/>
                  </a:cubicBezTo>
                  <a:lnTo>
                    <a:pt x="6913647" y="0"/>
                  </a:lnTo>
                  <a:cubicBezTo>
                    <a:pt x="6972840" y="0"/>
                    <a:pt x="7020826" y="47986"/>
                    <a:pt x="7020826" y="107179"/>
                  </a:cubicBezTo>
                  <a:lnTo>
                    <a:pt x="7020826" y="535881"/>
                  </a:lnTo>
                  <a:cubicBezTo>
                    <a:pt x="7020826" y="595074"/>
                    <a:pt x="6972840" y="643060"/>
                    <a:pt x="6913647" y="643060"/>
                  </a:cubicBezTo>
                  <a:lnTo>
                    <a:pt x="107179" y="643060"/>
                  </a:lnTo>
                  <a:cubicBezTo>
                    <a:pt x="47986" y="643060"/>
                    <a:pt x="0" y="595074"/>
                    <a:pt x="0" y="535881"/>
                  </a:cubicBezTo>
                  <a:lnTo>
                    <a:pt x="0" y="107179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52" tIns="92352" rIns="92352" bIns="9235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dirty="0">
                  <a:solidFill>
                    <a:schemeClr val="tx1"/>
                  </a:solidFill>
                </a:rPr>
                <a:t>Clear software </a:t>
              </a:r>
              <a:r>
                <a:rPr lang="en-US" sz="1600" b="1" i="0" kern="1200" dirty="0">
                  <a:solidFill>
                    <a:schemeClr val="tx1"/>
                  </a:solidFill>
                </a:rPr>
                <a:t>architecture design</a:t>
              </a:r>
              <a:r>
                <a:rPr lang="en-US" sz="1600" b="0" i="0" kern="1200" dirty="0">
                  <a:solidFill>
                    <a:schemeClr val="tx1"/>
                  </a:solidFill>
                </a:rPr>
                <a:t>,</a:t>
              </a:r>
              <a:r>
                <a:rPr lang="en-US" sz="1600" b="1" i="0" kern="1200" dirty="0">
                  <a:solidFill>
                    <a:schemeClr val="tx1"/>
                  </a:solidFill>
                </a:rPr>
                <a:t> incremental build </a:t>
              </a:r>
              <a:r>
                <a:rPr lang="en-US" sz="1600" b="0" i="0" kern="1200" dirty="0">
                  <a:solidFill>
                    <a:schemeClr val="tx1"/>
                  </a:solidFill>
                </a:rPr>
                <a:t>sequence and dependency of each of the sub-components 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9D606F-1C9F-1000-474A-272B182A5526}"/>
                </a:ext>
              </a:extLst>
            </p:cNvPr>
            <p:cNvSpPr/>
            <p:nvPr/>
          </p:nvSpPr>
          <p:spPr>
            <a:xfrm>
              <a:off x="4129842" y="3980754"/>
              <a:ext cx="7020826" cy="643060"/>
            </a:xfrm>
            <a:custGeom>
              <a:avLst/>
              <a:gdLst>
                <a:gd name="connsiteX0" fmla="*/ 0 w 7020826"/>
                <a:gd name="connsiteY0" fmla="*/ 107179 h 643060"/>
                <a:gd name="connsiteX1" fmla="*/ 107179 w 7020826"/>
                <a:gd name="connsiteY1" fmla="*/ 0 h 643060"/>
                <a:gd name="connsiteX2" fmla="*/ 6913647 w 7020826"/>
                <a:gd name="connsiteY2" fmla="*/ 0 h 643060"/>
                <a:gd name="connsiteX3" fmla="*/ 7020826 w 7020826"/>
                <a:gd name="connsiteY3" fmla="*/ 107179 h 643060"/>
                <a:gd name="connsiteX4" fmla="*/ 7020826 w 7020826"/>
                <a:gd name="connsiteY4" fmla="*/ 535881 h 643060"/>
                <a:gd name="connsiteX5" fmla="*/ 6913647 w 7020826"/>
                <a:gd name="connsiteY5" fmla="*/ 643060 h 643060"/>
                <a:gd name="connsiteX6" fmla="*/ 107179 w 7020826"/>
                <a:gd name="connsiteY6" fmla="*/ 643060 h 643060"/>
                <a:gd name="connsiteX7" fmla="*/ 0 w 7020826"/>
                <a:gd name="connsiteY7" fmla="*/ 535881 h 643060"/>
                <a:gd name="connsiteX8" fmla="*/ 0 w 7020826"/>
                <a:gd name="connsiteY8" fmla="*/ 107179 h 64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0826" h="643060">
                  <a:moveTo>
                    <a:pt x="0" y="107179"/>
                  </a:moveTo>
                  <a:cubicBezTo>
                    <a:pt x="0" y="47986"/>
                    <a:pt x="47986" y="0"/>
                    <a:pt x="107179" y="0"/>
                  </a:cubicBezTo>
                  <a:lnTo>
                    <a:pt x="6913647" y="0"/>
                  </a:lnTo>
                  <a:cubicBezTo>
                    <a:pt x="6972840" y="0"/>
                    <a:pt x="7020826" y="47986"/>
                    <a:pt x="7020826" y="107179"/>
                  </a:cubicBezTo>
                  <a:lnTo>
                    <a:pt x="7020826" y="535881"/>
                  </a:lnTo>
                  <a:cubicBezTo>
                    <a:pt x="7020826" y="595074"/>
                    <a:pt x="6972840" y="643060"/>
                    <a:pt x="6913647" y="643060"/>
                  </a:cubicBezTo>
                  <a:lnTo>
                    <a:pt x="107179" y="643060"/>
                  </a:lnTo>
                  <a:cubicBezTo>
                    <a:pt x="47986" y="643060"/>
                    <a:pt x="0" y="595074"/>
                    <a:pt x="0" y="535881"/>
                  </a:cubicBezTo>
                  <a:lnTo>
                    <a:pt x="0" y="107179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52" tIns="92352" rIns="92352" bIns="9235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0" i="0" kern="1200" dirty="0">
                  <a:solidFill>
                    <a:schemeClr val="tx1"/>
                  </a:solidFill>
                </a:rPr>
                <a:t>Group the component that have the strong </a:t>
              </a:r>
              <a:r>
                <a:rPr lang="en-US" sz="1600" b="1" i="0" kern="1200" dirty="0">
                  <a:solidFill>
                    <a:schemeClr val="tx1"/>
                  </a:solidFill>
                </a:rPr>
                <a:t>dependency 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70EFD0E-D935-7C39-FAB4-8A85E2ADDB00}"/>
              </a:ext>
            </a:extLst>
          </p:cNvPr>
          <p:cNvSpPr txBox="1"/>
          <p:nvPr/>
        </p:nvSpPr>
        <p:spPr>
          <a:xfrm>
            <a:off x="1173655" y="3722414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Data </a:t>
            </a:r>
          </a:p>
          <a:p>
            <a:pPr algn="ctr"/>
            <a:r>
              <a:rPr lang="en-US" b="1">
                <a:cs typeface="Calibri"/>
              </a:rPr>
              <a:t>Storing &amp; Sorting</a:t>
            </a:r>
          </a:p>
        </p:txBody>
      </p:sp>
      <p:pic>
        <p:nvPicPr>
          <p:cNvPr id="29" name="Graphic 28" descr="Database with solid fill">
            <a:extLst>
              <a:ext uri="{FF2B5EF4-FFF2-40B4-BE49-F238E27FC236}">
                <a16:creationId xmlns:a16="http://schemas.microsoft.com/office/drawing/2014/main" id="{E91B825F-F354-D9A2-CD80-F7DBB76EB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709" y="2358987"/>
            <a:ext cx="1426521" cy="1426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CB0B5B-39F7-07E4-605C-D99F91BB5B7C}"/>
              </a:ext>
            </a:extLst>
          </p:cNvPr>
          <p:cNvSpPr/>
          <p:nvPr/>
        </p:nvSpPr>
        <p:spPr>
          <a:xfrm>
            <a:off x="3838778" y="1428418"/>
            <a:ext cx="7759048" cy="38524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A diagram of a search engine&#10;&#10;Description automatically generated">
            <a:extLst>
              <a:ext uri="{FF2B5EF4-FFF2-40B4-BE49-F238E27FC236}">
                <a16:creationId xmlns:a16="http://schemas.microsoft.com/office/drawing/2014/main" id="{CAA2B4C2-CF05-0B24-8524-E75B7BC77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5BF8C2-4BA0-788D-899E-D903AC7CB045}"/>
              </a:ext>
            </a:extLst>
          </p:cNvPr>
          <p:cNvSpPr txBox="1">
            <a:spLocks/>
          </p:cNvSpPr>
          <p:nvPr/>
        </p:nvSpPr>
        <p:spPr>
          <a:xfrm>
            <a:off x="6591300" y="1669843"/>
            <a:ext cx="2729912" cy="41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Data for "</a:t>
            </a:r>
            <a:r>
              <a:rPr lang="en-US" sz="2000" b="1" dirty="0">
                <a:solidFill>
                  <a:schemeClr val="accent1"/>
                </a:solidFill>
                <a:latin typeface="Montserrat"/>
                <a:ea typeface="+mn-lt"/>
                <a:cs typeface="Arial"/>
              </a:rPr>
              <a:t>Search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"</a:t>
            </a:r>
            <a:endParaRPr lang="en-US" sz="2000" dirty="0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6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Data (cont.)</a:t>
            </a:r>
          </a:p>
        </p:txBody>
      </p:sp>
      <p:pic>
        <p:nvPicPr>
          <p:cNvPr id="21" name="Picture 20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3A25019-C89B-FB28-511C-3415D57A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919CC3-2863-98C4-A8BC-33A6B9888EED}"/>
              </a:ext>
            </a:extLst>
          </p:cNvPr>
          <p:cNvSpPr/>
          <p:nvPr/>
        </p:nvSpPr>
        <p:spPr>
          <a:xfrm>
            <a:off x="4168717" y="2463515"/>
            <a:ext cx="7020826" cy="886537"/>
          </a:xfrm>
          <a:custGeom>
            <a:avLst/>
            <a:gdLst>
              <a:gd name="connsiteX0" fmla="*/ 0 w 7020826"/>
              <a:gd name="connsiteY0" fmla="*/ 101385 h 608297"/>
              <a:gd name="connsiteX1" fmla="*/ 101385 w 7020826"/>
              <a:gd name="connsiteY1" fmla="*/ 0 h 608297"/>
              <a:gd name="connsiteX2" fmla="*/ 6919441 w 7020826"/>
              <a:gd name="connsiteY2" fmla="*/ 0 h 608297"/>
              <a:gd name="connsiteX3" fmla="*/ 7020826 w 7020826"/>
              <a:gd name="connsiteY3" fmla="*/ 101385 h 608297"/>
              <a:gd name="connsiteX4" fmla="*/ 7020826 w 7020826"/>
              <a:gd name="connsiteY4" fmla="*/ 506912 h 608297"/>
              <a:gd name="connsiteX5" fmla="*/ 6919441 w 7020826"/>
              <a:gd name="connsiteY5" fmla="*/ 608297 h 608297"/>
              <a:gd name="connsiteX6" fmla="*/ 101385 w 7020826"/>
              <a:gd name="connsiteY6" fmla="*/ 608297 h 608297"/>
              <a:gd name="connsiteX7" fmla="*/ 0 w 7020826"/>
              <a:gd name="connsiteY7" fmla="*/ 506912 h 608297"/>
              <a:gd name="connsiteX8" fmla="*/ 0 w 7020826"/>
              <a:gd name="connsiteY8" fmla="*/ 101385 h 60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0826" h="608297">
                <a:moveTo>
                  <a:pt x="0" y="101385"/>
                </a:moveTo>
                <a:cubicBezTo>
                  <a:pt x="0" y="45392"/>
                  <a:pt x="45392" y="0"/>
                  <a:pt x="101385" y="0"/>
                </a:cubicBezTo>
                <a:lnTo>
                  <a:pt x="6919441" y="0"/>
                </a:lnTo>
                <a:cubicBezTo>
                  <a:pt x="6975434" y="0"/>
                  <a:pt x="7020826" y="45392"/>
                  <a:pt x="7020826" y="101385"/>
                </a:cubicBezTo>
                <a:lnTo>
                  <a:pt x="7020826" y="506912"/>
                </a:lnTo>
                <a:cubicBezTo>
                  <a:pt x="7020826" y="562905"/>
                  <a:pt x="6975434" y="608297"/>
                  <a:pt x="6919441" y="608297"/>
                </a:cubicBezTo>
                <a:lnTo>
                  <a:pt x="101385" y="608297"/>
                </a:lnTo>
                <a:cubicBezTo>
                  <a:pt x="45392" y="608297"/>
                  <a:pt x="0" y="562905"/>
                  <a:pt x="0" y="506912"/>
                </a:cubicBezTo>
                <a:lnTo>
                  <a:pt x="0" y="101385"/>
                </a:ln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655" tIns="90655" rIns="90655" bIns="90655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</a:rPr>
              <a:t>Historical data </a:t>
            </a:r>
            <a:r>
              <a:rPr lang="en-US" sz="1600" kern="1200" dirty="0">
                <a:solidFill>
                  <a:schemeClr val="tx1"/>
                </a:solidFill>
              </a:rPr>
              <a:t>“issue log” “debugging log” and “bugs description” and other bugs information captured in </a:t>
            </a:r>
            <a:r>
              <a:rPr lang="en-US" sz="1600" b="1" kern="1200" dirty="0">
                <a:solidFill>
                  <a:schemeClr val="tx1"/>
                </a:solidFill>
              </a:rPr>
              <a:t>bugs tracking system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C70652-CC23-91B5-969F-732C4680D0CA}"/>
              </a:ext>
            </a:extLst>
          </p:cNvPr>
          <p:cNvSpPr/>
          <p:nvPr/>
        </p:nvSpPr>
        <p:spPr>
          <a:xfrm>
            <a:off x="4168717" y="3604501"/>
            <a:ext cx="7020826" cy="886537"/>
          </a:xfrm>
          <a:custGeom>
            <a:avLst/>
            <a:gdLst>
              <a:gd name="connsiteX0" fmla="*/ 0 w 7020826"/>
              <a:gd name="connsiteY0" fmla="*/ 107179 h 643060"/>
              <a:gd name="connsiteX1" fmla="*/ 107179 w 7020826"/>
              <a:gd name="connsiteY1" fmla="*/ 0 h 643060"/>
              <a:gd name="connsiteX2" fmla="*/ 6913647 w 7020826"/>
              <a:gd name="connsiteY2" fmla="*/ 0 h 643060"/>
              <a:gd name="connsiteX3" fmla="*/ 7020826 w 7020826"/>
              <a:gd name="connsiteY3" fmla="*/ 107179 h 643060"/>
              <a:gd name="connsiteX4" fmla="*/ 7020826 w 7020826"/>
              <a:gd name="connsiteY4" fmla="*/ 535881 h 643060"/>
              <a:gd name="connsiteX5" fmla="*/ 6913647 w 7020826"/>
              <a:gd name="connsiteY5" fmla="*/ 643060 h 643060"/>
              <a:gd name="connsiteX6" fmla="*/ 107179 w 7020826"/>
              <a:gd name="connsiteY6" fmla="*/ 643060 h 643060"/>
              <a:gd name="connsiteX7" fmla="*/ 0 w 7020826"/>
              <a:gd name="connsiteY7" fmla="*/ 535881 h 643060"/>
              <a:gd name="connsiteX8" fmla="*/ 0 w 7020826"/>
              <a:gd name="connsiteY8" fmla="*/ 107179 h 6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0826" h="643060">
                <a:moveTo>
                  <a:pt x="0" y="107179"/>
                </a:moveTo>
                <a:cubicBezTo>
                  <a:pt x="0" y="47986"/>
                  <a:pt x="47986" y="0"/>
                  <a:pt x="107179" y="0"/>
                </a:cubicBezTo>
                <a:lnTo>
                  <a:pt x="6913647" y="0"/>
                </a:lnTo>
                <a:cubicBezTo>
                  <a:pt x="6972840" y="0"/>
                  <a:pt x="7020826" y="47986"/>
                  <a:pt x="7020826" y="107179"/>
                </a:cubicBezTo>
                <a:lnTo>
                  <a:pt x="7020826" y="535881"/>
                </a:lnTo>
                <a:cubicBezTo>
                  <a:pt x="7020826" y="595074"/>
                  <a:pt x="6972840" y="643060"/>
                  <a:pt x="6913647" y="643060"/>
                </a:cubicBezTo>
                <a:lnTo>
                  <a:pt x="107179" y="643060"/>
                </a:lnTo>
                <a:cubicBezTo>
                  <a:pt x="47986" y="643060"/>
                  <a:pt x="0" y="595074"/>
                  <a:pt x="0" y="535881"/>
                </a:cubicBezTo>
                <a:lnTo>
                  <a:pt x="0" y="107179"/>
                </a:ln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352" tIns="92352" rIns="92352" bIns="92352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</a:rPr>
              <a:t>RCA data</a:t>
            </a:r>
            <a:r>
              <a:rPr lang="en-US" sz="1600" kern="1200" dirty="0">
                <a:solidFill>
                  <a:schemeClr val="tx1"/>
                </a:solidFill>
              </a:rPr>
              <a:t> “root cause,” “injection phase”,  “found phase”, “what was wrong” and other RCA (Root Cause Analysis) captured in </a:t>
            </a:r>
            <a:r>
              <a:rPr lang="en-US" sz="1600" b="1" kern="1200" dirty="0">
                <a:solidFill>
                  <a:schemeClr val="tx1"/>
                </a:solidFill>
              </a:rPr>
              <a:t>bugs tracking system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0EFD0E-D935-7C39-FAB4-8A85E2ADDB00}"/>
              </a:ext>
            </a:extLst>
          </p:cNvPr>
          <p:cNvSpPr txBox="1"/>
          <p:nvPr/>
        </p:nvSpPr>
        <p:spPr>
          <a:xfrm>
            <a:off x="1173655" y="3722414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Data </a:t>
            </a:r>
          </a:p>
          <a:p>
            <a:pPr algn="ctr"/>
            <a:r>
              <a:rPr lang="en-US" b="1">
                <a:cs typeface="Calibri"/>
              </a:rPr>
              <a:t>Storing &amp; Sorting</a:t>
            </a:r>
          </a:p>
        </p:txBody>
      </p:sp>
      <p:pic>
        <p:nvPicPr>
          <p:cNvPr id="29" name="Graphic 28" descr="Database with solid fill">
            <a:extLst>
              <a:ext uri="{FF2B5EF4-FFF2-40B4-BE49-F238E27FC236}">
                <a16:creationId xmlns:a16="http://schemas.microsoft.com/office/drawing/2014/main" id="{E91B825F-F354-D9A2-CD80-F7DBB76EB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6709" y="2358987"/>
            <a:ext cx="1426521" cy="1426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CB0B5B-39F7-07E4-605C-D99F91BB5B7C}"/>
              </a:ext>
            </a:extLst>
          </p:cNvPr>
          <p:cNvSpPr/>
          <p:nvPr/>
        </p:nvSpPr>
        <p:spPr>
          <a:xfrm>
            <a:off x="3838778" y="1428418"/>
            <a:ext cx="7759048" cy="38524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A diagram of a search engine&#10;&#10;Description automatically generated">
            <a:extLst>
              <a:ext uri="{FF2B5EF4-FFF2-40B4-BE49-F238E27FC236}">
                <a16:creationId xmlns:a16="http://schemas.microsoft.com/office/drawing/2014/main" id="{CAA2B4C2-CF05-0B24-8524-E75B7BC773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5BF8C2-4BA0-788D-899E-D903AC7CB045}"/>
              </a:ext>
            </a:extLst>
          </p:cNvPr>
          <p:cNvSpPr txBox="1">
            <a:spLocks/>
          </p:cNvSpPr>
          <p:nvPr/>
        </p:nvSpPr>
        <p:spPr>
          <a:xfrm>
            <a:off x="5894340" y="1670128"/>
            <a:ext cx="4396498" cy="41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Data for “</a:t>
            </a:r>
            <a:r>
              <a:rPr lang="en-US" sz="2000" b="1" dirty="0">
                <a:solidFill>
                  <a:schemeClr val="accent1"/>
                </a:solidFill>
                <a:latin typeface="Montserrat"/>
                <a:ea typeface="+mn-lt"/>
                <a:cs typeface="Arial"/>
              </a:rPr>
              <a:t>Fix Recommendation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"</a:t>
            </a:r>
            <a:endParaRPr lang="en-US" sz="2000" dirty="0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4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Search</a:t>
            </a:r>
          </a:p>
        </p:txBody>
      </p:sp>
      <p:pic>
        <p:nvPicPr>
          <p:cNvPr id="3" name="Picture 2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DC8E0D5-C726-C331-E84D-0A48572E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DD1960-F9C1-9581-5926-0C7612FA86D3}"/>
              </a:ext>
            </a:extLst>
          </p:cNvPr>
          <p:cNvSpPr txBox="1">
            <a:spLocks/>
          </p:cNvSpPr>
          <p:nvPr/>
        </p:nvSpPr>
        <p:spPr>
          <a:xfrm>
            <a:off x="3433105" y="1850300"/>
            <a:ext cx="8121672" cy="2952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There are many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search algorithms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that can be used for bug segregation in DFS, such as binary search, linear search, interval search, interpolation search etc.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Considering the data structure being searched and prior knowledge about the data, DSF decided to use the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binary recursive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 search algorithm to narrow down the sub-components that have the failure test case. </a:t>
            </a:r>
          </a:p>
        </p:txBody>
      </p:sp>
      <p:pic>
        <p:nvPicPr>
          <p:cNvPr id="10" name="Picture 9" descr="A diagram of a search engine&#10;&#10;Description automatically generated">
            <a:extLst>
              <a:ext uri="{FF2B5EF4-FFF2-40B4-BE49-F238E27FC236}">
                <a16:creationId xmlns:a16="http://schemas.microsoft.com/office/drawing/2014/main" id="{8664AB96-10E9-2CD3-A52E-A7BADF901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pic>
        <p:nvPicPr>
          <p:cNvPr id="7" name="Graphic 6" descr="Search Inventory with solid fill">
            <a:extLst>
              <a:ext uri="{FF2B5EF4-FFF2-40B4-BE49-F238E27FC236}">
                <a16:creationId xmlns:a16="http://schemas.microsoft.com/office/drawing/2014/main" id="{006E2753-D75A-9F10-9DCF-0F0F71C9A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8094" y="2442464"/>
            <a:ext cx="1201548" cy="1192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0FE4CB-4734-C1BD-D7FC-CBE2C8D1DACB}"/>
              </a:ext>
            </a:extLst>
          </p:cNvPr>
          <p:cNvSpPr txBox="1"/>
          <p:nvPr/>
        </p:nvSpPr>
        <p:spPr>
          <a:xfrm>
            <a:off x="1277464" y="3693080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Search &amp; </a:t>
            </a:r>
            <a:endParaRPr lang="en-US" dirty="0">
              <a:cs typeface="Calibri"/>
            </a:endParaRPr>
          </a:p>
          <a:p>
            <a:pPr algn="ctr"/>
            <a:r>
              <a:rPr lang="en-US" b="1" dirty="0">
                <a:cs typeface="Calibri"/>
              </a:rPr>
              <a:t>Narrow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9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Search (cont.)</a:t>
            </a:r>
          </a:p>
        </p:txBody>
      </p:sp>
      <p:pic>
        <p:nvPicPr>
          <p:cNvPr id="3" name="Picture 2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DC8E0D5-C726-C331-E84D-0A48572E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6E197-102A-CEC3-3A12-142E8FBDE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317" y="1395390"/>
            <a:ext cx="7565582" cy="13043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F170F-A7A7-747B-EC9D-E546DFD35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317" y="3600981"/>
            <a:ext cx="7603687" cy="11145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273FA4-9E73-EB4B-D4B9-053F4ADE0E3E}"/>
              </a:ext>
            </a:extLst>
          </p:cNvPr>
          <p:cNvSpPr txBox="1"/>
          <p:nvPr/>
        </p:nvSpPr>
        <p:spPr>
          <a:xfrm>
            <a:off x="5363996" y="46399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Montserrat" panose="00000500000000000000" pitchFamily="2" charset="0"/>
              </a:rPr>
              <a:t>Pinpoint</a:t>
            </a:r>
            <a:r>
              <a:rPr lang="en-US" sz="1800" dirty="0">
                <a:latin typeface="Montserrat" panose="00000500000000000000" pitchFamily="2" charset="0"/>
              </a:rPr>
              <a:t> the bug via integration test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BC3A78-561F-9B67-F3AB-D3ED507DEF99}"/>
              </a:ext>
            </a:extLst>
          </p:cNvPr>
          <p:cNvSpPr txBox="1"/>
          <p:nvPr/>
        </p:nvSpPr>
        <p:spPr>
          <a:xfrm>
            <a:off x="6027020" y="2464416"/>
            <a:ext cx="3150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Arrange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and find the Mid </a:t>
            </a:r>
          </a:p>
        </p:txBody>
      </p:sp>
      <p:pic>
        <p:nvPicPr>
          <p:cNvPr id="41" name="Picture 40" descr="A diagram of a search engine&#10;&#10;Description automatically generated">
            <a:extLst>
              <a:ext uri="{FF2B5EF4-FFF2-40B4-BE49-F238E27FC236}">
                <a16:creationId xmlns:a16="http://schemas.microsoft.com/office/drawing/2014/main" id="{6CF19098-75D0-CDB9-4592-FE2BE1249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pic>
        <p:nvPicPr>
          <p:cNvPr id="2" name="Graphic 1" descr="Search Inventory with solid fill">
            <a:extLst>
              <a:ext uri="{FF2B5EF4-FFF2-40B4-BE49-F238E27FC236}">
                <a16:creationId xmlns:a16="http://schemas.microsoft.com/office/drawing/2014/main" id="{27E3FFE9-FC28-7A3D-92D2-C9BF799F7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8094" y="2442464"/>
            <a:ext cx="1201548" cy="1192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635C81-2E83-7228-3E14-E554E90F9173}"/>
              </a:ext>
            </a:extLst>
          </p:cNvPr>
          <p:cNvSpPr txBox="1"/>
          <p:nvPr/>
        </p:nvSpPr>
        <p:spPr>
          <a:xfrm>
            <a:off x="1277464" y="3693080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Search &amp; </a:t>
            </a:r>
            <a:endParaRPr lang="en-US" dirty="0">
              <a:cs typeface="Calibri"/>
            </a:endParaRPr>
          </a:p>
          <a:p>
            <a:pPr algn="ctr"/>
            <a:r>
              <a:rPr lang="en-US" b="1" dirty="0">
                <a:cs typeface="Calibri"/>
              </a:rPr>
              <a:t>Narrow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Search (cont.)</a:t>
            </a:r>
          </a:p>
        </p:txBody>
      </p:sp>
      <p:pic>
        <p:nvPicPr>
          <p:cNvPr id="3" name="Picture 2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DC8E0D5-C726-C331-E84D-0A48572E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CA01D-BA5E-30DC-D8FE-96830AFF5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844" y="1611764"/>
            <a:ext cx="7556055" cy="1009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5C077-0FAF-3458-445E-5A26CD1AF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861" y="3219199"/>
            <a:ext cx="7719538" cy="18100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78FF8E-E47A-8696-A7FE-36B6D07C1A4D}"/>
              </a:ext>
            </a:extLst>
          </p:cNvPr>
          <p:cNvSpPr txBox="1"/>
          <p:nvPr/>
        </p:nvSpPr>
        <p:spPr>
          <a:xfrm>
            <a:off x="4695461" y="2753017"/>
            <a:ext cx="6783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Montserrat" panose="00000500000000000000" pitchFamily="2" charset="0"/>
              </a:rPr>
              <a:t>Move</a:t>
            </a:r>
            <a:r>
              <a:rPr lang="en-US" sz="1800" dirty="0">
                <a:latin typeface="Montserrat" panose="00000500000000000000" pitchFamily="2" charset="0"/>
              </a:rPr>
              <a:t> to the next half component if no bugs detected</a:t>
            </a:r>
          </a:p>
        </p:txBody>
      </p:sp>
      <p:pic>
        <p:nvPicPr>
          <p:cNvPr id="7" name="Graphic 6" descr="Search Inventory with solid fill">
            <a:extLst>
              <a:ext uri="{FF2B5EF4-FFF2-40B4-BE49-F238E27FC236}">
                <a16:creationId xmlns:a16="http://schemas.microsoft.com/office/drawing/2014/main" id="{7221D0A7-00DA-16D0-E197-9FDAFD211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8094" y="2442464"/>
            <a:ext cx="1201548" cy="1192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CB694F-A5A4-F1D4-A87D-F5590C71C83D}"/>
              </a:ext>
            </a:extLst>
          </p:cNvPr>
          <p:cNvSpPr txBox="1"/>
          <p:nvPr/>
        </p:nvSpPr>
        <p:spPr>
          <a:xfrm>
            <a:off x="1277464" y="3693080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Search &amp; </a:t>
            </a:r>
            <a:endParaRPr lang="en-US" dirty="0">
              <a:cs typeface="Calibri"/>
            </a:endParaRPr>
          </a:p>
          <a:p>
            <a:pPr algn="ctr"/>
            <a:r>
              <a:rPr lang="en-US" b="1" dirty="0">
                <a:cs typeface="Calibri"/>
              </a:rPr>
              <a:t>Narrow Down</a:t>
            </a:r>
            <a:endParaRPr lang="en-US" dirty="0"/>
          </a:p>
        </p:txBody>
      </p:sp>
      <p:pic>
        <p:nvPicPr>
          <p:cNvPr id="10" name="Picture 9" descr="A diagram of a search engine&#10;&#10;Description automatically generated">
            <a:extLst>
              <a:ext uri="{FF2B5EF4-FFF2-40B4-BE49-F238E27FC236}">
                <a16:creationId xmlns:a16="http://schemas.microsoft.com/office/drawing/2014/main" id="{82890887-D52F-4507-3B9C-C94A70B8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2A32C1-02F0-147F-D37A-B8FC687219F7}"/>
              </a:ext>
            </a:extLst>
          </p:cNvPr>
          <p:cNvSpPr txBox="1"/>
          <p:nvPr/>
        </p:nvSpPr>
        <p:spPr>
          <a:xfrm>
            <a:off x="4589512" y="4902362"/>
            <a:ext cx="6783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Montserrat" panose="00000500000000000000" pitchFamily="2" charset="0"/>
              </a:rPr>
              <a:t>Identify</a:t>
            </a:r>
            <a:r>
              <a:rPr lang="en-US" sz="1800" dirty="0">
                <a:latin typeface="Montserrat" panose="00000500000000000000" pitchFamily="2" charset="0"/>
              </a:rPr>
              <a:t> N most possibly went-wrong sub-component </a:t>
            </a:r>
          </a:p>
        </p:txBody>
      </p:sp>
    </p:spTree>
    <p:extLst>
      <p:ext uri="{BB962C8B-B14F-4D97-AF65-F5344CB8AC3E}">
        <p14:creationId xmlns:p14="http://schemas.microsoft.com/office/powerpoint/2010/main" val="40879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642900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/>
              </a:rPr>
              <a:t>Fix Recommendation</a:t>
            </a:r>
          </a:p>
        </p:txBody>
      </p:sp>
      <p:pic>
        <p:nvPicPr>
          <p:cNvPr id="3" name="Picture 2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DC8E0D5-C726-C331-E84D-0A48572E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5" name="Graphic 4" descr="Tools with solid fill">
            <a:extLst>
              <a:ext uri="{FF2B5EF4-FFF2-40B4-BE49-F238E27FC236}">
                <a16:creationId xmlns:a16="http://schemas.microsoft.com/office/drawing/2014/main" id="{759305BF-EB3C-8B07-7878-3A6A43CE1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4672" y="2513479"/>
            <a:ext cx="1214465" cy="12144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683C51-0B7A-3E34-4C4F-6C3CCB5B0D43}"/>
              </a:ext>
            </a:extLst>
          </p:cNvPr>
          <p:cNvSpPr txBox="1"/>
          <p:nvPr/>
        </p:nvSpPr>
        <p:spPr>
          <a:xfrm>
            <a:off x="1173655" y="3722414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Recommend </a:t>
            </a:r>
            <a:endParaRPr lang="en-US">
              <a:cs typeface="Calibri"/>
            </a:endParaRPr>
          </a:p>
          <a:p>
            <a:pPr algn="ctr"/>
            <a:r>
              <a:rPr lang="en-US" b="1">
                <a:cs typeface="Calibri"/>
              </a:rPr>
              <a:t>&amp; Fix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012C7E-79DD-A280-E58D-96C26D80C37C}"/>
              </a:ext>
            </a:extLst>
          </p:cNvPr>
          <p:cNvSpPr txBox="1">
            <a:spLocks/>
          </p:cNvSpPr>
          <p:nvPr/>
        </p:nvSpPr>
        <p:spPr>
          <a:xfrm>
            <a:off x="3433105" y="1850300"/>
            <a:ext cx="8121672" cy="2952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To construct the accurate fixing or debugging direction,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analysis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filtering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 needs to be done before the recommendation can be made.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Continuing with the example above, DSF will use the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decision tree machine learning algorithm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to further process based on historical data like “similar keyword,” “root cause,” and “injection phase.” </a:t>
            </a:r>
          </a:p>
        </p:txBody>
      </p:sp>
      <p:pic>
        <p:nvPicPr>
          <p:cNvPr id="7" name="Picture 6" descr="A diagram of a search engine&#10;&#10;Description automatically generated">
            <a:extLst>
              <a:ext uri="{FF2B5EF4-FFF2-40B4-BE49-F238E27FC236}">
                <a16:creationId xmlns:a16="http://schemas.microsoft.com/office/drawing/2014/main" id="{F8302F9A-B961-670B-5694-786422868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1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  <a:p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8446527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/>
              </a:rPr>
              <a:t>Fix Recommendation (cont.)</a:t>
            </a:r>
          </a:p>
        </p:txBody>
      </p:sp>
      <p:pic>
        <p:nvPicPr>
          <p:cNvPr id="3" name="Picture 2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DC8E0D5-C726-C331-E84D-0A48572E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E7478B-D533-B5BB-2B70-5ABE4CAF1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062" y="1085068"/>
            <a:ext cx="6801498" cy="1880754"/>
          </a:xfrm>
          <a:prstGeom prst="rect">
            <a:avLst/>
          </a:prstGeom>
        </p:spPr>
      </p:pic>
      <p:pic>
        <p:nvPicPr>
          <p:cNvPr id="5" name="Graphic 4" descr="Tools with solid fill">
            <a:extLst>
              <a:ext uri="{FF2B5EF4-FFF2-40B4-BE49-F238E27FC236}">
                <a16:creationId xmlns:a16="http://schemas.microsoft.com/office/drawing/2014/main" id="{759305BF-EB3C-8B07-7878-3A6A43CE1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672" y="2513479"/>
            <a:ext cx="1214465" cy="12144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683C51-0B7A-3E34-4C4F-6C3CCB5B0D43}"/>
              </a:ext>
            </a:extLst>
          </p:cNvPr>
          <p:cNvSpPr txBox="1"/>
          <p:nvPr/>
        </p:nvSpPr>
        <p:spPr>
          <a:xfrm>
            <a:off x="1173655" y="3722414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Recommend </a:t>
            </a:r>
            <a:endParaRPr lang="en-US">
              <a:cs typeface="Calibri"/>
            </a:endParaRPr>
          </a:p>
          <a:p>
            <a:pPr algn="ctr"/>
            <a:r>
              <a:rPr lang="en-US" b="1">
                <a:cs typeface="Calibri"/>
              </a:rPr>
              <a:t>&amp; Fix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923D2-236A-BE5B-1FA0-70F41C7F3F76}"/>
              </a:ext>
            </a:extLst>
          </p:cNvPr>
          <p:cNvSpPr txBox="1"/>
          <p:nvPr/>
        </p:nvSpPr>
        <p:spPr>
          <a:xfrm>
            <a:off x="4980624" y="2768475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Check if the bug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happened before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79F2-C68A-D026-B14E-7B68B70EA48A}"/>
              </a:ext>
            </a:extLst>
          </p:cNvPr>
          <p:cNvSpPr txBox="1"/>
          <p:nvPr/>
        </p:nvSpPr>
        <p:spPr>
          <a:xfrm>
            <a:off x="4981661" y="5197056"/>
            <a:ext cx="50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Check if there was any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similar keyword</a:t>
            </a:r>
          </a:p>
        </p:txBody>
      </p:sp>
      <p:pic>
        <p:nvPicPr>
          <p:cNvPr id="21" name="Picture 20" descr="A diagram of a search engine&#10;&#10;Description automatically generated">
            <a:extLst>
              <a:ext uri="{FF2B5EF4-FFF2-40B4-BE49-F238E27FC236}">
                <a16:creationId xmlns:a16="http://schemas.microsoft.com/office/drawing/2014/main" id="{DC25012B-9DD4-D88C-82A6-8DA8FEC62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503F6-9BD5-3517-7ED5-E909DDCE05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8951" y="3217349"/>
            <a:ext cx="6987349" cy="20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A328D94B-DFA3-B8C0-D6C7-B85CE676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8786103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/>
              </a:rPr>
              <a:t>Fix Recommendation (cont.)</a:t>
            </a:r>
          </a:p>
        </p:txBody>
      </p:sp>
      <p:pic>
        <p:nvPicPr>
          <p:cNvPr id="3" name="Picture 2" descr="A blue circle with white border&#10;&#10;Description automatically generated">
            <a:extLst>
              <a:ext uri="{FF2B5EF4-FFF2-40B4-BE49-F238E27FC236}">
                <a16:creationId xmlns:a16="http://schemas.microsoft.com/office/drawing/2014/main" id="{DDC8E0D5-C726-C331-E84D-0A48572E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3" r="2833"/>
          <a:stretch/>
        </p:blipFill>
        <p:spPr>
          <a:xfrm>
            <a:off x="611853" y="1404148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863B2-4874-1C51-F871-25F298CE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179" y="3170407"/>
            <a:ext cx="6287118" cy="1736436"/>
          </a:xfrm>
          <a:prstGeom prst="rect">
            <a:avLst/>
          </a:prstGeom>
        </p:spPr>
      </p:pic>
      <p:pic>
        <p:nvPicPr>
          <p:cNvPr id="5" name="Graphic 4" descr="Tools with solid fill">
            <a:extLst>
              <a:ext uri="{FF2B5EF4-FFF2-40B4-BE49-F238E27FC236}">
                <a16:creationId xmlns:a16="http://schemas.microsoft.com/office/drawing/2014/main" id="{9191B9B5-07B4-2D6B-62CF-FF84B2441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4672" y="2513479"/>
            <a:ext cx="1214465" cy="1214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9C5E24-1322-CF2F-99E2-44E74802150C}"/>
              </a:ext>
            </a:extLst>
          </p:cNvPr>
          <p:cNvSpPr txBox="1"/>
          <p:nvPr/>
        </p:nvSpPr>
        <p:spPr>
          <a:xfrm>
            <a:off x="1173655" y="3722414"/>
            <a:ext cx="1902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Calibri"/>
              </a:rPr>
              <a:t>Recommend </a:t>
            </a:r>
            <a:endParaRPr lang="en-US">
              <a:cs typeface="Calibri"/>
            </a:endParaRPr>
          </a:p>
          <a:p>
            <a:pPr algn="ctr"/>
            <a:r>
              <a:rPr lang="en-US" b="1">
                <a:cs typeface="Calibri"/>
              </a:rPr>
              <a:t>&amp; Fix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B2E9D-6C3D-9851-4870-AC626B4318EE}"/>
              </a:ext>
            </a:extLst>
          </p:cNvPr>
          <p:cNvSpPr txBox="1"/>
          <p:nvPr/>
        </p:nvSpPr>
        <p:spPr>
          <a:xfrm>
            <a:off x="4691461" y="4856930"/>
            <a:ext cx="540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Check the sub-component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injection phase </a:t>
            </a:r>
          </a:p>
        </p:txBody>
      </p:sp>
      <p:pic>
        <p:nvPicPr>
          <p:cNvPr id="12" name="Picture 11" descr="A diagram of keyword and keyword&#10;&#10;Description automatically generated">
            <a:extLst>
              <a:ext uri="{FF2B5EF4-FFF2-40B4-BE49-F238E27FC236}">
                <a16:creationId xmlns:a16="http://schemas.microsoft.com/office/drawing/2014/main" id="{0F4B82C3-1037-4C58-2D53-41A06BD53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426" y="1070623"/>
            <a:ext cx="6806543" cy="1926380"/>
          </a:xfrm>
          <a:prstGeom prst="rect">
            <a:avLst/>
          </a:prstGeom>
        </p:spPr>
      </p:pic>
      <p:pic>
        <p:nvPicPr>
          <p:cNvPr id="13" name="Picture 12" descr="A diagram of a search engine&#10;&#10;Description automatically generated">
            <a:extLst>
              <a:ext uri="{FF2B5EF4-FFF2-40B4-BE49-F238E27FC236}">
                <a16:creationId xmlns:a16="http://schemas.microsoft.com/office/drawing/2014/main" id="{A04FEBD8-07D2-FAD9-210B-612900254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0586" y="86815"/>
            <a:ext cx="2743200" cy="1137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A17BC-2C9D-6A7F-0561-D85D894429AB}"/>
              </a:ext>
            </a:extLst>
          </p:cNvPr>
          <p:cNvSpPr txBox="1"/>
          <p:nvPr/>
        </p:nvSpPr>
        <p:spPr>
          <a:xfrm>
            <a:off x="5069212" y="2743248"/>
            <a:ext cx="50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Check if there was any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similar keyword</a:t>
            </a:r>
          </a:p>
        </p:txBody>
      </p:sp>
    </p:spTree>
    <p:extLst>
      <p:ext uri="{BB962C8B-B14F-4D97-AF65-F5344CB8AC3E}">
        <p14:creationId xmlns:p14="http://schemas.microsoft.com/office/powerpoint/2010/main" val="28095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D584F19-D6BF-0861-C5A6-D758E9E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20CC0-EBCE-2D9D-EFED-4E9E8631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3428997"/>
            <a:ext cx="5" cy="5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F926A40-4A4C-6AAF-780F-B4D3A5D2D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" y="3503"/>
            <a:ext cx="12192000" cy="6858000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9DD96F1A-43B3-C99C-62E9-EBA70498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8378504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 pitchFamily="2" charset="77"/>
              </a:rPr>
              <a:t>Learning and 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5F195-296C-E43C-5130-317DAEC862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45" r="1245"/>
          <a:stretch/>
        </p:blipFill>
        <p:spPr>
          <a:xfrm>
            <a:off x="611854" y="1463758"/>
            <a:ext cx="3249214" cy="364308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DB859C-577E-9522-C533-0CB3AF91ACE9}"/>
              </a:ext>
            </a:extLst>
          </p:cNvPr>
          <p:cNvSpPr txBox="1">
            <a:spLocks/>
          </p:cNvSpPr>
          <p:nvPr/>
        </p:nvSpPr>
        <p:spPr>
          <a:xfrm>
            <a:off x="3659771" y="1605345"/>
            <a:ext cx="8121672" cy="6547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Montserrat" pitchFamily="2" charset="77"/>
              </a:rPr>
              <a:t>Learning and solving challenges are the continuous effort to improve the maturity of a system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1503DA-4649-1E9D-33E4-EEA6BD5D6B6E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A83DEF-A992-7C54-3EE0-794505F86FFF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9F4E2-9C71-010F-8F64-61FD73B77FDC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481EC19-670D-7964-F803-642FFB73BC43}"/>
              </a:ext>
            </a:extLst>
          </p:cNvPr>
          <p:cNvSpPr txBox="1">
            <a:spLocks/>
          </p:cNvSpPr>
          <p:nvPr/>
        </p:nvSpPr>
        <p:spPr>
          <a:xfrm>
            <a:off x="3659771" y="2576177"/>
            <a:ext cx="8121672" cy="2495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Montserrat" pitchFamily="2" charset="77"/>
              </a:rPr>
              <a:t>Some key elements that need to be considered to make DSF successful: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Montserrat" pitchFamily="2" charset="77"/>
              </a:rPr>
              <a:t>Easier coupling and decoupling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Montserrat" pitchFamily="2" charset="77"/>
              </a:rPr>
              <a:t>Standardized issue description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Montserrat" pitchFamily="2" charset="77"/>
              </a:rPr>
              <a:t>Scalable and flexible criteria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Montserrat" pitchFamily="2" charset="77"/>
              </a:rPr>
              <a:t>Sufficient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6191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87352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Speaker : Ooi, Mei Chen</a:t>
            </a:r>
            <a:endParaRPr lang="en-US" b="1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Montserrat"/>
                <a:cs typeface="Arial"/>
              </a:rPr>
              <a:t>12 years+ in software engineering and has held many roles spanning code development, design and project management.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2400" dirty="0">
                <a:latin typeface="Montserrat"/>
                <a:cs typeface="Arial"/>
              </a:rPr>
              <a:t>Currently serves as a senior System Software Quality Engineer at Intel Corporation based in Penang, Malaysia.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2400" dirty="0">
                <a:latin typeface="Montserrat"/>
                <a:cs typeface="Arial"/>
              </a:rPr>
              <a:t>Holds a Degree in Computer Science from University </a:t>
            </a:r>
            <a:r>
              <a:rPr lang="en-US" sz="2400" dirty="0" err="1">
                <a:latin typeface="Montserrat"/>
                <a:cs typeface="Arial"/>
              </a:rPr>
              <a:t>Tunku</a:t>
            </a:r>
            <a:r>
              <a:rPr lang="en-US" sz="2400" dirty="0">
                <a:latin typeface="Montserrat"/>
                <a:cs typeface="Arial"/>
              </a:rPr>
              <a:t> Abdul Rahman, Malaysia.</a:t>
            </a:r>
          </a:p>
          <a:p>
            <a:endParaRPr lang="en-US" sz="2400" dirty="0">
              <a:latin typeface="Montserrat"/>
              <a:ea typeface="Calibri" panose="020F0502020204030204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Calibri" panose="020F0502020204030204"/>
                <a:cs typeface="Calibri"/>
              </a:rPr>
              <a:t>Co-author : Liu, Keping</a:t>
            </a:r>
            <a:endParaRPr lang="en-US" sz="2400" dirty="0">
              <a:latin typeface="Montserrat"/>
              <a:ea typeface="Calibri" panose="020F0502020204030204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47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8082DF9-CD1D-8FDD-9AC2-05A30727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20CC0-EBCE-2D9D-EFED-4E9E8631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3428997"/>
            <a:ext cx="5" cy="5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2264952-82CB-482A-0D6F-87B51A30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" y="3502"/>
            <a:ext cx="12192000" cy="6858000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9DD96F1A-43B3-C99C-62E9-EBA70498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8378504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 pitchFamily="2" charset="77"/>
              </a:rPr>
              <a:t>Key takeaways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5F195-296C-E43C-5130-317DAEC862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55" r="2155"/>
          <a:stretch/>
        </p:blipFill>
        <p:spPr>
          <a:xfrm>
            <a:off x="611853" y="1463758"/>
            <a:ext cx="3375947" cy="364308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DB859C-577E-9522-C533-0CB3AF91ACE9}"/>
              </a:ext>
            </a:extLst>
          </p:cNvPr>
          <p:cNvSpPr txBox="1">
            <a:spLocks/>
          </p:cNvSpPr>
          <p:nvPr/>
        </p:nvSpPr>
        <p:spPr>
          <a:xfrm>
            <a:off x="3398089" y="1323347"/>
            <a:ext cx="8121672" cy="204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DSF software bugs segregation system detail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end-to-end flow 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with a deep dive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From the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data 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that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 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need to be collected and arranged. Then analyze the data by using one of the algorithms, binary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search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. And finally report the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fixes 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recommendations with </a:t>
            </a:r>
            <a:r>
              <a:rPr lang="en-US" sz="1800" b="1" dirty="0">
                <a:solidFill>
                  <a:srgbClr val="000000"/>
                </a:solidFill>
                <a:latin typeface="Montserrat"/>
                <a:cs typeface="Arial"/>
              </a:rPr>
              <a:t>decision tree machine learning algorithm</a:t>
            </a:r>
            <a:endParaRPr lang="en-US" sz="1800" dirty="0">
              <a:latin typeface="Montserrat" panose="00000500000000000000" pitchFamily="2" charset="0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83DEF-A992-7C54-3EE0-794505F86FFF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1503DA-4649-1E9D-33E4-EEA6BD5D6B6E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029F4E2-9C71-010F-8F64-61FD73B77FDC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B56A6D-3174-4C94-8391-5E042A7E4170}"/>
              </a:ext>
            </a:extLst>
          </p:cNvPr>
          <p:cNvSpPr txBox="1">
            <a:spLocks/>
          </p:cNvSpPr>
          <p:nvPr/>
        </p:nvSpPr>
        <p:spPr>
          <a:xfrm>
            <a:off x="3398089" y="3576850"/>
            <a:ext cx="8121672" cy="1733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DSF software bugs segregation system goal is to improve the productivity by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narrow down the debugging scope 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and lead to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quick turnaround time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 for bugs fixing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latin typeface="Montserrat" panose="00000500000000000000" pitchFamily="2" charset="0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Lastly but not least, the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learning 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and </a:t>
            </a:r>
            <a:r>
              <a:rPr lang="en-US" sz="1800" b="1" dirty="0">
                <a:latin typeface="Montserrat" panose="00000500000000000000" pitchFamily="2" charset="0"/>
                <a:ea typeface="Calibri"/>
                <a:cs typeface="Calibri"/>
              </a:rPr>
              <a:t>challenges</a:t>
            </a:r>
            <a:r>
              <a:rPr lang="en-US" sz="1800" dirty="0">
                <a:latin typeface="Montserrat" panose="00000500000000000000" pitchFamily="2" charset="0"/>
                <a:ea typeface="Calibri"/>
                <a:cs typeface="Calibri"/>
              </a:rPr>
              <a:t> has been captured for future improvement</a:t>
            </a:r>
          </a:p>
        </p:txBody>
      </p:sp>
    </p:spTree>
    <p:extLst>
      <p:ext uri="{BB962C8B-B14F-4D97-AF65-F5344CB8AC3E}">
        <p14:creationId xmlns:p14="http://schemas.microsoft.com/office/powerpoint/2010/main" val="23672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C94905-5959-97A0-8826-32AF164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1A02-3476-9E24-799E-9AA3FCA576AC}"/>
              </a:ext>
            </a:extLst>
          </p:cNvPr>
          <p:cNvSpPr txBox="1"/>
          <p:nvPr/>
        </p:nvSpPr>
        <p:spPr>
          <a:xfrm>
            <a:off x="5044135" y="4212585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Montserrat" pitchFamily="2" charset="77"/>
              </a:rPr>
              <a:t>THANK </a:t>
            </a:r>
            <a:r>
              <a:rPr lang="en-US" sz="6000"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27C64-F395-373D-B27F-4567B83D31C2}"/>
              </a:ext>
            </a:extLst>
          </p:cNvPr>
          <p:cNvSpPr txBox="1"/>
          <p:nvPr/>
        </p:nvSpPr>
        <p:spPr>
          <a:xfrm>
            <a:off x="5044135" y="5169514"/>
            <a:ext cx="591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Montserrat" pitchFamily="2" charset="77"/>
              </a:rPr>
              <a:t>SPEAKER </a:t>
            </a:r>
            <a:r>
              <a:rPr lang="en-US" sz="3600">
                <a:latin typeface="Montserrat" pitchFamily="2" charset="77"/>
              </a:rPr>
              <a:t>Ooi Mei 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A01C4-2C8F-2541-1F4A-73A38E638586}"/>
              </a:ext>
            </a:extLst>
          </p:cNvPr>
          <p:cNvSpPr txBox="1"/>
          <p:nvPr/>
        </p:nvSpPr>
        <p:spPr>
          <a:xfrm>
            <a:off x="5044135" y="5707474"/>
            <a:ext cx="675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Montserrat" pitchFamily="2" charset="77"/>
              </a:rPr>
              <a:t>AI Software Bugs Segregation System DSF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1634D6-9B69-18BE-9A45-6CE12AB91339}"/>
              </a:ext>
            </a:extLst>
          </p:cNvPr>
          <p:cNvSpPr/>
          <p:nvPr/>
        </p:nvSpPr>
        <p:spPr>
          <a:xfrm>
            <a:off x="341844" y="2914398"/>
            <a:ext cx="1817592" cy="17953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38927-A5E8-2A42-3860-D0D3C818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3" r="1063"/>
          <a:stretch/>
        </p:blipFill>
        <p:spPr>
          <a:xfrm>
            <a:off x="417524" y="2957030"/>
            <a:ext cx="1680673" cy="1710056"/>
          </a:xfrm>
          <a:prstGeom prst="flowChartConnector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590A66-A004-96D3-C43B-57E2D02AC0F6}"/>
              </a:ext>
            </a:extLst>
          </p:cNvPr>
          <p:cNvSpPr txBox="1"/>
          <p:nvPr/>
        </p:nvSpPr>
        <p:spPr>
          <a:xfrm>
            <a:off x="2483969" y="2351482"/>
            <a:ext cx="124578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Co-Author : </a:t>
            </a:r>
            <a:endParaRPr lang="en-US" sz="1600" b="1">
              <a:ea typeface="Calibri"/>
              <a:cs typeface="Calibri"/>
            </a:endParaRPr>
          </a:p>
          <a:p>
            <a:pPr algn="ctr"/>
            <a:r>
              <a:rPr lang="en-US" sz="1600" b="1"/>
              <a:t>Liu, Keping</a:t>
            </a:r>
            <a:endParaRPr lang="en-US" sz="1600" b="1">
              <a:ea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02EB92-1723-72AF-C9CF-2F18EE3C7DCF}"/>
              </a:ext>
            </a:extLst>
          </p:cNvPr>
          <p:cNvSpPr/>
          <p:nvPr/>
        </p:nvSpPr>
        <p:spPr>
          <a:xfrm>
            <a:off x="2233342" y="2967982"/>
            <a:ext cx="1835312" cy="17953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BFCA5D94-DE9F-9D63-6B0C-D72C36558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531" y="3040828"/>
            <a:ext cx="1676400" cy="1639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2D365-A2BB-FD47-3061-1FE1C5F28247}"/>
              </a:ext>
            </a:extLst>
          </p:cNvPr>
          <p:cNvSpPr txBox="1"/>
          <p:nvPr/>
        </p:nvSpPr>
        <p:spPr>
          <a:xfrm>
            <a:off x="477283" y="2333339"/>
            <a:ext cx="14672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Author: </a:t>
            </a:r>
            <a:endParaRPr lang="en-US" sz="1600" b="1">
              <a:ea typeface="Calibri"/>
              <a:cs typeface="Calibri"/>
            </a:endParaRPr>
          </a:p>
          <a:p>
            <a:pPr algn="ctr"/>
            <a:r>
              <a:rPr lang="en-US" sz="1600" b="1"/>
              <a:t>Ooi, Mei Chen</a:t>
            </a:r>
            <a:endParaRPr lang="en-US" sz="16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87352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Terms Used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Montserrat"/>
                <a:ea typeface="Calibri" panose="020F0502020204030204"/>
                <a:cs typeface="Arial"/>
              </a:rPr>
              <a:t>DSF</a:t>
            </a:r>
            <a:r>
              <a:rPr lang="en-US" sz="2400" dirty="0">
                <a:latin typeface="Montserrat"/>
                <a:ea typeface="Calibri" panose="020F0502020204030204"/>
                <a:cs typeface="Arial"/>
              </a:rPr>
              <a:t> - Data-Search-Fix</a:t>
            </a:r>
          </a:p>
          <a:p>
            <a:r>
              <a:rPr lang="en-US" sz="2400" b="1" dirty="0">
                <a:latin typeface="Montserrat"/>
              </a:rPr>
              <a:t>POC</a:t>
            </a:r>
            <a:r>
              <a:rPr lang="en-US" sz="2400" dirty="0">
                <a:latin typeface="Montserrat"/>
              </a:rPr>
              <a:t> - Proof of Concept</a:t>
            </a:r>
            <a:endParaRPr lang="en-US" sz="2400" dirty="0">
              <a:latin typeface="Montserrat"/>
              <a:cs typeface="Arial"/>
            </a:endParaRPr>
          </a:p>
          <a:p>
            <a:r>
              <a:rPr lang="en-US" sz="2400" b="1" dirty="0">
                <a:latin typeface="Montserrat"/>
                <a:ea typeface="Calibri" panose="020F0502020204030204"/>
                <a:cs typeface="Arial"/>
              </a:rPr>
              <a:t>RCA</a:t>
            </a:r>
            <a:r>
              <a:rPr lang="en-US" sz="2400" dirty="0">
                <a:latin typeface="Montserrat"/>
                <a:ea typeface="Calibri" panose="020F0502020204030204"/>
                <a:cs typeface="Arial"/>
              </a:rPr>
              <a:t> </a:t>
            </a:r>
            <a:r>
              <a:rPr lang="en-US" sz="2400" dirty="0">
                <a:ea typeface="+mn-lt"/>
                <a:cs typeface="+mn-lt"/>
              </a:rPr>
              <a:t>-</a:t>
            </a:r>
            <a:r>
              <a:rPr lang="en-US" sz="2400" dirty="0">
                <a:latin typeface="Montserrat"/>
                <a:ea typeface="Calibri" panose="020F0502020204030204"/>
                <a:cs typeface="Arial"/>
              </a:rPr>
              <a:t> Root Cause Analysis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7B18F8-634D-2271-D0D5-868F2DB963BB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2405D-20B3-50DF-7BA8-3E1F6602CA14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397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687352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/>
              </a:rPr>
              <a:t>Agenda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3C5064-3249-3AFC-9AFE-56EF7FE4B67D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75F2C-C3EB-D6A7-6F8B-36109ED97808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1C8E91-7CB3-A225-2A60-CFA22C856988}"/>
              </a:ext>
            </a:extLst>
          </p:cNvPr>
          <p:cNvSpPr txBox="1">
            <a:spLocks/>
          </p:cNvSpPr>
          <p:nvPr/>
        </p:nvSpPr>
        <p:spPr>
          <a:xfrm>
            <a:off x="1495425" y="1674438"/>
            <a:ext cx="5538265" cy="475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Montserrat"/>
                <a:ea typeface="Calibri" panose="020F0502020204030204"/>
                <a:cs typeface="Arial"/>
              </a:rPr>
              <a:t>What is the problem?</a:t>
            </a:r>
          </a:p>
          <a:p>
            <a:pPr marL="457200" lvl="1" indent="0">
              <a:buNone/>
            </a:pPr>
            <a:endParaRPr lang="en-US" b="1">
              <a:latin typeface="Montserrat"/>
              <a:ea typeface="Calibri" panose="020F0502020204030204"/>
              <a:cs typeface="Arial"/>
            </a:endParaRPr>
          </a:p>
          <a:p>
            <a:pPr lvl="1"/>
            <a:endParaRPr lang="en-US" b="1">
              <a:latin typeface="Montserrat"/>
              <a:ea typeface="Calibri" panose="020F0502020204030204"/>
              <a:cs typeface="Arial"/>
            </a:endParaRPr>
          </a:p>
          <a:p>
            <a:endParaRPr lang="en-US" sz="2400" b="1">
              <a:latin typeface="Montserrat"/>
              <a:ea typeface="Calibri" panose="020F0502020204030204"/>
              <a:cs typeface="Arial"/>
            </a:endParaRPr>
          </a:p>
          <a:p>
            <a:endParaRPr lang="en-US" sz="2400" b="1">
              <a:latin typeface="Montserrat"/>
              <a:ea typeface="Calibri" panose="020F0502020204030204"/>
              <a:cs typeface="Arial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1B2880-199C-6D6A-3948-2606A806A8D8}"/>
              </a:ext>
            </a:extLst>
          </p:cNvPr>
          <p:cNvSpPr txBox="1">
            <a:spLocks/>
          </p:cNvSpPr>
          <p:nvPr/>
        </p:nvSpPr>
        <p:spPr>
          <a:xfrm>
            <a:off x="1546739" y="3201493"/>
            <a:ext cx="5538265" cy="525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ontserrat"/>
                <a:ea typeface="Calibri" panose="020F0502020204030204"/>
                <a:cs typeface="Arial"/>
              </a:rPr>
              <a:t>What is Data-Search-Fix (DSF)?</a:t>
            </a:r>
          </a:p>
          <a:p>
            <a:pPr marL="0" indent="0">
              <a:buNone/>
            </a:pPr>
            <a:endParaRPr lang="en-US" sz="2400" b="1" dirty="0">
              <a:latin typeface="Montserrat"/>
              <a:ea typeface="Calibri" panose="020F0502020204030204"/>
              <a:cs typeface="Arial"/>
            </a:endParaRPr>
          </a:p>
          <a:p>
            <a:endParaRPr lang="en-US" sz="2400" b="1" dirty="0">
              <a:latin typeface="Montserrat"/>
              <a:ea typeface="Calibri" panose="020F0502020204030204"/>
              <a:cs typeface="Arial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AE03652-471F-F410-7630-DA2F8230CBE0}"/>
              </a:ext>
            </a:extLst>
          </p:cNvPr>
          <p:cNvSpPr txBox="1">
            <a:spLocks/>
          </p:cNvSpPr>
          <p:nvPr/>
        </p:nvSpPr>
        <p:spPr>
          <a:xfrm>
            <a:off x="1546740" y="3922082"/>
            <a:ext cx="5538265" cy="397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ontserrat"/>
                <a:ea typeface="Calibri" panose="020F0502020204030204"/>
                <a:cs typeface="Arial"/>
              </a:rPr>
              <a:t>Learning and challenges</a:t>
            </a:r>
          </a:p>
          <a:p>
            <a:pPr lvl="1"/>
            <a:endParaRPr lang="en-US" b="1" dirty="0">
              <a:latin typeface="Montserrat"/>
              <a:ea typeface="Calibri" panose="020F0502020204030204"/>
              <a:cs typeface="Arial"/>
            </a:endParaRPr>
          </a:p>
          <a:p>
            <a:pPr lvl="1"/>
            <a:endParaRPr lang="en-US" b="1" dirty="0">
              <a:latin typeface="Montserrat"/>
              <a:ea typeface="Calibri" panose="020F0502020204030204"/>
              <a:cs typeface="Arial"/>
            </a:endParaRPr>
          </a:p>
          <a:p>
            <a:endParaRPr lang="en-US" sz="2400" b="1" dirty="0">
              <a:latin typeface="Montserrat"/>
              <a:ea typeface="Calibri" panose="020F0502020204030204"/>
              <a:cs typeface="Arial"/>
            </a:endParaRPr>
          </a:p>
          <a:p>
            <a:endParaRPr lang="en-US" sz="2400" b="1" dirty="0">
              <a:latin typeface="Montserrat"/>
              <a:ea typeface="Calibri" panose="020F0502020204030204"/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071" y="2472327"/>
            <a:ext cx="5538265" cy="3817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>
                <a:latin typeface="Montserrat"/>
                <a:ea typeface="Calibri" panose="020F0502020204030204"/>
                <a:cs typeface="Arial"/>
              </a:rPr>
              <a:t>Why is this difficult?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7DF91D3-7D4D-17B2-4ABE-EF3E9D8726FE}"/>
              </a:ext>
            </a:extLst>
          </p:cNvPr>
          <p:cNvSpPr txBox="1">
            <a:spLocks/>
          </p:cNvSpPr>
          <p:nvPr/>
        </p:nvSpPr>
        <p:spPr>
          <a:xfrm>
            <a:off x="1546741" y="4665668"/>
            <a:ext cx="5538265" cy="397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ontserrat"/>
                <a:ea typeface="Calibri" panose="020F0502020204030204"/>
                <a:cs typeface="Arial"/>
              </a:rPr>
              <a:t>Key takeaways</a:t>
            </a:r>
            <a:endParaRPr lang="en-US" b="1" dirty="0">
              <a:latin typeface="Montserrat"/>
              <a:ea typeface="Calibri" panose="020F0502020204030204"/>
              <a:cs typeface="Arial"/>
            </a:endParaRPr>
          </a:p>
          <a:p>
            <a:endParaRPr lang="en-US" sz="2400" b="1" dirty="0">
              <a:latin typeface="Montserrat"/>
              <a:ea typeface="Calibri" panose="020F0502020204030204"/>
              <a:cs typeface="Arial"/>
            </a:endParaRPr>
          </a:p>
          <a:p>
            <a:endParaRPr lang="en-US" sz="2400" b="1" dirty="0">
              <a:latin typeface="Montserrat"/>
              <a:ea typeface="Calibri" panose="020F0502020204030204"/>
              <a:cs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CC8F63-309E-77AA-FF81-4D61BCFB23BC}"/>
              </a:ext>
            </a:extLst>
          </p:cNvPr>
          <p:cNvGrpSpPr/>
          <p:nvPr/>
        </p:nvGrpSpPr>
        <p:grpSpPr>
          <a:xfrm>
            <a:off x="817210" y="2314826"/>
            <a:ext cx="678215" cy="654526"/>
            <a:chOff x="664810" y="1406501"/>
            <a:chExt cx="814928" cy="797180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DF23162A-2CE7-FCE9-B06E-92B0AC060BA9}"/>
                </a:ext>
              </a:extLst>
            </p:cNvPr>
            <p:cNvSpPr/>
            <p:nvPr/>
          </p:nvSpPr>
          <p:spPr>
            <a:xfrm>
              <a:off x="664810" y="1406501"/>
              <a:ext cx="814928" cy="797180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 descr="Clipboard with solid fill">
              <a:extLst>
                <a:ext uri="{FF2B5EF4-FFF2-40B4-BE49-F238E27FC236}">
                  <a16:creationId xmlns:a16="http://schemas.microsoft.com/office/drawing/2014/main" id="{12A6249A-EB99-86C5-7394-CEB4CB247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900" y="1549154"/>
              <a:ext cx="473992" cy="47399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830CD4-B9A2-F40C-A0A5-F49DF1EBE1C1}"/>
              </a:ext>
            </a:extLst>
          </p:cNvPr>
          <p:cNvGrpSpPr/>
          <p:nvPr/>
        </p:nvGrpSpPr>
        <p:grpSpPr>
          <a:xfrm>
            <a:off x="817210" y="1571313"/>
            <a:ext cx="678215" cy="654526"/>
            <a:chOff x="664810" y="1406501"/>
            <a:chExt cx="814928" cy="797180"/>
          </a:xfrm>
        </p:grpSpPr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C177DBE7-6577-D8AC-AE0E-7BCCD57942CB}"/>
                </a:ext>
              </a:extLst>
            </p:cNvPr>
            <p:cNvSpPr/>
            <p:nvPr/>
          </p:nvSpPr>
          <p:spPr>
            <a:xfrm>
              <a:off x="664810" y="1406501"/>
              <a:ext cx="814928" cy="797180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 descr="Clipboard with solid fill">
              <a:extLst>
                <a:ext uri="{FF2B5EF4-FFF2-40B4-BE49-F238E27FC236}">
                  <a16:creationId xmlns:a16="http://schemas.microsoft.com/office/drawing/2014/main" id="{BA1AF909-036E-E409-FD04-FCE70C22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900" y="1549154"/>
              <a:ext cx="473992" cy="47399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7F808D-BC25-C39E-4ECA-C64F38752B48}"/>
              </a:ext>
            </a:extLst>
          </p:cNvPr>
          <p:cNvGrpSpPr/>
          <p:nvPr/>
        </p:nvGrpSpPr>
        <p:grpSpPr>
          <a:xfrm>
            <a:off x="834746" y="3058340"/>
            <a:ext cx="678215" cy="654526"/>
            <a:chOff x="664810" y="1406501"/>
            <a:chExt cx="814928" cy="797180"/>
          </a:xfrm>
        </p:grpSpPr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0EE617E9-D47B-FCF3-5A6E-36816EDB7679}"/>
                </a:ext>
              </a:extLst>
            </p:cNvPr>
            <p:cNvSpPr/>
            <p:nvPr/>
          </p:nvSpPr>
          <p:spPr>
            <a:xfrm>
              <a:off x="664810" y="1406501"/>
              <a:ext cx="814928" cy="797180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Clipboard with solid fill">
              <a:extLst>
                <a:ext uri="{FF2B5EF4-FFF2-40B4-BE49-F238E27FC236}">
                  <a16:creationId xmlns:a16="http://schemas.microsoft.com/office/drawing/2014/main" id="{E499B15D-430F-C399-CE6F-EC4C3DAB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900" y="1549154"/>
              <a:ext cx="473992" cy="47399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11D9D9-3D7C-DDAF-27C2-1B39B8325103}"/>
              </a:ext>
            </a:extLst>
          </p:cNvPr>
          <p:cNvGrpSpPr/>
          <p:nvPr/>
        </p:nvGrpSpPr>
        <p:grpSpPr>
          <a:xfrm>
            <a:off x="834746" y="3813428"/>
            <a:ext cx="678215" cy="654526"/>
            <a:chOff x="664810" y="1406501"/>
            <a:chExt cx="814928" cy="797180"/>
          </a:xfrm>
        </p:grpSpPr>
        <p:sp>
          <p:nvSpPr>
            <p:cNvPr id="39" name="Arrow: Pentagon 38">
              <a:extLst>
                <a:ext uri="{FF2B5EF4-FFF2-40B4-BE49-F238E27FC236}">
                  <a16:creationId xmlns:a16="http://schemas.microsoft.com/office/drawing/2014/main" id="{1856B195-0C2C-04B1-07AD-50CA7A68ECA6}"/>
                </a:ext>
              </a:extLst>
            </p:cNvPr>
            <p:cNvSpPr/>
            <p:nvPr/>
          </p:nvSpPr>
          <p:spPr>
            <a:xfrm>
              <a:off x="664810" y="1406501"/>
              <a:ext cx="814928" cy="797180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aphic 39" descr="Clipboard with solid fill">
              <a:extLst>
                <a:ext uri="{FF2B5EF4-FFF2-40B4-BE49-F238E27FC236}">
                  <a16:creationId xmlns:a16="http://schemas.microsoft.com/office/drawing/2014/main" id="{D73A9701-369C-ACF2-2D9D-14660403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900" y="1549154"/>
              <a:ext cx="473992" cy="47399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A614D1-BB49-36E3-D5D6-81B6E38A48AD}"/>
              </a:ext>
            </a:extLst>
          </p:cNvPr>
          <p:cNvGrpSpPr/>
          <p:nvPr/>
        </p:nvGrpSpPr>
        <p:grpSpPr>
          <a:xfrm>
            <a:off x="854857" y="4551655"/>
            <a:ext cx="678215" cy="654526"/>
            <a:chOff x="664810" y="1406501"/>
            <a:chExt cx="814928" cy="797180"/>
          </a:xfrm>
        </p:grpSpPr>
        <p:sp>
          <p:nvSpPr>
            <p:cNvPr id="42" name="Arrow: Pentagon 41">
              <a:extLst>
                <a:ext uri="{FF2B5EF4-FFF2-40B4-BE49-F238E27FC236}">
                  <a16:creationId xmlns:a16="http://schemas.microsoft.com/office/drawing/2014/main" id="{E73C9088-0FC3-7E56-5A2C-FB01B870878B}"/>
                </a:ext>
              </a:extLst>
            </p:cNvPr>
            <p:cNvSpPr/>
            <p:nvPr/>
          </p:nvSpPr>
          <p:spPr>
            <a:xfrm>
              <a:off x="664810" y="1406501"/>
              <a:ext cx="814928" cy="797180"/>
            </a:xfrm>
            <a:prstGeom prst="homePlat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Graphic 42" descr="Clipboard with solid fill">
              <a:extLst>
                <a:ext uri="{FF2B5EF4-FFF2-40B4-BE49-F238E27FC236}">
                  <a16:creationId xmlns:a16="http://schemas.microsoft.com/office/drawing/2014/main" id="{7DCA057F-54A8-C18F-9B5F-FC383088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3900" y="1549154"/>
              <a:ext cx="473992" cy="473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5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397"/>
            <a:ext cx="12192000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3C5064-3249-3AFC-9AFE-56EF7FE4B67D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75F2C-C3EB-D6A7-6F8B-36109ED97808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A87C94-C265-C855-A156-87A0856D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" r="205"/>
          <a:stretch/>
        </p:blipFill>
        <p:spPr>
          <a:xfrm>
            <a:off x="611854" y="1415610"/>
            <a:ext cx="3511508" cy="393716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4" name="Title 7">
            <a:extLst>
              <a:ext uri="{FF2B5EF4-FFF2-40B4-BE49-F238E27FC236}">
                <a16:creationId xmlns:a16="http://schemas.microsoft.com/office/drawing/2014/main" id="{292385AE-3AA7-06F0-E909-240CD2A8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10218177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What is the problem? (General)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613B41-D153-3378-E2A3-E2D359E2A695}"/>
              </a:ext>
            </a:extLst>
          </p:cNvPr>
          <p:cNvSpPr txBox="1">
            <a:spLocks/>
          </p:cNvSpPr>
          <p:nvPr/>
        </p:nvSpPr>
        <p:spPr>
          <a:xfrm>
            <a:off x="3485055" y="2030076"/>
            <a:ext cx="8121672" cy="2580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Montserrat"/>
                <a:cs typeface="Arial"/>
              </a:rPr>
              <a:t>Fixing bugs is incredibly </a:t>
            </a:r>
            <a:r>
              <a:rPr lang="en-US" sz="2000" b="1" dirty="0">
                <a:latin typeface="Montserrat"/>
                <a:cs typeface="Arial"/>
              </a:rPr>
              <a:t>costly </a:t>
            </a:r>
            <a:r>
              <a:rPr lang="en-US" sz="2000" dirty="0">
                <a:latin typeface="Montserrat"/>
                <a:cs typeface="Arial"/>
              </a:rPr>
              <a:t>and </a:t>
            </a:r>
            <a:r>
              <a:rPr lang="en-US" sz="2000" b="1" dirty="0">
                <a:latin typeface="Montserrat"/>
                <a:cs typeface="Arial"/>
              </a:rPr>
              <a:t>time consuming</a:t>
            </a:r>
            <a:endParaRPr lang="en-US" sz="2000" dirty="0">
              <a:latin typeface="Montserra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Unpredictable outcome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or inconsistent </a:t>
            </a:r>
            <a:r>
              <a:rPr lang="en-US" sz="2000" dirty="0">
                <a:latin typeface="Montserrat"/>
                <a:ea typeface="+mn-lt"/>
                <a:cs typeface="+mn-lt"/>
              </a:rPr>
              <a:t>behavior 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on a critical software</a:t>
            </a:r>
            <a:endParaRPr lang="en-US" sz="2000" dirty="0">
              <a:latin typeface="Montserra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Need to ensure the 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debugging 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work is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quick 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manageable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F1AFE-FDF4-8BC1-89CC-4549DC8DE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24" y="4074389"/>
            <a:ext cx="17716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397"/>
            <a:ext cx="12192000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3C5064-3249-3AFC-9AFE-56EF7FE4B67D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75F2C-C3EB-D6A7-6F8B-36109ED97808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A87C94-C265-C855-A156-87A0856DB0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" r="205"/>
          <a:stretch/>
        </p:blipFill>
        <p:spPr>
          <a:xfrm>
            <a:off x="611854" y="1415610"/>
            <a:ext cx="3511508" cy="3937169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4" name="Title 7">
            <a:extLst>
              <a:ext uri="{FF2B5EF4-FFF2-40B4-BE49-F238E27FC236}">
                <a16:creationId xmlns:a16="http://schemas.microsoft.com/office/drawing/2014/main" id="{292385AE-3AA7-06F0-E909-240CD2A8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11523492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/>
              </a:rPr>
              <a:t>What is the problem? (Complex Software)</a:t>
            </a:r>
            <a:endParaRPr lang="en-US" b="1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613B41-D153-3378-E2A3-E2D359E2A695}"/>
              </a:ext>
            </a:extLst>
          </p:cNvPr>
          <p:cNvSpPr txBox="1">
            <a:spLocks/>
          </p:cNvSpPr>
          <p:nvPr/>
        </p:nvSpPr>
        <p:spPr>
          <a:xfrm>
            <a:off x="3458474" y="1613634"/>
            <a:ext cx="8121672" cy="3493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Montserrat"/>
                <a:ea typeface="Calibri"/>
                <a:cs typeface="Calibri"/>
              </a:rPr>
              <a:t>A complex software solution usually consists of multiple </a:t>
            </a:r>
            <a:r>
              <a:rPr lang="en-US" sz="2000" b="1" dirty="0">
                <a:latin typeface="Montserrat"/>
                <a:ea typeface="Calibri"/>
                <a:cs typeface="Calibri"/>
              </a:rPr>
              <a:t>sub-components</a:t>
            </a:r>
            <a:r>
              <a:rPr lang="en-US" sz="2000" dirty="0">
                <a:latin typeface="Montserrat"/>
                <a:ea typeface="Calibri"/>
                <a:cs typeface="Calibri"/>
              </a:rPr>
              <a:t> or combinations of </a:t>
            </a:r>
            <a:r>
              <a:rPr lang="en-US" sz="2000" b="1" dirty="0">
                <a:latin typeface="Montserrat"/>
                <a:ea typeface="Calibri"/>
                <a:cs typeface="Calibri"/>
              </a:rPr>
              <a:t>multiple software solutions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Montserra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Montserrat"/>
                <a:ea typeface="Calibri"/>
                <a:cs typeface="Calibri"/>
              </a:rPr>
              <a:t>The more software sub-components </a:t>
            </a:r>
            <a:r>
              <a:rPr lang="en-US" sz="2000" b="1" dirty="0">
                <a:latin typeface="Montserrat"/>
                <a:ea typeface="Calibri"/>
                <a:cs typeface="Calibri"/>
              </a:rPr>
              <a:t>integrated</a:t>
            </a:r>
            <a:r>
              <a:rPr lang="en-US" sz="2000" dirty="0">
                <a:latin typeface="Montserrat"/>
                <a:ea typeface="Calibri"/>
                <a:cs typeface="Calibri"/>
              </a:rPr>
              <a:t>; the higher possibility </a:t>
            </a:r>
            <a:r>
              <a:rPr lang="en-US" sz="2000" b="1" dirty="0">
                <a:latin typeface="Montserrat"/>
                <a:ea typeface="Calibri"/>
                <a:cs typeface="Calibri"/>
              </a:rPr>
              <a:t>bugs</a:t>
            </a:r>
            <a:r>
              <a:rPr lang="en-US" sz="2000" dirty="0">
                <a:latin typeface="Montserrat"/>
                <a:ea typeface="Calibri"/>
                <a:cs typeface="Calibri"/>
              </a:rPr>
              <a:t> will occur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Montserrat"/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Montserrat"/>
                <a:ea typeface="Calibri"/>
                <a:cs typeface="Calibri"/>
              </a:rPr>
              <a:t>Most of the time, it is </a:t>
            </a:r>
            <a:r>
              <a:rPr lang="en-US" sz="2000" b="1" dirty="0">
                <a:latin typeface="Montserrat"/>
                <a:ea typeface="Calibri"/>
                <a:cs typeface="Calibri"/>
              </a:rPr>
              <a:t>difficult </a:t>
            </a:r>
            <a:r>
              <a:rPr lang="en-US" sz="2000" dirty="0">
                <a:latin typeface="Montserrat"/>
                <a:ea typeface="Calibri"/>
                <a:cs typeface="Calibri"/>
              </a:rPr>
              <a:t>to identify which sub-component that broke the end-to-end functionality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802913-FA41-975C-19AA-D2DDBF697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814" y="4402813"/>
            <a:ext cx="1816436" cy="12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20CC0-EBCE-2D9D-EFED-4E9E8631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7" y="3428997"/>
            <a:ext cx="5" cy="5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6DD111B-AF8F-BF74-C9DC-282E8DDE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5F195-296C-E43C-5130-317DAEC862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28" b="1928"/>
          <a:stretch/>
        </p:blipFill>
        <p:spPr>
          <a:xfrm>
            <a:off x="611853" y="1449313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9DD96F1A-43B3-C99C-62E9-EBA70498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1119802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Why is this difficult? </a:t>
            </a:r>
            <a:r>
              <a:rPr lang="en-US" b="1" dirty="0">
                <a:solidFill>
                  <a:srgbClr val="ED701A"/>
                </a:solidFill>
                <a:latin typeface="Montserrat"/>
              </a:rPr>
              <a:t>(Complex Software)</a:t>
            </a:r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DB859C-577E-9522-C533-0CB3AF91ACE9}"/>
              </a:ext>
            </a:extLst>
          </p:cNvPr>
          <p:cNvSpPr txBox="1">
            <a:spLocks/>
          </p:cNvSpPr>
          <p:nvPr/>
        </p:nvSpPr>
        <p:spPr>
          <a:xfrm>
            <a:off x="3424244" y="1876882"/>
            <a:ext cx="8121672" cy="2881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Montserrat"/>
                <a:ea typeface="Calibri"/>
                <a:cs typeface="Calibri"/>
              </a:rPr>
              <a:t>Consists of </a:t>
            </a:r>
            <a:r>
              <a:rPr lang="en-US" sz="2000" b="1" dirty="0">
                <a:latin typeface="Montserrat"/>
                <a:ea typeface="Calibri"/>
                <a:cs typeface="Calibri"/>
              </a:rPr>
              <a:t>multiple sub-components </a:t>
            </a:r>
            <a:r>
              <a:rPr lang="en-US" sz="2000" dirty="0">
                <a:latin typeface="Montserrat"/>
                <a:ea typeface="Calibri"/>
                <a:cs typeface="Calibri"/>
              </a:rPr>
              <a:t>and hard to identify which component caused the problem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Sub-components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passed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the component level 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unit test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but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 failed </a:t>
            </a:r>
            <a:r>
              <a:rPr lang="en-US" sz="2000" dirty="0">
                <a:solidFill>
                  <a:srgbClr val="000000"/>
                </a:solidFill>
                <a:latin typeface="Montserrat"/>
                <a:cs typeface="Arial"/>
              </a:rPr>
              <a:t>in the</a:t>
            </a:r>
            <a:r>
              <a:rPr lang="en-US" sz="2000" b="1" dirty="0">
                <a:solidFill>
                  <a:srgbClr val="000000"/>
                </a:solidFill>
                <a:latin typeface="Montserrat"/>
                <a:cs typeface="Arial"/>
              </a:rPr>
              <a:t> end-to-end integration test</a:t>
            </a:r>
            <a:endParaRPr lang="en-US" sz="2000" b="1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/>
              </a:rPr>
              <a:t>Complex dependency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/>
              </a:rPr>
              <a:t>between sub-components</a:t>
            </a:r>
            <a:endParaRPr lang="en-US" dirty="0">
              <a:latin typeface="Montserra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Montserrat" panose="00000500000000000000" pitchFamily="2" charset="0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Montserrat" panose="00000500000000000000" pitchFamily="2" charset="0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1503DA-4649-1E9D-33E4-EEA6BD5D6B6E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A83DEF-A992-7C54-3EE0-794505F86FFF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9F4E2-9C71-010F-8F64-61FD73B77FDC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3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20CC0-EBCE-2D9D-EFED-4E9E8631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7" y="3428997"/>
            <a:ext cx="5" cy="5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C6DD111B-AF8F-BF74-C9DC-282E8DDE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5F195-296C-E43C-5130-317DAEC862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28" b="1928"/>
          <a:stretch/>
        </p:blipFill>
        <p:spPr>
          <a:xfrm>
            <a:off x="611853" y="1449313"/>
            <a:ext cx="3417209" cy="374583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9DD96F1A-43B3-C99C-62E9-EBA70498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8378504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/>
              </a:rPr>
              <a:t>Why is this difficult? (</a:t>
            </a:r>
            <a:r>
              <a:rPr lang="en-US" b="1" dirty="0">
                <a:solidFill>
                  <a:srgbClr val="ED701A"/>
                </a:solidFill>
                <a:latin typeface="Montserrat"/>
                <a:ea typeface="+mj-lt"/>
                <a:cs typeface="+mj-lt"/>
              </a:rPr>
              <a:t>cont.) 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DB859C-577E-9522-C533-0CB3AF91ACE9}"/>
              </a:ext>
            </a:extLst>
          </p:cNvPr>
          <p:cNvSpPr txBox="1">
            <a:spLocks/>
          </p:cNvSpPr>
          <p:nvPr/>
        </p:nvSpPr>
        <p:spPr>
          <a:xfrm>
            <a:off x="3433105" y="1850300"/>
            <a:ext cx="8121672" cy="2952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ontserrat"/>
              </a:rPr>
              <a:t>Multiple check-in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Montserrat"/>
              </a:rPr>
              <a:t>requests submitted at the same time or within a short 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duration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Sub-component development team does not have the 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end-to-end knowledge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 to </a:t>
            </a:r>
            <a:r>
              <a:rPr lang="en-US" sz="2000" b="1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debug </a:t>
            </a:r>
            <a:r>
              <a:rPr lang="en-US" sz="2000" dirty="0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the issue</a:t>
            </a:r>
            <a:endParaRPr lang="en-US" sz="2000" dirty="0">
              <a:latin typeface="Montserrat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Montserrat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Montserrat"/>
                <a:ea typeface="+mn-lt"/>
                <a:cs typeface="Arial"/>
              </a:rPr>
              <a:t>Lack of clear software architecture design with module </a:t>
            </a:r>
            <a:r>
              <a:rPr lang="en-US" sz="2000" b="1" dirty="0">
                <a:latin typeface="Montserrat"/>
                <a:ea typeface="+mn-lt"/>
                <a:cs typeface="Arial"/>
              </a:rPr>
              <a:t>coupling</a:t>
            </a:r>
            <a:r>
              <a:rPr lang="en-US" sz="2000" dirty="0">
                <a:latin typeface="Montserrat"/>
                <a:ea typeface="+mn-lt"/>
                <a:cs typeface="Arial"/>
              </a:rPr>
              <a:t> and </a:t>
            </a:r>
            <a:r>
              <a:rPr lang="en-US" sz="2000" b="1" dirty="0">
                <a:latin typeface="Montserrat"/>
                <a:ea typeface="+mn-lt"/>
                <a:cs typeface="Arial"/>
              </a:rPr>
              <a:t>decoupling </a:t>
            </a:r>
            <a:r>
              <a:rPr lang="en-US" sz="2000" dirty="0">
                <a:latin typeface="Montserrat"/>
                <a:ea typeface="+mn-lt"/>
                <a:cs typeface="Arial"/>
              </a:rPr>
              <a:t>and an </a:t>
            </a:r>
            <a:r>
              <a:rPr lang="en-US" sz="2000" b="1" dirty="0">
                <a:latin typeface="Montserrat"/>
                <a:ea typeface="+mn-lt"/>
                <a:cs typeface="Arial"/>
              </a:rPr>
              <a:t>incremental build system</a:t>
            </a:r>
            <a:r>
              <a:rPr lang="en-US" sz="2000" dirty="0">
                <a:latin typeface="Montserrat"/>
                <a:ea typeface="+mn-lt"/>
                <a:cs typeface="Arial"/>
              </a:rPr>
              <a:t> </a:t>
            </a:r>
            <a:endParaRPr lang="en-US" sz="2000" dirty="0">
              <a:latin typeface="Montserrat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Montserrat"/>
              <a:ea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1503DA-4649-1E9D-33E4-EEA6BD5D6B6E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A83DEF-A992-7C54-3EE0-794505F86FFF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9F4E2-9C71-010F-8F64-61FD73B77FDC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6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D0450A4-5ACE-4A15-51C7-40F4200A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8726228" cy="64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ED701A"/>
                </a:solidFill>
                <a:latin typeface="Montserrat" pitchFamily="2" charset="77"/>
              </a:rPr>
              <a:t>What is Data-Search-Fix (DSF)?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  <a:p>
            <a:endParaRPr lang="en-US" sz="240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CBDF9F-262B-48FF-DEF6-E891FD1FAD48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ED701A"/>
                </a:solidFill>
                <a:latin typeface="Montserrat"/>
                <a:ea typeface="+mn-lt"/>
                <a:cs typeface="+mn-lt"/>
              </a:rPr>
              <a:t>SPEAKER :</a:t>
            </a:r>
            <a:r>
              <a:rPr lang="en-US" sz="2000" b="1">
                <a:solidFill>
                  <a:srgbClr val="ED701A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en-US" sz="2000" b="1">
                <a:solidFill>
                  <a:srgbClr val="ED701A"/>
                </a:solidFill>
                <a:latin typeface="Montserrat"/>
              </a:rPr>
              <a:t>Ooi, Mei Chen</a:t>
            </a:r>
            <a:endParaRPr lang="en-US" sz="200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B7B8D-0527-32B3-2B5D-A78ABE69B06F}"/>
              </a:ext>
            </a:extLst>
          </p:cNvPr>
          <p:cNvSpPr txBox="1"/>
          <p:nvPr/>
        </p:nvSpPr>
        <p:spPr>
          <a:xfrm>
            <a:off x="472198" y="6414493"/>
            <a:ext cx="84465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Topic : AI Software Bugs Segregation System DSF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A017CC-A5EC-7371-2AE6-6D3B1C813BEC}"/>
              </a:ext>
            </a:extLst>
          </p:cNvPr>
          <p:cNvSpPr txBox="1">
            <a:spLocks/>
          </p:cNvSpPr>
          <p:nvPr/>
        </p:nvSpPr>
        <p:spPr>
          <a:xfrm>
            <a:off x="576436" y="4813964"/>
            <a:ext cx="11159426" cy="987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The Data-Search-Fix (DSF) is an AI software bugs segregation concept that </a:t>
            </a:r>
            <a:r>
              <a:rPr lang="en-US" sz="2000" b="1" dirty="0">
                <a:solidFill>
                  <a:srgbClr val="000000"/>
                </a:solidFill>
                <a:latin typeface="Montserrat"/>
              </a:rPr>
              <a:t>arranges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Montserrat"/>
              </a:rPr>
              <a:t>searches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Montserrat"/>
              </a:rPr>
              <a:t>analyze 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the historical data then </a:t>
            </a:r>
            <a:r>
              <a:rPr lang="en-US" sz="2000" b="1" dirty="0">
                <a:solidFill>
                  <a:srgbClr val="000000"/>
                </a:solidFill>
                <a:latin typeface="Montserrat"/>
              </a:rPr>
              <a:t>recommend a solution </a:t>
            </a:r>
            <a:r>
              <a:rPr lang="en-US" sz="2000" dirty="0">
                <a:solidFill>
                  <a:srgbClr val="000000"/>
                </a:solidFill>
                <a:latin typeface="Montserrat"/>
              </a:rPr>
              <a:t>to </a:t>
            </a:r>
            <a:r>
              <a:rPr lang="en-US" sz="2000" b="1" dirty="0">
                <a:solidFill>
                  <a:srgbClr val="000000"/>
                </a:solidFill>
                <a:latin typeface="Montserrat"/>
              </a:rPr>
              <a:t>narrow down the debugging scope and reduce the debugging cost</a:t>
            </a:r>
            <a:endParaRPr lang="en-US" sz="2000" b="1" dirty="0">
              <a:latin typeface="Montserrat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83B028-B88F-A9D2-83FC-72BFF511D2D3}"/>
              </a:ext>
            </a:extLst>
          </p:cNvPr>
          <p:cNvSpPr>
            <a:spLocks/>
          </p:cNvSpPr>
          <p:nvPr/>
        </p:nvSpPr>
        <p:spPr>
          <a:xfrm>
            <a:off x="4443855" y="2145913"/>
            <a:ext cx="2062013" cy="15742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54F4D-DE87-B533-76B7-39CC6E54D94B}"/>
              </a:ext>
            </a:extLst>
          </p:cNvPr>
          <p:cNvSpPr>
            <a:spLocks/>
          </p:cNvSpPr>
          <p:nvPr/>
        </p:nvSpPr>
        <p:spPr>
          <a:xfrm>
            <a:off x="1785615" y="2136786"/>
            <a:ext cx="2097540" cy="15742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5AE6937D-C54C-5ED5-1C9E-74AE883F8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5122" y="2191041"/>
            <a:ext cx="804659" cy="80465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E7F7BAC-9D8F-D9B7-DDDC-241A571ECA59}"/>
              </a:ext>
            </a:extLst>
          </p:cNvPr>
          <p:cNvSpPr>
            <a:spLocks/>
          </p:cNvSpPr>
          <p:nvPr/>
        </p:nvSpPr>
        <p:spPr>
          <a:xfrm>
            <a:off x="7093674" y="2145913"/>
            <a:ext cx="1891535" cy="1565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Search Inventory with solid fill">
            <a:extLst>
              <a:ext uri="{FF2B5EF4-FFF2-40B4-BE49-F238E27FC236}">
                <a16:creationId xmlns:a16="http://schemas.microsoft.com/office/drawing/2014/main" id="{33FBACAB-B7A4-82CB-2FB6-24EABB98B9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8496" y="2170030"/>
            <a:ext cx="807411" cy="807411"/>
          </a:xfrm>
          <a:prstGeom prst="rect">
            <a:avLst/>
          </a:prstGeom>
        </p:spPr>
      </p:pic>
      <p:pic>
        <p:nvPicPr>
          <p:cNvPr id="19" name="Graphic 18" descr="Tools with solid fill">
            <a:extLst>
              <a:ext uri="{FF2B5EF4-FFF2-40B4-BE49-F238E27FC236}">
                <a16:creationId xmlns:a16="http://schemas.microsoft.com/office/drawing/2014/main" id="{20E49670-4BCF-7A8D-1DFE-207806BCC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5706" y="2240429"/>
            <a:ext cx="750259" cy="7502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B92794-CBB1-DBBB-BD41-5567E723D4D8}"/>
              </a:ext>
            </a:extLst>
          </p:cNvPr>
          <p:cNvSpPr/>
          <p:nvPr/>
        </p:nvSpPr>
        <p:spPr>
          <a:xfrm>
            <a:off x="3035205" y="1477765"/>
            <a:ext cx="3788475" cy="36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Incremental Build/Integration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A680B-72B6-0B58-A879-92E25960D4F3}"/>
              </a:ext>
            </a:extLst>
          </p:cNvPr>
          <p:cNvSpPr txBox="1"/>
          <p:nvPr/>
        </p:nvSpPr>
        <p:spPr>
          <a:xfrm>
            <a:off x="2168849" y="3147752"/>
            <a:ext cx="124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55303A-C643-000C-1BE4-254CE96B8489}"/>
              </a:ext>
            </a:extLst>
          </p:cNvPr>
          <p:cNvSpPr txBox="1"/>
          <p:nvPr/>
        </p:nvSpPr>
        <p:spPr>
          <a:xfrm>
            <a:off x="4874670" y="3164648"/>
            <a:ext cx="124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Search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0EFE52-DB5C-5498-4B4F-5470A50E9D85}"/>
              </a:ext>
            </a:extLst>
          </p:cNvPr>
          <p:cNvSpPr txBox="1"/>
          <p:nvPr/>
        </p:nvSpPr>
        <p:spPr>
          <a:xfrm>
            <a:off x="7016672" y="3183005"/>
            <a:ext cx="196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Fix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0EEE72-2020-6D29-45EA-8156BFD51550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>
            <a:off x="3883155" y="2923894"/>
            <a:ext cx="560700" cy="912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EFFC5F-48E0-F790-5C78-08C7C92E42F1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6505868" y="2928457"/>
            <a:ext cx="587806" cy="456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266ECA9B-5A5B-03AF-974F-D722FE7B4DB2}"/>
              </a:ext>
            </a:extLst>
          </p:cNvPr>
          <p:cNvSpPr/>
          <p:nvPr/>
        </p:nvSpPr>
        <p:spPr>
          <a:xfrm>
            <a:off x="7093674" y="4094423"/>
            <a:ext cx="2417984" cy="36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Bugs Tracking system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AF399F91-0A27-5C9D-ABAB-E7FB67C6463A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826681" y="1845542"/>
            <a:ext cx="7704" cy="29124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370E7599-C452-77D0-9F56-7BAA2F2DDA3D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5474862" y="3720127"/>
            <a:ext cx="0" cy="25187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2D863BF-9439-6167-0E17-1FE00B4460F2}"/>
              </a:ext>
            </a:extLst>
          </p:cNvPr>
          <p:cNvCxnSpPr>
            <a:cxnSpLocks/>
          </p:cNvCxnSpPr>
          <p:nvPr/>
        </p:nvCxnSpPr>
        <p:spPr>
          <a:xfrm>
            <a:off x="5474862" y="3971997"/>
            <a:ext cx="259832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8EA2A81A-9D11-9DE1-89D7-7E3D841514FD}"/>
              </a:ext>
            </a:extLst>
          </p:cNvPr>
          <p:cNvCxnSpPr>
            <a:cxnSpLocks/>
          </p:cNvCxnSpPr>
          <p:nvPr/>
        </p:nvCxnSpPr>
        <p:spPr>
          <a:xfrm flipV="1">
            <a:off x="8073189" y="3696690"/>
            <a:ext cx="0" cy="25187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6A41D5D5-00D8-EB7D-74EC-3497F5CAD8C5}"/>
              </a:ext>
            </a:extLst>
          </p:cNvPr>
          <p:cNvCxnSpPr>
            <a:cxnSpLocks/>
          </p:cNvCxnSpPr>
          <p:nvPr/>
        </p:nvCxnSpPr>
        <p:spPr>
          <a:xfrm flipV="1">
            <a:off x="6951345" y="3971997"/>
            <a:ext cx="0" cy="7418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Blockchain with solid fill">
            <a:extLst>
              <a:ext uri="{FF2B5EF4-FFF2-40B4-BE49-F238E27FC236}">
                <a16:creationId xmlns:a16="http://schemas.microsoft.com/office/drawing/2014/main" id="{10066CDF-CF0D-2C3F-F404-F3EF0A934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3421" y="1345934"/>
            <a:ext cx="626520" cy="626520"/>
          </a:xfrm>
          <a:prstGeom prst="rect">
            <a:avLst/>
          </a:prstGeom>
        </p:spPr>
      </p:pic>
      <p:pic>
        <p:nvPicPr>
          <p:cNvPr id="1043" name="Graphic 1042" descr="Server with solid fill">
            <a:extLst>
              <a:ext uri="{FF2B5EF4-FFF2-40B4-BE49-F238E27FC236}">
                <a16:creationId xmlns:a16="http://schemas.microsoft.com/office/drawing/2014/main" id="{C52E18F6-A889-BD8C-F944-EA570D7C58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2449" y="4018591"/>
            <a:ext cx="599587" cy="5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3" grpId="0" animBg="1"/>
      <p:bldP spid="15" grpId="0" animBg="1"/>
      <p:bldP spid="20" grpId="0" animBg="1"/>
      <p:bldP spid="22" grpId="0"/>
      <p:bldP spid="23" grpId="0"/>
      <p:bldP spid="25" grpId="0"/>
      <p:bldP spid="10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9EC4B1951EE54EA74A42C6FE2C3048" ma:contentTypeVersion="10" ma:contentTypeDescription="Create a new document." ma:contentTypeScope="" ma:versionID="4d8c0753655d90f7f7032e097e3878df">
  <xsd:schema xmlns:xsd="http://www.w3.org/2001/XMLSchema" xmlns:xs="http://www.w3.org/2001/XMLSchema" xmlns:p="http://schemas.microsoft.com/office/2006/metadata/properties" xmlns:ns2="0dfd901c-620c-4bf4-b95f-a4cae8347d1b" xmlns:ns3="b84e03fb-7ff2-45f1-924d-f52556c02802" targetNamespace="http://schemas.microsoft.com/office/2006/metadata/properties" ma:root="true" ma:fieldsID="c7111f4002ce5a632cdafb1147f51604" ns2:_="" ns3:_="">
    <xsd:import namespace="0dfd901c-620c-4bf4-b95f-a4cae8347d1b"/>
    <xsd:import namespace="b84e03fb-7ff2-45f1-924d-f52556c02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d901c-620c-4bf4-b95f-a4cae8347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e03fb-7ff2-45f1-924d-f52556c028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05E577-A477-4AF4-ACB9-652F8263DB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DB029-ED74-4336-830A-E45CA778A56A}">
  <ds:schemaRefs>
    <ds:schemaRef ds:uri="0dfd901c-620c-4bf4-b95f-a4cae8347d1b"/>
    <ds:schemaRef ds:uri="b84e03fb-7ff2-45f1-924d-f52556c028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C847ED-4148-4C4B-BC76-F7CF3777ADBF}">
  <ds:schemaRefs>
    <ds:schemaRef ds:uri="b84e03fb-7ff2-45f1-924d-f52556c02802"/>
    <ds:schemaRef ds:uri="http://purl.org/dc/terms/"/>
    <ds:schemaRef ds:uri="0dfd901c-620c-4bf4-b95f-a4cae8347d1b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</TotalTime>
  <Words>1195</Words>
  <Application>Microsoft Office PowerPoint</Application>
  <PresentationFormat>Widescreen</PresentationFormat>
  <Paragraphs>204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Montserrat</vt:lpstr>
      <vt:lpstr>Office Theme</vt:lpstr>
      <vt:lpstr>PowerPoint Presentation</vt:lpstr>
      <vt:lpstr>Speaker : Ooi, Mei Chen</vt:lpstr>
      <vt:lpstr>Terms Used</vt:lpstr>
      <vt:lpstr>Agenda</vt:lpstr>
      <vt:lpstr>What is the problem? (General)</vt:lpstr>
      <vt:lpstr>What is the problem? (Complex Software)</vt:lpstr>
      <vt:lpstr>Why is this difficult? (Complex Software) </vt:lpstr>
      <vt:lpstr>Why is this difficult? (cont.) </vt:lpstr>
      <vt:lpstr>What is Data-Search-Fix (DSF)?</vt:lpstr>
      <vt:lpstr>Data</vt:lpstr>
      <vt:lpstr>Data (cont.)</vt:lpstr>
      <vt:lpstr>Data (cont.)</vt:lpstr>
      <vt:lpstr>Search</vt:lpstr>
      <vt:lpstr>Search (cont.)</vt:lpstr>
      <vt:lpstr>Search (cont.)</vt:lpstr>
      <vt:lpstr>Fix Recommendation</vt:lpstr>
      <vt:lpstr>Fix Recommendation (cont.)</vt:lpstr>
      <vt:lpstr>Fix Recommendation (cont.)</vt:lpstr>
      <vt:lpstr>Learning and Challenges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Ooi, Mei Chen</cp:lastModifiedBy>
  <cp:revision>3</cp:revision>
  <dcterms:created xsi:type="dcterms:W3CDTF">2022-01-24T13:06:12Z</dcterms:created>
  <dcterms:modified xsi:type="dcterms:W3CDTF">2023-09-27T08:57:11Z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0x010100839EC4B1951EE54EA74A42C6FE2C3048</vt:lpwstr>
  </property>
</Properties>
</file>