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71" r:id="rId4"/>
    <p:sldId id="264" r:id="rId5"/>
    <p:sldId id="262" r:id="rId6"/>
    <p:sldId id="270" r:id="rId7"/>
    <p:sldId id="267" r:id="rId8"/>
    <p:sldId id="260" r:id="rId9"/>
    <p:sldId id="266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E7EC2"/>
    <a:srgbClr val="ED7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A4DE2C-D48C-4B10-8703-4FDB18321004}" v="117" dt="2023-08-10T19:20:47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0"/>
    <p:restoredTop sz="96327"/>
  </p:normalViewPr>
  <p:slideViewPr>
    <p:cSldViewPr snapToGrid="0" snapToObjects="1">
      <p:cViewPr varScale="1">
        <p:scale>
          <a:sx n="76" d="100"/>
          <a:sy n="76" d="100"/>
        </p:scale>
        <p:origin x="43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ha, Saheli" userId="7f4451d6-9b39-43cd-89b9-d39d7f0b4e18" providerId="ADAL" clId="{FEA4DE2C-D48C-4B10-8703-4FDB18321004}"/>
    <pc:docChg chg="undo redo custSel addSld delSld modSld sldOrd">
      <pc:chgData name="Saha, Saheli" userId="7f4451d6-9b39-43cd-89b9-d39d7f0b4e18" providerId="ADAL" clId="{FEA4DE2C-D48C-4B10-8703-4FDB18321004}" dt="2023-08-10T19:22:24.697" v="634" actId="255"/>
      <pc:docMkLst>
        <pc:docMk/>
      </pc:docMkLst>
      <pc:sldChg chg="modSp">
        <pc:chgData name="Saha, Saheli" userId="7f4451d6-9b39-43cd-89b9-d39d7f0b4e18" providerId="ADAL" clId="{FEA4DE2C-D48C-4B10-8703-4FDB18321004}" dt="2023-08-10T16:42:08.776" v="1"/>
        <pc:sldMkLst>
          <pc:docMk/>
          <pc:sldMk cId="1934789693" sldId="256"/>
        </pc:sldMkLst>
        <pc:spChg chg="mod">
          <ac:chgData name="Saha, Saheli" userId="7f4451d6-9b39-43cd-89b9-d39d7f0b4e18" providerId="ADAL" clId="{FEA4DE2C-D48C-4B10-8703-4FDB18321004}" dt="2023-08-10T16:42:08.776" v="1"/>
          <ac:spMkLst>
            <pc:docMk/>
            <pc:sldMk cId="1934789693" sldId="256"/>
            <ac:spMk id="12" creationId="{072365F3-F6AE-CB4D-9AC7-BA3EDCD6BF26}"/>
          </ac:spMkLst>
        </pc:spChg>
      </pc:sldChg>
      <pc:sldChg chg="modSp">
        <pc:chgData name="Saha, Saheli" userId="7f4451d6-9b39-43cd-89b9-d39d7f0b4e18" providerId="ADAL" clId="{FEA4DE2C-D48C-4B10-8703-4FDB18321004}" dt="2023-08-10T16:42:08.776" v="1"/>
        <pc:sldMkLst>
          <pc:docMk/>
          <pc:sldMk cId="2777034439" sldId="259"/>
        </pc:sldMkLst>
        <pc:spChg chg="mod">
          <ac:chgData name="Saha, Saheli" userId="7f4451d6-9b39-43cd-89b9-d39d7f0b4e18" providerId="ADAL" clId="{FEA4DE2C-D48C-4B10-8703-4FDB18321004}" dt="2023-08-10T16:42:08.776" v="1"/>
          <ac:spMkLst>
            <pc:docMk/>
            <pc:sldMk cId="2777034439" sldId="259"/>
            <ac:spMk id="5" creationId="{62427AC5-7CB1-8F06-A7AF-D43FEFC7DAE6}"/>
          </ac:spMkLst>
        </pc:spChg>
      </pc:sldChg>
      <pc:sldChg chg="modSp mod">
        <pc:chgData name="Saha, Saheli" userId="7f4451d6-9b39-43cd-89b9-d39d7f0b4e18" providerId="ADAL" clId="{FEA4DE2C-D48C-4B10-8703-4FDB18321004}" dt="2023-08-10T19:18:57.129" v="589" actId="122"/>
        <pc:sldMkLst>
          <pc:docMk/>
          <pc:sldMk cId="3998452083" sldId="260"/>
        </pc:sldMkLst>
        <pc:spChg chg="mod">
          <ac:chgData name="Saha, Saheli" userId="7f4451d6-9b39-43cd-89b9-d39d7f0b4e18" providerId="ADAL" clId="{FEA4DE2C-D48C-4B10-8703-4FDB18321004}" dt="2023-08-10T19:18:10.681" v="547" actId="207"/>
          <ac:spMkLst>
            <pc:docMk/>
            <pc:sldMk cId="3998452083" sldId="260"/>
            <ac:spMk id="7" creationId="{51BBAB86-8ED5-F45C-A723-7BB1FA577747}"/>
          </ac:spMkLst>
        </pc:spChg>
        <pc:spChg chg="mod">
          <ac:chgData name="Saha, Saheli" userId="7f4451d6-9b39-43cd-89b9-d39d7f0b4e18" providerId="ADAL" clId="{FEA4DE2C-D48C-4B10-8703-4FDB18321004}" dt="2023-08-10T19:18:57.129" v="589" actId="122"/>
          <ac:spMkLst>
            <pc:docMk/>
            <pc:sldMk cId="3998452083" sldId="260"/>
            <ac:spMk id="8" creationId="{00B9C511-2BA7-B144-8CAF-2CAD966A77E1}"/>
          </ac:spMkLst>
        </pc:spChg>
        <pc:spChg chg="mod">
          <ac:chgData name="Saha, Saheli" userId="7f4451d6-9b39-43cd-89b9-d39d7f0b4e18" providerId="ADAL" clId="{FEA4DE2C-D48C-4B10-8703-4FDB18321004}" dt="2023-08-10T19:18:38.571" v="587" actId="207"/>
          <ac:spMkLst>
            <pc:docMk/>
            <pc:sldMk cId="3998452083" sldId="260"/>
            <ac:spMk id="10" creationId="{B3C05A72-0DD5-65ED-E144-2CB17EC2B58A}"/>
          </ac:spMkLst>
        </pc:spChg>
        <pc:spChg chg="mod">
          <ac:chgData name="Saha, Saheli" userId="7f4451d6-9b39-43cd-89b9-d39d7f0b4e18" providerId="ADAL" clId="{FEA4DE2C-D48C-4B10-8703-4FDB18321004}" dt="2023-08-10T19:17:38.997" v="540" actId="1076"/>
          <ac:spMkLst>
            <pc:docMk/>
            <pc:sldMk cId="3998452083" sldId="260"/>
            <ac:spMk id="11" creationId="{05B23E02-58A7-7D80-64F8-CED3FB42C9A6}"/>
          </ac:spMkLst>
        </pc:spChg>
        <pc:spChg chg="mod">
          <ac:chgData name="Saha, Saheli" userId="7f4451d6-9b39-43cd-89b9-d39d7f0b4e18" providerId="ADAL" clId="{FEA4DE2C-D48C-4B10-8703-4FDB18321004}" dt="2023-08-10T19:17:38.997" v="540" actId="1076"/>
          <ac:spMkLst>
            <pc:docMk/>
            <pc:sldMk cId="3998452083" sldId="260"/>
            <ac:spMk id="12" creationId="{CEB37750-DA86-C7E6-43A2-A2D1BEE9CB1B}"/>
          </ac:spMkLst>
        </pc:spChg>
        <pc:spChg chg="mod">
          <ac:chgData name="Saha, Saheli" userId="7f4451d6-9b39-43cd-89b9-d39d7f0b4e18" providerId="ADAL" clId="{FEA4DE2C-D48C-4B10-8703-4FDB18321004}" dt="2023-08-10T19:15:18.391" v="521" actId="1076"/>
          <ac:spMkLst>
            <pc:docMk/>
            <pc:sldMk cId="3998452083" sldId="260"/>
            <ac:spMk id="14" creationId="{AD92C5F8-13D2-A685-53CD-D5AC1D3348F1}"/>
          </ac:spMkLst>
        </pc:spChg>
        <pc:spChg chg="mod">
          <ac:chgData name="Saha, Saheli" userId="7f4451d6-9b39-43cd-89b9-d39d7f0b4e18" providerId="ADAL" clId="{FEA4DE2C-D48C-4B10-8703-4FDB18321004}" dt="2023-08-10T16:42:08.776" v="1"/>
          <ac:spMkLst>
            <pc:docMk/>
            <pc:sldMk cId="3998452083" sldId="260"/>
            <ac:spMk id="18" creationId="{7CCAA82B-A680-3847-9520-40F190491379}"/>
          </ac:spMkLst>
        </pc:spChg>
        <pc:picChg chg="mod">
          <ac:chgData name="Saha, Saheli" userId="7f4451d6-9b39-43cd-89b9-d39d7f0b4e18" providerId="ADAL" clId="{FEA4DE2C-D48C-4B10-8703-4FDB18321004}" dt="2023-08-10T19:17:26.626" v="539" actId="1076"/>
          <ac:picMkLst>
            <pc:docMk/>
            <pc:sldMk cId="3998452083" sldId="260"/>
            <ac:picMk id="13" creationId="{C9CA7DAD-368E-752C-B140-FBE2BA9E93F1}"/>
          </ac:picMkLst>
        </pc:picChg>
      </pc:sldChg>
      <pc:sldChg chg="modSp">
        <pc:chgData name="Saha, Saheli" userId="7f4451d6-9b39-43cd-89b9-d39d7f0b4e18" providerId="ADAL" clId="{FEA4DE2C-D48C-4B10-8703-4FDB18321004}" dt="2023-08-10T16:42:08.776" v="1"/>
        <pc:sldMkLst>
          <pc:docMk/>
          <pc:sldMk cId="796629128" sldId="262"/>
        </pc:sldMkLst>
        <pc:spChg chg="mod">
          <ac:chgData name="Saha, Saheli" userId="7f4451d6-9b39-43cd-89b9-d39d7f0b4e18" providerId="ADAL" clId="{FEA4DE2C-D48C-4B10-8703-4FDB18321004}" dt="2023-08-10T16:42:08.776" v="1"/>
          <ac:spMkLst>
            <pc:docMk/>
            <pc:sldMk cId="796629128" sldId="262"/>
            <ac:spMk id="11" creationId="{28F6BADE-48DB-224C-8475-91B4F948238D}"/>
          </ac:spMkLst>
        </pc:spChg>
      </pc:sldChg>
      <pc:sldChg chg="addSp delSp modSp del mod">
        <pc:chgData name="Saha, Saheli" userId="7f4451d6-9b39-43cd-89b9-d39d7f0b4e18" providerId="ADAL" clId="{FEA4DE2C-D48C-4B10-8703-4FDB18321004}" dt="2023-08-10T18:51:19.558" v="301" actId="47"/>
        <pc:sldMkLst>
          <pc:docMk/>
          <pc:sldMk cId="3796090668" sldId="263"/>
        </pc:sldMkLst>
        <pc:spChg chg="mod">
          <ac:chgData name="Saha, Saheli" userId="7f4451d6-9b39-43cd-89b9-d39d7f0b4e18" providerId="ADAL" clId="{FEA4DE2C-D48C-4B10-8703-4FDB18321004}" dt="2023-08-10T16:42:08.776" v="1"/>
          <ac:spMkLst>
            <pc:docMk/>
            <pc:sldMk cId="3796090668" sldId="263"/>
            <ac:spMk id="11" creationId="{28F6BADE-48DB-224C-8475-91B4F948238D}"/>
          </ac:spMkLst>
        </pc:spChg>
        <pc:spChg chg="add del">
          <ac:chgData name="Saha, Saheli" userId="7f4451d6-9b39-43cd-89b9-d39d7f0b4e18" providerId="ADAL" clId="{FEA4DE2C-D48C-4B10-8703-4FDB18321004}" dt="2023-08-10T16:46:11.786" v="3" actId="478"/>
          <ac:spMkLst>
            <pc:docMk/>
            <pc:sldMk cId="3796090668" sldId="263"/>
            <ac:spMk id="168" creationId="{C5A06ADB-92D8-9045-358B-B1EC325FD40B}"/>
          </ac:spMkLst>
        </pc:spChg>
      </pc:sldChg>
      <pc:sldChg chg="modSp">
        <pc:chgData name="Saha, Saheli" userId="7f4451d6-9b39-43cd-89b9-d39d7f0b4e18" providerId="ADAL" clId="{FEA4DE2C-D48C-4B10-8703-4FDB18321004}" dt="2023-08-10T16:42:08.776" v="1"/>
        <pc:sldMkLst>
          <pc:docMk/>
          <pc:sldMk cId="4009910004" sldId="264"/>
        </pc:sldMkLst>
        <pc:spChg chg="mod">
          <ac:chgData name="Saha, Saheli" userId="7f4451d6-9b39-43cd-89b9-d39d7f0b4e18" providerId="ADAL" clId="{FEA4DE2C-D48C-4B10-8703-4FDB18321004}" dt="2023-08-10T16:42:08.776" v="1"/>
          <ac:spMkLst>
            <pc:docMk/>
            <pc:sldMk cId="4009910004" sldId="264"/>
            <ac:spMk id="11" creationId="{28F6BADE-48DB-224C-8475-91B4F948238D}"/>
          </ac:spMkLst>
        </pc:spChg>
      </pc:sldChg>
      <pc:sldChg chg="modSp add del">
        <pc:chgData name="Saha, Saheli" userId="7f4451d6-9b39-43cd-89b9-d39d7f0b4e18" providerId="ADAL" clId="{FEA4DE2C-D48C-4B10-8703-4FDB18321004}" dt="2023-08-10T19:12:11.523" v="449" actId="47"/>
        <pc:sldMkLst>
          <pc:docMk/>
          <pc:sldMk cId="3290565891" sldId="265"/>
        </pc:sldMkLst>
        <pc:spChg chg="mod">
          <ac:chgData name="Saha, Saheli" userId="7f4451d6-9b39-43cd-89b9-d39d7f0b4e18" providerId="ADAL" clId="{FEA4DE2C-D48C-4B10-8703-4FDB18321004}" dt="2023-08-10T16:42:08.776" v="1"/>
          <ac:spMkLst>
            <pc:docMk/>
            <pc:sldMk cId="3290565891" sldId="265"/>
            <ac:spMk id="11" creationId="{28F6BADE-48DB-224C-8475-91B4F948238D}"/>
          </ac:spMkLst>
        </pc:spChg>
      </pc:sldChg>
      <pc:sldChg chg="modSp mod">
        <pc:chgData name="Saha, Saheli" userId="7f4451d6-9b39-43cd-89b9-d39d7f0b4e18" providerId="ADAL" clId="{FEA4DE2C-D48C-4B10-8703-4FDB18321004}" dt="2023-08-10T19:20:47.140" v="624" actId="1035"/>
        <pc:sldMkLst>
          <pc:docMk/>
          <pc:sldMk cId="695582336" sldId="266"/>
        </pc:sldMkLst>
        <pc:spChg chg="mod">
          <ac:chgData name="Saha, Saheli" userId="7f4451d6-9b39-43cd-89b9-d39d7f0b4e18" providerId="ADAL" clId="{FEA4DE2C-D48C-4B10-8703-4FDB18321004}" dt="2023-08-10T19:20:47.140" v="624" actId="1035"/>
          <ac:spMkLst>
            <pc:docMk/>
            <pc:sldMk cId="695582336" sldId="266"/>
            <ac:spMk id="2" creationId="{036CB76B-921D-80CB-058B-970B1C606944}"/>
          </ac:spMkLst>
        </pc:spChg>
        <pc:spChg chg="mod">
          <ac:chgData name="Saha, Saheli" userId="7f4451d6-9b39-43cd-89b9-d39d7f0b4e18" providerId="ADAL" clId="{FEA4DE2C-D48C-4B10-8703-4FDB18321004}" dt="2023-08-10T16:42:08.776" v="1"/>
          <ac:spMkLst>
            <pc:docMk/>
            <pc:sldMk cId="695582336" sldId="266"/>
            <ac:spMk id="18" creationId="{7CCAA82B-A680-3847-9520-40F190491379}"/>
          </ac:spMkLst>
        </pc:spChg>
        <pc:picChg chg="mod">
          <ac:chgData name="Saha, Saheli" userId="7f4451d6-9b39-43cd-89b9-d39d7f0b4e18" providerId="ADAL" clId="{FEA4DE2C-D48C-4B10-8703-4FDB18321004}" dt="2023-08-10T19:20:47.140" v="624" actId="1035"/>
          <ac:picMkLst>
            <pc:docMk/>
            <pc:sldMk cId="695582336" sldId="266"/>
            <ac:picMk id="5" creationId="{0BC0B13F-C1EC-7A37-4BF3-6EE2B4A20FD1}"/>
          </ac:picMkLst>
        </pc:picChg>
      </pc:sldChg>
      <pc:sldChg chg="addSp delSp modSp add mod">
        <pc:chgData name="Saha, Saheli" userId="7f4451d6-9b39-43cd-89b9-d39d7f0b4e18" providerId="ADAL" clId="{FEA4DE2C-D48C-4B10-8703-4FDB18321004}" dt="2023-08-10T19:22:24.697" v="634" actId="255"/>
        <pc:sldMkLst>
          <pc:docMk/>
          <pc:sldMk cId="3143249202" sldId="267"/>
        </pc:sldMkLst>
        <pc:spChg chg="add del mod">
          <ac:chgData name="Saha, Saheli" userId="7f4451d6-9b39-43cd-89b9-d39d7f0b4e18" providerId="ADAL" clId="{FEA4DE2C-D48C-4B10-8703-4FDB18321004}" dt="2023-08-10T18:43:14.943" v="113" actId="21"/>
          <ac:spMkLst>
            <pc:docMk/>
            <pc:sldMk cId="3143249202" sldId="267"/>
            <ac:spMk id="3" creationId="{73DED703-7358-4A95-4ACD-FF50FCA1D197}"/>
          </ac:spMkLst>
        </pc:spChg>
        <pc:spChg chg="add del mod">
          <ac:chgData name="Saha, Saheli" userId="7f4451d6-9b39-43cd-89b9-d39d7f0b4e18" providerId="ADAL" clId="{FEA4DE2C-D48C-4B10-8703-4FDB18321004}" dt="2023-08-10T18:43:14.943" v="113" actId="21"/>
          <ac:spMkLst>
            <pc:docMk/>
            <pc:sldMk cId="3143249202" sldId="267"/>
            <ac:spMk id="4" creationId="{964426B8-3FCD-50E2-BCAD-EE956C70A5AE}"/>
          </ac:spMkLst>
        </pc:spChg>
        <pc:spChg chg="add mod">
          <ac:chgData name="Saha, Saheli" userId="7f4451d6-9b39-43cd-89b9-d39d7f0b4e18" providerId="ADAL" clId="{FEA4DE2C-D48C-4B10-8703-4FDB18321004}" dt="2023-08-10T18:43:29.495" v="116"/>
          <ac:spMkLst>
            <pc:docMk/>
            <pc:sldMk cId="3143249202" sldId="267"/>
            <ac:spMk id="5" creationId="{0982112C-F835-CDA7-BE4A-577E9A1AEB73}"/>
          </ac:spMkLst>
        </pc:spChg>
        <pc:spChg chg="add mod">
          <ac:chgData name="Saha, Saheli" userId="7f4451d6-9b39-43cd-89b9-d39d7f0b4e18" providerId="ADAL" clId="{FEA4DE2C-D48C-4B10-8703-4FDB18321004}" dt="2023-08-10T18:43:29.495" v="116"/>
          <ac:spMkLst>
            <pc:docMk/>
            <pc:sldMk cId="3143249202" sldId="267"/>
            <ac:spMk id="7" creationId="{9A316091-13AC-6E5B-326E-5FF1AC8BF687}"/>
          </ac:spMkLst>
        </pc:spChg>
        <pc:spChg chg="add mod">
          <ac:chgData name="Saha, Saheli" userId="7f4451d6-9b39-43cd-89b9-d39d7f0b4e18" providerId="ADAL" clId="{FEA4DE2C-D48C-4B10-8703-4FDB18321004}" dt="2023-08-10T19:22:24.697" v="634" actId="255"/>
          <ac:spMkLst>
            <pc:docMk/>
            <pc:sldMk cId="3143249202" sldId="267"/>
            <ac:spMk id="9" creationId="{6733EE59-9DAC-43B1-4783-BD10B763AEE3}"/>
          </ac:spMkLst>
        </pc:spChg>
        <pc:spChg chg="del">
          <ac:chgData name="Saha, Saheli" userId="7f4451d6-9b39-43cd-89b9-d39d7f0b4e18" providerId="ADAL" clId="{FEA4DE2C-D48C-4B10-8703-4FDB18321004}" dt="2023-08-10T18:41:58.578" v="106" actId="478"/>
          <ac:spMkLst>
            <pc:docMk/>
            <pc:sldMk cId="3143249202" sldId="267"/>
            <ac:spMk id="68" creationId="{4AC0FC19-DF51-2F31-AC88-F7D44BD7E966}"/>
          </ac:spMkLst>
        </pc:spChg>
        <pc:spChg chg="del">
          <ac:chgData name="Saha, Saheli" userId="7f4451d6-9b39-43cd-89b9-d39d7f0b4e18" providerId="ADAL" clId="{FEA4DE2C-D48C-4B10-8703-4FDB18321004}" dt="2023-08-10T18:41:55.334" v="105" actId="478"/>
          <ac:spMkLst>
            <pc:docMk/>
            <pc:sldMk cId="3143249202" sldId="267"/>
            <ac:spMk id="71" creationId="{A0870B31-F865-3E8F-6234-225FF0F500F2}"/>
          </ac:spMkLst>
        </pc:spChg>
        <pc:spChg chg="del">
          <ac:chgData name="Saha, Saheli" userId="7f4451d6-9b39-43cd-89b9-d39d7f0b4e18" providerId="ADAL" clId="{FEA4DE2C-D48C-4B10-8703-4FDB18321004}" dt="2023-08-10T18:41:49.838" v="102" actId="478"/>
          <ac:spMkLst>
            <pc:docMk/>
            <pc:sldMk cId="3143249202" sldId="267"/>
            <ac:spMk id="79" creationId="{932975FA-CA9C-CEAE-880B-C1044C6E1542}"/>
          </ac:spMkLst>
        </pc:spChg>
        <pc:spChg chg="mod">
          <ac:chgData name="Saha, Saheli" userId="7f4451d6-9b39-43cd-89b9-d39d7f0b4e18" providerId="ADAL" clId="{FEA4DE2C-D48C-4B10-8703-4FDB18321004}" dt="2023-08-10T18:46:00.549" v="141" actId="1076"/>
          <ac:spMkLst>
            <pc:docMk/>
            <pc:sldMk cId="3143249202" sldId="267"/>
            <ac:spMk id="80" creationId="{B9C959F7-7FB6-CEF7-0607-2A892B8A2F59}"/>
          </ac:spMkLst>
        </pc:spChg>
        <pc:spChg chg="mod">
          <ac:chgData name="Saha, Saheli" userId="7f4451d6-9b39-43cd-89b9-d39d7f0b4e18" providerId="ADAL" clId="{FEA4DE2C-D48C-4B10-8703-4FDB18321004}" dt="2023-08-10T18:50:58.563" v="300" actId="1036"/>
          <ac:spMkLst>
            <pc:docMk/>
            <pc:sldMk cId="3143249202" sldId="267"/>
            <ac:spMk id="164" creationId="{C584C1BF-1230-15C3-9C19-601C0DDE1E3E}"/>
          </ac:spMkLst>
        </pc:spChg>
        <pc:spChg chg="mod">
          <ac:chgData name="Saha, Saheli" userId="7f4451d6-9b39-43cd-89b9-d39d7f0b4e18" providerId="ADAL" clId="{FEA4DE2C-D48C-4B10-8703-4FDB18321004}" dt="2023-08-10T18:50:58.563" v="300" actId="1036"/>
          <ac:spMkLst>
            <pc:docMk/>
            <pc:sldMk cId="3143249202" sldId="267"/>
            <ac:spMk id="165" creationId="{C77513E4-57F5-8CE8-E6F0-56E51A9589BB}"/>
          </ac:spMkLst>
        </pc:spChg>
        <pc:spChg chg="mod">
          <ac:chgData name="Saha, Saheli" userId="7f4451d6-9b39-43cd-89b9-d39d7f0b4e18" providerId="ADAL" clId="{FEA4DE2C-D48C-4B10-8703-4FDB18321004}" dt="2023-08-10T18:50:12.627" v="292" actId="14100"/>
          <ac:spMkLst>
            <pc:docMk/>
            <pc:sldMk cId="3143249202" sldId="267"/>
            <ac:spMk id="166" creationId="{3AE21B83-8C0B-BC4D-5F9E-226AFB353178}"/>
          </ac:spMkLst>
        </pc:spChg>
        <pc:spChg chg="mod">
          <ac:chgData name="Saha, Saheli" userId="7f4451d6-9b39-43cd-89b9-d39d7f0b4e18" providerId="ADAL" clId="{FEA4DE2C-D48C-4B10-8703-4FDB18321004}" dt="2023-08-10T18:50:58.563" v="300" actId="1036"/>
          <ac:spMkLst>
            <pc:docMk/>
            <pc:sldMk cId="3143249202" sldId="267"/>
            <ac:spMk id="167" creationId="{EC50F109-E972-0E52-A1E3-3D9132A16051}"/>
          </ac:spMkLst>
        </pc:spChg>
        <pc:spChg chg="mod">
          <ac:chgData name="Saha, Saheli" userId="7f4451d6-9b39-43cd-89b9-d39d7f0b4e18" providerId="ADAL" clId="{FEA4DE2C-D48C-4B10-8703-4FDB18321004}" dt="2023-08-10T18:46:48.193" v="179" actId="207"/>
          <ac:spMkLst>
            <pc:docMk/>
            <pc:sldMk cId="3143249202" sldId="267"/>
            <ac:spMk id="168" creationId="{C5A06ADB-92D8-9045-358B-B1EC325FD40B}"/>
          </ac:spMkLst>
        </pc:spChg>
        <pc:spChg chg="del mod">
          <ac:chgData name="Saha, Saheli" userId="7f4451d6-9b39-43cd-89b9-d39d7f0b4e18" providerId="ADAL" clId="{FEA4DE2C-D48C-4B10-8703-4FDB18321004}" dt="2023-08-10T18:44:09.688" v="120" actId="478"/>
          <ac:spMkLst>
            <pc:docMk/>
            <pc:sldMk cId="3143249202" sldId="267"/>
            <ac:spMk id="170" creationId="{D9D747D3-364F-FD07-6F3F-F9E549FB06CD}"/>
          </ac:spMkLst>
        </pc:spChg>
        <pc:spChg chg="mod">
          <ac:chgData name="Saha, Saheli" userId="7f4451d6-9b39-43cd-89b9-d39d7f0b4e18" providerId="ADAL" clId="{FEA4DE2C-D48C-4B10-8703-4FDB18321004}" dt="2023-08-10T18:48:19.299" v="259" actId="255"/>
          <ac:spMkLst>
            <pc:docMk/>
            <pc:sldMk cId="3143249202" sldId="267"/>
            <ac:spMk id="172" creationId="{AF40AE05-6176-2F47-72EC-8C865A90F9C2}"/>
          </ac:spMkLst>
        </pc:spChg>
        <pc:spChg chg="mod">
          <ac:chgData name="Saha, Saheli" userId="7f4451d6-9b39-43cd-89b9-d39d7f0b4e18" providerId="ADAL" clId="{FEA4DE2C-D48C-4B10-8703-4FDB18321004}" dt="2023-08-10T18:48:19.299" v="259" actId="255"/>
          <ac:spMkLst>
            <pc:docMk/>
            <pc:sldMk cId="3143249202" sldId="267"/>
            <ac:spMk id="173" creationId="{FBF1AB1A-832E-0589-BD69-28D3BE1A3DD2}"/>
          </ac:spMkLst>
        </pc:spChg>
        <pc:spChg chg="mod">
          <ac:chgData name="Saha, Saheli" userId="7f4451d6-9b39-43cd-89b9-d39d7f0b4e18" providerId="ADAL" clId="{FEA4DE2C-D48C-4B10-8703-4FDB18321004}" dt="2023-08-10T18:48:19.299" v="259" actId="255"/>
          <ac:spMkLst>
            <pc:docMk/>
            <pc:sldMk cId="3143249202" sldId="267"/>
            <ac:spMk id="174" creationId="{95EC2E67-5556-536B-E834-DA542981FFCA}"/>
          </ac:spMkLst>
        </pc:spChg>
        <pc:spChg chg="mod">
          <ac:chgData name="Saha, Saheli" userId="7f4451d6-9b39-43cd-89b9-d39d7f0b4e18" providerId="ADAL" clId="{FEA4DE2C-D48C-4B10-8703-4FDB18321004}" dt="2023-08-10T18:48:19.299" v="259" actId="255"/>
          <ac:spMkLst>
            <pc:docMk/>
            <pc:sldMk cId="3143249202" sldId="267"/>
            <ac:spMk id="178" creationId="{A07027AD-573A-0C37-E4A1-0347DAD8456E}"/>
          </ac:spMkLst>
        </pc:spChg>
        <pc:spChg chg="mod">
          <ac:chgData name="Saha, Saheli" userId="7f4451d6-9b39-43cd-89b9-d39d7f0b4e18" providerId="ADAL" clId="{FEA4DE2C-D48C-4B10-8703-4FDB18321004}" dt="2023-08-10T18:48:03.960" v="257" actId="1076"/>
          <ac:spMkLst>
            <pc:docMk/>
            <pc:sldMk cId="3143249202" sldId="267"/>
            <ac:spMk id="180" creationId="{9BC6F52D-FB74-180E-B4E7-E9CA490F52F7}"/>
          </ac:spMkLst>
        </pc:spChg>
        <pc:grpChg chg="add del">
          <ac:chgData name="Saha, Saheli" userId="7f4451d6-9b39-43cd-89b9-d39d7f0b4e18" providerId="ADAL" clId="{FEA4DE2C-D48C-4B10-8703-4FDB18321004}" dt="2023-08-10T18:43:28.432" v="115" actId="478"/>
          <ac:grpSpMkLst>
            <pc:docMk/>
            <pc:sldMk cId="3143249202" sldId="267"/>
            <ac:grpSpMk id="104" creationId="{6BEEECE4-0704-69A8-06A8-75AF5ED38882}"/>
          </ac:grpSpMkLst>
        </pc:grpChg>
        <pc:grpChg chg="del">
          <ac:chgData name="Saha, Saheli" userId="7f4451d6-9b39-43cd-89b9-d39d7f0b4e18" providerId="ADAL" clId="{FEA4DE2C-D48C-4B10-8703-4FDB18321004}" dt="2023-08-10T18:41:46.619" v="101" actId="478"/>
          <ac:grpSpMkLst>
            <pc:docMk/>
            <pc:sldMk cId="3143249202" sldId="267"/>
            <ac:grpSpMk id="105" creationId="{0478FA76-78D4-7011-D133-9807695305A7}"/>
          </ac:grpSpMkLst>
        </pc:grpChg>
        <pc:grpChg chg="del">
          <ac:chgData name="Saha, Saheli" userId="7f4451d6-9b39-43cd-89b9-d39d7f0b4e18" providerId="ADAL" clId="{FEA4DE2C-D48C-4B10-8703-4FDB18321004}" dt="2023-08-10T18:48:25.897" v="260" actId="478"/>
          <ac:grpSpMkLst>
            <pc:docMk/>
            <pc:sldMk cId="3143249202" sldId="267"/>
            <ac:grpSpMk id="171" creationId="{CD6C59C3-AA6B-C173-B746-D14AC688CF26}"/>
          </ac:grpSpMkLst>
        </pc:grpChg>
        <pc:grpChg chg="mod">
          <ac:chgData name="Saha, Saheli" userId="7f4451d6-9b39-43cd-89b9-d39d7f0b4e18" providerId="ADAL" clId="{FEA4DE2C-D48C-4B10-8703-4FDB18321004}" dt="2023-08-10T18:45:23.742" v="130" actId="14100"/>
          <ac:grpSpMkLst>
            <pc:docMk/>
            <pc:sldMk cId="3143249202" sldId="267"/>
            <ac:grpSpMk id="184" creationId="{D980E6E1-7E02-F504-367C-B6E48347EDD7}"/>
          </ac:grpSpMkLst>
        </pc:grpChg>
        <pc:picChg chg="add del mod">
          <ac:chgData name="Saha, Saheli" userId="7f4451d6-9b39-43cd-89b9-d39d7f0b4e18" providerId="ADAL" clId="{FEA4DE2C-D48C-4B10-8703-4FDB18321004}" dt="2023-08-10T18:49:53.656" v="275" actId="1076"/>
          <ac:picMkLst>
            <pc:docMk/>
            <pc:sldMk cId="3143249202" sldId="267"/>
            <ac:picMk id="6" creationId="{F99F5C75-4C32-6415-A541-F25DD7316061}"/>
          </ac:picMkLst>
        </pc:picChg>
        <pc:cxnChg chg="add mod">
          <ac:chgData name="Saha, Saheli" userId="7f4451d6-9b39-43cd-89b9-d39d7f0b4e18" providerId="ADAL" clId="{FEA4DE2C-D48C-4B10-8703-4FDB18321004}" dt="2023-08-10T18:47:31.100" v="239" actId="1036"/>
          <ac:cxnSpMkLst>
            <pc:docMk/>
            <pc:sldMk cId="3143249202" sldId="267"/>
            <ac:cxnSpMk id="18" creationId="{B26DEE07-BC81-E11F-168C-556DEAE5398E}"/>
          </ac:cxnSpMkLst>
        </pc:cxnChg>
        <pc:cxnChg chg="del">
          <ac:chgData name="Saha, Saheli" userId="7f4451d6-9b39-43cd-89b9-d39d7f0b4e18" providerId="ADAL" clId="{FEA4DE2C-D48C-4B10-8703-4FDB18321004}" dt="2023-08-10T18:42:02.051" v="107" actId="478"/>
          <ac:cxnSpMkLst>
            <pc:docMk/>
            <pc:sldMk cId="3143249202" sldId="267"/>
            <ac:cxnSpMk id="72" creationId="{82B0FED6-0E8A-DB90-FC25-D4A573B9E82B}"/>
          </ac:cxnSpMkLst>
        </pc:cxnChg>
        <pc:cxnChg chg="mod">
          <ac:chgData name="Saha, Saheli" userId="7f4451d6-9b39-43cd-89b9-d39d7f0b4e18" providerId="ADAL" clId="{FEA4DE2C-D48C-4B10-8703-4FDB18321004}" dt="2023-08-10T18:47:14.463" v="181" actId="14100"/>
          <ac:cxnSpMkLst>
            <pc:docMk/>
            <pc:sldMk cId="3143249202" sldId="267"/>
            <ac:cxnSpMk id="169" creationId="{8AF03B5F-6E02-CECA-9987-50129944916A}"/>
          </ac:cxnSpMkLst>
        </pc:cxnChg>
        <pc:cxnChg chg="del">
          <ac:chgData name="Saha, Saheli" userId="7f4451d6-9b39-43cd-89b9-d39d7f0b4e18" providerId="ADAL" clId="{FEA4DE2C-D48C-4B10-8703-4FDB18321004}" dt="2023-08-10T18:47:18.731" v="182" actId="478"/>
          <ac:cxnSpMkLst>
            <pc:docMk/>
            <pc:sldMk cId="3143249202" sldId="267"/>
            <ac:cxnSpMk id="185" creationId="{178929B9-91BE-3467-4447-97D8DD7A5429}"/>
          </ac:cxnSpMkLst>
        </pc:cxnChg>
      </pc:sldChg>
      <pc:sldChg chg="addSp delSp modSp add mod ord">
        <pc:chgData name="Saha, Saheli" userId="7f4451d6-9b39-43cd-89b9-d39d7f0b4e18" providerId="ADAL" clId="{FEA4DE2C-D48C-4B10-8703-4FDB18321004}" dt="2023-08-10T19:10:39.773" v="433"/>
        <pc:sldMkLst>
          <pc:docMk/>
          <pc:sldMk cId="2496413267" sldId="268"/>
        </pc:sldMkLst>
        <pc:spChg chg="mod">
          <ac:chgData name="Saha, Saheli" userId="7f4451d6-9b39-43cd-89b9-d39d7f0b4e18" providerId="ADAL" clId="{FEA4DE2C-D48C-4B10-8703-4FDB18321004}" dt="2023-08-10T18:56:58.098" v="349" actId="404"/>
          <ac:spMkLst>
            <pc:docMk/>
            <pc:sldMk cId="2496413267" sldId="268"/>
            <ac:spMk id="4" creationId="{C3577EE2-769A-23F0-E938-539652B621FA}"/>
          </ac:spMkLst>
        </pc:spChg>
        <pc:spChg chg="add mod">
          <ac:chgData name="Saha, Saheli" userId="7f4451d6-9b39-43cd-89b9-d39d7f0b4e18" providerId="ADAL" clId="{FEA4DE2C-D48C-4B10-8703-4FDB18321004}" dt="2023-08-10T18:56:36.827" v="343" actId="1076"/>
          <ac:spMkLst>
            <pc:docMk/>
            <pc:sldMk cId="2496413267" sldId="268"/>
            <ac:spMk id="5" creationId="{5DAEAF86-C349-7379-7041-3AA1D88E132D}"/>
          </ac:spMkLst>
        </pc:spChg>
        <pc:spChg chg="del mod">
          <ac:chgData name="Saha, Saheli" userId="7f4451d6-9b39-43cd-89b9-d39d7f0b4e18" providerId="ADAL" clId="{FEA4DE2C-D48C-4B10-8703-4FDB18321004}" dt="2023-08-10T18:55:26.896" v="335" actId="478"/>
          <ac:spMkLst>
            <pc:docMk/>
            <pc:sldMk cId="2496413267" sldId="268"/>
            <ac:spMk id="7" creationId="{C972B566-93A4-51C4-9D4C-31644D6100EB}"/>
          </ac:spMkLst>
        </pc:spChg>
        <pc:spChg chg="mod">
          <ac:chgData name="Saha, Saheli" userId="7f4451d6-9b39-43cd-89b9-d39d7f0b4e18" providerId="ADAL" clId="{FEA4DE2C-D48C-4B10-8703-4FDB18321004}" dt="2023-08-10T19:01:56.293" v="355" actId="403"/>
          <ac:spMkLst>
            <pc:docMk/>
            <pc:sldMk cId="2496413267" sldId="268"/>
            <ac:spMk id="9" creationId="{D35AB0D2-AFCF-E98D-9662-7A4F0CBDDE58}"/>
          </ac:spMkLst>
        </pc:spChg>
        <pc:spChg chg="mod">
          <ac:chgData name="Saha, Saheli" userId="7f4451d6-9b39-43cd-89b9-d39d7f0b4e18" providerId="ADAL" clId="{FEA4DE2C-D48C-4B10-8703-4FDB18321004}" dt="2023-08-10T19:02:06.540" v="357" actId="14100"/>
          <ac:spMkLst>
            <pc:docMk/>
            <pc:sldMk cId="2496413267" sldId="268"/>
            <ac:spMk id="15" creationId="{8758A362-AE38-4863-3038-D74E2E42F5BB}"/>
          </ac:spMkLst>
        </pc:spChg>
        <pc:spChg chg="mod">
          <ac:chgData name="Saha, Saheli" userId="7f4451d6-9b39-43cd-89b9-d39d7f0b4e18" providerId="ADAL" clId="{FEA4DE2C-D48C-4B10-8703-4FDB18321004}" dt="2023-08-10T19:01:38.359" v="352" actId="255"/>
          <ac:spMkLst>
            <pc:docMk/>
            <pc:sldMk cId="2496413267" sldId="268"/>
            <ac:spMk id="16" creationId="{CF93BECA-60DA-2C31-3D10-F74859135672}"/>
          </ac:spMkLst>
        </pc:spChg>
        <pc:spChg chg="mod">
          <ac:chgData name="Saha, Saheli" userId="7f4451d6-9b39-43cd-89b9-d39d7f0b4e18" providerId="ADAL" clId="{FEA4DE2C-D48C-4B10-8703-4FDB18321004}" dt="2023-08-10T19:02:02.701" v="356" actId="14100"/>
          <ac:spMkLst>
            <pc:docMk/>
            <pc:sldMk cId="2496413267" sldId="268"/>
            <ac:spMk id="18" creationId="{F2CF302B-D6BB-1CF1-FFD0-27BF6DC307F8}"/>
          </ac:spMkLst>
        </pc:spChg>
        <pc:grpChg chg="add mod">
          <ac:chgData name="Saha, Saheli" userId="7f4451d6-9b39-43cd-89b9-d39d7f0b4e18" providerId="ADAL" clId="{FEA4DE2C-D48C-4B10-8703-4FDB18321004}" dt="2023-08-10T18:54:49.516" v="329" actId="1076"/>
          <ac:grpSpMkLst>
            <pc:docMk/>
            <pc:sldMk cId="2496413267" sldId="268"/>
            <ac:grpSpMk id="3" creationId="{1139C527-75AD-659A-562D-FB85B33231B3}"/>
          </ac:grpSpMkLst>
        </pc:grpChg>
        <pc:grpChg chg="del">
          <ac:chgData name="Saha, Saheli" userId="7f4451d6-9b39-43cd-89b9-d39d7f0b4e18" providerId="ADAL" clId="{FEA4DE2C-D48C-4B10-8703-4FDB18321004}" dt="2023-08-10T18:52:08.827" v="303" actId="478"/>
          <ac:grpSpMkLst>
            <pc:docMk/>
            <pc:sldMk cId="2496413267" sldId="268"/>
            <ac:grpSpMk id="19" creationId="{A83CA6D3-B656-C277-4FD7-4D85F9238369}"/>
          </ac:grpSpMkLst>
        </pc:grpChg>
        <pc:grpChg chg="del">
          <ac:chgData name="Saha, Saheli" userId="7f4451d6-9b39-43cd-89b9-d39d7f0b4e18" providerId="ADAL" clId="{FEA4DE2C-D48C-4B10-8703-4FDB18321004}" dt="2023-08-10T18:52:53.595" v="304" actId="478"/>
          <ac:grpSpMkLst>
            <pc:docMk/>
            <pc:sldMk cId="2496413267" sldId="268"/>
            <ac:grpSpMk id="20" creationId="{A0EDCF9F-AB97-F9C5-D13A-4A718CC618E3}"/>
          </ac:grpSpMkLst>
        </pc:grpChg>
      </pc:sldChg>
      <pc:sldChg chg="add del">
        <pc:chgData name="Saha, Saheli" userId="7f4451d6-9b39-43cd-89b9-d39d7f0b4e18" providerId="ADAL" clId="{FEA4DE2C-D48C-4B10-8703-4FDB18321004}" dt="2023-08-10T18:51:31.960" v="302" actId="47"/>
        <pc:sldMkLst>
          <pc:docMk/>
          <pc:sldMk cId="2353401541" sldId="269"/>
        </pc:sldMkLst>
      </pc:sldChg>
      <pc:sldChg chg="addSp delSp modSp add mod ord">
        <pc:chgData name="Saha, Saheli" userId="7f4451d6-9b39-43cd-89b9-d39d7f0b4e18" providerId="ADAL" clId="{FEA4DE2C-D48C-4B10-8703-4FDB18321004}" dt="2023-08-10T19:22:14.838" v="633" actId="255"/>
        <pc:sldMkLst>
          <pc:docMk/>
          <pc:sldMk cId="582779255" sldId="270"/>
        </pc:sldMkLst>
        <pc:spChg chg="add del">
          <ac:chgData name="Saha, Saheli" userId="7f4451d6-9b39-43cd-89b9-d39d7f0b4e18" providerId="ADAL" clId="{FEA4DE2C-D48C-4B10-8703-4FDB18321004}" dt="2023-08-10T16:52:24.898" v="33" actId="478"/>
          <ac:spMkLst>
            <pc:docMk/>
            <pc:sldMk cId="582779255" sldId="270"/>
            <ac:spMk id="4" creationId="{76CF0B76-4985-D1D5-207B-7AC6C0FA7F04}"/>
          </ac:spMkLst>
        </pc:spChg>
        <pc:spChg chg="mod">
          <ac:chgData name="Saha, Saheli" userId="7f4451d6-9b39-43cd-89b9-d39d7f0b4e18" providerId="ADAL" clId="{FEA4DE2C-D48C-4B10-8703-4FDB18321004}" dt="2023-08-10T19:21:44.418" v="628" actId="122"/>
          <ac:spMkLst>
            <pc:docMk/>
            <pc:sldMk cId="582779255" sldId="270"/>
            <ac:spMk id="63" creationId="{93283005-C67A-1E92-92C6-4235FB948C06}"/>
          </ac:spMkLst>
        </pc:spChg>
        <pc:spChg chg="mod">
          <ac:chgData name="Saha, Saheli" userId="7f4451d6-9b39-43cd-89b9-d39d7f0b4e18" providerId="ADAL" clId="{FEA4DE2C-D48C-4B10-8703-4FDB18321004}" dt="2023-08-10T19:21:52.407" v="630" actId="1076"/>
          <ac:spMkLst>
            <pc:docMk/>
            <pc:sldMk cId="582779255" sldId="270"/>
            <ac:spMk id="65" creationId="{5A534A80-75CA-E09A-3C13-A0395B08BA2A}"/>
          </ac:spMkLst>
        </pc:spChg>
        <pc:spChg chg="mod">
          <ac:chgData name="Saha, Saheli" userId="7f4451d6-9b39-43cd-89b9-d39d7f0b4e18" providerId="ADAL" clId="{FEA4DE2C-D48C-4B10-8703-4FDB18321004}" dt="2023-08-10T19:21:56.990" v="631" actId="1076"/>
          <ac:spMkLst>
            <pc:docMk/>
            <pc:sldMk cId="582779255" sldId="270"/>
            <ac:spMk id="66" creationId="{FC412895-614B-C472-F658-322C95B80336}"/>
          </ac:spMkLst>
        </pc:spChg>
        <pc:spChg chg="mod">
          <ac:chgData name="Saha, Saheli" userId="7f4451d6-9b39-43cd-89b9-d39d7f0b4e18" providerId="ADAL" clId="{FEA4DE2C-D48C-4B10-8703-4FDB18321004}" dt="2023-08-10T19:22:03.321" v="632" actId="1076"/>
          <ac:spMkLst>
            <pc:docMk/>
            <pc:sldMk cId="582779255" sldId="270"/>
            <ac:spMk id="67" creationId="{F835322B-6935-8E68-1391-4FFBDCA85DAD}"/>
          </ac:spMkLst>
        </pc:spChg>
        <pc:spChg chg="mod">
          <ac:chgData name="Saha, Saheli" userId="7f4451d6-9b39-43cd-89b9-d39d7f0b4e18" providerId="ADAL" clId="{FEA4DE2C-D48C-4B10-8703-4FDB18321004}" dt="2023-08-10T16:54:56.525" v="90" actId="14100"/>
          <ac:spMkLst>
            <pc:docMk/>
            <pc:sldMk cId="582779255" sldId="270"/>
            <ac:spMk id="68" creationId="{4AC0FC19-DF51-2F31-AC88-F7D44BD7E966}"/>
          </ac:spMkLst>
        </pc:spChg>
        <pc:spChg chg="mod">
          <ac:chgData name="Saha, Saheli" userId="7f4451d6-9b39-43cd-89b9-d39d7f0b4e18" providerId="ADAL" clId="{FEA4DE2C-D48C-4B10-8703-4FDB18321004}" dt="2023-08-10T19:21:44.418" v="628" actId="122"/>
          <ac:spMkLst>
            <pc:docMk/>
            <pc:sldMk cId="582779255" sldId="270"/>
            <ac:spMk id="69" creationId="{6D3FB766-FF0B-FCAF-22E2-3E6D4A2FF721}"/>
          </ac:spMkLst>
        </pc:spChg>
        <pc:spChg chg="mod">
          <ac:chgData name="Saha, Saheli" userId="7f4451d6-9b39-43cd-89b9-d39d7f0b4e18" providerId="ADAL" clId="{FEA4DE2C-D48C-4B10-8703-4FDB18321004}" dt="2023-08-10T19:21:44.418" v="628" actId="122"/>
          <ac:spMkLst>
            <pc:docMk/>
            <pc:sldMk cId="582779255" sldId="270"/>
            <ac:spMk id="70" creationId="{8059792F-47D3-5234-8945-58961B454D04}"/>
          </ac:spMkLst>
        </pc:spChg>
        <pc:spChg chg="mod">
          <ac:chgData name="Saha, Saheli" userId="7f4451d6-9b39-43cd-89b9-d39d7f0b4e18" providerId="ADAL" clId="{FEA4DE2C-D48C-4B10-8703-4FDB18321004}" dt="2023-08-10T16:52:19.618" v="32" actId="404"/>
          <ac:spMkLst>
            <pc:docMk/>
            <pc:sldMk cId="582779255" sldId="270"/>
            <ac:spMk id="71" creationId="{A0870B31-F865-3E8F-6234-225FF0F500F2}"/>
          </ac:spMkLst>
        </pc:spChg>
        <pc:spChg chg="del">
          <ac:chgData name="Saha, Saheli" userId="7f4451d6-9b39-43cd-89b9-d39d7f0b4e18" providerId="ADAL" clId="{FEA4DE2C-D48C-4B10-8703-4FDB18321004}" dt="2023-08-10T16:50:47.360" v="9" actId="478"/>
          <ac:spMkLst>
            <pc:docMk/>
            <pc:sldMk cId="582779255" sldId="270"/>
            <ac:spMk id="73" creationId="{E8AB8B7B-36F8-192C-0F33-B4684836C0BF}"/>
          </ac:spMkLst>
        </pc:spChg>
        <pc:spChg chg="del">
          <ac:chgData name="Saha, Saheli" userId="7f4451d6-9b39-43cd-89b9-d39d7f0b4e18" providerId="ADAL" clId="{FEA4DE2C-D48C-4B10-8703-4FDB18321004}" dt="2023-08-10T16:50:50.484" v="10" actId="478"/>
          <ac:spMkLst>
            <pc:docMk/>
            <pc:sldMk cId="582779255" sldId="270"/>
            <ac:spMk id="74" creationId="{BF088F79-4A49-DC1F-E5E6-2BBA12C2B014}"/>
          </ac:spMkLst>
        </pc:spChg>
        <pc:spChg chg="mod">
          <ac:chgData name="Saha, Saheli" userId="7f4451d6-9b39-43cd-89b9-d39d7f0b4e18" providerId="ADAL" clId="{FEA4DE2C-D48C-4B10-8703-4FDB18321004}" dt="2023-08-10T16:52:57.356" v="50" actId="1076"/>
          <ac:spMkLst>
            <pc:docMk/>
            <pc:sldMk cId="582779255" sldId="270"/>
            <ac:spMk id="79" creationId="{932975FA-CA9C-CEAE-880B-C1044C6E1542}"/>
          </ac:spMkLst>
        </pc:spChg>
        <pc:spChg chg="del">
          <ac:chgData name="Saha, Saheli" userId="7f4451d6-9b39-43cd-89b9-d39d7f0b4e18" providerId="ADAL" clId="{FEA4DE2C-D48C-4B10-8703-4FDB18321004}" dt="2023-08-10T16:52:28.303" v="34" actId="478"/>
          <ac:spMkLst>
            <pc:docMk/>
            <pc:sldMk cId="582779255" sldId="270"/>
            <ac:spMk id="80" creationId="{B9C959F7-7FB6-CEF7-0607-2A892B8A2F59}"/>
          </ac:spMkLst>
        </pc:spChg>
        <pc:spChg chg="del">
          <ac:chgData name="Saha, Saheli" userId="7f4451d6-9b39-43cd-89b9-d39d7f0b4e18" providerId="ADAL" clId="{FEA4DE2C-D48C-4B10-8703-4FDB18321004}" dt="2023-08-10T16:51:08.323" v="13" actId="478"/>
          <ac:spMkLst>
            <pc:docMk/>
            <pc:sldMk cId="582779255" sldId="270"/>
            <ac:spMk id="164" creationId="{C584C1BF-1230-15C3-9C19-601C0DDE1E3E}"/>
          </ac:spMkLst>
        </pc:spChg>
        <pc:spChg chg="del">
          <ac:chgData name="Saha, Saheli" userId="7f4451d6-9b39-43cd-89b9-d39d7f0b4e18" providerId="ADAL" clId="{FEA4DE2C-D48C-4B10-8703-4FDB18321004}" dt="2023-08-10T16:51:12.295" v="14" actId="478"/>
          <ac:spMkLst>
            <pc:docMk/>
            <pc:sldMk cId="582779255" sldId="270"/>
            <ac:spMk id="165" creationId="{C77513E4-57F5-8CE8-E6F0-56E51A9589BB}"/>
          </ac:spMkLst>
        </pc:spChg>
        <pc:spChg chg="del">
          <ac:chgData name="Saha, Saheli" userId="7f4451d6-9b39-43cd-89b9-d39d7f0b4e18" providerId="ADAL" clId="{FEA4DE2C-D48C-4B10-8703-4FDB18321004}" dt="2023-08-10T16:51:14.424" v="15" actId="478"/>
          <ac:spMkLst>
            <pc:docMk/>
            <pc:sldMk cId="582779255" sldId="270"/>
            <ac:spMk id="166" creationId="{3AE21B83-8C0B-BC4D-5F9E-226AFB353178}"/>
          </ac:spMkLst>
        </pc:spChg>
        <pc:spChg chg="del">
          <ac:chgData name="Saha, Saheli" userId="7f4451d6-9b39-43cd-89b9-d39d7f0b4e18" providerId="ADAL" clId="{FEA4DE2C-D48C-4B10-8703-4FDB18321004}" dt="2023-08-10T16:51:18.481" v="18" actId="478"/>
          <ac:spMkLst>
            <pc:docMk/>
            <pc:sldMk cId="582779255" sldId="270"/>
            <ac:spMk id="167" creationId="{EC50F109-E972-0E52-A1E3-3D9132A16051}"/>
          </ac:spMkLst>
        </pc:spChg>
        <pc:spChg chg="del">
          <ac:chgData name="Saha, Saheli" userId="7f4451d6-9b39-43cd-89b9-d39d7f0b4e18" providerId="ADAL" clId="{FEA4DE2C-D48C-4B10-8703-4FDB18321004}" dt="2023-08-10T16:50:59.855" v="12" actId="478"/>
          <ac:spMkLst>
            <pc:docMk/>
            <pc:sldMk cId="582779255" sldId="270"/>
            <ac:spMk id="168" creationId="{C5A06ADB-92D8-9045-358B-B1EC325FD40B}"/>
          </ac:spMkLst>
        </pc:spChg>
        <pc:spChg chg="mod">
          <ac:chgData name="Saha, Saheli" userId="7f4451d6-9b39-43cd-89b9-d39d7f0b4e18" providerId="ADAL" clId="{FEA4DE2C-D48C-4B10-8703-4FDB18321004}" dt="2023-08-10T19:22:14.838" v="633" actId="255"/>
          <ac:spMkLst>
            <pc:docMk/>
            <pc:sldMk cId="582779255" sldId="270"/>
            <ac:spMk id="170" creationId="{D9D747D3-364F-FD07-6F3F-F9E549FB06CD}"/>
          </ac:spMkLst>
        </pc:spChg>
        <pc:grpChg chg="mod">
          <ac:chgData name="Saha, Saheli" userId="7f4451d6-9b39-43cd-89b9-d39d7f0b4e18" providerId="ADAL" clId="{FEA4DE2C-D48C-4B10-8703-4FDB18321004}" dt="2023-08-10T16:51:52.670" v="20" actId="1076"/>
          <ac:grpSpMkLst>
            <pc:docMk/>
            <pc:sldMk cId="582779255" sldId="270"/>
            <ac:grpSpMk id="104" creationId="{6BEEECE4-0704-69A8-06A8-75AF5ED38882}"/>
          </ac:grpSpMkLst>
        </pc:grpChg>
        <pc:grpChg chg="mod">
          <ac:chgData name="Saha, Saheli" userId="7f4451d6-9b39-43cd-89b9-d39d7f0b4e18" providerId="ADAL" clId="{FEA4DE2C-D48C-4B10-8703-4FDB18321004}" dt="2023-08-10T19:21:27.366" v="625" actId="1076"/>
          <ac:grpSpMkLst>
            <pc:docMk/>
            <pc:sldMk cId="582779255" sldId="270"/>
            <ac:grpSpMk id="105" creationId="{0478FA76-78D4-7011-D133-9807695305A7}"/>
          </ac:grpSpMkLst>
        </pc:grpChg>
        <pc:grpChg chg="del">
          <ac:chgData name="Saha, Saheli" userId="7f4451d6-9b39-43cd-89b9-d39d7f0b4e18" providerId="ADAL" clId="{FEA4DE2C-D48C-4B10-8703-4FDB18321004}" dt="2023-08-10T16:52:29.147" v="35" actId="478"/>
          <ac:grpSpMkLst>
            <pc:docMk/>
            <pc:sldMk cId="582779255" sldId="270"/>
            <ac:grpSpMk id="171" creationId="{CD6C59C3-AA6B-C173-B746-D14AC688CF26}"/>
          </ac:grpSpMkLst>
        </pc:grpChg>
        <pc:grpChg chg="del">
          <ac:chgData name="Saha, Saheli" userId="7f4451d6-9b39-43cd-89b9-d39d7f0b4e18" providerId="ADAL" clId="{FEA4DE2C-D48C-4B10-8703-4FDB18321004}" dt="2023-08-10T16:50:43.079" v="8" actId="478"/>
          <ac:grpSpMkLst>
            <pc:docMk/>
            <pc:sldMk cId="582779255" sldId="270"/>
            <ac:grpSpMk id="184" creationId="{D980E6E1-7E02-F504-367C-B6E48347EDD7}"/>
          </ac:grpSpMkLst>
        </pc:grpChg>
        <pc:picChg chg="add del mod">
          <ac:chgData name="Saha, Saheli" userId="7f4451d6-9b39-43cd-89b9-d39d7f0b4e18" providerId="ADAL" clId="{FEA4DE2C-D48C-4B10-8703-4FDB18321004}" dt="2023-08-10T16:52:36.177" v="39" actId="1076"/>
          <ac:picMkLst>
            <pc:docMk/>
            <pc:sldMk cId="582779255" sldId="270"/>
            <ac:picMk id="6" creationId="{F99F5C75-4C32-6415-A541-F25DD7316061}"/>
          </ac:picMkLst>
        </pc:picChg>
        <pc:cxnChg chg="del">
          <ac:chgData name="Saha, Saheli" userId="7f4451d6-9b39-43cd-89b9-d39d7f0b4e18" providerId="ADAL" clId="{FEA4DE2C-D48C-4B10-8703-4FDB18321004}" dt="2023-08-10T16:50:52.985" v="11" actId="478"/>
          <ac:cxnSpMkLst>
            <pc:docMk/>
            <pc:sldMk cId="582779255" sldId="270"/>
            <ac:cxnSpMk id="72" creationId="{82B0FED6-0E8A-DB90-FC25-D4A573B9E82B}"/>
          </ac:cxnSpMkLst>
        </pc:cxnChg>
      </pc:sldChg>
      <pc:sldChg chg="addSp delSp modSp add mod">
        <pc:chgData name="Saha, Saheli" userId="7f4451d6-9b39-43cd-89b9-d39d7f0b4e18" providerId="ADAL" clId="{FEA4DE2C-D48C-4B10-8703-4FDB18321004}" dt="2023-08-10T19:11:01.240" v="436" actId="478"/>
        <pc:sldMkLst>
          <pc:docMk/>
          <pc:sldMk cId="813637728" sldId="271"/>
        </pc:sldMkLst>
        <pc:spChg chg="add mod">
          <ac:chgData name="Saha, Saheli" userId="7f4451d6-9b39-43cd-89b9-d39d7f0b4e18" providerId="ADAL" clId="{FEA4DE2C-D48C-4B10-8703-4FDB18321004}" dt="2023-08-10T19:10:13.632" v="428" actId="1076"/>
          <ac:spMkLst>
            <pc:docMk/>
            <pc:sldMk cId="813637728" sldId="271"/>
            <ac:spMk id="3" creationId="{5257883F-5706-BD8B-A0E2-149DE3704BD5}"/>
          </ac:spMkLst>
        </pc:spChg>
        <pc:spChg chg="del">
          <ac:chgData name="Saha, Saheli" userId="7f4451d6-9b39-43cd-89b9-d39d7f0b4e18" providerId="ADAL" clId="{FEA4DE2C-D48C-4B10-8703-4FDB18321004}" dt="2023-08-10T19:03:30.535" v="364" actId="478"/>
          <ac:spMkLst>
            <pc:docMk/>
            <pc:sldMk cId="813637728" sldId="271"/>
            <ac:spMk id="4" creationId="{C3577EE2-769A-23F0-E938-539652B621FA}"/>
          </ac:spMkLst>
        </pc:spChg>
        <pc:spChg chg="add mod">
          <ac:chgData name="Saha, Saheli" userId="7f4451d6-9b39-43cd-89b9-d39d7f0b4e18" providerId="ADAL" clId="{FEA4DE2C-D48C-4B10-8703-4FDB18321004}" dt="2023-08-10T19:10:13.632" v="428" actId="1076"/>
          <ac:spMkLst>
            <pc:docMk/>
            <pc:sldMk cId="813637728" sldId="271"/>
            <ac:spMk id="5" creationId="{B8B15C85-48AD-A679-D157-117BF3E2095B}"/>
          </ac:spMkLst>
        </pc:spChg>
        <pc:spChg chg="del">
          <ac:chgData name="Saha, Saheli" userId="7f4451d6-9b39-43cd-89b9-d39d7f0b4e18" providerId="ADAL" clId="{FEA4DE2C-D48C-4B10-8703-4FDB18321004}" dt="2023-08-10T19:03:23.993" v="363" actId="478"/>
          <ac:spMkLst>
            <pc:docMk/>
            <pc:sldMk cId="813637728" sldId="271"/>
            <ac:spMk id="7" creationId="{C972B566-93A4-51C4-9D4C-31644D6100EB}"/>
          </ac:spMkLst>
        </pc:spChg>
        <pc:spChg chg="del">
          <ac:chgData name="Saha, Saheli" userId="7f4451d6-9b39-43cd-89b9-d39d7f0b4e18" providerId="ADAL" clId="{FEA4DE2C-D48C-4B10-8703-4FDB18321004}" dt="2023-08-10T19:03:18.451" v="360" actId="478"/>
          <ac:spMkLst>
            <pc:docMk/>
            <pc:sldMk cId="813637728" sldId="271"/>
            <ac:spMk id="9" creationId="{D35AB0D2-AFCF-E98D-9662-7A4F0CBDDE58}"/>
          </ac:spMkLst>
        </pc:spChg>
        <pc:spChg chg="del">
          <ac:chgData name="Saha, Saheli" userId="7f4451d6-9b39-43cd-89b9-d39d7f0b4e18" providerId="ADAL" clId="{FEA4DE2C-D48C-4B10-8703-4FDB18321004}" dt="2023-08-10T19:03:17.229" v="359" actId="478"/>
          <ac:spMkLst>
            <pc:docMk/>
            <pc:sldMk cId="813637728" sldId="271"/>
            <ac:spMk id="15" creationId="{8758A362-AE38-4863-3038-D74E2E42F5BB}"/>
          </ac:spMkLst>
        </pc:spChg>
        <pc:spChg chg="del">
          <ac:chgData name="Saha, Saheli" userId="7f4451d6-9b39-43cd-89b9-d39d7f0b4e18" providerId="ADAL" clId="{FEA4DE2C-D48C-4B10-8703-4FDB18321004}" dt="2023-08-10T19:03:21.433" v="362" actId="478"/>
          <ac:spMkLst>
            <pc:docMk/>
            <pc:sldMk cId="813637728" sldId="271"/>
            <ac:spMk id="16" creationId="{CF93BECA-60DA-2C31-3D10-F74859135672}"/>
          </ac:spMkLst>
        </pc:spChg>
        <pc:spChg chg="del">
          <ac:chgData name="Saha, Saheli" userId="7f4451d6-9b39-43cd-89b9-d39d7f0b4e18" providerId="ADAL" clId="{FEA4DE2C-D48C-4B10-8703-4FDB18321004}" dt="2023-08-10T19:03:20.129" v="361" actId="478"/>
          <ac:spMkLst>
            <pc:docMk/>
            <pc:sldMk cId="813637728" sldId="271"/>
            <ac:spMk id="18" creationId="{F2CF302B-D6BB-1CF1-FFD0-27BF6DC307F8}"/>
          </ac:spMkLst>
        </pc:spChg>
        <pc:spChg chg="mod">
          <ac:chgData name="Saha, Saheli" userId="7f4451d6-9b39-43cd-89b9-d39d7f0b4e18" providerId="ADAL" clId="{FEA4DE2C-D48C-4B10-8703-4FDB18321004}" dt="2023-08-10T19:08:19.636" v="409" actId="14100"/>
          <ac:spMkLst>
            <pc:docMk/>
            <pc:sldMk cId="813637728" sldId="271"/>
            <ac:spMk id="25" creationId="{E6683CDD-8BA1-2EC5-CA05-45DF1B25B596}"/>
          </ac:spMkLst>
        </pc:spChg>
        <pc:spChg chg="mod">
          <ac:chgData name="Saha, Saheli" userId="7f4451d6-9b39-43cd-89b9-d39d7f0b4e18" providerId="ADAL" clId="{FEA4DE2C-D48C-4B10-8703-4FDB18321004}" dt="2023-08-10T19:09:49.431" v="424" actId="1076"/>
          <ac:spMkLst>
            <pc:docMk/>
            <pc:sldMk cId="813637728" sldId="271"/>
            <ac:spMk id="27" creationId="{64EF9C85-CBAD-6F39-812C-69B9D7A78EC6}"/>
          </ac:spMkLst>
        </pc:spChg>
        <pc:spChg chg="mod">
          <ac:chgData name="Saha, Saheli" userId="7f4451d6-9b39-43cd-89b9-d39d7f0b4e18" providerId="ADAL" clId="{FEA4DE2C-D48C-4B10-8703-4FDB18321004}" dt="2023-08-10T19:10:35.146" v="431" actId="14100"/>
          <ac:spMkLst>
            <pc:docMk/>
            <pc:sldMk cId="813637728" sldId="271"/>
            <ac:spMk id="28" creationId="{BF2EF71F-D338-A2DF-416C-E9DEC0601316}"/>
          </ac:spMkLst>
        </pc:spChg>
        <pc:spChg chg="del">
          <ac:chgData name="Saha, Saheli" userId="7f4451d6-9b39-43cd-89b9-d39d7f0b4e18" providerId="ADAL" clId="{FEA4DE2C-D48C-4B10-8703-4FDB18321004}" dt="2023-08-10T19:08:39.734" v="413" actId="478"/>
          <ac:spMkLst>
            <pc:docMk/>
            <pc:sldMk cId="813637728" sldId="271"/>
            <ac:spMk id="30" creationId="{2F0F040B-F90F-44B4-D82A-1F3EE63F40CC}"/>
          </ac:spMkLst>
        </pc:spChg>
        <pc:spChg chg="del mod">
          <ac:chgData name="Saha, Saheli" userId="7f4451d6-9b39-43cd-89b9-d39d7f0b4e18" providerId="ADAL" clId="{FEA4DE2C-D48C-4B10-8703-4FDB18321004}" dt="2023-08-10T19:08:02.669" v="406" actId="21"/>
          <ac:spMkLst>
            <pc:docMk/>
            <pc:sldMk cId="813637728" sldId="271"/>
            <ac:spMk id="40" creationId="{FA285D6D-B9E1-C888-4FEC-DB4301AA7395}"/>
          </ac:spMkLst>
        </pc:spChg>
        <pc:spChg chg="del mod">
          <ac:chgData name="Saha, Saheli" userId="7f4451d6-9b39-43cd-89b9-d39d7f0b4e18" providerId="ADAL" clId="{FEA4DE2C-D48C-4B10-8703-4FDB18321004}" dt="2023-08-10T19:08:02.669" v="406" actId="21"/>
          <ac:spMkLst>
            <pc:docMk/>
            <pc:sldMk cId="813637728" sldId="271"/>
            <ac:spMk id="41" creationId="{60616124-D0E3-BF5C-6F3C-DCAFAA84D4A1}"/>
          </ac:spMkLst>
        </pc:spChg>
        <pc:spChg chg="mod">
          <ac:chgData name="Saha, Saheli" userId="7f4451d6-9b39-43cd-89b9-d39d7f0b4e18" providerId="ADAL" clId="{FEA4DE2C-D48C-4B10-8703-4FDB18321004}" dt="2023-08-10T19:09:29.143" v="420" actId="120"/>
          <ac:spMkLst>
            <pc:docMk/>
            <pc:sldMk cId="813637728" sldId="271"/>
            <ac:spMk id="135" creationId="{076D2824-E494-49E3-7687-D6E56A9E699E}"/>
          </ac:spMkLst>
        </pc:spChg>
        <pc:spChg chg="del mod">
          <ac:chgData name="Saha, Saheli" userId="7f4451d6-9b39-43cd-89b9-d39d7f0b4e18" providerId="ADAL" clId="{FEA4DE2C-D48C-4B10-8703-4FDB18321004}" dt="2023-08-10T19:06:34.864" v="397" actId="478"/>
          <ac:spMkLst>
            <pc:docMk/>
            <pc:sldMk cId="813637728" sldId="271"/>
            <ac:spMk id="136" creationId="{7CDBA633-B77C-D9DA-906A-7A73DF727911}"/>
          </ac:spMkLst>
        </pc:spChg>
        <pc:spChg chg="mod">
          <ac:chgData name="Saha, Saheli" userId="7f4451d6-9b39-43cd-89b9-d39d7f0b4e18" providerId="ADAL" clId="{FEA4DE2C-D48C-4B10-8703-4FDB18321004}" dt="2023-08-10T19:09:41.131" v="423" actId="1076"/>
          <ac:spMkLst>
            <pc:docMk/>
            <pc:sldMk cId="813637728" sldId="271"/>
            <ac:spMk id="137" creationId="{97CC14C6-77F9-071A-26A4-6A9FE556620E}"/>
          </ac:spMkLst>
        </pc:spChg>
        <pc:spChg chg="mod">
          <ac:chgData name="Saha, Saheli" userId="7f4451d6-9b39-43cd-89b9-d39d7f0b4e18" providerId="ADAL" clId="{FEA4DE2C-D48C-4B10-8703-4FDB18321004}" dt="2023-08-10T19:10:53.788" v="434"/>
          <ac:spMkLst>
            <pc:docMk/>
            <pc:sldMk cId="813637728" sldId="271"/>
            <ac:spMk id="140" creationId="{B329C763-D180-C745-BE46-229E6A43CE53}"/>
          </ac:spMkLst>
        </pc:spChg>
        <pc:grpChg chg="mod">
          <ac:chgData name="Saha, Saheli" userId="7f4451d6-9b39-43cd-89b9-d39d7f0b4e18" providerId="ADAL" clId="{FEA4DE2C-D48C-4B10-8703-4FDB18321004}" dt="2023-08-10T19:05:06.031" v="380" actId="1076"/>
          <ac:grpSpMkLst>
            <pc:docMk/>
            <pc:sldMk cId="813637728" sldId="271"/>
            <ac:grpSpMk id="19" creationId="{A83CA6D3-B656-C277-4FD7-4D85F9238369}"/>
          </ac:grpSpMkLst>
        </pc:grpChg>
        <pc:grpChg chg="del">
          <ac:chgData name="Saha, Saheli" userId="7f4451d6-9b39-43cd-89b9-d39d7f0b4e18" providerId="ADAL" clId="{FEA4DE2C-D48C-4B10-8703-4FDB18321004}" dt="2023-08-10T19:03:33.749" v="365" actId="478"/>
          <ac:grpSpMkLst>
            <pc:docMk/>
            <pc:sldMk cId="813637728" sldId="271"/>
            <ac:grpSpMk id="20" creationId="{A0EDCF9F-AB97-F9C5-D13A-4A718CC618E3}"/>
          </ac:grpSpMkLst>
        </pc:grpChg>
        <pc:grpChg chg="del">
          <ac:chgData name="Saha, Saheli" userId="7f4451d6-9b39-43cd-89b9-d39d7f0b4e18" providerId="ADAL" clId="{FEA4DE2C-D48C-4B10-8703-4FDB18321004}" dt="2023-08-10T19:08:39.734" v="413" actId="478"/>
          <ac:grpSpMkLst>
            <pc:docMk/>
            <pc:sldMk cId="813637728" sldId="271"/>
            <ac:grpSpMk id="24" creationId="{13A392E7-678D-1F4E-A5A4-765005BE2B0F}"/>
          </ac:grpSpMkLst>
        </pc:grpChg>
        <pc:grpChg chg="add del mod">
          <ac:chgData name="Saha, Saheli" userId="7f4451d6-9b39-43cd-89b9-d39d7f0b4e18" providerId="ADAL" clId="{FEA4DE2C-D48C-4B10-8703-4FDB18321004}" dt="2023-08-10T19:11:01.240" v="436" actId="478"/>
          <ac:grpSpMkLst>
            <pc:docMk/>
            <pc:sldMk cId="813637728" sldId="271"/>
            <ac:grpSpMk id="138" creationId="{E9025E64-F0E8-0089-BE4C-A9F57655521F}"/>
          </ac:grpSpMkLst>
        </pc:grpChg>
        <pc:picChg chg="mod">
          <ac:chgData name="Saha, Saheli" userId="7f4451d6-9b39-43cd-89b9-d39d7f0b4e18" providerId="ADAL" clId="{FEA4DE2C-D48C-4B10-8703-4FDB18321004}" dt="2023-08-10T19:09:32.564" v="422" actId="1076"/>
          <ac:picMkLst>
            <pc:docMk/>
            <pc:sldMk cId="813637728" sldId="271"/>
            <ac:picMk id="6" creationId="{F99F5C75-4C32-6415-A541-F25DD7316061}"/>
          </ac:picMkLst>
        </pc:picChg>
        <pc:picChg chg="mod modCrop">
          <ac:chgData name="Saha, Saheli" userId="7f4451d6-9b39-43cd-89b9-d39d7f0b4e18" providerId="ADAL" clId="{FEA4DE2C-D48C-4B10-8703-4FDB18321004}" dt="2023-08-10T19:10:01.323" v="426" actId="732"/>
          <ac:picMkLst>
            <pc:docMk/>
            <pc:sldMk cId="813637728" sldId="271"/>
            <ac:picMk id="26" creationId="{A368FCE4-20C6-D92D-76E0-E0B50E433FBA}"/>
          </ac:picMkLst>
        </pc:picChg>
        <pc:picChg chg="mod">
          <ac:chgData name="Saha, Saheli" userId="7f4451d6-9b39-43cd-89b9-d39d7f0b4e18" providerId="ADAL" clId="{FEA4DE2C-D48C-4B10-8703-4FDB18321004}" dt="2023-08-10T19:10:53.788" v="434"/>
          <ac:picMkLst>
            <pc:docMk/>
            <pc:sldMk cId="813637728" sldId="271"/>
            <ac:picMk id="139" creationId="{66F42058-CAB5-0CD4-6D8F-3590BD6000F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356EC-231F-403A-8615-5B5F3BAB30D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CE84C-E233-41D8-B386-17564AA57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1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64381-FE8F-E049-B6F9-3973CD5AC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730AD9-A94F-0449-B9FE-936A2DF67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522D4-F65D-F24B-B1E7-AE57527D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7A0F6-6A93-784E-9022-36899DA7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7E800-63AC-5C48-9193-D7DDAC41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1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93F25-22D3-0544-8127-4B0E082DF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241C3-9F44-5B4F-8C85-8C7AEE2B7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6A555-8FF1-AB4B-8EE9-6F12160CA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FA3A4-324B-A847-A469-7962DDEB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24322-08C5-3B4C-907C-F7B9B746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03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F736B7-2428-0A4C-9D7B-C8D4087208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A3C54-BA01-FD47-83D1-2C1E6F348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D27C5-6A4F-A94C-B18E-A4D7A607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8C765-60FB-1B4A-A375-FEC590C14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4AA6A-0755-7843-AF0F-EE497F7D8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0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99C3-6FA7-9D47-9FAE-4AA083C5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E352E-89CA-BB4B-B4F3-334A8280B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D64A8-CE02-C74F-A9D7-09C938E4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A10C3-F275-CD44-8FF9-634DEEEA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C3AA7-C726-7E46-91F9-633AAC1D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8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1DA97-2106-724B-AB9F-492EB6AEF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088C9-D83E-6F43-A41B-35F17D31C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6F8D8-6CCC-A643-9346-E1FE147C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9B7ED-138C-0E4D-B9E0-8C3E538C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F33FD-5CD9-C948-9D12-ABDA6660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8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F8167-6C1A-A249-9029-21B6BD9A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E5B92-E7B5-014D-A5CC-69FBBF6D1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63C4F-6730-D54B-9F74-CDFF5F08F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538F8-D836-4340-8343-344073C7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369F8-FDFA-C143-B324-EA303F62B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CBE55-B49C-A644-835E-961B7349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0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950F8-7B5A-DE4E-A53A-8575A9767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774E5-5327-8C47-BB8C-476D9FCE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3D204-4080-EA4E-ACE4-6E4AE3EC6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E4DF8-38A3-4943-856F-22491A2A2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8C82F-FF2A-AE4E-BD20-7F31961EA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4D17B2-018A-A84F-82A1-39C38DE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05746C-B355-A24F-A0C3-CD9E26F1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3B6F83-48E1-6943-AB6F-A0BDB820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2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F3CE-848D-5048-96A5-A227C207C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40DB6-598D-7448-B1CB-ECA5B2434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F9766-C87E-0641-BCE9-C21C400E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1DD7D-35FC-7145-821C-62023712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7AD618-D6BF-A346-88B1-8423179E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19417-7216-5C4A-8620-B6590198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36DD6-9B4C-4441-B796-5E3671FDD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3608E-5554-5745-83FF-EE1F2873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ADE55-21AE-C04D-80E7-8A40ADA80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1E44D-5089-7044-8B6C-8925A9F86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B05C9-4ECD-D845-822F-1AA32EBF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7AD8C-26EA-EF4E-97CC-83AF801B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06E4F-A1F1-E040-9CB0-F9C97175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6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1AAF-9C79-EC48-A86B-3AA98BBDF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C9042C-4566-F541-B0BC-2AC7826BDA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533FF-9213-3844-8081-CFDA16F61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11A99-EB65-E14F-931C-03599292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B8F7-3CDC-9546-BEBE-4CC6469AA29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CABE3-BEBE-C14E-8B33-D03A64C0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E6C06-8BB8-FD46-A2FD-A439BEC3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8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DEB0EB-08D8-9341-9F27-FE63F870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CE273-BB1C-2842-BF96-F137E53B6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C451B-A8B5-AB4A-BF8B-05AA5BC40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EB8F7-3CDC-9546-BEBE-4CC6469AA291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2B04C-1EE1-374D-A70C-CC58AD797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0009C-A460-FE4B-92DF-057318FF7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082E9-C2C1-554A-B4F7-A7282B2A61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-1876667767,&quot;Placement&quot;:&quot;Footer&quot;,&quot;Top&quot;:523.380066,&quot;Left&quot;:0.0,&quot;SlideWidth&quot;:960,&quot;SlideHeight&quot;:540}">
            <a:extLst>
              <a:ext uri="{FF2B5EF4-FFF2-40B4-BE49-F238E27FC236}">
                <a16:creationId xmlns:a16="http://schemas.microsoft.com/office/drawing/2014/main" id="{2D7FDDB3-8E9D-E21E-79E9-3F868A8DF462}"/>
              </a:ext>
            </a:extLst>
          </p:cNvPr>
          <p:cNvSpPr txBox="1"/>
          <p:nvPr userDrawn="1"/>
        </p:nvSpPr>
        <p:spPr>
          <a:xfrm>
            <a:off x="0" y="6646927"/>
            <a:ext cx="1185008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737373"/>
                </a:solidFill>
                <a:latin typeface="Calibri" panose="020F0502020204030204" pitchFamily="34" charset="0"/>
              </a:rPr>
              <a:t>Internal Use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181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emf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emf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emf"/><Relationship Id="rId7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41E552E-A901-8B20-4729-EAAB2E458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2365F3-F6AE-CB4D-9AC7-BA3EDCD6BF26}"/>
              </a:ext>
            </a:extLst>
          </p:cNvPr>
          <p:cNvSpPr txBox="1"/>
          <p:nvPr/>
        </p:nvSpPr>
        <p:spPr>
          <a:xfrm>
            <a:off x="5338618" y="5174865"/>
            <a:ext cx="6718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Montserrat" pitchFamily="2" charset="77"/>
              </a:rPr>
              <a:t>Virender Sharma, Vishnu Karrotu, Ramakanth K, Saheli Saha</a:t>
            </a:r>
            <a:endParaRPr lang="en-US" sz="2800" dirty="0">
              <a:solidFill>
                <a:schemeClr val="bg2"/>
              </a:solidFill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F30C5C-27AF-B789-898F-943A52691057}"/>
              </a:ext>
            </a:extLst>
          </p:cNvPr>
          <p:cNvSpPr txBox="1"/>
          <p:nvPr/>
        </p:nvSpPr>
        <p:spPr>
          <a:xfrm>
            <a:off x="3953164" y="3974536"/>
            <a:ext cx="8238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D701A"/>
                </a:solidFill>
                <a:latin typeface="Montserrat" pitchFamily="2" charset="77"/>
              </a:rPr>
              <a:t>Q: Intelligent Server Configuration Test Selection Tool</a:t>
            </a:r>
            <a:endParaRPr lang="en-US" sz="3600" dirty="0">
              <a:solidFill>
                <a:srgbClr val="ED701A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34789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0E3A19-60A7-BB30-E72A-8679FE4AD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2365F3-F6AE-CB4D-9AC7-BA3EDCD6BF26}"/>
              </a:ext>
            </a:extLst>
          </p:cNvPr>
          <p:cNvSpPr txBox="1"/>
          <p:nvPr/>
        </p:nvSpPr>
        <p:spPr>
          <a:xfrm>
            <a:off x="4775780" y="4212585"/>
            <a:ext cx="5776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2"/>
                </a:solidFill>
                <a:latin typeface="Montserrat" pitchFamily="2" charset="77"/>
              </a:rPr>
              <a:t>THANK </a:t>
            </a:r>
            <a:r>
              <a:rPr lang="en-US" sz="6000" dirty="0">
                <a:solidFill>
                  <a:schemeClr val="bg2"/>
                </a:solidFill>
                <a:latin typeface="Montserrat" pitchFamily="2" charset="77"/>
              </a:rPr>
              <a:t>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27AC5-7CB1-8F06-A7AF-D43FEFC7DAE6}"/>
              </a:ext>
            </a:extLst>
          </p:cNvPr>
          <p:cNvSpPr txBox="1"/>
          <p:nvPr/>
        </p:nvSpPr>
        <p:spPr>
          <a:xfrm>
            <a:off x="4775780" y="5169514"/>
            <a:ext cx="7416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Montserrat" pitchFamily="2" charset="77"/>
              </a:rPr>
              <a:t>Virender Sharma, Vishnu Karrotu, Ramakanth K, Saheli Saha</a:t>
            </a:r>
          </a:p>
          <a:p>
            <a:endParaRPr lang="en-US" sz="2400" dirty="0">
              <a:solidFill>
                <a:schemeClr val="bg2"/>
              </a:solidFill>
              <a:latin typeface="Montserra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B04231-CA48-58EE-71BE-C74E7F47F96F}"/>
              </a:ext>
            </a:extLst>
          </p:cNvPr>
          <p:cNvSpPr txBox="1"/>
          <p:nvPr/>
        </p:nvSpPr>
        <p:spPr>
          <a:xfrm>
            <a:off x="4775780" y="5815845"/>
            <a:ext cx="7416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D701A"/>
                </a:solidFill>
                <a:latin typeface="Montserrat" pitchFamily="2" charset="77"/>
              </a:rPr>
              <a:t>Q: Intelligent Server Configuration Test Selection Tool</a:t>
            </a:r>
            <a:endParaRPr lang="en-US" sz="2800" dirty="0">
              <a:solidFill>
                <a:srgbClr val="ED701A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77034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 object, star, night sky&#10;&#10;Description automatically generated">
            <a:extLst>
              <a:ext uri="{FF2B5EF4-FFF2-40B4-BE49-F238E27FC236}">
                <a16:creationId xmlns:a16="http://schemas.microsoft.com/office/drawing/2014/main" id="{F99F5C75-4C32-6415-A541-F25DD7316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317" y="-75028"/>
            <a:ext cx="12425819" cy="69895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6825E3-73AB-B24F-94B8-0215EB4AF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Montserrat" panose="00000500000000000000" pitchFamily="2" charset="0"/>
              </a:rPr>
              <a:t>Intelligent Server Configuration Test Selection Tool</a:t>
            </a:r>
            <a:br>
              <a:rPr lang="en-US" sz="2800" b="1" dirty="0">
                <a:solidFill>
                  <a:schemeClr val="bg2"/>
                </a:solidFill>
                <a:latin typeface="Montserrat" panose="00000500000000000000" pitchFamily="2" charset="0"/>
              </a:rPr>
            </a:br>
            <a:r>
              <a:rPr lang="en-US" sz="2800" b="1" dirty="0">
                <a:solidFill>
                  <a:schemeClr val="bg2"/>
                </a:solidFill>
                <a:latin typeface="Montserrat" panose="00000500000000000000" pitchFamily="2" charset="0"/>
              </a:rPr>
              <a:t>“Q” – The Smart Assistant for Server Validation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6BADE-48DB-224C-8475-91B4F948238D}"/>
              </a:ext>
            </a:extLst>
          </p:cNvPr>
          <p:cNvSpPr txBox="1"/>
          <p:nvPr/>
        </p:nvSpPr>
        <p:spPr>
          <a:xfrm>
            <a:off x="1771650" y="5956557"/>
            <a:ext cx="9889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ED701A"/>
                </a:solidFill>
                <a:latin typeface="Montserrat" panose="00000500000000000000" pitchFamily="2" charset="0"/>
              </a:rPr>
              <a:t>Virender Sharma, Vishnu Karrotu, Ramakanth K, Saheli Saha</a:t>
            </a:r>
          </a:p>
          <a:p>
            <a:pPr algn="r"/>
            <a:endParaRPr lang="en-US" sz="2000" dirty="0">
              <a:solidFill>
                <a:srgbClr val="ED701A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FCD00E-5636-7640-BD31-198D691EDA0C}"/>
              </a:ext>
            </a:extLst>
          </p:cNvPr>
          <p:cNvSpPr txBox="1"/>
          <p:nvPr/>
        </p:nvSpPr>
        <p:spPr>
          <a:xfrm>
            <a:off x="4237105" y="6322686"/>
            <a:ext cx="7466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Q: Intelligent Server Configuration Test Selection Tool</a:t>
            </a:r>
            <a:endParaRPr lang="en-US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AB44CC-ED73-3347-B1C2-D9292F4A0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96968">
            <a:off x="-110658" y="5930930"/>
            <a:ext cx="871015" cy="56194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043195-0577-0449-B1DF-6EFC45D564FD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1231297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AAA5A28-B2E6-5BAF-3243-54B5F1447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24" y="5875136"/>
            <a:ext cx="758186" cy="758186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A4783196-0FAB-3E3B-9B17-54E5997848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265508">
            <a:off x="9942446" y="1162836"/>
            <a:ext cx="2345586" cy="2822768"/>
          </a:xfrm>
          <a:prstGeom prst="rect">
            <a:avLst/>
          </a:prstGeom>
        </p:spPr>
      </p:pic>
      <p:pic>
        <p:nvPicPr>
          <p:cNvPr id="10" name="Picture 9" descr="A picture containing music, guitar&#10;&#10;Description automatically generated">
            <a:extLst>
              <a:ext uri="{FF2B5EF4-FFF2-40B4-BE49-F238E27FC236}">
                <a16:creationId xmlns:a16="http://schemas.microsoft.com/office/drawing/2014/main" id="{8D7683A7-8D2C-2D30-79DF-D9F75CDB3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32916">
            <a:off x="10155485" y="359017"/>
            <a:ext cx="3405183" cy="5321375"/>
          </a:xfrm>
          <a:prstGeom prst="rect">
            <a:avLst/>
          </a:prstGeom>
        </p:spPr>
      </p:pic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C3577EE2-769A-23F0-E938-539652B621FA}"/>
              </a:ext>
            </a:extLst>
          </p:cNvPr>
          <p:cNvSpPr/>
          <p:nvPr/>
        </p:nvSpPr>
        <p:spPr>
          <a:xfrm>
            <a:off x="839017" y="1567578"/>
            <a:ext cx="9715193" cy="737625"/>
          </a:xfrm>
          <a:prstGeom prst="roundRect">
            <a:avLst/>
          </a:prstGeom>
          <a:solidFill>
            <a:srgbClr val="71C6C1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>
                <a:solidFill>
                  <a:srgbClr val="444444">
                    <a:lumMod val="50000"/>
                  </a:srgb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Server Validation Org</a:t>
            </a:r>
            <a:r>
              <a:rPr lang="en-US" sz="1600" kern="0" dirty="0">
                <a:solidFill>
                  <a:srgbClr val="444444">
                    <a:lumMod val="50000"/>
                  </a:srgb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: This team is responsible for all the server hardware and software testing that takes place prior to the launch of a New generation server series</a:t>
            </a:r>
            <a:endParaRPr lang="en-US" sz="1600" kern="0" dirty="0">
              <a:solidFill>
                <a:srgbClr val="444444">
                  <a:lumMod val="50000"/>
                </a:srgbClr>
              </a:solidFill>
              <a:latin typeface="Montserrat" panose="000005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39C527-75AD-659A-562D-FB85B33231B3}"/>
              </a:ext>
            </a:extLst>
          </p:cNvPr>
          <p:cNvGrpSpPr/>
          <p:nvPr/>
        </p:nvGrpSpPr>
        <p:grpSpPr>
          <a:xfrm>
            <a:off x="544604" y="3038000"/>
            <a:ext cx="9189424" cy="2668505"/>
            <a:chOff x="544604" y="2524085"/>
            <a:chExt cx="9189424" cy="2668505"/>
          </a:xfrm>
        </p:grpSpPr>
        <p:sp>
          <p:nvSpPr>
            <p:cNvPr id="9" name="Cloud Callout 9">
              <a:extLst>
                <a:ext uri="{FF2B5EF4-FFF2-40B4-BE49-F238E27FC236}">
                  <a16:creationId xmlns:a16="http://schemas.microsoft.com/office/drawing/2014/main" id="{D35AB0D2-AFCF-E98D-9662-7A4F0CBDDE58}"/>
                </a:ext>
              </a:extLst>
            </p:cNvPr>
            <p:cNvSpPr/>
            <p:nvPr/>
          </p:nvSpPr>
          <p:spPr>
            <a:xfrm>
              <a:off x="1835818" y="3981873"/>
              <a:ext cx="3219185" cy="1210717"/>
            </a:xfrm>
            <a:prstGeom prst="cloudCallout">
              <a:avLst/>
            </a:prstGeom>
            <a:solidFill>
              <a:srgbClr val="0085C3">
                <a:lumMod val="20000"/>
                <a:lumOff val="80000"/>
              </a:srgbClr>
            </a:solidFill>
            <a:ln w="28575" cmpd="sng">
              <a:solidFill>
                <a:srgbClr val="0085C3">
                  <a:lumMod val="75000"/>
                </a:srgbClr>
              </a:solidFill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defRPr/>
              </a:pPr>
              <a:r>
                <a:rPr lang="en-US" sz="1400" kern="0" dirty="0">
                  <a:solidFill>
                    <a:srgbClr val="00386B"/>
                  </a:solidFill>
                  <a:latin typeface="Montserrat" panose="00000500000000000000" pitchFamily="2" charset="0"/>
                </a:rPr>
                <a:t>How many defects can we expect to find?</a:t>
              </a:r>
            </a:p>
          </p:txBody>
        </p:sp>
        <p:sp>
          <p:nvSpPr>
            <p:cNvPr id="15" name="Cloud Callout 6">
              <a:extLst>
                <a:ext uri="{FF2B5EF4-FFF2-40B4-BE49-F238E27FC236}">
                  <a16:creationId xmlns:a16="http://schemas.microsoft.com/office/drawing/2014/main" id="{8758A362-AE38-4863-3038-D74E2E42F5BB}"/>
                </a:ext>
              </a:extLst>
            </p:cNvPr>
            <p:cNvSpPr/>
            <p:nvPr/>
          </p:nvSpPr>
          <p:spPr>
            <a:xfrm>
              <a:off x="544604" y="2684314"/>
              <a:ext cx="3911017" cy="1236694"/>
            </a:xfrm>
            <a:prstGeom prst="cloudCallout">
              <a:avLst/>
            </a:prstGeom>
            <a:solidFill>
              <a:srgbClr val="0085C3">
                <a:lumMod val="20000"/>
                <a:lumOff val="80000"/>
              </a:srgbClr>
            </a:solidFill>
            <a:ln w="28575" cmpd="sng">
              <a:solidFill>
                <a:srgbClr val="0085C3">
                  <a:lumMod val="75000"/>
                </a:srgbClr>
              </a:solidFill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defRPr/>
              </a:pPr>
              <a:r>
                <a:rPr lang="en-US" sz="1400" kern="0" dirty="0">
                  <a:solidFill>
                    <a:srgbClr val="00386B"/>
                  </a:solidFill>
                  <a:latin typeface="Montserrat" panose="00000500000000000000" pitchFamily="2" charset="0"/>
                </a:rPr>
                <a:t>What Test Cases have generated the most critical defects?</a:t>
              </a:r>
            </a:p>
          </p:txBody>
        </p:sp>
        <p:sp>
          <p:nvSpPr>
            <p:cNvPr id="16" name="Cloud Callout 7">
              <a:extLst>
                <a:ext uri="{FF2B5EF4-FFF2-40B4-BE49-F238E27FC236}">
                  <a16:creationId xmlns:a16="http://schemas.microsoft.com/office/drawing/2014/main" id="{CF93BECA-60DA-2C31-3D10-F74859135672}"/>
                </a:ext>
              </a:extLst>
            </p:cNvPr>
            <p:cNvSpPr/>
            <p:nvPr/>
          </p:nvSpPr>
          <p:spPr>
            <a:xfrm>
              <a:off x="5677155" y="3796622"/>
              <a:ext cx="4056873" cy="1344799"/>
            </a:xfrm>
            <a:prstGeom prst="cloudCallout">
              <a:avLst/>
            </a:prstGeom>
            <a:solidFill>
              <a:srgbClr val="0085C3">
                <a:lumMod val="20000"/>
                <a:lumOff val="80000"/>
              </a:srgbClr>
            </a:solidFill>
            <a:ln w="28575" cmpd="sng">
              <a:solidFill>
                <a:schemeClr val="bg1"/>
              </a:solidFill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defRPr/>
              </a:pPr>
              <a:r>
                <a:rPr lang="en-US" sz="1400" kern="0" dirty="0">
                  <a:solidFill>
                    <a:srgbClr val="00386B"/>
                  </a:solidFill>
                  <a:latin typeface="Montserrat" panose="00000500000000000000" pitchFamily="2" charset="0"/>
                </a:rPr>
                <a:t>What is the release risk given the testing that’s been completed?</a:t>
              </a:r>
            </a:p>
          </p:txBody>
        </p:sp>
        <p:sp>
          <p:nvSpPr>
            <p:cNvPr id="18" name="Cloud Callout 11">
              <a:extLst>
                <a:ext uri="{FF2B5EF4-FFF2-40B4-BE49-F238E27FC236}">
                  <a16:creationId xmlns:a16="http://schemas.microsoft.com/office/drawing/2014/main" id="{F2CF302B-D6BB-1CF1-FFD0-27BF6DC307F8}"/>
                </a:ext>
              </a:extLst>
            </p:cNvPr>
            <p:cNvSpPr/>
            <p:nvPr/>
          </p:nvSpPr>
          <p:spPr>
            <a:xfrm>
              <a:off x="4605098" y="2524085"/>
              <a:ext cx="3715942" cy="1344800"/>
            </a:xfrm>
            <a:prstGeom prst="cloudCallout">
              <a:avLst/>
            </a:prstGeom>
            <a:solidFill>
              <a:srgbClr val="0085C3">
                <a:lumMod val="20000"/>
                <a:lumOff val="80000"/>
              </a:srgbClr>
            </a:solidFill>
            <a:ln w="28575" cmpd="sng">
              <a:solidFill>
                <a:srgbClr val="0085C3">
                  <a:lumMod val="75000"/>
                </a:srgbClr>
              </a:solidFill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defRPr/>
              </a:pPr>
              <a:r>
                <a:rPr lang="en-US" sz="1400" kern="0" dirty="0">
                  <a:solidFill>
                    <a:srgbClr val="00386B"/>
                  </a:solidFill>
                  <a:latin typeface="Montserrat" panose="00000500000000000000" pitchFamily="2" charset="0"/>
                </a:rPr>
                <a:t>What are our most under-utilized systems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DAEAF86-C349-7379-7041-3AA1D88E132D}"/>
              </a:ext>
            </a:extLst>
          </p:cNvPr>
          <p:cNvSpPr/>
          <p:nvPr/>
        </p:nvSpPr>
        <p:spPr>
          <a:xfrm>
            <a:off x="834117" y="2417629"/>
            <a:ext cx="8895012" cy="646331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What are the priority use cases where predictive analytics can a play a role in Server Validation?</a:t>
            </a:r>
          </a:p>
        </p:txBody>
      </p:sp>
    </p:spTree>
    <p:extLst>
      <p:ext uri="{BB962C8B-B14F-4D97-AF65-F5344CB8AC3E}">
        <p14:creationId xmlns:p14="http://schemas.microsoft.com/office/powerpoint/2010/main" val="249641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 object, star, night sky&#10;&#10;Description automatically generated">
            <a:extLst>
              <a:ext uri="{FF2B5EF4-FFF2-40B4-BE49-F238E27FC236}">
                <a16:creationId xmlns:a16="http://schemas.microsoft.com/office/drawing/2014/main" id="{F99F5C75-4C32-6415-A541-F25DD7316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317" y="-75028"/>
            <a:ext cx="12425819" cy="69895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6825E3-73AB-B24F-94B8-0215EB4AF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Montserrat" panose="00000500000000000000" pitchFamily="2" charset="0"/>
              </a:rPr>
              <a:t>Intelligent Server Configuration Test Selection Tool</a:t>
            </a:r>
            <a:br>
              <a:rPr lang="en-US" sz="2800" b="1" dirty="0">
                <a:solidFill>
                  <a:schemeClr val="bg2"/>
                </a:solidFill>
                <a:latin typeface="Montserrat" panose="00000500000000000000" pitchFamily="2" charset="0"/>
              </a:rPr>
            </a:br>
            <a:r>
              <a:rPr lang="en-US" sz="2800" b="1" dirty="0">
                <a:solidFill>
                  <a:schemeClr val="bg2"/>
                </a:solidFill>
                <a:latin typeface="Montserrat" panose="00000500000000000000" pitchFamily="2" charset="0"/>
              </a:rPr>
              <a:t>“Q” – The Smart Assistant for Server Validation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6BADE-48DB-224C-8475-91B4F948238D}"/>
              </a:ext>
            </a:extLst>
          </p:cNvPr>
          <p:cNvSpPr txBox="1"/>
          <p:nvPr/>
        </p:nvSpPr>
        <p:spPr>
          <a:xfrm>
            <a:off x="1771650" y="5956557"/>
            <a:ext cx="9889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ED701A"/>
                </a:solidFill>
                <a:latin typeface="Montserrat" panose="00000500000000000000" pitchFamily="2" charset="0"/>
              </a:rPr>
              <a:t>Virender Sharma, Vishnu Karrotu, Ramakanth K, Saheli Saha</a:t>
            </a:r>
          </a:p>
          <a:p>
            <a:pPr algn="r"/>
            <a:endParaRPr lang="en-US" sz="2000" dirty="0">
              <a:solidFill>
                <a:srgbClr val="ED701A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FCD00E-5636-7640-BD31-198D691EDA0C}"/>
              </a:ext>
            </a:extLst>
          </p:cNvPr>
          <p:cNvSpPr txBox="1"/>
          <p:nvPr/>
        </p:nvSpPr>
        <p:spPr>
          <a:xfrm>
            <a:off x="4237105" y="6322686"/>
            <a:ext cx="7466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Q: Intelligent Server Configuration Test Selection Tool</a:t>
            </a:r>
            <a:endParaRPr lang="en-US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AB44CC-ED73-3347-B1C2-D9292F4A0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96968">
            <a:off x="-110658" y="5930930"/>
            <a:ext cx="871015" cy="56194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043195-0577-0449-B1DF-6EFC45D564FD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1231297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AAA5A28-B2E6-5BAF-3243-54B5F1447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24" y="5875136"/>
            <a:ext cx="758186" cy="758186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A4783196-0FAB-3E3B-9B17-54E5997848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265508">
            <a:off x="9942446" y="1162836"/>
            <a:ext cx="2345586" cy="2822768"/>
          </a:xfrm>
          <a:prstGeom prst="rect">
            <a:avLst/>
          </a:prstGeom>
        </p:spPr>
      </p:pic>
      <p:pic>
        <p:nvPicPr>
          <p:cNvPr id="10" name="Picture 9" descr="A picture containing music, guitar&#10;&#10;Description automatically generated">
            <a:extLst>
              <a:ext uri="{FF2B5EF4-FFF2-40B4-BE49-F238E27FC236}">
                <a16:creationId xmlns:a16="http://schemas.microsoft.com/office/drawing/2014/main" id="{8D7683A7-8D2C-2D30-79DF-D9F75CDB3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32916">
            <a:off x="10155485" y="359017"/>
            <a:ext cx="3405183" cy="532137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83CA6D3-B656-C277-4FD7-4D85F9238369}"/>
              </a:ext>
            </a:extLst>
          </p:cNvPr>
          <p:cNvGrpSpPr/>
          <p:nvPr/>
        </p:nvGrpSpPr>
        <p:grpSpPr>
          <a:xfrm>
            <a:off x="202760" y="1515912"/>
            <a:ext cx="11424717" cy="4182683"/>
            <a:chOff x="351884" y="3218963"/>
            <a:chExt cx="12411997" cy="267798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B09A2E5-87F3-086A-DFAE-25BF1CBBE828}"/>
                </a:ext>
              </a:extLst>
            </p:cNvPr>
            <p:cNvGrpSpPr/>
            <p:nvPr/>
          </p:nvGrpSpPr>
          <p:grpSpPr>
            <a:xfrm>
              <a:off x="2098675" y="3656852"/>
              <a:ext cx="9058793" cy="863432"/>
              <a:chOff x="-6498660" y="3051898"/>
              <a:chExt cx="10728954" cy="1081773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076D2824-E494-49E3-7687-D6E56A9E699E}"/>
                  </a:ext>
                </a:extLst>
              </p:cNvPr>
              <p:cNvSpPr/>
              <p:nvPr/>
            </p:nvSpPr>
            <p:spPr>
              <a:xfrm>
                <a:off x="-3828374" y="3051898"/>
                <a:ext cx="8058668" cy="1081773"/>
              </a:xfrm>
              <a:prstGeom prst="rect">
                <a:avLst/>
              </a:prstGeom>
              <a:solidFill>
                <a:srgbClr val="000000">
                  <a:alpha val="64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285729" indent="-285729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14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Calibri" panose="020F0502020204030204" pitchFamily="34" charset="0"/>
                  </a:rPr>
                  <a:t>Quickly</a:t>
                </a:r>
                <a:r>
                  <a:rPr lang="en-US" sz="1400" dirty="0">
                    <a:solidFill>
                      <a:schemeClr val="bg1"/>
                    </a:solidFill>
                    <a:latin typeface="Montserrat" panose="00000500000000000000" pitchFamily="2" charset="0"/>
                    <a:cs typeface="Calibri" panose="020F0502020204030204" pitchFamily="34" charset="0"/>
                  </a:rPr>
                  <a:t> predict </a:t>
                </a:r>
                <a:r>
                  <a:rPr lang="en-US" sz="14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Calibri" panose="020F0502020204030204" pitchFamily="34" charset="0"/>
                  </a:rPr>
                  <a:t>“best-available”</a:t>
                </a:r>
                <a:r>
                  <a:rPr lang="en-US" sz="1400" dirty="0">
                    <a:solidFill>
                      <a:schemeClr val="bg1"/>
                    </a:solidFill>
                    <a:latin typeface="Montserrat" panose="00000500000000000000" pitchFamily="2" charset="0"/>
                    <a:cs typeface="Calibri" panose="020F0502020204030204" pitchFamily="34" charset="0"/>
                  </a:rPr>
                  <a:t> SUT configurations during planning and test execution </a:t>
                </a:r>
              </a:p>
              <a:p>
                <a:pPr marL="285729" indent="-285729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1400" dirty="0">
                    <a:solidFill>
                      <a:schemeClr val="bg1"/>
                    </a:solidFill>
                    <a:latin typeface="Montserrat" panose="00000500000000000000" pitchFamily="2" charset="0"/>
                    <a:cs typeface="Calibri" panose="020F0502020204030204" pitchFamily="34" charset="0"/>
                  </a:rPr>
                  <a:t>Ensure </a:t>
                </a:r>
                <a:r>
                  <a:rPr lang="en-US" sz="14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Calibri" panose="020F0502020204030204" pitchFamily="34" charset="0"/>
                  </a:rPr>
                  <a:t>Optimal Configs Coverage</a:t>
                </a:r>
              </a:p>
              <a:p>
                <a:pPr marL="285729" indent="-285729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1400" b="1" dirty="0">
                    <a:solidFill>
                      <a:schemeClr val="bg1"/>
                    </a:solidFill>
                    <a:latin typeface="Montserrat" panose="00000500000000000000" pitchFamily="2" charset="0"/>
                    <a:ea typeface="Museo Sans For Dell" pitchFamily="2" charset="0"/>
                    <a:cs typeface="Calibri" panose="020F0502020204030204" pitchFamily="34" charset="0"/>
                  </a:rPr>
                  <a:t>Prioritizes High-Value </a:t>
                </a:r>
                <a:r>
                  <a:rPr lang="en-US" sz="1400" dirty="0">
                    <a:solidFill>
                      <a:schemeClr val="bg1"/>
                    </a:solidFill>
                    <a:latin typeface="Montserrat" panose="00000500000000000000" pitchFamily="2" charset="0"/>
                    <a:ea typeface="Museo Sans For Dell" pitchFamily="2" charset="0"/>
                    <a:cs typeface="Calibri" panose="020F0502020204030204" pitchFamily="34" charset="0"/>
                  </a:rPr>
                  <a:t>Configs</a:t>
                </a:r>
                <a:endParaRPr lang="en-US" sz="1400" dirty="0">
                  <a:solidFill>
                    <a:schemeClr val="bg1"/>
                  </a:solidFill>
                  <a:latin typeface="Montserrat" panose="000005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7" name="Rounded Rectangle 17">
                <a:extLst>
                  <a:ext uri="{FF2B5EF4-FFF2-40B4-BE49-F238E27FC236}">
                    <a16:creationId xmlns:a16="http://schemas.microsoft.com/office/drawing/2014/main" id="{97CC14C6-77F9-071A-26A4-6A9FE556620E}"/>
                  </a:ext>
                </a:extLst>
              </p:cNvPr>
              <p:cNvSpPr/>
              <p:nvPr/>
            </p:nvSpPr>
            <p:spPr>
              <a:xfrm>
                <a:off x="-6498660" y="3280482"/>
                <a:ext cx="2588809" cy="394517"/>
              </a:xfrm>
              <a:prstGeom prst="roundRect">
                <a:avLst/>
              </a:prstGeom>
              <a:solidFill>
                <a:srgbClr val="0085C3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b="1" dirty="0">
                    <a:solidFill>
                      <a:srgbClr val="FFFFFF"/>
                    </a:solidFill>
                    <a:latin typeface="Montserrat" panose="00000500000000000000" pitchFamily="2" charset="0"/>
                    <a:cs typeface="Calibri" panose="020F0502020204030204" pitchFamily="34" charset="0"/>
                  </a:rPr>
                  <a:t>Objectives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B15693F-BBBB-9789-DAA3-15B6DBBE68FB}"/>
                </a:ext>
              </a:extLst>
            </p:cNvPr>
            <p:cNvGrpSpPr/>
            <p:nvPr/>
          </p:nvGrpSpPr>
          <p:grpSpPr>
            <a:xfrm>
              <a:off x="619636" y="4296661"/>
              <a:ext cx="7033589" cy="1553781"/>
              <a:chOff x="1958618" y="1291824"/>
              <a:chExt cx="8929370" cy="2183181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8242E387-386E-4429-FB2E-81E988E84A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34497" y="2245605"/>
                <a:ext cx="399819" cy="305551"/>
              </a:xfrm>
              <a:prstGeom prst="rect">
                <a:avLst/>
              </a:prstGeom>
            </p:spPr>
          </p:pic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79022C0B-334F-169A-3079-69A4C6E7773A}"/>
                  </a:ext>
                </a:extLst>
              </p:cNvPr>
              <p:cNvGrpSpPr/>
              <p:nvPr/>
            </p:nvGrpSpPr>
            <p:grpSpPr>
              <a:xfrm>
                <a:off x="1958618" y="1291824"/>
                <a:ext cx="8929370" cy="2183181"/>
                <a:chOff x="1958618" y="1291824"/>
                <a:chExt cx="8929370" cy="2183181"/>
              </a:xfrm>
            </p:grpSpPr>
            <p:sp>
              <p:nvSpPr>
                <p:cNvPr id="33" name="Arrow: Right 32">
                  <a:extLst>
                    <a:ext uri="{FF2B5EF4-FFF2-40B4-BE49-F238E27FC236}">
                      <a16:creationId xmlns:a16="http://schemas.microsoft.com/office/drawing/2014/main" id="{3EE6022C-7BD7-B5EF-85C1-7BA36454EFA6}"/>
                    </a:ext>
                  </a:extLst>
                </p:cNvPr>
                <p:cNvSpPr/>
                <p:nvPr/>
              </p:nvSpPr>
              <p:spPr>
                <a:xfrm>
                  <a:off x="5246960" y="2184785"/>
                  <a:ext cx="495300" cy="450136"/>
                </a:xfrm>
                <a:prstGeom prst="rightArrow">
                  <a:avLst/>
                </a:prstGeom>
                <a:solidFill>
                  <a:schemeClr val="bg1"/>
                </a:solidFill>
                <a:ln w="12700" cmpd="sng">
                  <a:noFill/>
                </a:ln>
                <a:effectLst/>
              </p:spPr>
              <p:txBody>
                <a:bodyPr wrap="square" lIns="137160" tIns="102870" rIns="102870" bIns="102870" rtlCol="0" anchor="ctr"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450"/>
                    </a:spcBef>
                  </a:pPr>
                  <a:endParaRPr lang="en-US" sz="1500" dirty="0" err="1">
                    <a:solidFill>
                      <a:srgbClr val="FFFFFF"/>
                    </a:solidFill>
                    <a:latin typeface="Montserrat" panose="00000500000000000000" pitchFamily="2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EA0F3A41-2804-54F4-8C38-29312924E13F}"/>
                    </a:ext>
                  </a:extLst>
                </p:cNvPr>
                <p:cNvGrpSpPr/>
                <p:nvPr/>
              </p:nvGrpSpPr>
              <p:grpSpPr>
                <a:xfrm>
                  <a:off x="1958618" y="1291824"/>
                  <a:ext cx="8929370" cy="2183181"/>
                  <a:chOff x="1958618" y="1291824"/>
                  <a:chExt cx="8929370" cy="2183181"/>
                </a:xfrm>
              </p:grpSpPr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303A9F8C-D974-5E1B-02D4-2540E499FF3E}"/>
                      </a:ext>
                    </a:extLst>
                  </p:cNvPr>
                  <p:cNvGrpSpPr/>
                  <p:nvPr/>
                </p:nvGrpSpPr>
                <p:grpSpPr>
                  <a:xfrm>
                    <a:off x="2156432" y="1353138"/>
                    <a:ext cx="4334296" cy="2121867"/>
                    <a:chOff x="2156432" y="1696038"/>
                    <a:chExt cx="4334296" cy="2121867"/>
                  </a:xfrm>
                </p:grpSpPr>
                <p:pic>
                  <p:nvPicPr>
                    <p:cNvPr id="37" name="Picture 36">
                      <a:extLst>
                        <a:ext uri="{FF2B5EF4-FFF2-40B4-BE49-F238E27FC236}">
                          <a16:creationId xmlns:a16="http://schemas.microsoft.com/office/drawing/2014/main" id="{520C254A-B67F-39E2-8D4E-77952C424F3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2835647" y="2594458"/>
                      <a:ext cx="458218" cy="458218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38" name="Group 37">
                      <a:extLst>
                        <a:ext uri="{FF2B5EF4-FFF2-40B4-BE49-F238E27FC236}">
                          <a16:creationId xmlns:a16="http://schemas.microsoft.com/office/drawing/2014/main" id="{1C1F24A5-317B-19FD-8333-C60F244445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77457" y="1696038"/>
                      <a:ext cx="3737713" cy="2121867"/>
                      <a:chOff x="6258543" y="1296112"/>
                      <a:chExt cx="3737713" cy="2121867"/>
                    </a:xfrm>
                  </p:grpSpPr>
                  <p:pic>
                    <p:nvPicPr>
                      <p:cNvPr id="49" name="Picture 48">
                        <a:extLst>
                          <a:ext uri="{FF2B5EF4-FFF2-40B4-BE49-F238E27FC236}">
                            <a16:creationId xmlns:a16="http://schemas.microsoft.com/office/drawing/2014/main" id="{C79F0E70-CE34-3715-E278-5012005A83D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89775" y="2714352"/>
                        <a:ext cx="314325" cy="50482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0" name="Picture 49">
                        <a:extLst>
                          <a:ext uri="{FF2B5EF4-FFF2-40B4-BE49-F238E27FC236}">
                            <a16:creationId xmlns:a16="http://schemas.microsoft.com/office/drawing/2014/main" id="{77CF3ED3-0F05-37ED-A2D1-3BAA8952B34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71197" y="2268144"/>
                        <a:ext cx="371475" cy="5334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1" name="Picture 50">
                        <a:extLst>
                          <a:ext uri="{FF2B5EF4-FFF2-40B4-BE49-F238E27FC236}">
                            <a16:creationId xmlns:a16="http://schemas.microsoft.com/office/drawing/2014/main" id="{F2C2D93F-ADE0-28BA-404D-56C77D08806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22360" y="1323612"/>
                        <a:ext cx="304800" cy="47625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2" name="Picture 51">
                        <a:extLst>
                          <a:ext uri="{FF2B5EF4-FFF2-40B4-BE49-F238E27FC236}">
                            <a16:creationId xmlns:a16="http://schemas.microsoft.com/office/drawing/2014/main" id="{E56E87B1-C897-9741-8B1D-434A78CB742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99556" y="2216619"/>
                        <a:ext cx="371475" cy="533401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3" name="Picture 52">
                        <a:extLst>
                          <a:ext uri="{FF2B5EF4-FFF2-40B4-BE49-F238E27FC236}">
                            <a16:creationId xmlns:a16="http://schemas.microsoft.com/office/drawing/2014/main" id="{2A6D2683-35A9-9D66-45D7-EF363802AF5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40575" y="2741080"/>
                        <a:ext cx="371475" cy="5334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4" name="Picture 53">
                        <a:extLst>
                          <a:ext uri="{FF2B5EF4-FFF2-40B4-BE49-F238E27FC236}">
                            <a16:creationId xmlns:a16="http://schemas.microsoft.com/office/drawing/2014/main" id="{670AD974-A026-2402-7EE3-7D610592055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110503" y="2201346"/>
                        <a:ext cx="323850" cy="4953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5" name="Picture 54">
                        <a:extLst>
                          <a:ext uri="{FF2B5EF4-FFF2-40B4-BE49-F238E27FC236}">
                            <a16:creationId xmlns:a16="http://schemas.microsoft.com/office/drawing/2014/main" id="{2B313BCC-3CB6-547C-A406-F97C5E33085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466487" y="1992781"/>
                        <a:ext cx="314325" cy="44767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6" name="Picture 55">
                        <a:extLst>
                          <a:ext uri="{FF2B5EF4-FFF2-40B4-BE49-F238E27FC236}">
                            <a16:creationId xmlns:a16="http://schemas.microsoft.com/office/drawing/2014/main" id="{3CC754C2-6B3A-0F6F-4333-097564C72EA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52388" y="2584197"/>
                        <a:ext cx="323850" cy="50482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7" name="Picture 56">
                        <a:extLst>
                          <a:ext uri="{FF2B5EF4-FFF2-40B4-BE49-F238E27FC236}">
                            <a16:creationId xmlns:a16="http://schemas.microsoft.com/office/drawing/2014/main" id="{DD0AF61F-7676-59E8-C1B5-0197BE30AA6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980747" y="2532672"/>
                        <a:ext cx="323850" cy="50482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8" name="Picture 57">
                        <a:extLst>
                          <a:ext uri="{FF2B5EF4-FFF2-40B4-BE49-F238E27FC236}">
                            <a16:creationId xmlns:a16="http://schemas.microsoft.com/office/drawing/2014/main" id="{659DD3B7-6DD3-9FDE-7D15-BBA40386CFE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609757" y="2865184"/>
                        <a:ext cx="314325" cy="44767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9" name="Picture 58">
                        <a:extLst>
                          <a:ext uri="{FF2B5EF4-FFF2-40B4-BE49-F238E27FC236}">
                            <a16:creationId xmlns:a16="http://schemas.microsoft.com/office/drawing/2014/main" id="{0262AB9C-AF90-A336-F248-C752746D53F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65170" y="2045858"/>
                        <a:ext cx="371475" cy="5334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0" name="Picture 59">
                        <a:extLst>
                          <a:ext uri="{FF2B5EF4-FFF2-40B4-BE49-F238E27FC236}">
                            <a16:creationId xmlns:a16="http://schemas.microsoft.com/office/drawing/2014/main" id="{D8C75E9E-C553-3168-0255-AF3AC5FA0AF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78276" y="2017207"/>
                        <a:ext cx="314325" cy="504825"/>
                      </a:xfrm>
                      <a:prstGeom prst="rect">
                        <a:avLst/>
                      </a:prstGeom>
                      <a:ln w="19050">
                        <a:solidFill>
                          <a:schemeClr val="tx1">
                            <a:lumMod val="75000"/>
                          </a:schemeClr>
                        </a:solidFill>
                        <a:prstDash val="dash"/>
                      </a:ln>
                    </p:spPr>
                  </p:pic>
                  <p:pic>
                    <p:nvPicPr>
                      <p:cNvPr id="61" name="Picture 60">
                        <a:extLst>
                          <a:ext uri="{FF2B5EF4-FFF2-40B4-BE49-F238E27FC236}">
                            <a16:creationId xmlns:a16="http://schemas.microsoft.com/office/drawing/2014/main" id="{AE5D524F-C58C-03B4-5459-DB8BD176E97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490296" y="1388100"/>
                        <a:ext cx="304800" cy="47625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2" name="Picture 61">
                        <a:extLst>
                          <a:ext uri="{FF2B5EF4-FFF2-40B4-BE49-F238E27FC236}">
                            <a16:creationId xmlns:a16="http://schemas.microsoft.com/office/drawing/2014/main" id="{29A37640-F344-1085-2A71-9E0912D4644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000413" y="1307334"/>
                        <a:ext cx="285750" cy="4572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3" name="Picture 62">
                        <a:extLst>
                          <a:ext uri="{FF2B5EF4-FFF2-40B4-BE49-F238E27FC236}">
                            <a16:creationId xmlns:a16="http://schemas.microsoft.com/office/drawing/2014/main" id="{A83664AB-9A61-3984-F3F0-112F1D53A47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98492" y="1830721"/>
                        <a:ext cx="304800" cy="47625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28" name="Picture 127">
                        <a:extLst>
                          <a:ext uri="{FF2B5EF4-FFF2-40B4-BE49-F238E27FC236}">
                            <a16:creationId xmlns:a16="http://schemas.microsoft.com/office/drawing/2014/main" id="{A0A8C07E-CADD-8393-287B-30447D12820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81183" y="1713287"/>
                        <a:ext cx="371475" cy="533401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29" name="Picture 128">
                        <a:extLst>
                          <a:ext uri="{FF2B5EF4-FFF2-40B4-BE49-F238E27FC236}">
                            <a16:creationId xmlns:a16="http://schemas.microsoft.com/office/drawing/2014/main" id="{63386450-B84C-128A-F7DE-FE6A34CCB40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353684" y="1687316"/>
                        <a:ext cx="323850" cy="50482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30" name="Rectangle 129">
                        <a:extLst>
                          <a:ext uri="{FF2B5EF4-FFF2-40B4-BE49-F238E27FC236}">
                            <a16:creationId xmlns:a16="http://schemas.microsoft.com/office/drawing/2014/main" id="{2629F524-DE33-C90E-FF67-74C87ACC93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8543" y="1323612"/>
                        <a:ext cx="121343" cy="208018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 cmpd="sng">
                        <a:noFill/>
                      </a:ln>
                      <a:effectLst/>
                    </p:spPr>
                    <p:txBody>
                      <a:bodyPr wrap="square" lIns="137160" tIns="102870" rIns="102870" bIns="102870" rtlCol="0" anchor="ctr">
                        <a:noAutofit/>
                      </a:bodyPr>
                      <a:lstStyle/>
                      <a:p>
                        <a:pPr algn="ctr">
                          <a:lnSpc>
                            <a:spcPct val="90000"/>
                          </a:lnSpc>
                          <a:spcBef>
                            <a:spcPts val="450"/>
                          </a:spcBef>
                        </a:pPr>
                        <a:endParaRPr lang="en-US" sz="1500" dirty="0" err="1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Calibri" panose="020F0502020204030204" pitchFamily="34" charset="0"/>
                        </a:endParaRPr>
                      </a:p>
                    </p:txBody>
                  </p:sp>
                  <p:pic>
                    <p:nvPicPr>
                      <p:cNvPr id="131" name="Picture 130">
                        <a:extLst>
                          <a:ext uri="{FF2B5EF4-FFF2-40B4-BE49-F238E27FC236}">
                            <a16:creationId xmlns:a16="http://schemas.microsoft.com/office/drawing/2014/main" id="{2D803B74-DB52-9591-C250-77A9DEBA87E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02230" y="2862508"/>
                        <a:ext cx="314325" cy="469868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32" name="Rectangle 131">
                        <a:extLst>
                          <a:ext uri="{FF2B5EF4-FFF2-40B4-BE49-F238E27FC236}">
                            <a16:creationId xmlns:a16="http://schemas.microsoft.com/office/drawing/2014/main" id="{4DD0611D-61D8-2ADA-B731-9924E70194A3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8071112" y="1492836"/>
                        <a:ext cx="129819" cy="3720468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 cmpd="sng">
                        <a:noFill/>
                      </a:ln>
                      <a:effectLst/>
                    </p:spPr>
                    <p:txBody>
                      <a:bodyPr wrap="square" lIns="137160" tIns="102870" rIns="102870" bIns="102870" rtlCol="0" anchor="ctr">
                        <a:noAutofit/>
                      </a:bodyPr>
                      <a:lstStyle/>
                      <a:p>
                        <a:pPr algn="ctr">
                          <a:lnSpc>
                            <a:spcPct val="90000"/>
                          </a:lnSpc>
                          <a:spcBef>
                            <a:spcPts val="450"/>
                          </a:spcBef>
                        </a:pPr>
                        <a:endParaRPr lang="en-US" sz="1500" dirty="0" err="1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33" name="Rectangle 132">
                        <a:extLst>
                          <a:ext uri="{FF2B5EF4-FFF2-40B4-BE49-F238E27FC236}">
                            <a16:creationId xmlns:a16="http://schemas.microsoft.com/office/drawing/2014/main" id="{F8BAE14B-51DF-C347-B933-2F19CD0857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864452" y="1296112"/>
                        <a:ext cx="121343" cy="208018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 cmpd="sng">
                        <a:noFill/>
                      </a:ln>
                      <a:effectLst/>
                    </p:spPr>
                    <p:txBody>
                      <a:bodyPr wrap="square" lIns="137160" tIns="102870" rIns="102870" bIns="102870" rtlCol="0" anchor="ctr">
                        <a:noAutofit/>
                      </a:bodyPr>
                      <a:lstStyle/>
                      <a:p>
                        <a:pPr algn="ctr">
                          <a:lnSpc>
                            <a:spcPct val="90000"/>
                          </a:lnSpc>
                          <a:spcBef>
                            <a:spcPts val="450"/>
                          </a:spcBef>
                        </a:pPr>
                        <a:endParaRPr lang="en-US" sz="1500" dirty="0" err="1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34" name="Rectangle 133">
                        <a:extLst>
                          <a:ext uri="{FF2B5EF4-FFF2-40B4-BE49-F238E27FC236}">
                            <a16:creationId xmlns:a16="http://schemas.microsoft.com/office/drawing/2014/main" id="{9377899E-68D8-3A8C-58C0-A4AD181B5EB4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8053868" y="-494730"/>
                        <a:ext cx="129819" cy="3720468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2700" cmpd="sng">
                        <a:noFill/>
                      </a:ln>
                      <a:effectLst/>
                    </p:spPr>
                    <p:txBody>
                      <a:bodyPr wrap="square" lIns="137160" tIns="102870" rIns="102870" bIns="102870" rtlCol="0" anchor="ctr">
                        <a:noAutofit/>
                      </a:bodyPr>
                      <a:lstStyle/>
                      <a:p>
                        <a:pPr algn="ctr">
                          <a:lnSpc>
                            <a:spcPct val="90000"/>
                          </a:lnSpc>
                          <a:spcBef>
                            <a:spcPts val="450"/>
                          </a:spcBef>
                        </a:pPr>
                        <a:endParaRPr lang="en-US" sz="1500" dirty="0" err="1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9" name="Group 38">
                      <a:extLst>
                        <a:ext uri="{FF2B5EF4-FFF2-40B4-BE49-F238E27FC236}">
                          <a16:creationId xmlns:a16="http://schemas.microsoft.com/office/drawing/2014/main" id="{CC2662BE-9826-87A4-A9B4-D99F1C8AF4C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56432" y="1878890"/>
                      <a:ext cx="483184" cy="1750509"/>
                      <a:chOff x="2156432" y="1980490"/>
                      <a:chExt cx="483184" cy="1750509"/>
                    </a:xfrm>
                  </p:grpSpPr>
                  <p:pic>
                    <p:nvPicPr>
                      <p:cNvPr id="46" name="Picture 45">
                        <a:extLst>
                          <a:ext uri="{FF2B5EF4-FFF2-40B4-BE49-F238E27FC236}">
                            <a16:creationId xmlns:a16="http://schemas.microsoft.com/office/drawing/2014/main" id="{EE4D5ECC-4797-1A26-6054-858C00F3290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59114" y="2612223"/>
                        <a:ext cx="477244" cy="477244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7" name="Picture 46">
                        <a:extLst>
                          <a:ext uri="{FF2B5EF4-FFF2-40B4-BE49-F238E27FC236}">
                            <a16:creationId xmlns:a16="http://schemas.microsoft.com/office/drawing/2014/main" id="{0EE1D47E-2440-7D59-2F4E-3FA382E6876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56432" y="3247815"/>
                        <a:ext cx="483184" cy="483184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8" name="Picture 47">
                        <a:extLst>
                          <a:ext uri="{FF2B5EF4-FFF2-40B4-BE49-F238E27FC236}">
                            <a16:creationId xmlns:a16="http://schemas.microsoft.com/office/drawing/2014/main" id="{48439F84-ABCB-6B18-7A15-23E6B8EFC7B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63307" y="1980490"/>
                        <a:ext cx="458069" cy="458069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42" name="Group 41">
                      <a:extLst>
                        <a:ext uri="{FF2B5EF4-FFF2-40B4-BE49-F238E27FC236}">
                          <a16:creationId xmlns:a16="http://schemas.microsoft.com/office/drawing/2014/main" id="{7709BE69-FC09-CD64-74C6-96B04B2DC9D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07543" y="1868843"/>
                      <a:ext cx="483185" cy="1750509"/>
                      <a:chOff x="6007543" y="1970443"/>
                      <a:chExt cx="483185" cy="1750509"/>
                    </a:xfrm>
                  </p:grpSpPr>
                  <p:pic>
                    <p:nvPicPr>
                      <p:cNvPr id="43" name="Picture 42">
                        <a:extLst>
                          <a:ext uri="{FF2B5EF4-FFF2-40B4-BE49-F238E27FC236}">
                            <a16:creationId xmlns:a16="http://schemas.microsoft.com/office/drawing/2014/main" id="{38F6EC60-680E-189A-D2CD-5A1E07493A0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010228" y="2602176"/>
                        <a:ext cx="477242" cy="477244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4" name="Picture 43">
                        <a:extLst>
                          <a:ext uri="{FF2B5EF4-FFF2-40B4-BE49-F238E27FC236}">
                            <a16:creationId xmlns:a16="http://schemas.microsoft.com/office/drawing/2014/main" id="{A4D4B774-7F63-4D45-3F5A-FC2E5D419CE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007543" y="3237768"/>
                        <a:ext cx="483185" cy="483184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45" name="Picture 44">
                        <a:extLst>
                          <a:ext uri="{FF2B5EF4-FFF2-40B4-BE49-F238E27FC236}">
                            <a16:creationId xmlns:a16="http://schemas.microsoft.com/office/drawing/2014/main" id="{BC611463-5474-B2DB-03E2-E9F48686A23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014422" y="1970443"/>
                        <a:ext cx="458071" cy="458069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2CC5C5DB-AC77-7FF8-E978-8C619C97993E}"/>
                      </a:ext>
                    </a:extLst>
                  </p:cNvPr>
                  <p:cNvSpPr/>
                  <p:nvPr/>
                </p:nvSpPr>
                <p:spPr>
                  <a:xfrm>
                    <a:off x="1958618" y="1291824"/>
                    <a:ext cx="8929370" cy="2133562"/>
                  </a:xfrm>
                  <a:prstGeom prst="rect">
                    <a:avLst/>
                  </a:prstGeom>
                  <a:noFill/>
                  <a:ln w="12700" cmpd="sng">
                    <a:noFill/>
                    <a:prstDash val="dash"/>
                  </a:ln>
                  <a:effectLst/>
                </p:spPr>
                <p:txBody>
                  <a:bodyPr wrap="square" lIns="137160" tIns="102870" rIns="102870" bIns="102870" rtlCol="0" anchor="ctr"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  <a:spcBef>
                        <a:spcPts val="450"/>
                      </a:spcBef>
                    </a:pPr>
                    <a:endParaRPr lang="en-US" sz="1500" dirty="0" err="1">
                      <a:solidFill>
                        <a:srgbClr val="FFFFFF"/>
                      </a:solidFill>
                      <a:latin typeface="Montserrat" panose="00000500000000000000" pitchFamily="2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6683CDD-8BA1-2EC5-CA05-45DF1B25B596}"/>
                </a:ext>
              </a:extLst>
            </p:cNvPr>
            <p:cNvSpPr/>
            <p:nvPr/>
          </p:nvSpPr>
          <p:spPr>
            <a:xfrm>
              <a:off x="474784" y="3398986"/>
              <a:ext cx="12289097" cy="2497963"/>
            </a:xfrm>
            <a:prstGeom prst="rect">
              <a:avLst/>
            </a:prstGeom>
            <a:noFill/>
            <a:ln w="19050" cmpd="sng">
              <a:solidFill>
                <a:schemeClr val="bg1"/>
              </a:solidFill>
              <a:prstDash val="dash"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dirty="0" err="1">
                <a:solidFill>
                  <a:srgbClr val="FFFFFF"/>
                </a:solidFill>
                <a:latin typeface="Montserrat" panose="00000500000000000000" pitchFamily="2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368FCE4-20C6-D92D-76E0-E0B50E433F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t="-1" r="11089" b="24463"/>
            <a:stretch/>
          </p:blipFill>
          <p:spPr>
            <a:xfrm>
              <a:off x="1045134" y="3291558"/>
              <a:ext cx="821147" cy="733922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4EF9C85-CBAD-6F39-812C-69B9D7A78EC6}"/>
                </a:ext>
              </a:extLst>
            </p:cNvPr>
            <p:cNvSpPr txBox="1"/>
            <p:nvPr/>
          </p:nvSpPr>
          <p:spPr>
            <a:xfrm>
              <a:off x="351884" y="3218963"/>
              <a:ext cx="674388" cy="455201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>
              <a:spAutoFit/>
            </a:bodyPr>
            <a:lstStyle/>
            <a:p>
              <a:pPr>
                <a:buClr>
                  <a:srgbClr val="007DB8"/>
                </a:buClr>
              </a:pPr>
              <a:r>
                <a:rPr lang="en-US" sz="4000" b="1" i="1" dirty="0">
                  <a:solidFill>
                    <a:srgbClr val="007DB8"/>
                  </a:solidFill>
                  <a:latin typeface="Montserrat" panose="00000500000000000000" pitchFamily="2" charset="0"/>
                </a:rPr>
                <a:t>Q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F2EF71F-D338-A2DF-416C-E9DEC0601316}"/>
                </a:ext>
              </a:extLst>
            </p:cNvPr>
            <p:cNvSpPr/>
            <p:nvPr/>
          </p:nvSpPr>
          <p:spPr>
            <a:xfrm>
              <a:off x="3522569" y="3323021"/>
              <a:ext cx="5495220" cy="255994"/>
            </a:xfrm>
            <a:prstGeom prst="roundRect">
              <a:avLst/>
            </a:prstGeom>
            <a:solidFill>
              <a:schemeClr val="bg1"/>
            </a:solidFill>
            <a:ln w="12700" cmpd="sng">
              <a:noFill/>
            </a:ln>
            <a:effectLst/>
          </p:spPr>
          <p:txBody>
            <a:bodyPr wrap="square" lIns="182880" tIns="137160" rIns="137160" bIns="13716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400" b="1" i="1" dirty="0">
                  <a:solidFill>
                    <a:srgbClr val="0E7EC2"/>
                  </a:solidFill>
                  <a:latin typeface="Montserrat" panose="00000500000000000000" pitchFamily="2" charset="0"/>
                </a:rPr>
                <a:t>How do we prioritize High Value SUT Configs?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257883F-5706-BD8B-A0E2-149DE3704BD5}"/>
              </a:ext>
            </a:extLst>
          </p:cNvPr>
          <p:cNvSpPr/>
          <p:nvPr/>
        </p:nvSpPr>
        <p:spPr>
          <a:xfrm>
            <a:off x="5135721" y="3881739"/>
            <a:ext cx="3168714" cy="36062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 cmpd="sng">
            <a:noFill/>
          </a:ln>
          <a:effectLst/>
        </p:spPr>
        <p:txBody>
          <a:bodyPr wrap="square" lIns="137160" tIns="102870" rIns="102870" bIns="10287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450"/>
              </a:spcBef>
            </a:pPr>
            <a:r>
              <a:rPr lang="en-US" sz="1500" b="1" dirty="0">
                <a:solidFill>
                  <a:srgbClr val="FFFFFF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Challenges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B15C85-48AD-A679-D157-117BF3E2095B}"/>
              </a:ext>
            </a:extLst>
          </p:cNvPr>
          <p:cNvSpPr txBox="1"/>
          <p:nvPr/>
        </p:nvSpPr>
        <p:spPr>
          <a:xfrm>
            <a:off x="4689906" y="4297522"/>
            <a:ext cx="4419594" cy="102540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Clr>
                <a:srgbClr val="444444">
                  <a:lumMod val="60000"/>
                  <a:lumOff val="40000"/>
                </a:srgbClr>
              </a:buClr>
              <a:buFont typeface="Wingdings" panose="05000000000000000000" pitchFamily="2" charset="2"/>
              <a:buChar char="Ø"/>
            </a:pPr>
            <a:r>
              <a:rPr lang="en-US" sz="1400" b="1" i="1" dirty="0">
                <a:solidFill>
                  <a:srgbClr val="EE641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465 Trillion </a:t>
            </a:r>
            <a:r>
              <a:rPr lang="en-US" sz="1400" i="1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possible server configs!!!</a:t>
            </a:r>
          </a:p>
          <a:p>
            <a:pPr marL="214313" indent="-214313">
              <a:lnSpc>
                <a:spcPct val="150000"/>
              </a:lnSpc>
              <a:buClr>
                <a:srgbClr val="444444">
                  <a:lumMod val="60000"/>
                  <a:lumOff val="40000"/>
                </a:srgbClr>
              </a:buClr>
              <a:buFont typeface="Wingdings" panose="05000000000000000000" pitchFamily="2" charset="2"/>
              <a:buChar char="Ø"/>
            </a:pPr>
            <a:r>
              <a:rPr lang="en-US" sz="1400" i="1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Which are the </a:t>
            </a:r>
            <a:r>
              <a:rPr lang="en-US" sz="1400" b="1" i="1" dirty="0">
                <a:solidFill>
                  <a:srgbClr val="EE641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High Value Configs?</a:t>
            </a:r>
          </a:p>
          <a:p>
            <a:pPr marL="214313" indent="-214313">
              <a:lnSpc>
                <a:spcPct val="150000"/>
              </a:lnSpc>
              <a:buClr>
                <a:srgbClr val="444444">
                  <a:lumMod val="60000"/>
                  <a:lumOff val="40000"/>
                </a:srgbClr>
              </a:buClr>
              <a:buFont typeface="Wingdings" panose="05000000000000000000" pitchFamily="2" charset="2"/>
              <a:buChar char="Ø"/>
            </a:pPr>
            <a:r>
              <a:rPr lang="en-US" sz="1400" i="1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How to ensure </a:t>
            </a:r>
            <a:r>
              <a:rPr lang="en-US" sz="1400" b="1" i="1" dirty="0">
                <a:solidFill>
                  <a:srgbClr val="EE641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Optimal Configs Coverage?</a:t>
            </a:r>
          </a:p>
        </p:txBody>
      </p:sp>
    </p:spTree>
    <p:extLst>
      <p:ext uri="{BB962C8B-B14F-4D97-AF65-F5344CB8AC3E}">
        <p14:creationId xmlns:p14="http://schemas.microsoft.com/office/powerpoint/2010/main" val="813637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 object, star, night sky&#10;&#10;Description automatically generated">
            <a:extLst>
              <a:ext uri="{FF2B5EF4-FFF2-40B4-BE49-F238E27FC236}">
                <a16:creationId xmlns:a16="http://schemas.microsoft.com/office/drawing/2014/main" id="{F99F5C75-4C32-6415-A541-F25DD7316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317" y="-75028"/>
            <a:ext cx="12425819" cy="69895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6825E3-73AB-B24F-94B8-0215EB4AF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Montserrat" pitchFamily="2" charset="77"/>
              </a:rPr>
              <a:t>What data does Q use?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6BADE-48DB-224C-8475-91B4F948238D}"/>
              </a:ext>
            </a:extLst>
          </p:cNvPr>
          <p:cNvSpPr txBox="1"/>
          <p:nvPr/>
        </p:nvSpPr>
        <p:spPr>
          <a:xfrm>
            <a:off x="1771650" y="5956557"/>
            <a:ext cx="9889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Virender Sharma, Vishnu Karrotu, Ramakanth K, Saheli Saha</a:t>
            </a:r>
          </a:p>
          <a:p>
            <a:pPr algn="r"/>
            <a:endParaRPr lang="en-US" sz="2000" dirty="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FCD00E-5636-7640-BD31-198D691EDA0C}"/>
              </a:ext>
            </a:extLst>
          </p:cNvPr>
          <p:cNvSpPr txBox="1"/>
          <p:nvPr/>
        </p:nvSpPr>
        <p:spPr>
          <a:xfrm>
            <a:off x="4237105" y="6322686"/>
            <a:ext cx="7466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Q: Intelligent Server Configuration Test Selection Tool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AB44CC-ED73-3347-B1C2-D9292F4A0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96968">
            <a:off x="-110658" y="5930930"/>
            <a:ext cx="871015" cy="56194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043195-0577-0449-B1DF-6EFC45D564FD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1231297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AAA5A28-B2E6-5BAF-3243-54B5F1447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24" y="5875136"/>
            <a:ext cx="758186" cy="758186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A4783196-0FAB-3E3B-9B17-54E5997848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265508">
            <a:off x="9942446" y="1162836"/>
            <a:ext cx="2345586" cy="2822768"/>
          </a:xfrm>
          <a:prstGeom prst="rect">
            <a:avLst/>
          </a:prstGeom>
        </p:spPr>
      </p:pic>
      <p:pic>
        <p:nvPicPr>
          <p:cNvPr id="10" name="Picture 9" descr="A picture containing music, guitar&#10;&#10;Description automatically generated">
            <a:extLst>
              <a:ext uri="{FF2B5EF4-FFF2-40B4-BE49-F238E27FC236}">
                <a16:creationId xmlns:a16="http://schemas.microsoft.com/office/drawing/2014/main" id="{8D7683A7-8D2C-2D30-79DF-D9F75CDB3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32916">
            <a:off x="10155485" y="359017"/>
            <a:ext cx="3405183" cy="5321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E3E18B-A9C6-0B51-935E-BBB7B3784D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4719" y="1402697"/>
            <a:ext cx="8358577" cy="399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10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 object, star, night sky&#10;&#10;Description automatically generated">
            <a:extLst>
              <a:ext uri="{FF2B5EF4-FFF2-40B4-BE49-F238E27FC236}">
                <a16:creationId xmlns:a16="http://schemas.microsoft.com/office/drawing/2014/main" id="{F99F5C75-4C32-6415-A541-F25DD7316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317" y="-75028"/>
            <a:ext cx="12425819" cy="69895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6825E3-73AB-B24F-94B8-0215EB4AF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ED701A"/>
                </a:solidFill>
                <a:latin typeface="Montserrat" pitchFamily="2" charset="77"/>
              </a:rPr>
              <a:t>Q  Process Flow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6BADE-48DB-224C-8475-91B4F948238D}"/>
              </a:ext>
            </a:extLst>
          </p:cNvPr>
          <p:cNvSpPr txBox="1"/>
          <p:nvPr/>
        </p:nvSpPr>
        <p:spPr>
          <a:xfrm>
            <a:off x="1771650" y="5956557"/>
            <a:ext cx="9889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Virender Sharma, Vishnu Karrotu, Ramakanth K, Saheli Saha</a:t>
            </a:r>
          </a:p>
          <a:p>
            <a:pPr algn="r"/>
            <a:endParaRPr lang="en-US" sz="2000" dirty="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FCD00E-5636-7640-BD31-198D691EDA0C}"/>
              </a:ext>
            </a:extLst>
          </p:cNvPr>
          <p:cNvSpPr txBox="1"/>
          <p:nvPr/>
        </p:nvSpPr>
        <p:spPr>
          <a:xfrm>
            <a:off x="4237105" y="6322686"/>
            <a:ext cx="7466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Q: Intelligent Server Configuration Test Selection Tool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AB44CC-ED73-3347-B1C2-D9292F4A0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96968">
            <a:off x="-110658" y="5930930"/>
            <a:ext cx="871015" cy="56194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043195-0577-0449-B1DF-6EFC45D564FD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1231297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AAA5A28-B2E6-5BAF-3243-54B5F1447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24" y="5875136"/>
            <a:ext cx="758186" cy="758186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A4783196-0FAB-3E3B-9B17-54E5997848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265508">
            <a:off x="9942446" y="1162836"/>
            <a:ext cx="2345586" cy="2822768"/>
          </a:xfrm>
          <a:prstGeom prst="rect">
            <a:avLst/>
          </a:prstGeom>
        </p:spPr>
      </p:pic>
      <p:pic>
        <p:nvPicPr>
          <p:cNvPr id="10" name="Picture 9" descr="A picture containing music, guitar&#10;&#10;Description automatically generated">
            <a:extLst>
              <a:ext uri="{FF2B5EF4-FFF2-40B4-BE49-F238E27FC236}">
                <a16:creationId xmlns:a16="http://schemas.microsoft.com/office/drawing/2014/main" id="{8D7683A7-8D2C-2D30-79DF-D9F75CDB3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32916">
            <a:off x="10155485" y="359017"/>
            <a:ext cx="3405183" cy="532137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6EB2EA8-B80B-ECE0-149A-D357F616CAE5}"/>
              </a:ext>
            </a:extLst>
          </p:cNvPr>
          <p:cNvGrpSpPr/>
          <p:nvPr/>
        </p:nvGrpSpPr>
        <p:grpSpPr>
          <a:xfrm>
            <a:off x="1851861" y="1757571"/>
            <a:ext cx="8215775" cy="3871859"/>
            <a:chOff x="1334046" y="1316291"/>
            <a:chExt cx="8733590" cy="4325614"/>
          </a:xfrm>
        </p:grpSpPr>
        <p:pic>
          <p:nvPicPr>
            <p:cNvPr id="18" name="Picture 17">
              <a:hlinkClick r:id="" action="ppaction://noaction"/>
              <a:extLst>
                <a:ext uri="{FF2B5EF4-FFF2-40B4-BE49-F238E27FC236}">
                  <a16:creationId xmlns:a16="http://schemas.microsoft.com/office/drawing/2014/main" id="{4A058A58-07D4-C1E0-442C-D4EF7F6D0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34046" y="1593965"/>
              <a:ext cx="8733590" cy="404794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4F23333-D64F-A34C-FA9B-ECD60F179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50864" y="4775998"/>
              <a:ext cx="757658" cy="18627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89C1D0B-49C7-711B-F46A-E0B5A27857C8}"/>
                </a:ext>
              </a:extLst>
            </p:cNvPr>
            <p:cNvSpPr txBox="1"/>
            <p:nvPr/>
          </p:nvSpPr>
          <p:spPr>
            <a:xfrm>
              <a:off x="4516268" y="1355261"/>
              <a:ext cx="789894" cy="292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Step 2</a:t>
              </a:r>
              <a:endParaRPr lang="en-US" sz="1000" b="1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A3C505-98B5-573D-F0FA-6B71B103005F}"/>
                </a:ext>
              </a:extLst>
            </p:cNvPr>
            <p:cNvSpPr txBox="1"/>
            <p:nvPr/>
          </p:nvSpPr>
          <p:spPr>
            <a:xfrm>
              <a:off x="7159424" y="1355261"/>
              <a:ext cx="730356" cy="292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Step 3</a:t>
              </a:r>
              <a:endParaRPr lang="en-US" sz="1000" b="1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FE653B-2000-E011-2E40-C22049C491B1}"/>
                </a:ext>
              </a:extLst>
            </p:cNvPr>
            <p:cNvSpPr txBox="1"/>
            <p:nvPr/>
          </p:nvSpPr>
          <p:spPr>
            <a:xfrm>
              <a:off x="8779908" y="1345355"/>
              <a:ext cx="789894" cy="292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Step 4</a:t>
              </a:r>
              <a:endParaRPr lang="en-US" sz="1000" b="1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581421-C9A4-1BC4-93E0-14C895F99C63}"/>
                </a:ext>
              </a:extLst>
            </p:cNvPr>
            <p:cNvSpPr txBox="1"/>
            <p:nvPr/>
          </p:nvSpPr>
          <p:spPr>
            <a:xfrm>
              <a:off x="2516134" y="1316291"/>
              <a:ext cx="798476" cy="292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Step 1</a:t>
              </a:r>
              <a:endParaRPr lang="en-US" sz="1000" b="1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A0418752-0857-71EF-128B-4EC5A3ADC5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567" y="1756331"/>
            <a:ext cx="2061463" cy="152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2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 object, star, night sky&#10;&#10;Description automatically generated">
            <a:extLst>
              <a:ext uri="{FF2B5EF4-FFF2-40B4-BE49-F238E27FC236}">
                <a16:creationId xmlns:a16="http://schemas.microsoft.com/office/drawing/2014/main" id="{F99F5C75-4C32-6415-A541-F25DD7316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317" y="-75028"/>
            <a:ext cx="12425819" cy="69895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6825E3-73AB-B24F-94B8-0215EB4A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98018" cy="61393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ED701A"/>
                </a:solidFill>
                <a:latin typeface="Montserrat" pitchFamily="2" charset="77"/>
              </a:rPr>
              <a:t>Detailed View of Clustering Algorithms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6BADE-48DB-224C-8475-91B4F948238D}"/>
              </a:ext>
            </a:extLst>
          </p:cNvPr>
          <p:cNvSpPr txBox="1"/>
          <p:nvPr/>
        </p:nvSpPr>
        <p:spPr>
          <a:xfrm>
            <a:off x="1771650" y="5956557"/>
            <a:ext cx="9889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Virender Sharma, Vishnu Karrotu, Ramakanth K, Saheli Saha</a:t>
            </a:r>
          </a:p>
          <a:p>
            <a:pPr algn="r"/>
            <a:endParaRPr lang="en-US" sz="2000" dirty="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FCD00E-5636-7640-BD31-198D691EDA0C}"/>
              </a:ext>
            </a:extLst>
          </p:cNvPr>
          <p:cNvSpPr txBox="1"/>
          <p:nvPr/>
        </p:nvSpPr>
        <p:spPr>
          <a:xfrm>
            <a:off x="4237105" y="6322686"/>
            <a:ext cx="7466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Q: Intelligent Server Configuration Test Selection Tool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AB44CC-ED73-3347-B1C2-D9292F4A0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96968">
            <a:off x="-110658" y="5930930"/>
            <a:ext cx="871015" cy="56194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043195-0577-0449-B1DF-6EFC45D564FD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1231297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AAA5A28-B2E6-5BAF-3243-54B5F1447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24" y="5875136"/>
            <a:ext cx="758186" cy="758186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A4783196-0FAB-3E3B-9B17-54E5997848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265508">
            <a:off x="9942446" y="1162836"/>
            <a:ext cx="2345586" cy="2822768"/>
          </a:xfrm>
          <a:prstGeom prst="rect">
            <a:avLst/>
          </a:prstGeom>
        </p:spPr>
      </p:pic>
      <p:pic>
        <p:nvPicPr>
          <p:cNvPr id="10" name="Picture 9" descr="A picture containing music, guitar&#10;&#10;Description automatically generated">
            <a:extLst>
              <a:ext uri="{FF2B5EF4-FFF2-40B4-BE49-F238E27FC236}">
                <a16:creationId xmlns:a16="http://schemas.microsoft.com/office/drawing/2014/main" id="{8D7683A7-8D2C-2D30-79DF-D9F75CDB3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32916">
            <a:off x="10155485" y="359017"/>
            <a:ext cx="3405183" cy="5321375"/>
          </a:xfrm>
          <a:prstGeom prst="rect">
            <a:avLst/>
          </a:prstGeom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478FA76-78D4-7011-D133-9807695305A7}"/>
              </a:ext>
            </a:extLst>
          </p:cNvPr>
          <p:cNvGrpSpPr/>
          <p:nvPr/>
        </p:nvGrpSpPr>
        <p:grpSpPr>
          <a:xfrm>
            <a:off x="1383713" y="2173350"/>
            <a:ext cx="7617488" cy="1938424"/>
            <a:chOff x="2754450" y="1676062"/>
            <a:chExt cx="4705546" cy="977442"/>
          </a:xfrm>
        </p:grpSpPr>
        <p:pic>
          <p:nvPicPr>
            <p:cNvPr id="61" name="table">
              <a:extLst>
                <a:ext uri="{FF2B5EF4-FFF2-40B4-BE49-F238E27FC236}">
                  <a16:creationId xmlns:a16="http://schemas.microsoft.com/office/drawing/2014/main" id="{71F5E813-9497-20DC-B2F5-3BEEA929A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51040" y="1725594"/>
              <a:ext cx="2323508" cy="418136"/>
            </a:xfrm>
            <a:prstGeom prst="rect">
              <a:avLst/>
            </a:prstGeom>
          </p:spPr>
        </p:pic>
        <p:pic>
          <p:nvPicPr>
            <p:cNvPr id="62" name="table">
              <a:extLst>
                <a:ext uri="{FF2B5EF4-FFF2-40B4-BE49-F238E27FC236}">
                  <a16:creationId xmlns:a16="http://schemas.microsoft.com/office/drawing/2014/main" id="{851EF70F-21C7-2C00-31FB-3CBFDA550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79946" y="1956762"/>
              <a:ext cx="2491193" cy="498146"/>
            </a:xfrm>
            <a:prstGeom prst="rect">
              <a:avLst/>
            </a:prstGeom>
          </p:spPr>
        </p:pic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3283005-C67A-1E92-92C6-4235FB948C06}"/>
                </a:ext>
              </a:extLst>
            </p:cNvPr>
            <p:cNvSpPr/>
            <p:nvPr/>
          </p:nvSpPr>
          <p:spPr>
            <a:xfrm>
              <a:off x="2759807" y="2404585"/>
              <a:ext cx="268210" cy="196410"/>
            </a:xfrm>
            <a:prstGeom prst="ellipse">
              <a:avLst/>
            </a:prstGeom>
            <a:solidFill>
              <a:srgbClr val="6E2585"/>
            </a:solidFill>
            <a:ln>
              <a:solidFill>
                <a:srgbClr val="6E2585"/>
              </a:solidFill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2" charset="0"/>
                </a:rPr>
                <a:t>3</a:t>
              </a:r>
            </a:p>
          </p:txBody>
        </p:sp>
        <p:pic>
          <p:nvPicPr>
            <p:cNvPr id="64" name="table">
              <a:extLst>
                <a:ext uri="{FF2B5EF4-FFF2-40B4-BE49-F238E27FC236}">
                  <a16:creationId xmlns:a16="http://schemas.microsoft.com/office/drawing/2014/main" id="{D0767752-36F4-2BF6-1C09-5F2767708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29416" y="2235368"/>
              <a:ext cx="2470630" cy="418136"/>
            </a:xfrm>
            <a:prstGeom prst="rect">
              <a:avLst/>
            </a:prstGeom>
          </p:spPr>
        </p:pic>
        <p:sp>
          <p:nvSpPr>
            <p:cNvPr id="65" name="Rounded Rectangle 73">
              <a:extLst>
                <a:ext uri="{FF2B5EF4-FFF2-40B4-BE49-F238E27FC236}">
                  <a16:creationId xmlns:a16="http://schemas.microsoft.com/office/drawing/2014/main" id="{5A534A80-75CA-E09A-3C13-A0395B08BA2A}"/>
                </a:ext>
              </a:extLst>
            </p:cNvPr>
            <p:cNvSpPr/>
            <p:nvPr/>
          </p:nvSpPr>
          <p:spPr>
            <a:xfrm>
              <a:off x="5468269" y="1676062"/>
              <a:ext cx="1413556" cy="260856"/>
            </a:xfrm>
            <a:prstGeom prst="roundRect">
              <a:avLst/>
            </a:prstGeom>
            <a:solidFill>
              <a:srgbClr val="6EA20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cs typeface="Arial" panose="020B0604020202020204" pitchFamily="34" charset="0"/>
                </a:rPr>
                <a:t>~500K Configs/Rows</a:t>
              </a:r>
            </a:p>
            <a:p>
              <a:pPr marL="0" marR="0" lvl="0" indent="0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cs typeface="Arial" panose="020B0604020202020204" pitchFamily="34" charset="0"/>
                </a:rPr>
                <a:t>21 Commodities/Columns</a:t>
              </a:r>
            </a:p>
          </p:txBody>
        </p:sp>
        <p:sp>
          <p:nvSpPr>
            <p:cNvPr id="66" name="Rounded Rectangle 74">
              <a:extLst>
                <a:ext uri="{FF2B5EF4-FFF2-40B4-BE49-F238E27FC236}">
                  <a16:creationId xmlns:a16="http://schemas.microsoft.com/office/drawing/2014/main" id="{FC412895-614B-C472-F658-322C95B80336}"/>
                </a:ext>
              </a:extLst>
            </p:cNvPr>
            <p:cNvSpPr/>
            <p:nvPr/>
          </p:nvSpPr>
          <p:spPr>
            <a:xfrm>
              <a:off x="5752061" y="1977575"/>
              <a:ext cx="1136170" cy="257793"/>
            </a:xfrm>
            <a:prstGeom prst="roundRect">
              <a:avLst/>
            </a:prstGeom>
            <a:solidFill>
              <a:srgbClr val="F2AF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cs typeface="Arial" panose="020B0604020202020204" pitchFamily="34" charset="0"/>
                </a:rPr>
                <a:t>DTM Matrix</a:t>
              </a:r>
            </a:p>
            <a:p>
              <a:pPr marL="0" marR="0" lvl="0" indent="0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cs typeface="Arial" panose="020B0604020202020204" pitchFamily="34" charset="0"/>
                </a:rPr>
                <a:t>111 Terms/Columns</a:t>
              </a:r>
            </a:p>
          </p:txBody>
        </p:sp>
        <p:sp>
          <p:nvSpPr>
            <p:cNvPr id="67" name="Rounded Rectangle 78">
              <a:extLst>
                <a:ext uri="{FF2B5EF4-FFF2-40B4-BE49-F238E27FC236}">
                  <a16:creationId xmlns:a16="http://schemas.microsoft.com/office/drawing/2014/main" id="{F835322B-6935-8E68-1391-4FFBDCA85DAD}"/>
                </a:ext>
              </a:extLst>
            </p:cNvPr>
            <p:cNvSpPr/>
            <p:nvPr/>
          </p:nvSpPr>
          <p:spPr>
            <a:xfrm>
              <a:off x="5810953" y="2298539"/>
              <a:ext cx="1649043" cy="279966"/>
            </a:xfrm>
            <a:prstGeom prst="roundRect">
              <a:avLst/>
            </a:prstGeom>
            <a:solidFill>
              <a:srgbClr val="6E258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2" charset="0"/>
                  <a:cs typeface="Arial" panose="020B0604020202020204" pitchFamily="34" charset="0"/>
                </a:rPr>
                <a:t>100 clusters</a:t>
              </a:r>
            </a:p>
            <a:p>
              <a:pPr marL="0" marR="0" lvl="0" indent="0" defTabSz="51435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2" charset="0"/>
                  <a:cs typeface="Arial" panose="020B0604020202020204" pitchFamily="34" charset="0"/>
                </a:rPr>
                <a:t>Each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2" charset="0"/>
                  <a:cs typeface="Arial" panose="020B0604020202020204" pitchFamily="34" charset="0"/>
                </a:rPr>
                <a:t>config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2" charset="0"/>
                  <a:cs typeface="Arial" panose="020B0604020202020204" pitchFamily="34" charset="0"/>
                </a:rPr>
                <a:t> tagged to a cluster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D3FB766-FF0B-FCAF-22E2-3E6D4A2FF721}"/>
                </a:ext>
              </a:extLst>
            </p:cNvPr>
            <p:cNvSpPr/>
            <p:nvPr/>
          </p:nvSpPr>
          <p:spPr>
            <a:xfrm>
              <a:off x="2754450" y="2082592"/>
              <a:ext cx="268210" cy="196410"/>
            </a:xfrm>
            <a:prstGeom prst="ellipse">
              <a:avLst/>
            </a:prstGeom>
            <a:solidFill>
              <a:srgbClr val="F2AF00"/>
            </a:solidFill>
            <a:ln>
              <a:solidFill>
                <a:srgbClr val="F2AF00"/>
              </a:solidFill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2" charset="0"/>
                </a:rPr>
                <a:t>2</a:t>
              </a: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059792F-47D3-5234-8945-58961B454D04}"/>
                </a:ext>
              </a:extLst>
            </p:cNvPr>
            <p:cNvSpPr/>
            <p:nvPr/>
          </p:nvSpPr>
          <p:spPr>
            <a:xfrm>
              <a:off x="2764600" y="1767322"/>
              <a:ext cx="268210" cy="196410"/>
            </a:xfrm>
            <a:prstGeom prst="ellipse">
              <a:avLst/>
            </a:prstGeom>
            <a:solidFill>
              <a:srgbClr val="6EA204"/>
            </a:solidFill>
            <a:ln>
              <a:solidFill>
                <a:srgbClr val="F2AF00"/>
              </a:solidFill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2" charset="0"/>
                </a:rPr>
                <a:t>1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BEEECE4-0704-69A8-06A8-75AF5ED38882}"/>
              </a:ext>
            </a:extLst>
          </p:cNvPr>
          <p:cNvGrpSpPr/>
          <p:nvPr/>
        </p:nvGrpSpPr>
        <p:grpSpPr>
          <a:xfrm>
            <a:off x="1063558" y="1181158"/>
            <a:ext cx="10881831" cy="653069"/>
            <a:chOff x="872539" y="1211440"/>
            <a:chExt cx="10881831" cy="653069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AC0FC19-DF51-2F31-AC88-F7D44BD7E966}"/>
                </a:ext>
              </a:extLst>
            </p:cNvPr>
            <p:cNvSpPr/>
            <p:nvPr/>
          </p:nvSpPr>
          <p:spPr>
            <a:xfrm>
              <a:off x="912283" y="1587510"/>
              <a:ext cx="536508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kern="0" dirty="0">
                  <a:solidFill>
                    <a:schemeClr val="bg1"/>
                  </a:solidFill>
                  <a:latin typeface="Montserrat" panose="00000500000000000000" pitchFamily="2" charset="0"/>
                  <a:cs typeface="Calibri" panose="020F0502020204030204" pitchFamily="34" charset="0"/>
                </a:rPr>
                <a:t>111 terms reduced to 28 dimensions (retains 90% information)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0870B31-F865-3E8F-6234-225FF0F500F2}"/>
                </a:ext>
              </a:extLst>
            </p:cNvPr>
            <p:cNvSpPr/>
            <p:nvPr/>
          </p:nvSpPr>
          <p:spPr>
            <a:xfrm>
              <a:off x="872539" y="1211440"/>
              <a:ext cx="10881831" cy="369332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2" charset="0"/>
                </a:rPr>
                <a:t>TECHNIQUE 1 : K-MEANS CLUSTERING USING SINGULAR VALUE DECOMPOSITION</a:t>
              </a:r>
            </a:p>
          </p:txBody>
        </p:sp>
      </p:grpSp>
      <p:sp>
        <p:nvSpPr>
          <p:cNvPr id="79" name="TextBox 109">
            <a:extLst>
              <a:ext uri="{FF2B5EF4-FFF2-40B4-BE49-F238E27FC236}">
                <a16:creationId xmlns:a16="http://schemas.microsoft.com/office/drawing/2014/main" id="{932975FA-CA9C-CEAE-880B-C1044C6E1542}"/>
              </a:ext>
            </a:extLst>
          </p:cNvPr>
          <p:cNvSpPr txBox="1"/>
          <p:nvPr/>
        </p:nvSpPr>
        <p:spPr>
          <a:xfrm>
            <a:off x="3532206" y="4395511"/>
            <a:ext cx="413423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338"/>
              </a:spcBef>
              <a:buClr>
                <a:srgbClr val="007DB8"/>
              </a:buClr>
            </a:pPr>
            <a:r>
              <a:rPr lang="en-US" b="1" dirty="0">
                <a:solidFill>
                  <a:srgbClr val="F2AF00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Variance between groups – 70%</a:t>
            </a:r>
          </a:p>
        </p:txBody>
      </p:sp>
      <p:sp>
        <p:nvSpPr>
          <p:cNvPr id="92" name="TextBox 129">
            <a:extLst>
              <a:ext uri="{FF2B5EF4-FFF2-40B4-BE49-F238E27FC236}">
                <a16:creationId xmlns:a16="http://schemas.microsoft.com/office/drawing/2014/main" id="{1F50329F-CCEC-55F1-689E-608EE3D466EB}"/>
              </a:ext>
            </a:extLst>
          </p:cNvPr>
          <p:cNvSpPr txBox="1"/>
          <p:nvPr/>
        </p:nvSpPr>
        <p:spPr>
          <a:xfrm>
            <a:off x="8600169" y="3677521"/>
            <a:ext cx="329936" cy="17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lnSpc>
                <a:spcPct val="90000"/>
              </a:lnSpc>
              <a:spcBef>
                <a:spcPts val="338"/>
              </a:spcBef>
              <a:buClr>
                <a:srgbClr val="007DB8"/>
              </a:buClr>
            </a:pPr>
            <a:r>
              <a:rPr lang="en-US" sz="563" dirty="0">
                <a:latin typeface="Montserrat" panose="00000500000000000000" pitchFamily="2" charset="0"/>
                <a:cs typeface="Arial" panose="020B0604020202020204" pitchFamily="34" charset="0"/>
              </a:rPr>
              <a:t>25</a:t>
            </a: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8AF03B5F-6E02-CECA-9987-50129944916A}"/>
              </a:ext>
            </a:extLst>
          </p:cNvPr>
          <p:cNvCxnSpPr>
            <a:cxnSpLocks/>
          </p:cNvCxnSpPr>
          <p:nvPr/>
        </p:nvCxnSpPr>
        <p:spPr>
          <a:xfrm flipV="1">
            <a:off x="1888838" y="4760740"/>
            <a:ext cx="7422293" cy="24073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85000"/>
              </a:srgbClr>
            </a:solidFill>
            <a:prstDash val="dash"/>
          </a:ln>
          <a:effectLst/>
        </p:spPr>
      </p:cxnSp>
      <p:sp>
        <p:nvSpPr>
          <p:cNvPr id="170" name="TextBox 133">
            <a:extLst>
              <a:ext uri="{FF2B5EF4-FFF2-40B4-BE49-F238E27FC236}">
                <a16:creationId xmlns:a16="http://schemas.microsoft.com/office/drawing/2014/main" id="{D9D747D3-364F-FD07-6F3F-F9E549FB06CD}"/>
              </a:ext>
            </a:extLst>
          </p:cNvPr>
          <p:cNvSpPr txBox="1"/>
          <p:nvPr/>
        </p:nvSpPr>
        <p:spPr>
          <a:xfrm>
            <a:off x="3532206" y="4892010"/>
            <a:ext cx="4331547" cy="646331"/>
          </a:xfrm>
          <a:prstGeom prst="rect">
            <a:avLst/>
          </a:prstGeom>
          <a:solidFill>
            <a:srgbClr val="444444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marR="0" lvl="0" indent="-214313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anose="00000500000000000000" pitchFamily="2" charset="0"/>
              </a:rPr>
              <a:t>K-Means on Singular Value Decomposition</a:t>
            </a:r>
          </a:p>
          <a:p>
            <a:pPr marL="214313" marR="0" lvl="0" indent="-214313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</a:rPr>
              <a:t>Kohenon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</a:rPr>
              <a:t> SOM Neural Network based</a:t>
            </a:r>
          </a:p>
          <a:p>
            <a:pPr marL="214313" marR="0" lvl="0" indent="-214313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</a:rPr>
              <a:t>Ensemble</a:t>
            </a: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178929B9-91BE-3467-4447-97D8DD7A5429}"/>
              </a:ext>
            </a:extLst>
          </p:cNvPr>
          <p:cNvCxnSpPr>
            <a:cxnSpLocks/>
          </p:cNvCxnSpPr>
          <p:nvPr/>
        </p:nvCxnSpPr>
        <p:spPr>
          <a:xfrm flipV="1">
            <a:off x="1888838" y="5598940"/>
            <a:ext cx="7422293" cy="24073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85000"/>
              </a:srgbClr>
            </a:solidFill>
            <a:prstDash val="dash"/>
          </a:ln>
          <a:effectLst/>
        </p:spPr>
      </p:cxnSp>
    </p:spTree>
    <p:extLst>
      <p:ext uri="{BB962C8B-B14F-4D97-AF65-F5344CB8AC3E}">
        <p14:creationId xmlns:p14="http://schemas.microsoft.com/office/powerpoint/2010/main" val="582779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 object, star, night sky&#10;&#10;Description automatically generated">
            <a:extLst>
              <a:ext uri="{FF2B5EF4-FFF2-40B4-BE49-F238E27FC236}">
                <a16:creationId xmlns:a16="http://schemas.microsoft.com/office/drawing/2014/main" id="{F99F5C75-4C32-6415-A541-F25DD7316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317" y="-75028"/>
            <a:ext cx="12425819" cy="69895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6825E3-73AB-B24F-94B8-0215EB4A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98018" cy="61393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ED701A"/>
                </a:solidFill>
                <a:latin typeface="Montserrat" pitchFamily="2" charset="77"/>
              </a:rPr>
              <a:t>Detailed View of Clustering Algorithms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6BADE-48DB-224C-8475-91B4F948238D}"/>
              </a:ext>
            </a:extLst>
          </p:cNvPr>
          <p:cNvSpPr txBox="1"/>
          <p:nvPr/>
        </p:nvSpPr>
        <p:spPr>
          <a:xfrm>
            <a:off x="1771650" y="5956557"/>
            <a:ext cx="9889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Virender Sharma, Vishnu Karrotu, Ramakanth K, Saheli Saha</a:t>
            </a:r>
          </a:p>
          <a:p>
            <a:pPr algn="r"/>
            <a:endParaRPr lang="en-US" sz="2000" dirty="0">
              <a:solidFill>
                <a:srgbClr val="ED701A"/>
              </a:solidFill>
              <a:latin typeface="Montserra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FCD00E-5636-7640-BD31-198D691EDA0C}"/>
              </a:ext>
            </a:extLst>
          </p:cNvPr>
          <p:cNvSpPr txBox="1"/>
          <p:nvPr/>
        </p:nvSpPr>
        <p:spPr>
          <a:xfrm>
            <a:off x="4237105" y="6322686"/>
            <a:ext cx="7466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Q: Intelligent Server Configuration Test Selection Tool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AB44CC-ED73-3347-B1C2-D9292F4A0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96968">
            <a:off x="-110658" y="5930930"/>
            <a:ext cx="871015" cy="56194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043195-0577-0449-B1DF-6EFC45D564FD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1231297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AAA5A28-B2E6-5BAF-3243-54B5F1447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24" y="5875136"/>
            <a:ext cx="758186" cy="758186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A4783196-0FAB-3E3B-9B17-54E5997848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265508">
            <a:off x="9942446" y="1162836"/>
            <a:ext cx="2345586" cy="2822768"/>
          </a:xfrm>
          <a:prstGeom prst="rect">
            <a:avLst/>
          </a:prstGeom>
        </p:spPr>
      </p:pic>
      <p:pic>
        <p:nvPicPr>
          <p:cNvPr id="10" name="Picture 9" descr="A picture containing music, guitar&#10;&#10;Description automatically generated">
            <a:extLst>
              <a:ext uri="{FF2B5EF4-FFF2-40B4-BE49-F238E27FC236}">
                <a16:creationId xmlns:a16="http://schemas.microsoft.com/office/drawing/2014/main" id="{8D7683A7-8D2C-2D30-79DF-D9F75CDB3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32916">
            <a:off x="10155485" y="359017"/>
            <a:ext cx="3405183" cy="5321375"/>
          </a:xfrm>
          <a:prstGeom prst="rect">
            <a:avLst/>
          </a:prstGeom>
        </p:spPr>
      </p:pic>
      <p:grpSp>
        <p:nvGrpSpPr>
          <p:cNvPr id="184" name="Group 183">
            <a:extLst>
              <a:ext uri="{FF2B5EF4-FFF2-40B4-BE49-F238E27FC236}">
                <a16:creationId xmlns:a16="http://schemas.microsoft.com/office/drawing/2014/main" id="{D980E6E1-7E02-F504-367C-B6E48347EDD7}"/>
              </a:ext>
            </a:extLst>
          </p:cNvPr>
          <p:cNvGrpSpPr/>
          <p:nvPr/>
        </p:nvGrpSpPr>
        <p:grpSpPr>
          <a:xfrm>
            <a:off x="1888838" y="1798370"/>
            <a:ext cx="3834471" cy="1660426"/>
            <a:chOff x="6495268" y="1672460"/>
            <a:chExt cx="2915463" cy="1019604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757A0EDE-08D7-9F14-A7AF-A511DC007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32" r="20344" b="8998"/>
            <a:stretch/>
          </p:blipFill>
          <p:spPr>
            <a:xfrm>
              <a:off x="6495268" y="1672460"/>
              <a:ext cx="1321105" cy="1019604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BCE48AA8-D981-732C-D8DE-BAEF05354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2577" y="1685865"/>
              <a:ext cx="1578154" cy="594243"/>
            </a:xfrm>
            <a:prstGeom prst="rect">
              <a:avLst/>
            </a:prstGeom>
          </p:spPr>
        </p:pic>
        <p:pic>
          <p:nvPicPr>
            <p:cNvPr id="77" name="table">
              <a:extLst>
                <a:ext uri="{FF2B5EF4-FFF2-40B4-BE49-F238E27FC236}">
                  <a16:creationId xmlns:a16="http://schemas.microsoft.com/office/drawing/2014/main" id="{417ED19F-809D-4CC6-984E-CDC2190B6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63753" y="2333146"/>
              <a:ext cx="1546976" cy="328612"/>
            </a:xfrm>
            <a:prstGeom prst="rect">
              <a:avLst/>
            </a:prstGeom>
          </p:spPr>
        </p:pic>
      </p:grpSp>
      <p:sp>
        <p:nvSpPr>
          <p:cNvPr id="80" name="TextBox 110">
            <a:extLst>
              <a:ext uri="{FF2B5EF4-FFF2-40B4-BE49-F238E27FC236}">
                <a16:creationId xmlns:a16="http://schemas.microsoft.com/office/drawing/2014/main" id="{B9C959F7-7FB6-CEF7-0607-2A892B8A2F59}"/>
              </a:ext>
            </a:extLst>
          </p:cNvPr>
          <p:cNvSpPr txBox="1"/>
          <p:nvPr/>
        </p:nvSpPr>
        <p:spPr>
          <a:xfrm>
            <a:off x="5850621" y="1984304"/>
            <a:ext cx="413258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90000"/>
              </a:lnSpc>
              <a:spcBef>
                <a:spcPts val="338"/>
              </a:spcBef>
              <a:buClr>
                <a:srgbClr val="007DB8"/>
              </a:buClr>
            </a:pPr>
            <a:r>
              <a:rPr lang="en-US" b="1" dirty="0">
                <a:solidFill>
                  <a:srgbClr val="F2AF00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Variance between groups – 60%</a:t>
            </a:r>
          </a:p>
        </p:txBody>
      </p:sp>
      <p:sp>
        <p:nvSpPr>
          <p:cNvPr id="92" name="TextBox 129">
            <a:extLst>
              <a:ext uri="{FF2B5EF4-FFF2-40B4-BE49-F238E27FC236}">
                <a16:creationId xmlns:a16="http://schemas.microsoft.com/office/drawing/2014/main" id="{1F50329F-CCEC-55F1-689E-608EE3D466EB}"/>
              </a:ext>
            </a:extLst>
          </p:cNvPr>
          <p:cNvSpPr txBox="1"/>
          <p:nvPr/>
        </p:nvSpPr>
        <p:spPr>
          <a:xfrm>
            <a:off x="8600169" y="3677521"/>
            <a:ext cx="329936" cy="17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lnSpc>
                <a:spcPct val="90000"/>
              </a:lnSpc>
              <a:spcBef>
                <a:spcPts val="338"/>
              </a:spcBef>
              <a:buClr>
                <a:srgbClr val="007DB8"/>
              </a:buClr>
            </a:pPr>
            <a:r>
              <a:rPr lang="en-US" sz="563" dirty="0">
                <a:latin typeface="Montserrat" panose="00000500000000000000" pitchFamily="2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C584C1BF-1230-15C3-9C19-601C0DDE1E3E}"/>
              </a:ext>
            </a:extLst>
          </p:cNvPr>
          <p:cNvSpPr/>
          <p:nvPr/>
        </p:nvSpPr>
        <p:spPr>
          <a:xfrm>
            <a:off x="1063559" y="3647185"/>
            <a:ext cx="3820682" cy="461665"/>
          </a:xfrm>
          <a:prstGeom prst="rect">
            <a:avLst/>
          </a:prstGeom>
          <a:solidFill>
            <a:srgbClr val="7AB800">
              <a:lumMod val="75000"/>
            </a:srgbClr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>
              <a:defRPr/>
            </a:pPr>
            <a:r>
              <a:rPr lang="en-US" sz="1200" b="1" kern="0" dirty="0">
                <a:solidFill>
                  <a:srgbClr val="FFFFFF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75 Common Configs from both methods– 1</a:t>
            </a:r>
            <a:r>
              <a:rPr lang="en-US" sz="1200" b="1" kern="0" baseline="30000" dirty="0">
                <a:solidFill>
                  <a:srgbClr val="FFFFFF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st</a:t>
            </a:r>
            <a:r>
              <a:rPr lang="en-US" sz="1200" b="1" kern="0" dirty="0">
                <a:solidFill>
                  <a:srgbClr val="FFFFFF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 Priority Recommendation 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C77513E4-57F5-8CE8-E6F0-56E51A9589BB}"/>
              </a:ext>
            </a:extLst>
          </p:cNvPr>
          <p:cNvSpPr/>
          <p:nvPr/>
        </p:nvSpPr>
        <p:spPr>
          <a:xfrm>
            <a:off x="1695796" y="4254370"/>
            <a:ext cx="3188444" cy="461665"/>
          </a:xfrm>
          <a:prstGeom prst="rect">
            <a:avLst/>
          </a:prstGeom>
          <a:solidFill>
            <a:srgbClr val="7AB800">
              <a:lumMod val="75000"/>
            </a:srgbClr>
          </a:solidFill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>
              <a:defRPr/>
            </a:pPr>
            <a:r>
              <a:rPr lang="en-US" sz="1200" b="1" kern="0" dirty="0">
                <a:solidFill>
                  <a:srgbClr val="FFFFFF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25 K-Means SVD Configs – 2</a:t>
            </a:r>
            <a:r>
              <a:rPr lang="en-US" sz="1200" b="1" kern="0" baseline="30000" dirty="0">
                <a:solidFill>
                  <a:srgbClr val="FFFFFF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nd</a:t>
            </a:r>
            <a:r>
              <a:rPr lang="en-US" sz="1200" b="1" kern="0" dirty="0">
                <a:solidFill>
                  <a:srgbClr val="FFFFFF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 Priority Recommendation</a:t>
            </a:r>
          </a:p>
        </p:txBody>
      </p:sp>
      <p:sp>
        <p:nvSpPr>
          <p:cNvPr id="166" name="Line Callout 1 (Accent Bar) 11">
            <a:extLst>
              <a:ext uri="{FF2B5EF4-FFF2-40B4-BE49-F238E27FC236}">
                <a16:creationId xmlns:a16="http://schemas.microsoft.com/office/drawing/2014/main" id="{3AE21B83-8C0B-BC4D-5F9E-226AFB353178}"/>
              </a:ext>
            </a:extLst>
          </p:cNvPr>
          <p:cNvSpPr/>
          <p:nvPr/>
        </p:nvSpPr>
        <p:spPr>
          <a:xfrm>
            <a:off x="5881620" y="3834423"/>
            <a:ext cx="2731799" cy="584775"/>
          </a:xfrm>
          <a:prstGeom prst="accentCallout1">
            <a:avLst>
              <a:gd name="adj1" fmla="val 45229"/>
              <a:gd name="adj2" fmla="val -5693"/>
              <a:gd name="adj3" fmla="val 53539"/>
              <a:gd name="adj4" fmla="val -17519"/>
            </a:avLst>
          </a:prstGeom>
          <a:solidFill>
            <a:srgbClr val="7AB800">
              <a:lumMod val="75000"/>
            </a:srgbClr>
          </a:solidFill>
          <a:ln w="25400" cap="flat" cmpd="sng" algn="ctr">
            <a:solidFill>
              <a:srgbClr val="7AB800"/>
            </a:solidFill>
            <a:prstDash val="solid"/>
          </a:ln>
          <a:effectLst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>
              <a:defRPr/>
            </a:pPr>
            <a:r>
              <a:rPr lang="en-US" sz="1600" kern="0" dirty="0">
                <a:solidFill>
                  <a:srgbClr val="FFFFFF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A total of 100(P1 &amp; P2) unique Configs.</a:t>
            </a:r>
          </a:p>
        </p:txBody>
      </p:sp>
      <p:sp>
        <p:nvSpPr>
          <p:cNvPr id="167" name="Right Brace 166">
            <a:extLst>
              <a:ext uri="{FF2B5EF4-FFF2-40B4-BE49-F238E27FC236}">
                <a16:creationId xmlns:a16="http://schemas.microsoft.com/office/drawing/2014/main" id="{EC50F109-E972-0E52-A1E3-3D9132A16051}"/>
              </a:ext>
            </a:extLst>
          </p:cNvPr>
          <p:cNvSpPr/>
          <p:nvPr/>
        </p:nvSpPr>
        <p:spPr>
          <a:xfrm>
            <a:off x="4996699" y="3824834"/>
            <a:ext cx="349912" cy="771050"/>
          </a:xfrm>
          <a:prstGeom prst="rightBrace">
            <a:avLst/>
          </a:prstGeom>
          <a:noFill/>
          <a:ln w="38100" cap="flat" cmpd="sng" algn="ctr">
            <a:solidFill>
              <a:srgbClr val="6EA204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5A06ADB-92D8-9045-358B-B1EC325FD40B}"/>
              </a:ext>
            </a:extLst>
          </p:cNvPr>
          <p:cNvSpPr/>
          <p:nvPr/>
        </p:nvSpPr>
        <p:spPr>
          <a:xfrm>
            <a:off x="5881621" y="2268041"/>
            <a:ext cx="4359919" cy="1093030"/>
          </a:xfrm>
          <a:prstGeom prst="rect">
            <a:avLst/>
          </a:prstGeom>
          <a:solidFill>
            <a:srgbClr val="000000">
              <a:alpha val="6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ontserrat" panose="00000500000000000000" pitchFamily="2" charset="0"/>
                <a:cs typeface="Calibri" panose="020F0502020204030204" pitchFamily="34" charset="0"/>
              </a:rPr>
              <a:t>ENSEMBLE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ontserrat" panose="00000500000000000000" pitchFamily="2" charset="0"/>
                <a:cs typeface="Calibri" panose="020F0502020204030204" pitchFamily="34" charset="0"/>
              </a:rPr>
              <a:t>: Results from two techniques are combined to arrive at a total of 100 recommended configs from a list of 0.5 million configs</a:t>
            </a: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8AF03B5F-6E02-CECA-9987-50129944916A}"/>
              </a:ext>
            </a:extLst>
          </p:cNvPr>
          <p:cNvCxnSpPr>
            <a:cxnSpLocks/>
          </p:cNvCxnSpPr>
          <p:nvPr/>
        </p:nvCxnSpPr>
        <p:spPr>
          <a:xfrm flipV="1">
            <a:off x="3175205" y="4779652"/>
            <a:ext cx="4996206" cy="27157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85000"/>
              </a:srgbClr>
            </a:solidFill>
            <a:prstDash val="dash"/>
          </a:ln>
          <a:effectLst/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982112C-F835-CDA7-BE4A-577E9A1AEB73}"/>
              </a:ext>
            </a:extLst>
          </p:cNvPr>
          <p:cNvSpPr/>
          <p:nvPr/>
        </p:nvSpPr>
        <p:spPr>
          <a:xfrm>
            <a:off x="1103302" y="1557228"/>
            <a:ext cx="5365084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dirty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Neural Network Clustering Technique - Based on Competitive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316091-13AC-6E5B-326E-5FF1AC8BF687}"/>
              </a:ext>
            </a:extLst>
          </p:cNvPr>
          <p:cNvSpPr/>
          <p:nvPr/>
        </p:nvSpPr>
        <p:spPr>
          <a:xfrm>
            <a:off x="1063558" y="1181158"/>
            <a:ext cx="10881831" cy="369332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</a:rPr>
              <a:t>TECHNIQUE 2 : KOHONEN SOM CLUSTERING (NEURAL NETWORKS)</a:t>
            </a:r>
          </a:p>
        </p:txBody>
      </p:sp>
      <p:sp>
        <p:nvSpPr>
          <p:cNvPr id="9" name="TextBox 133">
            <a:extLst>
              <a:ext uri="{FF2B5EF4-FFF2-40B4-BE49-F238E27FC236}">
                <a16:creationId xmlns:a16="http://schemas.microsoft.com/office/drawing/2014/main" id="{6733EE59-9DAC-43B1-4783-BD10B763AEE3}"/>
              </a:ext>
            </a:extLst>
          </p:cNvPr>
          <p:cNvSpPr txBox="1"/>
          <p:nvPr/>
        </p:nvSpPr>
        <p:spPr>
          <a:xfrm>
            <a:off x="3532206" y="4925262"/>
            <a:ext cx="4331547" cy="646331"/>
          </a:xfrm>
          <a:prstGeom prst="rect">
            <a:avLst/>
          </a:prstGeom>
          <a:solidFill>
            <a:srgbClr val="444444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marR="0" lvl="0" indent="-214313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0" dirty="0">
                <a:solidFill>
                  <a:srgbClr val="000000"/>
                </a:solidFill>
                <a:latin typeface="Montserrat" panose="00000500000000000000" pitchFamily="2" charset="0"/>
              </a:rPr>
              <a:t>K-Means on Singular Value Decomposition</a:t>
            </a:r>
          </a:p>
          <a:p>
            <a:pPr marL="214313" indent="-214313" algn="just" defTabSz="685800">
              <a:buClr>
                <a:srgbClr val="007DB8"/>
              </a:buClr>
              <a:buFont typeface="Arial" panose="020B0604020202020204" pitchFamily="34" charset="0"/>
              <a:buChar char="•"/>
              <a:defRPr/>
            </a:pPr>
            <a:r>
              <a:rPr lang="en-US" sz="1200" b="1" kern="0" dirty="0" err="1">
                <a:solidFill>
                  <a:schemeClr val="accent1"/>
                </a:solidFill>
                <a:latin typeface="Montserrat" panose="00000500000000000000" pitchFamily="2" charset="0"/>
              </a:rPr>
              <a:t>Kohenon</a:t>
            </a:r>
            <a:r>
              <a:rPr lang="en-US" sz="1200" b="1" kern="0" dirty="0">
                <a:solidFill>
                  <a:schemeClr val="accent1"/>
                </a:solidFill>
                <a:latin typeface="Montserrat" panose="00000500000000000000" pitchFamily="2" charset="0"/>
              </a:rPr>
              <a:t> SOM Neural Network based</a:t>
            </a:r>
          </a:p>
          <a:p>
            <a:pPr marL="214313" marR="0" lvl="0" indent="-214313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DB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kern="0" dirty="0">
                <a:solidFill>
                  <a:schemeClr val="accent1"/>
                </a:solidFill>
                <a:latin typeface="Montserrat" panose="00000500000000000000" pitchFamily="2" charset="0"/>
              </a:rPr>
              <a:t>Ensemble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6DEE07-BC81-E11F-168C-556DEAE5398E}"/>
              </a:ext>
            </a:extLst>
          </p:cNvPr>
          <p:cNvCxnSpPr>
            <a:cxnSpLocks/>
          </p:cNvCxnSpPr>
          <p:nvPr/>
        </p:nvCxnSpPr>
        <p:spPr>
          <a:xfrm flipV="1">
            <a:off x="3194599" y="5630324"/>
            <a:ext cx="4996206" cy="27157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85000"/>
              </a:srgbClr>
            </a:solidFill>
            <a:prstDash val="dash"/>
          </a:ln>
          <a:effectLst/>
        </p:spPr>
      </p:cxnSp>
    </p:spTree>
    <p:extLst>
      <p:ext uri="{BB962C8B-B14F-4D97-AF65-F5344CB8AC3E}">
        <p14:creationId xmlns:p14="http://schemas.microsoft.com/office/powerpoint/2010/main" val="314324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, star, night sky&#10;&#10;Description automatically generated">
            <a:extLst>
              <a:ext uri="{FF2B5EF4-FFF2-40B4-BE49-F238E27FC236}">
                <a16:creationId xmlns:a16="http://schemas.microsoft.com/office/drawing/2014/main" id="{6C6276E7-24ED-AA7B-0D17-1A4E52626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317" y="-75028"/>
            <a:ext cx="12425819" cy="698952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107" y="367562"/>
            <a:ext cx="2406893" cy="647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Q Value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5" y="5956557"/>
            <a:ext cx="10301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Virender Sharma, Vishnu Karrotu, Ramakanth K, Saheli Saha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7" y="6322686"/>
            <a:ext cx="7931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Q: Intelligent Server Configuration Test Selection Tool</a:t>
            </a:r>
          </a:p>
          <a:p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7D4FA75-4B55-0145-9BCC-8DB5D0CCA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96968">
            <a:off x="-110658" y="5930930"/>
            <a:ext cx="871015" cy="56194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1605981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7583590-A386-A859-476E-2CB1D0F28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995746">
            <a:off x="-3605432" y="1164144"/>
            <a:ext cx="8388269" cy="15108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5574820-3057-F8C6-A0D0-8457DF2E4816}"/>
              </a:ext>
            </a:extLst>
          </p:cNvPr>
          <p:cNvGrpSpPr/>
          <p:nvPr/>
        </p:nvGrpSpPr>
        <p:grpSpPr>
          <a:xfrm>
            <a:off x="215178" y="1171820"/>
            <a:ext cx="12073019" cy="4529764"/>
            <a:chOff x="-873789" y="208831"/>
            <a:chExt cx="12073019" cy="45297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1BBAB86-8ED5-F45C-A723-7BB1FA577747}"/>
                </a:ext>
              </a:extLst>
            </p:cNvPr>
            <p:cNvSpPr/>
            <p:nvPr/>
          </p:nvSpPr>
          <p:spPr>
            <a:xfrm>
              <a:off x="2523958" y="208831"/>
              <a:ext cx="8675272" cy="3573414"/>
            </a:xfrm>
            <a:prstGeom prst="rect">
              <a:avLst/>
            </a:prstGeom>
            <a:solidFill>
              <a:srgbClr val="000000">
                <a:alpha val="64000"/>
              </a:srgbClr>
            </a:solidFill>
          </p:spPr>
          <p:txBody>
            <a:bodyPr wrap="square">
              <a:spAutoFit/>
            </a:bodyPr>
            <a:lstStyle/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 sz="1862" b="0" i="0" u="none" strike="noStrike" kern="1200" spc="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862" b="1" dirty="0">
                  <a:solidFill>
                    <a:schemeClr val="bg1"/>
                  </a:solidFill>
                  <a:latin typeface="Calibri" panose="020F0502020204030204"/>
                </a:rPr>
                <a:t>Value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pPr marL="557213" lvl="1" indent="-214313" defTabSz="342900">
                <a:lnSpc>
                  <a:spcPct val="150000"/>
                </a:lnSpc>
                <a:buClr>
                  <a:schemeClr val="bg1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Risk Analysis and Cost Savings  - </a:t>
              </a:r>
              <a:r>
                <a:rPr lang="en-US" sz="1400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Business insight.  Priorities, scenarios, gaps, and reactions </a:t>
              </a:r>
              <a:endParaRPr lang="en-US" sz="14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endParaRPr>
            </a:p>
            <a:p>
              <a:pPr marL="557213" lvl="1" indent="-214313" defTabSz="342900">
                <a:lnSpc>
                  <a:spcPct val="150000"/>
                </a:lnSpc>
                <a:buClr>
                  <a:schemeClr val="bg1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Avoiding Errors and Save Time</a:t>
              </a:r>
              <a:r>
                <a:rPr lang="en-US" sz="1400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- Quickly &amp; thoroughly create all valid possible configurations  </a:t>
              </a:r>
            </a:p>
            <a:p>
              <a:pPr marL="557213" lvl="1" indent="-214313">
                <a:lnSpc>
                  <a:spcPct val="150000"/>
                </a:lnSpc>
                <a:buClr>
                  <a:schemeClr val="bg1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Focus on Specific and New Views  - </a:t>
              </a:r>
              <a:r>
                <a:rPr lang="en-US" sz="1400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Prioritize &amp; highlight configurations given a growing and configurable set of dimensions </a:t>
              </a:r>
            </a:p>
            <a:p>
              <a:pPr marL="557213" lvl="1" indent="-214313">
                <a:lnSpc>
                  <a:spcPct val="150000"/>
                </a:lnSpc>
                <a:buClr>
                  <a:schemeClr val="bg1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One Size Doesn’t Fit All - </a:t>
              </a:r>
              <a:r>
                <a:rPr lang="en-US" sz="1400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Individualized configurations for personal, team, &amp; related processes. </a:t>
              </a:r>
            </a:p>
            <a:p>
              <a:pPr marL="557213" lvl="1" indent="-214313">
                <a:lnSpc>
                  <a:spcPct val="150000"/>
                </a:lnSpc>
                <a:buClr>
                  <a:schemeClr val="bg1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Structural Base Config (SBC) Configs </a:t>
              </a:r>
              <a:r>
                <a:rPr lang="en-US" sz="1400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to ensure factory coverage </a:t>
              </a:r>
            </a:p>
            <a:p>
              <a:pPr marL="557213" lvl="1" indent="-214313">
                <a:lnSpc>
                  <a:spcPct val="150000"/>
                </a:lnSpc>
                <a:buClr>
                  <a:schemeClr val="bg1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BONUS: </a:t>
              </a:r>
              <a:r>
                <a:rPr lang="en-US" sz="1400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Provides rapid insight when planned components are delayed </a:t>
              </a:r>
              <a:endPara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C05A72-0DD5-65ED-E144-2CB17EC2B58A}"/>
                </a:ext>
              </a:extLst>
            </p:cNvPr>
            <p:cNvSpPr/>
            <p:nvPr/>
          </p:nvSpPr>
          <p:spPr>
            <a:xfrm>
              <a:off x="-470218" y="3605464"/>
              <a:ext cx="11205630" cy="1133131"/>
            </a:xfrm>
            <a:prstGeom prst="rect">
              <a:avLst/>
            </a:prstGeom>
            <a:solidFill>
              <a:srgbClr val="000000">
                <a:alpha val="15000"/>
              </a:srgbClr>
            </a:solidFill>
          </p:spPr>
          <p:txBody>
            <a:bodyPr wrap="square">
              <a:spAutoFit/>
            </a:bodyPr>
            <a:lstStyle/>
            <a:p>
              <a:pPr marL="214313" indent="-214313">
                <a:buClr>
                  <a:schemeClr val="bg1"/>
                </a:buClr>
                <a:buFont typeface="Wingdings" panose="05000000000000000000" pitchFamily="2" charset="2"/>
                <a:buChar char="q"/>
                <a:defRPr/>
              </a:pPr>
              <a:r>
                <a:rPr lang="en-US" sz="1200" dirty="0">
                  <a:solidFill>
                    <a:schemeClr val="bg1"/>
                  </a:solidFill>
                  <a:latin typeface="Calibri" panose="020F0502020204030204"/>
                </a:rPr>
                <a:t> </a:t>
              </a:r>
              <a:r>
                <a:rPr lang="en-US" sz="1600" b="1" dirty="0">
                  <a:solidFill>
                    <a:schemeClr val="bg1"/>
                  </a:solidFill>
                  <a:latin typeface="Montserrat" panose="00000500000000000000" pitchFamily="2" charset="0"/>
                </a:rPr>
                <a:t>What makes Q unique?</a:t>
              </a:r>
              <a:endParaRPr lang="en-US" sz="1862" b="1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  <a:p>
              <a:pPr>
                <a:buClr>
                  <a:schemeClr val="bg1"/>
                </a:buClr>
                <a:defRPr/>
              </a:pP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0013" indent="-214313" defTabSz="342900">
                <a:lnSpc>
                  <a:spcPct val="150000"/>
                </a:lnSpc>
                <a:buClr>
                  <a:schemeClr val="bg1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Builds Valid Configs - </a:t>
              </a:r>
              <a:r>
                <a:rPr lang="en-US" sz="1400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Q creates ALL the configurations </a:t>
              </a:r>
            </a:p>
            <a:p>
              <a:pPr marL="100013" indent="-214313" defTabSz="342900">
                <a:lnSpc>
                  <a:spcPct val="150000"/>
                </a:lnSpc>
                <a:buClr>
                  <a:schemeClr val="bg1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Consistent, Data-driven, Scientific Approach</a:t>
              </a:r>
              <a:endParaRPr lang="en-US" sz="14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B23E02-58A7-7D80-64F8-CED3FB42C9A6}"/>
                </a:ext>
              </a:extLst>
            </p:cNvPr>
            <p:cNvSpPr/>
            <p:nvPr/>
          </p:nvSpPr>
          <p:spPr>
            <a:xfrm>
              <a:off x="1823792" y="2123173"/>
              <a:ext cx="971967" cy="971967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D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AutoShape 113">
              <a:extLst>
                <a:ext uri="{FF2B5EF4-FFF2-40B4-BE49-F238E27FC236}">
                  <a16:creationId xmlns:a16="http://schemas.microsoft.com/office/drawing/2014/main" id="{CEB37750-DA86-C7E6-43A2-A2D1BEE9C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052" y="2393088"/>
              <a:ext cx="313448" cy="4569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4" tIns="14284" rIns="14284" bIns="14284" anchor="ctr"/>
            <a:lstStyle/>
            <a:p>
              <a:pPr algn="ctr" defTabSz="171407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25">
                <a:solidFill>
                  <a:srgbClr val="1740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9CA7DAD-368E-752C-B140-FBE2BA9E9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873789" y="776597"/>
              <a:ext cx="1989411" cy="2283755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D92C5F8-13D2-A685-53CD-D5AC1D3348F1}"/>
                </a:ext>
              </a:extLst>
            </p:cNvPr>
            <p:cNvSpPr/>
            <p:nvPr/>
          </p:nvSpPr>
          <p:spPr>
            <a:xfrm>
              <a:off x="1149467" y="776597"/>
              <a:ext cx="1612447" cy="157979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defRPr/>
              </a:pPr>
              <a:r>
                <a:rPr lang="en-ID" sz="1050">
                  <a:solidFill>
                    <a:prstClr val="white"/>
                  </a:solidFill>
                  <a:latin typeface="Lato "/>
                  <a:ea typeface="Lato Black" panose="020F0502020204030203" pitchFamily="34" charset="0"/>
                  <a:cs typeface="Lato Black" panose="020F0502020204030203" pitchFamily="34" charset="0"/>
                </a:rPr>
                <a:t>Providing Rapid Configuration Planning From Weeks to Mins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8452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 object, star, night sky&#10;&#10;Description automatically generated">
            <a:extLst>
              <a:ext uri="{FF2B5EF4-FFF2-40B4-BE49-F238E27FC236}">
                <a16:creationId xmlns:a16="http://schemas.microsoft.com/office/drawing/2014/main" id="{6C6276E7-24ED-AA7B-0D17-1A4E52626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317" y="-75028"/>
            <a:ext cx="12425819" cy="698952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0B9C511-2BA7-B144-8CAF-2CAD966A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107" y="576417"/>
            <a:ext cx="4813786" cy="647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D701A"/>
                </a:solidFill>
                <a:latin typeface="Montserrat" pitchFamily="2" charset="77"/>
              </a:rPr>
              <a:t>Q Patent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AA82B-A680-3847-9520-40F190491379}"/>
              </a:ext>
            </a:extLst>
          </p:cNvPr>
          <p:cNvSpPr txBox="1"/>
          <p:nvPr/>
        </p:nvSpPr>
        <p:spPr>
          <a:xfrm>
            <a:off x="430305" y="5956557"/>
            <a:ext cx="10301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D701A"/>
                </a:solidFill>
                <a:latin typeface="Montserrat" pitchFamily="2" charset="77"/>
              </a:rPr>
              <a:t>Virender Sharma, Vishnu Karrotu, Ramakanth K, Saheli Saha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94090E-1455-6648-9A20-CD451EE3E97D}"/>
              </a:ext>
            </a:extLst>
          </p:cNvPr>
          <p:cNvSpPr txBox="1"/>
          <p:nvPr/>
        </p:nvSpPr>
        <p:spPr>
          <a:xfrm>
            <a:off x="472197" y="6322686"/>
            <a:ext cx="7931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tserrat" pitchFamily="2" charset="77"/>
              </a:rPr>
              <a:t>Q: Intelligent Server Configuration Test Selection Tool</a:t>
            </a:r>
          </a:p>
          <a:p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7D4FA75-4B55-0145-9BCC-8DB5D0CCA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96968">
            <a:off x="-110658" y="5930930"/>
            <a:ext cx="871015" cy="56194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0B67F8-0C6C-D242-BAC5-A65FA53A31A8}"/>
              </a:ext>
            </a:extLst>
          </p:cNvPr>
          <p:cNvCxnSpPr>
            <a:cxnSpLocks/>
          </p:cNvCxnSpPr>
          <p:nvPr/>
        </p:nvCxnSpPr>
        <p:spPr>
          <a:xfrm>
            <a:off x="430306" y="5782235"/>
            <a:ext cx="11605981" cy="0"/>
          </a:xfrm>
          <a:prstGeom prst="line">
            <a:avLst/>
          </a:prstGeom>
          <a:ln>
            <a:solidFill>
              <a:srgbClr val="ED701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7583590-A386-A859-476E-2CB1D0F28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995746">
            <a:off x="-3605432" y="1164144"/>
            <a:ext cx="8388269" cy="15108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6CB76B-921D-80CB-058B-970B1C606944}"/>
              </a:ext>
            </a:extLst>
          </p:cNvPr>
          <p:cNvSpPr txBox="1"/>
          <p:nvPr/>
        </p:nvSpPr>
        <p:spPr>
          <a:xfrm>
            <a:off x="582804" y="2484347"/>
            <a:ext cx="11143622" cy="3189206"/>
          </a:xfrm>
          <a:prstGeom prst="rect">
            <a:avLst/>
          </a:prstGeom>
          <a:solidFill>
            <a:srgbClr val="000000">
              <a:alpha val="65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Invention</a:t>
            </a:r>
            <a:r>
              <a:rPr lang="en-US" sz="1862" b="1" dirty="0">
                <a:solidFill>
                  <a:schemeClr val="bg1"/>
                </a:solidFill>
                <a:latin typeface="Calibri" panose="020F0502020204030204"/>
              </a:rPr>
              <a:t> Title:</a:t>
            </a:r>
            <a:r>
              <a:rPr lang="en-US" sz="105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 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"Cognitive Quality Assurance – Smart Assistant for Dell Server Validation – Determining High Value System Under Test Configurations“</a:t>
            </a:r>
          </a:p>
          <a:p>
            <a:pPr algn="just"/>
            <a:endParaRPr lang="en-US" sz="1000" dirty="0">
              <a:solidFill>
                <a:schemeClr val="bg2"/>
              </a:solidFill>
            </a:endParaRPr>
          </a:p>
          <a:p>
            <a:pPr algn="just"/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Novelty</a:t>
            </a:r>
            <a:r>
              <a:rPr lang="en-US" sz="1862" b="1" dirty="0">
                <a:solidFill>
                  <a:schemeClr val="bg1"/>
                </a:solidFill>
                <a:latin typeface="Calibri" panose="020F0502020204030204"/>
              </a:rPr>
              <a:t>:</a:t>
            </a:r>
            <a:r>
              <a:rPr lang="en-US" sz="1400" dirty="0">
                <a:solidFill>
                  <a:schemeClr val="bg2"/>
                </a:solidFill>
                <a:effectLst/>
                <a:latin typeface="Segoe UI" panose="020B0502040204020203" pitchFamily="34" charset="0"/>
              </a:rPr>
              <a:t>              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Ensuring Optimal Component Coverage using probabilistic sampling and resampling technique: Q builds as many numbers of riser configurations as possible by an innovative way of assigning probabilities to components. The problem Q solves here by assigning probabilities to each DPN based on factors like # of DPNs for a given vendor, # of slots a DPN is permitted to be placed in, # of DPNs for a given commodity type, is ensuring optimal components coverage. The selected components then populated following the rules &amp; restrictions defined by SPM data source.</a:t>
            </a:r>
          </a:p>
          <a:p>
            <a:pPr algn="just"/>
            <a:endParaRPr lang="en-US" sz="1400" dirty="0">
              <a:solidFill>
                <a:schemeClr val="bg2"/>
              </a:solidFill>
              <a:effectLst/>
              <a:latin typeface="Montserrat" panose="00000500000000000000" pitchFamily="2" charset="0"/>
            </a:endParaRPr>
          </a:p>
          <a:p>
            <a:pPr algn="just"/>
            <a:r>
              <a:rPr lang="en-US" sz="1400" dirty="0">
                <a:solidFill>
                  <a:schemeClr val="bg2"/>
                </a:solidFill>
                <a:effectLst/>
                <a:latin typeface="Montserrat" panose="00000500000000000000" pitchFamily="2" charset="0"/>
              </a:rPr>
              <a:t>Unique Architecture 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– Ensemble SVD K Means &amp; SVD </a:t>
            </a:r>
            <a:r>
              <a:rPr lang="en-US" sz="1400" dirty="0" err="1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Kohenon</a:t>
            </a:r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SOM coupled with High Value determining data driven factors-based Scoring Model. This is ensuring to narrow down to server configs from millions to about 50 or 100 of high value.</a:t>
            </a:r>
          </a:p>
          <a:p>
            <a:pPr algn="just"/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Data driven definition of high value SUT configs using weighted scoring model.</a:t>
            </a:r>
          </a:p>
          <a:p>
            <a:pPr algn="just"/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Ensuring Optimal config coverage using the ensemble clustering techniques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BC0B13F-C1EC-7A37-4BF3-6EE2B4A20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803" y="1488730"/>
            <a:ext cx="8819578" cy="8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582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4991</TotalTime>
  <Words>851</Words>
  <Application>Microsoft Office PowerPoint</Application>
  <PresentationFormat>Widescreen</PresentationFormat>
  <Paragraphs>95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Gill Sans</vt:lpstr>
      <vt:lpstr>Lato </vt:lpstr>
      <vt:lpstr>Arial</vt:lpstr>
      <vt:lpstr>Calibri</vt:lpstr>
      <vt:lpstr>Calibri Light</vt:lpstr>
      <vt:lpstr>Montserrat</vt:lpstr>
      <vt:lpstr>Segoe UI</vt:lpstr>
      <vt:lpstr>Wingdings</vt:lpstr>
      <vt:lpstr>Office Theme</vt:lpstr>
      <vt:lpstr>PowerPoint Presentation</vt:lpstr>
      <vt:lpstr>Intelligent Server Configuration Test Selection Tool “Q” – The Smart Assistant for Server Validation</vt:lpstr>
      <vt:lpstr>Intelligent Server Configuration Test Selection Tool “Q” – The Smart Assistant for Server Validation</vt:lpstr>
      <vt:lpstr>What data does Q use?</vt:lpstr>
      <vt:lpstr>Q  Process Flow</vt:lpstr>
      <vt:lpstr>Detailed View of Clustering Algorithms</vt:lpstr>
      <vt:lpstr>Detailed View of Clustering Algorithms</vt:lpstr>
      <vt:lpstr>Q Value </vt:lpstr>
      <vt:lpstr>Q Patent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Bateman</dc:creator>
  <cp:lastModifiedBy>Saha, Saheli</cp:lastModifiedBy>
  <cp:revision>19</cp:revision>
  <dcterms:created xsi:type="dcterms:W3CDTF">2022-01-24T13:06:12Z</dcterms:created>
  <dcterms:modified xsi:type="dcterms:W3CDTF">2023-08-10T19:22:33Z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3dd1fcc-24d7-4f55-9dc2-c1518f171327_Enabled">
    <vt:lpwstr>true</vt:lpwstr>
  </property>
  <property fmtid="{D5CDD505-2E9C-101B-9397-08002B2CF9AE}" pid="3" name="MSIP_Label_73dd1fcc-24d7-4f55-9dc2-c1518f171327_SetDate">
    <vt:lpwstr>2023-08-10T19:22:33Z</vt:lpwstr>
  </property>
  <property fmtid="{D5CDD505-2E9C-101B-9397-08002B2CF9AE}" pid="4" name="MSIP_Label_73dd1fcc-24d7-4f55-9dc2-c1518f171327_Method">
    <vt:lpwstr>Privileged</vt:lpwstr>
  </property>
  <property fmtid="{D5CDD505-2E9C-101B-9397-08002B2CF9AE}" pid="5" name="MSIP_Label_73dd1fcc-24d7-4f55-9dc2-c1518f171327_Name">
    <vt:lpwstr>No Protection (Label Only) - Internal Use</vt:lpwstr>
  </property>
  <property fmtid="{D5CDD505-2E9C-101B-9397-08002B2CF9AE}" pid="6" name="MSIP_Label_73dd1fcc-24d7-4f55-9dc2-c1518f171327_SiteId">
    <vt:lpwstr>945c199a-83a2-4e80-9f8c-5a91be5752dd</vt:lpwstr>
  </property>
  <property fmtid="{D5CDD505-2E9C-101B-9397-08002B2CF9AE}" pid="7" name="MSIP_Label_73dd1fcc-24d7-4f55-9dc2-c1518f171327_ActionId">
    <vt:lpwstr>96e08db2-1eb7-4573-8b93-c0a6f626facb</vt:lpwstr>
  </property>
  <property fmtid="{D5CDD505-2E9C-101B-9397-08002B2CF9AE}" pid="8" name="MSIP_Label_73dd1fcc-24d7-4f55-9dc2-c1518f171327_ContentBits">
    <vt:lpwstr>2</vt:lpwstr>
  </property>
</Properties>
</file>