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948" r:id="rId5"/>
    <p:sldId id="944" r:id="rId6"/>
    <p:sldId id="946" r:id="rId7"/>
    <p:sldId id="947" r:id="rId8"/>
    <p:sldId id="262" r:id="rId9"/>
    <p:sldId id="949" r:id="rId10"/>
    <p:sldId id="950" r:id="rId11"/>
    <p:sldId id="951" r:id="rId12"/>
    <p:sldId id="952" r:id="rId13"/>
    <p:sldId id="25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01A"/>
    <a:srgbClr val="0E7E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6327"/>
  </p:normalViewPr>
  <p:slideViewPr>
    <p:cSldViewPr snapToGrid="0" snapToObjects="1">
      <p:cViewPr>
        <p:scale>
          <a:sx n="73" d="100"/>
          <a:sy n="73" d="100"/>
        </p:scale>
        <p:origin x="156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9D0066-806E-4EF5-934D-BD4485D0F978}" type="doc">
      <dgm:prSet loTypeId="urn:microsoft.com/office/officeart/2005/8/layout/lProcess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691F3BE3-E029-4DA2-9619-54995C7AFF43}">
      <dgm:prSet phldrT="[Text]"/>
      <dgm:spPr/>
      <dgm:t>
        <a:bodyPr/>
        <a:lstStyle/>
        <a:p>
          <a:r>
            <a:rPr lang="en-US" b="1" dirty="0"/>
            <a:t>Modern Meeting Dilemma</a:t>
          </a:r>
          <a:endParaRPr lang="en-IN" b="1" dirty="0"/>
        </a:p>
      </dgm:t>
    </dgm:pt>
    <dgm:pt modelId="{A3B9A4C5-CA03-479D-8F5D-78E6EBD6BBFD}" type="parTrans" cxnId="{1DF7A84D-D1B7-4FA1-96AB-8CDA5E1D3A00}">
      <dgm:prSet/>
      <dgm:spPr/>
      <dgm:t>
        <a:bodyPr/>
        <a:lstStyle/>
        <a:p>
          <a:endParaRPr lang="en-IN"/>
        </a:p>
      </dgm:t>
    </dgm:pt>
    <dgm:pt modelId="{C4244749-CE56-466D-90CA-41099E475268}" type="sibTrans" cxnId="{1DF7A84D-D1B7-4FA1-96AB-8CDA5E1D3A00}">
      <dgm:prSet/>
      <dgm:spPr/>
      <dgm:t>
        <a:bodyPr/>
        <a:lstStyle/>
        <a:p>
          <a:endParaRPr lang="en-IN"/>
        </a:p>
      </dgm:t>
    </dgm:pt>
    <dgm:pt modelId="{789C9DBB-28AB-497D-A78A-24D900D25D1B}">
      <dgm:prSet phldrT="[Text]" custT="1"/>
      <dgm:spPr/>
      <dgm:t>
        <a:bodyPr/>
        <a:lstStyle/>
        <a:p>
          <a:pPr algn="l"/>
          <a:r>
            <a:rPr lang="en-US" sz="1800" b="1" dirty="0"/>
            <a:t>Common challenges in today's meetings - scheduling conflicts, time wastage, and lack of organization.</a:t>
          </a:r>
          <a:endParaRPr lang="en-IN" sz="1800" b="1" dirty="0"/>
        </a:p>
        <a:p>
          <a:pPr algn="ctr"/>
          <a:r>
            <a:rPr lang="en-US" sz="1500" dirty="0"/>
            <a:t>.</a:t>
          </a:r>
          <a:endParaRPr lang="en-IN" sz="1500" dirty="0"/>
        </a:p>
      </dgm:t>
    </dgm:pt>
    <dgm:pt modelId="{A799AD8E-F519-40D2-AE0B-C8485D2DDACD}" type="parTrans" cxnId="{5D602FA9-EE36-4947-B327-3C73A72DDC43}">
      <dgm:prSet/>
      <dgm:spPr/>
      <dgm:t>
        <a:bodyPr/>
        <a:lstStyle/>
        <a:p>
          <a:endParaRPr lang="en-IN"/>
        </a:p>
      </dgm:t>
    </dgm:pt>
    <dgm:pt modelId="{27C91E9D-CA7C-43FC-ACCC-6AEA01660A96}" type="sibTrans" cxnId="{5D602FA9-EE36-4947-B327-3C73A72DDC43}">
      <dgm:prSet/>
      <dgm:spPr/>
      <dgm:t>
        <a:bodyPr/>
        <a:lstStyle/>
        <a:p>
          <a:endParaRPr lang="en-IN"/>
        </a:p>
      </dgm:t>
    </dgm:pt>
    <dgm:pt modelId="{12116A70-A686-451F-BBAF-9EF13EDCAAFD}">
      <dgm:prSet phldrT="[Text]"/>
      <dgm:spPr/>
      <dgm:t>
        <a:bodyPr/>
        <a:lstStyle/>
        <a:p>
          <a:r>
            <a:rPr lang="en-US" b="1" dirty="0"/>
            <a:t>Power of Artificial Intelligence</a:t>
          </a:r>
          <a:endParaRPr lang="en-IN" b="1" dirty="0"/>
        </a:p>
      </dgm:t>
    </dgm:pt>
    <dgm:pt modelId="{EB540CD3-F485-468A-91E8-73500E950537}" type="parTrans" cxnId="{A6072F80-2D66-4D2B-9F2C-10A4BAB09BC8}">
      <dgm:prSet/>
      <dgm:spPr/>
      <dgm:t>
        <a:bodyPr/>
        <a:lstStyle/>
        <a:p>
          <a:endParaRPr lang="en-IN"/>
        </a:p>
      </dgm:t>
    </dgm:pt>
    <dgm:pt modelId="{F1D16A4B-181A-4551-874A-D69382F94327}" type="sibTrans" cxnId="{A6072F80-2D66-4D2B-9F2C-10A4BAB09BC8}">
      <dgm:prSet/>
      <dgm:spPr/>
      <dgm:t>
        <a:bodyPr/>
        <a:lstStyle/>
        <a:p>
          <a:endParaRPr lang="en-IN"/>
        </a:p>
      </dgm:t>
    </dgm:pt>
    <dgm:pt modelId="{4E4F1BA9-B553-4E4A-8335-DEF8138DA626}">
      <dgm:prSet phldrT="[Text]" custT="1"/>
      <dgm:spPr/>
      <dgm:t>
        <a:bodyPr/>
        <a:lstStyle/>
        <a:p>
          <a:r>
            <a:rPr lang="en-US" sz="1800" b="0" i="0" dirty="0"/>
            <a:t>Organizations can save time, enhance productivity, and make data-informed decisions,</a:t>
          </a:r>
          <a:endParaRPr lang="en-IN" sz="1800" dirty="0"/>
        </a:p>
      </dgm:t>
    </dgm:pt>
    <dgm:pt modelId="{0C92E6E9-F5C2-4100-B1A2-A8D590B28B73}" type="parTrans" cxnId="{6A79C172-3963-4D82-8EFD-8669C8BA302D}">
      <dgm:prSet/>
      <dgm:spPr/>
      <dgm:t>
        <a:bodyPr/>
        <a:lstStyle/>
        <a:p>
          <a:endParaRPr lang="en-IN"/>
        </a:p>
      </dgm:t>
    </dgm:pt>
    <dgm:pt modelId="{9B1E4A31-AE3B-4497-9445-2ACD641F0B65}" type="sibTrans" cxnId="{6A79C172-3963-4D82-8EFD-8669C8BA302D}">
      <dgm:prSet/>
      <dgm:spPr/>
      <dgm:t>
        <a:bodyPr/>
        <a:lstStyle/>
        <a:p>
          <a:endParaRPr lang="en-IN"/>
        </a:p>
      </dgm:t>
    </dgm:pt>
    <dgm:pt modelId="{4581E4C4-7DD7-4707-8336-81CDAA525B99}">
      <dgm:prSet phldrT="[Text]"/>
      <dgm:spPr/>
      <dgm:t>
        <a:bodyPr/>
        <a:lstStyle/>
        <a:p>
          <a:r>
            <a:rPr lang="en-US" b="1" i="0" dirty="0"/>
            <a:t>Benefits of Using AI-Powered Meeting Stand-In Bots</a:t>
          </a:r>
          <a:endParaRPr lang="en-IN" dirty="0"/>
        </a:p>
      </dgm:t>
    </dgm:pt>
    <dgm:pt modelId="{61B8F07F-C1A2-4D85-A48F-EF838DF7E2A7}" type="parTrans" cxnId="{C34EAC7D-8512-421F-80B1-75831FC89A86}">
      <dgm:prSet/>
      <dgm:spPr/>
      <dgm:t>
        <a:bodyPr/>
        <a:lstStyle/>
        <a:p>
          <a:endParaRPr lang="en-IN"/>
        </a:p>
      </dgm:t>
    </dgm:pt>
    <dgm:pt modelId="{3F969825-196F-4096-8E6F-D396ABBF05A0}" type="sibTrans" cxnId="{C34EAC7D-8512-421F-80B1-75831FC89A86}">
      <dgm:prSet/>
      <dgm:spPr/>
      <dgm:t>
        <a:bodyPr/>
        <a:lstStyle/>
        <a:p>
          <a:endParaRPr lang="en-IN"/>
        </a:p>
      </dgm:t>
    </dgm:pt>
    <dgm:pt modelId="{4ACCB8C6-D6DD-4C0F-9A6E-6AC3068B8EA3}">
      <dgm:prSet phldrT="[Text]"/>
      <dgm:spPr/>
      <dgm:t>
        <a:bodyPr/>
        <a:lstStyle/>
        <a:p>
          <a:r>
            <a:rPr lang="en-US" dirty="0"/>
            <a:t>Enhanced Collaboration</a:t>
          </a:r>
        </a:p>
        <a:p>
          <a:r>
            <a:rPr lang="en-US" dirty="0"/>
            <a:t>Consistency and Quality</a:t>
          </a:r>
          <a:endParaRPr lang="en-IN" dirty="0"/>
        </a:p>
      </dgm:t>
    </dgm:pt>
    <dgm:pt modelId="{959EAC4A-8FAB-4C7F-A227-24DA2F6433F7}" type="parTrans" cxnId="{CCC88542-AE3E-418C-9429-6FD0631B6803}">
      <dgm:prSet/>
      <dgm:spPr/>
      <dgm:t>
        <a:bodyPr/>
        <a:lstStyle/>
        <a:p>
          <a:endParaRPr lang="en-IN"/>
        </a:p>
      </dgm:t>
    </dgm:pt>
    <dgm:pt modelId="{4FD202FE-8F3D-486F-BEA1-64B26C07E30A}" type="sibTrans" cxnId="{CCC88542-AE3E-418C-9429-6FD0631B6803}">
      <dgm:prSet/>
      <dgm:spPr/>
      <dgm:t>
        <a:bodyPr/>
        <a:lstStyle/>
        <a:p>
          <a:endParaRPr lang="en-IN"/>
        </a:p>
      </dgm:t>
    </dgm:pt>
    <dgm:pt modelId="{A4183929-8E25-4A8C-B74D-92F8A6DA5F0A}">
      <dgm:prSet custT="1"/>
      <dgm:spPr/>
      <dgm:t>
        <a:bodyPr/>
        <a:lstStyle/>
        <a:p>
          <a:pPr algn="l"/>
          <a:r>
            <a:rPr lang="en-US" sz="1800" b="1" dirty="0"/>
            <a:t>Need for innovative solutions to address the above issues</a:t>
          </a:r>
          <a:endParaRPr lang="en-IN" sz="1800" b="1" dirty="0"/>
        </a:p>
      </dgm:t>
    </dgm:pt>
    <dgm:pt modelId="{E54014D5-24EB-4298-9286-630B5AE885A3}" type="parTrans" cxnId="{D8BD86C0-3226-499A-B939-6149B530C873}">
      <dgm:prSet/>
      <dgm:spPr/>
      <dgm:t>
        <a:bodyPr/>
        <a:lstStyle/>
        <a:p>
          <a:endParaRPr lang="en-IN"/>
        </a:p>
      </dgm:t>
    </dgm:pt>
    <dgm:pt modelId="{5B86FD6A-81FC-4720-B29D-41E6BC0549F2}" type="sibTrans" cxnId="{D8BD86C0-3226-499A-B939-6149B530C873}">
      <dgm:prSet/>
      <dgm:spPr/>
      <dgm:t>
        <a:bodyPr/>
        <a:lstStyle/>
        <a:p>
          <a:endParaRPr lang="en-IN"/>
        </a:p>
      </dgm:t>
    </dgm:pt>
    <dgm:pt modelId="{0EBD7248-70B6-495A-AFC1-C0FDE011A717}">
      <dgm:prSet custT="1"/>
      <dgm:spPr/>
      <dgm:t>
        <a:bodyPr/>
        <a:lstStyle/>
        <a:p>
          <a:endParaRPr lang="en-US" sz="1800" b="0" i="0" dirty="0"/>
        </a:p>
        <a:p>
          <a:r>
            <a:rPr lang="en-US" sz="1800" b="0" i="0" dirty="0"/>
            <a:t>Transforming traditional processes adaptive to the demands of the modern world.</a:t>
          </a:r>
          <a:endParaRPr lang="en-US" sz="1800" dirty="0"/>
        </a:p>
      </dgm:t>
    </dgm:pt>
    <dgm:pt modelId="{29EF6F1A-E8B7-41A5-B06E-70DD0D8FFC54}" type="parTrans" cxnId="{E2CD03D5-B1E9-4454-884D-4ABB0A3D08E6}">
      <dgm:prSet/>
      <dgm:spPr/>
      <dgm:t>
        <a:bodyPr/>
        <a:lstStyle/>
        <a:p>
          <a:endParaRPr lang="en-IN"/>
        </a:p>
      </dgm:t>
    </dgm:pt>
    <dgm:pt modelId="{5D76D1A6-5823-4DE9-B55F-ED795D98360D}" type="sibTrans" cxnId="{E2CD03D5-B1E9-4454-884D-4ABB0A3D08E6}">
      <dgm:prSet/>
      <dgm:spPr/>
      <dgm:t>
        <a:bodyPr/>
        <a:lstStyle/>
        <a:p>
          <a:endParaRPr lang="en-IN"/>
        </a:p>
      </dgm:t>
    </dgm:pt>
    <dgm:pt modelId="{5B12ED93-EE73-4EAF-A05B-68B28342DD61}">
      <dgm:prSet/>
      <dgm:spPr/>
      <dgm:t>
        <a:bodyPr/>
        <a:lstStyle/>
        <a:p>
          <a:r>
            <a:rPr lang="en-IN" b="1" i="0" dirty="0"/>
            <a:t>Improved Time Management</a:t>
          </a:r>
          <a:r>
            <a:rPr lang="en-IN" b="0" i="0" dirty="0"/>
            <a:t>:</a:t>
          </a:r>
        </a:p>
        <a:p>
          <a:r>
            <a:rPr lang="en-IN" b="1" i="0" dirty="0"/>
            <a:t>Enhanced Collaboration</a:t>
          </a:r>
          <a:r>
            <a:rPr lang="en-IN" b="0" i="0" dirty="0"/>
            <a:t>:</a:t>
          </a:r>
        </a:p>
        <a:p>
          <a:r>
            <a:rPr lang="en-IN" b="1" i="0" dirty="0"/>
            <a:t>Reduced Meeting Fatigue</a:t>
          </a:r>
          <a:endParaRPr lang="en-IN" dirty="0"/>
        </a:p>
      </dgm:t>
    </dgm:pt>
    <dgm:pt modelId="{3E401E1A-8AD0-496F-9B4C-5D6941BD07AD}" type="parTrans" cxnId="{938B849C-C56E-4B26-BF97-7B67984463BF}">
      <dgm:prSet/>
      <dgm:spPr/>
      <dgm:t>
        <a:bodyPr/>
        <a:lstStyle/>
        <a:p>
          <a:endParaRPr lang="en-IN"/>
        </a:p>
      </dgm:t>
    </dgm:pt>
    <dgm:pt modelId="{361B46CE-90C2-469D-8EB5-E246C89C95B5}" type="sibTrans" cxnId="{938B849C-C56E-4B26-BF97-7B67984463BF}">
      <dgm:prSet/>
      <dgm:spPr/>
      <dgm:t>
        <a:bodyPr/>
        <a:lstStyle/>
        <a:p>
          <a:endParaRPr lang="en-IN"/>
        </a:p>
      </dgm:t>
    </dgm:pt>
    <dgm:pt modelId="{1F2539FD-1291-4D7D-9FB7-38BC16478296}" type="pres">
      <dgm:prSet presAssocID="{AC9D0066-806E-4EF5-934D-BD4485D0F978}" presName="theList" presStyleCnt="0">
        <dgm:presLayoutVars>
          <dgm:dir/>
          <dgm:animLvl val="lvl"/>
          <dgm:resizeHandles val="exact"/>
        </dgm:presLayoutVars>
      </dgm:prSet>
      <dgm:spPr/>
    </dgm:pt>
    <dgm:pt modelId="{57B40158-C4E1-4046-8233-268BA8D526E5}" type="pres">
      <dgm:prSet presAssocID="{691F3BE3-E029-4DA2-9619-54995C7AFF43}" presName="compNode" presStyleCnt="0"/>
      <dgm:spPr/>
    </dgm:pt>
    <dgm:pt modelId="{A67FEE1F-F5FA-421F-9545-47D4E9389148}" type="pres">
      <dgm:prSet presAssocID="{691F3BE3-E029-4DA2-9619-54995C7AFF43}" presName="aNode" presStyleLbl="bgShp" presStyleIdx="0" presStyleCnt="3"/>
      <dgm:spPr/>
    </dgm:pt>
    <dgm:pt modelId="{C271F965-1556-480F-951E-776D25DFDEFE}" type="pres">
      <dgm:prSet presAssocID="{691F3BE3-E029-4DA2-9619-54995C7AFF43}" presName="textNode" presStyleLbl="bgShp" presStyleIdx="0" presStyleCnt="3"/>
      <dgm:spPr/>
    </dgm:pt>
    <dgm:pt modelId="{10A04CEC-9D59-433D-AF69-5D1284828895}" type="pres">
      <dgm:prSet presAssocID="{691F3BE3-E029-4DA2-9619-54995C7AFF43}" presName="compChildNode" presStyleCnt="0"/>
      <dgm:spPr/>
    </dgm:pt>
    <dgm:pt modelId="{07132CA4-2E11-45FD-8824-02543FC104C5}" type="pres">
      <dgm:prSet presAssocID="{691F3BE3-E029-4DA2-9619-54995C7AFF43}" presName="theInnerList" presStyleCnt="0"/>
      <dgm:spPr/>
    </dgm:pt>
    <dgm:pt modelId="{60C4C229-C9FC-47B1-A6F7-320514444F42}" type="pres">
      <dgm:prSet presAssocID="{789C9DBB-28AB-497D-A78A-24D900D25D1B}" presName="childNode" presStyleLbl="node1" presStyleIdx="0" presStyleCnt="6" custScaleY="179139">
        <dgm:presLayoutVars>
          <dgm:bulletEnabled val="1"/>
        </dgm:presLayoutVars>
      </dgm:prSet>
      <dgm:spPr/>
    </dgm:pt>
    <dgm:pt modelId="{FA5AA4DF-A3FF-4A66-8D67-ED38D1FE3A84}" type="pres">
      <dgm:prSet presAssocID="{789C9DBB-28AB-497D-A78A-24D900D25D1B}" presName="aSpace2" presStyleCnt="0"/>
      <dgm:spPr/>
    </dgm:pt>
    <dgm:pt modelId="{5DD1AC40-385F-40C6-9216-49E58902DE0F}" type="pres">
      <dgm:prSet presAssocID="{A4183929-8E25-4A8C-B74D-92F8A6DA5F0A}" presName="childNode" presStyleLbl="node1" presStyleIdx="1" presStyleCnt="6">
        <dgm:presLayoutVars>
          <dgm:bulletEnabled val="1"/>
        </dgm:presLayoutVars>
      </dgm:prSet>
      <dgm:spPr/>
    </dgm:pt>
    <dgm:pt modelId="{C8048A11-D90E-45BF-95FC-F87055E6A4FE}" type="pres">
      <dgm:prSet presAssocID="{691F3BE3-E029-4DA2-9619-54995C7AFF43}" presName="aSpace" presStyleCnt="0"/>
      <dgm:spPr/>
    </dgm:pt>
    <dgm:pt modelId="{38BE328D-1407-48FD-838A-7B788C33E230}" type="pres">
      <dgm:prSet presAssocID="{12116A70-A686-451F-BBAF-9EF13EDCAAFD}" presName="compNode" presStyleCnt="0"/>
      <dgm:spPr/>
    </dgm:pt>
    <dgm:pt modelId="{3D5C9F10-F11B-4F03-9630-8B75862A7226}" type="pres">
      <dgm:prSet presAssocID="{12116A70-A686-451F-BBAF-9EF13EDCAAFD}" presName="aNode" presStyleLbl="bgShp" presStyleIdx="1" presStyleCnt="3"/>
      <dgm:spPr/>
    </dgm:pt>
    <dgm:pt modelId="{43F84A66-7640-4268-8831-4A0320C2B28C}" type="pres">
      <dgm:prSet presAssocID="{12116A70-A686-451F-BBAF-9EF13EDCAAFD}" presName="textNode" presStyleLbl="bgShp" presStyleIdx="1" presStyleCnt="3"/>
      <dgm:spPr/>
    </dgm:pt>
    <dgm:pt modelId="{B79E57B0-FD05-4533-B17A-47813E764F5D}" type="pres">
      <dgm:prSet presAssocID="{12116A70-A686-451F-BBAF-9EF13EDCAAFD}" presName="compChildNode" presStyleCnt="0"/>
      <dgm:spPr/>
    </dgm:pt>
    <dgm:pt modelId="{D1F1CF10-9F47-408D-9F03-E1BCAD79561B}" type="pres">
      <dgm:prSet presAssocID="{12116A70-A686-451F-BBAF-9EF13EDCAAFD}" presName="theInnerList" presStyleCnt="0"/>
      <dgm:spPr/>
    </dgm:pt>
    <dgm:pt modelId="{8DD9A1A2-8A9B-4C21-A132-136687C853A1}" type="pres">
      <dgm:prSet presAssocID="{4E4F1BA9-B553-4E4A-8335-DEF8138DA626}" presName="childNode" presStyleLbl="node1" presStyleIdx="2" presStyleCnt="6">
        <dgm:presLayoutVars>
          <dgm:bulletEnabled val="1"/>
        </dgm:presLayoutVars>
      </dgm:prSet>
      <dgm:spPr/>
    </dgm:pt>
    <dgm:pt modelId="{8A807749-DB95-4E19-8918-62822AE90CED}" type="pres">
      <dgm:prSet presAssocID="{4E4F1BA9-B553-4E4A-8335-DEF8138DA626}" presName="aSpace2" presStyleCnt="0"/>
      <dgm:spPr/>
    </dgm:pt>
    <dgm:pt modelId="{35A44DE7-D76B-4D99-8C97-CC659770E9F8}" type="pres">
      <dgm:prSet presAssocID="{0EBD7248-70B6-495A-AFC1-C0FDE011A717}" presName="childNode" presStyleLbl="node1" presStyleIdx="3" presStyleCnt="6" custScaleX="106406" custScaleY="110569">
        <dgm:presLayoutVars>
          <dgm:bulletEnabled val="1"/>
        </dgm:presLayoutVars>
      </dgm:prSet>
      <dgm:spPr/>
    </dgm:pt>
    <dgm:pt modelId="{9BD2EE44-EA0C-4217-8A6E-DFC818C0AE5E}" type="pres">
      <dgm:prSet presAssocID="{12116A70-A686-451F-BBAF-9EF13EDCAAFD}" presName="aSpace" presStyleCnt="0"/>
      <dgm:spPr/>
    </dgm:pt>
    <dgm:pt modelId="{1C242C53-D5EA-45DE-AC55-DEE552FD25DA}" type="pres">
      <dgm:prSet presAssocID="{4581E4C4-7DD7-4707-8336-81CDAA525B99}" presName="compNode" presStyleCnt="0"/>
      <dgm:spPr/>
    </dgm:pt>
    <dgm:pt modelId="{0371794F-AC1B-46A3-AC19-D4C5D6475ED6}" type="pres">
      <dgm:prSet presAssocID="{4581E4C4-7DD7-4707-8336-81CDAA525B99}" presName="aNode" presStyleLbl="bgShp" presStyleIdx="2" presStyleCnt="3"/>
      <dgm:spPr/>
    </dgm:pt>
    <dgm:pt modelId="{738F2FAB-EBDC-4BB9-8F29-445CED080ADC}" type="pres">
      <dgm:prSet presAssocID="{4581E4C4-7DD7-4707-8336-81CDAA525B99}" presName="textNode" presStyleLbl="bgShp" presStyleIdx="2" presStyleCnt="3"/>
      <dgm:spPr/>
    </dgm:pt>
    <dgm:pt modelId="{DBB39EC0-9B5F-4068-82DA-D222917C859B}" type="pres">
      <dgm:prSet presAssocID="{4581E4C4-7DD7-4707-8336-81CDAA525B99}" presName="compChildNode" presStyleCnt="0"/>
      <dgm:spPr/>
    </dgm:pt>
    <dgm:pt modelId="{A4CDC53F-A5C2-4136-AF59-D72F8BDFBBEC}" type="pres">
      <dgm:prSet presAssocID="{4581E4C4-7DD7-4707-8336-81CDAA525B99}" presName="theInnerList" presStyleCnt="0"/>
      <dgm:spPr/>
    </dgm:pt>
    <dgm:pt modelId="{30D22BA8-4B00-4510-B12D-9B073A1AD709}" type="pres">
      <dgm:prSet presAssocID="{5B12ED93-EE73-4EAF-A05B-68B28342DD61}" presName="childNode" presStyleLbl="node1" presStyleIdx="4" presStyleCnt="6">
        <dgm:presLayoutVars>
          <dgm:bulletEnabled val="1"/>
        </dgm:presLayoutVars>
      </dgm:prSet>
      <dgm:spPr/>
    </dgm:pt>
    <dgm:pt modelId="{31AF5433-B9A9-45FD-85E4-345575A13546}" type="pres">
      <dgm:prSet presAssocID="{5B12ED93-EE73-4EAF-A05B-68B28342DD61}" presName="aSpace2" presStyleCnt="0"/>
      <dgm:spPr/>
    </dgm:pt>
    <dgm:pt modelId="{337172DA-B1C3-4329-BBB8-48323B104066}" type="pres">
      <dgm:prSet presAssocID="{4ACCB8C6-D6DD-4C0F-9A6E-6AC3068B8EA3}" presName="childNode" presStyleLbl="node1" presStyleIdx="5" presStyleCnt="6">
        <dgm:presLayoutVars>
          <dgm:bulletEnabled val="1"/>
        </dgm:presLayoutVars>
      </dgm:prSet>
      <dgm:spPr/>
    </dgm:pt>
  </dgm:ptLst>
  <dgm:cxnLst>
    <dgm:cxn modelId="{2A419F0C-CC37-4800-AA13-F15877696798}" type="presOf" srcId="{0EBD7248-70B6-495A-AFC1-C0FDE011A717}" destId="{35A44DE7-D76B-4D99-8C97-CC659770E9F8}" srcOrd="0" destOrd="0" presId="urn:microsoft.com/office/officeart/2005/8/layout/lProcess2"/>
    <dgm:cxn modelId="{BD9DC81A-097C-458D-8A91-5E0FFF8B0161}" type="presOf" srcId="{691F3BE3-E029-4DA2-9619-54995C7AFF43}" destId="{A67FEE1F-F5FA-421F-9545-47D4E9389148}" srcOrd="0" destOrd="0" presId="urn:microsoft.com/office/officeart/2005/8/layout/lProcess2"/>
    <dgm:cxn modelId="{B099EB26-5C4F-4CC7-9D8D-3CDF48C50723}" type="presOf" srcId="{691F3BE3-E029-4DA2-9619-54995C7AFF43}" destId="{C271F965-1556-480F-951E-776D25DFDEFE}" srcOrd="1" destOrd="0" presId="urn:microsoft.com/office/officeart/2005/8/layout/lProcess2"/>
    <dgm:cxn modelId="{ADB7A63A-ED4D-4736-8BFD-2DFD848BECDC}" type="presOf" srcId="{4ACCB8C6-D6DD-4C0F-9A6E-6AC3068B8EA3}" destId="{337172DA-B1C3-4329-BBB8-48323B104066}" srcOrd="0" destOrd="0" presId="urn:microsoft.com/office/officeart/2005/8/layout/lProcess2"/>
    <dgm:cxn modelId="{64BF195B-F11D-4439-8595-74D6CAB6F45F}" type="presOf" srcId="{4581E4C4-7DD7-4707-8336-81CDAA525B99}" destId="{738F2FAB-EBDC-4BB9-8F29-445CED080ADC}" srcOrd="1" destOrd="0" presId="urn:microsoft.com/office/officeart/2005/8/layout/lProcess2"/>
    <dgm:cxn modelId="{FF106D5D-CE84-47FD-9CC8-7A093DF960A5}" type="presOf" srcId="{12116A70-A686-451F-BBAF-9EF13EDCAAFD}" destId="{43F84A66-7640-4268-8831-4A0320C2B28C}" srcOrd="1" destOrd="0" presId="urn:microsoft.com/office/officeart/2005/8/layout/lProcess2"/>
    <dgm:cxn modelId="{CCC88542-AE3E-418C-9429-6FD0631B6803}" srcId="{4581E4C4-7DD7-4707-8336-81CDAA525B99}" destId="{4ACCB8C6-D6DD-4C0F-9A6E-6AC3068B8EA3}" srcOrd="1" destOrd="0" parTransId="{959EAC4A-8FAB-4C7F-A227-24DA2F6433F7}" sibTransId="{4FD202FE-8F3D-486F-BEA1-64B26C07E30A}"/>
    <dgm:cxn modelId="{FD725563-4C46-4FBB-A01E-3C88DF8D209C}" type="presOf" srcId="{AC9D0066-806E-4EF5-934D-BD4485D0F978}" destId="{1F2539FD-1291-4D7D-9FB7-38BC16478296}" srcOrd="0" destOrd="0" presId="urn:microsoft.com/office/officeart/2005/8/layout/lProcess2"/>
    <dgm:cxn modelId="{1DF7A84D-D1B7-4FA1-96AB-8CDA5E1D3A00}" srcId="{AC9D0066-806E-4EF5-934D-BD4485D0F978}" destId="{691F3BE3-E029-4DA2-9619-54995C7AFF43}" srcOrd="0" destOrd="0" parTransId="{A3B9A4C5-CA03-479D-8F5D-78E6EBD6BBFD}" sibTransId="{C4244749-CE56-466D-90CA-41099E475268}"/>
    <dgm:cxn modelId="{6A79C172-3963-4D82-8EFD-8669C8BA302D}" srcId="{12116A70-A686-451F-BBAF-9EF13EDCAAFD}" destId="{4E4F1BA9-B553-4E4A-8335-DEF8138DA626}" srcOrd="0" destOrd="0" parTransId="{0C92E6E9-F5C2-4100-B1A2-A8D590B28B73}" sibTransId="{9B1E4A31-AE3B-4497-9445-2ACD641F0B65}"/>
    <dgm:cxn modelId="{C34EAC7D-8512-421F-80B1-75831FC89A86}" srcId="{AC9D0066-806E-4EF5-934D-BD4485D0F978}" destId="{4581E4C4-7DD7-4707-8336-81CDAA525B99}" srcOrd="2" destOrd="0" parTransId="{61B8F07F-C1A2-4D85-A48F-EF838DF7E2A7}" sibTransId="{3F969825-196F-4096-8E6F-D396ABBF05A0}"/>
    <dgm:cxn modelId="{A6072F80-2D66-4D2B-9F2C-10A4BAB09BC8}" srcId="{AC9D0066-806E-4EF5-934D-BD4485D0F978}" destId="{12116A70-A686-451F-BBAF-9EF13EDCAAFD}" srcOrd="1" destOrd="0" parTransId="{EB540CD3-F485-468A-91E8-73500E950537}" sibTransId="{F1D16A4B-181A-4551-874A-D69382F94327}"/>
    <dgm:cxn modelId="{938B849C-C56E-4B26-BF97-7B67984463BF}" srcId="{4581E4C4-7DD7-4707-8336-81CDAA525B99}" destId="{5B12ED93-EE73-4EAF-A05B-68B28342DD61}" srcOrd="0" destOrd="0" parTransId="{3E401E1A-8AD0-496F-9B4C-5D6941BD07AD}" sibTransId="{361B46CE-90C2-469D-8EB5-E246C89C95B5}"/>
    <dgm:cxn modelId="{42D2D5A7-B150-49DF-82FA-F4AF93F0F1A4}" type="presOf" srcId="{789C9DBB-28AB-497D-A78A-24D900D25D1B}" destId="{60C4C229-C9FC-47B1-A6F7-320514444F42}" srcOrd="0" destOrd="0" presId="urn:microsoft.com/office/officeart/2005/8/layout/lProcess2"/>
    <dgm:cxn modelId="{7A5CA4A8-7E41-4E22-ADE9-2E07653E0C1E}" type="presOf" srcId="{4E4F1BA9-B553-4E4A-8335-DEF8138DA626}" destId="{8DD9A1A2-8A9B-4C21-A132-136687C853A1}" srcOrd="0" destOrd="0" presId="urn:microsoft.com/office/officeart/2005/8/layout/lProcess2"/>
    <dgm:cxn modelId="{5D602FA9-EE36-4947-B327-3C73A72DDC43}" srcId="{691F3BE3-E029-4DA2-9619-54995C7AFF43}" destId="{789C9DBB-28AB-497D-A78A-24D900D25D1B}" srcOrd="0" destOrd="0" parTransId="{A799AD8E-F519-40D2-AE0B-C8485D2DDACD}" sibTransId="{27C91E9D-CA7C-43FC-ACCC-6AEA01660A96}"/>
    <dgm:cxn modelId="{3BA3F3AE-FBD7-4BCB-A41C-C8E893E559F2}" type="presOf" srcId="{12116A70-A686-451F-BBAF-9EF13EDCAAFD}" destId="{3D5C9F10-F11B-4F03-9630-8B75862A7226}" srcOrd="0" destOrd="0" presId="urn:microsoft.com/office/officeart/2005/8/layout/lProcess2"/>
    <dgm:cxn modelId="{9EF399BD-0250-4D22-8407-314C663734D6}" type="presOf" srcId="{4581E4C4-7DD7-4707-8336-81CDAA525B99}" destId="{0371794F-AC1B-46A3-AC19-D4C5D6475ED6}" srcOrd="0" destOrd="0" presId="urn:microsoft.com/office/officeart/2005/8/layout/lProcess2"/>
    <dgm:cxn modelId="{B7F579BF-2FFB-4076-889C-14BAB7343296}" type="presOf" srcId="{5B12ED93-EE73-4EAF-A05B-68B28342DD61}" destId="{30D22BA8-4B00-4510-B12D-9B073A1AD709}" srcOrd="0" destOrd="0" presId="urn:microsoft.com/office/officeart/2005/8/layout/lProcess2"/>
    <dgm:cxn modelId="{D8BD86C0-3226-499A-B939-6149B530C873}" srcId="{691F3BE3-E029-4DA2-9619-54995C7AFF43}" destId="{A4183929-8E25-4A8C-B74D-92F8A6DA5F0A}" srcOrd="1" destOrd="0" parTransId="{E54014D5-24EB-4298-9286-630B5AE885A3}" sibTransId="{5B86FD6A-81FC-4720-B29D-41E6BC0549F2}"/>
    <dgm:cxn modelId="{E2CD03D5-B1E9-4454-884D-4ABB0A3D08E6}" srcId="{12116A70-A686-451F-BBAF-9EF13EDCAAFD}" destId="{0EBD7248-70B6-495A-AFC1-C0FDE011A717}" srcOrd="1" destOrd="0" parTransId="{29EF6F1A-E8B7-41A5-B06E-70DD0D8FFC54}" sibTransId="{5D76D1A6-5823-4DE9-B55F-ED795D98360D}"/>
    <dgm:cxn modelId="{5E3EFEFD-5EC1-4F7C-AF26-46C38F4F7C34}" type="presOf" srcId="{A4183929-8E25-4A8C-B74D-92F8A6DA5F0A}" destId="{5DD1AC40-385F-40C6-9216-49E58902DE0F}" srcOrd="0" destOrd="0" presId="urn:microsoft.com/office/officeart/2005/8/layout/lProcess2"/>
    <dgm:cxn modelId="{FB78C840-9142-4CE6-B136-A1DFA26F695B}" type="presParOf" srcId="{1F2539FD-1291-4D7D-9FB7-38BC16478296}" destId="{57B40158-C4E1-4046-8233-268BA8D526E5}" srcOrd="0" destOrd="0" presId="urn:microsoft.com/office/officeart/2005/8/layout/lProcess2"/>
    <dgm:cxn modelId="{BAAB175C-2A48-4E1B-947D-283E38689575}" type="presParOf" srcId="{57B40158-C4E1-4046-8233-268BA8D526E5}" destId="{A67FEE1F-F5FA-421F-9545-47D4E9389148}" srcOrd="0" destOrd="0" presId="urn:microsoft.com/office/officeart/2005/8/layout/lProcess2"/>
    <dgm:cxn modelId="{6AFA4606-B780-477E-B6FE-06C22FEDD550}" type="presParOf" srcId="{57B40158-C4E1-4046-8233-268BA8D526E5}" destId="{C271F965-1556-480F-951E-776D25DFDEFE}" srcOrd="1" destOrd="0" presId="urn:microsoft.com/office/officeart/2005/8/layout/lProcess2"/>
    <dgm:cxn modelId="{CFBDE59E-5A8F-4019-BED2-CDEF6FDFFFC1}" type="presParOf" srcId="{57B40158-C4E1-4046-8233-268BA8D526E5}" destId="{10A04CEC-9D59-433D-AF69-5D1284828895}" srcOrd="2" destOrd="0" presId="urn:microsoft.com/office/officeart/2005/8/layout/lProcess2"/>
    <dgm:cxn modelId="{6E9DBC19-834A-47D5-AFB6-B52311FE657F}" type="presParOf" srcId="{10A04CEC-9D59-433D-AF69-5D1284828895}" destId="{07132CA4-2E11-45FD-8824-02543FC104C5}" srcOrd="0" destOrd="0" presId="urn:microsoft.com/office/officeart/2005/8/layout/lProcess2"/>
    <dgm:cxn modelId="{BC1B75CA-9255-4FED-9304-8408A2FD0C97}" type="presParOf" srcId="{07132CA4-2E11-45FD-8824-02543FC104C5}" destId="{60C4C229-C9FC-47B1-A6F7-320514444F42}" srcOrd="0" destOrd="0" presId="urn:microsoft.com/office/officeart/2005/8/layout/lProcess2"/>
    <dgm:cxn modelId="{9E2D1B0B-0D54-4318-8CD4-5965D170BBBB}" type="presParOf" srcId="{07132CA4-2E11-45FD-8824-02543FC104C5}" destId="{FA5AA4DF-A3FF-4A66-8D67-ED38D1FE3A84}" srcOrd="1" destOrd="0" presId="urn:microsoft.com/office/officeart/2005/8/layout/lProcess2"/>
    <dgm:cxn modelId="{60A4A685-A0AB-4724-A8F2-57EE9425CA78}" type="presParOf" srcId="{07132CA4-2E11-45FD-8824-02543FC104C5}" destId="{5DD1AC40-385F-40C6-9216-49E58902DE0F}" srcOrd="2" destOrd="0" presId="urn:microsoft.com/office/officeart/2005/8/layout/lProcess2"/>
    <dgm:cxn modelId="{EEC9A9AC-D840-46EE-8D08-011E18A13C9D}" type="presParOf" srcId="{1F2539FD-1291-4D7D-9FB7-38BC16478296}" destId="{C8048A11-D90E-45BF-95FC-F87055E6A4FE}" srcOrd="1" destOrd="0" presId="urn:microsoft.com/office/officeart/2005/8/layout/lProcess2"/>
    <dgm:cxn modelId="{820DB67D-26AB-405A-8D47-1A35243CEECC}" type="presParOf" srcId="{1F2539FD-1291-4D7D-9FB7-38BC16478296}" destId="{38BE328D-1407-48FD-838A-7B788C33E230}" srcOrd="2" destOrd="0" presId="urn:microsoft.com/office/officeart/2005/8/layout/lProcess2"/>
    <dgm:cxn modelId="{9600E46E-0098-4086-9C45-94263D8AF910}" type="presParOf" srcId="{38BE328D-1407-48FD-838A-7B788C33E230}" destId="{3D5C9F10-F11B-4F03-9630-8B75862A7226}" srcOrd="0" destOrd="0" presId="urn:microsoft.com/office/officeart/2005/8/layout/lProcess2"/>
    <dgm:cxn modelId="{69DE50AC-3D4C-4C5E-B5FB-1BAE09D6387F}" type="presParOf" srcId="{38BE328D-1407-48FD-838A-7B788C33E230}" destId="{43F84A66-7640-4268-8831-4A0320C2B28C}" srcOrd="1" destOrd="0" presId="urn:microsoft.com/office/officeart/2005/8/layout/lProcess2"/>
    <dgm:cxn modelId="{6151A3DE-0D06-4451-A518-A19073869D0D}" type="presParOf" srcId="{38BE328D-1407-48FD-838A-7B788C33E230}" destId="{B79E57B0-FD05-4533-B17A-47813E764F5D}" srcOrd="2" destOrd="0" presId="urn:microsoft.com/office/officeart/2005/8/layout/lProcess2"/>
    <dgm:cxn modelId="{E64C0164-197E-4F19-9D26-17EACCFD54C1}" type="presParOf" srcId="{B79E57B0-FD05-4533-B17A-47813E764F5D}" destId="{D1F1CF10-9F47-408D-9F03-E1BCAD79561B}" srcOrd="0" destOrd="0" presId="urn:microsoft.com/office/officeart/2005/8/layout/lProcess2"/>
    <dgm:cxn modelId="{4E7FBC42-046C-466C-AF7B-D908F347AAC5}" type="presParOf" srcId="{D1F1CF10-9F47-408D-9F03-E1BCAD79561B}" destId="{8DD9A1A2-8A9B-4C21-A132-136687C853A1}" srcOrd="0" destOrd="0" presId="urn:microsoft.com/office/officeart/2005/8/layout/lProcess2"/>
    <dgm:cxn modelId="{1C92C13E-15A2-426E-AF48-E3B14BD66375}" type="presParOf" srcId="{D1F1CF10-9F47-408D-9F03-E1BCAD79561B}" destId="{8A807749-DB95-4E19-8918-62822AE90CED}" srcOrd="1" destOrd="0" presId="urn:microsoft.com/office/officeart/2005/8/layout/lProcess2"/>
    <dgm:cxn modelId="{F5CDC913-95A5-4CC7-B097-B88F101F0A97}" type="presParOf" srcId="{D1F1CF10-9F47-408D-9F03-E1BCAD79561B}" destId="{35A44DE7-D76B-4D99-8C97-CC659770E9F8}" srcOrd="2" destOrd="0" presId="urn:microsoft.com/office/officeart/2005/8/layout/lProcess2"/>
    <dgm:cxn modelId="{687764CB-3A29-415A-848E-B06E5FC87202}" type="presParOf" srcId="{1F2539FD-1291-4D7D-9FB7-38BC16478296}" destId="{9BD2EE44-EA0C-4217-8A6E-DFC818C0AE5E}" srcOrd="3" destOrd="0" presId="urn:microsoft.com/office/officeart/2005/8/layout/lProcess2"/>
    <dgm:cxn modelId="{55FC8195-8713-438C-9EE5-FCCAC21F90D0}" type="presParOf" srcId="{1F2539FD-1291-4D7D-9FB7-38BC16478296}" destId="{1C242C53-D5EA-45DE-AC55-DEE552FD25DA}" srcOrd="4" destOrd="0" presId="urn:microsoft.com/office/officeart/2005/8/layout/lProcess2"/>
    <dgm:cxn modelId="{83A49286-52F9-47C2-9B03-FFD53DA50230}" type="presParOf" srcId="{1C242C53-D5EA-45DE-AC55-DEE552FD25DA}" destId="{0371794F-AC1B-46A3-AC19-D4C5D6475ED6}" srcOrd="0" destOrd="0" presId="urn:microsoft.com/office/officeart/2005/8/layout/lProcess2"/>
    <dgm:cxn modelId="{543935FC-9CF4-4ED2-A46B-4140C328460E}" type="presParOf" srcId="{1C242C53-D5EA-45DE-AC55-DEE552FD25DA}" destId="{738F2FAB-EBDC-4BB9-8F29-445CED080ADC}" srcOrd="1" destOrd="0" presId="urn:microsoft.com/office/officeart/2005/8/layout/lProcess2"/>
    <dgm:cxn modelId="{53F04ADE-8951-4B69-9E44-1083873C5B88}" type="presParOf" srcId="{1C242C53-D5EA-45DE-AC55-DEE552FD25DA}" destId="{DBB39EC0-9B5F-4068-82DA-D222917C859B}" srcOrd="2" destOrd="0" presId="urn:microsoft.com/office/officeart/2005/8/layout/lProcess2"/>
    <dgm:cxn modelId="{5E39C922-86F2-44FF-972D-824F88B5E160}" type="presParOf" srcId="{DBB39EC0-9B5F-4068-82DA-D222917C859B}" destId="{A4CDC53F-A5C2-4136-AF59-D72F8BDFBBEC}" srcOrd="0" destOrd="0" presId="urn:microsoft.com/office/officeart/2005/8/layout/lProcess2"/>
    <dgm:cxn modelId="{8E55F4C8-A18A-43D1-8B62-1575070AD19C}" type="presParOf" srcId="{A4CDC53F-A5C2-4136-AF59-D72F8BDFBBEC}" destId="{30D22BA8-4B00-4510-B12D-9B073A1AD709}" srcOrd="0" destOrd="0" presId="urn:microsoft.com/office/officeart/2005/8/layout/lProcess2"/>
    <dgm:cxn modelId="{C15A7F89-639D-4200-9437-C0FAC011E90B}" type="presParOf" srcId="{A4CDC53F-A5C2-4136-AF59-D72F8BDFBBEC}" destId="{31AF5433-B9A9-45FD-85E4-345575A13546}" srcOrd="1" destOrd="0" presId="urn:microsoft.com/office/officeart/2005/8/layout/lProcess2"/>
    <dgm:cxn modelId="{33F3D985-F1FC-4FD5-94CB-3A73D1F7775A}" type="presParOf" srcId="{A4CDC53F-A5C2-4136-AF59-D72F8BDFBBEC}" destId="{337172DA-B1C3-4329-BBB8-48323B104066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4D1E64-D07D-49B8-B06D-08B36FDCFCCF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IN"/>
        </a:p>
      </dgm:t>
    </dgm:pt>
    <dgm:pt modelId="{37EFDE44-1B23-4F55-8560-2A9E7BF73EAB}">
      <dgm:prSet phldrT="[Text]"/>
      <dgm:spPr/>
      <dgm:t>
        <a:bodyPr/>
        <a:lstStyle/>
        <a:p>
          <a:r>
            <a:rPr lang="en-US" dirty="0"/>
            <a:t>SOFTWARE – Assist and Optimize Meetings</a:t>
          </a:r>
          <a:endParaRPr lang="en-IN" dirty="0"/>
        </a:p>
      </dgm:t>
    </dgm:pt>
    <dgm:pt modelId="{6785EC8E-59FC-4BB3-8590-B82BAEB19533}" type="parTrans" cxnId="{05AB7108-5EF6-4D9C-8E7D-F0CB2406BD70}">
      <dgm:prSet/>
      <dgm:spPr/>
      <dgm:t>
        <a:bodyPr/>
        <a:lstStyle/>
        <a:p>
          <a:endParaRPr lang="en-IN"/>
        </a:p>
      </dgm:t>
    </dgm:pt>
    <dgm:pt modelId="{42376B29-274A-4074-8399-DF888D878B9B}" type="sibTrans" cxnId="{05AB7108-5EF6-4D9C-8E7D-F0CB2406BD70}">
      <dgm:prSet/>
      <dgm:spPr/>
      <dgm:t>
        <a:bodyPr/>
        <a:lstStyle/>
        <a:p>
          <a:endParaRPr lang="en-IN"/>
        </a:p>
      </dgm:t>
    </dgm:pt>
    <dgm:pt modelId="{A4362E0B-F7EA-498A-A14B-498BDB4CD5B8}">
      <dgm:prSet phldrT="[Text]"/>
      <dgm:spPr/>
      <dgm:t>
        <a:bodyPr/>
        <a:lstStyle/>
        <a:p>
          <a:r>
            <a:rPr lang="en-US" dirty="0"/>
            <a:t>Virtual Assistant – Seamlessly Integrating</a:t>
          </a:r>
          <a:endParaRPr lang="en-IN" dirty="0"/>
        </a:p>
      </dgm:t>
    </dgm:pt>
    <dgm:pt modelId="{AC54CB3F-5E04-4160-8565-D0793D28A011}" type="parTrans" cxnId="{4AF0D9AA-E9E4-4DD6-8185-70B4D9C68E86}">
      <dgm:prSet/>
      <dgm:spPr/>
      <dgm:t>
        <a:bodyPr/>
        <a:lstStyle/>
        <a:p>
          <a:endParaRPr lang="en-IN"/>
        </a:p>
      </dgm:t>
    </dgm:pt>
    <dgm:pt modelId="{FDEE504F-314C-4FF9-A3C6-B53CDAF53254}" type="sibTrans" cxnId="{4AF0D9AA-E9E4-4DD6-8185-70B4D9C68E86}">
      <dgm:prSet/>
      <dgm:spPr/>
      <dgm:t>
        <a:bodyPr/>
        <a:lstStyle/>
        <a:p>
          <a:endParaRPr lang="en-IN"/>
        </a:p>
      </dgm:t>
    </dgm:pt>
    <dgm:pt modelId="{865F9F48-EE4E-40CE-B305-FD2F051378C5}">
      <dgm:prSet phldrT="[Text]"/>
      <dgm:spPr/>
      <dgm:t>
        <a:bodyPr/>
        <a:lstStyle/>
        <a:p>
          <a:r>
            <a:rPr lang="en-US" dirty="0"/>
            <a:t>Zoom, Microsoft Teams, Communication channel </a:t>
          </a:r>
          <a:r>
            <a:rPr lang="en-US" dirty="0" err="1"/>
            <a:t>etc</a:t>
          </a:r>
          <a:endParaRPr lang="en-IN" dirty="0"/>
        </a:p>
      </dgm:t>
    </dgm:pt>
    <dgm:pt modelId="{66061E15-1B5A-492D-B504-FD0525ACB587}" type="sibTrans" cxnId="{A411DBA0-FE25-4F16-A345-DA19552156B2}">
      <dgm:prSet/>
      <dgm:spPr/>
      <dgm:t>
        <a:bodyPr/>
        <a:lstStyle/>
        <a:p>
          <a:endParaRPr lang="en-IN"/>
        </a:p>
      </dgm:t>
    </dgm:pt>
    <dgm:pt modelId="{2FE62A62-34AF-4EE5-A1DC-2FEB6F06B27B}" type="parTrans" cxnId="{A411DBA0-FE25-4F16-A345-DA19552156B2}">
      <dgm:prSet/>
      <dgm:spPr/>
      <dgm:t>
        <a:bodyPr/>
        <a:lstStyle/>
        <a:p>
          <a:endParaRPr lang="en-IN"/>
        </a:p>
      </dgm:t>
    </dgm:pt>
    <dgm:pt modelId="{A438CCFF-CAE2-4DF2-A5FF-6C5F34AEF956}" type="pres">
      <dgm:prSet presAssocID="{094D1E64-D07D-49B8-B06D-08B36FDCFCCF}" presName="linear" presStyleCnt="0">
        <dgm:presLayoutVars>
          <dgm:dir/>
          <dgm:animLvl val="lvl"/>
          <dgm:resizeHandles val="exact"/>
        </dgm:presLayoutVars>
      </dgm:prSet>
      <dgm:spPr/>
    </dgm:pt>
    <dgm:pt modelId="{BB7EF50C-CE62-4270-B866-C4522AEFC7C4}" type="pres">
      <dgm:prSet presAssocID="{37EFDE44-1B23-4F55-8560-2A9E7BF73EAB}" presName="parentLin" presStyleCnt="0"/>
      <dgm:spPr/>
    </dgm:pt>
    <dgm:pt modelId="{A7315EE5-DFF8-4A6D-A1C1-726267F469DF}" type="pres">
      <dgm:prSet presAssocID="{37EFDE44-1B23-4F55-8560-2A9E7BF73EAB}" presName="parentLeftMargin" presStyleLbl="node1" presStyleIdx="0" presStyleCnt="3"/>
      <dgm:spPr/>
    </dgm:pt>
    <dgm:pt modelId="{B81E259B-30E8-43D9-AA92-D20B842E5635}" type="pres">
      <dgm:prSet presAssocID="{37EFDE44-1B23-4F55-8560-2A9E7BF73EAB}" presName="parentText" presStyleLbl="node1" presStyleIdx="0" presStyleCnt="3" custScaleY="166119">
        <dgm:presLayoutVars>
          <dgm:chMax val="0"/>
          <dgm:bulletEnabled val="1"/>
        </dgm:presLayoutVars>
      </dgm:prSet>
      <dgm:spPr/>
    </dgm:pt>
    <dgm:pt modelId="{5563960E-6C43-4D32-9452-69BD30D701AB}" type="pres">
      <dgm:prSet presAssocID="{37EFDE44-1B23-4F55-8560-2A9E7BF73EAB}" presName="negativeSpace" presStyleCnt="0"/>
      <dgm:spPr/>
    </dgm:pt>
    <dgm:pt modelId="{B2B15936-4270-481A-BEAB-33F1CBB85EEB}" type="pres">
      <dgm:prSet presAssocID="{37EFDE44-1B23-4F55-8560-2A9E7BF73EAB}" presName="childText" presStyleLbl="conFgAcc1" presStyleIdx="0" presStyleCnt="3">
        <dgm:presLayoutVars>
          <dgm:bulletEnabled val="1"/>
        </dgm:presLayoutVars>
      </dgm:prSet>
      <dgm:spPr>
        <a:solidFill>
          <a:schemeClr val="tx1">
            <a:alpha val="90000"/>
          </a:schemeClr>
        </a:solidFill>
      </dgm:spPr>
    </dgm:pt>
    <dgm:pt modelId="{51BEAD4A-0294-4C96-A83B-3A3BF5825EA2}" type="pres">
      <dgm:prSet presAssocID="{42376B29-274A-4074-8399-DF888D878B9B}" presName="spaceBetweenRectangles" presStyleCnt="0"/>
      <dgm:spPr/>
    </dgm:pt>
    <dgm:pt modelId="{34B9F060-9828-4568-A5C8-C790A9FEE939}" type="pres">
      <dgm:prSet presAssocID="{A4362E0B-F7EA-498A-A14B-498BDB4CD5B8}" presName="parentLin" presStyleCnt="0"/>
      <dgm:spPr/>
    </dgm:pt>
    <dgm:pt modelId="{496DD00A-ADD5-4E28-B47D-549DB53FE7EA}" type="pres">
      <dgm:prSet presAssocID="{A4362E0B-F7EA-498A-A14B-498BDB4CD5B8}" presName="parentLeftMargin" presStyleLbl="node1" presStyleIdx="0" presStyleCnt="3"/>
      <dgm:spPr/>
    </dgm:pt>
    <dgm:pt modelId="{75FA74EF-B6F3-402C-9873-6E14D86BE9EE}" type="pres">
      <dgm:prSet presAssocID="{A4362E0B-F7EA-498A-A14B-498BDB4CD5B8}" presName="parentText" presStyleLbl="node1" presStyleIdx="1" presStyleCnt="3" custScaleY="151130">
        <dgm:presLayoutVars>
          <dgm:chMax val="0"/>
          <dgm:bulletEnabled val="1"/>
        </dgm:presLayoutVars>
      </dgm:prSet>
      <dgm:spPr/>
    </dgm:pt>
    <dgm:pt modelId="{A8240329-0953-45E6-BE1A-93BFA04AC654}" type="pres">
      <dgm:prSet presAssocID="{A4362E0B-F7EA-498A-A14B-498BDB4CD5B8}" presName="negativeSpace" presStyleCnt="0"/>
      <dgm:spPr/>
    </dgm:pt>
    <dgm:pt modelId="{CFD265A5-933A-4D16-B716-5039417BB582}" type="pres">
      <dgm:prSet presAssocID="{A4362E0B-F7EA-498A-A14B-498BDB4CD5B8}" presName="childText" presStyleLbl="conFgAcc1" presStyleIdx="1" presStyleCnt="3">
        <dgm:presLayoutVars>
          <dgm:bulletEnabled val="1"/>
        </dgm:presLayoutVars>
      </dgm:prSet>
      <dgm:spPr>
        <a:solidFill>
          <a:schemeClr val="tx1">
            <a:alpha val="90000"/>
          </a:schemeClr>
        </a:solidFill>
      </dgm:spPr>
    </dgm:pt>
    <dgm:pt modelId="{4559C59A-6F75-457D-9C14-AED2A21A4692}" type="pres">
      <dgm:prSet presAssocID="{FDEE504F-314C-4FF9-A3C6-B53CDAF53254}" presName="spaceBetweenRectangles" presStyleCnt="0"/>
      <dgm:spPr/>
    </dgm:pt>
    <dgm:pt modelId="{E81725A9-FF2A-48AC-881A-F92386EF929A}" type="pres">
      <dgm:prSet presAssocID="{865F9F48-EE4E-40CE-B305-FD2F051378C5}" presName="parentLin" presStyleCnt="0"/>
      <dgm:spPr/>
    </dgm:pt>
    <dgm:pt modelId="{CD29757B-1BC8-4B2C-911D-38982D2851AB}" type="pres">
      <dgm:prSet presAssocID="{865F9F48-EE4E-40CE-B305-FD2F051378C5}" presName="parentLeftMargin" presStyleLbl="node1" presStyleIdx="1" presStyleCnt="3"/>
      <dgm:spPr/>
    </dgm:pt>
    <dgm:pt modelId="{A93CA924-37B6-4CF7-B2F4-E00F3A3DF0E3}" type="pres">
      <dgm:prSet presAssocID="{865F9F48-EE4E-40CE-B305-FD2F051378C5}" presName="parentText" presStyleLbl="node1" presStyleIdx="2" presStyleCnt="3" custScaleY="142049">
        <dgm:presLayoutVars>
          <dgm:chMax val="0"/>
          <dgm:bulletEnabled val="1"/>
        </dgm:presLayoutVars>
      </dgm:prSet>
      <dgm:spPr/>
    </dgm:pt>
    <dgm:pt modelId="{122D5270-EC61-42F2-A598-14C6AA803869}" type="pres">
      <dgm:prSet presAssocID="{865F9F48-EE4E-40CE-B305-FD2F051378C5}" presName="negativeSpace" presStyleCnt="0"/>
      <dgm:spPr/>
    </dgm:pt>
    <dgm:pt modelId="{83B48D19-9A3D-411D-9E88-4B68065BC316}" type="pres">
      <dgm:prSet presAssocID="{865F9F48-EE4E-40CE-B305-FD2F051378C5}" presName="childText" presStyleLbl="conFgAcc1" presStyleIdx="2" presStyleCnt="3">
        <dgm:presLayoutVars>
          <dgm:bulletEnabled val="1"/>
        </dgm:presLayoutVars>
      </dgm:prSet>
      <dgm:spPr>
        <a:solidFill>
          <a:schemeClr val="tx1">
            <a:alpha val="90000"/>
          </a:schemeClr>
        </a:solidFill>
      </dgm:spPr>
    </dgm:pt>
  </dgm:ptLst>
  <dgm:cxnLst>
    <dgm:cxn modelId="{05AB7108-5EF6-4D9C-8E7D-F0CB2406BD70}" srcId="{094D1E64-D07D-49B8-B06D-08B36FDCFCCF}" destId="{37EFDE44-1B23-4F55-8560-2A9E7BF73EAB}" srcOrd="0" destOrd="0" parTransId="{6785EC8E-59FC-4BB3-8590-B82BAEB19533}" sibTransId="{42376B29-274A-4074-8399-DF888D878B9B}"/>
    <dgm:cxn modelId="{E21ACE0D-0406-42DD-921D-FF2AA049018E}" type="presOf" srcId="{094D1E64-D07D-49B8-B06D-08B36FDCFCCF}" destId="{A438CCFF-CAE2-4DF2-A5FF-6C5F34AEF956}" srcOrd="0" destOrd="0" presId="urn:microsoft.com/office/officeart/2005/8/layout/list1"/>
    <dgm:cxn modelId="{26D4BA1D-1539-4DF4-85F8-1E9BF9CB07CD}" type="presOf" srcId="{37EFDE44-1B23-4F55-8560-2A9E7BF73EAB}" destId="{A7315EE5-DFF8-4A6D-A1C1-726267F469DF}" srcOrd="0" destOrd="0" presId="urn:microsoft.com/office/officeart/2005/8/layout/list1"/>
    <dgm:cxn modelId="{28382621-3069-4F1A-8FC7-1D061000023F}" type="presOf" srcId="{865F9F48-EE4E-40CE-B305-FD2F051378C5}" destId="{CD29757B-1BC8-4B2C-911D-38982D2851AB}" srcOrd="0" destOrd="0" presId="urn:microsoft.com/office/officeart/2005/8/layout/list1"/>
    <dgm:cxn modelId="{777E162B-D1A2-49EB-B6B3-99A972FF5ED5}" type="presOf" srcId="{A4362E0B-F7EA-498A-A14B-498BDB4CD5B8}" destId="{496DD00A-ADD5-4E28-B47D-549DB53FE7EA}" srcOrd="0" destOrd="0" presId="urn:microsoft.com/office/officeart/2005/8/layout/list1"/>
    <dgm:cxn modelId="{56F90931-F3BF-429D-B6EF-E41FE0E66C0D}" type="presOf" srcId="{865F9F48-EE4E-40CE-B305-FD2F051378C5}" destId="{A93CA924-37B6-4CF7-B2F4-E00F3A3DF0E3}" srcOrd="1" destOrd="0" presId="urn:microsoft.com/office/officeart/2005/8/layout/list1"/>
    <dgm:cxn modelId="{16375436-FB99-43A8-AFF7-6E5D6AB16343}" type="presOf" srcId="{37EFDE44-1B23-4F55-8560-2A9E7BF73EAB}" destId="{B81E259B-30E8-43D9-AA92-D20B842E5635}" srcOrd="1" destOrd="0" presId="urn:microsoft.com/office/officeart/2005/8/layout/list1"/>
    <dgm:cxn modelId="{F4FCD693-1682-4119-BE6E-4A62E04CF319}" type="presOf" srcId="{A4362E0B-F7EA-498A-A14B-498BDB4CD5B8}" destId="{75FA74EF-B6F3-402C-9873-6E14D86BE9EE}" srcOrd="1" destOrd="0" presId="urn:microsoft.com/office/officeart/2005/8/layout/list1"/>
    <dgm:cxn modelId="{A411DBA0-FE25-4F16-A345-DA19552156B2}" srcId="{094D1E64-D07D-49B8-B06D-08B36FDCFCCF}" destId="{865F9F48-EE4E-40CE-B305-FD2F051378C5}" srcOrd="2" destOrd="0" parTransId="{2FE62A62-34AF-4EE5-A1DC-2FEB6F06B27B}" sibTransId="{66061E15-1B5A-492D-B504-FD0525ACB587}"/>
    <dgm:cxn modelId="{4AF0D9AA-E9E4-4DD6-8185-70B4D9C68E86}" srcId="{094D1E64-D07D-49B8-B06D-08B36FDCFCCF}" destId="{A4362E0B-F7EA-498A-A14B-498BDB4CD5B8}" srcOrd="1" destOrd="0" parTransId="{AC54CB3F-5E04-4160-8565-D0793D28A011}" sibTransId="{FDEE504F-314C-4FF9-A3C6-B53CDAF53254}"/>
    <dgm:cxn modelId="{FDBCBF78-28AC-4841-B142-6CEE88E6FFF7}" type="presParOf" srcId="{A438CCFF-CAE2-4DF2-A5FF-6C5F34AEF956}" destId="{BB7EF50C-CE62-4270-B866-C4522AEFC7C4}" srcOrd="0" destOrd="0" presId="urn:microsoft.com/office/officeart/2005/8/layout/list1"/>
    <dgm:cxn modelId="{86A68C58-7678-483A-B317-57330B4C9349}" type="presParOf" srcId="{BB7EF50C-CE62-4270-B866-C4522AEFC7C4}" destId="{A7315EE5-DFF8-4A6D-A1C1-726267F469DF}" srcOrd="0" destOrd="0" presId="urn:microsoft.com/office/officeart/2005/8/layout/list1"/>
    <dgm:cxn modelId="{A0054002-E8B2-453C-A2C4-1D62EF4FBEB8}" type="presParOf" srcId="{BB7EF50C-CE62-4270-B866-C4522AEFC7C4}" destId="{B81E259B-30E8-43D9-AA92-D20B842E5635}" srcOrd="1" destOrd="0" presId="urn:microsoft.com/office/officeart/2005/8/layout/list1"/>
    <dgm:cxn modelId="{F6A8FD79-C2B1-4E8C-9DBA-E4F52B1AF1EA}" type="presParOf" srcId="{A438CCFF-CAE2-4DF2-A5FF-6C5F34AEF956}" destId="{5563960E-6C43-4D32-9452-69BD30D701AB}" srcOrd="1" destOrd="0" presId="urn:microsoft.com/office/officeart/2005/8/layout/list1"/>
    <dgm:cxn modelId="{1672051F-8C7D-4C02-A8AB-AE60994D8346}" type="presParOf" srcId="{A438CCFF-CAE2-4DF2-A5FF-6C5F34AEF956}" destId="{B2B15936-4270-481A-BEAB-33F1CBB85EEB}" srcOrd="2" destOrd="0" presId="urn:microsoft.com/office/officeart/2005/8/layout/list1"/>
    <dgm:cxn modelId="{8E9DD90A-DD97-4606-B5C3-642C6801131A}" type="presParOf" srcId="{A438CCFF-CAE2-4DF2-A5FF-6C5F34AEF956}" destId="{51BEAD4A-0294-4C96-A83B-3A3BF5825EA2}" srcOrd="3" destOrd="0" presId="urn:microsoft.com/office/officeart/2005/8/layout/list1"/>
    <dgm:cxn modelId="{D440EE2B-A61B-4B1D-BECB-FEC87457E5BE}" type="presParOf" srcId="{A438CCFF-CAE2-4DF2-A5FF-6C5F34AEF956}" destId="{34B9F060-9828-4568-A5C8-C790A9FEE939}" srcOrd="4" destOrd="0" presId="urn:microsoft.com/office/officeart/2005/8/layout/list1"/>
    <dgm:cxn modelId="{B22C2823-ED83-4233-8B64-F4981E11403C}" type="presParOf" srcId="{34B9F060-9828-4568-A5C8-C790A9FEE939}" destId="{496DD00A-ADD5-4E28-B47D-549DB53FE7EA}" srcOrd="0" destOrd="0" presId="urn:microsoft.com/office/officeart/2005/8/layout/list1"/>
    <dgm:cxn modelId="{DE05705A-D49F-4FDB-BD28-D790520D6E56}" type="presParOf" srcId="{34B9F060-9828-4568-A5C8-C790A9FEE939}" destId="{75FA74EF-B6F3-402C-9873-6E14D86BE9EE}" srcOrd="1" destOrd="0" presId="urn:microsoft.com/office/officeart/2005/8/layout/list1"/>
    <dgm:cxn modelId="{0FC7A277-11B3-40C6-8889-E330A11527D7}" type="presParOf" srcId="{A438CCFF-CAE2-4DF2-A5FF-6C5F34AEF956}" destId="{A8240329-0953-45E6-BE1A-93BFA04AC654}" srcOrd="5" destOrd="0" presId="urn:microsoft.com/office/officeart/2005/8/layout/list1"/>
    <dgm:cxn modelId="{56800964-E572-4CC6-91EF-0205A7DE329A}" type="presParOf" srcId="{A438CCFF-CAE2-4DF2-A5FF-6C5F34AEF956}" destId="{CFD265A5-933A-4D16-B716-5039417BB582}" srcOrd="6" destOrd="0" presId="urn:microsoft.com/office/officeart/2005/8/layout/list1"/>
    <dgm:cxn modelId="{95C46B59-5F2E-4C88-BBE7-A4F94A232698}" type="presParOf" srcId="{A438CCFF-CAE2-4DF2-A5FF-6C5F34AEF956}" destId="{4559C59A-6F75-457D-9C14-AED2A21A4692}" srcOrd="7" destOrd="0" presId="urn:microsoft.com/office/officeart/2005/8/layout/list1"/>
    <dgm:cxn modelId="{49133F94-2F00-447A-B2B5-55010759BD1C}" type="presParOf" srcId="{A438CCFF-CAE2-4DF2-A5FF-6C5F34AEF956}" destId="{E81725A9-FF2A-48AC-881A-F92386EF929A}" srcOrd="8" destOrd="0" presId="urn:microsoft.com/office/officeart/2005/8/layout/list1"/>
    <dgm:cxn modelId="{B855F3BD-48DC-4873-8D1A-CF71C477DB71}" type="presParOf" srcId="{E81725A9-FF2A-48AC-881A-F92386EF929A}" destId="{CD29757B-1BC8-4B2C-911D-38982D2851AB}" srcOrd="0" destOrd="0" presId="urn:microsoft.com/office/officeart/2005/8/layout/list1"/>
    <dgm:cxn modelId="{F64A1AE1-3FE5-4F2C-96B8-63E5D7810BB2}" type="presParOf" srcId="{E81725A9-FF2A-48AC-881A-F92386EF929A}" destId="{A93CA924-37B6-4CF7-B2F4-E00F3A3DF0E3}" srcOrd="1" destOrd="0" presId="urn:microsoft.com/office/officeart/2005/8/layout/list1"/>
    <dgm:cxn modelId="{C57461E1-2F7C-4F9C-966D-E728E268555A}" type="presParOf" srcId="{A438CCFF-CAE2-4DF2-A5FF-6C5F34AEF956}" destId="{122D5270-EC61-42F2-A598-14C6AA803869}" srcOrd="9" destOrd="0" presId="urn:microsoft.com/office/officeart/2005/8/layout/list1"/>
    <dgm:cxn modelId="{AF4E34B9-3039-477C-B9A2-EC5EF5544CE9}" type="presParOf" srcId="{A438CCFF-CAE2-4DF2-A5FF-6C5F34AEF956}" destId="{83B48D19-9A3D-411D-9E88-4B68065BC31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9E51FFA-14E3-4CC4-8E9C-10B1753216F1}" type="doc">
      <dgm:prSet loTypeId="urn:microsoft.com/office/officeart/2005/8/layout/hList7" loCatId="list" qsTypeId="urn:microsoft.com/office/officeart/2005/8/quickstyle/simple1" qsCatId="simple" csTypeId="urn:microsoft.com/office/officeart/2005/8/colors/colorful3" csCatId="colorful" phldr="1"/>
      <dgm:spPr/>
    </dgm:pt>
    <dgm:pt modelId="{E2B211D9-0425-49FD-A150-F097FE157281}">
      <dgm:prSet phldrT="[Text]"/>
      <dgm:spPr/>
      <dgm:t>
        <a:bodyPr/>
        <a:lstStyle/>
        <a:p>
          <a:r>
            <a:rPr lang="en-US" dirty="0"/>
            <a:t>Join as Meeting Stand-In</a:t>
          </a:r>
          <a:endParaRPr lang="en-IN" dirty="0"/>
        </a:p>
      </dgm:t>
    </dgm:pt>
    <dgm:pt modelId="{FDDD3F8F-2A15-4F0D-AB8A-F25D89196A64}" type="parTrans" cxnId="{92F0F01B-656A-4DFA-BC97-B7665D4DC8EF}">
      <dgm:prSet/>
      <dgm:spPr/>
      <dgm:t>
        <a:bodyPr/>
        <a:lstStyle/>
        <a:p>
          <a:endParaRPr lang="en-IN"/>
        </a:p>
      </dgm:t>
    </dgm:pt>
    <dgm:pt modelId="{C6480C23-1C31-4237-94AE-CD562BAC38D0}" type="sibTrans" cxnId="{92F0F01B-656A-4DFA-BC97-B7665D4DC8EF}">
      <dgm:prSet/>
      <dgm:spPr/>
      <dgm:t>
        <a:bodyPr/>
        <a:lstStyle/>
        <a:p>
          <a:endParaRPr lang="en-IN"/>
        </a:p>
      </dgm:t>
    </dgm:pt>
    <dgm:pt modelId="{1BAB4E4E-363F-433D-B208-FA465C761370}">
      <dgm:prSet phldrT="[Text]"/>
      <dgm:spPr/>
      <dgm:t>
        <a:bodyPr/>
        <a:lstStyle/>
        <a:p>
          <a:r>
            <a:rPr lang="en-US" dirty="0"/>
            <a:t>Subject Matter Expert</a:t>
          </a:r>
          <a:endParaRPr lang="en-IN" dirty="0"/>
        </a:p>
      </dgm:t>
    </dgm:pt>
    <dgm:pt modelId="{7D742733-7202-437F-8085-94F2BB66DEC0}" type="parTrans" cxnId="{1880C11E-E5B5-45CA-9BFB-6A40657058CA}">
      <dgm:prSet/>
      <dgm:spPr/>
      <dgm:t>
        <a:bodyPr/>
        <a:lstStyle/>
        <a:p>
          <a:endParaRPr lang="en-IN"/>
        </a:p>
      </dgm:t>
    </dgm:pt>
    <dgm:pt modelId="{FD9C901B-F219-4C5F-95A7-77DBB7D082EA}" type="sibTrans" cxnId="{1880C11E-E5B5-45CA-9BFB-6A40657058CA}">
      <dgm:prSet/>
      <dgm:spPr/>
      <dgm:t>
        <a:bodyPr/>
        <a:lstStyle/>
        <a:p>
          <a:endParaRPr lang="en-IN"/>
        </a:p>
      </dgm:t>
    </dgm:pt>
    <dgm:pt modelId="{800CD25A-F9E7-40EB-8868-A15403892B75}">
      <dgm:prSet phldrT="[Text]"/>
      <dgm:spPr/>
      <dgm:t>
        <a:bodyPr/>
        <a:lstStyle/>
        <a:p>
          <a:r>
            <a:rPr lang="en-US" dirty="0"/>
            <a:t>24/7 Availability</a:t>
          </a:r>
          <a:endParaRPr lang="en-IN" dirty="0"/>
        </a:p>
      </dgm:t>
    </dgm:pt>
    <dgm:pt modelId="{319D6087-2D3B-4CE2-BCBC-935D0E27DB9C}" type="parTrans" cxnId="{6A898EB7-A4FE-4616-A763-AFE9372B2176}">
      <dgm:prSet/>
      <dgm:spPr/>
      <dgm:t>
        <a:bodyPr/>
        <a:lstStyle/>
        <a:p>
          <a:endParaRPr lang="en-IN"/>
        </a:p>
      </dgm:t>
    </dgm:pt>
    <dgm:pt modelId="{140F37A8-D00D-43B4-BD46-8547E5C9958B}" type="sibTrans" cxnId="{6A898EB7-A4FE-4616-A763-AFE9372B2176}">
      <dgm:prSet/>
      <dgm:spPr/>
      <dgm:t>
        <a:bodyPr/>
        <a:lstStyle/>
        <a:p>
          <a:endParaRPr lang="en-IN"/>
        </a:p>
      </dgm:t>
    </dgm:pt>
    <dgm:pt modelId="{0F493908-33D3-402C-859C-B79F905C3D6A}" type="pres">
      <dgm:prSet presAssocID="{89E51FFA-14E3-4CC4-8E9C-10B1753216F1}" presName="Name0" presStyleCnt="0">
        <dgm:presLayoutVars>
          <dgm:dir/>
          <dgm:resizeHandles val="exact"/>
        </dgm:presLayoutVars>
      </dgm:prSet>
      <dgm:spPr/>
    </dgm:pt>
    <dgm:pt modelId="{804AF5F5-588F-4121-ABBB-67A0F39AF36D}" type="pres">
      <dgm:prSet presAssocID="{89E51FFA-14E3-4CC4-8E9C-10B1753216F1}" presName="fgShape" presStyleLbl="fgShp" presStyleIdx="0" presStyleCnt="1"/>
      <dgm:spPr/>
    </dgm:pt>
    <dgm:pt modelId="{1D12AC77-4F51-4A73-AD9E-49B7B69EE0EB}" type="pres">
      <dgm:prSet presAssocID="{89E51FFA-14E3-4CC4-8E9C-10B1753216F1}" presName="linComp" presStyleCnt="0"/>
      <dgm:spPr/>
    </dgm:pt>
    <dgm:pt modelId="{B54AC42F-C414-44B3-8F9B-F573ABA0F783}" type="pres">
      <dgm:prSet presAssocID="{E2B211D9-0425-49FD-A150-F097FE157281}" presName="compNode" presStyleCnt="0"/>
      <dgm:spPr/>
    </dgm:pt>
    <dgm:pt modelId="{1EA58C7F-C97D-4D3A-93FD-9BCFEBA63061}" type="pres">
      <dgm:prSet presAssocID="{E2B211D9-0425-49FD-A150-F097FE157281}" presName="bkgdShape" presStyleLbl="node1" presStyleIdx="0" presStyleCnt="3"/>
      <dgm:spPr/>
    </dgm:pt>
    <dgm:pt modelId="{4B44AD74-8B88-4D52-B607-2F5020C28BBF}" type="pres">
      <dgm:prSet presAssocID="{E2B211D9-0425-49FD-A150-F097FE157281}" presName="nodeTx" presStyleLbl="node1" presStyleIdx="0" presStyleCnt="3">
        <dgm:presLayoutVars>
          <dgm:bulletEnabled val="1"/>
        </dgm:presLayoutVars>
      </dgm:prSet>
      <dgm:spPr/>
    </dgm:pt>
    <dgm:pt modelId="{66A2C59D-798C-4F81-B3BB-2E1DBAB7AE8F}" type="pres">
      <dgm:prSet presAssocID="{E2B211D9-0425-49FD-A150-F097FE157281}" presName="invisiNode" presStyleLbl="node1" presStyleIdx="0" presStyleCnt="3"/>
      <dgm:spPr/>
    </dgm:pt>
    <dgm:pt modelId="{2D750D29-D048-4B50-B1ED-885AD0D1159B}" type="pres">
      <dgm:prSet presAssocID="{E2B211D9-0425-49FD-A150-F097FE157281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s with solid fill"/>
        </a:ext>
      </dgm:extLst>
    </dgm:pt>
    <dgm:pt modelId="{231F1244-8AF9-406E-9C60-C8FCF4B14909}" type="pres">
      <dgm:prSet presAssocID="{C6480C23-1C31-4237-94AE-CD562BAC38D0}" presName="sibTrans" presStyleLbl="sibTrans2D1" presStyleIdx="0" presStyleCnt="0"/>
      <dgm:spPr/>
    </dgm:pt>
    <dgm:pt modelId="{2D315928-14BB-4EF7-A9DF-4BD0824C4E35}" type="pres">
      <dgm:prSet presAssocID="{1BAB4E4E-363F-433D-B208-FA465C761370}" presName="compNode" presStyleCnt="0"/>
      <dgm:spPr/>
    </dgm:pt>
    <dgm:pt modelId="{9C0DAFF8-67F0-48A7-8FC7-324426DD8F48}" type="pres">
      <dgm:prSet presAssocID="{1BAB4E4E-363F-433D-B208-FA465C761370}" presName="bkgdShape" presStyleLbl="node1" presStyleIdx="1" presStyleCnt="3"/>
      <dgm:spPr/>
    </dgm:pt>
    <dgm:pt modelId="{D58A9A2F-F26F-46F3-9D3C-D9E206283F09}" type="pres">
      <dgm:prSet presAssocID="{1BAB4E4E-363F-433D-B208-FA465C761370}" presName="nodeTx" presStyleLbl="node1" presStyleIdx="1" presStyleCnt="3">
        <dgm:presLayoutVars>
          <dgm:bulletEnabled val="1"/>
        </dgm:presLayoutVars>
      </dgm:prSet>
      <dgm:spPr/>
    </dgm:pt>
    <dgm:pt modelId="{87F3341F-B6AD-426A-87BA-C3568C211BB8}" type="pres">
      <dgm:prSet presAssocID="{1BAB4E4E-363F-433D-B208-FA465C761370}" presName="invisiNode" presStyleLbl="node1" presStyleIdx="1" presStyleCnt="3"/>
      <dgm:spPr/>
    </dgm:pt>
    <dgm:pt modelId="{2CB1640F-5AE4-40AE-A703-A1A8965DAA4D}" type="pres">
      <dgm:prSet presAssocID="{1BAB4E4E-363F-433D-B208-FA465C761370}" presName="imagNode" presStyleLbl="fgImgPlac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cientific Thought with solid fill"/>
        </a:ext>
      </dgm:extLst>
    </dgm:pt>
    <dgm:pt modelId="{11F871A3-D037-4A0D-8A75-24825A1F14BD}" type="pres">
      <dgm:prSet presAssocID="{FD9C901B-F219-4C5F-95A7-77DBB7D082EA}" presName="sibTrans" presStyleLbl="sibTrans2D1" presStyleIdx="0" presStyleCnt="0"/>
      <dgm:spPr/>
    </dgm:pt>
    <dgm:pt modelId="{0E00F0A2-D86C-4F2F-B7F6-2AE60B7D8A71}" type="pres">
      <dgm:prSet presAssocID="{800CD25A-F9E7-40EB-8868-A15403892B75}" presName="compNode" presStyleCnt="0"/>
      <dgm:spPr/>
    </dgm:pt>
    <dgm:pt modelId="{FDE190CE-4EB8-4EF8-9E20-6932939C0639}" type="pres">
      <dgm:prSet presAssocID="{800CD25A-F9E7-40EB-8868-A15403892B75}" presName="bkgdShape" presStyleLbl="node1" presStyleIdx="2" presStyleCnt="3"/>
      <dgm:spPr/>
    </dgm:pt>
    <dgm:pt modelId="{53709FE8-3848-43F6-9878-9C0BE85B8ECE}" type="pres">
      <dgm:prSet presAssocID="{800CD25A-F9E7-40EB-8868-A15403892B75}" presName="nodeTx" presStyleLbl="node1" presStyleIdx="2" presStyleCnt="3">
        <dgm:presLayoutVars>
          <dgm:bulletEnabled val="1"/>
        </dgm:presLayoutVars>
      </dgm:prSet>
      <dgm:spPr/>
    </dgm:pt>
    <dgm:pt modelId="{4D67D7F5-B195-4C17-815A-FBEC6269C3A6}" type="pres">
      <dgm:prSet presAssocID="{800CD25A-F9E7-40EB-8868-A15403892B75}" presName="invisiNode" presStyleLbl="node1" presStyleIdx="2" presStyleCnt="3"/>
      <dgm:spPr/>
    </dgm:pt>
    <dgm:pt modelId="{E4201A60-A439-4455-9B10-EDA59A9B8E6D}" type="pres">
      <dgm:prSet presAssocID="{800CD25A-F9E7-40EB-8868-A15403892B75}" presName="imagNode" presStyleLbl="fgImgPlac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ock with solid fill"/>
        </a:ext>
      </dgm:extLst>
    </dgm:pt>
  </dgm:ptLst>
  <dgm:cxnLst>
    <dgm:cxn modelId="{92F0F01B-656A-4DFA-BC97-B7665D4DC8EF}" srcId="{89E51FFA-14E3-4CC4-8E9C-10B1753216F1}" destId="{E2B211D9-0425-49FD-A150-F097FE157281}" srcOrd="0" destOrd="0" parTransId="{FDDD3F8F-2A15-4F0D-AB8A-F25D89196A64}" sibTransId="{C6480C23-1C31-4237-94AE-CD562BAC38D0}"/>
    <dgm:cxn modelId="{1880C11E-E5B5-45CA-9BFB-6A40657058CA}" srcId="{89E51FFA-14E3-4CC4-8E9C-10B1753216F1}" destId="{1BAB4E4E-363F-433D-B208-FA465C761370}" srcOrd="1" destOrd="0" parTransId="{7D742733-7202-437F-8085-94F2BB66DEC0}" sibTransId="{FD9C901B-F219-4C5F-95A7-77DBB7D082EA}"/>
    <dgm:cxn modelId="{9CA77E30-7FB7-4A38-87E4-C40FC08DAF38}" type="presOf" srcId="{1BAB4E4E-363F-433D-B208-FA465C761370}" destId="{9C0DAFF8-67F0-48A7-8FC7-324426DD8F48}" srcOrd="0" destOrd="0" presId="urn:microsoft.com/office/officeart/2005/8/layout/hList7"/>
    <dgm:cxn modelId="{58055864-A2A7-4C24-8C87-A8C7A97D3102}" type="presOf" srcId="{E2B211D9-0425-49FD-A150-F097FE157281}" destId="{1EA58C7F-C97D-4D3A-93FD-9BCFEBA63061}" srcOrd="0" destOrd="0" presId="urn:microsoft.com/office/officeart/2005/8/layout/hList7"/>
    <dgm:cxn modelId="{8A826085-DA88-4C95-982A-335189B2C830}" type="presOf" srcId="{E2B211D9-0425-49FD-A150-F097FE157281}" destId="{4B44AD74-8B88-4D52-B607-2F5020C28BBF}" srcOrd="1" destOrd="0" presId="urn:microsoft.com/office/officeart/2005/8/layout/hList7"/>
    <dgm:cxn modelId="{79B66B86-45D3-45BF-9C34-C95600FF3064}" type="presOf" srcId="{FD9C901B-F219-4C5F-95A7-77DBB7D082EA}" destId="{11F871A3-D037-4A0D-8A75-24825A1F14BD}" srcOrd="0" destOrd="0" presId="urn:microsoft.com/office/officeart/2005/8/layout/hList7"/>
    <dgm:cxn modelId="{93D06890-09CF-467B-9BC0-B29BA60FE867}" type="presOf" srcId="{89E51FFA-14E3-4CC4-8E9C-10B1753216F1}" destId="{0F493908-33D3-402C-859C-B79F905C3D6A}" srcOrd="0" destOrd="0" presId="urn:microsoft.com/office/officeart/2005/8/layout/hList7"/>
    <dgm:cxn modelId="{4FC43A9E-5B44-4917-ABFA-F7C3AC7A966E}" type="presOf" srcId="{1BAB4E4E-363F-433D-B208-FA465C761370}" destId="{D58A9A2F-F26F-46F3-9D3C-D9E206283F09}" srcOrd="1" destOrd="0" presId="urn:microsoft.com/office/officeart/2005/8/layout/hList7"/>
    <dgm:cxn modelId="{6A898EB7-A4FE-4616-A763-AFE9372B2176}" srcId="{89E51FFA-14E3-4CC4-8E9C-10B1753216F1}" destId="{800CD25A-F9E7-40EB-8868-A15403892B75}" srcOrd="2" destOrd="0" parTransId="{319D6087-2D3B-4CE2-BCBC-935D0E27DB9C}" sibTransId="{140F37A8-D00D-43B4-BD46-8547E5C9958B}"/>
    <dgm:cxn modelId="{14EAF5D2-C223-4404-BA21-E500108BB2D6}" type="presOf" srcId="{800CD25A-F9E7-40EB-8868-A15403892B75}" destId="{FDE190CE-4EB8-4EF8-9E20-6932939C0639}" srcOrd="0" destOrd="0" presId="urn:microsoft.com/office/officeart/2005/8/layout/hList7"/>
    <dgm:cxn modelId="{3AED04D3-6C02-4018-900E-CAAAF6E6BDB1}" type="presOf" srcId="{C6480C23-1C31-4237-94AE-CD562BAC38D0}" destId="{231F1244-8AF9-406E-9C60-C8FCF4B14909}" srcOrd="0" destOrd="0" presId="urn:microsoft.com/office/officeart/2005/8/layout/hList7"/>
    <dgm:cxn modelId="{A29D44FC-9575-46D4-B735-DFB8C4F156A5}" type="presOf" srcId="{800CD25A-F9E7-40EB-8868-A15403892B75}" destId="{53709FE8-3848-43F6-9878-9C0BE85B8ECE}" srcOrd="1" destOrd="0" presId="urn:microsoft.com/office/officeart/2005/8/layout/hList7"/>
    <dgm:cxn modelId="{BF5CF36F-84A7-4F92-9D1E-6FB779C59661}" type="presParOf" srcId="{0F493908-33D3-402C-859C-B79F905C3D6A}" destId="{804AF5F5-588F-4121-ABBB-67A0F39AF36D}" srcOrd="0" destOrd="0" presId="urn:microsoft.com/office/officeart/2005/8/layout/hList7"/>
    <dgm:cxn modelId="{FEC99AB4-857C-4B7B-81D4-9E3C41D6A22F}" type="presParOf" srcId="{0F493908-33D3-402C-859C-B79F905C3D6A}" destId="{1D12AC77-4F51-4A73-AD9E-49B7B69EE0EB}" srcOrd="1" destOrd="0" presId="urn:microsoft.com/office/officeart/2005/8/layout/hList7"/>
    <dgm:cxn modelId="{4EDD51E7-7832-456A-BD38-7C7E57C08AD3}" type="presParOf" srcId="{1D12AC77-4F51-4A73-AD9E-49B7B69EE0EB}" destId="{B54AC42F-C414-44B3-8F9B-F573ABA0F783}" srcOrd="0" destOrd="0" presId="urn:microsoft.com/office/officeart/2005/8/layout/hList7"/>
    <dgm:cxn modelId="{8233CEE0-23F0-4840-8E08-556E0C913D3D}" type="presParOf" srcId="{B54AC42F-C414-44B3-8F9B-F573ABA0F783}" destId="{1EA58C7F-C97D-4D3A-93FD-9BCFEBA63061}" srcOrd="0" destOrd="0" presId="urn:microsoft.com/office/officeart/2005/8/layout/hList7"/>
    <dgm:cxn modelId="{F6125A59-9AAC-4CC1-A3DC-2CDE57D40558}" type="presParOf" srcId="{B54AC42F-C414-44B3-8F9B-F573ABA0F783}" destId="{4B44AD74-8B88-4D52-B607-2F5020C28BBF}" srcOrd="1" destOrd="0" presId="urn:microsoft.com/office/officeart/2005/8/layout/hList7"/>
    <dgm:cxn modelId="{8ED06546-02E8-476F-ADE6-055E3D2C4564}" type="presParOf" srcId="{B54AC42F-C414-44B3-8F9B-F573ABA0F783}" destId="{66A2C59D-798C-4F81-B3BB-2E1DBAB7AE8F}" srcOrd="2" destOrd="0" presId="urn:microsoft.com/office/officeart/2005/8/layout/hList7"/>
    <dgm:cxn modelId="{E3E82BB9-CB31-4DCF-A8BE-9A683E9D7DA2}" type="presParOf" srcId="{B54AC42F-C414-44B3-8F9B-F573ABA0F783}" destId="{2D750D29-D048-4B50-B1ED-885AD0D1159B}" srcOrd="3" destOrd="0" presId="urn:microsoft.com/office/officeart/2005/8/layout/hList7"/>
    <dgm:cxn modelId="{F36449EC-9CA5-44DC-8213-C56E1E8A1BBE}" type="presParOf" srcId="{1D12AC77-4F51-4A73-AD9E-49B7B69EE0EB}" destId="{231F1244-8AF9-406E-9C60-C8FCF4B14909}" srcOrd="1" destOrd="0" presId="urn:microsoft.com/office/officeart/2005/8/layout/hList7"/>
    <dgm:cxn modelId="{EC4B41EA-4E7E-490C-B5EE-B2C2DCFD7E84}" type="presParOf" srcId="{1D12AC77-4F51-4A73-AD9E-49B7B69EE0EB}" destId="{2D315928-14BB-4EF7-A9DF-4BD0824C4E35}" srcOrd="2" destOrd="0" presId="urn:microsoft.com/office/officeart/2005/8/layout/hList7"/>
    <dgm:cxn modelId="{1006CCAD-575D-47BB-96F3-2D6F1DD70DCC}" type="presParOf" srcId="{2D315928-14BB-4EF7-A9DF-4BD0824C4E35}" destId="{9C0DAFF8-67F0-48A7-8FC7-324426DD8F48}" srcOrd="0" destOrd="0" presId="urn:microsoft.com/office/officeart/2005/8/layout/hList7"/>
    <dgm:cxn modelId="{892A61E5-FD04-4449-AA4A-94E74BB52B3A}" type="presParOf" srcId="{2D315928-14BB-4EF7-A9DF-4BD0824C4E35}" destId="{D58A9A2F-F26F-46F3-9D3C-D9E206283F09}" srcOrd="1" destOrd="0" presId="urn:microsoft.com/office/officeart/2005/8/layout/hList7"/>
    <dgm:cxn modelId="{4DE5E1EF-DCD1-4D2E-B582-887B0B9A86A7}" type="presParOf" srcId="{2D315928-14BB-4EF7-A9DF-4BD0824C4E35}" destId="{87F3341F-B6AD-426A-87BA-C3568C211BB8}" srcOrd="2" destOrd="0" presId="urn:microsoft.com/office/officeart/2005/8/layout/hList7"/>
    <dgm:cxn modelId="{44B23597-86A4-4321-8DEB-4D0DCB5809E9}" type="presParOf" srcId="{2D315928-14BB-4EF7-A9DF-4BD0824C4E35}" destId="{2CB1640F-5AE4-40AE-A703-A1A8965DAA4D}" srcOrd="3" destOrd="0" presId="urn:microsoft.com/office/officeart/2005/8/layout/hList7"/>
    <dgm:cxn modelId="{72CE5DF5-7282-4948-95D5-317C3FE78931}" type="presParOf" srcId="{1D12AC77-4F51-4A73-AD9E-49B7B69EE0EB}" destId="{11F871A3-D037-4A0D-8A75-24825A1F14BD}" srcOrd="3" destOrd="0" presId="urn:microsoft.com/office/officeart/2005/8/layout/hList7"/>
    <dgm:cxn modelId="{B9A220A4-0C96-4E35-AB9A-A21087B199EC}" type="presParOf" srcId="{1D12AC77-4F51-4A73-AD9E-49B7B69EE0EB}" destId="{0E00F0A2-D86C-4F2F-B7F6-2AE60B7D8A71}" srcOrd="4" destOrd="0" presId="urn:microsoft.com/office/officeart/2005/8/layout/hList7"/>
    <dgm:cxn modelId="{3616D919-6515-446A-A7FF-5494D97CFF63}" type="presParOf" srcId="{0E00F0A2-D86C-4F2F-B7F6-2AE60B7D8A71}" destId="{FDE190CE-4EB8-4EF8-9E20-6932939C0639}" srcOrd="0" destOrd="0" presId="urn:microsoft.com/office/officeart/2005/8/layout/hList7"/>
    <dgm:cxn modelId="{2CBD23A5-F884-4715-B1D7-242EB9A14FA8}" type="presParOf" srcId="{0E00F0A2-D86C-4F2F-B7F6-2AE60B7D8A71}" destId="{53709FE8-3848-43F6-9878-9C0BE85B8ECE}" srcOrd="1" destOrd="0" presId="urn:microsoft.com/office/officeart/2005/8/layout/hList7"/>
    <dgm:cxn modelId="{70D2EF1C-7968-4727-8375-45919EA16EA5}" type="presParOf" srcId="{0E00F0A2-D86C-4F2F-B7F6-2AE60B7D8A71}" destId="{4D67D7F5-B195-4C17-815A-FBEC6269C3A6}" srcOrd="2" destOrd="0" presId="urn:microsoft.com/office/officeart/2005/8/layout/hList7"/>
    <dgm:cxn modelId="{11AF8861-4A24-4515-8576-62A232EDEA7B}" type="presParOf" srcId="{0E00F0A2-D86C-4F2F-B7F6-2AE60B7D8A71}" destId="{E4201A60-A439-4455-9B10-EDA59A9B8E6D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82C455B-B2AB-4EA1-A040-7DBFD433F2A2}" type="doc">
      <dgm:prSet loTypeId="urn:microsoft.com/office/officeart/2011/layout/HexagonRadial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IN"/>
        </a:p>
      </dgm:t>
    </dgm:pt>
    <dgm:pt modelId="{F3489192-FAF3-4970-A42A-8C3B860707A4}">
      <dgm:prSet phldrT="[Text]"/>
      <dgm:spPr/>
      <dgm:t>
        <a:bodyPr/>
        <a:lstStyle/>
        <a:p>
          <a:r>
            <a:rPr lang="en-US" dirty="0"/>
            <a:t>Meeting Stand-In Chatbot</a:t>
          </a:r>
          <a:endParaRPr lang="en-IN" dirty="0"/>
        </a:p>
      </dgm:t>
    </dgm:pt>
    <dgm:pt modelId="{8937C63E-594B-46F1-A4EA-635F4C7DB6F0}" type="parTrans" cxnId="{5EDD5E71-1540-4784-A8C6-7CE635F31BA8}">
      <dgm:prSet/>
      <dgm:spPr/>
      <dgm:t>
        <a:bodyPr/>
        <a:lstStyle/>
        <a:p>
          <a:endParaRPr lang="en-IN"/>
        </a:p>
      </dgm:t>
    </dgm:pt>
    <dgm:pt modelId="{FC2A638D-6DD6-421F-AAB7-196742AEC68A}" type="sibTrans" cxnId="{5EDD5E71-1540-4784-A8C6-7CE635F31BA8}">
      <dgm:prSet/>
      <dgm:spPr/>
      <dgm:t>
        <a:bodyPr/>
        <a:lstStyle/>
        <a:p>
          <a:endParaRPr lang="en-IN"/>
        </a:p>
      </dgm:t>
    </dgm:pt>
    <dgm:pt modelId="{ED052DF2-AA2E-417E-826A-E24594522B36}">
      <dgm:prSet phldrT="[Text]"/>
      <dgm:spPr/>
      <dgm:t>
        <a:bodyPr/>
        <a:lstStyle/>
        <a:p>
          <a:r>
            <a:rPr lang="en-US" dirty="0"/>
            <a:t>Efficiency</a:t>
          </a:r>
          <a:endParaRPr lang="en-IN" dirty="0"/>
        </a:p>
      </dgm:t>
    </dgm:pt>
    <dgm:pt modelId="{8261DBAE-6346-4653-B94C-BD700F5CB507}" type="parTrans" cxnId="{28B7B783-0275-4C98-ACA3-4C242D8FFA06}">
      <dgm:prSet/>
      <dgm:spPr/>
      <dgm:t>
        <a:bodyPr/>
        <a:lstStyle/>
        <a:p>
          <a:endParaRPr lang="en-IN"/>
        </a:p>
      </dgm:t>
    </dgm:pt>
    <dgm:pt modelId="{E3AC8667-4380-4FBD-8199-249277BFDF12}" type="sibTrans" cxnId="{28B7B783-0275-4C98-ACA3-4C242D8FFA06}">
      <dgm:prSet/>
      <dgm:spPr/>
      <dgm:t>
        <a:bodyPr/>
        <a:lstStyle/>
        <a:p>
          <a:endParaRPr lang="en-IN"/>
        </a:p>
      </dgm:t>
    </dgm:pt>
    <dgm:pt modelId="{0FDFA9C6-64D5-443B-807E-2CAFE4788874}">
      <dgm:prSet phldrT="[Text]"/>
      <dgm:spPr/>
      <dgm:t>
        <a:bodyPr/>
        <a:lstStyle/>
        <a:p>
          <a:r>
            <a:rPr lang="en-US" dirty="0"/>
            <a:t>Engagement</a:t>
          </a:r>
          <a:endParaRPr lang="en-IN" dirty="0"/>
        </a:p>
      </dgm:t>
    </dgm:pt>
    <dgm:pt modelId="{E705BA9D-2108-4C15-8D18-2DF689BBC45F}" type="parTrans" cxnId="{3392B4C2-0996-4A1B-A561-E83213C7F51F}">
      <dgm:prSet/>
      <dgm:spPr/>
      <dgm:t>
        <a:bodyPr/>
        <a:lstStyle/>
        <a:p>
          <a:endParaRPr lang="en-IN"/>
        </a:p>
      </dgm:t>
    </dgm:pt>
    <dgm:pt modelId="{64B1D88C-7CF3-4D29-AB44-008C20ECFB19}" type="sibTrans" cxnId="{3392B4C2-0996-4A1B-A561-E83213C7F51F}">
      <dgm:prSet/>
      <dgm:spPr/>
      <dgm:t>
        <a:bodyPr/>
        <a:lstStyle/>
        <a:p>
          <a:endParaRPr lang="en-IN"/>
        </a:p>
      </dgm:t>
    </dgm:pt>
    <dgm:pt modelId="{41E65532-9BBA-4EAB-8EB0-8350BD291779}">
      <dgm:prSet phldrT="[Text]"/>
      <dgm:spPr/>
      <dgm:t>
        <a:bodyPr/>
        <a:lstStyle/>
        <a:p>
          <a:r>
            <a:rPr lang="en-US" dirty="0"/>
            <a:t>Productivity</a:t>
          </a:r>
          <a:endParaRPr lang="en-IN" dirty="0"/>
        </a:p>
      </dgm:t>
    </dgm:pt>
    <dgm:pt modelId="{E404109A-0532-4323-87DF-7A9931E281B7}" type="parTrans" cxnId="{79B9B7CA-2D03-4E3E-8D1F-31F72A266E74}">
      <dgm:prSet/>
      <dgm:spPr/>
      <dgm:t>
        <a:bodyPr/>
        <a:lstStyle/>
        <a:p>
          <a:endParaRPr lang="en-IN"/>
        </a:p>
      </dgm:t>
    </dgm:pt>
    <dgm:pt modelId="{AE3A1CF5-BE2C-46A0-9D03-F94B6D506F0D}" type="sibTrans" cxnId="{79B9B7CA-2D03-4E3E-8D1F-31F72A266E74}">
      <dgm:prSet/>
      <dgm:spPr/>
      <dgm:t>
        <a:bodyPr/>
        <a:lstStyle/>
        <a:p>
          <a:endParaRPr lang="en-IN"/>
        </a:p>
      </dgm:t>
    </dgm:pt>
    <dgm:pt modelId="{70071DB5-1D0A-4786-8DC4-785C5C88D846}" type="pres">
      <dgm:prSet presAssocID="{F82C455B-B2AB-4EA1-A040-7DBFD433F2A2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6C279254-DEF5-4EC3-8FA3-8F41E29874F0}" type="pres">
      <dgm:prSet presAssocID="{F3489192-FAF3-4970-A42A-8C3B860707A4}" presName="Parent" presStyleLbl="node0" presStyleIdx="0" presStyleCnt="1">
        <dgm:presLayoutVars>
          <dgm:chMax val="6"/>
          <dgm:chPref val="6"/>
        </dgm:presLayoutVars>
      </dgm:prSet>
      <dgm:spPr/>
    </dgm:pt>
    <dgm:pt modelId="{6AC16017-D917-4CA4-B5AD-B5ECD45D77DF}" type="pres">
      <dgm:prSet presAssocID="{ED052DF2-AA2E-417E-826A-E24594522B36}" presName="Accent1" presStyleCnt="0"/>
      <dgm:spPr/>
    </dgm:pt>
    <dgm:pt modelId="{9636276C-D124-4735-A8CA-D684BECB3A97}" type="pres">
      <dgm:prSet presAssocID="{ED052DF2-AA2E-417E-826A-E24594522B36}" presName="Accent" presStyleLbl="bgShp" presStyleIdx="0" presStyleCnt="3"/>
      <dgm:spPr/>
    </dgm:pt>
    <dgm:pt modelId="{34E82A84-BE6A-4C50-B18A-0C173A08C97F}" type="pres">
      <dgm:prSet presAssocID="{ED052DF2-AA2E-417E-826A-E24594522B36}" presName="Child1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8AD8BD12-68C6-4471-99AB-E70BD63AE514}" type="pres">
      <dgm:prSet presAssocID="{0FDFA9C6-64D5-443B-807E-2CAFE4788874}" presName="Accent2" presStyleCnt="0"/>
      <dgm:spPr/>
    </dgm:pt>
    <dgm:pt modelId="{49085DCA-731E-4597-8AFC-747642718413}" type="pres">
      <dgm:prSet presAssocID="{0FDFA9C6-64D5-443B-807E-2CAFE4788874}" presName="Accent" presStyleLbl="bgShp" presStyleIdx="1" presStyleCnt="3"/>
      <dgm:spPr/>
    </dgm:pt>
    <dgm:pt modelId="{2BE80907-31DE-4C26-B1ED-869A5205C944}" type="pres">
      <dgm:prSet presAssocID="{0FDFA9C6-64D5-443B-807E-2CAFE4788874}" presName="Child2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A7C61602-D054-44AF-8368-E713B2B746DE}" type="pres">
      <dgm:prSet presAssocID="{41E65532-9BBA-4EAB-8EB0-8350BD291779}" presName="Accent3" presStyleCnt="0"/>
      <dgm:spPr/>
    </dgm:pt>
    <dgm:pt modelId="{6F949AC8-0637-425F-B691-DEE06D800057}" type="pres">
      <dgm:prSet presAssocID="{41E65532-9BBA-4EAB-8EB0-8350BD291779}" presName="Accent" presStyleLbl="bgShp" presStyleIdx="2" presStyleCnt="3"/>
      <dgm:spPr/>
    </dgm:pt>
    <dgm:pt modelId="{8D02B35A-5385-498F-A165-24208AD325EF}" type="pres">
      <dgm:prSet presAssocID="{41E65532-9BBA-4EAB-8EB0-8350BD291779}" presName="Child3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6453E068-2690-480F-A754-45FBFB23A381}" type="presOf" srcId="{41E65532-9BBA-4EAB-8EB0-8350BD291779}" destId="{8D02B35A-5385-498F-A165-24208AD325EF}" srcOrd="0" destOrd="0" presId="urn:microsoft.com/office/officeart/2011/layout/HexagonRadial"/>
    <dgm:cxn modelId="{17DCFB69-F302-452F-BB96-FC6AF59F7E0A}" type="presOf" srcId="{F3489192-FAF3-4970-A42A-8C3B860707A4}" destId="{6C279254-DEF5-4EC3-8FA3-8F41E29874F0}" srcOrd="0" destOrd="0" presId="urn:microsoft.com/office/officeart/2011/layout/HexagonRadial"/>
    <dgm:cxn modelId="{5EDD5E71-1540-4784-A8C6-7CE635F31BA8}" srcId="{F82C455B-B2AB-4EA1-A040-7DBFD433F2A2}" destId="{F3489192-FAF3-4970-A42A-8C3B860707A4}" srcOrd="0" destOrd="0" parTransId="{8937C63E-594B-46F1-A4EA-635F4C7DB6F0}" sibTransId="{FC2A638D-6DD6-421F-AAB7-196742AEC68A}"/>
    <dgm:cxn modelId="{28B7B783-0275-4C98-ACA3-4C242D8FFA06}" srcId="{F3489192-FAF3-4970-A42A-8C3B860707A4}" destId="{ED052DF2-AA2E-417E-826A-E24594522B36}" srcOrd="0" destOrd="0" parTransId="{8261DBAE-6346-4653-B94C-BD700F5CB507}" sibTransId="{E3AC8667-4380-4FBD-8199-249277BFDF12}"/>
    <dgm:cxn modelId="{7D39918A-1B9B-40EA-AF99-11E564051E0B}" type="presOf" srcId="{F82C455B-B2AB-4EA1-A040-7DBFD433F2A2}" destId="{70071DB5-1D0A-4786-8DC4-785C5C88D846}" srcOrd="0" destOrd="0" presId="urn:microsoft.com/office/officeart/2011/layout/HexagonRadial"/>
    <dgm:cxn modelId="{3392B4C2-0996-4A1B-A561-E83213C7F51F}" srcId="{F3489192-FAF3-4970-A42A-8C3B860707A4}" destId="{0FDFA9C6-64D5-443B-807E-2CAFE4788874}" srcOrd="1" destOrd="0" parTransId="{E705BA9D-2108-4C15-8D18-2DF689BBC45F}" sibTransId="{64B1D88C-7CF3-4D29-AB44-008C20ECFB19}"/>
    <dgm:cxn modelId="{E7FD2AC6-2A82-4C86-AE23-4FA8A58D47EF}" type="presOf" srcId="{0FDFA9C6-64D5-443B-807E-2CAFE4788874}" destId="{2BE80907-31DE-4C26-B1ED-869A5205C944}" srcOrd="0" destOrd="0" presId="urn:microsoft.com/office/officeart/2011/layout/HexagonRadial"/>
    <dgm:cxn modelId="{79B9B7CA-2D03-4E3E-8D1F-31F72A266E74}" srcId="{F3489192-FAF3-4970-A42A-8C3B860707A4}" destId="{41E65532-9BBA-4EAB-8EB0-8350BD291779}" srcOrd="2" destOrd="0" parTransId="{E404109A-0532-4323-87DF-7A9931E281B7}" sibTransId="{AE3A1CF5-BE2C-46A0-9D03-F94B6D506F0D}"/>
    <dgm:cxn modelId="{87AB2FE1-60E8-4BAC-A468-157E6BC90922}" type="presOf" srcId="{ED052DF2-AA2E-417E-826A-E24594522B36}" destId="{34E82A84-BE6A-4C50-B18A-0C173A08C97F}" srcOrd="0" destOrd="0" presId="urn:microsoft.com/office/officeart/2011/layout/HexagonRadial"/>
    <dgm:cxn modelId="{24EA530D-5787-42D4-9154-1E3D7B277776}" type="presParOf" srcId="{70071DB5-1D0A-4786-8DC4-785C5C88D846}" destId="{6C279254-DEF5-4EC3-8FA3-8F41E29874F0}" srcOrd="0" destOrd="0" presId="urn:microsoft.com/office/officeart/2011/layout/HexagonRadial"/>
    <dgm:cxn modelId="{FDC3FBA7-93DD-460A-B7E5-076F1A2CB7DD}" type="presParOf" srcId="{70071DB5-1D0A-4786-8DC4-785C5C88D846}" destId="{6AC16017-D917-4CA4-B5AD-B5ECD45D77DF}" srcOrd="1" destOrd="0" presId="urn:microsoft.com/office/officeart/2011/layout/HexagonRadial"/>
    <dgm:cxn modelId="{85D2F4F9-73FE-40C3-B4E0-6BE15B648030}" type="presParOf" srcId="{6AC16017-D917-4CA4-B5AD-B5ECD45D77DF}" destId="{9636276C-D124-4735-A8CA-D684BECB3A97}" srcOrd="0" destOrd="0" presId="urn:microsoft.com/office/officeart/2011/layout/HexagonRadial"/>
    <dgm:cxn modelId="{57E30FDE-6776-44AD-A25F-24858822A524}" type="presParOf" srcId="{70071DB5-1D0A-4786-8DC4-785C5C88D846}" destId="{34E82A84-BE6A-4C50-B18A-0C173A08C97F}" srcOrd="2" destOrd="0" presId="urn:microsoft.com/office/officeart/2011/layout/HexagonRadial"/>
    <dgm:cxn modelId="{9C19D9E6-1B9C-47E4-AD39-D5391B82FF5A}" type="presParOf" srcId="{70071DB5-1D0A-4786-8DC4-785C5C88D846}" destId="{8AD8BD12-68C6-4471-99AB-E70BD63AE514}" srcOrd="3" destOrd="0" presId="urn:microsoft.com/office/officeart/2011/layout/HexagonRadial"/>
    <dgm:cxn modelId="{9F839549-DD92-4401-AB5D-728E8E87BFDF}" type="presParOf" srcId="{8AD8BD12-68C6-4471-99AB-E70BD63AE514}" destId="{49085DCA-731E-4597-8AFC-747642718413}" srcOrd="0" destOrd="0" presId="urn:microsoft.com/office/officeart/2011/layout/HexagonRadial"/>
    <dgm:cxn modelId="{03570B46-605F-4411-851D-4EAFBDB5C68E}" type="presParOf" srcId="{70071DB5-1D0A-4786-8DC4-785C5C88D846}" destId="{2BE80907-31DE-4C26-B1ED-869A5205C944}" srcOrd="4" destOrd="0" presId="urn:microsoft.com/office/officeart/2011/layout/HexagonRadial"/>
    <dgm:cxn modelId="{78696666-A12C-418A-9D6D-B4A036768E71}" type="presParOf" srcId="{70071DB5-1D0A-4786-8DC4-785C5C88D846}" destId="{A7C61602-D054-44AF-8368-E713B2B746DE}" srcOrd="5" destOrd="0" presId="urn:microsoft.com/office/officeart/2011/layout/HexagonRadial"/>
    <dgm:cxn modelId="{594BF832-0508-4D12-A810-AC5F62AD8124}" type="presParOf" srcId="{A7C61602-D054-44AF-8368-E713B2B746DE}" destId="{6F949AC8-0637-425F-B691-DEE06D800057}" srcOrd="0" destOrd="0" presId="urn:microsoft.com/office/officeart/2011/layout/HexagonRadial"/>
    <dgm:cxn modelId="{C8575BC6-2BDC-48D9-9354-37FCCD6FB970}" type="presParOf" srcId="{70071DB5-1D0A-4786-8DC4-785C5C88D846}" destId="{8D02B35A-5385-498F-A165-24208AD325EF}" srcOrd="6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5DF9BB4-8180-430E-A871-C87AE65A04F8}" type="doc">
      <dgm:prSet loTypeId="urn:microsoft.com/office/officeart/2005/8/layout/process1" loCatId="process" qsTypeId="urn:microsoft.com/office/officeart/2005/8/quickstyle/simple1" qsCatId="simple" csTypeId="urn:microsoft.com/office/officeart/2005/8/colors/colorful5" csCatId="colorful" phldr="1"/>
      <dgm:spPr/>
    </dgm:pt>
    <dgm:pt modelId="{EA31CFA3-4F9F-423E-8A4E-75D6F2BC264D}">
      <dgm:prSet phldrT="[Text]" custT="1"/>
      <dgm:spPr/>
      <dgm:t>
        <a:bodyPr/>
        <a:lstStyle/>
        <a:p>
          <a:r>
            <a:rPr lang="en-US" sz="1400" b="1" i="0"/>
            <a:t>Users can interact with the chatbot through various channels, such as a website chat window, messaging apps (e.g., Slack, Microsoft Teams), or voice assistants.</a:t>
          </a:r>
        </a:p>
        <a:p>
          <a:pPr>
            <a:buFont typeface="Arial" panose="020B0604020202020204" pitchFamily="34" charset="0"/>
            <a:buChar char="•"/>
          </a:pPr>
          <a:r>
            <a:rPr lang="en-US" sz="1400" b="1" i="0"/>
            <a:t>Interaction can be initiated by sending messages or voice commands to the chatbot.</a:t>
          </a:r>
        </a:p>
        <a:p>
          <a:pPr>
            <a:buFont typeface="Arial" panose="020B0604020202020204" pitchFamily="34" charset="0"/>
            <a:buChar char="•"/>
          </a:pPr>
          <a:endParaRPr lang="en-IN" sz="1400" dirty="0"/>
        </a:p>
      </dgm:t>
    </dgm:pt>
    <dgm:pt modelId="{F788C86D-4019-4B78-8FEB-5FDE01B80596}" type="parTrans" cxnId="{C5A2B635-89C9-4279-86EF-E982236CC536}">
      <dgm:prSet/>
      <dgm:spPr/>
      <dgm:t>
        <a:bodyPr/>
        <a:lstStyle/>
        <a:p>
          <a:endParaRPr lang="en-IN"/>
        </a:p>
      </dgm:t>
    </dgm:pt>
    <dgm:pt modelId="{CC4B9CB1-AB95-4FBC-BAC9-756B03A1D3DA}" type="sibTrans" cxnId="{C5A2B635-89C9-4279-86EF-E982236CC536}">
      <dgm:prSet/>
      <dgm:spPr/>
      <dgm:t>
        <a:bodyPr/>
        <a:lstStyle/>
        <a:p>
          <a:endParaRPr lang="en-IN"/>
        </a:p>
      </dgm:t>
    </dgm:pt>
    <dgm:pt modelId="{849947C0-BD45-4681-B300-CB2C74FBB4C9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b="0" i="0" dirty="0"/>
            <a:t>The chatbot employs Natural Language Processing (NLP) techniques to understand user queries and requests in natural language.</a:t>
          </a:r>
        </a:p>
        <a:p>
          <a:pPr>
            <a:buFont typeface="Arial" panose="020B0604020202020204" pitchFamily="34" charset="0"/>
            <a:buChar char="•"/>
          </a:pPr>
          <a:r>
            <a:rPr lang="en-US" b="0" i="0" dirty="0"/>
            <a:t>It uses machine learning models to parse and extract information from user </a:t>
          </a:r>
          <a:r>
            <a:rPr lang="en-US" b="0" i="0" dirty="0" err="1"/>
            <a:t>inpu</a:t>
          </a:r>
          <a:endParaRPr lang="en-IN" dirty="0"/>
        </a:p>
      </dgm:t>
    </dgm:pt>
    <dgm:pt modelId="{573CC340-05D4-498C-BC6A-3B4E1C8D53FC}" type="parTrans" cxnId="{DC192A1E-B6D4-4951-9080-4D909A7C0937}">
      <dgm:prSet/>
      <dgm:spPr/>
      <dgm:t>
        <a:bodyPr/>
        <a:lstStyle/>
        <a:p>
          <a:endParaRPr lang="en-IN"/>
        </a:p>
      </dgm:t>
    </dgm:pt>
    <dgm:pt modelId="{E4AF0A7C-2821-4296-A21C-2E8BAB92B204}" type="sibTrans" cxnId="{DC192A1E-B6D4-4951-9080-4D909A7C0937}">
      <dgm:prSet/>
      <dgm:spPr/>
      <dgm:t>
        <a:bodyPr/>
        <a:lstStyle/>
        <a:p>
          <a:endParaRPr lang="en-IN"/>
        </a:p>
      </dgm:t>
    </dgm:pt>
    <dgm:pt modelId="{D59DCD98-6688-4F0E-BCA9-1BB128A100B5}">
      <dgm:prSet phldrT="[Text]"/>
      <dgm:spPr/>
      <dgm:t>
        <a:bodyPr/>
        <a:lstStyle/>
        <a:p>
          <a:r>
            <a:rPr lang="en-IN" b="1" i="0" dirty="0"/>
            <a:t>Meeting Assistance:</a:t>
          </a:r>
          <a:endParaRPr lang="en-IN" dirty="0"/>
        </a:p>
      </dgm:t>
    </dgm:pt>
    <dgm:pt modelId="{596B1886-6D9D-4E37-87EF-FB99865A7FB8}" type="parTrans" cxnId="{06D40407-2017-48AC-B148-8D0187993DC4}">
      <dgm:prSet/>
      <dgm:spPr/>
      <dgm:t>
        <a:bodyPr/>
        <a:lstStyle/>
        <a:p>
          <a:endParaRPr lang="en-IN"/>
        </a:p>
      </dgm:t>
    </dgm:pt>
    <dgm:pt modelId="{A56F56D3-796B-4A20-A6BC-584940AA029D}" type="sibTrans" cxnId="{06D40407-2017-48AC-B148-8D0187993DC4}">
      <dgm:prSet/>
      <dgm:spPr/>
      <dgm:t>
        <a:bodyPr/>
        <a:lstStyle/>
        <a:p>
          <a:endParaRPr lang="en-IN"/>
        </a:p>
      </dgm:t>
    </dgm:pt>
    <dgm:pt modelId="{6CB2CF53-5DE8-4D18-972D-367A52A51326}">
      <dgm:prSet custT="1"/>
      <dgm:spPr/>
      <dgm:t>
        <a:bodyPr/>
        <a:lstStyle/>
        <a:p>
          <a:r>
            <a:rPr lang="en-US" sz="2400" dirty="0"/>
            <a:t>User </a:t>
          </a:r>
          <a:r>
            <a:rPr lang="en-US" sz="2400" dirty="0" err="1"/>
            <a:t>Intercation</a:t>
          </a:r>
          <a:r>
            <a:rPr lang="en-US" sz="2400" dirty="0"/>
            <a:t> </a:t>
          </a:r>
          <a:endParaRPr lang="en-IN" sz="2400" dirty="0"/>
        </a:p>
      </dgm:t>
    </dgm:pt>
    <dgm:pt modelId="{953AC3FE-FD52-4E49-9AB6-FA5BA8062FE4}" type="parTrans" cxnId="{8C9709C5-0323-417D-B6E1-C83F6ECC38F0}">
      <dgm:prSet/>
      <dgm:spPr/>
      <dgm:t>
        <a:bodyPr/>
        <a:lstStyle/>
        <a:p>
          <a:endParaRPr lang="en-IN"/>
        </a:p>
      </dgm:t>
    </dgm:pt>
    <dgm:pt modelId="{0523707C-1A95-4D4A-A4E0-09C05D8B8D05}" type="sibTrans" cxnId="{8C9709C5-0323-417D-B6E1-C83F6ECC38F0}">
      <dgm:prSet/>
      <dgm:spPr/>
      <dgm:t>
        <a:bodyPr/>
        <a:lstStyle/>
        <a:p>
          <a:endParaRPr lang="en-IN"/>
        </a:p>
      </dgm:t>
    </dgm:pt>
    <dgm:pt modelId="{E4349FCD-6680-4268-AD52-31CAE4739954}">
      <dgm:prSet/>
      <dgm:spPr/>
      <dgm:t>
        <a:bodyPr/>
        <a:lstStyle/>
        <a:p>
          <a:r>
            <a:rPr lang="en-IN" b="1" i="0" dirty="0"/>
            <a:t>Natural Language Understanding (NLU):</a:t>
          </a:r>
          <a:endParaRPr lang="en-IN" dirty="0"/>
        </a:p>
      </dgm:t>
    </dgm:pt>
    <dgm:pt modelId="{ECCF74DD-9FB6-4189-AC0F-104EDD766943}" type="parTrans" cxnId="{3B5F3DEF-9AD7-40A2-A650-B51B54443EA6}">
      <dgm:prSet/>
      <dgm:spPr/>
      <dgm:t>
        <a:bodyPr/>
        <a:lstStyle/>
        <a:p>
          <a:endParaRPr lang="en-IN"/>
        </a:p>
      </dgm:t>
    </dgm:pt>
    <dgm:pt modelId="{1AD69CDE-65C7-4025-8FF9-D5759638815E}" type="sibTrans" cxnId="{3B5F3DEF-9AD7-40A2-A650-B51B54443EA6}">
      <dgm:prSet/>
      <dgm:spPr/>
      <dgm:t>
        <a:bodyPr/>
        <a:lstStyle/>
        <a:p>
          <a:endParaRPr lang="en-IN"/>
        </a:p>
      </dgm:t>
    </dgm:pt>
    <dgm:pt modelId="{10965CA8-6A98-49D9-A734-FC2FD5D480B0}">
      <dgm:prSet/>
      <dgm:spPr/>
      <dgm:t>
        <a:bodyPr/>
        <a:lstStyle/>
        <a:p>
          <a:r>
            <a:rPr lang="en-US" dirty="0"/>
            <a:t>Meeting Assistance</a:t>
          </a:r>
          <a:endParaRPr lang="en-IN" dirty="0"/>
        </a:p>
      </dgm:t>
    </dgm:pt>
    <dgm:pt modelId="{5D91E884-A034-414A-A997-B52A87B40803}" type="parTrans" cxnId="{B09C5CDD-746A-4EE2-9E5C-9F15EAD6A1D0}">
      <dgm:prSet/>
      <dgm:spPr/>
      <dgm:t>
        <a:bodyPr/>
        <a:lstStyle/>
        <a:p>
          <a:endParaRPr lang="en-IN"/>
        </a:p>
      </dgm:t>
    </dgm:pt>
    <dgm:pt modelId="{8211AE23-F249-4EB5-B7C7-E98BB7010B28}" type="sibTrans" cxnId="{B09C5CDD-746A-4EE2-9E5C-9F15EAD6A1D0}">
      <dgm:prSet/>
      <dgm:spPr/>
      <dgm:t>
        <a:bodyPr/>
        <a:lstStyle/>
        <a:p>
          <a:endParaRPr lang="en-IN"/>
        </a:p>
      </dgm:t>
    </dgm:pt>
    <dgm:pt modelId="{7F58AB8E-0936-4BC8-B2C0-7E2E91EE547E}">
      <dgm:prSet/>
      <dgm:spPr/>
      <dgm:t>
        <a:bodyPr/>
        <a:lstStyle/>
        <a:p>
          <a:r>
            <a:rPr lang="en-US" dirty="0"/>
            <a:t>Customizable Responses: Users can customize the chatbot's responses to align with their communication style and preferences, ensuring a personalized experience.</a:t>
          </a:r>
          <a:endParaRPr lang="en-IN" dirty="0"/>
        </a:p>
      </dgm:t>
    </dgm:pt>
    <dgm:pt modelId="{D550F858-D59C-40DA-912A-0F5AC26C2C89}" type="parTrans" cxnId="{B49F7E04-6E27-48D0-9237-59C29C689AFB}">
      <dgm:prSet/>
      <dgm:spPr/>
    </dgm:pt>
    <dgm:pt modelId="{DC361B9C-9387-4017-8B6C-8D6CBE7D478B}" type="sibTrans" cxnId="{B49F7E04-6E27-48D0-9237-59C29C689AFB}">
      <dgm:prSet/>
      <dgm:spPr/>
    </dgm:pt>
    <dgm:pt modelId="{733A7D12-BEE7-4D5D-B2C4-779DCD16B7B0}">
      <dgm:prSet/>
      <dgm:spPr/>
      <dgm:t>
        <a:bodyPr/>
        <a:lstStyle/>
        <a:p>
          <a:endParaRPr lang="en-IN" dirty="0"/>
        </a:p>
      </dgm:t>
    </dgm:pt>
    <dgm:pt modelId="{23E1DBDE-3ACD-48C6-BB9E-125BBD1DB9B4}" type="parTrans" cxnId="{78BD2A55-6A19-4B08-9B96-23CB21E2125A}">
      <dgm:prSet/>
      <dgm:spPr/>
      <dgm:t>
        <a:bodyPr/>
        <a:lstStyle/>
        <a:p>
          <a:endParaRPr lang="en-IN"/>
        </a:p>
      </dgm:t>
    </dgm:pt>
    <dgm:pt modelId="{A7B98BAC-393E-4C60-B044-B25E7D48530E}" type="sibTrans" cxnId="{78BD2A55-6A19-4B08-9B96-23CB21E2125A}">
      <dgm:prSet/>
      <dgm:spPr/>
      <dgm:t>
        <a:bodyPr/>
        <a:lstStyle/>
        <a:p>
          <a:endParaRPr lang="en-IN"/>
        </a:p>
      </dgm:t>
    </dgm:pt>
    <dgm:pt modelId="{C3EEEE03-A7D9-43F9-BD1B-4048BE34CB67}">
      <dgm:prSet/>
      <dgm:spPr/>
      <dgm:t>
        <a:bodyPr/>
        <a:lstStyle/>
        <a:p>
          <a:r>
            <a:rPr lang="en-US" dirty="0"/>
            <a:t>Multi-Platform Support: The chatbot can be accessed and interacted with across multiple communication platforms, such as Slack, Microsoft Teams, email, and web interfaces.</a:t>
          </a:r>
          <a:endParaRPr lang="en-IN" dirty="0"/>
        </a:p>
      </dgm:t>
    </dgm:pt>
    <dgm:pt modelId="{FCF48537-5137-4F1F-93D3-89922B710B06}" type="parTrans" cxnId="{84670C00-C3B3-483B-B1F2-15D6893C1BC6}">
      <dgm:prSet/>
      <dgm:spPr/>
    </dgm:pt>
    <dgm:pt modelId="{DE2DF970-3AE7-4925-B0DA-6B6F6CEBED27}" type="sibTrans" cxnId="{84670C00-C3B3-483B-B1F2-15D6893C1BC6}">
      <dgm:prSet/>
      <dgm:spPr/>
    </dgm:pt>
    <dgm:pt modelId="{CF20BD92-CDB0-4B76-AF29-A6ED3778EC20}" type="pres">
      <dgm:prSet presAssocID="{55DF9BB4-8180-430E-A871-C87AE65A04F8}" presName="Name0" presStyleCnt="0">
        <dgm:presLayoutVars>
          <dgm:dir/>
          <dgm:resizeHandles val="exact"/>
        </dgm:presLayoutVars>
      </dgm:prSet>
      <dgm:spPr/>
    </dgm:pt>
    <dgm:pt modelId="{BF8CEC2D-6629-4671-8C71-E247CFD7B221}" type="pres">
      <dgm:prSet presAssocID="{EA31CFA3-4F9F-423E-8A4E-75D6F2BC264D}" presName="node" presStyleLbl="node1" presStyleIdx="0" presStyleCnt="3" custLinFactNeighborX="14975" custLinFactNeighborY="-6388">
        <dgm:presLayoutVars>
          <dgm:bulletEnabled val="1"/>
        </dgm:presLayoutVars>
      </dgm:prSet>
      <dgm:spPr/>
    </dgm:pt>
    <dgm:pt modelId="{9AB3077D-918F-4001-8853-5AD5B91F05C6}" type="pres">
      <dgm:prSet presAssocID="{CC4B9CB1-AB95-4FBC-BAC9-756B03A1D3DA}" presName="sibTrans" presStyleLbl="sibTrans2D1" presStyleIdx="0" presStyleCnt="2"/>
      <dgm:spPr/>
    </dgm:pt>
    <dgm:pt modelId="{F7BAFC74-86D4-49E9-81D3-EB09BC09FA7B}" type="pres">
      <dgm:prSet presAssocID="{CC4B9CB1-AB95-4FBC-BAC9-756B03A1D3DA}" presName="connectorText" presStyleLbl="sibTrans2D1" presStyleIdx="0" presStyleCnt="2"/>
      <dgm:spPr/>
    </dgm:pt>
    <dgm:pt modelId="{614428A9-BA90-4012-88B6-BFE438F470EB}" type="pres">
      <dgm:prSet presAssocID="{849947C0-BD45-4681-B300-CB2C74FBB4C9}" presName="node" presStyleLbl="node1" presStyleIdx="1" presStyleCnt="3" custLinFactNeighborX="-512" custLinFactNeighborY="-5716">
        <dgm:presLayoutVars>
          <dgm:bulletEnabled val="1"/>
        </dgm:presLayoutVars>
      </dgm:prSet>
      <dgm:spPr/>
    </dgm:pt>
    <dgm:pt modelId="{46A8FB61-0E34-461D-8E16-F387E894C4C9}" type="pres">
      <dgm:prSet presAssocID="{E4AF0A7C-2821-4296-A21C-2E8BAB92B204}" presName="sibTrans" presStyleLbl="sibTrans2D1" presStyleIdx="1" presStyleCnt="2"/>
      <dgm:spPr/>
    </dgm:pt>
    <dgm:pt modelId="{823E942C-15F5-48A0-B007-0EBC14E0F1F7}" type="pres">
      <dgm:prSet presAssocID="{E4AF0A7C-2821-4296-A21C-2E8BAB92B204}" presName="connectorText" presStyleLbl="sibTrans2D1" presStyleIdx="1" presStyleCnt="2"/>
      <dgm:spPr/>
    </dgm:pt>
    <dgm:pt modelId="{ED8965BC-BA63-47A7-85FF-C36B7CBCD64B}" type="pres">
      <dgm:prSet presAssocID="{D59DCD98-6688-4F0E-BCA9-1BB128A100B5}" presName="node" presStyleLbl="node1" presStyleIdx="2" presStyleCnt="3" custLinFactNeighborX="837" custLinFactNeighborY="-5746">
        <dgm:presLayoutVars>
          <dgm:bulletEnabled val="1"/>
        </dgm:presLayoutVars>
      </dgm:prSet>
      <dgm:spPr/>
    </dgm:pt>
  </dgm:ptLst>
  <dgm:cxnLst>
    <dgm:cxn modelId="{84670C00-C3B3-483B-B1F2-15D6893C1BC6}" srcId="{D59DCD98-6688-4F0E-BCA9-1BB128A100B5}" destId="{C3EEEE03-A7D9-43F9-BD1B-4048BE34CB67}" srcOrd="2" destOrd="0" parTransId="{FCF48537-5137-4F1F-93D3-89922B710B06}" sibTransId="{DE2DF970-3AE7-4925-B0DA-6B6F6CEBED27}"/>
    <dgm:cxn modelId="{B49F7E04-6E27-48D0-9237-59C29C689AFB}" srcId="{D59DCD98-6688-4F0E-BCA9-1BB128A100B5}" destId="{7F58AB8E-0936-4BC8-B2C0-7E2E91EE547E}" srcOrd="1" destOrd="0" parTransId="{D550F858-D59C-40DA-912A-0F5AC26C2C89}" sibTransId="{DC361B9C-9387-4017-8B6C-8D6CBE7D478B}"/>
    <dgm:cxn modelId="{06D40407-2017-48AC-B148-8D0187993DC4}" srcId="{55DF9BB4-8180-430E-A871-C87AE65A04F8}" destId="{D59DCD98-6688-4F0E-BCA9-1BB128A100B5}" srcOrd="2" destOrd="0" parTransId="{596B1886-6D9D-4E37-87EF-FB99865A7FB8}" sibTransId="{A56F56D3-796B-4A20-A6BC-584940AA029D}"/>
    <dgm:cxn modelId="{B9798912-170F-4C18-A219-6EFDB3B8B018}" type="presOf" srcId="{6CB2CF53-5DE8-4D18-972D-367A52A51326}" destId="{BF8CEC2D-6629-4671-8C71-E247CFD7B221}" srcOrd="0" destOrd="1" presId="urn:microsoft.com/office/officeart/2005/8/layout/process1"/>
    <dgm:cxn modelId="{73CA3713-CD53-4786-8F51-E30D89203898}" type="presOf" srcId="{7F58AB8E-0936-4BC8-B2C0-7E2E91EE547E}" destId="{ED8965BC-BA63-47A7-85FF-C36B7CBCD64B}" srcOrd="0" destOrd="2" presId="urn:microsoft.com/office/officeart/2005/8/layout/process1"/>
    <dgm:cxn modelId="{0A94AB16-F6FF-4D17-AAC1-451348AC86D4}" type="presOf" srcId="{849947C0-BD45-4681-B300-CB2C74FBB4C9}" destId="{614428A9-BA90-4012-88B6-BFE438F470EB}" srcOrd="0" destOrd="0" presId="urn:microsoft.com/office/officeart/2005/8/layout/process1"/>
    <dgm:cxn modelId="{DC192A1E-B6D4-4951-9080-4D909A7C0937}" srcId="{55DF9BB4-8180-430E-A871-C87AE65A04F8}" destId="{849947C0-BD45-4681-B300-CB2C74FBB4C9}" srcOrd="1" destOrd="0" parTransId="{573CC340-05D4-498C-BC6A-3B4E1C8D53FC}" sibTransId="{E4AF0A7C-2821-4296-A21C-2E8BAB92B204}"/>
    <dgm:cxn modelId="{19945923-730A-4A48-9327-AB82B37574F6}" type="presOf" srcId="{10965CA8-6A98-49D9-A734-FC2FD5D480B0}" destId="{ED8965BC-BA63-47A7-85FF-C36B7CBCD64B}" srcOrd="0" destOrd="1" presId="urn:microsoft.com/office/officeart/2005/8/layout/process1"/>
    <dgm:cxn modelId="{C5A2B635-89C9-4279-86EF-E982236CC536}" srcId="{55DF9BB4-8180-430E-A871-C87AE65A04F8}" destId="{EA31CFA3-4F9F-423E-8A4E-75D6F2BC264D}" srcOrd="0" destOrd="0" parTransId="{F788C86D-4019-4B78-8FEB-5FDE01B80596}" sibTransId="{CC4B9CB1-AB95-4FBC-BAC9-756B03A1D3DA}"/>
    <dgm:cxn modelId="{E42C7A66-F224-47EA-B29B-0F20F5171988}" type="presOf" srcId="{D59DCD98-6688-4F0E-BCA9-1BB128A100B5}" destId="{ED8965BC-BA63-47A7-85FF-C36B7CBCD64B}" srcOrd="0" destOrd="0" presId="urn:microsoft.com/office/officeart/2005/8/layout/process1"/>
    <dgm:cxn modelId="{35E9964B-79BE-41C6-B7C6-22B2B385D262}" type="presOf" srcId="{E4349FCD-6680-4268-AD52-31CAE4739954}" destId="{614428A9-BA90-4012-88B6-BFE438F470EB}" srcOrd="0" destOrd="1" presId="urn:microsoft.com/office/officeart/2005/8/layout/process1"/>
    <dgm:cxn modelId="{78BD2A55-6A19-4B08-9B96-23CB21E2125A}" srcId="{D59DCD98-6688-4F0E-BCA9-1BB128A100B5}" destId="{733A7D12-BEE7-4D5D-B2C4-779DCD16B7B0}" srcOrd="3" destOrd="0" parTransId="{23E1DBDE-3ACD-48C6-BB9E-125BBD1DB9B4}" sibTransId="{A7B98BAC-393E-4C60-B044-B25E7D48530E}"/>
    <dgm:cxn modelId="{3A397597-F0FB-4D78-9A4A-5257D777FD7A}" type="presOf" srcId="{733A7D12-BEE7-4D5D-B2C4-779DCD16B7B0}" destId="{ED8965BC-BA63-47A7-85FF-C36B7CBCD64B}" srcOrd="0" destOrd="4" presId="urn:microsoft.com/office/officeart/2005/8/layout/process1"/>
    <dgm:cxn modelId="{0FFD4A9C-D60C-4D6E-BA04-A84FC8A3AE5B}" type="presOf" srcId="{E4AF0A7C-2821-4296-A21C-2E8BAB92B204}" destId="{46A8FB61-0E34-461D-8E16-F387E894C4C9}" srcOrd="0" destOrd="0" presId="urn:microsoft.com/office/officeart/2005/8/layout/process1"/>
    <dgm:cxn modelId="{A05281C3-B69E-4A71-9E4D-CF799B20E805}" type="presOf" srcId="{EA31CFA3-4F9F-423E-8A4E-75D6F2BC264D}" destId="{BF8CEC2D-6629-4671-8C71-E247CFD7B221}" srcOrd="0" destOrd="0" presId="urn:microsoft.com/office/officeart/2005/8/layout/process1"/>
    <dgm:cxn modelId="{8C9709C5-0323-417D-B6E1-C83F6ECC38F0}" srcId="{EA31CFA3-4F9F-423E-8A4E-75D6F2BC264D}" destId="{6CB2CF53-5DE8-4D18-972D-367A52A51326}" srcOrd="0" destOrd="0" parTransId="{953AC3FE-FD52-4E49-9AB6-FA5BA8062FE4}" sibTransId="{0523707C-1A95-4D4A-A4E0-09C05D8B8D05}"/>
    <dgm:cxn modelId="{36DBAEDB-72A8-470B-B471-83CFB3723337}" type="presOf" srcId="{E4AF0A7C-2821-4296-A21C-2E8BAB92B204}" destId="{823E942C-15F5-48A0-B007-0EBC14E0F1F7}" srcOrd="1" destOrd="0" presId="urn:microsoft.com/office/officeart/2005/8/layout/process1"/>
    <dgm:cxn modelId="{E611C6DC-3212-4A8F-ABB4-4126C8B6603B}" type="presOf" srcId="{55DF9BB4-8180-430E-A871-C87AE65A04F8}" destId="{CF20BD92-CDB0-4B76-AF29-A6ED3778EC20}" srcOrd="0" destOrd="0" presId="urn:microsoft.com/office/officeart/2005/8/layout/process1"/>
    <dgm:cxn modelId="{B09C5CDD-746A-4EE2-9E5C-9F15EAD6A1D0}" srcId="{D59DCD98-6688-4F0E-BCA9-1BB128A100B5}" destId="{10965CA8-6A98-49D9-A734-FC2FD5D480B0}" srcOrd="0" destOrd="0" parTransId="{5D91E884-A034-414A-A997-B52A87B40803}" sibTransId="{8211AE23-F249-4EB5-B7C7-E98BB7010B28}"/>
    <dgm:cxn modelId="{7E649CE1-9D47-425B-ACE0-80750BF5DB98}" type="presOf" srcId="{CC4B9CB1-AB95-4FBC-BAC9-756B03A1D3DA}" destId="{F7BAFC74-86D4-49E9-81D3-EB09BC09FA7B}" srcOrd="1" destOrd="0" presId="urn:microsoft.com/office/officeart/2005/8/layout/process1"/>
    <dgm:cxn modelId="{3B5F3DEF-9AD7-40A2-A650-B51B54443EA6}" srcId="{849947C0-BD45-4681-B300-CB2C74FBB4C9}" destId="{E4349FCD-6680-4268-AD52-31CAE4739954}" srcOrd="0" destOrd="0" parTransId="{ECCF74DD-9FB6-4189-AC0F-104EDD766943}" sibTransId="{1AD69CDE-65C7-4025-8FF9-D5759638815E}"/>
    <dgm:cxn modelId="{BD2BD7F5-3150-4EE5-9FD2-FF48905DD04A}" type="presOf" srcId="{C3EEEE03-A7D9-43F9-BD1B-4048BE34CB67}" destId="{ED8965BC-BA63-47A7-85FF-C36B7CBCD64B}" srcOrd="0" destOrd="3" presId="urn:microsoft.com/office/officeart/2005/8/layout/process1"/>
    <dgm:cxn modelId="{DEA216F6-2695-4C9F-921C-39E433B44154}" type="presOf" srcId="{CC4B9CB1-AB95-4FBC-BAC9-756B03A1D3DA}" destId="{9AB3077D-918F-4001-8853-5AD5B91F05C6}" srcOrd="0" destOrd="0" presId="urn:microsoft.com/office/officeart/2005/8/layout/process1"/>
    <dgm:cxn modelId="{852D9A3E-F96E-4575-8A49-977B9692CDEA}" type="presParOf" srcId="{CF20BD92-CDB0-4B76-AF29-A6ED3778EC20}" destId="{BF8CEC2D-6629-4671-8C71-E247CFD7B221}" srcOrd="0" destOrd="0" presId="urn:microsoft.com/office/officeart/2005/8/layout/process1"/>
    <dgm:cxn modelId="{603D5A5F-4ED2-461F-A55E-4EBDCAFCAF90}" type="presParOf" srcId="{CF20BD92-CDB0-4B76-AF29-A6ED3778EC20}" destId="{9AB3077D-918F-4001-8853-5AD5B91F05C6}" srcOrd="1" destOrd="0" presId="urn:microsoft.com/office/officeart/2005/8/layout/process1"/>
    <dgm:cxn modelId="{F62D54F5-7FE3-4563-9C9B-8048032C4FCB}" type="presParOf" srcId="{9AB3077D-918F-4001-8853-5AD5B91F05C6}" destId="{F7BAFC74-86D4-49E9-81D3-EB09BC09FA7B}" srcOrd="0" destOrd="0" presId="urn:microsoft.com/office/officeart/2005/8/layout/process1"/>
    <dgm:cxn modelId="{F4002856-64AE-4BC0-B844-3C6EEDDFFD42}" type="presParOf" srcId="{CF20BD92-CDB0-4B76-AF29-A6ED3778EC20}" destId="{614428A9-BA90-4012-88B6-BFE438F470EB}" srcOrd="2" destOrd="0" presId="urn:microsoft.com/office/officeart/2005/8/layout/process1"/>
    <dgm:cxn modelId="{B6D2E64D-9718-4650-AABF-0771E05FE674}" type="presParOf" srcId="{CF20BD92-CDB0-4B76-AF29-A6ED3778EC20}" destId="{46A8FB61-0E34-461D-8E16-F387E894C4C9}" srcOrd="3" destOrd="0" presId="urn:microsoft.com/office/officeart/2005/8/layout/process1"/>
    <dgm:cxn modelId="{3DF90384-8264-45C1-97EC-F4A9AEB5ED63}" type="presParOf" srcId="{46A8FB61-0E34-461D-8E16-F387E894C4C9}" destId="{823E942C-15F5-48A0-B007-0EBC14E0F1F7}" srcOrd="0" destOrd="0" presId="urn:microsoft.com/office/officeart/2005/8/layout/process1"/>
    <dgm:cxn modelId="{A83EEDB0-B023-4B7E-8513-BBE09A4E9A5C}" type="presParOf" srcId="{CF20BD92-CDB0-4B76-AF29-A6ED3778EC20}" destId="{ED8965BC-BA63-47A7-85FF-C36B7CBCD64B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B483CB4-2BD0-4F42-8351-EEFFEB46C82A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4DC19D56-00E3-40E0-871D-DABA51899097}">
      <dgm:prSet phldrT="[Text]"/>
      <dgm:spPr/>
      <dgm:t>
        <a:bodyPr/>
        <a:lstStyle/>
        <a:p>
          <a:r>
            <a:rPr lang="en-US" dirty="0"/>
            <a:t>Plugin</a:t>
          </a:r>
          <a:endParaRPr lang="en-IN" dirty="0"/>
        </a:p>
      </dgm:t>
    </dgm:pt>
    <dgm:pt modelId="{F0F0E676-7090-40D3-908A-362C431A551D}" type="parTrans" cxnId="{05685A8D-0874-4004-9148-7629BCFB0A54}">
      <dgm:prSet/>
      <dgm:spPr/>
      <dgm:t>
        <a:bodyPr/>
        <a:lstStyle/>
        <a:p>
          <a:endParaRPr lang="en-IN"/>
        </a:p>
      </dgm:t>
    </dgm:pt>
    <dgm:pt modelId="{C895362E-0BB8-41B0-860D-0BB72AEE9A94}" type="sibTrans" cxnId="{05685A8D-0874-4004-9148-7629BCFB0A54}">
      <dgm:prSet/>
      <dgm:spPr/>
      <dgm:t>
        <a:bodyPr/>
        <a:lstStyle/>
        <a:p>
          <a:endParaRPr lang="en-IN"/>
        </a:p>
      </dgm:t>
    </dgm:pt>
    <dgm:pt modelId="{180C747D-230B-4C5D-B4B4-26E850AACFC3}">
      <dgm:prSet phldrT="[Text]"/>
      <dgm:spPr/>
      <dgm:t>
        <a:bodyPr/>
        <a:lstStyle/>
        <a:p>
          <a:r>
            <a:rPr lang="en-US" b="0" i="0" dirty="0"/>
            <a:t>Can often be added as plugins or apps within these platforms. This means you can access their features directly from your preferred meeting software.</a:t>
          </a:r>
          <a:endParaRPr lang="en-IN" dirty="0"/>
        </a:p>
      </dgm:t>
    </dgm:pt>
    <dgm:pt modelId="{DDD0E44D-F947-4BCE-B1BF-736C8121CC63}" type="parTrans" cxnId="{4CCDD96E-E04F-4177-9B90-E40713FF0A4E}">
      <dgm:prSet/>
      <dgm:spPr/>
      <dgm:t>
        <a:bodyPr/>
        <a:lstStyle/>
        <a:p>
          <a:endParaRPr lang="en-IN"/>
        </a:p>
      </dgm:t>
    </dgm:pt>
    <dgm:pt modelId="{275CB465-5B12-4397-A13B-3A32C0EC6D01}" type="sibTrans" cxnId="{4CCDD96E-E04F-4177-9B90-E40713FF0A4E}">
      <dgm:prSet/>
      <dgm:spPr/>
      <dgm:t>
        <a:bodyPr/>
        <a:lstStyle/>
        <a:p>
          <a:endParaRPr lang="en-IN"/>
        </a:p>
      </dgm:t>
    </dgm:pt>
    <dgm:pt modelId="{557FE647-0737-4BFD-816B-AD55F07FE6A5}">
      <dgm:prSet phldrT="[Text]"/>
      <dgm:spPr/>
      <dgm:t>
        <a:bodyPr/>
        <a:lstStyle/>
        <a:p>
          <a:r>
            <a:rPr lang="en-US" dirty="0"/>
            <a:t>Real Time</a:t>
          </a:r>
          <a:endParaRPr lang="en-IN" dirty="0"/>
        </a:p>
      </dgm:t>
    </dgm:pt>
    <dgm:pt modelId="{1E314D42-D712-46AB-9182-42B9D3C9A23B}" type="parTrans" cxnId="{59B62833-104A-4680-98C7-2D676271CB24}">
      <dgm:prSet/>
      <dgm:spPr/>
      <dgm:t>
        <a:bodyPr/>
        <a:lstStyle/>
        <a:p>
          <a:endParaRPr lang="en-IN"/>
        </a:p>
      </dgm:t>
    </dgm:pt>
    <dgm:pt modelId="{2B0D4909-2C7B-4634-A262-EFA276E06D2E}" type="sibTrans" cxnId="{59B62833-104A-4680-98C7-2D676271CB24}">
      <dgm:prSet/>
      <dgm:spPr/>
      <dgm:t>
        <a:bodyPr/>
        <a:lstStyle/>
        <a:p>
          <a:endParaRPr lang="en-IN"/>
        </a:p>
      </dgm:t>
    </dgm:pt>
    <dgm:pt modelId="{FDBC99F8-CF60-4ADB-8D72-ADB4F88212A7}">
      <dgm:prSet phldrT="[Text]"/>
      <dgm:spPr/>
      <dgm:t>
        <a:bodyPr/>
        <a:lstStyle/>
        <a:p>
          <a:r>
            <a:rPr lang="en-US" b="0" i="0" dirty="0"/>
            <a:t>These chatbots operate in real time, so as soon as you start a meeting, they begin transcribing and providing assistance, ensuring a smooth and uninterrupted experience.</a:t>
          </a:r>
          <a:endParaRPr lang="en-IN" dirty="0"/>
        </a:p>
      </dgm:t>
    </dgm:pt>
    <dgm:pt modelId="{549A6903-F59B-47E0-BA2F-ECD0A2CE8156}" type="parTrans" cxnId="{9D97D51A-5229-4940-A2C1-E0E6D0F5726F}">
      <dgm:prSet/>
      <dgm:spPr/>
      <dgm:t>
        <a:bodyPr/>
        <a:lstStyle/>
        <a:p>
          <a:endParaRPr lang="en-IN"/>
        </a:p>
      </dgm:t>
    </dgm:pt>
    <dgm:pt modelId="{A00DC014-219E-4241-BDBE-9CF586F5975E}" type="sibTrans" cxnId="{9D97D51A-5229-4940-A2C1-E0E6D0F5726F}">
      <dgm:prSet/>
      <dgm:spPr/>
      <dgm:t>
        <a:bodyPr/>
        <a:lstStyle/>
        <a:p>
          <a:endParaRPr lang="en-IN"/>
        </a:p>
      </dgm:t>
    </dgm:pt>
    <dgm:pt modelId="{671569B2-8B21-463B-B3F5-FE21EDDC8003}">
      <dgm:prSet phldrT="[Text]"/>
      <dgm:spPr/>
      <dgm:t>
        <a:bodyPr/>
        <a:lstStyle/>
        <a:p>
          <a:r>
            <a:rPr lang="en-US" dirty="0"/>
            <a:t>Cloud based</a:t>
          </a:r>
          <a:endParaRPr lang="en-IN" dirty="0"/>
        </a:p>
      </dgm:t>
    </dgm:pt>
    <dgm:pt modelId="{BC982D77-A78D-4D69-9497-8AC519554F63}" type="parTrans" cxnId="{6093E32F-6AE9-4967-BC00-F227127787D9}">
      <dgm:prSet/>
      <dgm:spPr/>
      <dgm:t>
        <a:bodyPr/>
        <a:lstStyle/>
        <a:p>
          <a:endParaRPr lang="en-IN"/>
        </a:p>
      </dgm:t>
    </dgm:pt>
    <dgm:pt modelId="{7E1DC996-6A93-4A7C-8F26-1CB4D18E7D1F}" type="sibTrans" cxnId="{6093E32F-6AE9-4967-BC00-F227127787D9}">
      <dgm:prSet/>
      <dgm:spPr/>
      <dgm:t>
        <a:bodyPr/>
        <a:lstStyle/>
        <a:p>
          <a:endParaRPr lang="en-IN"/>
        </a:p>
      </dgm:t>
    </dgm:pt>
    <dgm:pt modelId="{F72352F5-DD45-45E4-8A8F-EE1AB63F64C0}">
      <dgm:prSet phldrT="[Text]"/>
      <dgm:spPr/>
      <dgm:t>
        <a:bodyPr/>
        <a:lstStyle/>
        <a:p>
          <a:r>
            <a:rPr lang="en-US" b="0" i="0" dirty="0"/>
            <a:t>Many Meeting Stand-In Chatbots operate in the cloud, which means they are easily accessible from any device with an internet connection, making them suitable for both remote and in-person meetings.</a:t>
          </a:r>
          <a:endParaRPr lang="en-IN" dirty="0"/>
        </a:p>
      </dgm:t>
    </dgm:pt>
    <dgm:pt modelId="{C3AB1C9B-3E83-4137-B704-13B952A9EE7E}" type="parTrans" cxnId="{2A9B0B65-9CB6-44BC-B96C-B1C906C715DC}">
      <dgm:prSet/>
      <dgm:spPr/>
      <dgm:t>
        <a:bodyPr/>
        <a:lstStyle/>
        <a:p>
          <a:endParaRPr lang="en-IN"/>
        </a:p>
      </dgm:t>
    </dgm:pt>
    <dgm:pt modelId="{17430E4A-7038-422C-AB8A-BDA785C1E067}" type="sibTrans" cxnId="{2A9B0B65-9CB6-44BC-B96C-B1C906C715DC}">
      <dgm:prSet/>
      <dgm:spPr/>
      <dgm:t>
        <a:bodyPr/>
        <a:lstStyle/>
        <a:p>
          <a:endParaRPr lang="en-IN"/>
        </a:p>
      </dgm:t>
    </dgm:pt>
    <dgm:pt modelId="{87844EA7-38D0-42A1-9381-0E15AAB103AD}" type="pres">
      <dgm:prSet presAssocID="{4B483CB4-2BD0-4F42-8351-EEFFEB46C82A}" presName="Name0" presStyleCnt="0">
        <dgm:presLayoutVars>
          <dgm:dir/>
          <dgm:resizeHandles val="exact"/>
        </dgm:presLayoutVars>
      </dgm:prSet>
      <dgm:spPr/>
    </dgm:pt>
    <dgm:pt modelId="{4F2FBE17-F4F2-49E0-A535-26F16B12DD27}" type="pres">
      <dgm:prSet presAssocID="{4DC19D56-00E3-40E0-871D-DABA51899097}" presName="node" presStyleLbl="node1" presStyleIdx="0" presStyleCnt="3">
        <dgm:presLayoutVars>
          <dgm:bulletEnabled val="1"/>
        </dgm:presLayoutVars>
      </dgm:prSet>
      <dgm:spPr/>
    </dgm:pt>
    <dgm:pt modelId="{045A11E8-BE83-46B8-8723-2F24C58A3B66}" type="pres">
      <dgm:prSet presAssocID="{C895362E-0BB8-41B0-860D-0BB72AEE9A94}" presName="sibTrans" presStyleCnt="0"/>
      <dgm:spPr/>
    </dgm:pt>
    <dgm:pt modelId="{196578B5-C59D-4F51-B052-83A8CFCC1392}" type="pres">
      <dgm:prSet presAssocID="{557FE647-0737-4BFD-816B-AD55F07FE6A5}" presName="node" presStyleLbl="node1" presStyleIdx="1" presStyleCnt="3">
        <dgm:presLayoutVars>
          <dgm:bulletEnabled val="1"/>
        </dgm:presLayoutVars>
      </dgm:prSet>
      <dgm:spPr/>
    </dgm:pt>
    <dgm:pt modelId="{236AFC24-6818-441F-ACCC-864BABFEE3E8}" type="pres">
      <dgm:prSet presAssocID="{2B0D4909-2C7B-4634-A262-EFA276E06D2E}" presName="sibTrans" presStyleCnt="0"/>
      <dgm:spPr/>
    </dgm:pt>
    <dgm:pt modelId="{8D3E0438-85EF-44B3-A891-880D97997732}" type="pres">
      <dgm:prSet presAssocID="{671569B2-8B21-463B-B3F5-FE21EDDC8003}" presName="node" presStyleLbl="node1" presStyleIdx="2" presStyleCnt="3">
        <dgm:presLayoutVars>
          <dgm:bulletEnabled val="1"/>
        </dgm:presLayoutVars>
      </dgm:prSet>
      <dgm:spPr/>
    </dgm:pt>
  </dgm:ptLst>
  <dgm:cxnLst>
    <dgm:cxn modelId="{97DE7219-44BA-4C6B-B4FE-F01D25500503}" type="presOf" srcId="{4DC19D56-00E3-40E0-871D-DABA51899097}" destId="{4F2FBE17-F4F2-49E0-A535-26F16B12DD27}" srcOrd="0" destOrd="0" presId="urn:microsoft.com/office/officeart/2005/8/layout/hList6"/>
    <dgm:cxn modelId="{9D97D51A-5229-4940-A2C1-E0E6D0F5726F}" srcId="{557FE647-0737-4BFD-816B-AD55F07FE6A5}" destId="{FDBC99F8-CF60-4ADB-8D72-ADB4F88212A7}" srcOrd="0" destOrd="0" parTransId="{549A6903-F59B-47E0-BA2F-ECD0A2CE8156}" sibTransId="{A00DC014-219E-4241-BDBE-9CF586F5975E}"/>
    <dgm:cxn modelId="{B8B45D26-43B0-48E6-A777-F05BF9824912}" type="presOf" srcId="{557FE647-0737-4BFD-816B-AD55F07FE6A5}" destId="{196578B5-C59D-4F51-B052-83A8CFCC1392}" srcOrd="0" destOrd="0" presId="urn:microsoft.com/office/officeart/2005/8/layout/hList6"/>
    <dgm:cxn modelId="{6093E32F-6AE9-4967-BC00-F227127787D9}" srcId="{4B483CB4-2BD0-4F42-8351-EEFFEB46C82A}" destId="{671569B2-8B21-463B-B3F5-FE21EDDC8003}" srcOrd="2" destOrd="0" parTransId="{BC982D77-A78D-4D69-9497-8AC519554F63}" sibTransId="{7E1DC996-6A93-4A7C-8F26-1CB4D18E7D1F}"/>
    <dgm:cxn modelId="{59B62833-104A-4680-98C7-2D676271CB24}" srcId="{4B483CB4-2BD0-4F42-8351-EEFFEB46C82A}" destId="{557FE647-0737-4BFD-816B-AD55F07FE6A5}" srcOrd="1" destOrd="0" parTransId="{1E314D42-D712-46AB-9182-42B9D3C9A23B}" sibTransId="{2B0D4909-2C7B-4634-A262-EFA276E06D2E}"/>
    <dgm:cxn modelId="{4CE7EC5B-201B-4295-8DF2-4840E347740E}" type="presOf" srcId="{F72352F5-DD45-45E4-8A8F-EE1AB63F64C0}" destId="{8D3E0438-85EF-44B3-A891-880D97997732}" srcOrd="0" destOrd="1" presId="urn:microsoft.com/office/officeart/2005/8/layout/hList6"/>
    <dgm:cxn modelId="{2A9B0B65-9CB6-44BC-B96C-B1C906C715DC}" srcId="{671569B2-8B21-463B-B3F5-FE21EDDC8003}" destId="{F72352F5-DD45-45E4-8A8F-EE1AB63F64C0}" srcOrd="0" destOrd="0" parTransId="{C3AB1C9B-3E83-4137-B704-13B952A9EE7E}" sibTransId="{17430E4A-7038-422C-AB8A-BDA785C1E067}"/>
    <dgm:cxn modelId="{4CCDD96E-E04F-4177-9B90-E40713FF0A4E}" srcId="{4DC19D56-00E3-40E0-871D-DABA51899097}" destId="{180C747D-230B-4C5D-B4B4-26E850AACFC3}" srcOrd="0" destOrd="0" parTransId="{DDD0E44D-F947-4BCE-B1BF-736C8121CC63}" sibTransId="{275CB465-5B12-4397-A13B-3A32C0EC6D01}"/>
    <dgm:cxn modelId="{05685A8D-0874-4004-9148-7629BCFB0A54}" srcId="{4B483CB4-2BD0-4F42-8351-EEFFEB46C82A}" destId="{4DC19D56-00E3-40E0-871D-DABA51899097}" srcOrd="0" destOrd="0" parTransId="{F0F0E676-7090-40D3-908A-362C431A551D}" sibTransId="{C895362E-0BB8-41B0-860D-0BB72AEE9A94}"/>
    <dgm:cxn modelId="{B22E61B8-5FB8-41B6-9F6A-55DA78981572}" type="presOf" srcId="{671569B2-8B21-463B-B3F5-FE21EDDC8003}" destId="{8D3E0438-85EF-44B3-A891-880D97997732}" srcOrd="0" destOrd="0" presId="urn:microsoft.com/office/officeart/2005/8/layout/hList6"/>
    <dgm:cxn modelId="{1A7E2EBD-ACFB-48EB-9168-2D56AC04CAAD}" type="presOf" srcId="{180C747D-230B-4C5D-B4B4-26E850AACFC3}" destId="{4F2FBE17-F4F2-49E0-A535-26F16B12DD27}" srcOrd="0" destOrd="1" presId="urn:microsoft.com/office/officeart/2005/8/layout/hList6"/>
    <dgm:cxn modelId="{97EBC3DA-F883-46AF-A3DB-1159B3561F0C}" type="presOf" srcId="{FDBC99F8-CF60-4ADB-8D72-ADB4F88212A7}" destId="{196578B5-C59D-4F51-B052-83A8CFCC1392}" srcOrd="0" destOrd="1" presId="urn:microsoft.com/office/officeart/2005/8/layout/hList6"/>
    <dgm:cxn modelId="{8E9B3CE4-048F-4FC5-ABCB-DE4799D55E65}" type="presOf" srcId="{4B483CB4-2BD0-4F42-8351-EEFFEB46C82A}" destId="{87844EA7-38D0-42A1-9381-0E15AAB103AD}" srcOrd="0" destOrd="0" presId="urn:microsoft.com/office/officeart/2005/8/layout/hList6"/>
    <dgm:cxn modelId="{A74CDEB5-C064-41C8-853E-BA6F944D7D1B}" type="presParOf" srcId="{87844EA7-38D0-42A1-9381-0E15AAB103AD}" destId="{4F2FBE17-F4F2-49E0-A535-26F16B12DD27}" srcOrd="0" destOrd="0" presId="urn:microsoft.com/office/officeart/2005/8/layout/hList6"/>
    <dgm:cxn modelId="{CDB1CE6D-2064-4330-B7AE-EE43C285728E}" type="presParOf" srcId="{87844EA7-38D0-42A1-9381-0E15AAB103AD}" destId="{045A11E8-BE83-46B8-8723-2F24C58A3B66}" srcOrd="1" destOrd="0" presId="urn:microsoft.com/office/officeart/2005/8/layout/hList6"/>
    <dgm:cxn modelId="{27A8E098-443F-44DA-A871-860B144FEBB8}" type="presParOf" srcId="{87844EA7-38D0-42A1-9381-0E15AAB103AD}" destId="{196578B5-C59D-4F51-B052-83A8CFCC1392}" srcOrd="2" destOrd="0" presId="urn:microsoft.com/office/officeart/2005/8/layout/hList6"/>
    <dgm:cxn modelId="{5ECED071-AE75-4872-A6D0-B67EAD5FBD95}" type="presParOf" srcId="{87844EA7-38D0-42A1-9381-0E15AAB103AD}" destId="{236AFC24-6818-441F-ACCC-864BABFEE3E8}" srcOrd="3" destOrd="0" presId="urn:microsoft.com/office/officeart/2005/8/layout/hList6"/>
    <dgm:cxn modelId="{22B24C4D-1621-4109-8E3B-6A06557B70FC}" type="presParOf" srcId="{87844EA7-38D0-42A1-9381-0E15AAB103AD}" destId="{8D3E0438-85EF-44B3-A891-880D97997732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8971F53-744D-4992-A41B-5E91EAEC358F}" type="doc">
      <dgm:prSet loTypeId="urn:microsoft.com/office/officeart/2005/8/layout/h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IN"/>
        </a:p>
      </dgm:t>
    </dgm:pt>
    <dgm:pt modelId="{2D249851-E19C-4DC7-A3CE-2FB6694534C7}">
      <dgm:prSet phldrT="[Text]"/>
      <dgm:spPr/>
      <dgm:t>
        <a:bodyPr/>
        <a:lstStyle/>
        <a:p>
          <a:r>
            <a:rPr lang="en-IN" b="1" i="0" dirty="0"/>
            <a:t>Pre-Defined Responses:</a:t>
          </a:r>
          <a:endParaRPr lang="en-IN" dirty="0"/>
        </a:p>
      </dgm:t>
    </dgm:pt>
    <dgm:pt modelId="{C8917C6A-B29F-425B-9D01-4F4B1E2106BB}" type="parTrans" cxnId="{C118B006-2641-4F75-9285-A1B6CECC4ACE}">
      <dgm:prSet/>
      <dgm:spPr/>
      <dgm:t>
        <a:bodyPr/>
        <a:lstStyle/>
        <a:p>
          <a:endParaRPr lang="en-IN"/>
        </a:p>
      </dgm:t>
    </dgm:pt>
    <dgm:pt modelId="{9C5ABB70-E70D-434F-B519-C1B575E52AE7}" type="sibTrans" cxnId="{C118B006-2641-4F75-9285-A1B6CECC4ACE}">
      <dgm:prSet/>
      <dgm:spPr/>
      <dgm:t>
        <a:bodyPr/>
        <a:lstStyle/>
        <a:p>
          <a:endParaRPr lang="en-IN"/>
        </a:p>
      </dgm:t>
    </dgm:pt>
    <dgm:pt modelId="{B7CEEB6A-B3E9-47BA-9995-4405CD27D799}">
      <dgm:prSet phldrT="[Text]"/>
      <dgm:spPr/>
      <dgm:t>
        <a:bodyPr/>
        <a:lstStyle/>
        <a:p>
          <a:r>
            <a:rPr lang="en-US" b="0" i="0" dirty="0"/>
            <a:t>Before the meeting, Ann can pre-configure the chatbot with key updates, action items, and responses to anticipated questions. This information is based on her insights and knowledge.</a:t>
          </a:r>
          <a:endParaRPr lang="en-IN" dirty="0"/>
        </a:p>
      </dgm:t>
    </dgm:pt>
    <dgm:pt modelId="{C5B3066A-69EA-4C25-82B0-F3CACB112B44}" type="parTrans" cxnId="{4D6EA49B-D12C-4216-9406-889EA1DC4F98}">
      <dgm:prSet/>
      <dgm:spPr/>
      <dgm:t>
        <a:bodyPr/>
        <a:lstStyle/>
        <a:p>
          <a:endParaRPr lang="en-IN"/>
        </a:p>
      </dgm:t>
    </dgm:pt>
    <dgm:pt modelId="{0A6EAC07-D12D-4608-AF9B-A7A87F396E29}" type="sibTrans" cxnId="{4D6EA49B-D12C-4216-9406-889EA1DC4F98}">
      <dgm:prSet/>
      <dgm:spPr/>
      <dgm:t>
        <a:bodyPr/>
        <a:lstStyle/>
        <a:p>
          <a:endParaRPr lang="en-IN"/>
        </a:p>
      </dgm:t>
    </dgm:pt>
    <dgm:pt modelId="{40EA6646-A445-4625-8E79-2FBCC26F73DB}">
      <dgm:prSet phldrT="[Text]"/>
      <dgm:spPr/>
      <dgm:t>
        <a:bodyPr/>
        <a:lstStyle/>
        <a:p>
          <a:r>
            <a:rPr lang="en-IN" b="1" i="0" dirty="0"/>
            <a:t>Real-Time Interaction:</a:t>
          </a:r>
          <a:endParaRPr lang="en-IN" dirty="0"/>
        </a:p>
      </dgm:t>
    </dgm:pt>
    <dgm:pt modelId="{9C81F167-1E2C-415F-92C6-A972182FF99F}" type="parTrans" cxnId="{82CF916A-4D61-45C7-9BB3-69A6831D4769}">
      <dgm:prSet/>
      <dgm:spPr/>
      <dgm:t>
        <a:bodyPr/>
        <a:lstStyle/>
        <a:p>
          <a:endParaRPr lang="en-IN"/>
        </a:p>
      </dgm:t>
    </dgm:pt>
    <dgm:pt modelId="{6EF51C9F-8437-4ED4-AC86-A0D5E1D01770}" type="sibTrans" cxnId="{82CF916A-4D61-45C7-9BB3-69A6831D4769}">
      <dgm:prSet/>
      <dgm:spPr/>
      <dgm:t>
        <a:bodyPr/>
        <a:lstStyle/>
        <a:p>
          <a:endParaRPr lang="en-IN"/>
        </a:p>
      </dgm:t>
    </dgm:pt>
    <dgm:pt modelId="{FA078391-3EBB-4B9C-9171-EBEE66395DB3}">
      <dgm:prSet phldrT="[Text]"/>
      <dgm:spPr/>
      <dgm:t>
        <a:bodyPr/>
        <a:lstStyle/>
        <a:p>
          <a:r>
            <a:rPr lang="en-US" b="0" i="0" dirty="0"/>
            <a:t>During the meeting, when Ann’s turn to speak arises, the chatbot provides her pre-defined responses, ensuring that her perspective is represented accurately.</a:t>
          </a:r>
          <a:endParaRPr lang="en-IN" dirty="0"/>
        </a:p>
      </dgm:t>
    </dgm:pt>
    <dgm:pt modelId="{1FFFE9BF-C43A-4D1D-8DBC-276631B2F8AB}" type="parTrans" cxnId="{973543E4-2388-4203-876C-B9D60ABDD292}">
      <dgm:prSet/>
      <dgm:spPr/>
      <dgm:t>
        <a:bodyPr/>
        <a:lstStyle/>
        <a:p>
          <a:endParaRPr lang="en-IN"/>
        </a:p>
      </dgm:t>
    </dgm:pt>
    <dgm:pt modelId="{76E1DE52-1BBD-4471-A5B9-FC4DBF889FA1}" type="sibTrans" cxnId="{973543E4-2388-4203-876C-B9D60ABDD292}">
      <dgm:prSet/>
      <dgm:spPr/>
      <dgm:t>
        <a:bodyPr/>
        <a:lstStyle/>
        <a:p>
          <a:endParaRPr lang="en-IN"/>
        </a:p>
      </dgm:t>
    </dgm:pt>
    <dgm:pt modelId="{705E8779-6A08-4ED3-9D83-CEACBDDF9D57}">
      <dgm:prSet phldrT="[Text]"/>
      <dgm:spPr/>
      <dgm:t>
        <a:bodyPr/>
        <a:lstStyle/>
        <a:p>
          <a:r>
            <a:rPr lang="en-IN" b="1" i="0" dirty="0"/>
            <a:t>Clarifications:</a:t>
          </a:r>
          <a:endParaRPr lang="en-IN" dirty="0"/>
        </a:p>
      </dgm:t>
    </dgm:pt>
    <dgm:pt modelId="{BAEB995E-2EB1-4D45-8C1D-B07C4B5627C6}" type="parTrans" cxnId="{F782CB7B-A8A9-4FA2-A00F-51D21481BE74}">
      <dgm:prSet/>
      <dgm:spPr/>
      <dgm:t>
        <a:bodyPr/>
        <a:lstStyle/>
        <a:p>
          <a:endParaRPr lang="en-IN"/>
        </a:p>
      </dgm:t>
    </dgm:pt>
    <dgm:pt modelId="{8F891017-61C2-442C-9DEB-29420305E5E3}" type="sibTrans" cxnId="{F782CB7B-A8A9-4FA2-A00F-51D21481BE74}">
      <dgm:prSet/>
      <dgm:spPr/>
      <dgm:t>
        <a:bodyPr/>
        <a:lstStyle/>
        <a:p>
          <a:endParaRPr lang="en-IN"/>
        </a:p>
      </dgm:t>
    </dgm:pt>
    <dgm:pt modelId="{595D9B11-33CC-4E46-8E05-4CA0FA43FC5C}">
      <dgm:prSet phldrT="[Text]"/>
      <dgm:spPr/>
      <dgm:t>
        <a:bodyPr/>
        <a:lstStyle/>
        <a:p>
          <a:r>
            <a:rPr lang="en-US" b="0" i="0" dirty="0"/>
            <a:t>If there are follow-up questions or a need for further clarification, the chatbot can either provide pre-configured answers or, in more advanced setups, request real-time input from Ann via text message or another communication channel.</a:t>
          </a:r>
          <a:endParaRPr lang="en-IN" dirty="0"/>
        </a:p>
      </dgm:t>
    </dgm:pt>
    <dgm:pt modelId="{5A10310B-4949-44E7-8FC4-F2A825B189E6}" type="parTrans" cxnId="{9466A7A4-435E-4283-9072-CB2E6E74F8CA}">
      <dgm:prSet/>
      <dgm:spPr/>
      <dgm:t>
        <a:bodyPr/>
        <a:lstStyle/>
        <a:p>
          <a:endParaRPr lang="en-IN"/>
        </a:p>
      </dgm:t>
    </dgm:pt>
    <dgm:pt modelId="{DB9DB633-CD45-49F5-986C-75417A28CB41}" type="sibTrans" cxnId="{9466A7A4-435E-4283-9072-CB2E6E74F8CA}">
      <dgm:prSet/>
      <dgm:spPr/>
      <dgm:t>
        <a:bodyPr/>
        <a:lstStyle/>
        <a:p>
          <a:endParaRPr lang="en-IN"/>
        </a:p>
      </dgm:t>
    </dgm:pt>
    <dgm:pt modelId="{29D30C3C-7BAB-4868-897A-78B3074DADE1}" type="pres">
      <dgm:prSet presAssocID="{18971F53-744D-4992-A41B-5E91EAEC358F}" presName="Name0" presStyleCnt="0">
        <dgm:presLayoutVars>
          <dgm:dir/>
          <dgm:animLvl val="lvl"/>
          <dgm:resizeHandles val="exact"/>
        </dgm:presLayoutVars>
      </dgm:prSet>
      <dgm:spPr/>
    </dgm:pt>
    <dgm:pt modelId="{A5D9251A-5F1E-4BAF-BB4D-BD6F9813F00C}" type="pres">
      <dgm:prSet presAssocID="{2D249851-E19C-4DC7-A3CE-2FB6694534C7}" presName="composite" presStyleCnt="0"/>
      <dgm:spPr/>
    </dgm:pt>
    <dgm:pt modelId="{8BDF6C8B-4C9E-4675-A422-AE34D0EFE79B}" type="pres">
      <dgm:prSet presAssocID="{2D249851-E19C-4DC7-A3CE-2FB6694534C7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7F4A022E-712C-4ACE-8251-FD0D66F16E83}" type="pres">
      <dgm:prSet presAssocID="{2D249851-E19C-4DC7-A3CE-2FB6694534C7}" presName="desTx" presStyleLbl="alignAccFollowNode1" presStyleIdx="0" presStyleCnt="3">
        <dgm:presLayoutVars>
          <dgm:bulletEnabled val="1"/>
        </dgm:presLayoutVars>
      </dgm:prSet>
      <dgm:spPr/>
    </dgm:pt>
    <dgm:pt modelId="{91046811-343E-49BF-9805-02304664F087}" type="pres">
      <dgm:prSet presAssocID="{9C5ABB70-E70D-434F-B519-C1B575E52AE7}" presName="space" presStyleCnt="0"/>
      <dgm:spPr/>
    </dgm:pt>
    <dgm:pt modelId="{2D2A2B15-8E85-4618-B6F5-FED1F5144956}" type="pres">
      <dgm:prSet presAssocID="{40EA6646-A445-4625-8E79-2FBCC26F73DB}" presName="composite" presStyleCnt="0"/>
      <dgm:spPr/>
    </dgm:pt>
    <dgm:pt modelId="{65517481-AD2A-4FAD-8573-C50344CBF666}" type="pres">
      <dgm:prSet presAssocID="{40EA6646-A445-4625-8E79-2FBCC26F73DB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2D8BC008-96C1-45FF-863C-9FFDE25EAA85}" type="pres">
      <dgm:prSet presAssocID="{40EA6646-A445-4625-8E79-2FBCC26F73DB}" presName="desTx" presStyleLbl="alignAccFollowNode1" presStyleIdx="1" presStyleCnt="3">
        <dgm:presLayoutVars>
          <dgm:bulletEnabled val="1"/>
        </dgm:presLayoutVars>
      </dgm:prSet>
      <dgm:spPr/>
    </dgm:pt>
    <dgm:pt modelId="{5D80EB2E-C4F8-4401-BD19-22D70B69F94C}" type="pres">
      <dgm:prSet presAssocID="{6EF51C9F-8437-4ED4-AC86-A0D5E1D01770}" presName="space" presStyleCnt="0"/>
      <dgm:spPr/>
    </dgm:pt>
    <dgm:pt modelId="{D6BD60B2-6330-4B38-B8B0-0E4F4096C8EF}" type="pres">
      <dgm:prSet presAssocID="{705E8779-6A08-4ED3-9D83-CEACBDDF9D57}" presName="composite" presStyleCnt="0"/>
      <dgm:spPr/>
    </dgm:pt>
    <dgm:pt modelId="{9F51CE50-8C76-420E-A161-2CA486191E46}" type="pres">
      <dgm:prSet presAssocID="{705E8779-6A08-4ED3-9D83-CEACBDDF9D57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77FB055F-98B4-494B-9D34-67019F7B3499}" type="pres">
      <dgm:prSet presAssocID="{705E8779-6A08-4ED3-9D83-CEACBDDF9D57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B60F8D06-6DF7-421C-8191-1657EF95F587}" type="presOf" srcId="{FA078391-3EBB-4B9C-9171-EBEE66395DB3}" destId="{2D8BC008-96C1-45FF-863C-9FFDE25EAA85}" srcOrd="0" destOrd="0" presId="urn:microsoft.com/office/officeart/2005/8/layout/hList1"/>
    <dgm:cxn modelId="{C118B006-2641-4F75-9285-A1B6CECC4ACE}" srcId="{18971F53-744D-4992-A41B-5E91EAEC358F}" destId="{2D249851-E19C-4DC7-A3CE-2FB6694534C7}" srcOrd="0" destOrd="0" parTransId="{C8917C6A-B29F-425B-9D01-4F4B1E2106BB}" sibTransId="{9C5ABB70-E70D-434F-B519-C1B575E52AE7}"/>
    <dgm:cxn modelId="{74D9F314-FB6C-4E65-B2B9-87B85B81AE7F}" type="presOf" srcId="{705E8779-6A08-4ED3-9D83-CEACBDDF9D57}" destId="{9F51CE50-8C76-420E-A161-2CA486191E46}" srcOrd="0" destOrd="0" presId="urn:microsoft.com/office/officeart/2005/8/layout/hList1"/>
    <dgm:cxn modelId="{8C56FC2B-06AA-4856-9BF2-2D572164462B}" type="presOf" srcId="{595D9B11-33CC-4E46-8E05-4CA0FA43FC5C}" destId="{77FB055F-98B4-494B-9D34-67019F7B3499}" srcOrd="0" destOrd="0" presId="urn:microsoft.com/office/officeart/2005/8/layout/hList1"/>
    <dgm:cxn modelId="{82CF916A-4D61-45C7-9BB3-69A6831D4769}" srcId="{18971F53-744D-4992-A41B-5E91EAEC358F}" destId="{40EA6646-A445-4625-8E79-2FBCC26F73DB}" srcOrd="1" destOrd="0" parTransId="{9C81F167-1E2C-415F-92C6-A972182FF99F}" sibTransId="{6EF51C9F-8437-4ED4-AC86-A0D5E1D01770}"/>
    <dgm:cxn modelId="{6C203679-AF01-468F-A028-2F946D2125BD}" type="presOf" srcId="{B7CEEB6A-B3E9-47BA-9995-4405CD27D799}" destId="{7F4A022E-712C-4ACE-8251-FD0D66F16E83}" srcOrd="0" destOrd="0" presId="urn:microsoft.com/office/officeart/2005/8/layout/hList1"/>
    <dgm:cxn modelId="{F782CB7B-A8A9-4FA2-A00F-51D21481BE74}" srcId="{18971F53-744D-4992-A41B-5E91EAEC358F}" destId="{705E8779-6A08-4ED3-9D83-CEACBDDF9D57}" srcOrd="2" destOrd="0" parTransId="{BAEB995E-2EB1-4D45-8C1D-B07C4B5627C6}" sibTransId="{8F891017-61C2-442C-9DEB-29420305E5E3}"/>
    <dgm:cxn modelId="{4D6EA49B-D12C-4216-9406-889EA1DC4F98}" srcId="{2D249851-E19C-4DC7-A3CE-2FB6694534C7}" destId="{B7CEEB6A-B3E9-47BA-9995-4405CD27D799}" srcOrd="0" destOrd="0" parTransId="{C5B3066A-69EA-4C25-82B0-F3CACB112B44}" sibTransId="{0A6EAC07-D12D-4608-AF9B-A7A87F396E29}"/>
    <dgm:cxn modelId="{F94D549F-1E8A-4187-B03B-70E0B423A121}" type="presOf" srcId="{40EA6646-A445-4625-8E79-2FBCC26F73DB}" destId="{65517481-AD2A-4FAD-8573-C50344CBF666}" srcOrd="0" destOrd="0" presId="urn:microsoft.com/office/officeart/2005/8/layout/hList1"/>
    <dgm:cxn modelId="{9466A7A4-435E-4283-9072-CB2E6E74F8CA}" srcId="{705E8779-6A08-4ED3-9D83-CEACBDDF9D57}" destId="{595D9B11-33CC-4E46-8E05-4CA0FA43FC5C}" srcOrd="0" destOrd="0" parTransId="{5A10310B-4949-44E7-8FC4-F2A825B189E6}" sibTransId="{DB9DB633-CD45-49F5-986C-75417A28CB41}"/>
    <dgm:cxn modelId="{43FBE8B8-97AF-45B7-9299-773C7438B603}" type="presOf" srcId="{18971F53-744D-4992-A41B-5E91EAEC358F}" destId="{29D30C3C-7BAB-4868-897A-78B3074DADE1}" srcOrd="0" destOrd="0" presId="urn:microsoft.com/office/officeart/2005/8/layout/hList1"/>
    <dgm:cxn modelId="{82E243DE-EDA7-4DD4-A4F8-DCBACC806036}" type="presOf" srcId="{2D249851-E19C-4DC7-A3CE-2FB6694534C7}" destId="{8BDF6C8B-4C9E-4675-A422-AE34D0EFE79B}" srcOrd="0" destOrd="0" presId="urn:microsoft.com/office/officeart/2005/8/layout/hList1"/>
    <dgm:cxn modelId="{973543E4-2388-4203-876C-B9D60ABDD292}" srcId="{40EA6646-A445-4625-8E79-2FBCC26F73DB}" destId="{FA078391-3EBB-4B9C-9171-EBEE66395DB3}" srcOrd="0" destOrd="0" parTransId="{1FFFE9BF-C43A-4D1D-8DBC-276631B2F8AB}" sibTransId="{76E1DE52-1BBD-4471-A5B9-FC4DBF889FA1}"/>
    <dgm:cxn modelId="{8B523233-64C4-4289-9F2F-32C0EEE079D5}" type="presParOf" srcId="{29D30C3C-7BAB-4868-897A-78B3074DADE1}" destId="{A5D9251A-5F1E-4BAF-BB4D-BD6F9813F00C}" srcOrd="0" destOrd="0" presId="urn:microsoft.com/office/officeart/2005/8/layout/hList1"/>
    <dgm:cxn modelId="{62A71B14-FC76-4959-9C41-7192412C0C27}" type="presParOf" srcId="{A5D9251A-5F1E-4BAF-BB4D-BD6F9813F00C}" destId="{8BDF6C8B-4C9E-4675-A422-AE34D0EFE79B}" srcOrd="0" destOrd="0" presId="urn:microsoft.com/office/officeart/2005/8/layout/hList1"/>
    <dgm:cxn modelId="{4707F069-A7AB-4E21-8AF1-EE0940403275}" type="presParOf" srcId="{A5D9251A-5F1E-4BAF-BB4D-BD6F9813F00C}" destId="{7F4A022E-712C-4ACE-8251-FD0D66F16E83}" srcOrd="1" destOrd="0" presId="urn:microsoft.com/office/officeart/2005/8/layout/hList1"/>
    <dgm:cxn modelId="{78284875-928B-43F8-8267-E4F54C0AAF80}" type="presParOf" srcId="{29D30C3C-7BAB-4868-897A-78B3074DADE1}" destId="{91046811-343E-49BF-9805-02304664F087}" srcOrd="1" destOrd="0" presId="urn:microsoft.com/office/officeart/2005/8/layout/hList1"/>
    <dgm:cxn modelId="{195816F6-C1A4-4AC3-A286-6CB2C66B3141}" type="presParOf" srcId="{29D30C3C-7BAB-4868-897A-78B3074DADE1}" destId="{2D2A2B15-8E85-4618-B6F5-FED1F5144956}" srcOrd="2" destOrd="0" presId="urn:microsoft.com/office/officeart/2005/8/layout/hList1"/>
    <dgm:cxn modelId="{57630EA2-A520-4F4A-97C2-68D80844681D}" type="presParOf" srcId="{2D2A2B15-8E85-4618-B6F5-FED1F5144956}" destId="{65517481-AD2A-4FAD-8573-C50344CBF666}" srcOrd="0" destOrd="0" presId="urn:microsoft.com/office/officeart/2005/8/layout/hList1"/>
    <dgm:cxn modelId="{9EB0A0DF-3854-4F33-9CDA-18CD09EABFFD}" type="presParOf" srcId="{2D2A2B15-8E85-4618-B6F5-FED1F5144956}" destId="{2D8BC008-96C1-45FF-863C-9FFDE25EAA85}" srcOrd="1" destOrd="0" presId="urn:microsoft.com/office/officeart/2005/8/layout/hList1"/>
    <dgm:cxn modelId="{A0F79BBD-C2D5-47C8-869A-7EF791E5035F}" type="presParOf" srcId="{29D30C3C-7BAB-4868-897A-78B3074DADE1}" destId="{5D80EB2E-C4F8-4401-BD19-22D70B69F94C}" srcOrd="3" destOrd="0" presId="urn:microsoft.com/office/officeart/2005/8/layout/hList1"/>
    <dgm:cxn modelId="{7AB2FE67-CEAF-4198-9923-FE2EA53266D4}" type="presParOf" srcId="{29D30C3C-7BAB-4868-897A-78B3074DADE1}" destId="{D6BD60B2-6330-4B38-B8B0-0E4F4096C8EF}" srcOrd="4" destOrd="0" presId="urn:microsoft.com/office/officeart/2005/8/layout/hList1"/>
    <dgm:cxn modelId="{320F8CB6-F354-425F-B3FC-4431D60DB7F3}" type="presParOf" srcId="{D6BD60B2-6330-4B38-B8B0-0E4F4096C8EF}" destId="{9F51CE50-8C76-420E-A161-2CA486191E46}" srcOrd="0" destOrd="0" presId="urn:microsoft.com/office/officeart/2005/8/layout/hList1"/>
    <dgm:cxn modelId="{D6E25727-AEF6-436A-9531-0981C2BC107D}" type="presParOf" srcId="{D6BD60B2-6330-4B38-B8B0-0E4F4096C8EF}" destId="{77FB055F-98B4-494B-9D34-67019F7B349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8971F53-744D-4992-A41B-5E91EAEC358F}" type="doc">
      <dgm:prSet loTypeId="urn:microsoft.com/office/officeart/2005/8/layout/h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IN"/>
        </a:p>
      </dgm:t>
    </dgm:pt>
    <dgm:pt modelId="{2D249851-E19C-4DC7-A3CE-2FB6694534C7}">
      <dgm:prSet phldrT="[Text]"/>
      <dgm:spPr/>
      <dgm:t>
        <a:bodyPr/>
        <a:lstStyle/>
        <a:p>
          <a:r>
            <a:rPr lang="en-IN" b="1" i="0" dirty="0"/>
            <a:t>Data Privacy and Security::</a:t>
          </a:r>
          <a:endParaRPr lang="en-IN" dirty="0"/>
        </a:p>
      </dgm:t>
    </dgm:pt>
    <dgm:pt modelId="{C8917C6A-B29F-425B-9D01-4F4B1E2106BB}" type="parTrans" cxnId="{C118B006-2641-4F75-9285-A1B6CECC4ACE}">
      <dgm:prSet/>
      <dgm:spPr/>
      <dgm:t>
        <a:bodyPr/>
        <a:lstStyle/>
        <a:p>
          <a:endParaRPr lang="en-IN"/>
        </a:p>
      </dgm:t>
    </dgm:pt>
    <dgm:pt modelId="{9C5ABB70-E70D-434F-B519-C1B575E52AE7}" type="sibTrans" cxnId="{C118B006-2641-4F75-9285-A1B6CECC4ACE}">
      <dgm:prSet/>
      <dgm:spPr/>
      <dgm:t>
        <a:bodyPr/>
        <a:lstStyle/>
        <a:p>
          <a:endParaRPr lang="en-IN"/>
        </a:p>
      </dgm:t>
    </dgm:pt>
    <dgm:pt modelId="{B7CEEB6A-B3E9-47BA-9995-4405CD27D799}">
      <dgm:prSet phldrT="[Text]"/>
      <dgm:spPr/>
      <dgm:t>
        <a:bodyPr/>
        <a:lstStyle/>
        <a:p>
          <a:endParaRPr lang="en-IN" dirty="0"/>
        </a:p>
      </dgm:t>
    </dgm:pt>
    <dgm:pt modelId="{C5B3066A-69EA-4C25-82B0-F3CACB112B44}" type="parTrans" cxnId="{4D6EA49B-D12C-4216-9406-889EA1DC4F98}">
      <dgm:prSet/>
      <dgm:spPr/>
      <dgm:t>
        <a:bodyPr/>
        <a:lstStyle/>
        <a:p>
          <a:endParaRPr lang="en-IN"/>
        </a:p>
      </dgm:t>
    </dgm:pt>
    <dgm:pt modelId="{0A6EAC07-D12D-4608-AF9B-A7A87F396E29}" type="sibTrans" cxnId="{4D6EA49B-D12C-4216-9406-889EA1DC4F98}">
      <dgm:prSet/>
      <dgm:spPr/>
      <dgm:t>
        <a:bodyPr/>
        <a:lstStyle/>
        <a:p>
          <a:endParaRPr lang="en-IN"/>
        </a:p>
      </dgm:t>
    </dgm:pt>
    <dgm:pt modelId="{40EA6646-A445-4625-8E79-2FBCC26F73DB}">
      <dgm:prSet phldrT="[Text]"/>
      <dgm:spPr/>
      <dgm:t>
        <a:bodyPr/>
        <a:lstStyle/>
        <a:p>
          <a:r>
            <a:rPr lang="en-IN" b="1" i="0" dirty="0"/>
            <a:t>Pre-Configured Responses:</a:t>
          </a:r>
          <a:endParaRPr lang="en-IN" dirty="0"/>
        </a:p>
      </dgm:t>
    </dgm:pt>
    <dgm:pt modelId="{9C81F167-1E2C-415F-92C6-A972182FF99F}" type="parTrans" cxnId="{82CF916A-4D61-45C7-9BB3-69A6831D4769}">
      <dgm:prSet/>
      <dgm:spPr/>
      <dgm:t>
        <a:bodyPr/>
        <a:lstStyle/>
        <a:p>
          <a:endParaRPr lang="en-IN"/>
        </a:p>
      </dgm:t>
    </dgm:pt>
    <dgm:pt modelId="{6EF51C9F-8437-4ED4-AC86-A0D5E1D01770}" type="sibTrans" cxnId="{82CF916A-4D61-45C7-9BB3-69A6831D4769}">
      <dgm:prSet/>
      <dgm:spPr/>
      <dgm:t>
        <a:bodyPr/>
        <a:lstStyle/>
        <a:p>
          <a:endParaRPr lang="en-IN"/>
        </a:p>
      </dgm:t>
    </dgm:pt>
    <dgm:pt modelId="{FA078391-3EBB-4B9C-9171-EBEE66395DB3}">
      <dgm:prSet phldrT="[Text]"/>
      <dgm:spPr/>
      <dgm:t>
        <a:bodyPr/>
        <a:lstStyle/>
        <a:p>
          <a:r>
            <a:rPr lang="en-US" b="1" i="0" dirty="0"/>
            <a:t>Consideration:</a:t>
          </a:r>
          <a:r>
            <a:rPr lang="en-US" b="0" i="0" dirty="0"/>
            <a:t> Relying solely on pre-configured responses may limit the chatbot's ability to adapt to unexpected questions or nuances in the discussion.</a:t>
          </a:r>
          <a:endParaRPr lang="en-IN" dirty="0"/>
        </a:p>
      </dgm:t>
    </dgm:pt>
    <dgm:pt modelId="{1FFFE9BF-C43A-4D1D-8DBC-276631B2F8AB}" type="parTrans" cxnId="{973543E4-2388-4203-876C-B9D60ABDD292}">
      <dgm:prSet/>
      <dgm:spPr/>
      <dgm:t>
        <a:bodyPr/>
        <a:lstStyle/>
        <a:p>
          <a:endParaRPr lang="en-IN"/>
        </a:p>
      </dgm:t>
    </dgm:pt>
    <dgm:pt modelId="{76E1DE52-1BBD-4471-A5B9-FC4DBF889FA1}" type="sibTrans" cxnId="{973543E4-2388-4203-876C-B9D60ABDD292}">
      <dgm:prSet/>
      <dgm:spPr/>
      <dgm:t>
        <a:bodyPr/>
        <a:lstStyle/>
        <a:p>
          <a:endParaRPr lang="en-IN"/>
        </a:p>
      </dgm:t>
    </dgm:pt>
    <dgm:pt modelId="{705E8779-6A08-4ED3-9D83-CEACBDDF9D57}">
      <dgm:prSet phldrT="[Text]"/>
      <dgm:spPr/>
      <dgm:t>
        <a:bodyPr/>
        <a:lstStyle/>
        <a:p>
          <a:r>
            <a:rPr lang="en-IN" b="1" i="0" dirty="0"/>
            <a:t>Absence of Context:</a:t>
          </a:r>
          <a:endParaRPr lang="en-IN" dirty="0"/>
        </a:p>
      </dgm:t>
    </dgm:pt>
    <dgm:pt modelId="{BAEB995E-2EB1-4D45-8C1D-B07C4B5627C6}" type="parTrans" cxnId="{F782CB7B-A8A9-4FA2-A00F-51D21481BE74}">
      <dgm:prSet/>
      <dgm:spPr/>
      <dgm:t>
        <a:bodyPr/>
        <a:lstStyle/>
        <a:p>
          <a:endParaRPr lang="en-IN"/>
        </a:p>
      </dgm:t>
    </dgm:pt>
    <dgm:pt modelId="{8F891017-61C2-442C-9DEB-29420305E5E3}" type="sibTrans" cxnId="{F782CB7B-A8A9-4FA2-A00F-51D21481BE74}">
      <dgm:prSet/>
      <dgm:spPr/>
      <dgm:t>
        <a:bodyPr/>
        <a:lstStyle/>
        <a:p>
          <a:endParaRPr lang="en-IN"/>
        </a:p>
      </dgm:t>
    </dgm:pt>
    <dgm:pt modelId="{595D9B11-33CC-4E46-8E05-4CA0FA43FC5C}">
      <dgm:prSet phldrT="[Text]"/>
      <dgm:spPr/>
      <dgm:t>
        <a:bodyPr/>
        <a:lstStyle/>
        <a:p>
          <a:r>
            <a:rPr lang="en-US" b="1" i="0" dirty="0"/>
            <a:t>Consideration:</a:t>
          </a:r>
          <a:r>
            <a:rPr lang="en-US" b="0" i="0" dirty="0"/>
            <a:t> Chatbots may not possess the same level of context as a human team member, especially if the conversation delves into nuanced or context-dependent matters.</a:t>
          </a:r>
          <a:endParaRPr lang="en-IN" dirty="0"/>
        </a:p>
      </dgm:t>
    </dgm:pt>
    <dgm:pt modelId="{5A10310B-4949-44E7-8FC4-F2A825B189E6}" type="parTrans" cxnId="{9466A7A4-435E-4283-9072-CB2E6E74F8CA}">
      <dgm:prSet/>
      <dgm:spPr/>
      <dgm:t>
        <a:bodyPr/>
        <a:lstStyle/>
        <a:p>
          <a:endParaRPr lang="en-IN"/>
        </a:p>
      </dgm:t>
    </dgm:pt>
    <dgm:pt modelId="{DB9DB633-CD45-49F5-986C-75417A28CB41}" type="sibTrans" cxnId="{9466A7A4-435E-4283-9072-CB2E6E74F8CA}">
      <dgm:prSet/>
      <dgm:spPr/>
      <dgm:t>
        <a:bodyPr/>
        <a:lstStyle/>
        <a:p>
          <a:endParaRPr lang="en-IN"/>
        </a:p>
      </dgm:t>
    </dgm:pt>
    <dgm:pt modelId="{CFAA0C39-4430-48DD-ADAC-E91E32887D2D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b="1" i="0"/>
            <a:t>Consideration:</a:t>
          </a:r>
          <a:r>
            <a:rPr lang="en-US" b="0" i="0"/>
            <a:t> Chatbots capture and transcribe meeting conversations. It's essential to ensure that sensitive or confidential information is handled securely and that the chatbot complies with data privacy regulations.</a:t>
          </a:r>
        </a:p>
      </dgm:t>
    </dgm:pt>
    <dgm:pt modelId="{96538F8E-D903-47BC-BFBA-FE3DEA402761}" type="parTrans" cxnId="{A507F24E-45F5-418A-B023-2BD828167B9E}">
      <dgm:prSet/>
      <dgm:spPr/>
      <dgm:t>
        <a:bodyPr/>
        <a:lstStyle/>
        <a:p>
          <a:endParaRPr lang="en-IN"/>
        </a:p>
      </dgm:t>
    </dgm:pt>
    <dgm:pt modelId="{4E60E1A3-E3BE-4069-841B-4A7264E81A35}" type="sibTrans" cxnId="{A507F24E-45F5-418A-B023-2BD828167B9E}">
      <dgm:prSet/>
      <dgm:spPr/>
      <dgm:t>
        <a:bodyPr/>
        <a:lstStyle/>
        <a:p>
          <a:endParaRPr lang="en-IN"/>
        </a:p>
      </dgm:t>
    </dgm:pt>
    <dgm:pt modelId="{639146D4-E8E0-4CCA-8C1C-A413A1EA3E81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b="1" i="0" dirty="0"/>
            <a:t>Mitigation:</a:t>
          </a:r>
          <a:r>
            <a:rPr lang="en-US" b="0" i="0" dirty="0"/>
            <a:t> Implement robust security measures, including encryption and access controls, to protect sensitive data. Choose chatbot solutions that prioritize data privacy and compliance.</a:t>
          </a:r>
        </a:p>
      </dgm:t>
    </dgm:pt>
    <dgm:pt modelId="{2E45909B-A8A4-4BC4-B49F-0EF39C91B6D7}" type="parTrans" cxnId="{A07F4AD0-784F-4689-8A3D-317ED822D1A8}">
      <dgm:prSet/>
      <dgm:spPr/>
      <dgm:t>
        <a:bodyPr/>
        <a:lstStyle/>
        <a:p>
          <a:endParaRPr lang="en-IN"/>
        </a:p>
      </dgm:t>
    </dgm:pt>
    <dgm:pt modelId="{C13F6223-11C5-442D-800D-94F2F21DB8F4}" type="sibTrans" cxnId="{A07F4AD0-784F-4689-8A3D-317ED822D1A8}">
      <dgm:prSet/>
      <dgm:spPr/>
      <dgm:t>
        <a:bodyPr/>
        <a:lstStyle/>
        <a:p>
          <a:endParaRPr lang="en-IN"/>
        </a:p>
      </dgm:t>
    </dgm:pt>
    <dgm:pt modelId="{3166936C-C6FC-4A94-8389-EE3909B03776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b="1" i="0" dirty="0"/>
            <a:t>Mitigation:</a:t>
          </a:r>
          <a:r>
            <a:rPr lang="en-US" b="0" i="0" dirty="0"/>
            <a:t> Balance pre-configuration with the chatbot's capacity to seek clarification or provide customizable responses in real time, where appropriate</a:t>
          </a:r>
        </a:p>
      </dgm:t>
    </dgm:pt>
    <dgm:pt modelId="{43C10CB2-E0D0-4CE8-8D4C-FEBC0AB30E6B}" type="parTrans" cxnId="{87A3405B-4CDA-406A-9859-5B26D017D30A}">
      <dgm:prSet/>
      <dgm:spPr/>
      <dgm:t>
        <a:bodyPr/>
        <a:lstStyle/>
        <a:p>
          <a:endParaRPr lang="en-IN"/>
        </a:p>
      </dgm:t>
    </dgm:pt>
    <dgm:pt modelId="{3D2236AE-DAF5-4E70-A726-7A36B2F4D674}" type="sibTrans" cxnId="{87A3405B-4CDA-406A-9859-5B26D017D30A}">
      <dgm:prSet/>
      <dgm:spPr/>
      <dgm:t>
        <a:bodyPr/>
        <a:lstStyle/>
        <a:p>
          <a:endParaRPr lang="en-IN"/>
        </a:p>
      </dgm:t>
    </dgm:pt>
    <dgm:pt modelId="{E1D8BA24-2C61-4063-9E39-DAB8837541C0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b="1" i="0" dirty="0"/>
            <a:t>Mitigation:</a:t>
          </a:r>
          <a:r>
            <a:rPr lang="en-US" b="0" i="0" dirty="0"/>
            <a:t> When using chatbots in this manner, ensure they have access to relevant project documentation and contextual information to provide more accurate responses.</a:t>
          </a:r>
        </a:p>
      </dgm:t>
    </dgm:pt>
    <dgm:pt modelId="{B47BDECD-AF9C-4F6C-AC64-9E829BA66E4E}" type="parTrans" cxnId="{905DA40C-9805-4DCE-AF29-5C89E29C7D64}">
      <dgm:prSet/>
      <dgm:spPr/>
      <dgm:t>
        <a:bodyPr/>
        <a:lstStyle/>
        <a:p>
          <a:endParaRPr lang="en-IN"/>
        </a:p>
      </dgm:t>
    </dgm:pt>
    <dgm:pt modelId="{16081AE5-5A0B-4D52-A111-FDC1AD134550}" type="sibTrans" cxnId="{905DA40C-9805-4DCE-AF29-5C89E29C7D64}">
      <dgm:prSet/>
      <dgm:spPr/>
      <dgm:t>
        <a:bodyPr/>
        <a:lstStyle/>
        <a:p>
          <a:endParaRPr lang="en-IN"/>
        </a:p>
      </dgm:t>
    </dgm:pt>
    <dgm:pt modelId="{29D30C3C-7BAB-4868-897A-78B3074DADE1}" type="pres">
      <dgm:prSet presAssocID="{18971F53-744D-4992-A41B-5E91EAEC358F}" presName="Name0" presStyleCnt="0">
        <dgm:presLayoutVars>
          <dgm:dir/>
          <dgm:animLvl val="lvl"/>
          <dgm:resizeHandles val="exact"/>
        </dgm:presLayoutVars>
      </dgm:prSet>
      <dgm:spPr/>
    </dgm:pt>
    <dgm:pt modelId="{A5D9251A-5F1E-4BAF-BB4D-BD6F9813F00C}" type="pres">
      <dgm:prSet presAssocID="{2D249851-E19C-4DC7-A3CE-2FB6694534C7}" presName="composite" presStyleCnt="0"/>
      <dgm:spPr/>
    </dgm:pt>
    <dgm:pt modelId="{8BDF6C8B-4C9E-4675-A422-AE34D0EFE79B}" type="pres">
      <dgm:prSet presAssocID="{2D249851-E19C-4DC7-A3CE-2FB6694534C7}" presName="parTx" presStyleLbl="alignNode1" presStyleIdx="0" presStyleCnt="3" custLinFactNeighborX="-77" custLinFactNeighborY="-2895">
        <dgm:presLayoutVars>
          <dgm:chMax val="0"/>
          <dgm:chPref val="0"/>
          <dgm:bulletEnabled val="1"/>
        </dgm:presLayoutVars>
      </dgm:prSet>
      <dgm:spPr/>
    </dgm:pt>
    <dgm:pt modelId="{7F4A022E-712C-4ACE-8251-FD0D66F16E83}" type="pres">
      <dgm:prSet presAssocID="{2D249851-E19C-4DC7-A3CE-2FB6694534C7}" presName="desTx" presStyleLbl="alignAccFollowNode1" presStyleIdx="0" presStyleCnt="3">
        <dgm:presLayoutVars>
          <dgm:bulletEnabled val="1"/>
        </dgm:presLayoutVars>
      </dgm:prSet>
      <dgm:spPr/>
    </dgm:pt>
    <dgm:pt modelId="{91046811-343E-49BF-9805-02304664F087}" type="pres">
      <dgm:prSet presAssocID="{9C5ABB70-E70D-434F-B519-C1B575E52AE7}" presName="space" presStyleCnt="0"/>
      <dgm:spPr/>
    </dgm:pt>
    <dgm:pt modelId="{2D2A2B15-8E85-4618-B6F5-FED1F5144956}" type="pres">
      <dgm:prSet presAssocID="{40EA6646-A445-4625-8E79-2FBCC26F73DB}" presName="composite" presStyleCnt="0"/>
      <dgm:spPr/>
    </dgm:pt>
    <dgm:pt modelId="{65517481-AD2A-4FAD-8573-C50344CBF666}" type="pres">
      <dgm:prSet presAssocID="{40EA6646-A445-4625-8E79-2FBCC26F73DB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2D8BC008-96C1-45FF-863C-9FFDE25EAA85}" type="pres">
      <dgm:prSet presAssocID="{40EA6646-A445-4625-8E79-2FBCC26F73DB}" presName="desTx" presStyleLbl="alignAccFollowNode1" presStyleIdx="1" presStyleCnt="3" custLinFactNeighborX="0" custLinFactNeighborY="-647">
        <dgm:presLayoutVars>
          <dgm:bulletEnabled val="1"/>
        </dgm:presLayoutVars>
      </dgm:prSet>
      <dgm:spPr/>
    </dgm:pt>
    <dgm:pt modelId="{5D80EB2E-C4F8-4401-BD19-22D70B69F94C}" type="pres">
      <dgm:prSet presAssocID="{6EF51C9F-8437-4ED4-AC86-A0D5E1D01770}" presName="space" presStyleCnt="0"/>
      <dgm:spPr/>
    </dgm:pt>
    <dgm:pt modelId="{D6BD60B2-6330-4B38-B8B0-0E4F4096C8EF}" type="pres">
      <dgm:prSet presAssocID="{705E8779-6A08-4ED3-9D83-CEACBDDF9D57}" presName="composite" presStyleCnt="0"/>
      <dgm:spPr/>
    </dgm:pt>
    <dgm:pt modelId="{9F51CE50-8C76-420E-A161-2CA486191E46}" type="pres">
      <dgm:prSet presAssocID="{705E8779-6A08-4ED3-9D83-CEACBDDF9D57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77FB055F-98B4-494B-9D34-67019F7B3499}" type="pres">
      <dgm:prSet presAssocID="{705E8779-6A08-4ED3-9D83-CEACBDDF9D57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9DFD7B00-A477-4B03-90BA-38199E101971}" type="presOf" srcId="{CFAA0C39-4430-48DD-ADAC-E91E32887D2D}" destId="{7F4A022E-712C-4ACE-8251-FD0D66F16E83}" srcOrd="0" destOrd="1" presId="urn:microsoft.com/office/officeart/2005/8/layout/hList1"/>
    <dgm:cxn modelId="{B60F8D06-6DF7-421C-8191-1657EF95F587}" type="presOf" srcId="{FA078391-3EBB-4B9C-9171-EBEE66395DB3}" destId="{2D8BC008-96C1-45FF-863C-9FFDE25EAA85}" srcOrd="0" destOrd="0" presId="urn:microsoft.com/office/officeart/2005/8/layout/hList1"/>
    <dgm:cxn modelId="{C118B006-2641-4F75-9285-A1B6CECC4ACE}" srcId="{18971F53-744D-4992-A41B-5E91EAEC358F}" destId="{2D249851-E19C-4DC7-A3CE-2FB6694534C7}" srcOrd="0" destOrd="0" parTransId="{C8917C6A-B29F-425B-9D01-4F4B1E2106BB}" sibTransId="{9C5ABB70-E70D-434F-B519-C1B575E52AE7}"/>
    <dgm:cxn modelId="{905DA40C-9805-4DCE-AF29-5C89E29C7D64}" srcId="{705E8779-6A08-4ED3-9D83-CEACBDDF9D57}" destId="{E1D8BA24-2C61-4063-9E39-DAB8837541C0}" srcOrd="1" destOrd="0" parTransId="{B47BDECD-AF9C-4F6C-AC64-9E829BA66E4E}" sibTransId="{16081AE5-5A0B-4D52-A111-FDC1AD134550}"/>
    <dgm:cxn modelId="{74D9F314-FB6C-4E65-B2B9-87B85B81AE7F}" type="presOf" srcId="{705E8779-6A08-4ED3-9D83-CEACBDDF9D57}" destId="{9F51CE50-8C76-420E-A161-2CA486191E46}" srcOrd="0" destOrd="0" presId="urn:microsoft.com/office/officeart/2005/8/layout/hList1"/>
    <dgm:cxn modelId="{8C56FC2B-06AA-4856-9BF2-2D572164462B}" type="presOf" srcId="{595D9B11-33CC-4E46-8E05-4CA0FA43FC5C}" destId="{77FB055F-98B4-494B-9D34-67019F7B3499}" srcOrd="0" destOrd="0" presId="urn:microsoft.com/office/officeart/2005/8/layout/hList1"/>
    <dgm:cxn modelId="{9F656339-C3E1-43E6-A5C1-0BDF6E1D79CC}" type="presOf" srcId="{E1D8BA24-2C61-4063-9E39-DAB8837541C0}" destId="{77FB055F-98B4-494B-9D34-67019F7B3499}" srcOrd="0" destOrd="1" presId="urn:microsoft.com/office/officeart/2005/8/layout/hList1"/>
    <dgm:cxn modelId="{87A3405B-4CDA-406A-9859-5B26D017D30A}" srcId="{40EA6646-A445-4625-8E79-2FBCC26F73DB}" destId="{3166936C-C6FC-4A94-8389-EE3909B03776}" srcOrd="1" destOrd="0" parTransId="{43C10CB2-E0D0-4CE8-8D4C-FEBC0AB30E6B}" sibTransId="{3D2236AE-DAF5-4E70-A726-7A36B2F4D674}"/>
    <dgm:cxn modelId="{82CF916A-4D61-45C7-9BB3-69A6831D4769}" srcId="{18971F53-744D-4992-A41B-5E91EAEC358F}" destId="{40EA6646-A445-4625-8E79-2FBCC26F73DB}" srcOrd="1" destOrd="0" parTransId="{9C81F167-1E2C-415F-92C6-A972182FF99F}" sibTransId="{6EF51C9F-8437-4ED4-AC86-A0D5E1D01770}"/>
    <dgm:cxn modelId="{A507F24E-45F5-418A-B023-2BD828167B9E}" srcId="{2D249851-E19C-4DC7-A3CE-2FB6694534C7}" destId="{CFAA0C39-4430-48DD-ADAC-E91E32887D2D}" srcOrd="1" destOrd="0" parTransId="{96538F8E-D903-47BC-BFBA-FE3DEA402761}" sibTransId="{4E60E1A3-E3BE-4069-841B-4A7264E81A35}"/>
    <dgm:cxn modelId="{6C203679-AF01-468F-A028-2F946D2125BD}" type="presOf" srcId="{B7CEEB6A-B3E9-47BA-9995-4405CD27D799}" destId="{7F4A022E-712C-4ACE-8251-FD0D66F16E83}" srcOrd="0" destOrd="0" presId="urn:microsoft.com/office/officeart/2005/8/layout/hList1"/>
    <dgm:cxn modelId="{F782CB7B-A8A9-4FA2-A00F-51D21481BE74}" srcId="{18971F53-744D-4992-A41B-5E91EAEC358F}" destId="{705E8779-6A08-4ED3-9D83-CEACBDDF9D57}" srcOrd="2" destOrd="0" parTransId="{BAEB995E-2EB1-4D45-8C1D-B07C4B5627C6}" sibTransId="{8F891017-61C2-442C-9DEB-29420305E5E3}"/>
    <dgm:cxn modelId="{4D6EA49B-D12C-4216-9406-889EA1DC4F98}" srcId="{2D249851-E19C-4DC7-A3CE-2FB6694534C7}" destId="{B7CEEB6A-B3E9-47BA-9995-4405CD27D799}" srcOrd="0" destOrd="0" parTransId="{C5B3066A-69EA-4C25-82B0-F3CACB112B44}" sibTransId="{0A6EAC07-D12D-4608-AF9B-A7A87F396E29}"/>
    <dgm:cxn modelId="{F94D549F-1E8A-4187-B03B-70E0B423A121}" type="presOf" srcId="{40EA6646-A445-4625-8E79-2FBCC26F73DB}" destId="{65517481-AD2A-4FAD-8573-C50344CBF666}" srcOrd="0" destOrd="0" presId="urn:microsoft.com/office/officeart/2005/8/layout/hList1"/>
    <dgm:cxn modelId="{9466A7A4-435E-4283-9072-CB2E6E74F8CA}" srcId="{705E8779-6A08-4ED3-9D83-CEACBDDF9D57}" destId="{595D9B11-33CC-4E46-8E05-4CA0FA43FC5C}" srcOrd="0" destOrd="0" parTransId="{5A10310B-4949-44E7-8FC4-F2A825B189E6}" sibTransId="{DB9DB633-CD45-49F5-986C-75417A28CB41}"/>
    <dgm:cxn modelId="{DD02C0B4-7D7A-4404-AD54-1CE4A86AAC62}" type="presOf" srcId="{639146D4-E8E0-4CCA-8C1C-A413A1EA3E81}" destId="{7F4A022E-712C-4ACE-8251-FD0D66F16E83}" srcOrd="0" destOrd="2" presId="urn:microsoft.com/office/officeart/2005/8/layout/hList1"/>
    <dgm:cxn modelId="{43FBE8B8-97AF-45B7-9299-773C7438B603}" type="presOf" srcId="{18971F53-744D-4992-A41B-5E91EAEC358F}" destId="{29D30C3C-7BAB-4868-897A-78B3074DADE1}" srcOrd="0" destOrd="0" presId="urn:microsoft.com/office/officeart/2005/8/layout/hList1"/>
    <dgm:cxn modelId="{A07F4AD0-784F-4689-8A3D-317ED822D1A8}" srcId="{2D249851-E19C-4DC7-A3CE-2FB6694534C7}" destId="{639146D4-E8E0-4CCA-8C1C-A413A1EA3E81}" srcOrd="2" destOrd="0" parTransId="{2E45909B-A8A4-4BC4-B49F-0EF39C91B6D7}" sibTransId="{C13F6223-11C5-442D-800D-94F2F21DB8F4}"/>
    <dgm:cxn modelId="{82E243DE-EDA7-4DD4-A4F8-DCBACC806036}" type="presOf" srcId="{2D249851-E19C-4DC7-A3CE-2FB6694534C7}" destId="{8BDF6C8B-4C9E-4675-A422-AE34D0EFE79B}" srcOrd="0" destOrd="0" presId="urn:microsoft.com/office/officeart/2005/8/layout/hList1"/>
    <dgm:cxn modelId="{973543E4-2388-4203-876C-B9D60ABDD292}" srcId="{40EA6646-A445-4625-8E79-2FBCC26F73DB}" destId="{FA078391-3EBB-4B9C-9171-EBEE66395DB3}" srcOrd="0" destOrd="0" parTransId="{1FFFE9BF-C43A-4D1D-8DBC-276631B2F8AB}" sibTransId="{76E1DE52-1BBD-4471-A5B9-FC4DBF889FA1}"/>
    <dgm:cxn modelId="{7290A3FF-8FBE-4B89-86D8-B9B1566715C2}" type="presOf" srcId="{3166936C-C6FC-4A94-8389-EE3909B03776}" destId="{2D8BC008-96C1-45FF-863C-9FFDE25EAA85}" srcOrd="0" destOrd="1" presId="urn:microsoft.com/office/officeart/2005/8/layout/hList1"/>
    <dgm:cxn modelId="{8B523233-64C4-4289-9F2F-32C0EEE079D5}" type="presParOf" srcId="{29D30C3C-7BAB-4868-897A-78B3074DADE1}" destId="{A5D9251A-5F1E-4BAF-BB4D-BD6F9813F00C}" srcOrd="0" destOrd="0" presId="urn:microsoft.com/office/officeart/2005/8/layout/hList1"/>
    <dgm:cxn modelId="{62A71B14-FC76-4959-9C41-7192412C0C27}" type="presParOf" srcId="{A5D9251A-5F1E-4BAF-BB4D-BD6F9813F00C}" destId="{8BDF6C8B-4C9E-4675-A422-AE34D0EFE79B}" srcOrd="0" destOrd="0" presId="urn:microsoft.com/office/officeart/2005/8/layout/hList1"/>
    <dgm:cxn modelId="{4707F069-A7AB-4E21-8AF1-EE0940403275}" type="presParOf" srcId="{A5D9251A-5F1E-4BAF-BB4D-BD6F9813F00C}" destId="{7F4A022E-712C-4ACE-8251-FD0D66F16E83}" srcOrd="1" destOrd="0" presId="urn:microsoft.com/office/officeart/2005/8/layout/hList1"/>
    <dgm:cxn modelId="{78284875-928B-43F8-8267-E4F54C0AAF80}" type="presParOf" srcId="{29D30C3C-7BAB-4868-897A-78B3074DADE1}" destId="{91046811-343E-49BF-9805-02304664F087}" srcOrd="1" destOrd="0" presId="urn:microsoft.com/office/officeart/2005/8/layout/hList1"/>
    <dgm:cxn modelId="{195816F6-C1A4-4AC3-A286-6CB2C66B3141}" type="presParOf" srcId="{29D30C3C-7BAB-4868-897A-78B3074DADE1}" destId="{2D2A2B15-8E85-4618-B6F5-FED1F5144956}" srcOrd="2" destOrd="0" presId="urn:microsoft.com/office/officeart/2005/8/layout/hList1"/>
    <dgm:cxn modelId="{57630EA2-A520-4F4A-97C2-68D80844681D}" type="presParOf" srcId="{2D2A2B15-8E85-4618-B6F5-FED1F5144956}" destId="{65517481-AD2A-4FAD-8573-C50344CBF666}" srcOrd="0" destOrd="0" presId="urn:microsoft.com/office/officeart/2005/8/layout/hList1"/>
    <dgm:cxn modelId="{9EB0A0DF-3854-4F33-9CDA-18CD09EABFFD}" type="presParOf" srcId="{2D2A2B15-8E85-4618-B6F5-FED1F5144956}" destId="{2D8BC008-96C1-45FF-863C-9FFDE25EAA85}" srcOrd="1" destOrd="0" presId="urn:microsoft.com/office/officeart/2005/8/layout/hList1"/>
    <dgm:cxn modelId="{A0F79BBD-C2D5-47C8-869A-7EF791E5035F}" type="presParOf" srcId="{29D30C3C-7BAB-4868-897A-78B3074DADE1}" destId="{5D80EB2E-C4F8-4401-BD19-22D70B69F94C}" srcOrd="3" destOrd="0" presId="urn:microsoft.com/office/officeart/2005/8/layout/hList1"/>
    <dgm:cxn modelId="{7AB2FE67-CEAF-4198-9923-FE2EA53266D4}" type="presParOf" srcId="{29D30C3C-7BAB-4868-897A-78B3074DADE1}" destId="{D6BD60B2-6330-4B38-B8B0-0E4F4096C8EF}" srcOrd="4" destOrd="0" presId="urn:microsoft.com/office/officeart/2005/8/layout/hList1"/>
    <dgm:cxn modelId="{320F8CB6-F354-425F-B3FC-4431D60DB7F3}" type="presParOf" srcId="{D6BD60B2-6330-4B38-B8B0-0E4F4096C8EF}" destId="{9F51CE50-8C76-420E-A161-2CA486191E46}" srcOrd="0" destOrd="0" presId="urn:microsoft.com/office/officeart/2005/8/layout/hList1"/>
    <dgm:cxn modelId="{D6E25727-AEF6-436A-9531-0981C2BC107D}" type="presParOf" srcId="{D6BD60B2-6330-4B38-B8B0-0E4F4096C8EF}" destId="{77FB055F-98B4-494B-9D34-67019F7B349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8971F53-744D-4992-A41B-5E91EAEC358F}" type="doc">
      <dgm:prSet loTypeId="urn:microsoft.com/office/officeart/2005/8/layout/h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IN"/>
        </a:p>
      </dgm:t>
    </dgm:pt>
    <dgm:pt modelId="{2D249851-E19C-4DC7-A3CE-2FB6694534C7}">
      <dgm:prSet phldrT="[Text]"/>
      <dgm:spPr/>
      <dgm:t>
        <a:bodyPr/>
        <a:lstStyle/>
        <a:p>
          <a:r>
            <a:rPr lang="en-US" b="1" i="0" dirty="0"/>
            <a:t>Meeting Stand-In Chatbots are Virtual Assistants:</a:t>
          </a:r>
          <a:endParaRPr lang="en-IN" dirty="0"/>
        </a:p>
      </dgm:t>
    </dgm:pt>
    <dgm:pt modelId="{C8917C6A-B29F-425B-9D01-4F4B1E2106BB}" type="parTrans" cxnId="{C118B006-2641-4F75-9285-A1B6CECC4ACE}">
      <dgm:prSet/>
      <dgm:spPr/>
      <dgm:t>
        <a:bodyPr/>
        <a:lstStyle/>
        <a:p>
          <a:endParaRPr lang="en-IN"/>
        </a:p>
      </dgm:t>
    </dgm:pt>
    <dgm:pt modelId="{9C5ABB70-E70D-434F-B519-C1B575E52AE7}" type="sibTrans" cxnId="{C118B006-2641-4F75-9285-A1B6CECC4ACE}">
      <dgm:prSet/>
      <dgm:spPr/>
      <dgm:t>
        <a:bodyPr/>
        <a:lstStyle/>
        <a:p>
          <a:endParaRPr lang="en-IN"/>
        </a:p>
      </dgm:t>
    </dgm:pt>
    <dgm:pt modelId="{B7CEEB6A-B3E9-47BA-9995-4405CD27D799}">
      <dgm:prSet phldrT="[Text]"/>
      <dgm:spPr/>
      <dgm:t>
        <a:bodyPr/>
        <a:lstStyle/>
        <a:p>
          <a:endParaRPr lang="en-IN" dirty="0"/>
        </a:p>
      </dgm:t>
    </dgm:pt>
    <dgm:pt modelId="{C5B3066A-69EA-4C25-82B0-F3CACB112B44}" type="parTrans" cxnId="{4D6EA49B-D12C-4216-9406-889EA1DC4F98}">
      <dgm:prSet/>
      <dgm:spPr/>
      <dgm:t>
        <a:bodyPr/>
        <a:lstStyle/>
        <a:p>
          <a:endParaRPr lang="en-IN"/>
        </a:p>
      </dgm:t>
    </dgm:pt>
    <dgm:pt modelId="{0A6EAC07-D12D-4608-AF9B-A7A87F396E29}" type="sibTrans" cxnId="{4D6EA49B-D12C-4216-9406-889EA1DC4F98}">
      <dgm:prSet/>
      <dgm:spPr/>
      <dgm:t>
        <a:bodyPr/>
        <a:lstStyle/>
        <a:p>
          <a:endParaRPr lang="en-IN"/>
        </a:p>
      </dgm:t>
    </dgm:pt>
    <dgm:pt modelId="{40EA6646-A445-4625-8E79-2FBCC26F73DB}">
      <dgm:prSet phldrT="[Text]"/>
      <dgm:spPr/>
      <dgm:t>
        <a:bodyPr/>
        <a:lstStyle/>
        <a:p>
          <a:r>
            <a:rPr lang="en-IN" b="1" i="0"/>
            <a:t>Seemlkess </a:t>
          </a:r>
          <a:r>
            <a:rPr lang="en-IN" b="1" i="0" dirty="0" err="1"/>
            <a:t>Intgeration</a:t>
          </a:r>
          <a:endParaRPr lang="en-IN" dirty="0"/>
        </a:p>
      </dgm:t>
    </dgm:pt>
    <dgm:pt modelId="{9C81F167-1E2C-415F-92C6-A972182FF99F}" type="parTrans" cxnId="{82CF916A-4D61-45C7-9BB3-69A6831D4769}">
      <dgm:prSet/>
      <dgm:spPr/>
      <dgm:t>
        <a:bodyPr/>
        <a:lstStyle/>
        <a:p>
          <a:endParaRPr lang="en-IN"/>
        </a:p>
      </dgm:t>
    </dgm:pt>
    <dgm:pt modelId="{6EF51C9F-8437-4ED4-AC86-A0D5E1D01770}" type="sibTrans" cxnId="{82CF916A-4D61-45C7-9BB3-69A6831D4769}">
      <dgm:prSet/>
      <dgm:spPr/>
      <dgm:t>
        <a:bodyPr/>
        <a:lstStyle/>
        <a:p>
          <a:endParaRPr lang="en-IN"/>
        </a:p>
      </dgm:t>
    </dgm:pt>
    <dgm:pt modelId="{FA078391-3EBB-4B9C-9171-EBEE66395DB3}">
      <dgm:prSet phldrT="[Text]"/>
      <dgm:spPr/>
      <dgm:t>
        <a:bodyPr/>
        <a:lstStyle/>
        <a:p>
          <a:r>
            <a:rPr lang="en-US" b="0" i="0" dirty="0"/>
            <a:t>They seamlessly integrate with common meeting platforms, ensuring a smooth user experience for both hosts and participants.</a:t>
          </a:r>
          <a:endParaRPr lang="en-IN" dirty="0"/>
        </a:p>
      </dgm:t>
    </dgm:pt>
    <dgm:pt modelId="{1FFFE9BF-C43A-4D1D-8DBC-276631B2F8AB}" type="parTrans" cxnId="{973543E4-2388-4203-876C-B9D60ABDD292}">
      <dgm:prSet/>
      <dgm:spPr/>
      <dgm:t>
        <a:bodyPr/>
        <a:lstStyle/>
        <a:p>
          <a:endParaRPr lang="en-IN"/>
        </a:p>
      </dgm:t>
    </dgm:pt>
    <dgm:pt modelId="{76E1DE52-1BBD-4471-A5B9-FC4DBF889FA1}" type="sibTrans" cxnId="{973543E4-2388-4203-876C-B9D60ABDD292}">
      <dgm:prSet/>
      <dgm:spPr/>
      <dgm:t>
        <a:bodyPr/>
        <a:lstStyle/>
        <a:p>
          <a:endParaRPr lang="en-IN"/>
        </a:p>
      </dgm:t>
    </dgm:pt>
    <dgm:pt modelId="{705E8779-6A08-4ED3-9D83-CEACBDDF9D57}">
      <dgm:prSet phldrT="[Text]"/>
      <dgm:spPr/>
      <dgm:t>
        <a:bodyPr/>
        <a:lstStyle/>
        <a:p>
          <a:r>
            <a:rPr lang="en-IN" b="1" i="0" dirty="0"/>
            <a:t>Practical Use Cases:</a:t>
          </a:r>
          <a:endParaRPr lang="en-IN" dirty="0"/>
        </a:p>
      </dgm:t>
    </dgm:pt>
    <dgm:pt modelId="{BAEB995E-2EB1-4D45-8C1D-B07C4B5627C6}" type="parTrans" cxnId="{F782CB7B-A8A9-4FA2-A00F-51D21481BE74}">
      <dgm:prSet/>
      <dgm:spPr/>
      <dgm:t>
        <a:bodyPr/>
        <a:lstStyle/>
        <a:p>
          <a:endParaRPr lang="en-IN"/>
        </a:p>
      </dgm:t>
    </dgm:pt>
    <dgm:pt modelId="{8F891017-61C2-442C-9DEB-29420305E5E3}" type="sibTrans" cxnId="{F782CB7B-A8A9-4FA2-A00F-51D21481BE74}">
      <dgm:prSet/>
      <dgm:spPr/>
      <dgm:t>
        <a:bodyPr/>
        <a:lstStyle/>
        <a:p>
          <a:endParaRPr lang="en-IN"/>
        </a:p>
      </dgm:t>
    </dgm:pt>
    <dgm:pt modelId="{595D9B11-33CC-4E46-8E05-4CA0FA43FC5C}">
      <dgm:prSet phldrT="[Text]"/>
      <dgm:spPr/>
      <dgm:t>
        <a:bodyPr/>
        <a:lstStyle/>
        <a:p>
          <a:r>
            <a:rPr lang="en-US" b="0" i="0" dirty="0"/>
            <a:t>Meeting Stand-In Chatbots find applications in various scenarios, from simplifying scheduling to enhancing multilingual communication.</a:t>
          </a:r>
          <a:endParaRPr lang="en-IN" dirty="0"/>
        </a:p>
      </dgm:t>
    </dgm:pt>
    <dgm:pt modelId="{5A10310B-4949-44E7-8FC4-F2A825B189E6}" type="parTrans" cxnId="{9466A7A4-435E-4283-9072-CB2E6E74F8CA}">
      <dgm:prSet/>
      <dgm:spPr/>
      <dgm:t>
        <a:bodyPr/>
        <a:lstStyle/>
        <a:p>
          <a:endParaRPr lang="en-IN"/>
        </a:p>
      </dgm:t>
    </dgm:pt>
    <dgm:pt modelId="{DB9DB633-CD45-49F5-986C-75417A28CB41}" type="sibTrans" cxnId="{9466A7A4-435E-4283-9072-CB2E6E74F8CA}">
      <dgm:prSet/>
      <dgm:spPr/>
      <dgm:t>
        <a:bodyPr/>
        <a:lstStyle/>
        <a:p>
          <a:endParaRPr lang="en-IN"/>
        </a:p>
      </dgm:t>
    </dgm:pt>
    <dgm:pt modelId="{CFAA0C39-4430-48DD-ADAC-E91E32887D2D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b="0" i="0" dirty="0"/>
            <a:t>These chatbots function as virtual assistants during meetings, automating tasks such as scheduling, real-time transcription, note-taking, and more.</a:t>
          </a:r>
        </a:p>
      </dgm:t>
    </dgm:pt>
    <dgm:pt modelId="{96538F8E-D903-47BC-BFBA-FE3DEA402761}" type="parTrans" cxnId="{A507F24E-45F5-418A-B023-2BD828167B9E}">
      <dgm:prSet/>
      <dgm:spPr/>
      <dgm:t>
        <a:bodyPr/>
        <a:lstStyle/>
        <a:p>
          <a:endParaRPr lang="en-IN"/>
        </a:p>
      </dgm:t>
    </dgm:pt>
    <dgm:pt modelId="{4E60E1A3-E3BE-4069-841B-4A7264E81A35}" type="sibTrans" cxnId="{A507F24E-45F5-418A-B023-2BD828167B9E}">
      <dgm:prSet/>
      <dgm:spPr/>
      <dgm:t>
        <a:bodyPr/>
        <a:lstStyle/>
        <a:p>
          <a:endParaRPr lang="en-IN"/>
        </a:p>
      </dgm:t>
    </dgm:pt>
    <dgm:pt modelId="{639146D4-E8E0-4CCA-8C1C-A413A1EA3E81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b="0" i="0" dirty="0" err="1"/>
            <a:t>ize</a:t>
          </a:r>
          <a:r>
            <a:rPr lang="en-US" b="0" i="0" dirty="0"/>
            <a:t> data privacy and compliance.</a:t>
          </a:r>
        </a:p>
      </dgm:t>
    </dgm:pt>
    <dgm:pt modelId="{2E45909B-A8A4-4BC4-B49F-0EF39C91B6D7}" type="parTrans" cxnId="{A07F4AD0-784F-4689-8A3D-317ED822D1A8}">
      <dgm:prSet/>
      <dgm:spPr/>
      <dgm:t>
        <a:bodyPr/>
        <a:lstStyle/>
        <a:p>
          <a:endParaRPr lang="en-IN"/>
        </a:p>
      </dgm:t>
    </dgm:pt>
    <dgm:pt modelId="{C13F6223-11C5-442D-800D-94F2F21DB8F4}" type="sibTrans" cxnId="{A07F4AD0-784F-4689-8A3D-317ED822D1A8}">
      <dgm:prSet/>
      <dgm:spPr/>
      <dgm:t>
        <a:bodyPr/>
        <a:lstStyle/>
        <a:p>
          <a:endParaRPr lang="en-IN"/>
        </a:p>
      </dgm:t>
    </dgm:pt>
    <dgm:pt modelId="{29D30C3C-7BAB-4868-897A-78B3074DADE1}" type="pres">
      <dgm:prSet presAssocID="{18971F53-744D-4992-A41B-5E91EAEC358F}" presName="Name0" presStyleCnt="0">
        <dgm:presLayoutVars>
          <dgm:dir/>
          <dgm:animLvl val="lvl"/>
          <dgm:resizeHandles val="exact"/>
        </dgm:presLayoutVars>
      </dgm:prSet>
      <dgm:spPr/>
    </dgm:pt>
    <dgm:pt modelId="{A5D9251A-5F1E-4BAF-BB4D-BD6F9813F00C}" type="pres">
      <dgm:prSet presAssocID="{2D249851-E19C-4DC7-A3CE-2FB6694534C7}" presName="composite" presStyleCnt="0"/>
      <dgm:spPr/>
    </dgm:pt>
    <dgm:pt modelId="{8BDF6C8B-4C9E-4675-A422-AE34D0EFE79B}" type="pres">
      <dgm:prSet presAssocID="{2D249851-E19C-4DC7-A3CE-2FB6694534C7}" presName="parTx" presStyleLbl="alignNode1" presStyleIdx="0" presStyleCnt="3" custLinFactNeighborX="-77" custLinFactNeighborY="-2895">
        <dgm:presLayoutVars>
          <dgm:chMax val="0"/>
          <dgm:chPref val="0"/>
          <dgm:bulletEnabled val="1"/>
        </dgm:presLayoutVars>
      </dgm:prSet>
      <dgm:spPr/>
    </dgm:pt>
    <dgm:pt modelId="{7F4A022E-712C-4ACE-8251-FD0D66F16E83}" type="pres">
      <dgm:prSet presAssocID="{2D249851-E19C-4DC7-A3CE-2FB6694534C7}" presName="desTx" presStyleLbl="alignAccFollowNode1" presStyleIdx="0" presStyleCnt="3">
        <dgm:presLayoutVars>
          <dgm:bulletEnabled val="1"/>
        </dgm:presLayoutVars>
      </dgm:prSet>
      <dgm:spPr/>
    </dgm:pt>
    <dgm:pt modelId="{91046811-343E-49BF-9805-02304664F087}" type="pres">
      <dgm:prSet presAssocID="{9C5ABB70-E70D-434F-B519-C1B575E52AE7}" presName="space" presStyleCnt="0"/>
      <dgm:spPr/>
    </dgm:pt>
    <dgm:pt modelId="{2D2A2B15-8E85-4618-B6F5-FED1F5144956}" type="pres">
      <dgm:prSet presAssocID="{40EA6646-A445-4625-8E79-2FBCC26F73DB}" presName="composite" presStyleCnt="0"/>
      <dgm:spPr/>
    </dgm:pt>
    <dgm:pt modelId="{65517481-AD2A-4FAD-8573-C50344CBF666}" type="pres">
      <dgm:prSet presAssocID="{40EA6646-A445-4625-8E79-2FBCC26F73DB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2D8BC008-96C1-45FF-863C-9FFDE25EAA85}" type="pres">
      <dgm:prSet presAssocID="{40EA6646-A445-4625-8E79-2FBCC26F73DB}" presName="desTx" presStyleLbl="alignAccFollowNode1" presStyleIdx="1" presStyleCnt="3" custLinFactNeighborX="0" custLinFactNeighborY="-647">
        <dgm:presLayoutVars>
          <dgm:bulletEnabled val="1"/>
        </dgm:presLayoutVars>
      </dgm:prSet>
      <dgm:spPr/>
    </dgm:pt>
    <dgm:pt modelId="{5D80EB2E-C4F8-4401-BD19-22D70B69F94C}" type="pres">
      <dgm:prSet presAssocID="{6EF51C9F-8437-4ED4-AC86-A0D5E1D01770}" presName="space" presStyleCnt="0"/>
      <dgm:spPr/>
    </dgm:pt>
    <dgm:pt modelId="{D6BD60B2-6330-4B38-B8B0-0E4F4096C8EF}" type="pres">
      <dgm:prSet presAssocID="{705E8779-6A08-4ED3-9D83-CEACBDDF9D57}" presName="composite" presStyleCnt="0"/>
      <dgm:spPr/>
    </dgm:pt>
    <dgm:pt modelId="{9F51CE50-8C76-420E-A161-2CA486191E46}" type="pres">
      <dgm:prSet presAssocID="{705E8779-6A08-4ED3-9D83-CEACBDDF9D57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77FB055F-98B4-494B-9D34-67019F7B3499}" type="pres">
      <dgm:prSet presAssocID="{705E8779-6A08-4ED3-9D83-CEACBDDF9D57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9DFD7B00-A477-4B03-90BA-38199E101971}" type="presOf" srcId="{CFAA0C39-4430-48DD-ADAC-E91E32887D2D}" destId="{7F4A022E-712C-4ACE-8251-FD0D66F16E83}" srcOrd="0" destOrd="1" presId="urn:microsoft.com/office/officeart/2005/8/layout/hList1"/>
    <dgm:cxn modelId="{B60F8D06-6DF7-421C-8191-1657EF95F587}" type="presOf" srcId="{FA078391-3EBB-4B9C-9171-EBEE66395DB3}" destId="{2D8BC008-96C1-45FF-863C-9FFDE25EAA85}" srcOrd="0" destOrd="0" presId="urn:microsoft.com/office/officeart/2005/8/layout/hList1"/>
    <dgm:cxn modelId="{C118B006-2641-4F75-9285-A1B6CECC4ACE}" srcId="{18971F53-744D-4992-A41B-5E91EAEC358F}" destId="{2D249851-E19C-4DC7-A3CE-2FB6694534C7}" srcOrd="0" destOrd="0" parTransId="{C8917C6A-B29F-425B-9D01-4F4B1E2106BB}" sibTransId="{9C5ABB70-E70D-434F-B519-C1B575E52AE7}"/>
    <dgm:cxn modelId="{74D9F314-FB6C-4E65-B2B9-87B85B81AE7F}" type="presOf" srcId="{705E8779-6A08-4ED3-9D83-CEACBDDF9D57}" destId="{9F51CE50-8C76-420E-A161-2CA486191E46}" srcOrd="0" destOrd="0" presId="urn:microsoft.com/office/officeart/2005/8/layout/hList1"/>
    <dgm:cxn modelId="{8C56FC2B-06AA-4856-9BF2-2D572164462B}" type="presOf" srcId="{595D9B11-33CC-4E46-8E05-4CA0FA43FC5C}" destId="{77FB055F-98B4-494B-9D34-67019F7B3499}" srcOrd="0" destOrd="0" presId="urn:microsoft.com/office/officeart/2005/8/layout/hList1"/>
    <dgm:cxn modelId="{82CF916A-4D61-45C7-9BB3-69A6831D4769}" srcId="{18971F53-744D-4992-A41B-5E91EAEC358F}" destId="{40EA6646-A445-4625-8E79-2FBCC26F73DB}" srcOrd="1" destOrd="0" parTransId="{9C81F167-1E2C-415F-92C6-A972182FF99F}" sibTransId="{6EF51C9F-8437-4ED4-AC86-A0D5E1D01770}"/>
    <dgm:cxn modelId="{A507F24E-45F5-418A-B023-2BD828167B9E}" srcId="{2D249851-E19C-4DC7-A3CE-2FB6694534C7}" destId="{CFAA0C39-4430-48DD-ADAC-E91E32887D2D}" srcOrd="1" destOrd="0" parTransId="{96538F8E-D903-47BC-BFBA-FE3DEA402761}" sibTransId="{4E60E1A3-E3BE-4069-841B-4A7264E81A35}"/>
    <dgm:cxn modelId="{6C203679-AF01-468F-A028-2F946D2125BD}" type="presOf" srcId="{B7CEEB6A-B3E9-47BA-9995-4405CD27D799}" destId="{7F4A022E-712C-4ACE-8251-FD0D66F16E83}" srcOrd="0" destOrd="0" presId="urn:microsoft.com/office/officeart/2005/8/layout/hList1"/>
    <dgm:cxn modelId="{F782CB7B-A8A9-4FA2-A00F-51D21481BE74}" srcId="{18971F53-744D-4992-A41B-5E91EAEC358F}" destId="{705E8779-6A08-4ED3-9D83-CEACBDDF9D57}" srcOrd="2" destOrd="0" parTransId="{BAEB995E-2EB1-4D45-8C1D-B07C4B5627C6}" sibTransId="{8F891017-61C2-442C-9DEB-29420305E5E3}"/>
    <dgm:cxn modelId="{4D6EA49B-D12C-4216-9406-889EA1DC4F98}" srcId="{2D249851-E19C-4DC7-A3CE-2FB6694534C7}" destId="{B7CEEB6A-B3E9-47BA-9995-4405CD27D799}" srcOrd="0" destOrd="0" parTransId="{C5B3066A-69EA-4C25-82B0-F3CACB112B44}" sibTransId="{0A6EAC07-D12D-4608-AF9B-A7A87F396E29}"/>
    <dgm:cxn modelId="{F94D549F-1E8A-4187-B03B-70E0B423A121}" type="presOf" srcId="{40EA6646-A445-4625-8E79-2FBCC26F73DB}" destId="{65517481-AD2A-4FAD-8573-C50344CBF666}" srcOrd="0" destOrd="0" presId="urn:microsoft.com/office/officeart/2005/8/layout/hList1"/>
    <dgm:cxn modelId="{9466A7A4-435E-4283-9072-CB2E6E74F8CA}" srcId="{705E8779-6A08-4ED3-9D83-CEACBDDF9D57}" destId="{595D9B11-33CC-4E46-8E05-4CA0FA43FC5C}" srcOrd="0" destOrd="0" parTransId="{5A10310B-4949-44E7-8FC4-F2A825B189E6}" sibTransId="{DB9DB633-CD45-49F5-986C-75417A28CB41}"/>
    <dgm:cxn modelId="{DD02C0B4-7D7A-4404-AD54-1CE4A86AAC62}" type="presOf" srcId="{639146D4-E8E0-4CCA-8C1C-A413A1EA3E81}" destId="{7F4A022E-712C-4ACE-8251-FD0D66F16E83}" srcOrd="0" destOrd="2" presId="urn:microsoft.com/office/officeart/2005/8/layout/hList1"/>
    <dgm:cxn modelId="{43FBE8B8-97AF-45B7-9299-773C7438B603}" type="presOf" srcId="{18971F53-744D-4992-A41B-5E91EAEC358F}" destId="{29D30C3C-7BAB-4868-897A-78B3074DADE1}" srcOrd="0" destOrd="0" presId="urn:microsoft.com/office/officeart/2005/8/layout/hList1"/>
    <dgm:cxn modelId="{A07F4AD0-784F-4689-8A3D-317ED822D1A8}" srcId="{2D249851-E19C-4DC7-A3CE-2FB6694534C7}" destId="{639146D4-E8E0-4CCA-8C1C-A413A1EA3E81}" srcOrd="2" destOrd="0" parTransId="{2E45909B-A8A4-4BC4-B49F-0EF39C91B6D7}" sibTransId="{C13F6223-11C5-442D-800D-94F2F21DB8F4}"/>
    <dgm:cxn modelId="{82E243DE-EDA7-4DD4-A4F8-DCBACC806036}" type="presOf" srcId="{2D249851-E19C-4DC7-A3CE-2FB6694534C7}" destId="{8BDF6C8B-4C9E-4675-A422-AE34D0EFE79B}" srcOrd="0" destOrd="0" presId="urn:microsoft.com/office/officeart/2005/8/layout/hList1"/>
    <dgm:cxn modelId="{973543E4-2388-4203-876C-B9D60ABDD292}" srcId="{40EA6646-A445-4625-8E79-2FBCC26F73DB}" destId="{FA078391-3EBB-4B9C-9171-EBEE66395DB3}" srcOrd="0" destOrd="0" parTransId="{1FFFE9BF-C43A-4D1D-8DBC-276631B2F8AB}" sibTransId="{76E1DE52-1BBD-4471-A5B9-FC4DBF889FA1}"/>
    <dgm:cxn modelId="{8B523233-64C4-4289-9F2F-32C0EEE079D5}" type="presParOf" srcId="{29D30C3C-7BAB-4868-897A-78B3074DADE1}" destId="{A5D9251A-5F1E-4BAF-BB4D-BD6F9813F00C}" srcOrd="0" destOrd="0" presId="urn:microsoft.com/office/officeart/2005/8/layout/hList1"/>
    <dgm:cxn modelId="{62A71B14-FC76-4959-9C41-7192412C0C27}" type="presParOf" srcId="{A5D9251A-5F1E-4BAF-BB4D-BD6F9813F00C}" destId="{8BDF6C8B-4C9E-4675-A422-AE34D0EFE79B}" srcOrd="0" destOrd="0" presId="urn:microsoft.com/office/officeart/2005/8/layout/hList1"/>
    <dgm:cxn modelId="{4707F069-A7AB-4E21-8AF1-EE0940403275}" type="presParOf" srcId="{A5D9251A-5F1E-4BAF-BB4D-BD6F9813F00C}" destId="{7F4A022E-712C-4ACE-8251-FD0D66F16E83}" srcOrd="1" destOrd="0" presId="urn:microsoft.com/office/officeart/2005/8/layout/hList1"/>
    <dgm:cxn modelId="{78284875-928B-43F8-8267-E4F54C0AAF80}" type="presParOf" srcId="{29D30C3C-7BAB-4868-897A-78B3074DADE1}" destId="{91046811-343E-49BF-9805-02304664F087}" srcOrd="1" destOrd="0" presId="urn:microsoft.com/office/officeart/2005/8/layout/hList1"/>
    <dgm:cxn modelId="{195816F6-C1A4-4AC3-A286-6CB2C66B3141}" type="presParOf" srcId="{29D30C3C-7BAB-4868-897A-78B3074DADE1}" destId="{2D2A2B15-8E85-4618-B6F5-FED1F5144956}" srcOrd="2" destOrd="0" presId="urn:microsoft.com/office/officeart/2005/8/layout/hList1"/>
    <dgm:cxn modelId="{57630EA2-A520-4F4A-97C2-68D80844681D}" type="presParOf" srcId="{2D2A2B15-8E85-4618-B6F5-FED1F5144956}" destId="{65517481-AD2A-4FAD-8573-C50344CBF666}" srcOrd="0" destOrd="0" presId="urn:microsoft.com/office/officeart/2005/8/layout/hList1"/>
    <dgm:cxn modelId="{9EB0A0DF-3854-4F33-9CDA-18CD09EABFFD}" type="presParOf" srcId="{2D2A2B15-8E85-4618-B6F5-FED1F5144956}" destId="{2D8BC008-96C1-45FF-863C-9FFDE25EAA85}" srcOrd="1" destOrd="0" presId="urn:microsoft.com/office/officeart/2005/8/layout/hList1"/>
    <dgm:cxn modelId="{A0F79BBD-C2D5-47C8-869A-7EF791E5035F}" type="presParOf" srcId="{29D30C3C-7BAB-4868-897A-78B3074DADE1}" destId="{5D80EB2E-C4F8-4401-BD19-22D70B69F94C}" srcOrd="3" destOrd="0" presId="urn:microsoft.com/office/officeart/2005/8/layout/hList1"/>
    <dgm:cxn modelId="{7AB2FE67-CEAF-4198-9923-FE2EA53266D4}" type="presParOf" srcId="{29D30C3C-7BAB-4868-897A-78B3074DADE1}" destId="{D6BD60B2-6330-4B38-B8B0-0E4F4096C8EF}" srcOrd="4" destOrd="0" presId="urn:microsoft.com/office/officeart/2005/8/layout/hList1"/>
    <dgm:cxn modelId="{320F8CB6-F354-425F-B3FC-4431D60DB7F3}" type="presParOf" srcId="{D6BD60B2-6330-4B38-B8B0-0E4F4096C8EF}" destId="{9F51CE50-8C76-420E-A161-2CA486191E46}" srcOrd="0" destOrd="0" presId="urn:microsoft.com/office/officeart/2005/8/layout/hList1"/>
    <dgm:cxn modelId="{D6E25727-AEF6-436A-9531-0981C2BC107D}" type="presParOf" srcId="{D6BD60B2-6330-4B38-B8B0-0E4F4096C8EF}" destId="{77FB055F-98B4-494B-9D34-67019F7B349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7FEE1F-F5FA-421F-9545-47D4E9389148}">
      <dsp:nvSpPr>
        <dsp:cNvPr id="0" name=""/>
        <dsp:cNvSpPr/>
      </dsp:nvSpPr>
      <dsp:spPr>
        <a:xfrm>
          <a:off x="1283" y="0"/>
          <a:ext cx="3337470" cy="4351338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/>
            <a:t>Modern Meeting Dilemma</a:t>
          </a:r>
          <a:endParaRPr lang="en-IN" sz="2600" b="1" kern="1200" dirty="0"/>
        </a:p>
      </dsp:txBody>
      <dsp:txXfrm>
        <a:off x="1283" y="0"/>
        <a:ext cx="3337470" cy="1305401"/>
      </dsp:txXfrm>
    </dsp:sp>
    <dsp:sp modelId="{60C4C229-C9FC-47B1-A6F7-320514444F42}">
      <dsp:nvSpPr>
        <dsp:cNvPr id="0" name=""/>
        <dsp:cNvSpPr/>
      </dsp:nvSpPr>
      <dsp:spPr>
        <a:xfrm>
          <a:off x="335030" y="1306133"/>
          <a:ext cx="2669976" cy="171941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Common challenges in today's meetings - scheduling conflicts, time wastage, and lack of organization.</a:t>
          </a:r>
          <a:endParaRPr lang="en-IN" sz="1800" b="1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.</a:t>
          </a:r>
          <a:endParaRPr lang="en-IN" sz="1500" kern="1200" dirty="0"/>
        </a:p>
      </dsp:txBody>
      <dsp:txXfrm>
        <a:off x="385390" y="1356493"/>
        <a:ext cx="2569256" cy="1618696"/>
      </dsp:txXfrm>
    </dsp:sp>
    <dsp:sp modelId="{5DD1AC40-385F-40C6-9216-49E58902DE0F}">
      <dsp:nvSpPr>
        <dsp:cNvPr id="0" name=""/>
        <dsp:cNvSpPr/>
      </dsp:nvSpPr>
      <dsp:spPr>
        <a:xfrm>
          <a:off x="335030" y="3173215"/>
          <a:ext cx="2669976" cy="959822"/>
        </a:xfrm>
        <a:prstGeom prst="roundRect">
          <a:avLst>
            <a:gd name="adj" fmla="val 10000"/>
          </a:avLst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Need for innovative solutions to address the above issues</a:t>
          </a:r>
          <a:endParaRPr lang="en-IN" sz="1800" b="1" kern="1200" dirty="0"/>
        </a:p>
      </dsp:txBody>
      <dsp:txXfrm>
        <a:off x="363142" y="3201327"/>
        <a:ext cx="2613752" cy="903598"/>
      </dsp:txXfrm>
    </dsp:sp>
    <dsp:sp modelId="{3D5C9F10-F11B-4F03-9630-8B75862A7226}">
      <dsp:nvSpPr>
        <dsp:cNvPr id="0" name=""/>
        <dsp:cNvSpPr/>
      </dsp:nvSpPr>
      <dsp:spPr>
        <a:xfrm>
          <a:off x="3589064" y="0"/>
          <a:ext cx="3337470" cy="4351338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/>
            <a:t>Power of Artificial Intelligence</a:t>
          </a:r>
          <a:endParaRPr lang="en-IN" sz="2600" b="1" kern="1200" dirty="0"/>
        </a:p>
      </dsp:txBody>
      <dsp:txXfrm>
        <a:off x="3589064" y="0"/>
        <a:ext cx="3337470" cy="1305401"/>
      </dsp:txXfrm>
    </dsp:sp>
    <dsp:sp modelId="{8DD9A1A2-8A9B-4C21-A132-136687C853A1}">
      <dsp:nvSpPr>
        <dsp:cNvPr id="0" name=""/>
        <dsp:cNvSpPr/>
      </dsp:nvSpPr>
      <dsp:spPr>
        <a:xfrm>
          <a:off x="3922811" y="1305995"/>
          <a:ext cx="2669976" cy="1251222"/>
        </a:xfrm>
        <a:prstGeom prst="roundRect">
          <a:avLst>
            <a:gd name="adj" fmla="val 10000"/>
          </a:avLst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/>
            <a:t>Organizations can save time, enhance productivity, and make data-informed decisions,</a:t>
          </a:r>
          <a:endParaRPr lang="en-IN" sz="1800" kern="1200" dirty="0"/>
        </a:p>
      </dsp:txBody>
      <dsp:txXfrm>
        <a:off x="3959458" y="1342642"/>
        <a:ext cx="2596682" cy="1177928"/>
      </dsp:txXfrm>
    </dsp:sp>
    <dsp:sp modelId="{35A44DE7-D76B-4D99-8C97-CC659770E9F8}">
      <dsp:nvSpPr>
        <dsp:cNvPr id="0" name=""/>
        <dsp:cNvSpPr/>
      </dsp:nvSpPr>
      <dsp:spPr>
        <a:xfrm>
          <a:off x="3837292" y="2749713"/>
          <a:ext cx="2841015" cy="1383463"/>
        </a:xfrm>
        <a:prstGeom prst="roundRect">
          <a:avLst>
            <a:gd name="adj" fmla="val 10000"/>
          </a:avLst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0" i="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/>
            <a:t>Transforming traditional processes adaptive to the demands of the modern world.</a:t>
          </a:r>
          <a:endParaRPr lang="en-US" sz="1800" kern="1200" dirty="0"/>
        </a:p>
      </dsp:txBody>
      <dsp:txXfrm>
        <a:off x="3877812" y="2790233"/>
        <a:ext cx="2759975" cy="1302423"/>
      </dsp:txXfrm>
    </dsp:sp>
    <dsp:sp modelId="{0371794F-AC1B-46A3-AC19-D4C5D6475ED6}">
      <dsp:nvSpPr>
        <dsp:cNvPr id="0" name=""/>
        <dsp:cNvSpPr/>
      </dsp:nvSpPr>
      <dsp:spPr>
        <a:xfrm>
          <a:off x="7176845" y="0"/>
          <a:ext cx="3337470" cy="4351338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i="0" kern="1200" dirty="0"/>
            <a:t>Benefits of Using AI-Powered Meeting Stand-In Bots</a:t>
          </a:r>
          <a:endParaRPr lang="en-IN" sz="2600" kern="1200" dirty="0"/>
        </a:p>
      </dsp:txBody>
      <dsp:txXfrm>
        <a:off x="7176845" y="0"/>
        <a:ext cx="3337470" cy="1305401"/>
      </dsp:txXfrm>
    </dsp:sp>
    <dsp:sp modelId="{30D22BA8-4B00-4510-B12D-9B073A1AD709}">
      <dsp:nvSpPr>
        <dsp:cNvPr id="0" name=""/>
        <dsp:cNvSpPr/>
      </dsp:nvSpPr>
      <dsp:spPr>
        <a:xfrm>
          <a:off x="7510592" y="1306676"/>
          <a:ext cx="2669976" cy="1311987"/>
        </a:xfrm>
        <a:prstGeom prst="roundRect">
          <a:avLst>
            <a:gd name="adj" fmla="val 10000"/>
          </a:avLst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700" b="1" i="0" kern="1200" dirty="0"/>
            <a:t>Improved Time Management</a:t>
          </a:r>
          <a:r>
            <a:rPr lang="en-IN" sz="1700" b="0" i="0" kern="1200" dirty="0"/>
            <a:t>: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700" b="1" i="0" kern="1200" dirty="0"/>
            <a:t>Enhanced Collaboration</a:t>
          </a:r>
          <a:r>
            <a:rPr lang="en-IN" sz="1700" b="0" i="0" kern="1200" dirty="0"/>
            <a:t>: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700" b="1" i="0" kern="1200" dirty="0"/>
            <a:t>Reduced Meeting Fatigue</a:t>
          </a:r>
          <a:endParaRPr lang="en-IN" sz="1700" kern="1200" dirty="0"/>
        </a:p>
      </dsp:txBody>
      <dsp:txXfrm>
        <a:off x="7549019" y="1345103"/>
        <a:ext cx="2593122" cy="1235133"/>
      </dsp:txXfrm>
    </dsp:sp>
    <dsp:sp modelId="{337172DA-B1C3-4329-BBB8-48323B104066}">
      <dsp:nvSpPr>
        <dsp:cNvPr id="0" name=""/>
        <dsp:cNvSpPr/>
      </dsp:nvSpPr>
      <dsp:spPr>
        <a:xfrm>
          <a:off x="7510592" y="2820508"/>
          <a:ext cx="2669976" cy="1311987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Enhanced Collaboration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Consistency and Quality</a:t>
          </a:r>
          <a:endParaRPr lang="en-IN" sz="1700" kern="1200" dirty="0"/>
        </a:p>
      </dsp:txBody>
      <dsp:txXfrm>
        <a:off x="7549019" y="2858935"/>
        <a:ext cx="2593122" cy="12351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B15936-4270-481A-BEAB-33F1CBB85EEB}">
      <dsp:nvSpPr>
        <dsp:cNvPr id="0" name=""/>
        <dsp:cNvSpPr/>
      </dsp:nvSpPr>
      <dsp:spPr>
        <a:xfrm>
          <a:off x="0" y="865891"/>
          <a:ext cx="10515600" cy="604800"/>
        </a:xfrm>
        <a:prstGeom prst="rect">
          <a:avLst/>
        </a:prstGeom>
        <a:solidFill>
          <a:schemeClr val="tx1">
            <a:alpha val="9000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1E259B-30E8-43D9-AA92-D20B842E5635}">
      <dsp:nvSpPr>
        <dsp:cNvPr id="0" name=""/>
        <dsp:cNvSpPr/>
      </dsp:nvSpPr>
      <dsp:spPr>
        <a:xfrm>
          <a:off x="525780" y="43211"/>
          <a:ext cx="7360920" cy="117691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SOFTWARE – Assist and Optimize Meetings</a:t>
          </a:r>
          <a:endParaRPr lang="en-IN" sz="2400" kern="1200" dirty="0"/>
        </a:p>
      </dsp:txBody>
      <dsp:txXfrm>
        <a:off x="583232" y="100663"/>
        <a:ext cx="7246016" cy="1062015"/>
      </dsp:txXfrm>
    </dsp:sp>
    <dsp:sp modelId="{CFD265A5-933A-4D16-B716-5039417BB582}">
      <dsp:nvSpPr>
        <dsp:cNvPr id="0" name=""/>
        <dsp:cNvSpPr/>
      </dsp:nvSpPr>
      <dsp:spPr>
        <a:xfrm>
          <a:off x="0" y="2316777"/>
          <a:ext cx="10515600" cy="604800"/>
        </a:xfrm>
        <a:prstGeom prst="rect">
          <a:avLst/>
        </a:prstGeom>
        <a:solidFill>
          <a:schemeClr val="tx1">
            <a:alpha val="90000"/>
          </a:schemeClr>
        </a:solidFill>
        <a:ln w="12700" cap="flat" cmpd="sng" algn="ctr">
          <a:solidFill>
            <a:schemeClr val="accent4">
              <a:hueOff val="4900445"/>
              <a:satOff val="-20388"/>
              <a:lumOff val="4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FA74EF-B6F3-402C-9873-6E14D86BE9EE}">
      <dsp:nvSpPr>
        <dsp:cNvPr id="0" name=""/>
        <dsp:cNvSpPr/>
      </dsp:nvSpPr>
      <dsp:spPr>
        <a:xfrm>
          <a:off x="525780" y="1600291"/>
          <a:ext cx="7360920" cy="1070725"/>
        </a:xfrm>
        <a:prstGeom prst="roundRect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Virtual Assistant – Seamlessly Integrating</a:t>
          </a:r>
          <a:endParaRPr lang="en-IN" sz="2400" kern="1200" dirty="0"/>
        </a:p>
      </dsp:txBody>
      <dsp:txXfrm>
        <a:off x="578048" y="1652559"/>
        <a:ext cx="7256384" cy="966189"/>
      </dsp:txXfrm>
    </dsp:sp>
    <dsp:sp modelId="{83B48D19-9A3D-411D-9E88-4B68065BC316}">
      <dsp:nvSpPr>
        <dsp:cNvPr id="0" name=""/>
        <dsp:cNvSpPr/>
      </dsp:nvSpPr>
      <dsp:spPr>
        <a:xfrm>
          <a:off x="0" y="3703326"/>
          <a:ext cx="10515600" cy="604800"/>
        </a:xfrm>
        <a:prstGeom prst="rect">
          <a:avLst/>
        </a:prstGeom>
        <a:solidFill>
          <a:schemeClr val="tx1">
            <a:alpha val="9000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3CA924-37B6-4CF7-B2F4-E00F3A3DF0E3}">
      <dsp:nvSpPr>
        <dsp:cNvPr id="0" name=""/>
        <dsp:cNvSpPr/>
      </dsp:nvSpPr>
      <dsp:spPr>
        <a:xfrm>
          <a:off x="525780" y="3051177"/>
          <a:ext cx="7360920" cy="1006388"/>
        </a:xfrm>
        <a:prstGeom prst="round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Zoom, Microsoft Teams, Communication channel </a:t>
          </a:r>
          <a:r>
            <a:rPr lang="en-US" sz="2400" kern="1200" dirty="0" err="1"/>
            <a:t>etc</a:t>
          </a:r>
          <a:endParaRPr lang="en-IN" sz="2400" kern="1200" dirty="0"/>
        </a:p>
      </dsp:txBody>
      <dsp:txXfrm>
        <a:off x="574908" y="3100305"/>
        <a:ext cx="7262664" cy="9081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A58C7F-C97D-4D3A-93FD-9BCFEBA63061}">
      <dsp:nvSpPr>
        <dsp:cNvPr id="0" name=""/>
        <dsp:cNvSpPr/>
      </dsp:nvSpPr>
      <dsp:spPr>
        <a:xfrm>
          <a:off x="2207" y="0"/>
          <a:ext cx="3435027" cy="435133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Join as Meeting Stand-In</a:t>
          </a:r>
          <a:endParaRPr lang="en-IN" sz="3600" kern="1200" dirty="0"/>
        </a:p>
      </dsp:txBody>
      <dsp:txXfrm>
        <a:off x="2207" y="1740535"/>
        <a:ext cx="3435027" cy="1740535"/>
      </dsp:txXfrm>
    </dsp:sp>
    <dsp:sp modelId="{2D750D29-D048-4B50-B1ED-885AD0D1159B}">
      <dsp:nvSpPr>
        <dsp:cNvPr id="0" name=""/>
        <dsp:cNvSpPr/>
      </dsp:nvSpPr>
      <dsp:spPr>
        <a:xfrm>
          <a:off x="995223" y="261080"/>
          <a:ext cx="1448995" cy="144899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0DAFF8-67F0-48A7-8FC7-324426DD8F48}">
      <dsp:nvSpPr>
        <dsp:cNvPr id="0" name=""/>
        <dsp:cNvSpPr/>
      </dsp:nvSpPr>
      <dsp:spPr>
        <a:xfrm>
          <a:off x="3540286" y="0"/>
          <a:ext cx="3435027" cy="4351338"/>
        </a:xfrm>
        <a:prstGeom prst="roundRect">
          <a:avLst>
            <a:gd name="adj" fmla="val 1000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Subject Matter Expert</a:t>
          </a:r>
          <a:endParaRPr lang="en-IN" sz="3600" kern="1200" dirty="0"/>
        </a:p>
      </dsp:txBody>
      <dsp:txXfrm>
        <a:off x="3540286" y="1740535"/>
        <a:ext cx="3435027" cy="1740535"/>
      </dsp:txXfrm>
    </dsp:sp>
    <dsp:sp modelId="{2CB1640F-5AE4-40AE-A703-A1A8965DAA4D}">
      <dsp:nvSpPr>
        <dsp:cNvPr id="0" name=""/>
        <dsp:cNvSpPr/>
      </dsp:nvSpPr>
      <dsp:spPr>
        <a:xfrm>
          <a:off x="4533302" y="261080"/>
          <a:ext cx="1448995" cy="1448995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E190CE-4EB8-4EF8-9E20-6932939C0639}">
      <dsp:nvSpPr>
        <dsp:cNvPr id="0" name=""/>
        <dsp:cNvSpPr/>
      </dsp:nvSpPr>
      <dsp:spPr>
        <a:xfrm>
          <a:off x="7078364" y="0"/>
          <a:ext cx="3435027" cy="4351338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24/7 Availability</a:t>
          </a:r>
          <a:endParaRPr lang="en-IN" sz="3600" kern="1200" dirty="0"/>
        </a:p>
      </dsp:txBody>
      <dsp:txXfrm>
        <a:off x="7078364" y="1740535"/>
        <a:ext cx="3435027" cy="1740535"/>
      </dsp:txXfrm>
    </dsp:sp>
    <dsp:sp modelId="{E4201A60-A439-4455-9B10-EDA59A9B8E6D}">
      <dsp:nvSpPr>
        <dsp:cNvPr id="0" name=""/>
        <dsp:cNvSpPr/>
      </dsp:nvSpPr>
      <dsp:spPr>
        <a:xfrm>
          <a:off x="8071380" y="261080"/>
          <a:ext cx="1448995" cy="1448995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4AF5F5-588F-4121-ABBB-67A0F39AF36D}">
      <dsp:nvSpPr>
        <dsp:cNvPr id="0" name=""/>
        <dsp:cNvSpPr/>
      </dsp:nvSpPr>
      <dsp:spPr>
        <a:xfrm>
          <a:off x="420623" y="3481070"/>
          <a:ext cx="9674352" cy="652700"/>
        </a:xfrm>
        <a:prstGeom prst="left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279254-DEF5-4EC3-8FA3-8F41E29874F0}">
      <dsp:nvSpPr>
        <dsp:cNvPr id="0" name=""/>
        <dsp:cNvSpPr/>
      </dsp:nvSpPr>
      <dsp:spPr>
        <a:xfrm>
          <a:off x="1088398" y="948808"/>
          <a:ext cx="2705972" cy="2340322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Meeting Stand-In Chatbot</a:t>
          </a:r>
          <a:endParaRPr lang="en-IN" sz="3500" kern="1200" dirty="0"/>
        </a:p>
      </dsp:txBody>
      <dsp:txXfrm>
        <a:off x="1536772" y="1336595"/>
        <a:ext cx="1809224" cy="1564748"/>
      </dsp:txXfrm>
    </dsp:sp>
    <dsp:sp modelId="{49085DCA-731E-4597-8AFC-747642718413}">
      <dsp:nvSpPr>
        <dsp:cNvPr id="0" name=""/>
        <dsp:cNvSpPr/>
      </dsp:nvSpPr>
      <dsp:spPr>
        <a:xfrm>
          <a:off x="3974378" y="1473335"/>
          <a:ext cx="1021096" cy="879449"/>
        </a:xfrm>
        <a:prstGeom prst="hexagon">
          <a:avLst>
            <a:gd name="adj" fmla="val 28900"/>
            <a:gd name="vf" fmla="val 11547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E82A84-BE6A-4C50-B18A-0C173A08C97F}">
      <dsp:nvSpPr>
        <dsp:cNvPr id="0" name=""/>
        <dsp:cNvSpPr/>
      </dsp:nvSpPr>
      <dsp:spPr>
        <a:xfrm>
          <a:off x="3371350" y="0"/>
          <a:ext cx="2217249" cy="1918208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Efficiency</a:t>
          </a:r>
          <a:endParaRPr lang="en-IN" sz="2200" kern="1200" dirty="0"/>
        </a:p>
      </dsp:txBody>
      <dsp:txXfrm>
        <a:off x="3738798" y="317890"/>
        <a:ext cx="1482353" cy="1282428"/>
      </dsp:txXfrm>
    </dsp:sp>
    <dsp:sp modelId="{6F949AC8-0637-425F-B691-DEE06D800057}">
      <dsp:nvSpPr>
        <dsp:cNvPr id="0" name=""/>
        <dsp:cNvSpPr/>
      </dsp:nvSpPr>
      <dsp:spPr>
        <a:xfrm>
          <a:off x="3146340" y="3329770"/>
          <a:ext cx="1021096" cy="879449"/>
        </a:xfrm>
        <a:prstGeom prst="hexagon">
          <a:avLst>
            <a:gd name="adj" fmla="val 28900"/>
            <a:gd name="vf" fmla="val 11547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E80907-31DE-4C26-B1ED-869A5205C944}">
      <dsp:nvSpPr>
        <dsp:cNvPr id="0" name=""/>
        <dsp:cNvSpPr/>
      </dsp:nvSpPr>
      <dsp:spPr>
        <a:xfrm>
          <a:off x="3371350" y="2319189"/>
          <a:ext cx="2217249" cy="1918208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Engagement</a:t>
          </a:r>
          <a:endParaRPr lang="en-IN" sz="2200" kern="1200" dirty="0"/>
        </a:p>
      </dsp:txBody>
      <dsp:txXfrm>
        <a:off x="3738798" y="2637079"/>
        <a:ext cx="1482353" cy="1282428"/>
      </dsp:txXfrm>
    </dsp:sp>
    <dsp:sp modelId="{8D02B35A-5385-498F-A165-24208AD325EF}">
      <dsp:nvSpPr>
        <dsp:cNvPr id="0" name=""/>
        <dsp:cNvSpPr/>
      </dsp:nvSpPr>
      <dsp:spPr>
        <a:xfrm>
          <a:off x="1337709" y="3500458"/>
          <a:ext cx="2217249" cy="1918208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Productivity</a:t>
          </a:r>
          <a:endParaRPr lang="en-IN" sz="2200" kern="1200" dirty="0"/>
        </a:p>
      </dsp:txBody>
      <dsp:txXfrm>
        <a:off x="1705157" y="3818348"/>
        <a:ext cx="1482353" cy="128242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8CEC2D-6629-4671-8C71-E247CFD7B221}">
      <dsp:nvSpPr>
        <dsp:cNvPr id="0" name=""/>
        <dsp:cNvSpPr/>
      </dsp:nvSpPr>
      <dsp:spPr>
        <a:xfrm>
          <a:off x="174709" y="205736"/>
          <a:ext cx="2762398" cy="349353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/>
            <a:t>Users can interact with the chatbot through various channels, such as a website chat window, messaging apps (e.g., Slack, Microsoft Teams), or voice assistants.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400" b="1" i="0" kern="1200"/>
            <a:t>Interaction can be initiated by sending messages or voice commands to the chatbot.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en-IN" sz="1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User </a:t>
          </a:r>
          <a:r>
            <a:rPr lang="en-US" sz="2400" kern="1200" dirty="0" err="1"/>
            <a:t>Intercation</a:t>
          </a:r>
          <a:r>
            <a:rPr lang="en-US" sz="2400" kern="1200" dirty="0"/>
            <a:t> </a:t>
          </a:r>
          <a:endParaRPr lang="en-IN" sz="2400" kern="1200" dirty="0"/>
        </a:p>
      </dsp:txBody>
      <dsp:txXfrm>
        <a:off x="255617" y="286644"/>
        <a:ext cx="2600582" cy="3331714"/>
      </dsp:txXfrm>
    </dsp:sp>
    <dsp:sp modelId="{9AB3077D-918F-4001-8853-5AD5B91F05C6}">
      <dsp:nvSpPr>
        <dsp:cNvPr id="0" name=""/>
        <dsp:cNvSpPr/>
      </dsp:nvSpPr>
      <dsp:spPr>
        <a:xfrm rot="21834">
          <a:off x="3170562" y="1621792"/>
          <a:ext cx="494942" cy="6850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400" kern="1200"/>
        </a:p>
      </dsp:txBody>
      <dsp:txXfrm>
        <a:off x="3170563" y="1758335"/>
        <a:ext cx="346459" cy="411044"/>
      </dsp:txXfrm>
    </dsp:sp>
    <dsp:sp modelId="{614428A9-BA90-4012-88B6-BFE438F470EB}">
      <dsp:nvSpPr>
        <dsp:cNvPr id="0" name=""/>
        <dsp:cNvSpPr/>
      </dsp:nvSpPr>
      <dsp:spPr>
        <a:xfrm>
          <a:off x="3870943" y="229213"/>
          <a:ext cx="2762398" cy="3493530"/>
        </a:xfrm>
        <a:prstGeom prst="roundRect">
          <a:avLst>
            <a:gd name="adj" fmla="val 1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800" b="0" i="0" kern="1200" dirty="0"/>
            <a:t>The chatbot employs Natural Language Processing (NLP) techniques to understand user queries and requests in natural language.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800" b="0" i="0" kern="1200" dirty="0"/>
            <a:t>It uses machine learning models to parse and extract information from user </a:t>
          </a:r>
          <a:r>
            <a:rPr lang="en-US" sz="1800" b="0" i="0" kern="1200" dirty="0" err="1"/>
            <a:t>inpu</a:t>
          </a:r>
          <a:endParaRPr lang="en-IN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400" b="1" i="0" kern="1200" dirty="0"/>
            <a:t>Natural Language Understanding (NLU):</a:t>
          </a:r>
          <a:endParaRPr lang="en-IN" sz="1400" kern="1200" dirty="0"/>
        </a:p>
      </dsp:txBody>
      <dsp:txXfrm>
        <a:off x="3951851" y="310121"/>
        <a:ext cx="2600582" cy="3331714"/>
      </dsp:txXfrm>
    </dsp:sp>
    <dsp:sp modelId="{46A8FB61-0E34-461D-8E16-F387E894C4C9}">
      <dsp:nvSpPr>
        <dsp:cNvPr id="0" name=""/>
        <dsp:cNvSpPr/>
      </dsp:nvSpPr>
      <dsp:spPr>
        <a:xfrm rot="21599072">
          <a:off x="6913306" y="1632912"/>
          <a:ext cx="593525" cy="6850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400" kern="1200"/>
        </a:p>
      </dsp:txBody>
      <dsp:txXfrm>
        <a:off x="6913306" y="1769951"/>
        <a:ext cx="415468" cy="411044"/>
      </dsp:txXfrm>
    </dsp:sp>
    <dsp:sp modelId="{ED8965BC-BA63-47A7-85FF-C36B7CBCD64B}">
      <dsp:nvSpPr>
        <dsp:cNvPr id="0" name=""/>
        <dsp:cNvSpPr/>
      </dsp:nvSpPr>
      <dsp:spPr>
        <a:xfrm>
          <a:off x="7753201" y="228165"/>
          <a:ext cx="2762398" cy="3493530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b="1" i="0" kern="1200" dirty="0"/>
            <a:t>Meeting Assistance:</a:t>
          </a:r>
          <a:endParaRPr lang="en-IN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Meeting Assistance</a:t>
          </a:r>
          <a:endParaRPr lang="en-IN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Customizable Responses: Users can customize the chatbot's responses to align with their communication style and preferences, ensuring a personalized experience.</a:t>
          </a:r>
          <a:endParaRPr lang="en-IN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Multi-Platform Support: The chatbot can be accessed and interacted with across multiple communication platforms, such as Slack, Microsoft Teams, email, and web interfaces.</a:t>
          </a:r>
          <a:endParaRPr lang="en-IN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N" sz="1400" kern="1200" dirty="0"/>
        </a:p>
      </dsp:txBody>
      <dsp:txXfrm>
        <a:off x="7834109" y="309073"/>
        <a:ext cx="2600582" cy="333171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2FBE17-F4F2-49E0-A535-26F16B12DD27}">
      <dsp:nvSpPr>
        <dsp:cNvPr id="0" name=""/>
        <dsp:cNvSpPr/>
      </dsp:nvSpPr>
      <dsp:spPr>
        <a:xfrm rot="16200000">
          <a:off x="-505650" y="506933"/>
          <a:ext cx="4351338" cy="3337470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4367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Plugin</a:t>
          </a:r>
          <a:endParaRPr lang="en-IN" sz="24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0" i="0" kern="1200" dirty="0"/>
            <a:t>Can often be added as plugins or apps within these platforms. This means you can access their features directly from your preferred meeting software.</a:t>
          </a:r>
          <a:endParaRPr lang="en-IN" sz="1900" kern="1200" dirty="0"/>
        </a:p>
      </dsp:txBody>
      <dsp:txXfrm rot="5400000">
        <a:off x="1284" y="870267"/>
        <a:ext cx="3337470" cy="2610802"/>
      </dsp:txXfrm>
    </dsp:sp>
    <dsp:sp modelId="{196578B5-C59D-4F51-B052-83A8CFCC1392}">
      <dsp:nvSpPr>
        <dsp:cNvPr id="0" name=""/>
        <dsp:cNvSpPr/>
      </dsp:nvSpPr>
      <dsp:spPr>
        <a:xfrm rot="16200000">
          <a:off x="3082131" y="506933"/>
          <a:ext cx="4351338" cy="3337470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4367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Real Time</a:t>
          </a:r>
          <a:endParaRPr lang="en-IN" sz="24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0" i="0" kern="1200" dirty="0"/>
            <a:t>These chatbots operate in real time, so as soon as you start a meeting, they begin transcribing and providing assistance, ensuring a smooth and uninterrupted experience.</a:t>
          </a:r>
          <a:endParaRPr lang="en-IN" sz="1900" kern="1200" dirty="0"/>
        </a:p>
      </dsp:txBody>
      <dsp:txXfrm rot="5400000">
        <a:off x="3589065" y="870267"/>
        <a:ext cx="3337470" cy="2610802"/>
      </dsp:txXfrm>
    </dsp:sp>
    <dsp:sp modelId="{8D3E0438-85EF-44B3-A891-880D97997732}">
      <dsp:nvSpPr>
        <dsp:cNvPr id="0" name=""/>
        <dsp:cNvSpPr/>
      </dsp:nvSpPr>
      <dsp:spPr>
        <a:xfrm rot="16200000">
          <a:off x="6669912" y="506933"/>
          <a:ext cx="4351338" cy="3337470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4367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Cloud based</a:t>
          </a:r>
          <a:endParaRPr lang="en-IN" sz="24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0" i="0" kern="1200" dirty="0"/>
            <a:t>Many Meeting Stand-In Chatbots operate in the cloud, which means they are easily accessible from any device with an internet connection, making them suitable for both remote and in-person meetings.</a:t>
          </a:r>
          <a:endParaRPr lang="en-IN" sz="1900" kern="1200" dirty="0"/>
        </a:p>
      </dsp:txBody>
      <dsp:txXfrm rot="5400000">
        <a:off x="7176846" y="870267"/>
        <a:ext cx="3337470" cy="261080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DF6C8B-4C9E-4675-A422-AE34D0EFE79B}">
      <dsp:nvSpPr>
        <dsp:cNvPr id="0" name=""/>
        <dsp:cNvSpPr/>
      </dsp:nvSpPr>
      <dsp:spPr>
        <a:xfrm>
          <a:off x="3250" y="175898"/>
          <a:ext cx="3168827" cy="5472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b="1" i="0" kern="1200" dirty="0"/>
            <a:t>Pre-Defined Responses:</a:t>
          </a:r>
          <a:endParaRPr lang="en-IN" sz="1900" kern="1200" dirty="0"/>
        </a:p>
      </dsp:txBody>
      <dsp:txXfrm>
        <a:off x="3250" y="175898"/>
        <a:ext cx="3168827" cy="547200"/>
      </dsp:txXfrm>
    </dsp:sp>
    <dsp:sp modelId="{7F4A022E-712C-4ACE-8251-FD0D66F16E83}">
      <dsp:nvSpPr>
        <dsp:cNvPr id="0" name=""/>
        <dsp:cNvSpPr/>
      </dsp:nvSpPr>
      <dsp:spPr>
        <a:xfrm>
          <a:off x="3250" y="723098"/>
          <a:ext cx="3168827" cy="2940238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0" i="0" kern="1200" dirty="0"/>
            <a:t>Before the meeting, Ann can pre-configure the chatbot with key updates, action items, and responses to anticipated questions. This information is based on her insights and knowledge.</a:t>
          </a:r>
          <a:endParaRPr lang="en-IN" sz="1900" kern="1200" dirty="0"/>
        </a:p>
      </dsp:txBody>
      <dsp:txXfrm>
        <a:off x="3250" y="723098"/>
        <a:ext cx="3168827" cy="2940238"/>
      </dsp:txXfrm>
    </dsp:sp>
    <dsp:sp modelId="{65517481-AD2A-4FAD-8573-C50344CBF666}">
      <dsp:nvSpPr>
        <dsp:cNvPr id="0" name=""/>
        <dsp:cNvSpPr/>
      </dsp:nvSpPr>
      <dsp:spPr>
        <a:xfrm>
          <a:off x="3615713" y="175898"/>
          <a:ext cx="3168827" cy="547200"/>
        </a:xfrm>
        <a:prstGeom prst="rect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accent4">
              <a:hueOff val="4900445"/>
              <a:satOff val="-20388"/>
              <a:lumOff val="4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b="1" i="0" kern="1200" dirty="0"/>
            <a:t>Real-Time Interaction:</a:t>
          </a:r>
          <a:endParaRPr lang="en-IN" sz="1900" kern="1200" dirty="0"/>
        </a:p>
      </dsp:txBody>
      <dsp:txXfrm>
        <a:off x="3615713" y="175898"/>
        <a:ext cx="3168827" cy="547200"/>
      </dsp:txXfrm>
    </dsp:sp>
    <dsp:sp modelId="{2D8BC008-96C1-45FF-863C-9FFDE25EAA85}">
      <dsp:nvSpPr>
        <dsp:cNvPr id="0" name=""/>
        <dsp:cNvSpPr/>
      </dsp:nvSpPr>
      <dsp:spPr>
        <a:xfrm>
          <a:off x="3615713" y="723098"/>
          <a:ext cx="3168827" cy="2940238"/>
        </a:xfrm>
        <a:prstGeom prst="rect">
          <a:avLst/>
        </a:prstGeom>
        <a:solidFill>
          <a:schemeClr val="accent4">
            <a:tint val="40000"/>
            <a:alpha val="90000"/>
            <a:hueOff val="5430963"/>
            <a:satOff val="-25622"/>
            <a:lumOff val="-925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5430963"/>
              <a:satOff val="-25622"/>
              <a:lumOff val="-92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0" i="0" kern="1200" dirty="0"/>
            <a:t>During the meeting, when Ann’s turn to speak arises, the chatbot provides her pre-defined responses, ensuring that her perspective is represented accurately.</a:t>
          </a:r>
          <a:endParaRPr lang="en-IN" sz="1900" kern="1200" dirty="0"/>
        </a:p>
      </dsp:txBody>
      <dsp:txXfrm>
        <a:off x="3615713" y="723098"/>
        <a:ext cx="3168827" cy="2940238"/>
      </dsp:txXfrm>
    </dsp:sp>
    <dsp:sp modelId="{9F51CE50-8C76-420E-A161-2CA486191E46}">
      <dsp:nvSpPr>
        <dsp:cNvPr id="0" name=""/>
        <dsp:cNvSpPr/>
      </dsp:nvSpPr>
      <dsp:spPr>
        <a:xfrm>
          <a:off x="7228177" y="175898"/>
          <a:ext cx="3168827" cy="547200"/>
        </a:xfrm>
        <a:prstGeom prst="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b="1" i="0" kern="1200" dirty="0"/>
            <a:t>Clarifications:</a:t>
          </a:r>
          <a:endParaRPr lang="en-IN" sz="1900" kern="1200" dirty="0"/>
        </a:p>
      </dsp:txBody>
      <dsp:txXfrm>
        <a:off x="7228177" y="175898"/>
        <a:ext cx="3168827" cy="547200"/>
      </dsp:txXfrm>
    </dsp:sp>
    <dsp:sp modelId="{77FB055F-98B4-494B-9D34-67019F7B3499}">
      <dsp:nvSpPr>
        <dsp:cNvPr id="0" name=""/>
        <dsp:cNvSpPr/>
      </dsp:nvSpPr>
      <dsp:spPr>
        <a:xfrm>
          <a:off x="7228177" y="723098"/>
          <a:ext cx="3168827" cy="2940238"/>
        </a:xfrm>
        <a:prstGeom prst="rect">
          <a:avLst/>
        </a:prstGeom>
        <a:solidFill>
          <a:schemeClr val="accent4">
            <a:tint val="40000"/>
            <a:alpha val="90000"/>
            <a:hueOff val="10861925"/>
            <a:satOff val="-51245"/>
            <a:lumOff val="-1851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10861925"/>
              <a:satOff val="-51245"/>
              <a:lumOff val="-18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0" i="0" kern="1200" dirty="0"/>
            <a:t>If there are follow-up questions or a need for further clarification, the chatbot can either provide pre-configured answers or, in more advanced setups, request real-time input from Ann via text message or another communication channel.</a:t>
          </a:r>
          <a:endParaRPr lang="en-IN" sz="1900" kern="1200" dirty="0"/>
        </a:p>
      </dsp:txBody>
      <dsp:txXfrm>
        <a:off x="7228177" y="723098"/>
        <a:ext cx="3168827" cy="294023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DF6C8B-4C9E-4675-A422-AE34D0EFE79B}">
      <dsp:nvSpPr>
        <dsp:cNvPr id="0" name=""/>
        <dsp:cNvSpPr/>
      </dsp:nvSpPr>
      <dsp:spPr>
        <a:xfrm>
          <a:off x="819" y="87288"/>
          <a:ext cx="3203971" cy="4608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1" i="0" kern="1200" dirty="0"/>
            <a:t>Data Privacy and Security::</a:t>
          </a:r>
          <a:endParaRPr lang="en-IN" sz="1600" kern="1200" dirty="0"/>
        </a:p>
      </dsp:txBody>
      <dsp:txXfrm>
        <a:off x="819" y="87288"/>
        <a:ext cx="3203971" cy="460800"/>
      </dsp:txXfrm>
    </dsp:sp>
    <dsp:sp modelId="{7F4A022E-712C-4ACE-8251-FD0D66F16E83}">
      <dsp:nvSpPr>
        <dsp:cNvPr id="0" name=""/>
        <dsp:cNvSpPr/>
      </dsp:nvSpPr>
      <dsp:spPr>
        <a:xfrm>
          <a:off x="3286" y="561429"/>
          <a:ext cx="3203971" cy="368928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N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600" b="1" i="0" kern="1200"/>
            <a:t>Consideration:</a:t>
          </a:r>
          <a:r>
            <a:rPr lang="en-US" sz="1600" b="0" i="0" kern="1200"/>
            <a:t> Chatbots capture and transcribe meeting conversations. It's essential to ensure that sensitive or confidential information is handled securely and that the chatbot complies with data privacy regulations.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600" b="1" i="0" kern="1200" dirty="0"/>
            <a:t>Mitigation:</a:t>
          </a:r>
          <a:r>
            <a:rPr lang="en-US" sz="1600" b="0" i="0" kern="1200" dirty="0"/>
            <a:t> Implement robust security measures, including encryption and access controls, to protect sensitive data. Choose chatbot solutions that prioritize data privacy and compliance.</a:t>
          </a:r>
        </a:p>
      </dsp:txBody>
      <dsp:txXfrm>
        <a:off x="3286" y="561429"/>
        <a:ext cx="3203971" cy="3689280"/>
      </dsp:txXfrm>
    </dsp:sp>
    <dsp:sp modelId="{65517481-AD2A-4FAD-8573-C50344CBF666}">
      <dsp:nvSpPr>
        <dsp:cNvPr id="0" name=""/>
        <dsp:cNvSpPr/>
      </dsp:nvSpPr>
      <dsp:spPr>
        <a:xfrm>
          <a:off x="3655814" y="100628"/>
          <a:ext cx="3203971" cy="460800"/>
        </a:xfrm>
        <a:prstGeom prst="rect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accent4">
              <a:hueOff val="4900445"/>
              <a:satOff val="-20388"/>
              <a:lumOff val="4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1" i="0" kern="1200" dirty="0"/>
            <a:t>Pre-Configured Responses:</a:t>
          </a:r>
          <a:endParaRPr lang="en-IN" sz="1600" kern="1200" dirty="0"/>
        </a:p>
      </dsp:txBody>
      <dsp:txXfrm>
        <a:off x="3655814" y="100628"/>
        <a:ext cx="3203971" cy="460800"/>
      </dsp:txXfrm>
    </dsp:sp>
    <dsp:sp modelId="{2D8BC008-96C1-45FF-863C-9FFDE25EAA85}">
      <dsp:nvSpPr>
        <dsp:cNvPr id="0" name=""/>
        <dsp:cNvSpPr/>
      </dsp:nvSpPr>
      <dsp:spPr>
        <a:xfrm>
          <a:off x="3655814" y="537559"/>
          <a:ext cx="3203971" cy="3689280"/>
        </a:xfrm>
        <a:prstGeom prst="rect">
          <a:avLst/>
        </a:prstGeom>
        <a:solidFill>
          <a:schemeClr val="accent4">
            <a:tint val="40000"/>
            <a:alpha val="90000"/>
            <a:hueOff val="5430963"/>
            <a:satOff val="-25622"/>
            <a:lumOff val="-925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5430963"/>
              <a:satOff val="-25622"/>
              <a:lumOff val="-92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i="0" kern="1200" dirty="0"/>
            <a:t>Consideration:</a:t>
          </a:r>
          <a:r>
            <a:rPr lang="en-US" sz="1600" b="0" i="0" kern="1200" dirty="0"/>
            <a:t> Relying solely on pre-configured responses may limit the chatbot's ability to adapt to unexpected questions or nuances in the discussion.</a:t>
          </a:r>
          <a:endParaRPr lang="en-IN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600" b="1" i="0" kern="1200" dirty="0"/>
            <a:t>Mitigation:</a:t>
          </a:r>
          <a:r>
            <a:rPr lang="en-US" sz="1600" b="0" i="0" kern="1200" dirty="0"/>
            <a:t> Balance pre-configuration with the chatbot's capacity to seek clarification or provide customizable responses in real time, where appropriate</a:t>
          </a:r>
        </a:p>
      </dsp:txBody>
      <dsp:txXfrm>
        <a:off x="3655814" y="537559"/>
        <a:ext cx="3203971" cy="3689280"/>
      </dsp:txXfrm>
    </dsp:sp>
    <dsp:sp modelId="{9F51CE50-8C76-420E-A161-2CA486191E46}">
      <dsp:nvSpPr>
        <dsp:cNvPr id="0" name=""/>
        <dsp:cNvSpPr/>
      </dsp:nvSpPr>
      <dsp:spPr>
        <a:xfrm>
          <a:off x="7308342" y="100628"/>
          <a:ext cx="3203971" cy="460800"/>
        </a:xfrm>
        <a:prstGeom prst="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1" i="0" kern="1200" dirty="0"/>
            <a:t>Absence of Context:</a:t>
          </a:r>
          <a:endParaRPr lang="en-IN" sz="1600" kern="1200" dirty="0"/>
        </a:p>
      </dsp:txBody>
      <dsp:txXfrm>
        <a:off x="7308342" y="100628"/>
        <a:ext cx="3203971" cy="460800"/>
      </dsp:txXfrm>
    </dsp:sp>
    <dsp:sp modelId="{77FB055F-98B4-494B-9D34-67019F7B3499}">
      <dsp:nvSpPr>
        <dsp:cNvPr id="0" name=""/>
        <dsp:cNvSpPr/>
      </dsp:nvSpPr>
      <dsp:spPr>
        <a:xfrm>
          <a:off x="7308342" y="561429"/>
          <a:ext cx="3203971" cy="3689280"/>
        </a:xfrm>
        <a:prstGeom prst="rect">
          <a:avLst/>
        </a:prstGeom>
        <a:solidFill>
          <a:schemeClr val="accent4">
            <a:tint val="40000"/>
            <a:alpha val="90000"/>
            <a:hueOff val="10861925"/>
            <a:satOff val="-51245"/>
            <a:lumOff val="-1851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10861925"/>
              <a:satOff val="-51245"/>
              <a:lumOff val="-18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i="0" kern="1200" dirty="0"/>
            <a:t>Consideration:</a:t>
          </a:r>
          <a:r>
            <a:rPr lang="en-US" sz="1600" b="0" i="0" kern="1200" dirty="0"/>
            <a:t> Chatbots may not possess the same level of context as a human team member, especially if the conversation delves into nuanced or context-dependent matters.</a:t>
          </a:r>
          <a:endParaRPr lang="en-IN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600" b="1" i="0" kern="1200" dirty="0"/>
            <a:t>Mitigation:</a:t>
          </a:r>
          <a:r>
            <a:rPr lang="en-US" sz="1600" b="0" i="0" kern="1200" dirty="0"/>
            <a:t> When using chatbots in this manner, ensure they have access to relevant project documentation and contextual information to provide more accurate responses.</a:t>
          </a:r>
        </a:p>
      </dsp:txBody>
      <dsp:txXfrm>
        <a:off x="7308342" y="561429"/>
        <a:ext cx="3203971" cy="368928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DF6C8B-4C9E-4675-A422-AE34D0EFE79B}">
      <dsp:nvSpPr>
        <dsp:cNvPr id="0" name=""/>
        <dsp:cNvSpPr/>
      </dsp:nvSpPr>
      <dsp:spPr>
        <a:xfrm>
          <a:off x="819" y="334501"/>
          <a:ext cx="3203971" cy="73034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/>
            <a:t>Meeting Stand-In Chatbots are Virtual Assistants:</a:t>
          </a:r>
          <a:endParaRPr lang="en-IN" sz="2000" kern="1200" dirty="0"/>
        </a:p>
      </dsp:txBody>
      <dsp:txXfrm>
        <a:off x="819" y="334501"/>
        <a:ext cx="3203971" cy="730347"/>
      </dsp:txXfrm>
    </dsp:sp>
    <dsp:sp modelId="{7F4A022E-712C-4ACE-8251-FD0D66F16E83}">
      <dsp:nvSpPr>
        <dsp:cNvPr id="0" name=""/>
        <dsp:cNvSpPr/>
      </dsp:nvSpPr>
      <dsp:spPr>
        <a:xfrm>
          <a:off x="3286" y="1085992"/>
          <a:ext cx="3203971" cy="2909699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N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000" b="0" i="0" kern="1200" dirty="0"/>
            <a:t>These chatbots function as virtual assistants during meetings, automating tasks such as scheduling, real-time transcription, note-taking, and more.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000" b="0" i="0" kern="1200" dirty="0" err="1"/>
            <a:t>ize</a:t>
          </a:r>
          <a:r>
            <a:rPr lang="en-US" sz="2000" b="0" i="0" kern="1200" dirty="0"/>
            <a:t> data privacy and compliance.</a:t>
          </a:r>
        </a:p>
      </dsp:txBody>
      <dsp:txXfrm>
        <a:off x="3286" y="1085992"/>
        <a:ext cx="3203971" cy="2909699"/>
      </dsp:txXfrm>
    </dsp:sp>
    <dsp:sp modelId="{65517481-AD2A-4FAD-8573-C50344CBF666}">
      <dsp:nvSpPr>
        <dsp:cNvPr id="0" name=""/>
        <dsp:cNvSpPr/>
      </dsp:nvSpPr>
      <dsp:spPr>
        <a:xfrm>
          <a:off x="3655814" y="355645"/>
          <a:ext cx="3203971" cy="730347"/>
        </a:xfrm>
        <a:prstGeom prst="rect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accent4">
              <a:hueOff val="4900445"/>
              <a:satOff val="-20388"/>
              <a:lumOff val="4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b="1" i="0" kern="1200"/>
            <a:t>Seemlkess </a:t>
          </a:r>
          <a:r>
            <a:rPr lang="en-IN" sz="2000" b="1" i="0" kern="1200" dirty="0" err="1"/>
            <a:t>Intgeration</a:t>
          </a:r>
          <a:endParaRPr lang="en-IN" sz="2000" kern="1200" dirty="0"/>
        </a:p>
      </dsp:txBody>
      <dsp:txXfrm>
        <a:off x="3655814" y="355645"/>
        <a:ext cx="3203971" cy="730347"/>
      </dsp:txXfrm>
    </dsp:sp>
    <dsp:sp modelId="{2D8BC008-96C1-45FF-863C-9FFDE25EAA85}">
      <dsp:nvSpPr>
        <dsp:cNvPr id="0" name=""/>
        <dsp:cNvSpPr/>
      </dsp:nvSpPr>
      <dsp:spPr>
        <a:xfrm>
          <a:off x="3655814" y="1067167"/>
          <a:ext cx="3203971" cy="2909699"/>
        </a:xfrm>
        <a:prstGeom prst="rect">
          <a:avLst/>
        </a:prstGeom>
        <a:solidFill>
          <a:schemeClr val="accent4">
            <a:tint val="40000"/>
            <a:alpha val="90000"/>
            <a:hueOff val="5430963"/>
            <a:satOff val="-25622"/>
            <a:lumOff val="-925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5430963"/>
              <a:satOff val="-25622"/>
              <a:lumOff val="-92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i="0" kern="1200" dirty="0"/>
            <a:t>They seamlessly integrate with common meeting platforms, ensuring a smooth user experience for both hosts and participants.</a:t>
          </a:r>
          <a:endParaRPr lang="en-IN" sz="2000" kern="1200" dirty="0"/>
        </a:p>
      </dsp:txBody>
      <dsp:txXfrm>
        <a:off x="3655814" y="1067167"/>
        <a:ext cx="3203971" cy="2909699"/>
      </dsp:txXfrm>
    </dsp:sp>
    <dsp:sp modelId="{9F51CE50-8C76-420E-A161-2CA486191E46}">
      <dsp:nvSpPr>
        <dsp:cNvPr id="0" name=""/>
        <dsp:cNvSpPr/>
      </dsp:nvSpPr>
      <dsp:spPr>
        <a:xfrm>
          <a:off x="7308342" y="355645"/>
          <a:ext cx="3203971" cy="730347"/>
        </a:xfrm>
        <a:prstGeom prst="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b="1" i="0" kern="1200" dirty="0"/>
            <a:t>Practical Use Cases:</a:t>
          </a:r>
          <a:endParaRPr lang="en-IN" sz="2000" kern="1200" dirty="0"/>
        </a:p>
      </dsp:txBody>
      <dsp:txXfrm>
        <a:off x="7308342" y="355645"/>
        <a:ext cx="3203971" cy="730347"/>
      </dsp:txXfrm>
    </dsp:sp>
    <dsp:sp modelId="{77FB055F-98B4-494B-9D34-67019F7B3499}">
      <dsp:nvSpPr>
        <dsp:cNvPr id="0" name=""/>
        <dsp:cNvSpPr/>
      </dsp:nvSpPr>
      <dsp:spPr>
        <a:xfrm>
          <a:off x="7308342" y="1085992"/>
          <a:ext cx="3203971" cy="2909699"/>
        </a:xfrm>
        <a:prstGeom prst="rect">
          <a:avLst/>
        </a:prstGeom>
        <a:solidFill>
          <a:schemeClr val="accent4">
            <a:tint val="40000"/>
            <a:alpha val="90000"/>
            <a:hueOff val="10861925"/>
            <a:satOff val="-51245"/>
            <a:lumOff val="-1851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10861925"/>
              <a:satOff val="-51245"/>
              <a:lumOff val="-18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i="0" kern="1200" dirty="0"/>
            <a:t>Meeting Stand-In Chatbots find applications in various scenarios, from simplifying scheduling to enhancing multilingual communication.</a:t>
          </a:r>
          <a:endParaRPr lang="en-IN" sz="2000" kern="1200" dirty="0"/>
        </a:p>
      </dsp:txBody>
      <dsp:txXfrm>
        <a:off x="7308342" y="1085992"/>
        <a:ext cx="3203971" cy="29096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64381-FE8F-E049-B6F9-3973CD5AC4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730AD9-A94F-0449-B9FE-936A2DF676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A522D4-F65D-F24B-B1E7-AE57527D4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B8F7-3CDC-9546-BEBE-4CC6469AA291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7A0F6-6A93-784E-9022-36899DA7E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D7E800-63AC-5C48-9193-D7DDAC41F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082E9-C2C1-554A-B4F7-A7282B2A6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719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93F25-22D3-0544-8127-4B0E082DF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C241C3-9F44-5B4F-8C85-8C7AEE2B74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46A555-8FF1-AB4B-8EE9-6F12160CA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B8F7-3CDC-9546-BEBE-4CC6469AA291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8FA3A4-324B-A847-A469-7962DDEBD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524322-08C5-3B4C-907C-F7B9B7467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082E9-C2C1-554A-B4F7-A7282B2A6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803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F736B7-2428-0A4C-9D7B-C8D4087208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DA3C54-BA01-FD47-83D1-2C1E6F3488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5D27C5-6A4F-A94C-B18E-A4D7A6071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B8F7-3CDC-9546-BEBE-4CC6469AA291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68C765-60FB-1B4A-A375-FEC590C14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24AA6A-0755-7843-AF0F-EE497F7D8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082E9-C2C1-554A-B4F7-A7282B2A6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403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899C3-6FA7-9D47-9FAE-4AA083C50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AE352E-89CA-BB4B-B4F3-334A8280BE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7D64A8-CE02-C74F-A9D7-09C938E4C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B8F7-3CDC-9546-BEBE-4CC6469AA291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9A10C3-F275-CD44-8FF9-634DEEEAD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6C3AA7-C726-7E46-91F9-633AAC1D3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082E9-C2C1-554A-B4F7-A7282B2A6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381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1DA97-2106-724B-AB9F-492EB6AEF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B088C9-D83E-6F43-A41B-35F17D31CE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66F8D8-6CCC-A643-9346-E1FE147C5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B8F7-3CDC-9546-BEBE-4CC6469AA291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E9B7ED-138C-0E4D-B9E0-8C3E538C1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0F33FD-5CD9-C948-9D12-ABDA66601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082E9-C2C1-554A-B4F7-A7282B2A6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488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F8167-6C1A-A249-9029-21B6BD9A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BE5B92-E7B5-014D-A5CC-69FBBF6D1D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463C4F-6730-D54B-9F74-CDFF5F08F9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9538F8-D836-4340-8343-344073C77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B8F7-3CDC-9546-BEBE-4CC6469AA291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B369F8-FDFA-C143-B324-EA303F62B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8CBE55-B49C-A644-835E-961B7349A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082E9-C2C1-554A-B4F7-A7282B2A6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307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950F8-7B5A-DE4E-A53A-8575A9767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D774E5-5327-8C47-BB8C-476D9FCE4C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C3D204-4080-EA4E-ACE4-6E4AE3EC65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3E4DF8-38A3-4943-856F-22491A2A26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78C82F-FF2A-AE4E-BD20-7F31961EAB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4D17B2-018A-A84F-82A1-39C38DEB8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B8F7-3CDC-9546-BEBE-4CC6469AA291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05746C-B355-A24F-A0C3-CD9E26F1E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3B6F83-48E1-6943-AB6F-A0BDB820E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082E9-C2C1-554A-B4F7-A7282B2A6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128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0F3CE-848D-5048-96A5-A227C207C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140DB6-598D-7448-B1CB-ECA5B2434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B8F7-3CDC-9546-BEBE-4CC6469AA291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2F9766-C87E-0641-BCE9-C21C400EC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71DD7D-35FC-7145-821C-620237127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082E9-C2C1-554A-B4F7-A7282B2A6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6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7AD618-D6BF-A346-88B1-8423179EC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B8F7-3CDC-9546-BEBE-4CC6469AA291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019417-7216-5C4A-8620-B6590198A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536DD6-9B4C-4441-B796-5E3671FDD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082E9-C2C1-554A-B4F7-A7282B2A6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373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3608E-5554-5745-83FF-EE1F28734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BADE55-21AE-C04D-80E7-8A40ADA80D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B1E44D-5089-7044-8B6C-8925A9F867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0B05C9-4ECD-D845-822F-1AA32EBF5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B8F7-3CDC-9546-BEBE-4CC6469AA291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77AD8C-26EA-EF4E-97CC-83AF801B7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406E4F-A1F1-E040-9CB0-F9C971750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082E9-C2C1-554A-B4F7-A7282B2A6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869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B1AAF-9C79-EC48-A86B-3AA98BBDF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C9042C-4566-F541-B0BC-2AC7826BDA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B533FF-9213-3844-8081-CFDA16F613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311A99-EB65-E14F-931C-03599292D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B8F7-3CDC-9546-BEBE-4CC6469AA291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ECABE3-BEBE-C14E-8B33-D03A64C06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3E6C06-8BB8-FD46-A2FD-A439BEC35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082E9-C2C1-554A-B4F7-A7282B2A6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084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DEB0EB-08D8-9341-9F27-FE63F870D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FCE273-BB1C-2842-BF96-F137E53B60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5C451B-A8B5-AB4A-BF8B-05AA5BC409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EB8F7-3CDC-9546-BEBE-4CC6469AA291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42B04C-1EE1-374D-A70C-CC58AD797B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80009C-A460-FE4B-92DF-057318FF70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082E9-C2C1-554A-B4F7-A7282B2A6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173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image" Target="../media/image5.emf"/><Relationship Id="rId7" Type="http://schemas.openxmlformats.org/officeDocument/2006/relationships/diagramQuickStyle" Target="../diagrams/quickStyle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4" Type="http://schemas.openxmlformats.org/officeDocument/2006/relationships/image" Target="../media/image9.png"/><Relationship Id="rId9" Type="http://schemas.microsoft.com/office/2007/relationships/diagramDrawing" Target="../diagrams/drawing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image" Target="../media/image5.emf"/><Relationship Id="rId7" Type="http://schemas.openxmlformats.org/officeDocument/2006/relationships/diagramQuickStyle" Target="../diagrams/quickStyle8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8.xml"/><Relationship Id="rId5" Type="http://schemas.openxmlformats.org/officeDocument/2006/relationships/diagramData" Target="../diagrams/data8.xml"/><Relationship Id="rId4" Type="http://schemas.openxmlformats.org/officeDocument/2006/relationships/image" Target="../media/image9.png"/><Relationship Id="rId9" Type="http://schemas.microsoft.com/office/2007/relationships/diagramDrawing" Target="../diagrams/drawing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/><Relationship Id="rId3" Type="http://schemas.openxmlformats.org/officeDocument/2006/relationships/image" Target="../media/image5.emf"/><Relationship Id="rId7" Type="http://schemas.openxmlformats.org/officeDocument/2006/relationships/diagramQuickStyle" Target="../diagrams/quickStyle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9.xml"/><Relationship Id="rId5" Type="http://schemas.openxmlformats.org/officeDocument/2006/relationships/diagramData" Target="../diagrams/data9.xml"/><Relationship Id="rId4" Type="http://schemas.openxmlformats.org/officeDocument/2006/relationships/image" Target="../media/image9.png"/><Relationship Id="rId9" Type="http://schemas.microsoft.com/office/2007/relationships/diagramDrawing" Target="../diagrams/drawing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8.pn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7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5.emf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9.png"/><Relationship Id="rId9" Type="http://schemas.microsoft.com/office/2007/relationships/diagramDrawing" Target="../diagrams/drawin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5.emf"/><Relationship Id="rId7" Type="http://schemas.openxmlformats.org/officeDocument/2006/relationships/diagramQuickStyle" Target="../diagrams/quickStyle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image" Target="../media/image9.png"/><Relationship Id="rId9" Type="http://schemas.microsoft.com/office/2007/relationships/diagramDrawing" Target="../diagrams/drawin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441E552E-A901-8B20-4729-EAAB2E4585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97" y="461519"/>
            <a:ext cx="12192000" cy="6858000"/>
          </a:xfrm>
          <a:prstGeom prst="rect">
            <a:avLst/>
          </a:prstGeom>
        </p:spPr>
      </p:pic>
      <p:pic>
        <p:nvPicPr>
          <p:cNvPr id="7" name="Picture 6" descr="A picture containing loudspeaker&#10;&#10;Description automatically generated">
            <a:extLst>
              <a:ext uri="{FF2B5EF4-FFF2-40B4-BE49-F238E27FC236}">
                <a16:creationId xmlns:a16="http://schemas.microsoft.com/office/drawing/2014/main" id="{02CB3FD9-5270-5E6D-B502-8655DA14FC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4282" y="3527136"/>
            <a:ext cx="3305464" cy="3305464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BF70DFCC-B481-E742-98B7-C3055B7C0F83}"/>
              </a:ext>
            </a:extLst>
          </p:cNvPr>
          <p:cNvSpPr/>
          <p:nvPr/>
        </p:nvSpPr>
        <p:spPr>
          <a:xfrm>
            <a:off x="4934900" y="4005060"/>
            <a:ext cx="2269952" cy="2269952"/>
          </a:xfrm>
          <a:prstGeom prst="ellipse">
            <a:avLst/>
          </a:prstGeom>
          <a:solidFill>
            <a:srgbClr val="0E7E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72365F3-F6AE-CB4D-9AC7-BA3EDCD6BF26}"/>
              </a:ext>
            </a:extLst>
          </p:cNvPr>
          <p:cNvSpPr txBox="1"/>
          <p:nvPr/>
        </p:nvSpPr>
        <p:spPr>
          <a:xfrm>
            <a:off x="7653163" y="4224372"/>
            <a:ext cx="4397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2"/>
                </a:solidFill>
                <a:latin typeface="Montserrat" pitchFamily="2" charset="77"/>
              </a:rPr>
              <a:t>KAVITHA NAVEEN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3337B5-56E5-2347-9F50-7FBFC0767194}"/>
              </a:ext>
            </a:extLst>
          </p:cNvPr>
          <p:cNvSpPr txBox="1"/>
          <p:nvPr/>
        </p:nvSpPr>
        <p:spPr>
          <a:xfrm>
            <a:off x="7653163" y="4712088"/>
            <a:ext cx="43978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i="0" dirty="0">
                <a:solidFill>
                  <a:srgbClr val="ED701A"/>
                </a:solidFill>
                <a:effectLst/>
                <a:latin typeface="Rubik"/>
              </a:rPr>
              <a:t>Chatbots As Meeting Stand-In: Enhancing Remote Work Productivity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42EA60B-9505-A40F-AC01-64AE06E0C5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2833" y="4122615"/>
            <a:ext cx="1278016" cy="2182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789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utdoor object, star, night sky&#10;&#10;Description automatically generated">
            <a:extLst>
              <a:ext uri="{FF2B5EF4-FFF2-40B4-BE49-F238E27FC236}">
                <a16:creationId xmlns:a16="http://schemas.microsoft.com/office/drawing/2014/main" id="{6C6276E7-24ED-AA7B-0D17-1A4E52626D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3819" y="73575"/>
            <a:ext cx="12425819" cy="6989523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00B9C511-2BA7-B144-8CAF-2CAD966A7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198" y="576417"/>
            <a:ext cx="7605002" cy="6472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ED701A"/>
                </a:solidFill>
                <a:latin typeface="Montserrat" pitchFamily="2" charset="77"/>
              </a:rPr>
              <a:t>Example – Daily Standup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CCAA82B-A680-3847-9520-40F190491379}"/>
              </a:ext>
            </a:extLst>
          </p:cNvPr>
          <p:cNvSpPr txBox="1"/>
          <p:nvPr/>
        </p:nvSpPr>
        <p:spPr>
          <a:xfrm>
            <a:off x="7004381" y="6428110"/>
            <a:ext cx="4397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ED701A"/>
                </a:solidFill>
                <a:latin typeface="Montserrat" pitchFamily="2" charset="77"/>
              </a:rPr>
              <a:t>SPEAKER </a:t>
            </a:r>
            <a:r>
              <a:rPr lang="en-US" sz="2000" dirty="0">
                <a:solidFill>
                  <a:srgbClr val="ED701A"/>
                </a:solidFill>
                <a:latin typeface="Montserrat" pitchFamily="2" charset="77"/>
              </a:rPr>
              <a:t>KAVITHA NAVEEN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7D4FA75-4B55-0145-9BCC-8DB5D0CCAE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196968">
            <a:off x="-110658" y="5930930"/>
            <a:ext cx="871015" cy="561945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10B67F8-0C6C-D242-BAC5-A65FA53A31A8}"/>
              </a:ext>
            </a:extLst>
          </p:cNvPr>
          <p:cNvCxnSpPr>
            <a:cxnSpLocks/>
          </p:cNvCxnSpPr>
          <p:nvPr/>
        </p:nvCxnSpPr>
        <p:spPr>
          <a:xfrm>
            <a:off x="430306" y="5782235"/>
            <a:ext cx="10400254" cy="0"/>
          </a:xfrm>
          <a:prstGeom prst="line">
            <a:avLst/>
          </a:prstGeom>
          <a:ln>
            <a:solidFill>
              <a:srgbClr val="ED701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F7583590-A386-A859-476E-2CB1D0F281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995746">
            <a:off x="7696622" y="2873112"/>
            <a:ext cx="8388269" cy="1510804"/>
          </a:xfrm>
          <a:prstGeom prst="rect">
            <a:avLst/>
          </a:prstGeom>
        </p:spPr>
      </p:pic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0BB88D6B-7C40-D494-E65A-9E38DA9125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8860930"/>
              </p:ext>
            </p:extLst>
          </p:nvPr>
        </p:nvGraphicFramePr>
        <p:xfrm>
          <a:off x="953544" y="1825625"/>
          <a:ext cx="10400255" cy="38392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E929F0C4-960F-31CF-1F1E-4A99C2AD3C8E}"/>
              </a:ext>
            </a:extLst>
          </p:cNvPr>
          <p:cNvSpPr txBox="1"/>
          <p:nvPr/>
        </p:nvSpPr>
        <p:spPr>
          <a:xfrm>
            <a:off x="1318259" y="1193140"/>
            <a:ext cx="69298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1" dirty="0">
                <a:solidFill>
                  <a:schemeClr val="bg1"/>
                </a:solidFill>
                <a:effectLst/>
                <a:latin typeface="Söhne"/>
              </a:rPr>
              <a:t>Example:</a:t>
            </a:r>
            <a:r>
              <a:rPr lang="en-US" b="0" i="0" dirty="0">
                <a:solidFill>
                  <a:schemeClr val="bg1"/>
                </a:solidFill>
                <a:effectLst/>
                <a:latin typeface="Söhne"/>
              </a:rPr>
              <a:t> In this scenario, the chatbot steps in to represent Ann and ensure that her perspective and contributions are not missed.</a:t>
            </a:r>
            <a:endParaRPr lang="en-IN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809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utdoor object, star, night sky&#10;&#10;Description automatically generated">
            <a:extLst>
              <a:ext uri="{FF2B5EF4-FFF2-40B4-BE49-F238E27FC236}">
                <a16:creationId xmlns:a16="http://schemas.microsoft.com/office/drawing/2014/main" id="{6C6276E7-24ED-AA7B-0D17-1A4E52626D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9317" y="-65762"/>
            <a:ext cx="12425819" cy="6989523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00B9C511-2BA7-B144-8CAF-2CAD966A7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198" y="576417"/>
            <a:ext cx="7605002" cy="6472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ED701A"/>
                </a:solidFill>
                <a:latin typeface="Montserrat" pitchFamily="2" charset="77"/>
              </a:rPr>
              <a:t>Limitations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CCAA82B-A680-3847-9520-40F190491379}"/>
              </a:ext>
            </a:extLst>
          </p:cNvPr>
          <p:cNvSpPr txBox="1"/>
          <p:nvPr/>
        </p:nvSpPr>
        <p:spPr>
          <a:xfrm>
            <a:off x="430306" y="5956557"/>
            <a:ext cx="4397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ED701A"/>
                </a:solidFill>
                <a:latin typeface="Montserrat" pitchFamily="2" charset="77"/>
              </a:rPr>
              <a:t>SPEAKER </a:t>
            </a:r>
            <a:r>
              <a:rPr lang="en-US" sz="2000" dirty="0">
                <a:solidFill>
                  <a:srgbClr val="ED701A"/>
                </a:solidFill>
                <a:latin typeface="Montserrat" pitchFamily="2" charset="77"/>
              </a:rPr>
              <a:t>NAME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7D4FA75-4B55-0145-9BCC-8DB5D0CCAE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196968">
            <a:off x="-110658" y="5930930"/>
            <a:ext cx="871015" cy="561945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10B67F8-0C6C-D242-BAC5-A65FA53A31A8}"/>
              </a:ext>
            </a:extLst>
          </p:cNvPr>
          <p:cNvCxnSpPr>
            <a:cxnSpLocks/>
          </p:cNvCxnSpPr>
          <p:nvPr/>
        </p:nvCxnSpPr>
        <p:spPr>
          <a:xfrm>
            <a:off x="430306" y="5782235"/>
            <a:ext cx="10400254" cy="0"/>
          </a:xfrm>
          <a:prstGeom prst="line">
            <a:avLst/>
          </a:prstGeom>
          <a:ln>
            <a:solidFill>
              <a:srgbClr val="ED701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F7583590-A386-A859-476E-2CB1D0F281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995746">
            <a:off x="7696622" y="2873112"/>
            <a:ext cx="8388269" cy="1510804"/>
          </a:xfrm>
          <a:prstGeom prst="rect">
            <a:avLst/>
          </a:prstGeom>
        </p:spPr>
      </p:pic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0BB88D6B-7C40-D494-E65A-9E38DA9125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6474586"/>
              </p:ext>
            </p:extLst>
          </p:nvPr>
        </p:nvGraphicFramePr>
        <p:xfrm>
          <a:off x="807720" y="1518059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1070902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utdoor object, star, night sky&#10;&#10;Description automatically generated">
            <a:extLst>
              <a:ext uri="{FF2B5EF4-FFF2-40B4-BE49-F238E27FC236}">
                <a16:creationId xmlns:a16="http://schemas.microsoft.com/office/drawing/2014/main" id="{6C6276E7-24ED-AA7B-0D17-1A4E52626D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9317" y="-65762"/>
            <a:ext cx="12425819" cy="6989523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00B9C511-2BA7-B144-8CAF-2CAD966A7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198" y="576417"/>
            <a:ext cx="7605002" cy="6472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ED701A"/>
                </a:solidFill>
                <a:latin typeface="Montserrat" pitchFamily="2" charset="77"/>
              </a:rPr>
              <a:t>Key Takeaways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CCAA82B-A680-3847-9520-40F190491379}"/>
              </a:ext>
            </a:extLst>
          </p:cNvPr>
          <p:cNvSpPr txBox="1"/>
          <p:nvPr/>
        </p:nvSpPr>
        <p:spPr>
          <a:xfrm>
            <a:off x="430306" y="5956557"/>
            <a:ext cx="4397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ED701A"/>
                </a:solidFill>
                <a:latin typeface="Montserrat" pitchFamily="2" charset="77"/>
              </a:rPr>
              <a:t>SPEAKER </a:t>
            </a:r>
            <a:r>
              <a:rPr lang="en-US" sz="2000" dirty="0">
                <a:solidFill>
                  <a:srgbClr val="ED701A"/>
                </a:solidFill>
                <a:latin typeface="Montserrat" pitchFamily="2" charset="77"/>
              </a:rPr>
              <a:t>KAVITHA NAVEEN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7D4FA75-4B55-0145-9BCC-8DB5D0CCAE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196968">
            <a:off x="-110658" y="5930930"/>
            <a:ext cx="871015" cy="561945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10B67F8-0C6C-D242-BAC5-A65FA53A31A8}"/>
              </a:ext>
            </a:extLst>
          </p:cNvPr>
          <p:cNvCxnSpPr>
            <a:cxnSpLocks/>
          </p:cNvCxnSpPr>
          <p:nvPr/>
        </p:nvCxnSpPr>
        <p:spPr>
          <a:xfrm>
            <a:off x="430306" y="5782235"/>
            <a:ext cx="10400254" cy="0"/>
          </a:xfrm>
          <a:prstGeom prst="line">
            <a:avLst/>
          </a:prstGeom>
          <a:ln>
            <a:solidFill>
              <a:srgbClr val="ED701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F7583590-A386-A859-476E-2CB1D0F281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995746">
            <a:off x="7696622" y="2873112"/>
            <a:ext cx="8388269" cy="1510804"/>
          </a:xfrm>
          <a:prstGeom prst="rect">
            <a:avLst/>
          </a:prstGeom>
        </p:spPr>
      </p:pic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0BB88D6B-7C40-D494-E65A-9E38DA9125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4257298"/>
              </p:ext>
            </p:extLst>
          </p:nvPr>
        </p:nvGraphicFramePr>
        <p:xfrm>
          <a:off x="807720" y="1518059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7683414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400E3A19-60A7-BB30-E72A-8679FE4ADC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72365F3-F6AE-CB4D-9AC7-BA3EDCD6BF26}"/>
              </a:ext>
            </a:extLst>
          </p:cNvPr>
          <p:cNvSpPr txBox="1"/>
          <p:nvPr/>
        </p:nvSpPr>
        <p:spPr>
          <a:xfrm>
            <a:off x="4775780" y="4212585"/>
            <a:ext cx="57766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2"/>
                </a:solidFill>
                <a:latin typeface="Montserrat" pitchFamily="2" charset="77"/>
              </a:rPr>
              <a:t>THANK </a:t>
            </a:r>
            <a:r>
              <a:rPr lang="en-US" sz="6000" dirty="0">
                <a:solidFill>
                  <a:schemeClr val="bg2"/>
                </a:solidFill>
                <a:latin typeface="Montserrat" pitchFamily="2" charset="77"/>
              </a:rPr>
              <a:t>YOU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427AC5-7CB1-8F06-A7AF-D43FEFC7DAE6}"/>
              </a:ext>
            </a:extLst>
          </p:cNvPr>
          <p:cNvSpPr txBox="1"/>
          <p:nvPr/>
        </p:nvSpPr>
        <p:spPr>
          <a:xfrm>
            <a:off x="4775779" y="5169514"/>
            <a:ext cx="7246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2"/>
                </a:solidFill>
                <a:latin typeface="Montserrat" pitchFamily="2" charset="77"/>
              </a:rPr>
              <a:t>SPEAKER </a:t>
            </a:r>
            <a:r>
              <a:rPr lang="en-US" sz="3600" dirty="0">
                <a:solidFill>
                  <a:schemeClr val="bg2"/>
                </a:solidFill>
                <a:latin typeface="Montserrat" pitchFamily="2" charset="77"/>
              </a:rPr>
              <a:t>KAVITHA NAVEEN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B04231-CA48-58EE-71BE-C74E7F47F96F}"/>
              </a:ext>
            </a:extLst>
          </p:cNvPr>
          <p:cNvSpPr txBox="1"/>
          <p:nvPr/>
        </p:nvSpPr>
        <p:spPr>
          <a:xfrm>
            <a:off x="4775780" y="5815845"/>
            <a:ext cx="7990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ED701A"/>
                </a:solidFill>
                <a:latin typeface="Montserrat" pitchFamily="2" charset="77"/>
              </a:rPr>
              <a:t>Meeting Stand-In Chatbot</a:t>
            </a:r>
            <a:endParaRPr lang="en-US" sz="3600" dirty="0">
              <a:solidFill>
                <a:srgbClr val="ED701A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777034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outdoor object, star, night sky&#10;&#10;Description automatically generated">
            <a:extLst>
              <a:ext uri="{FF2B5EF4-FFF2-40B4-BE49-F238E27FC236}">
                <a16:creationId xmlns:a16="http://schemas.microsoft.com/office/drawing/2014/main" id="{F99F5C75-4C32-6415-A541-F25DD73160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9317" y="-75028"/>
            <a:ext cx="12425819" cy="69895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6825E3-73AB-B24F-94B8-0215EB4AF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ED701A"/>
                </a:solidFill>
                <a:latin typeface="Montserrat" pitchFamily="2" charset="77"/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4DD638-55FC-8A47-8941-AA2711FCA5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5219"/>
            <a:ext cx="10515600" cy="4351338"/>
          </a:xfrm>
        </p:spPr>
        <p:txBody>
          <a:bodyPr>
            <a:normAutofit lnSpcReduction="10000"/>
          </a:bodyPr>
          <a:lstStyle/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IN" sz="1800" kern="100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Introduction - Overview of the Meeting Stand-In Bot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IN" sz="1800" kern="100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Features and Capabilities – </a:t>
            </a:r>
          </a:p>
          <a:p>
            <a:pPr marL="457200" lvl="1" indent="0">
              <a:lnSpc>
                <a:spcPct val="107000"/>
              </a:lnSpc>
              <a:buNone/>
            </a:pPr>
            <a:r>
              <a:rPr lang="en-IN" sz="1400" kern="100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Key Functions and Integration with Meeting Platforms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IN" sz="1800" kern="100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the Bot Works – </a:t>
            </a:r>
          </a:p>
          <a:p>
            <a:pPr marL="457200" lvl="1" indent="0">
              <a:lnSpc>
                <a:spcPct val="107000"/>
              </a:lnSpc>
              <a:buNone/>
            </a:pPr>
            <a:r>
              <a:rPr lang="en-IN" sz="1400" kern="100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Automation of Routine Meeting Tasks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IN" sz="1800" kern="100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Benefits and Advantages – </a:t>
            </a:r>
          </a:p>
          <a:p>
            <a:pPr marL="457200" lvl="1" indent="0">
              <a:lnSpc>
                <a:spcPct val="107000"/>
              </a:lnSpc>
              <a:buNone/>
            </a:pPr>
            <a:r>
              <a:rPr lang="en-IN" sz="1400" kern="100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Time and Efficiency Savings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IN" sz="1800" kern="100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Cases – </a:t>
            </a:r>
          </a:p>
          <a:p>
            <a:pPr marL="457200" lvl="1" indent="0">
              <a:lnSpc>
                <a:spcPct val="107000"/>
              </a:lnSpc>
              <a:buNone/>
            </a:pPr>
            <a:r>
              <a:rPr lang="en-IN" sz="1400" kern="100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Scenarios Where the Bot Can Be Utilized	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IN" sz="1800" kern="100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Security and Privacy – </a:t>
            </a:r>
          </a:p>
          <a:p>
            <a:pPr marL="457200" lvl="1" indent="0">
              <a:lnSpc>
                <a:spcPct val="107000"/>
              </a:lnSpc>
              <a:buNone/>
            </a:pPr>
            <a:r>
              <a:rPr lang="en-IN" sz="1400" kern="100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Handling and Protection	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IN" sz="1800" kern="100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Conclusion - Encouragement for Adoption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F6BADE-48DB-224C-8475-91B4F948238D}"/>
              </a:ext>
            </a:extLst>
          </p:cNvPr>
          <p:cNvSpPr txBox="1"/>
          <p:nvPr/>
        </p:nvSpPr>
        <p:spPr>
          <a:xfrm>
            <a:off x="7263775" y="5956557"/>
            <a:ext cx="4397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rgbClr val="ED701A"/>
                </a:solidFill>
                <a:latin typeface="Montserrat" pitchFamily="2" charset="77"/>
              </a:rPr>
              <a:t>SPEAKER </a:t>
            </a:r>
            <a:r>
              <a:rPr lang="en-US" sz="2000" dirty="0">
                <a:solidFill>
                  <a:srgbClr val="ED701A"/>
                </a:solidFill>
                <a:latin typeface="Montserrat" pitchFamily="2" charset="77"/>
              </a:rPr>
              <a:t>KAVITHA NAVEEN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FCD00E-5636-7640-BD31-198D691EDA0C}"/>
              </a:ext>
            </a:extLst>
          </p:cNvPr>
          <p:cNvSpPr txBox="1"/>
          <p:nvPr/>
        </p:nvSpPr>
        <p:spPr>
          <a:xfrm>
            <a:off x="7305667" y="6322686"/>
            <a:ext cx="4397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bg1"/>
                </a:solidFill>
                <a:latin typeface="Montserrat" pitchFamily="2" charset="77"/>
              </a:rPr>
              <a:t>TOPIC</a:t>
            </a:r>
            <a:endParaRPr lang="en-US" sz="2400" dirty="0">
              <a:solidFill>
                <a:schemeClr val="bg1"/>
              </a:solidFill>
              <a:latin typeface="Montserrat" pitchFamily="2" charset="77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FAB44CC-ED73-3347-B1C2-D9292F4A0F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196968">
            <a:off x="-110658" y="5930930"/>
            <a:ext cx="871015" cy="56194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4043195-0577-0449-B1DF-6EFC45D564FD}"/>
              </a:ext>
            </a:extLst>
          </p:cNvPr>
          <p:cNvCxnSpPr>
            <a:cxnSpLocks/>
          </p:cNvCxnSpPr>
          <p:nvPr/>
        </p:nvCxnSpPr>
        <p:spPr>
          <a:xfrm>
            <a:off x="430306" y="5782235"/>
            <a:ext cx="11231297" cy="0"/>
          </a:xfrm>
          <a:prstGeom prst="line">
            <a:avLst/>
          </a:prstGeom>
          <a:ln>
            <a:solidFill>
              <a:srgbClr val="ED701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6AAA5A28-B2E6-5BAF-3243-54B5F14478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024" y="5875136"/>
            <a:ext cx="758186" cy="758186"/>
          </a:xfrm>
          <a:prstGeom prst="rect">
            <a:avLst/>
          </a:prstGeom>
        </p:spPr>
      </p:pic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A4783196-0FAB-3E3B-9B17-54E5997848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3265508">
            <a:off x="9942446" y="1162836"/>
            <a:ext cx="2345586" cy="2822768"/>
          </a:xfrm>
          <a:prstGeom prst="rect">
            <a:avLst/>
          </a:prstGeom>
        </p:spPr>
      </p:pic>
      <p:pic>
        <p:nvPicPr>
          <p:cNvPr id="10" name="Picture 9" descr="A picture containing music, guitar&#10;&#10;Description automatically generated">
            <a:extLst>
              <a:ext uri="{FF2B5EF4-FFF2-40B4-BE49-F238E27FC236}">
                <a16:creationId xmlns:a16="http://schemas.microsoft.com/office/drawing/2014/main" id="{8D7683A7-8D2C-2D30-79DF-D9F75CDB39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932916">
            <a:off x="10155485" y="359017"/>
            <a:ext cx="3405183" cy="532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853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utdoor object, star, night sky&#10;&#10;Description automatically generated">
            <a:extLst>
              <a:ext uri="{FF2B5EF4-FFF2-40B4-BE49-F238E27FC236}">
                <a16:creationId xmlns:a16="http://schemas.microsoft.com/office/drawing/2014/main" id="{6C6276E7-24ED-AA7B-0D17-1A4E52626D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9317" y="-75028"/>
            <a:ext cx="12425819" cy="6989523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00B9C511-2BA7-B144-8CAF-2CAD966A7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80" y="196627"/>
            <a:ext cx="11314655" cy="1168351"/>
          </a:xfrm>
        </p:spPr>
        <p:txBody>
          <a:bodyPr>
            <a:normAutofit fontScale="90000"/>
          </a:bodyPr>
          <a:lstStyle/>
          <a:p>
            <a:pPr lvl="0">
              <a:lnSpc>
                <a:spcPct val="107000"/>
              </a:lnSpc>
            </a:pPr>
            <a:r>
              <a:rPr lang="en-IN" b="1" dirty="0">
                <a:solidFill>
                  <a:srgbClr val="ED701A"/>
                </a:solidFill>
                <a:latin typeface="Montserrat" pitchFamily="2" charset="77"/>
              </a:rPr>
              <a:t>Introduction</a:t>
            </a:r>
            <a:r>
              <a:rPr lang="en-IN" sz="4400" kern="100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IN" sz="4400" b="1" kern="100" dirty="0">
                <a:solidFill>
                  <a:srgbClr val="ED701A"/>
                </a:solidFill>
                <a:effectLst/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Meeting Stand-In Chatbot</a:t>
            </a:r>
            <a:endParaRPr lang="en-IN" sz="4400" kern="100" dirty="0">
              <a:solidFill>
                <a:schemeClr val="bg1">
                  <a:lumMod val="9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074A0F81-7899-12A0-91D2-29DC9031C8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4647245"/>
              </p:ext>
            </p:extLst>
          </p:nvPr>
        </p:nvGraphicFramePr>
        <p:xfrm>
          <a:off x="826131" y="142215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7CCAA82B-A680-3847-9520-40F190491379}"/>
              </a:ext>
            </a:extLst>
          </p:cNvPr>
          <p:cNvSpPr txBox="1"/>
          <p:nvPr/>
        </p:nvSpPr>
        <p:spPr>
          <a:xfrm>
            <a:off x="430306" y="5956557"/>
            <a:ext cx="4397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ED701A"/>
                </a:solidFill>
                <a:latin typeface="Montserrat" pitchFamily="2" charset="77"/>
              </a:rPr>
              <a:t>SPEAKER </a:t>
            </a:r>
            <a:r>
              <a:rPr lang="en-US" sz="2000" dirty="0">
                <a:solidFill>
                  <a:srgbClr val="ED701A"/>
                </a:solidFill>
                <a:latin typeface="Montserrat" pitchFamily="2" charset="77"/>
              </a:rPr>
              <a:t>KAVITHA NAVEEN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7D4FA75-4B55-0145-9BCC-8DB5D0CCAE1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9196968">
            <a:off x="-110658" y="5930930"/>
            <a:ext cx="871015" cy="561945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10B67F8-0C6C-D242-BAC5-A65FA53A31A8}"/>
              </a:ext>
            </a:extLst>
          </p:cNvPr>
          <p:cNvCxnSpPr>
            <a:cxnSpLocks/>
          </p:cNvCxnSpPr>
          <p:nvPr/>
        </p:nvCxnSpPr>
        <p:spPr>
          <a:xfrm>
            <a:off x="-1707776" y="6322686"/>
            <a:ext cx="10400254" cy="0"/>
          </a:xfrm>
          <a:prstGeom prst="line">
            <a:avLst/>
          </a:prstGeom>
          <a:ln>
            <a:solidFill>
              <a:srgbClr val="ED701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F7583590-A386-A859-476E-2CB1D0F2811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6995746">
            <a:off x="7618245" y="2873112"/>
            <a:ext cx="8388269" cy="151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373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outdoor object, star, night sky&#10;&#10;Description automatically generated">
            <a:extLst>
              <a:ext uri="{FF2B5EF4-FFF2-40B4-BE49-F238E27FC236}">
                <a16:creationId xmlns:a16="http://schemas.microsoft.com/office/drawing/2014/main" id="{F99F5C75-4C32-6415-A541-F25DD73160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9317" y="-75028"/>
            <a:ext cx="12425819" cy="69895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6825E3-73AB-B24F-94B8-0215EB4AF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ED701A"/>
                </a:solidFill>
                <a:latin typeface="Montserrat" pitchFamily="2" charset="77"/>
              </a:rPr>
              <a:t>What is Meeting Stand-In Chatbot ?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FEC06B3-15CB-8DEA-A20A-9025A7928A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210237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28F6BADE-48DB-224C-8475-91B4F948238D}"/>
              </a:ext>
            </a:extLst>
          </p:cNvPr>
          <p:cNvSpPr txBox="1"/>
          <p:nvPr/>
        </p:nvSpPr>
        <p:spPr>
          <a:xfrm>
            <a:off x="7222476" y="6145619"/>
            <a:ext cx="4397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rgbClr val="ED701A"/>
                </a:solidFill>
                <a:latin typeface="Montserrat" pitchFamily="2" charset="77"/>
              </a:rPr>
              <a:t>SPEAKER </a:t>
            </a:r>
            <a:r>
              <a:rPr lang="en-US" sz="2000" dirty="0">
                <a:solidFill>
                  <a:srgbClr val="ED701A"/>
                </a:solidFill>
                <a:latin typeface="Montserrat" pitchFamily="2" charset="77"/>
              </a:rPr>
              <a:t>KAVITHA NAVEEN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FCD00E-5636-7640-BD31-198D691EDA0C}"/>
              </a:ext>
            </a:extLst>
          </p:cNvPr>
          <p:cNvSpPr txBox="1"/>
          <p:nvPr/>
        </p:nvSpPr>
        <p:spPr>
          <a:xfrm>
            <a:off x="7305667" y="6322686"/>
            <a:ext cx="4397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bg1"/>
                </a:solidFill>
                <a:latin typeface="Montserrat" pitchFamily="2" charset="77"/>
              </a:rPr>
              <a:t>TOPIC</a:t>
            </a:r>
            <a:endParaRPr lang="en-US" sz="2400" dirty="0">
              <a:solidFill>
                <a:schemeClr val="bg1"/>
              </a:solidFill>
              <a:latin typeface="Montserrat" pitchFamily="2" charset="77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FAB44CC-ED73-3347-B1C2-D9292F4A0F9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9196968">
            <a:off x="-110658" y="5930930"/>
            <a:ext cx="871015" cy="56194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4043195-0577-0449-B1DF-6EFC45D564FD}"/>
              </a:ext>
            </a:extLst>
          </p:cNvPr>
          <p:cNvCxnSpPr>
            <a:cxnSpLocks/>
          </p:cNvCxnSpPr>
          <p:nvPr/>
        </p:nvCxnSpPr>
        <p:spPr>
          <a:xfrm>
            <a:off x="430306" y="5782235"/>
            <a:ext cx="11231297" cy="0"/>
          </a:xfrm>
          <a:prstGeom prst="line">
            <a:avLst/>
          </a:prstGeom>
          <a:ln>
            <a:solidFill>
              <a:srgbClr val="ED701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6AAA5A28-B2E6-5BAF-3243-54B5F144782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5024" y="5875136"/>
            <a:ext cx="758186" cy="758186"/>
          </a:xfrm>
          <a:prstGeom prst="rect">
            <a:avLst/>
          </a:prstGeom>
        </p:spPr>
      </p:pic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A4783196-0FAB-3E3B-9B17-54E5997848E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3265508">
            <a:off x="9942446" y="1162836"/>
            <a:ext cx="2345586" cy="2822768"/>
          </a:xfrm>
          <a:prstGeom prst="rect">
            <a:avLst/>
          </a:prstGeom>
        </p:spPr>
      </p:pic>
      <p:pic>
        <p:nvPicPr>
          <p:cNvPr id="10" name="Picture 9" descr="A picture containing music, guitar&#10;&#10;Description automatically generated">
            <a:extLst>
              <a:ext uri="{FF2B5EF4-FFF2-40B4-BE49-F238E27FC236}">
                <a16:creationId xmlns:a16="http://schemas.microsoft.com/office/drawing/2014/main" id="{8D7683A7-8D2C-2D30-79DF-D9F75CDB391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932916">
            <a:off x="10155485" y="359017"/>
            <a:ext cx="3405183" cy="532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383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utdoor object, star, night sky&#10;&#10;Description automatically generated">
            <a:extLst>
              <a:ext uri="{FF2B5EF4-FFF2-40B4-BE49-F238E27FC236}">
                <a16:creationId xmlns:a16="http://schemas.microsoft.com/office/drawing/2014/main" id="{6C6276E7-24ED-AA7B-0D17-1A4E52626D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9317" y="-75028"/>
            <a:ext cx="12425819" cy="6989523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00B9C511-2BA7-B144-8CAF-2CAD966A7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80" y="196627"/>
            <a:ext cx="11314655" cy="1168351"/>
          </a:xfrm>
        </p:spPr>
        <p:txBody>
          <a:bodyPr>
            <a:normAutofit/>
          </a:bodyPr>
          <a:lstStyle/>
          <a:p>
            <a:pPr lvl="0">
              <a:lnSpc>
                <a:spcPct val="107000"/>
              </a:lnSpc>
            </a:pPr>
            <a:r>
              <a:rPr lang="en-IN" sz="4400" b="1" kern="100" dirty="0">
                <a:solidFill>
                  <a:srgbClr val="ED701A"/>
                </a:solidFill>
                <a:effectLst/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Benefits and Advantages</a:t>
            </a:r>
            <a:endParaRPr lang="en-IN" sz="4400" kern="100" dirty="0">
              <a:solidFill>
                <a:schemeClr val="bg1">
                  <a:lumMod val="9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32CEE993-C1D4-5DD2-59CA-B47A7B36DA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7511022"/>
              </p:ext>
            </p:extLst>
          </p:nvPr>
        </p:nvGraphicFramePr>
        <p:xfrm>
          <a:off x="677433" y="1365253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7CCAA82B-A680-3847-9520-40F190491379}"/>
              </a:ext>
            </a:extLst>
          </p:cNvPr>
          <p:cNvSpPr txBox="1"/>
          <p:nvPr/>
        </p:nvSpPr>
        <p:spPr>
          <a:xfrm>
            <a:off x="430306" y="5956557"/>
            <a:ext cx="4397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ED701A"/>
                </a:solidFill>
                <a:latin typeface="Montserrat" pitchFamily="2" charset="77"/>
              </a:rPr>
              <a:t>KAVITHA NAVEEN</a:t>
            </a:r>
            <a:endParaRPr lang="en-US" sz="2000" dirty="0">
              <a:solidFill>
                <a:srgbClr val="ED701A"/>
              </a:solidFill>
              <a:latin typeface="Montserrat" pitchFamily="2" charset="77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7D4FA75-4B55-0145-9BCC-8DB5D0CCAE1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9196968">
            <a:off x="-110658" y="5930930"/>
            <a:ext cx="871015" cy="561945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10B67F8-0C6C-D242-BAC5-A65FA53A31A8}"/>
              </a:ext>
            </a:extLst>
          </p:cNvPr>
          <p:cNvCxnSpPr>
            <a:cxnSpLocks/>
          </p:cNvCxnSpPr>
          <p:nvPr/>
        </p:nvCxnSpPr>
        <p:spPr>
          <a:xfrm>
            <a:off x="735106" y="5368577"/>
            <a:ext cx="10400254" cy="0"/>
          </a:xfrm>
          <a:prstGeom prst="line">
            <a:avLst/>
          </a:prstGeom>
          <a:ln>
            <a:solidFill>
              <a:srgbClr val="ED701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F7583590-A386-A859-476E-2CB1D0F2811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6995746">
            <a:off x="7618245" y="2873112"/>
            <a:ext cx="8388269" cy="15108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1334C53-C765-D247-65BB-5552DC459428}"/>
              </a:ext>
            </a:extLst>
          </p:cNvPr>
          <p:cNvSpPr txBox="1"/>
          <p:nvPr/>
        </p:nvSpPr>
        <p:spPr>
          <a:xfrm>
            <a:off x="4519749" y="5002021"/>
            <a:ext cx="3274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Meeting Stand-In Chatbot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42361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utdoor object, star, night sky&#10;&#10;Description automatically generated">
            <a:extLst>
              <a:ext uri="{FF2B5EF4-FFF2-40B4-BE49-F238E27FC236}">
                <a16:creationId xmlns:a16="http://schemas.microsoft.com/office/drawing/2014/main" id="{6C6276E7-24ED-AA7B-0D17-1A4E52626D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9317" y="-75028"/>
            <a:ext cx="12425819" cy="6989523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00B9C511-2BA7-B144-8CAF-2CAD966A7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198" y="576417"/>
            <a:ext cx="7605002" cy="6472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ED701A"/>
                </a:solidFill>
                <a:latin typeface="Montserrat" pitchFamily="2" charset="77"/>
              </a:rPr>
              <a:t>Features and Capabilities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56379D7-09B9-A04E-AB5A-9CA623F71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198" y="1397938"/>
            <a:ext cx="10515600" cy="4351338"/>
          </a:xfrm>
        </p:spPr>
        <p:txBody>
          <a:bodyPr>
            <a:normAutofit/>
          </a:bodyPr>
          <a:lstStyle/>
          <a:p>
            <a:endParaRPr lang="en-US" sz="2400" dirty="0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CCAA82B-A680-3847-9520-40F190491379}"/>
              </a:ext>
            </a:extLst>
          </p:cNvPr>
          <p:cNvSpPr txBox="1"/>
          <p:nvPr/>
        </p:nvSpPr>
        <p:spPr>
          <a:xfrm>
            <a:off x="430306" y="5956557"/>
            <a:ext cx="4397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ED701A"/>
                </a:solidFill>
                <a:latin typeface="Montserrat" pitchFamily="2" charset="77"/>
              </a:rPr>
              <a:t>SPEAKER </a:t>
            </a:r>
            <a:r>
              <a:rPr lang="en-US" sz="2000" dirty="0">
                <a:solidFill>
                  <a:srgbClr val="ED701A"/>
                </a:solidFill>
                <a:latin typeface="Montserrat" pitchFamily="2" charset="77"/>
              </a:rPr>
              <a:t>NAME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194090E-1455-6648-9A20-CD451EE3E97D}"/>
              </a:ext>
            </a:extLst>
          </p:cNvPr>
          <p:cNvSpPr txBox="1"/>
          <p:nvPr/>
        </p:nvSpPr>
        <p:spPr>
          <a:xfrm>
            <a:off x="472198" y="6322686"/>
            <a:ext cx="4397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Montserrat" pitchFamily="2" charset="77"/>
              </a:rPr>
              <a:t>TOPIC</a:t>
            </a:r>
            <a:endParaRPr lang="en-US" sz="2400" dirty="0">
              <a:solidFill>
                <a:schemeClr val="bg1"/>
              </a:solidFill>
              <a:latin typeface="Montserrat" pitchFamily="2" charset="77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7D4FA75-4B55-0145-9BCC-8DB5D0CCAE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196968">
            <a:off x="-110658" y="5930930"/>
            <a:ext cx="871015" cy="561945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10B67F8-0C6C-D242-BAC5-A65FA53A31A8}"/>
              </a:ext>
            </a:extLst>
          </p:cNvPr>
          <p:cNvCxnSpPr>
            <a:cxnSpLocks/>
          </p:cNvCxnSpPr>
          <p:nvPr/>
        </p:nvCxnSpPr>
        <p:spPr>
          <a:xfrm>
            <a:off x="430306" y="5782235"/>
            <a:ext cx="10400254" cy="0"/>
          </a:xfrm>
          <a:prstGeom prst="line">
            <a:avLst/>
          </a:prstGeom>
          <a:ln>
            <a:solidFill>
              <a:srgbClr val="ED701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F7583590-A386-A859-476E-2CB1D0F281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995746">
            <a:off x="7997865" y="2873111"/>
            <a:ext cx="8388269" cy="1510804"/>
          </a:xfrm>
          <a:prstGeom prst="rect">
            <a:avLst/>
          </a:prstGeom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F08918CB-6BBE-BAE2-06A1-BD2CD1312A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4430489"/>
              </p:ext>
            </p:extLst>
          </p:nvPr>
        </p:nvGraphicFramePr>
        <p:xfrm>
          <a:off x="2061716" y="1279212"/>
          <a:ext cx="6676999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61790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9597"/>
    </mc:Choice>
    <mc:Fallback>
      <p:transition spd="slow" advTm="89597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utdoor object, star, night sky&#10;&#10;Description automatically generated">
            <a:extLst>
              <a:ext uri="{FF2B5EF4-FFF2-40B4-BE49-F238E27FC236}">
                <a16:creationId xmlns:a16="http://schemas.microsoft.com/office/drawing/2014/main" id="{6C6276E7-24ED-AA7B-0D17-1A4E52626D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9317" y="-75028"/>
            <a:ext cx="12425819" cy="6989523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00B9C511-2BA7-B144-8CAF-2CAD966A7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198" y="576417"/>
            <a:ext cx="7605002" cy="6472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ED701A"/>
                </a:solidFill>
                <a:latin typeface="Montserrat" pitchFamily="2" charset="77"/>
              </a:rPr>
              <a:t>Features and Capabilities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56379D7-09B9-A04E-AB5A-9CA623F71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198" y="1397938"/>
            <a:ext cx="10515600" cy="4351338"/>
          </a:xfrm>
        </p:spPr>
        <p:txBody>
          <a:bodyPr>
            <a:normAutofit/>
          </a:bodyPr>
          <a:lstStyle/>
          <a:p>
            <a:pPr algn="l">
              <a:buFont typeface="+mj-lt"/>
              <a:buAutoNum type="arabicPeriod"/>
            </a:pPr>
            <a:endParaRPr lang="en-US" sz="1600" b="1" i="0" dirty="0">
              <a:solidFill>
                <a:schemeClr val="bg1">
                  <a:lumMod val="95000"/>
                </a:schemeClr>
              </a:solidFill>
              <a:effectLst/>
              <a:latin typeface="Söhne"/>
            </a:endParaRPr>
          </a:p>
          <a:p>
            <a:pPr algn="l">
              <a:buFont typeface="+mj-lt"/>
              <a:buAutoNum type="arabicPeriod"/>
            </a:pPr>
            <a:r>
              <a:rPr lang="en-US" sz="1600" b="1" i="0" dirty="0">
                <a:solidFill>
                  <a:schemeClr val="bg1">
                    <a:lumMod val="95000"/>
                  </a:schemeClr>
                </a:solidFill>
                <a:effectLst/>
                <a:latin typeface="Söhne"/>
              </a:rPr>
              <a:t>Intelligent Scheduling:</a:t>
            </a:r>
            <a:r>
              <a:rPr lang="en-US" sz="1600" b="0" i="0" dirty="0">
                <a:solidFill>
                  <a:schemeClr val="bg1">
                    <a:lumMod val="95000"/>
                  </a:schemeClr>
                </a:solidFill>
                <a:effectLst/>
                <a:latin typeface="Söhne"/>
              </a:rPr>
              <a:t> The chatbot can efficiently schedule meetings, consider participants' availability, and send calendar invitations, reducing the need for manual scheduling.</a:t>
            </a:r>
          </a:p>
          <a:p>
            <a:pPr algn="l">
              <a:buFont typeface="+mj-lt"/>
              <a:buAutoNum type="arabicPeriod"/>
            </a:pPr>
            <a:r>
              <a:rPr lang="en-US" sz="1600" b="1" i="0" dirty="0">
                <a:solidFill>
                  <a:schemeClr val="bg1">
                    <a:lumMod val="95000"/>
                  </a:schemeClr>
                </a:solidFill>
                <a:effectLst/>
                <a:latin typeface="Söhne"/>
              </a:rPr>
              <a:t>Natural Language Processing (NLP):</a:t>
            </a:r>
            <a:r>
              <a:rPr lang="en-US" sz="1600" b="0" i="0" dirty="0">
                <a:solidFill>
                  <a:schemeClr val="bg1">
                    <a:lumMod val="95000"/>
                  </a:schemeClr>
                </a:solidFill>
                <a:effectLst/>
                <a:latin typeface="Söhne"/>
              </a:rPr>
              <a:t> It employs advanced NLP algorithms to understand and respond to user queries and requests in a conversational manner.</a:t>
            </a:r>
          </a:p>
          <a:p>
            <a:pPr>
              <a:buFont typeface="+mj-lt"/>
              <a:buAutoNum type="arabicPeriod"/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Söhne"/>
              </a:rPr>
              <a:t>Customizable Responses: Users can customize the chatbot's responses to align with their communication style and preferences, ensuring a personalized experience.</a:t>
            </a:r>
          </a:p>
          <a:p>
            <a:pPr>
              <a:buFont typeface="+mj-lt"/>
              <a:buAutoNum type="arabicPeriod"/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Söhne"/>
              </a:rPr>
              <a:t>AI-Powered Search: The chatbot can quickly search through vast amounts of data, documents, and information to provide relevant answers and resources during meeting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Söhne"/>
              </a:rPr>
              <a:t>5. </a:t>
            </a:r>
            <a:r>
              <a:rPr lang="en-US" sz="1100" b="1" i="0" dirty="0">
                <a:effectLst/>
                <a:latin typeface="Söhne"/>
              </a:rPr>
              <a:t> </a:t>
            </a:r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latin typeface="Söhne"/>
              </a:rPr>
              <a:t>Availability: The chatbot is available round-the-clock, accommodating different time zones and helping users schedule meetings at their convenience.</a:t>
            </a:r>
          </a:p>
          <a:p>
            <a:pPr marL="0" indent="0">
              <a:buNone/>
            </a:pPr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latin typeface="Söhne"/>
              </a:rPr>
              <a:t>6. A Meeting Stand-In Chatbot aims to simplify the process of organizing and conducting meetings, enhance collaboration, and save users time and effort in managing their meeting-related tasks.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CCAA82B-A680-3847-9520-40F190491379}"/>
              </a:ext>
            </a:extLst>
          </p:cNvPr>
          <p:cNvSpPr txBox="1"/>
          <p:nvPr/>
        </p:nvSpPr>
        <p:spPr>
          <a:xfrm>
            <a:off x="430306" y="5956557"/>
            <a:ext cx="4397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ED701A"/>
                </a:solidFill>
                <a:latin typeface="Montserrat" pitchFamily="2" charset="77"/>
              </a:rPr>
              <a:t>SPEAKER </a:t>
            </a:r>
            <a:r>
              <a:rPr lang="en-US" sz="2000" dirty="0">
                <a:solidFill>
                  <a:srgbClr val="ED701A"/>
                </a:solidFill>
                <a:latin typeface="Montserrat" pitchFamily="2" charset="77"/>
              </a:rPr>
              <a:t>NAME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194090E-1455-6648-9A20-CD451EE3E97D}"/>
              </a:ext>
            </a:extLst>
          </p:cNvPr>
          <p:cNvSpPr txBox="1"/>
          <p:nvPr/>
        </p:nvSpPr>
        <p:spPr>
          <a:xfrm>
            <a:off x="472198" y="6322686"/>
            <a:ext cx="4397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Montserrat" pitchFamily="2" charset="77"/>
              </a:rPr>
              <a:t>TOPIC</a:t>
            </a:r>
            <a:endParaRPr lang="en-US" sz="2400" dirty="0">
              <a:solidFill>
                <a:schemeClr val="bg1"/>
              </a:solidFill>
              <a:latin typeface="Montserrat" pitchFamily="2" charset="77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7D4FA75-4B55-0145-9BCC-8DB5D0CCAE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196968">
            <a:off x="-110658" y="5930930"/>
            <a:ext cx="871015" cy="561945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10B67F8-0C6C-D242-BAC5-A65FA53A31A8}"/>
              </a:ext>
            </a:extLst>
          </p:cNvPr>
          <p:cNvCxnSpPr>
            <a:cxnSpLocks/>
          </p:cNvCxnSpPr>
          <p:nvPr/>
        </p:nvCxnSpPr>
        <p:spPr>
          <a:xfrm>
            <a:off x="430306" y="5782235"/>
            <a:ext cx="10400254" cy="0"/>
          </a:xfrm>
          <a:prstGeom prst="line">
            <a:avLst/>
          </a:prstGeom>
          <a:ln>
            <a:solidFill>
              <a:srgbClr val="ED701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F7583590-A386-A859-476E-2CB1D0F281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995746">
            <a:off x="7618245" y="2873112"/>
            <a:ext cx="8388269" cy="151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483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utdoor object, star, night sky&#10;&#10;Description automatically generated">
            <a:extLst>
              <a:ext uri="{FF2B5EF4-FFF2-40B4-BE49-F238E27FC236}">
                <a16:creationId xmlns:a16="http://schemas.microsoft.com/office/drawing/2014/main" id="{6C6276E7-24ED-AA7B-0D17-1A4E52626D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9317" y="-75028"/>
            <a:ext cx="12425819" cy="6989523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00B9C511-2BA7-B144-8CAF-2CAD966A7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198" y="576417"/>
            <a:ext cx="7605002" cy="6472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ED701A"/>
                </a:solidFill>
                <a:latin typeface="Montserrat" pitchFamily="2" charset="77"/>
              </a:rPr>
              <a:t>How it works?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1B998FFA-76D5-E500-FEF0-2A5A77E577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989972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7CCAA82B-A680-3847-9520-40F190491379}"/>
              </a:ext>
            </a:extLst>
          </p:cNvPr>
          <p:cNvSpPr txBox="1"/>
          <p:nvPr/>
        </p:nvSpPr>
        <p:spPr>
          <a:xfrm>
            <a:off x="430306" y="5956557"/>
            <a:ext cx="4397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ED701A"/>
                </a:solidFill>
                <a:latin typeface="Montserrat" pitchFamily="2" charset="77"/>
              </a:rPr>
              <a:t>SPEAKER </a:t>
            </a:r>
            <a:r>
              <a:rPr lang="en-US" sz="2000" dirty="0">
                <a:solidFill>
                  <a:srgbClr val="ED701A"/>
                </a:solidFill>
                <a:latin typeface="Montserrat" pitchFamily="2" charset="77"/>
              </a:rPr>
              <a:t>NAME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194090E-1455-6648-9A20-CD451EE3E97D}"/>
              </a:ext>
            </a:extLst>
          </p:cNvPr>
          <p:cNvSpPr txBox="1"/>
          <p:nvPr/>
        </p:nvSpPr>
        <p:spPr>
          <a:xfrm>
            <a:off x="472198" y="6322686"/>
            <a:ext cx="4397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Montserrat" pitchFamily="2" charset="77"/>
              </a:rPr>
              <a:t>TOPIC</a:t>
            </a:r>
            <a:endParaRPr lang="en-US" sz="2400" dirty="0">
              <a:solidFill>
                <a:schemeClr val="bg1"/>
              </a:solidFill>
              <a:latin typeface="Montserrat" pitchFamily="2" charset="77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7D4FA75-4B55-0145-9BCC-8DB5D0CCAE1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9196968">
            <a:off x="-110658" y="5930930"/>
            <a:ext cx="871015" cy="561945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10B67F8-0C6C-D242-BAC5-A65FA53A31A8}"/>
              </a:ext>
            </a:extLst>
          </p:cNvPr>
          <p:cNvCxnSpPr>
            <a:cxnSpLocks/>
          </p:cNvCxnSpPr>
          <p:nvPr/>
        </p:nvCxnSpPr>
        <p:spPr>
          <a:xfrm>
            <a:off x="430306" y="5782235"/>
            <a:ext cx="10400254" cy="0"/>
          </a:xfrm>
          <a:prstGeom prst="line">
            <a:avLst/>
          </a:prstGeom>
          <a:ln>
            <a:solidFill>
              <a:srgbClr val="ED701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F7583590-A386-A859-476E-2CB1D0F2811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6995746">
            <a:off x="7618245" y="2873112"/>
            <a:ext cx="8388269" cy="151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667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utdoor object, star, night sky&#10;&#10;Description automatically generated">
            <a:extLst>
              <a:ext uri="{FF2B5EF4-FFF2-40B4-BE49-F238E27FC236}">
                <a16:creationId xmlns:a16="http://schemas.microsoft.com/office/drawing/2014/main" id="{6C6276E7-24ED-AA7B-0D17-1A4E52626D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9317" y="-75028"/>
            <a:ext cx="12425819" cy="6989523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00B9C511-2BA7-B144-8CAF-2CAD966A7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198" y="576417"/>
            <a:ext cx="7605002" cy="6472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ED701A"/>
                </a:solidFill>
                <a:latin typeface="Montserrat" pitchFamily="2" charset="77"/>
              </a:rPr>
              <a:t>How it works?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CCAA82B-A680-3847-9520-40F190491379}"/>
              </a:ext>
            </a:extLst>
          </p:cNvPr>
          <p:cNvSpPr txBox="1"/>
          <p:nvPr/>
        </p:nvSpPr>
        <p:spPr>
          <a:xfrm>
            <a:off x="430306" y="5956557"/>
            <a:ext cx="4397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ED701A"/>
                </a:solidFill>
                <a:latin typeface="Montserrat" pitchFamily="2" charset="77"/>
              </a:rPr>
              <a:t>SPEAKER </a:t>
            </a:r>
            <a:r>
              <a:rPr lang="en-US" sz="2000" dirty="0">
                <a:solidFill>
                  <a:srgbClr val="ED701A"/>
                </a:solidFill>
                <a:latin typeface="Montserrat" pitchFamily="2" charset="77"/>
              </a:rPr>
              <a:t>KAVITHA NAVEEN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7D4FA75-4B55-0145-9BCC-8DB5D0CCAE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196968">
            <a:off x="-110658" y="5930930"/>
            <a:ext cx="871015" cy="561945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10B67F8-0C6C-D242-BAC5-A65FA53A31A8}"/>
              </a:ext>
            </a:extLst>
          </p:cNvPr>
          <p:cNvCxnSpPr>
            <a:cxnSpLocks/>
          </p:cNvCxnSpPr>
          <p:nvPr/>
        </p:nvCxnSpPr>
        <p:spPr>
          <a:xfrm>
            <a:off x="430306" y="5782235"/>
            <a:ext cx="10400254" cy="0"/>
          </a:xfrm>
          <a:prstGeom prst="line">
            <a:avLst/>
          </a:prstGeom>
          <a:ln>
            <a:solidFill>
              <a:srgbClr val="ED701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F7583590-A386-A859-476E-2CB1D0F281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995746">
            <a:off x="7696622" y="2873112"/>
            <a:ext cx="8388269" cy="1510804"/>
          </a:xfrm>
          <a:prstGeom prst="rect">
            <a:avLst/>
          </a:prstGeom>
        </p:spPr>
      </p:pic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EDF8438D-9E42-BFF6-3BF4-DA26D26A9F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7047001"/>
              </p:ext>
            </p:extLst>
          </p:nvPr>
        </p:nvGraphicFramePr>
        <p:xfrm>
          <a:off x="839016" y="1258438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9448110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9592</TotalTime>
  <Words>1039</Words>
  <Application>Microsoft Office PowerPoint</Application>
  <PresentationFormat>Widescreen</PresentationFormat>
  <Paragraphs>115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Montserrat</vt:lpstr>
      <vt:lpstr>Rubik</vt:lpstr>
      <vt:lpstr>Söhne</vt:lpstr>
      <vt:lpstr>Office Theme</vt:lpstr>
      <vt:lpstr>PowerPoint Presentation</vt:lpstr>
      <vt:lpstr>Agenda</vt:lpstr>
      <vt:lpstr>Introduction – Meeting Stand-In Chatbot</vt:lpstr>
      <vt:lpstr>What is Meeting Stand-In Chatbot ?</vt:lpstr>
      <vt:lpstr>Benefits and Advantages</vt:lpstr>
      <vt:lpstr>Features and Capabilities</vt:lpstr>
      <vt:lpstr>Features and Capabilities</vt:lpstr>
      <vt:lpstr>How it works?</vt:lpstr>
      <vt:lpstr>How it works?</vt:lpstr>
      <vt:lpstr>Example – Daily Standup</vt:lpstr>
      <vt:lpstr>Limitations</vt:lpstr>
      <vt:lpstr>Key Takeaways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Taylor Bateman</dc:creator>
  <cp:lastModifiedBy>Naveen, Kavitha</cp:lastModifiedBy>
  <cp:revision>23</cp:revision>
  <dcterms:created xsi:type="dcterms:W3CDTF">2022-01-24T13:06:12Z</dcterms:created>
  <dcterms:modified xsi:type="dcterms:W3CDTF">2023-09-24T18:42:02Z</dcterms:modified>
</cp:coreProperties>
</file>